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2:49:44.07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1385 1003 9332,'0'-5'719,"0"1"-449,0 0 0,0 2 0,0-3 0,0 2-90,0 0 179,0 0-269,0 1 270,0-1-270,0 19-90,13 10 90,-9 13-90,9 9 0,-13-3-531,10 6 531,-8 6-1115,8 2 1115,-4 0 90,-4 0-90,4-18 0,-1-1-90,-4 21 135,3-12 0,0-2-45,-4 4 0,4 10 90,-4-26-90,1-5 0,-1-5 90,0 1-90,0-12 470,0-1-470,0-29 0,-13 13 0,9-42 0,-21-1-180,22-15 704,-7 26 0,-1-3-524,10-8 0,0 1-500,-7 9 1,0-2 499,6-25 0,2-1-852,-4 26 1,1 1 851,2-9 0,2-1 0,-1 5 0,0 3-226,0-18 226,-2 13 0,4 2-90,18 1 90,-15-9 0,31 22 0,-32 4 0,32 4 26,-7 4-26,10 7 0,10 3 0,-22 21 818,6-11-818,-8 33 0,-10-7 0,2 27 0,-13-9 1845,-2 0-1755,-28 1-90,20-13-405,-16-6 1,-5-1-46,-5 1-50,-9 7-1658,1-12 179,8-10 1993,17 0 0,-12-12 0,15-2 0</inkml:trace>
  <inkml:trace contextRef="#ctx0" brushRef="#br0" timeOffset="315">1843 1015 9062,'3'14'450,"-1"7"-181,4-2-179,-4 4-90,6 15 0,-4-13 0,0 10 0,1 3 0,-2-9 90,3 15 0,-4-21 0,2 2 90,-3-12 90,2-4-270,-2-3 0,1-1 0,-1-4 0,1-19 0,0-10 0,3-30 0,-2 10-216,0 13 1,2 2-325,0-8-359,3-8-1890,6 10 2789,-4 13 0,7-2 0,-4 13 0</inkml:trace>
  <inkml:trace contextRef="#ctx0" brushRef="#br0" timeOffset="681">2645 1109 10321,'-38'-25'810,"-1"3"-720,3 9 89,4 6-89,7 7-90,2 0 0,-9 18 0,9 6 0,-9 25 0,17-9-583,1 3 673,10-13-317,4-1 227,0-2 180,24 4-180,-18-9-45,25-9 0,4-5 135,-8-1-90,10-3 0,1-5 0,-2-20 0,7 16 90,-20-38-90,-11 25 90,-4-22-270,-8-4 270,0 8-135,-20 9 0,-6 2-405,-4-2-163,-3 10 1,-1 4-468,-6 4 91,4-2 989,3 9 0,2-4 0,4 6 0</inkml:trace>
  <inkml:trace contextRef="#ctx0" brushRef="#br0" timeOffset="954">3118 811 11760,'-17'-8'630,"-12"3"-540,17 3-90,-5 58 0,9-23-340,7 7 1,2 2 339,-1 4 0,0 4 0,0 2-225,9-15 0,0-1-404,-5 20-226,15-12 1,-1-1-136,-13 5 91,29 8-540,-30-23 1439,11-4 0,-15-5 0,0-3 0</inkml:trace>
  <inkml:trace contextRef="#ctx0" brushRef="#br0" timeOffset="1098">2928 1197 9152,'0'-27'0,"0"2"90,22-4-90,2 10-450,3-2-1439,27 10 1889,-32 6 0,29 2 0,-22 3 0</inkml:trace>
  <inkml:trace contextRef="#ctx0" brushRef="#br0" timeOffset="1399">3412 1386 9062,'3'7'629,"1"0"-629,6-3 0,0-2 90,13-1-180,-5-20 180,7 14-90,-4-26 0,1 28 0,-1-24 0,-2 24 0,-3-22 90,-1 22 0,-3-19 270,-6 10-90,-1-8 180,-25 6-270,-1 7-270,-19 3 0,20 23 180,-9-14 0,17 31-90,-2-11 179,5 20-448,9-9-2160,21 17 630,8-28 1799,13 9 0,4-26 0,-8-3 0</inkml:trace>
  <inkml:trace contextRef="#ctx0" brushRef="#br0" timeOffset="1619">4023 1221 10231,'-20'-9'810,"14"0"-451,-36 6-269,18 0 90,-18 3 0,19 16-180,9 4 0,14 20 90,0 0-270,28-6-539,9 2 179,17-19-1428,0-1 1249,-11-6-1,2-9-89,1 4 809,19-5 0,-19-21 0,14-4 0</inkml:trace>
  <inkml:trace contextRef="#ctx0" brushRef="#br0" timeOffset="1831">4458 979 9871,'-20'-30'900,"4"0"-630,0 6-270,12 2-90,-11 5 90,3 7 449,9 2-449,-9 21 90,12 14 0,0 10-135,0-4 0,0 2 135,0 14-90,-1-16 0,2 1 0,7 3 0,1-2-90,-5 18-315,11-10 1,2-1-316,-3 4-1078,4 9 988,2-23-313,-18-3 44,14-4 1079,-15-4 0,10-6 0,-4-2 0</inkml:trace>
  <inkml:trace contextRef="#ctx0" brushRef="#br0" timeOffset="1983">4310 1247 9602,'0'-29'179,"0"0"-179,0 5 0,0 1 0,0 2 0,21 2 0,-16 3 0,40 5-269,-23 4-1530,39 2 90,-21 4 1709,14 0 0,-18 1 0,-2 0 0</inkml:trace>
  <inkml:trace contextRef="#ctx0" brushRef="#br0" timeOffset="2339">4825 1440 9691,'11'3'90,"2"-16"-90,30 10 0,-23-26 0,19 26 0,-18-22 0,2 12 0,4-11 0,-24 6 90,7-1 540,-10 0-450,0 4-90,-23-5-90,2 11 90,-22 2 0,13 5 0,11 18-90,1 7 90,16 21-90,-5-9-990,31 15-89,-18-22-542,40 8 272,-27-15 1349,19-2 0,-7-2 0,0-2 0</inkml:trace>
  <inkml:trace contextRef="#ctx0" brushRef="#br0" timeOffset="2737">5348 1338 10411,'-28'-6'810,"-15"5"-720,25-6 89,-14 7-269,16 16 180,7 3 0,9 17-90,17 2-180,5-3-89,20-5 179,-1-14-90,-6-7 180,-4-9 0,-10 0 0,2-17 0,-11-11-90,6-9 90,-17-7 0,4 7 0,-5-5-282,0-4 372,0-4 90,-19-1 45,18 12 0,-2 0-90,-16 10 0,1 0-45,16-16 0,-1 2-180,-29-1 90,28-8 449,-10 33-359,14 30-90,0 28 0,19 19-363,-18-12 1,2 1 362,14-15 0,2 0-360,-10 25 0,-3 1-135,4-23 1,0 0-316,1 7 1,-1 1 809,-3-3 0,-1-2 0,12 18 0,-10-21 0,0-1 0</inkml:trace>
  <inkml:trace contextRef="#ctx0" brushRef="#br0" timeOffset="2854">5773 1640 9691,'0'0'0</inkml:trace>
  <inkml:trace contextRef="#ctx0" brushRef="#br0" timeOffset="7385">2150 3354 11400,'-20'-4'990,"15"1"-450,-32 3-360,13-1-91,-10 19-89,-2-14 0,8 31 90,-1-31-90,3 32 0,-8-12 0,13 9 0,-2 8 0,17-19-359,22 12-91,-12-15-270,42 3-89,-20-9-451,27-1 1,-4-4 1259,-10-4 0,1-1 0,22 0 0,-19-2 0,-1 0 0</inkml:trace>
  <inkml:trace contextRef="#ctx0" brushRef="#br0" timeOffset="7714">2553 3656 9871,'-15'-23'0,"26"4"90,-4-23-180,39 8-987,-26-5 1077,20-5 0,-6-3 0,-1-4 0,-12 12 0,0-2 0,-6 10 0,-2-3 449,6-23 1,-4-1-857,-9 23 0,-2 1 542,0-12 0,-1 1 225,-3-14 89,0 3-269,0 7 90,0 6-165,-19 10-105,14 8 90,-29 7-90,15 31 0,1 2 90,-5 30-90,21-2-821,-14 10 911,14 7-90,-1-12 0,-1 1 0,4-11 0,0 2-270,-2 26 0,4-1-90,8-27 1,2-1-856,0 23 1,2-1 539,-2-25 1,3-4 674,8 10 0,0-3 0,-1 8 0,23-5 0</inkml:trace>
  <inkml:trace contextRef="#ctx0" brushRef="#br0" timeOffset="8085">3377 3335 10501,'-32'-8'1169,"-14"3"-989,13 2-180,-21 3 0,8 14 0,-4 5 0,25-1 90,-4 26-90,19-26 0,3 23 0,7-19 90,0-1-180,25-2-270,5 4 91,15-12-1,11 4 90,-21-14 360,20 2-270,-27-24 180,8-1 449,-25-21 1,0 7-540,-11 4 0,-16 14-90,12 1 90,-22 16 90,23 9-90,-8 11 0,11 21-630,0-8-1708,23 14 989,5-21 1349,29 9 0,-9-22 0,2-2 0</inkml:trace>
  <inkml:trace contextRef="#ctx0" brushRef="#br0" timeOffset="8365">3952 3255 10501,'-30'-8'810,"-17"3"-900,20 3 180,-20 2-90,8 13 0,17 4 0,9 19 89,33 4-89,-14-5 0,22-10 0,4-3 0,-9 7-423,5-10 1,0-2 512,0 6-450,-11-2 450,12-2 0,-16 3-90,7-7 90,-12 3-180,-8-12 813,-27 1-2252,-3-5-238,-28-1 1767,9-18 0,20-5 0,10-17 0</inkml:trace>
  <inkml:trace contextRef="#ctx0" brushRef="#br0" timeOffset="8652">4395 3247 11041,'-19'11'-90,"5"4"90,14 6 90,0 1-90,20-5-90,4 11 90,1-4 0,2-4 0,-1 1 90,-7 6 90,18 7 89,-13-10-89,-20-1-180,16-1 90,-19 9-90,5-10 0,-28 12 90,-6-18-1169,-29 5-1,14-13-1018,-4-1 119,16-5 1979,2-1 0,13 0 0,4 0 0</inkml:trace>
  <inkml:trace contextRef="#ctx0" brushRef="#br0" timeOffset="9215">5210 2764 10771,'-8'39'719,"6"4"-539,-6-2-2191,8 11 2011,-6 6 45,5-10 0,0 2-90,-3-12 0,-1 2 90,4 26 0,1 1-90,-2-27 0,0-3 45,1 12 0,0-2 90,-2 15-90,0-7 90,-2-3-90,1-8 83,0-5-83,-1-7-200,0-1 20,1-16-90,-2 0-90,4-31 180,0-15 180,2-12-93,0-11 3,0 5 0,0-6 90,0-6-45,7 15 0,0-2 90,-6 11 0,2-2-45,9-26 0,2 0 0,-7 27 0,-1 1 180,6-23 0,1 3-90,6-3 0,-10 24 0,0 2 360,12-8-1,-5 15-63,13 3-116,-11 18-180,6 3 0,-8 28 0,1-2-90,-3 24 0,-1 6 0,4 9-328,-7-20 0,-1 7 0,-1-6 283,-2-7 0,-1 0 0,1 22 0,0 0-202,1 7-473,-3-16 1,0-1-271,0 2 1,1 7-271,-3-25-179,-1-6 1439,0-5 0,-1-5 0,0-3 0</inkml:trace>
  <inkml:trace contextRef="#ctx0" brushRef="#br0" timeOffset="9352">5187 3578 9961,'-18'-28'720,"10"8"-720,-1-5 0,31 13 90,13-12-990,14 11-1381,6-2-238,-7 6 2519,0 3 0,2 2 0,-1 2 0</inkml:trace>
  <inkml:trace contextRef="#ctx0" brushRef="#br0" timeOffset="10250">6363 2458 10411,'-15'14'1259,"2"9"-1169,13 9-90,0 7-90,0-2 180,0 7-1066,0 5 1066,0 6-90,0 4 90,0 0-90,6-14 0,1 0-45,-6-12 0,1 2 45,4 21 0,0-1-564,-6 8 609,0-24 0,0-2-45,0 12 0,-20-6 0,14-3 0,-14-4 27,0-5-27,15-4 90,-32-1 0,18-9-360,-15-4 270,9-9 353,-2-18-353,13 10 666,-2-28-666,9 28 0,2-35 0,3 23 404,1-27-494,1 20 90,20-8 0,0 21 360,22 1-360,-3 9 180,3 36-180,-7-11 45,-14 13 0,-3 2-45,5 7 0,-7-4 0,-1 1-1554,1 11 1599,-7-20 0,-1 2-765,-4 1 1,-1 0-775,1 19 1494,-3-6 0,0 0 0,-1 10 0,0-21 0,0-1 0</inkml:trace>
  <inkml:trace contextRef="#ctx0" brushRef="#br0" timeOffset="11887">2203 9941 10231,'0'-5'810,"0"0"-900,0 3 90,-16 0 90,12 16-90,-12 8 0,16 21 0,0-4-589,0 2 589,17-10 0,-12-1 0,25-1-303,-27-1 303,26-4 0,-26-2 0,31-3 90,-19-3-90,15-3 0,-5-6 0,10-2 0,-7-4 0,19-21 0,-22 14 0,8-32 0,-15 33 180,-3-34 741,-3 25-382,-4-28-28,-4 17-601,-22-1 90,-2 14 90,-18 27-90,5 20 0,15 12 0,4-6 0,3 1 0,9 19-583,-4-5 0,1 2 583,4-23 0,2 2-45,9 25 0,0 0 90,-8-25 0,1-2-45,14 12 0,2 1 0,-9-2 0,-2-1 0,1-10 0,1 0 0,4 22 0,-4-1-180,-7 9 45,2-25 0,0-2-584,-5 15-271,0-8-359,-22-2 1349,-2 7 0,-3-16 0,9 6 0</inkml:trace>
  <inkml:trace contextRef="#ctx0" brushRef="#br0" timeOffset="15481">16112 1667 8342,'13'15'990,"-10"10"-900,11-11 90,-14 9-1,8 0-179,-6-4 270,6 4-90,-8 3-180,0 2 180,0 19-180,0-10-792,0 15 1151,0-14-269,0 3 0,-14 0-90,10 4 0,-10-1 0,5 5 135,4-12 0,0 1-225,-7 22 90,5-6 0,0 1 90,-2 10-90,2-6 0,-2 0 0,3-24 0,0-1-765,1 12 0,0 0 855,-1 18-90,0 0 0,0 0 0,1 0-1128,-1-1 1128,1 0-381,0-18 1,0 0 425,1-11 0,0 1 0,-2 23 0,0-1-90,2-23 0,0 0 90,-2 22 0,-1 0-45,0 7 0,2-21 0,-1 0 0,2-2 0,-1-1 0,-2 23 0,2-11 0,-1 0 0,0 10 0,2-21 0,1-1 0,-1 16 90,-1 0-109,3-16 0,1 1 19,-3 20 0,3-22 0,-1 2 0,1-1 0,0-2 90,-3 21-90,3-8 0,0-1 0,-2 8 0,1-8 0,0 0-90,-3 10 135,3-21 0,0 0-45,-3 15 0,2 1 0,1-1 45,1-16 0,0 1-135,0 18 135,1-8 0,0-1-135,0 6 135,-2-7 0,4 0-45,13 7 45,-13-18 0,0 0-135,14 14 90,-16 0 90,0 2-90,0-14 0,0 0 0,0 20 0,0-9 0,0-1-90,0 9 90,0-11 0,0 0 0,0 6 45,0 0 0,0 1-135,0 2 90,0-3 0,0-1 90,0-3 0,0-8 0,0-1 0,0 6-90,0 13 0,0-17 0,0-1 90,0 3 270,0 0-360,0 0 90,0 2-180,-15 20 90,11-15 134,-10-8 1,-1 0-45,12 6-90,-11-15 0,0 0 682,11 11-682,-20 0 0,21-1 0,-13 0 90,11-1-90,-5 1-90,0 18 180,2-14-90,4-6 0,0 0 0,-1 6 0,3 15 0,-1-19 0,2 0 0,0 0 0,0 17 0,-1-13 0,1-7 0,0-1 0,0 8 0,0-7 0,0 1 0,0 6 0,0 16 0,0 0 0,0-12 0,6-9 0,1-1 0,-4 8 0,9-9 0,0 1 0,-9 5 0,14 14 0,-15-17 0,12-1 0,-13 3 0,13 20 0,-8-13 0,1-8 0,0 0 0,0 10 0,-3-19 0,0 0 0,1 15 90,2 0-180,-2 1 180,-1 2-90,-2 0-90,-1 3 90,-1-17 0,1 0 90,0 21-90,-1-8 0,1 0 0,-1 9 0,0-9 0,0 0 0,0 9 0,0-21 0,0-1-90,0 16 180,0-1-90,-14-3 0,12-15 0,0 0-90,-12 17 135,9-10 0,1 1-45,2 6 44,-2-8 1,-1-2-134,5 9 89,0 1 0,0 1 0,0 3 44,0-2 1,0 1-224,0-3 179,0-6 0,0 0 90,0 6-90,13 15 0,-10-24 0,10 1-270,-13-1 90,0-1-450,8-3-269,-6-2-2789,12 9 3688,-10-12 0,5 5 0,-3-16 0</inkml:trace>
  <inkml:trace contextRef="#ctx0" brushRef="#br0" timeOffset="16581">17895 2181 11311,'-14'-7'989,"-7"0"-719,-9 4-90,-3 0-270,5 2 90,-3 1 0,0 21 90,-14 6-90,13 10 0,9-9 0,2 0 0,7 6-270,4-1 0,6 1-540,25 5-449,-16 14-540,29-29 0,5-3 1467,-2 12 1,3-14-1,2-2 1,14 2 0</inkml:trace>
  <inkml:trace contextRef="#ctx0" brushRef="#br0" timeOffset="16916">18300 2588 9691,'0'-45'630,"18"7"-540,-14-5-1327,33 8 1507,-33-2-180,33-3-90,-32 1 180,28 0 179,-29-3 181,20-18-360,-21 13 90,2 8 0,-1 0-180,-4-5 0,-8 11 0,-1 1-90,5-2 95,-13-2-95,1 20 383,13 5-473,-24 6 180,24 19-90,-15 20 0,17 12 228,-6 10-228,7-4-484,0 2 484,0 7-315,0-18 0,0 1 0,-1-11 1,2 0-676,8 22 1,5-3-181,12 4 315,-13-20 1,3-2 854,32 2 0,-26-6 0,25-4 0</inkml:trace>
  <inkml:trace contextRef="#ctx0" brushRef="#br0" timeOffset="17265">18912 2293 10231,'-24'-7'630,"18"-4"-180,-35 10-450,19-5 0,-18 6 89,4 20-178,15 3 268,0 22-179,19-13 0,-5 0 0,7-12 90,20-2-90,-15-1 0,33-8 0,-33 2-90,39-10 0,-12 4 90,11-5 0,7-22 0,-26-3 0,8-23 0,-23 13 0,4 12 90,-12-2-90,3 11 90,-4 16-180,0 15 180,0 23-449,0 17-631,17-20-629,-6-5 0,3-2 1619,24 4 0,6 6 0,-7-18 0</inkml:trace>
  <inkml:trace contextRef="#ctx0" brushRef="#br0" timeOffset="17502">19748 2243 10411,'-18'-5'540,"-7"1"-540,-18 3 90,3 18-90,7 4-90,15 23 180,9-11-90,9 5 0,0-12 90,0 1-90,15 10 0,-11-11 90,12 13-90,-16-21 0,0 3 0,0-16 0,0 1 0</inkml:trace>
  <inkml:trace contextRef="#ctx0" brushRef="#br0" timeOffset="17798">20085 2222 10681,'-47'18'-90,"1"-4"90,13 2 90,-1-13-90,5 25 90,-2-10-90,16 25 0,0-9 90,33 20-180,12-26 180,11 11-90,4-13-523,-9-2 523,-4-1 270,-12-4 286,12-3-106,-28-2-270,24-3-180,-25-4 0,6 0 90,-9-1 146,-23-2-1945,-11 5 360,-14-4-1547,-5 3 2896,10-4 0,-2 1 0,1-2 0</inkml:trace>
  <inkml:trace contextRef="#ctx0" brushRef="#br0" timeOffset="18648">20957 2043 9961,'-13'16'630,"-4"12"-630,16 13 45,-4-5 0,1 0 45,3 15-135,0-15 0,-1 1 90,2 3 0,0 0-45,0 20 45,0-11 0,0-1-45,0 2 45,0-12 0,0-3 45,0-3-90,0 1-90,0-20-360,0-29 450,0-15-90,0-17-551,0-7 551,0 7 90,0-5-180,0-5 225,-1 15 0,2-2-90,6 11 0,0 0 45,-6-24 0,2 1 0,10 26 0,1 0 0,-5-18 0,0 2 0,16 1-90,1-9 1,4 22 89,-7 13 0,15 1 0,-18 14 449,9 3-449,-17 19 0,0 3 90,-9 20-90,-2 5 0,-1-7 0,0 13 90,0-20-90,0 9 0,0-10 0,24-2-90,-1 0 320,24-1-230,-6 0-90,1 1 90,-12-9 0,1 2 180,9 9 89,-9-4 1,-4 1-90,-10 2 90,2 11-180,-19-14-90,0-1 0,-25-1 0,3-2 0,-27-1 90,7-2-1080,8-7 1,-2-1-1896,-17 5 2885,18-7 0,2-1 0,-7-1 0,4-3 0</inkml:trace>
  <inkml:trace contextRef="#ctx0" brushRef="#br0" timeOffset="19036">22013 2475 8522,'48'-24'270,"-9"10"-180,3-5 0,-11 17-90,0-20 270,-1 15 179,-2-9-359,-5 6 0,-9-1-90,5 2 270,-16 0 0,8 0 90,-11-1 0,0 2-180,-23 2-180,-7 4 0,-13 2 0,3 0 0,10 15 89,2-11 181,-4 27-270,16-5 0,-1 20 90,17-4-539,0 13-451,23-22-629,-17 10 1529,26-25 0,4-2 0,-7 8 0,5-11 0,0 0 0</inkml:trace>
  <inkml:trace contextRef="#ctx0" brushRef="#br0" timeOffset="19248">22578 2440 10051,'22'19'0,"-17"11"90,34-27 0,-34 31-90,37-17 0,-21 20-474,23-9-155,-10 2-271,2 0-179,1-1-540,0 0 1619,-1-4 0,-2-3 0,-1-1 0</inkml:trace>
  <inkml:trace contextRef="#ctx0" brushRef="#br0" timeOffset="19436">22885 2353 9961,'-16'-7'360,"0"2"-270,2 3 0,-6 22-90,5-2 90,-10 41-90,11-16-917,5-11 1,1 1 287,-1 21-1,3 3-270,1-1 900,4-17 0,0-1 0,0 16 0,1-19 0,0-1 0</inkml:trace>
  <inkml:trace contextRef="#ctx0" brushRef="#br0" timeOffset="19684">23340 2032 10771,'6'0'629,"0"23"-539,-3-17-90,2 26 0,-1 6 90,-1-4-943,1 3 1,0 1 942,-2 14-90,-1 4 0,-1-1-539,0 2-451,0-1-359,0 0 1349,-6-19 0,-1 0 0,4 17 0,-4-21 0,0 0 0</inkml:trace>
  <inkml:trace contextRef="#ctx0" brushRef="#br0" timeOffset="19864">23218 2552 9871,'-2'-11'0,"1"2"-449,19 4-181,7 2 90,14 3-179,1 14-631,-6-10 1350,5 10 0,-4 2 0,3 3 0</inkml:trace>
  <inkml:trace contextRef="#ctx0" brushRef="#br0" timeOffset="20170">23718 2615 9422,'42'0'90,"1"0"-90,-11 0 0,-3 0 0,-8 0 90,-4 0-90,-1 0-90,-8-11 539,-27-1-179,-8-9-270,-24 6 0,8 6 0,6 5 90,17 20 0,1-12-90,17 28 0,-4-7-360,6 8-809,23 13 449,-17-19-1348,37 15 2068,-15-21 0,10-3 0,2-12 0</inkml:trace>
  <inkml:trace contextRef="#ctx0" brushRef="#br0" timeOffset="20537">24107 2620 10231,'5'-16'0,"0"6"270,0-5-270,0 9 90,1-4 0,-1 6-90,6 18 90,-5 8-90,12 21 0,-9-6-539,6 5 539,-5-13-269,-1 0 269,0-3 270,1 5-270,-3-11 0,0 2-90,-3-15 614,-2-26-524,0-11 0,-2-12 0,0-1 0,14 9 284,-10-2-374,27-14 90,-27 15 450,25-12-271,-17 26-179,10 3 0,-6 32 90,-5-9-180,-1 36 270,0-5-270,-2 12-540,-3-13 1,1-1-360,1 7-330,3 13-120,-1-22 1439,2-4 0,4-5 0,1-3 0</inkml:trace>
  <inkml:trace contextRef="#ctx0" brushRef="#br0" timeOffset="20954">24718 2542 10141,'0'-25'720,"-16"5"-720,12 2 0,-12 6 90,2 5 0,-3 20-90,-8 18 0,9 10 0,8 24 90,8-24-135,0-6 0,0-1-493,0 1 538,22 7-89,0-22-1,5-3-270,5-9 450,-12-2-180,11-26 90,-12-10 0,2-12 0,-18-4-90,12 9 90,-13-4 90,5-23-90,-6 15 0,0 5 0,0 0 807,1-7-493,-1 8 1,1 1-315,0-5-885,2-8 885,0 24 0,-1 9 360,-1 4-180,2 8-90,-2 4-90,5 21 0,-2 13 0,1 11 90,-2 7 186,1-3-186,-1 4-90,-1 6 0,1 0-90,-3 4-720,2-18 1,-1 1-90,2 19-765,0-13 0,2-2 1664,3 0 0,5 7 0,0-23 0</inkml:trace>
  <inkml:trace contextRef="#ctx0" brushRef="#br0" timeOffset="21248">25365 2462 10861,'-19'-18'90,"14"7"-90,-29 1 90,19 8-180,-11 17 180,13 21-90,5 2 90,32 22-180,-18-27 135,12-5 0,4 0-45,-2 5 90,13 18-90,-14-25 0,-6 5 90,-5-12-90,-6-6 0,6 0-1170,-28-9 1,-9 1-360,-14-3 1529,-2 0 0,6-1 0,-3-1 0</inkml:trace>
  <inkml:trace contextRef="#ctx0" brushRef="#br0" timeOffset="22048">26658 1772 11311,'0'-32'1169,"0"2"-1259,-14 0 360,10 11-180,-24 21 0,10 36 0,-8 15-378,12-17 0,-1 3 288,-4 13 0,0 1-212,4-11 1,-1 1 181,-1 8 0,-1 5 0,1-4-585,1-5 0,2-2 570,-5 17 0,1-2 90,6-20 0,0-2-45,2 0 0,-1-2 0,1-1 0,0 0 0,-7 26-763,0-7 853,4-11 101,1 0-281,5-21 528,2-2-618,3-39 0,22-19 180,-15-14 434,14 21 1,0-1-525,-14-23 90,13 25 0,3-2 0,-6-16 0,-1-1 0,5 11 0,2-1 0,-4-3 0,0-4 0,-1 4 0,-2 5 0,0 0 0,9-19 0,-1 3-90,2-1 90,3-5 1140,-13 32-1050,-3 10 312,-1 7-222,3 6-180,0 28 90,8 15-90,-5 16-256,-4-10 0,-1 1 346,3 17-90,-7-17 0,1 6 0,-2-5-45,-1-9 0,-1 0-225,1 8 0,1 5 1,-1-6-271,2 15-225,-3-14 1,0-2-136,0 0-89,-2 7 90,-2-25-181,0-4 1080,-26-7 0,20-2 0,-20-3 0</inkml:trace>
  <inkml:trace contextRef="#ctx0" brushRef="#br0" timeOffset="22165">26258 2710 10321,'-16'-31'360,"7"2"-360,3-1 0,29-11 0,-1 11-495,11 8 0,5 2-1645,18-1 2140,-1 7 0,3 3 0,-20 5 0,0 1 0,13-2 0,0 1 0</inkml:trace>
  <inkml:trace contextRef="#ctx0" brushRef="#br0" timeOffset="22749">27888 1482 8792,'-30'14'1439,"11"4"-1439,2 0 0,16 19 0,-5-19 90,6 21-90,0-5 90,0 1-90,0 5-314,0 3 494,0 1-225,0-10 0,0 1 45,0 17 45,0-7 0,0 0 45,0 7-135,0-9 0,0 0 135,0 4 0,0 12-90,-20-9-90,1-15 180,-25 14-90,14-28-439,-12 4 80,18-18 185,-22-1 84,27-20 1,-10-7 89,24-18 89,1 6 91,24 11 90,-16-4 0,33 22-180,-33-22 540,29 24-154,-15-7-297,14 30-269,-5 12 135,-15-1 0,-3 3 45,2 27-1016,-7-27 0,-1-1 1016,-3 23-90,0 3-90,0 1-319,0 4 499,0-2-360,0 1-630,0-18 1,0 0 269,0-12 0,0 1 630,-6 25 0,1 0 0,3-25 0,1-2 0,-5 12 0,1 0 0</inkml:trace>
  <inkml:trace contextRef="#ctx0" brushRef="#br0" timeOffset="23864">18142 8685 10141,'0'-22'1349,"-16"0"-809,12 4 0,-11-5-360,2 7-270,10-3 90,-10 12 0,13 17 0,0 17 90,0 27-90,14-4 0,-13-12 0,2-1 0,25 7 0,-20-8 0,-2 0 0,11 0 0,5 8-90,-13-22 90,12-2-90,-7-5 90,-1-4 0,-2-4-180,-2-3 180,4-3-90,-4 0 180,2-19-90,-5 13 0,-1-33 0,-2 22-90,-1-20 90,-2 7 90,0 0-180,0-6 270,0 10-270,0 22 270,0 49-180,0 8-493,0-12 0,0 0 493,0 17 0,0 4 0,0 0 0,6-16 0,1 0 0,-6-12 0,1 1 0,10 25 0,0 0-135,-10-25 0,-1-1-315,4 11 1,1-1-901,-6 17-628,0-4 1978,0-3 0,0-5 0,0-3 0</inkml:trace>
  <inkml:trace contextRef="#ctx0" brushRef="#br0" timeOffset="25930">1495 12753 8252,'16'3'450,"0"-1"-450,-1 0 0,2 0 90,0-1-90,1 1 0,1 0 0,3-1 270,15 0-360,-4 1 180,25-1-90,-19 1-305,-3-1 0,0-1 395,12 0-90,-1 1 0,2-1 0,16 0 45,-22 0 0,3 0-45,6 0 0,-1 0 0,-12 0 0,2 0 0,3 0 0,5 0 0,-4 0 0,-4-1 0,1 2 0,2 2 0,5 2 0,-4-1-636,-3-2 0,-2-1 636,15 5 0,-1 1 45,-15-1 0,-1-2-90,1-2 0,1-1 45,1 4 0,2 1 45,20-6 0,2 0-45,-14 0 0,3 0 120,8 0 0,7 0 0,-5 0-815,-1 0 0,2 0 717,-9 0 1,7 1-1,1-1 1,-6-1-658,-4-3 0,-4-2 1,2 2 634,0 3 0,3 1 0,1 0 0,-4-3-30,3-4 0,-3-3 0,0 2 30,3 6 0,1 3 0,0-3 30,-1-5 0,1-2 0,4 0-30,1 4 0,4 2 0,1-1 0,-4 0 29,4-3 1,-3-1 0,6 0-30,-16 3 0,6 0 0,2 0 0,0 0 0,-3 0 0,-4 1 22,2-1 1,-6 1 0,1 0-1,5-1-22,1 1 0,5-2 0,4 1 0,-1-1 0,-1 1 0,-6 0-359,2 0 1,-5 1 0,0 0 0,3-1 340,0 1 0,4-1 0,0 0 0,-1 0 0,-4 0-161,-1 1 1,-3 0 0,-1 0-1,1 0 201,0 0 1,1 1 0,-1-1-1,1 0 0,-2 1 1,0-1 0,1 0-1,4 0-22,1-1 0,3 1 0,2 0 0,0 0 0,-4 0 0,1-1 0,-4 1 0,2 1 0,5-2-13,-10 2 0,4-1 0,3 0 1,1 0-1,0 0 0,-4 0 0,-4 1 35,10-1 1,-5 0 0,-1 1-1,7-1-35,-10 1 0,4-1 0,3 1 1,2-1-1,-2 0 0,-3 1 0,-4 0-133,10-1 1,-5 1 0,-2 0-1,4-1 164,-2 1 0,3 0 0,1-1 0,0 1 0,-1 0-18,-1-1 0,0 1 0,-1 0 0,0 1 0,-3-1 32,1 0 0,-4 1 1,1-1-1,6 1-32,-2-1 0,5 0 0,3 0 0,1 0 0,-4 0 0,-5 0 0,0 1 0,-6 0 0,1 0 0,4-1 0,1 1 0,5-1 0,3 1 0,0-1 0,-3 1 0,-6 0 0,1-1 0,-5 1 0,-1 0 0,3 0 0,0 0 0,3 0 0,1 0 0,-2 0 0,-3 0-35,13 0 1,-4-1-1,0 1 65,1 0 0,0-1 0,1 1-30,-1-1 0,-1 1 0,1-1 0,1 0 0,-1 1 0,1-1-104,0 0 0,0 0 0,0 0 74,-1 0 0,0 0 1,4-1 46,-14 1 1,4 0 0,2 0 0,-1 0 0,-4 0-41,1 0 1,-3 0 0,0 0 0,6-1 66,-1 1 1,5-1 0,3 0 0,0 0 0,-2 1 0,-6-1-68,0 1 1,-5 0 0,-1 0-1,7-1 23,0 1 0,5 0 0,4 0 0,-1 0 0,-2 0 0,-5 0 0,0 0 0,-4 1 0,-1 0 0,3-1 0,1 1 0,4 0 0,0 0 0,-1 0 0,-4 0 0,-2 1 0,-2 0 0,-2 0 0,1-1 0,1 1 0,0 0 0,1 0 0,-1 0 52,0 0 1,-1 0 0,2 0 0,2-1-35,3 1 0,4 0 0,1 0 0,-1 0 0,-2 0-29,-1 0 0,-3 0 0,1 1 0,6-1 11,-11 0 0,5 0 0,4 0 0,0 0 0,-1 1 0,-3-1 0,-4 0 0,10 0 0,-7 1 0,1-1 0,6 1 12,-9-1 1,5 0 0,3 1 0,1-1 0,-1 0 0,-3 0 0,-5 1-36,12-1 1,-6 1 0,-1-1-1,4 1 23,-12-1 0,1 1 0,2-1 0,0 1 0,0 0 0,0 0 15,0-1 0,0 1 0,0 0 0,0 0 0,-2 0 0,-1 0-38,12 0 1,-4 0 0,1 0-1,6 0 35,-12 0 1,6 0 0,2 0 0,2 0 0,-1 0 0,-3 0 0,-6 0-1,11 0 0,-6 0 0,0 0 0,7 0-12,-11 0 0,5-1 0,4 1 0,0 0 0,-1-1 0,-2 1 0,-6-1-78,11 1 1,-5 0 0,-1-1 0,3 1 91,-12-1 1,2 0 0,2 1 0,-1-1 0,1 0 0,0 0-30,-1 0 0,1 0 0,-1-1 0,1 1 0,-3 0 1,0 0 76,11-1 0,-4 1 0,1-1 0,7 0-75,-12 1 0,5-1 0,3 0 0,2 0 0,-2 0 1,-3 0-1,-5 0 13,11 0 0,-7 0 0,0 0 0,7 0 0,-12 0 0,6 0 0,3 0 0,1-1 0,-2 1 0,-2 0 0,-6 0 45,12 0 0,-7 0 0,-1 0 0,4 0-63,-1 0 0,4-1 0,1 1 0,-1 0 0,-5 0 6,-3 0 0,-3 0 1,-1 0-1,1 1 12,1-1 0,0 0 0,1 0 0,0 1 46,-1-1 1,-1 0 0,1 0-1,5 1-46,-8-1 0,4 0 0,2 1 0,1-1 0,-2 0 0,-3 1-12,-1-1 0,-4 0 0,0 0 0,3 0 1,4 1 22,-5-1 0,4 0 0,4 0 1,1 1-1,0-1 0,-1 0 0,-3 0 1,-4 0-12,5 0 0,-5 0 0,-2 0 0,3 0 0,4 0-12,-4 0 1,4 0 0,3 0 0,1 0-1,1-1 1,-2 1 0,-2 0 0,-6 0 47,7 0 0,-4 0 0,-3 0 0,1 0 0,3 0-22,2 0 1,2 0 0,2-1 0,0 1 0,-2-1 0,-3 1-38,9 0 1,-4-1 0,0 1 0,-1-1 134,2 1 0,0-1 1,0 1-1,0-1-126,0 0 1,1 0 0,-1 0 0,0 0 35,0 0 1,-1 1-1,1-1 1,0 0-23,-1 1 0,1-1 0,0 0 0,-1 0 67,-1 1 1,-1-1-1,1 1 1,4-1-38,-9 1 0,4 0 0,1-1 0,1 1 0,-2 0 0,-3-1-13,-1 1 1,-4 0 0,-1 0 0,2 0 0,6-1 15,-7 1 1,4 0 0,4 0 0,1 0 0,0 0 0,-1 0-1,-4 0 1,-4 0-34,6 0 0,-5 0 0,-2 0 0,0 0 0,4 1 0,1-1 0,3 0 0,1 0 0,0 1 0,-2-1 0,-3 1 22,9-1 1,-4 0 0,-2 1-1,2-1-45,-1 1 1,1 0 0,-1 0-1,1 0 45,-2 0 1,-1-1 0,1 1-1,4 0-22,-10 0 0,4 0 0,2 0 0,-1 0 0,0 1 0,-4-1 18,-1 0 0,-3 0 0,0 0 0,1 0 0,5 0-31,1 0 0,6 0 0,2 0 1,2 0-1,-1 0 0,-4 0 0,-5 0 13,11 0 0,-6 1 0,-1-1 0,4 0 15,-12 1 0,3-1 0,1 0 0,-1 1 0,-1-1 0,-3 1-15,9-1 0,-4 1 0,-2 0 0,2 0-23,0 0 1,0 0 0,1 0-1,-1 0 23,-1 0 0,-1 0 0,2 0 0,3 0 18,0 0 0,5 0 0,1 0 0,-1 0 0,-4 0-41,1 0 1,-4-1 0,0 1-1,3 1 69,-3 0 1,3 2 0,1 0 0,0 0 0,-3-1-65,-4-2 0,-1 1 0,-1-1 0,-1 0 0,-2 2 48,15 1 0,-4 2 0,3-2-30,-7-2 0,4-2 0,-3 0 0,-12 2 0,-11 3 0,-7 2 0,11 5 0</inkml:trace>
  <inkml:trace contextRef="#ctx0" brushRef="#br0" timeOffset="28754">9432 1000 10231,'0'-7'1529,"0"2"-1259,0-1-180,0 2-90,0 0 1169,0-1-989,0 20-270,18 2 180,8 3-90,12 15-448,3-17 358,-5 20 180,2-7-180,-9-7 0,-1 2-359,15 13-1317,-9-3 1,0 0 506,3 6 494,-15-14 1,-2 0-1846,4 8 2610,-4 0 0,-2-4 0,-3-1 0</inkml:trace>
  <inkml:trace contextRef="#ctx0" brushRef="#br0" timeOffset="28948">9973 986 11221,'-19'-23'719,"-9"10"-359,-29 2-270,4 30-3367,-9 2 3322,35 1 0,0 3-45,-2-2 0,-2 2 0,0 4 0,-1 2-450,-2 3 0,0 0-585,1 4 1,0 1-360,1 1 0,1 0 1394,2 1 0,2 1 0,3-1 0,2 0 0,3-1 0,0 0 0</inkml:trace>
  <inkml:trace contextRef="#ctx0" brushRef="#br0" timeOffset="30268">29783 926 10861,'1'-18'1079,"0"3"-719,-1 2-180,0 3-90,0 1 270,0 3-360,0 20 0,0 7 0,0 13 90,16 1-90,-12-3 0,27 2 0,-7 22 0,6-14-225,-6-5 0,1-1-671,4 4 356,15 11-89,-14-21-451,1-4 1,0-3 1079,13 1 0,-12-10 0,11 1 0</inkml:trace>
  <inkml:trace contextRef="#ctx0" brushRef="#br0" timeOffset="30466">30485 1141 11041,'-19'-7'719,"14"1"-449,-34 3-90,19 1-180,-23 26-90,11-4-336,-4 24 426,8-5 90,-3 6-180,-1 5 180,1 5-855,9-13 1,-1 0-564,6-9 0,1 1-21,-6 9 0,0 0 1349,-6 16 0,1-1 0,0-1 0</inkml:trace>
  <inkml:trace contextRef="#ctx0" brushRef="#br0" timeOffset="31698">1255 13591 10951,'-12'-10'809,"2"1"-629,10 1 0,0-2 0,0-1-90,19-10-90,12 5 45,-1 0 0,2-1-45,26-2-35,-25 7 1,0-1 34,6 3 0,0 1-90,20-1 180,-9 4 0,-1 2-180,3 2 270,14 2-180,-23 23 180,-15 8-135,-14 1 0,-4 3 45,-4 22-769,-17-23 1,-1-1 767,5 20-224,-21-25 1,-4 1-83,0 29 217,-9-18 0,-3-1 0,17-9 0,0-1 45,-17 17 0,2-2-1452,0 1 1362,16-18 0,2-2-135,2 0-33,10-6-417,4-5-2192,8-4 2822,19-5 0,-15-2 0,15-3 0</inkml:trace>
  <inkml:trace contextRef="#ctx0" brushRef="#br0" timeOffset="31898">1605 13847 11400,'-23'-2'990,"-4"1"-1080,13-1 180,-6 1-90,19 0 0,-4-1 0,5 0 0,24-1 0,-18 1-450,46-3-2068,-2-2 269,14 2 1914,-26 0 1,-1 2 0,22-1-1,3 1 1</inkml:trace>
  <inkml:trace contextRef="#ctx0" brushRef="#br0" timeOffset="32514">1468 14329 10501,'0'-6'1349,"0"-4"-1169,19 3 0,6-7-180,12 2 0,4-2 0,16-1 0,-7 4-2261,-5 4 1,2 0-79,11 3 2339,-19 1 0,0 1 0,17 2 0,1 0 0</inkml:trace>
  <inkml:trace contextRef="#ctx0" brushRef="#br0" timeOffset="36298">3587 5198 10681,'0'-6'1439,"0"0"-1079,0 1-90,0 0-180,0 1 629,0 0-719,10 20 0,-7 8 0,14 12 0,-10 21 0,2-17 45,-3-2 0,-2 1-45,-1 9-1084,3 15 994,-3-21 180,-2-1-129,0-4 39,0-3 0,-1-5 90,0-3 0,0 0-90,0-11-90,0-1 0,0-30 1170,0-14-1170,0-32 90,0 4-481,0 13 1,0-1 390,0-16 135,-1 8 0,2 0-135,15-11 90,-15 23 0,2 2 90,28-13-180,-27 6 90,33 3-415,-10 0 325,9 15 180,6 1-180,-22 20 180,3 4-180,-11 4 180,-3 20 789,-2-15-789,-2 49-90,-3-31 0,0 10 0,-4 1 0,-14 2 0,12 9 270,-12-15-629,-3-4-451,15-2-1798,-26 0 899,27-9 1709,-19-3 0,19-6 0,-8-3 0</inkml:trace>
  <inkml:trace contextRef="#ctx0" brushRef="#br0" timeOffset="36614">4165 5060 10861,'1'37'989,"0"0"-989,-1-8 0,0 1 90,0-6-180,0 3 90,0-2 90,0 15 0,0-11-90,0 17 0,0-22 180,0 9-180,0-20-90,-12 1 90,9-30 0,-9-8-90,12-16 180,0-1-720,0 5 1,0 1-361,0-12-359,5 2 0,6 2 1349,10 7 0,-1-8 0,-2 19 0</inkml:trace>
  <inkml:trace contextRef="#ctx0" brushRef="#br0" timeOffset="36965">4748 5232 11041,'-26'-16'1259,"-10"12"-1079,21-27-270,-15 27 90,16-20 0,-6 21-90,10-6 90,-6 9 0,3 20 90,3-15-90,2 38 90,2-22-270,1 36 270,4-21 0,18 21-90,-12-26-90,33 8 0,-5-26 90,9-1-180,21-12 90,-24-15 0,21-11 90,-29-7-135,-10 4 0,-3 0-45,-6-8-839,-1-17 749,-11 18-450,0-2-89,-22 4-1821,-7-7 2630,1 15 0,-22-2 0,18 17 0</inkml:trace>
  <inkml:trace contextRef="#ctx0" brushRef="#br0" timeOffset="52450">5300 4889 9691,'-10'38'990,"4"-3"-900,-7-8 180,5-1 0,4 14-360,1-9 180,2 11-90,1-10 0,0-1 0,21 0 89,-15 1-89,30 14 0,-15-10-539,-2 9-1530,14-1 900,-15-14 1169,8 21 0,-5-26 0,-7 7 0</inkml:trace>
  <inkml:trace contextRef="#ctx0" brushRef="#br0" timeOffset="52631">5258 5411 9062,'-2'-11'180,"0"1"-90,1-5-90,19 3 0,-13-5-90,32 5-1080,-33 0-629,43 3 1799,-26-1 0,26 2 0,-12-1 0</inkml:trace>
  <inkml:trace contextRef="#ctx0" brushRef="#br0" timeOffset="52986">5970 5391 8792,'21'-31'0,"1"-2"360,21 1-270,-9 0 180,-6 5-180,-12 4 629,-8 8-449,-32 6 0,-3 6 0,-26 3-180,14 20-90,-9-2 90,16 21-90,0-5 179,15-7-269,9 0 90,8-8 90,0-1-90,18 0-719,-13-1-450,33 0-181,-18-1 1350,34 0 0,-13-4 0,13 2 0</inkml:trace>
  <inkml:trace contextRef="#ctx0" brushRef="#br0" timeOffset="53200">6528 5270 10501,'-61'0'899,"13"0"-809,9 0 180,13 13-270,-1-9 90,13 23 0,1-8-90,13 15 0,24-7-450,-2-2-405,8-13 1,4-3-135,12 2 989,-3-2 0,0-1 0,11-7 0,-18 1 0,0 1 0</inkml:trace>
  <inkml:trace contextRef="#ctx0" brushRef="#br0" timeOffset="53431">6910 4817 10051,'-15'-29'900,"-1"-1"-810,-2 12 899,-4 1-899,20 36-90,-7-2 90,9 26-180,0 14 180,0-8-1274,-1-3 1,2 1 1273,15 13-90,-14-21 0,0-1-39,13 16-501,0-2-629,-11-2 0,20-1 89,-22-5-269,16-4 1349,-15-5 0,11-4 0,-9-1 0</inkml:trace>
  <inkml:trace contextRef="#ctx0" brushRef="#br0" timeOffset="53564">6737 5384 9332,'-7'-26'90,"5"3"-90,-4-2 90,6-7-90,0 9-990,24-13-269,5 21 1259,14-3 0,-3 12 0,-10 1 0</inkml:trace>
  <inkml:trace contextRef="#ctx0" brushRef="#br0" timeOffset="53884">7428 5517 9512,'11'0'359,"-2"0"-359,0-17 90,0 12-180,1-28 180,3 12 0,-1-8-90,4-9 0,-7 16 90,-1-16-90,-6 17 180,-1-5-180,-1 10 90,0 3 0,-17 3 450,12 3-450,-32 3-90,17 2 0,-5 23 90,-2 4-180,15 12 90,-2-1 90,6-9 0,8 0-90,0 0-1799,20 9 449,-15-10 1350,21-7 0,6-3 0,-5 1 0,33 2 0</inkml:trace>
  <inkml:trace contextRef="#ctx0" brushRef="#br0" timeOffset="54297">7865 5316 9961,'-41'0'720,"0"0"-450,12 15-180,-1-11 0,2 24-180,3-25 90,4 29 180,0-9-90,10 12-90,1 4 0,10-18 0,26 3-360,6-12 0,15-5 0,-2-3 180,-12-4 0,0-21 270,1 16-90,-3-41 0,-2 25 0,-12-8 0,-3-4-90,1-10 135,-3 3 0,-3-1-592,-7-12 682,1 18 0,0 0 135,-3-18-1,-18 1 361,13-1-270,-14 18 0,-1 0-360,15-14-142,-13 14 1,0 2 141,14 6 630,-10 0-360,14 44-270,0 2 90,0 26-90,14 18 0,-10-10-752,3-15 1,1 0 751,8 20-540,-12 2-359,25-1-990,-21-16 0,0 1 1889,3-12 0,0 0 0,2 10 0,-1 0 0,8 13 0</inkml:trace>
  <inkml:trace contextRef="#ctx0" brushRef="#br0" timeOffset="54948">9278 4984 10771,'-22'-16'360,"4"3"-360,-21 2 90,-7 2-180,9 6 135,4 8 0,0 3-45,-4-4 0,9 19 0,2 5 0,3-5 90,3 31-90,16-21 0,4 2 0,31-1 0,14 14 0,-16-29 0,3 0-568,11 10 0,-1 0 568,9 4 0,-12-8 0,-2 0 90,-2 1 90,-5 4 92,-12-6-182,-16-8-90,-18 5 0,10-12-270,-28-2 0,-6-4-450,8 0 315,-3-1 1,-2-3-1665,-25-14 630,19 11 1354,-10-31 0,26 17 0,1-19 1</inkml:trace>
  <inkml:trace contextRef="#ctx0" brushRef="#br0" timeOffset="55170">9057 4773 9602,'10'-24'899,"-7"5"-809,7 4 0,-10 6 1169,0 2-1169,0 24 0,0 15-180,0 15-1107,0 11 1197,0-6 90,0 6-90,0 4 0,0 3 0,0-31 0,0 0 0,-1-1 0,2 2 0,9 15 0,1 1 44,-9-14 1,1 2-540,15 25 1,-1 0-136,-14-27 1,-2 0-226,6 11 1,1-1-1575,5 16 2429,-9-2 0,16-3 0,-10-2 0</inkml:trace>
  <inkml:trace contextRef="#ctx0" brushRef="#br0" timeOffset="55699">9897 4832 10231,'0'52'540,"0"-8"-540,0 7-763,0-6 763,0 4 90,0 1-90,0 2 0,0-16 0,0 0 90,0 18-90,8-12 0,1 0 0,-5 1 0,24 8 90,-25-17-180,15-12 338,-16 0-248,11-15 126,-8-28-306,10-30 180,-4-2 0,-1 11 0,1 1 0,3 0 0,5-10-90,-6 23 180,1 6 209,-1 11-209,0 4-90,1 7 90,-1 0 180,4 17-90,-4 13 89,5 25-269,-8-4 0,-6-16 0,-1-2 0,0 7 180,-3 9-180,0-20 0,-20-2-90,15-4 180,-33 0-90,13-12-1529,-19 2 90,8-12 1439,-4-17 0,26 11 0,-2-14 0</inkml:trace>
  <inkml:trace contextRef="#ctx0" brushRef="#br0" timeOffset="56364">10515 5228 10771,'-9'13'719,"29"-10"-719,-2 10 0,14-11 0,3-4-539,13 2-541,-3-6 1,1-1-270,12 4 994,-21-4 1,-2 1 0,14 6-1,-5 0 1</inkml:trace>
  <inkml:trace contextRef="#ctx0" brushRef="#br0" timeOffset="56514">10852 5626 9332,'0'4'-3059,"25"-1"3059,-19-21 0,47 14 0,-19-14 0</inkml:trace>
  <inkml:trace contextRef="#ctx0" brushRef="#br0" timeOffset="56886">11583 5442 9332,'0'-42'989,"0"8"-809,0 0 0,0 5 90,18-2-180,-13-4 180,12 0-1,-5-5-269,-9-16 180,9 10-884,-4-12 1154,-6 18-180,6 2-181,-8 2 1,0-5-180,0 15 180,0-3 0,0 40-90,0 29 0,0 7-135,-1-3 1,2 0-406,13 5-399,-14-14 0,3 1-51,22 10-89,-22 1-77,26-6-643,-14-2 1799,17-5 0,-7-6 0,3-3 0</inkml:trace>
  <inkml:trace contextRef="#ctx0" brushRef="#br0" timeOffset="57215">12155 5068 10501,'0'-38'1079,"0"1"-719,-17 2-180,13 5-270,-13 1 90,2 7 0,11 4 0,-22 10 0,23 40 0,-8-6 45,10 14 0,2 4-45,-1 6-349,-1-14 0,2-1 439,21 15-90,-17-2 0,40-5 90,-12 9-90,14-17 0,-15-13 0,0-3 0,9-5-135,-8-7 1,1-3 224,3-4-90,8-19-90,-13-10 180,-11-13-135,-8 7 0,-3 0 45,-4-15-675,-2 14 0,-2 1 675,-2-21 90,-21-2-180,16-1 45,-17 30 0,-1 0-314,17-25-91,-16 29 0,-4 1-1979,-1-32 900,-3 21 1655,-7 1 1,33 25 0,-12 6-1</inkml:trace>
  <inkml:trace contextRef="#ctx0" brushRef="#br0" timeOffset="57450">13025 5056 11940,'-18'-23'-90,"4"3"0,14 10 0,0 4 0</inkml:trace>
  <inkml:trace contextRef="#ctx0" brushRef="#br0" timeOffset="57720">13087 5383 9242,'0'5'0,"0"1"0,0-2 0,0 1 90,0 2-90,0 8 0,0 1 0,18 15 0,-1-9 719,13 18-359,-16-15 180,-5 5 89,-2-8-449,-5-5-90,6-1-90,-8 3 0,-26-5-360,-16 6-899,-18-9-2118,8-3 0,-1 0 3377,15-3 0,1-1 0,-15 1 0,-1-1 0,15-2 0,0 0 0</inkml:trace>
  <inkml:trace contextRef="#ctx0" brushRef="#br0" timeOffset="61332">3178 7283 9691,'30'-19'990,"13"14"-810,-38-33-270,34 34 180,-23-35 360,35-4-271,-24 0-597,11-11 778,-21 24 166,-3-2-166,-1-9-186,-7 11-174,0-12 90,-6 24-90,0 0-90,0 12 438,-14 4-438,10 24 180,-11 8-180,15 13 180,0 3-180,0-10 180,0 23-180,0-15-315,9-6 0,1 0-314,-6 5-461,28 12 101,-29-20 89,22 0-359,-22-3 1349,17 0 0,-17-3 0,6 0 0</inkml:trace>
  <inkml:trace contextRef="#ctx0" brushRef="#br0" timeOffset="61481">3317 7481 9781,'-11'-31'90,"3"0"0,8 9-180,0-5 180,23-10-90,7 8-1283,14-8 294,0 14-91,-10 2-629,3 1 1709,0 1 0,1 0 0,0 0 0</inkml:trace>
  <inkml:trace contextRef="#ctx0" brushRef="#br0" timeOffset="62031">3850 6954 10951,'13'23'449,"-10"10"-449,9-18 0,-12 16 0,0-5 0,11 3 90,-9 2-90,9 1 0,-5 0 90,-4-1-90,8-3 0,-10-2-90,3 4-89,-3-10-991,3 0 900,-2-14 1,3-2 179,-2-20 0,3 13 90,3-47 0,-1 28-45,0-10 0,0-3 45,2 1 90,9-25 0,-8 30 0,4-5 449,-3 18-269,-3 8 0,3 2-270,-4 6 180,4 18-270,-3-13 90,3 29 90,-2-29-90,0 29 0,2-30 0,8 29-90,-3-18-810,15 10 451,-12-13-181,17-5 540,-15-7 90,7 0 0,-10-21 90,-1 16 0,-2-33 180,-2 34 90,-4-32-1,-2 31 181,-3-30-360,-2 18 90,-1-10-270,-1 27 90,0 13-90,0 26-90,0-8-720,15 3-449,-11-12-360,27 0 1619,-15-11 0,16 9 0,-5-5 0</inkml:trace>
  <inkml:trace contextRef="#ctx0" brushRef="#br0" timeOffset="62220">4818 6903 9871,'-19'15'360,"3"2"-360,7 2 180,6 10-270,-6-15 90,9 13-360,0-6-1798,17 4 2158,8-8 0,13-1 0,2-10 0</inkml:trace>
  <inkml:trace contextRef="#ctx0" brushRef="#br0" timeOffset="62648">5137 6508 10591,'-5'-3'720,"-2"1"-361,3 0-179,-1 2-90,1 0 0,2 19 0,-4 8-90,4 12 0,-2 5 0,1-6 0,1 4 0,0 3 0,1-11 0,0 0-360,1 18-360,0-10 1,-1 0-90,1 3 179,-1-9 0,2-2 1,13-1 179,-10 7-270,10-14 720,-14-11 2699,-17-1-2070,-8-26-179,-11-11-270,12-19 0,1 6 0,20-1-90,-7 12-180,10-1 90,0-6 90,23 10-1889,3-8 540,2 17-361,18 2 1620,-26 6 0,21 4 0,-12-2 0</inkml:trace>
  <inkml:trace contextRef="#ctx0" brushRef="#br0" timeOffset="62834">5443 6979 10501,'0'8'540,"0"-3"-540,0-2 0,0 1 0,0 2 0,0 1 90,0 4 0,0-1-180,0 3-180,0 2-630,12 1-179,-9 0 1079,18 7 0,-19-8 0,7 5 0</inkml:trace>
  <inkml:trace contextRef="#ctx0" brushRef="#br0" timeOffset="62998">5460 6746 9871,'-10'-13'0,"8"3"0,-8 3-1439,10 1-90,0 24 1529,19-15 0,-15 29 0,15-15 0</inkml:trace>
  <inkml:trace contextRef="#ctx0" brushRef="#br0" timeOffset="63281">5873 6910 10051,'-17'5'540,"12"1"-270,-27 2-180,29 1 0,-27 2 180,14 8-91,-2-3-269,-3 15 180,19-11-90,-7 12 0,26-14 90,-13 4-180,33-6 180,-7-7-90,23-1-90,-10-6 180,-1-2-90,-13-20-90,-15-1 90,0-22 0,-14 12-179,-23-1-451,18 11-1799,-42-4 540,16 6 1889,1-2 0,-13 14 0,21 2 0</inkml:trace>
  <inkml:trace contextRef="#ctx0" brushRef="#br0" timeOffset="63544">6167 7026 9242,'-20'1'-90,"5"0"180,15 1-90,0 1 0,0 1 0,0 3 90,0 1-90,0 3 0,0 0 0,0 2 0,0 1 90,0 5-90,0-5-810,0 5 180,0-10 630,0-1 0,0-5 0,0-2 0</inkml:trace>
  <inkml:trace contextRef="#ctx0" brushRef="#br0" timeOffset="63699">6167 7026 9422,'16'-26'1889,"5"10"-1889,-14 9 449,4 26-539,-2-14 180,-3 30-180,7-12 180,-2 8-180,5 1 180,-3-11-90,0 1-539,1-1-631,2 0-539,-2-2-719,2 1 2428,-5-3 0,1-1 0,-3-2 0</inkml:trace>
  <inkml:trace contextRef="#ctx0" brushRef="#br0" timeOffset="64348">7530 6886 11760,'0'35'180,"19"-15"-180,-14 13 90,14-18-360,-2 18-719,-13-7-630,28 1-270,-28-1 1889,29 1 0,-20-4 0,14 0 0</inkml:trace>
  <inkml:trace contextRef="#ctx0" brushRef="#br0" timeOffset="64531">7853 6914 10861,'-30'0'450,"-7"13"-450,6-9 0,-7 27-502,5-15 502,-4 16 0,-4-3-809,1 0-540,-2 1-181,5 0 1571,5-3 0,8-2 0,5-2 1</inkml:trace>
  <inkml:trace contextRef="#ctx0" brushRef="#br0" timeOffset="64784">8218 6870 9961,'8'16'360,"0"-4"-360,4 3 0,0-12-90,5 28 90,0-17 180,6 15-180,13 10 90,-4-8-438,11 11 78,-9-12-719,2-2-360,0-1 1349,17 3 0,-14-12 0,10 3 0</inkml:trace>
  <inkml:trace contextRef="#ctx0" brushRef="#br0" timeOffset="64965">8485 6889 10141,'-33'0'360,"-15"17"-360,10-13 0,4 21 0,1 4 0,-5-2-1461,13 2 1,1 3 471,-7 11-360,2 4-900,5 2 2332,3 1 0,6 0 0,1 1 0</inkml:trace>
  <inkml:trace contextRef="#ctx0" brushRef="#br0" timeOffset="66570">9628 6359 10051,'-16'-11'900,"12"3"-361,-12-1-179,2 2-180,10 1-90,-22 0-90,17 2 90,-10 2-180,11 18 90,-2-12 90,6 30-180,-5-2 180,4 9-90,2-7 0,1 0 0,1 11-266,1 16 176,0-16 90,0 1 0,0 1 0,0 0 0,0 0 0,14 1 45,-12-15 0,0 1-45,12 17-315,-8-10 0,-1-1-674,6 3-360,2 10 1349,9-13 0,-13-14 0,12 5 0</inkml:trace>
  <inkml:trace contextRef="#ctx0" brushRef="#br0" timeOffset="66916">9950 6409 9961,'12'0'1080,"1"0"-810,2 0 179,11 19-179,-4 3-270,9 1 180,4 32-90,-8-29-45,-6 13 0,-2 3-908,0 7 863,-8-16 0,-2 1 0,-4 18 0,-2 1 0,-3 1 45,-6-15 0,-5 0-135,-19 18-495,3-9 1,-4-2-478,5-20 0,0-2 117,-4 8 1,2-2 944,-14 7 0,1-3 0,1-3 0</inkml:trace>
  <inkml:trace contextRef="#ctx0" brushRef="#br0" timeOffset="67506">10727 6178 9781,'-6'-19'1350,"-4"-3"-1260,6 7-270,-7-1 539,5 11-269,-5 0-90,4 24 90,-5 9-90,7 13 0,-2 4 0,6 15 90,1-12-90,-2-5 0,4 0-530,20 9 530,-20-19 0,1 0 0,34 13 0,-33-2 0,25-2 0,-25-1 0,22-3 90,-24-2-90,18 10 0,-18-14 0,5 14 0,-7-23 90,0 5-180,-21-15 90,16 0-900,-33-9 1,13-1 359,-15-3 450,5-18 90,15-3 441,9-18-441,11 5 629,22 15-89,0 5-90,18 14-450,-20 14 360,7 13-181,-24 8-179,21 27 90,-21-21-180,8 17 180,-11 2-449,0-12-1935,2-7 0,-4 1 2294,-20 8 0,17 14 0,-17-19 0</inkml:trace>
  <inkml:trace contextRef="#ctx0" brushRef="#br0" timeOffset="68304">3810 8924 9781,'0'45'1080,"0"-10"-1080,0 3 0,-15 11 90,11-10-1809,-10 16 1719,14-17 89,0-1 298,0-2-297,23-1-90,-18-3 90,40-3-90,-13 3 0,8-10 0,15 1 90,-25-15-180,7-2 180,-14-5 116,-7 0-206,-1-20 0,-4-1 269,-5-21-89,-3 12 0,-21-1 895,-7 4-985,-20 5-90,6 5 0,1 9 52,7 8-142,0 0 180,0 21 0,0-15-135,9 24 0,1 5-495,-9-6-1259,4 14 0,3 4 1670,1 3 0,7-16 1,2 0-1,-2 13 1</inkml:trace>
  <inkml:trace contextRef="#ctx0" brushRef="#br0" timeOffset="69220">5297 8334 10411,'0'-10'1169,"0"-1"-989,-19 3-180,15 0 0,-29 4-90,15 1 90,-14 2 0,5 1 90,12 18-180,6-1 90,26 20 90,-13-12-180,38 4 90,-20-7-796,22 0 796,-7 3 0,-3-3 0,0 2-62,7 6 422,-14-9-180,4 9-180,-22-17 0,-3 4 90,-25-11-90,14 1-90,-35-5 334,7-1-1953,-24-1 630,11-14 1120,-6-6 0,22-19 0,-8-4 0</inkml:trace>
  <inkml:trace contextRef="#ctx0" brushRef="#br0" timeOffset="69431">5270 8099 9871,'14'-5'1709,"0"1"-1169,8 2-360,-6 2 0,-10 21-180,0-16 90,-5 37-90,2-23 90,-1 22-180,-1-5 90,-1 5 90,0 25-90,0-13-277,0-18 0,0 1 187,0 13-360,0 1-269,0-2-451,0-2-269,0-2-630,0-4 2069,0-3 0,18-4 0,4-2 0</inkml:trace>
  <inkml:trace contextRef="#ctx0" brushRef="#br0" timeOffset="69681">5775 8105 11850,'0'42'360,"0"-6"-360,14 7 0,-10 16 0,20-9-2609,-21 16 2699,7-16-450,2-2-269,-9 1-3,16-3-627,-13-2-180,7-3 1439,-4-4 0,-1-5 0,0-4 0</inkml:trace>
  <inkml:trace contextRef="#ctx0" brushRef="#br0" timeOffset="69831">5720 8496 10051,'0'-14'90,"0"2"-90,21-1 0,-16 1-539,42 1-361,-25-1-359,25 1 1150,-7 1 0,0-1 0,1 1 0</inkml:trace>
  <inkml:trace contextRef="#ctx0" brushRef="#br0" timeOffset="70384">6227 8015 9602,'-13'17'1439,"2"6"-1349,11 12 90,0 5-180,0 0 0,0 4 0,15 6 44,-14-13 1,2 1-531,22 22 486,-23-10 0,-1 0-656,19 5 656,-19-20 0,0-2 273,14 7-273,-14-5 0,10-6-180,-9-5-180,7-8-269,-2-5-220,3-6 489,1-3 909,8-20-549,-4-10 0,12-22 90,-9 8 90,6 2 180,-1 6-90,-5 18 539,5-12-359,-11 26-360,6-8 180,-11 10-91,12 42-179,-10-19 0,2 11 0,1 1 90,1-5 0,13 17-90,-7-24 0,6 5 0,-5-20 0,4 2 90,-4-9-180,4 3 180,-3-4-180,-1-17 180,5-7-90,-9 2 360,4-30-90,-14 34-90,0-27-90,-6 20-90,0 6 0,0 25-90,0 14 0,0 16-720,0 1-359,0-8-450,0 0 1619,0 10 0,14-13 0,4 5 0</inkml:trace>
  <inkml:trace contextRef="#ctx0" brushRef="#br0" timeOffset="70548">6862 8387 11041,'-10'-18'0,"8"3"0,-15 3-90,15 5-2069,-6 1 2159,8 18 0,24 3 0,6 16 0</inkml:trace>
  <inkml:trace contextRef="#ctx0" brushRef="#br0" timeOffset="70816">7278 8516 11221,'-16'11'359,"2"3"-449,14 17 90,0-5 0,0 6 0,0-6 0,0 1 90,0 2-90,20 10 0,-1-10 90,5 14 0,6-22-90,-26 1-90,13-9 0,-17-5-2428,0-1 2518,-26-5 0,-3-2 0,-25 0 0</inkml:trace>
  <inkml:trace contextRef="#ctx0" brushRef="#br0" timeOffset="71080">7555 8453 11490,'20'-6'90,"10"1"-719,-8-1-181,6 4-1349,21-1 181,-17 3 1978,15 0 0,-11 0 0,2 0 0</inkml:trace>
  <inkml:trace contextRef="#ctx0" brushRef="#br0" timeOffset="71364">7812 8372 11221,'-14'-6'269,"2"4"-269,2-7-90,4 8 90,1-2 90,23 2-180,-15 17 180,36-11-90,-10 27 180,-2-5-45,3-4 0,-3 3-45,-19 18-167,16-20 0,0-1-13,-20 12 180,18 2 0,-20-2-90,4 2-90,-6 0-630,-20-1-3058,-13 15 3778,-9-15 0,-6 10 0,13-18 0</inkml:trace>
  <inkml:trace contextRef="#ctx0" brushRef="#br0" timeOffset="72950">8312 8039 11041,'0'-7'1169,"0"24"-1169,0 1 90,0 27-90,0-4-1605,0 9 1605,0 5 0,0 6 90,14 0-90,-11 3-226,10-22 0,0 1 226,-10 20 0,2-24 0,2-2 0,3 7-100,-7-5 190,13-6 0,-14 1 0,7-14 922,-9-1-1102,3-36 1019,-3-9-1019,0-16 90,0-2 0,0-8 0,19 12-90,0-22 90,4 32-213,8-3 213,-17 22 0,6-2 0,6 12 90,-7-5 0,9 20 0,1 9 89,-17-4-89,4 37 0,-13-32-90,0 29 340,-3-22-340,-18-2 0,14-1 0,-34-3 90,33-3-360,-37-4-1529,15 3-90,0-11 1889,-8 0 0,24-9 0,-12-1 0</inkml:trace>
  <inkml:trace contextRef="#ctx0" brushRef="#br0" timeOffset="73198">9428 8559 11311,'10'0'719,"2"0"-719,2 0-90,13-15 180,-2 12-90,22-22-540,-15 22-359,10-15-180,-14 15-181,1-5-359,-4 8 1619,0 0 0,-5 0 0,-2 0 0</inkml:trace>
  <inkml:trace contextRef="#ctx0" brushRef="#br0" timeOffset="73337">9552 8808 10861,'23'-14'-720,"19"12"-629,-21-28-810,22 26 2159,-9-24 0,2 24 0,1-10 0</inkml:trace>
  <inkml:trace contextRef="#ctx0" brushRef="#br0" timeOffset="73700">10248 8671 9152,'22'-34'629,"-5"2"-179,1 3 270,-2-18-360,5 8-91,-9 4 1,-3-1 0,-7-8-404,8-13 224,-10 19 179,0-1 181,0 2 90,0-11-450,0 14-108,0-10 108,0 26-90,0 0 172,0 57-172,13 5 0,-11-9 0,0 3-720,12 5 0,0-2 90,-10 11-764,16 0 0,2-1 224,-5-4 1170,6-6 0,3-3 0,0-14 0,8 4 0</inkml:trace>
  <inkml:trace contextRef="#ctx0" brushRef="#br0" timeOffset="74000">10757 8291 11311,'0'-24'899,"-16"-4"-899,12 11 0,-11 0 90,15 27-90,0 13 0,0 11 0,0 4 0,0-6 0,0 2-90,0 0 180,17-3-90,5 9 90,0-15-90,26 3 0,-30-20 0,26-2 0,-22-6 0,-1 0 0,-3-24 0,2-10 0,-10-13-45,-5 14 0,-1-1 45,-4-7-90,2 5 0,-4 0-360,-18-3-269,14-8-810,-34 15-720,35 13 2249,-26 3 0,29 12 0,-9 4 0</inkml:trace>
  <inkml:trace contextRef="#ctx0" brushRef="#br0" timeOffset="74314">11338 8190 11670,'-38'-23'630,"-2"3"-540,1 9-180,0 4 180,18 31-90,-5-5-90,23 23 180,-7-10-90,10 4 0,0 1 0,19 1 0,-14-2-323,38-4 233,-21-2 0,22-7 0,-9-4 1,16-9 89,-13-4-462,10-6 462,-17 0-299,-7-23 389,-3 17 35,-11-45-125,-3 28 0,-7-25-450,0-11-180,-30 14-225,10 8 1,-4 2-230,-4 14 0,-4 4 1084,1-5 0,1 1 0,-17 1 0,-1 4 0</inkml:trace>
  <inkml:trace contextRef="#ctx0" brushRef="#br0" timeOffset="74852">11890 8041 11490,'-18'11'-2428,"4"6"449,14 11 1979,0-3 0,0-2 0,0-4 0</inkml:trace>
  <inkml:trace contextRef="#ctx0" brushRef="#br0" timeOffset="75096">12022 8555 10501,'14'13'810,"4"1"-361,1 0-269,5 0 0,1 1 90,4 0-90,1 1 539,9 10-359,-10-4-90,7 27-270,-23-22 0,-43 28-90,-5-26-2036,-21-3 1,-7-2 1765,19-8 0,0-2 30,1-1 0,-3 1 1,2-2-612,-10 1 1,1 0-320,-3 0 1,0 0 1259,-1-2 0,1 1 0,0-1 0,0 0 0,1-1 0,1 0 0</inkml:trace>
  <inkml:trace contextRef="#ctx0" brushRef="#br0" timeOffset="76665">13472 8042 13020,'0'29'90,"0"-3"-90,17-1 0,-13-2 0,13 4 0,0 2 0,-13 2 89,25 14-178,-13-10 178,12 18-89,-7-25 0,-3 5 90,-8-15-180,-1-3 180,-2-3 180,0-2-180,-2-3 180,-2-3 270,0-1-450,-1-2-90,3-1 0,0 0 90,6-20-180,4 2 90,6-23-180,8 2-225,-3 1 0,0-3-326,-4 8 0,1-2 71,3-7 1,2-5-1,-2 4-240,-3 3 1,0 0 899,0-3 0,1-2 0,-3 4 0,-4 6 0,-1 3 0,3-10 0,0 1 0</inkml:trace>
  <inkml:trace contextRef="#ctx0" brushRef="#br0" timeOffset="82365">19052 4214 9242,'32'-18'1619,"1"-7"-7010,-8-10 5481,-1-1 90,-6 8 1409,1-2-1500,0-2 91,-2-1 0,2 1 0,-4-1 90,0 2 859,0 1-949,-4 3-180,-2 2-90,-2 1 90,-5 10 180,1 2-270,-3 28 3572,0 14-3482,0 33 0,0-6-949,0-12 0,0 1 949,0 13 44,-1-19 1,2-1-404,14 16 449,-11-1-540,24-2-45,-18-17 1,-3-1-226,11 17-45,-6-13 1,-1-2-46,-9 2-539,8 15 540,-10-29 269,0 4 540,-24-17 0,18-2 0,-18-4 0</inkml:trace>
  <inkml:trace contextRef="#ctx0" brushRef="#br0" timeOffset="82500">19240 4627 8522,'-12'-37'810,"-10"2"-720,20-5 90,-10 7 89,29-22-89,-12 21-225,24 5 0,6 2 135,-5-7-90,13 7 0,4 2-2805,1-4 2670,-17 11 0,2 1-540,-2 2 1,0 1 814,15-8-140,-8 6 0,-1 2 0,3-3 0,10-2 0</inkml:trace>
  <inkml:trace contextRef="#ctx0" brushRef="#br0" timeOffset="83048">19892 3918 10501,'-14'32'450,"3"6"-450,11-6 0,0 4 0,0-9 0,0 1 90,0-1-90,0-2 90,0 0-90,0-4 90,17 5 0,-13-9-90,25 1 0,-11-12 0,14-2-90,-3-23 180,-2 15-180,-2-47 90,-8 29 90,7-37-90,-13 28-180,1-14 180,-8 30-180,-1-13 360,-1 26-180,-1-7 0,2 9 0,1 18 0,0-14 0,2 32 180,0-31-180,5 33 0,0-21-90,4 17 180,7-2-90,-4-9 0,14 7 89,-13-16-89,8-2 0,-12-8 0,1-4 0,-5 0-89,-2-18 178,-1 13-89,-1-31 0,-2 20 0,-1-14 0,2-5-89,-5 12-1,2-7 0,-3 10 90,1 11 90,3 0-90,0 26 0,5 2 0,-3 2 90,9 23-90,-6-28-630,5 24-1709,4-13 630,-5-6 1709,11 2 0,-7-15 0,4-2 0</inkml:trace>
  <inkml:trace contextRef="#ctx0" brushRef="#br0" timeOffset="83281">20890 4009 8892,'-36'21'719,"15"11"-410,-5-28 141,23 20-316,-9-11-134,12 10 21,0-6-21,0 1 246,0-5-336,0-1 180,22 0 0,-17 0-90,38-3-540,-38 0-539,40-3-450,-23-2 1529,23-1 0,-7-3 0,0 0 0</inkml:trace>
  <inkml:trace contextRef="#ctx0" brushRef="#br0" timeOffset="83714">21450 3578 10411,'-21'18'1889,"8"5"-1889,7 14 0,6 0 90,0-5-180,0 5 180,0 1-90,0 3 0,0 21-180,0-13-1495,14 15 1225,-10-20-270,10-2 90,-14-3 90,0-3 180,0-4 90,0-4-89,0 0 359,0-11 179,-20-1 91,-3-12 1213,-1-22-1393,-16 13 194,35-36 255,-36 8-539,23-10 90,-11-16 0,15 26-180,8-20 180,24 27-180,-13-4-270,56 10-449,-34 8-91,13 6 1,3 2-360,2 1 1005,13 3 1,-18 0 0,-1 0 0</inkml:trace>
  <inkml:trace contextRef="#ctx0" brushRef="#br0" timeOffset="83884">21818 4073 9871,'0'9'720,"0"4"-630,0-5-90,0 2 90,0-7-180,0-1 90,0 0 90,0 0 0,0 1-90,0 0-540,13 3-1079,-10 0 540,24 1 1079,-14-2 0,3-2 0,-6-3 0</inkml:trace>
  <inkml:trace contextRef="#ctx0" brushRef="#br0" timeOffset="84048">21865 3764 9512,'-13'-18'179,"9"4"-179,-9 3 0,6 5 540,6 1-540,-6 18-1889,26 3 630,2 2 1259,2 12 0,15-26 0,-11 12 0</inkml:trace>
  <inkml:trace contextRef="#ctx0" brushRef="#br0" timeOffset="84348">22305 3943 9781,'-39'0'720,"4"0"-270,18 16-360,-5 4-90,20 18 0,-8-8 90,10-1-180,19-8 180,-15 0-90,35-2 90,-34-3-90,36-2 179,-12-1 1,9-6 0,-2-2-90,-11-5-90,-12-16 90,6-4-180,-18-22 90,-13 9 0,8-4-360,-33 2-539,10 9-450,3-6 179,-17 15-359,36 3 1529,-27 8 0,29-4 0,-9 4 0</inkml:trace>
  <inkml:trace contextRef="#ctx0" brushRef="#br0" timeOffset="84702">22592 3985 9961,'0'5'540,"0"-1"-540,0 1 90,0-1 450,0 2-540,0 7 90,0-2-90,0 15 90,14-8-90,-10 8-90,11 0 180,-6-6-1,-7 6 1,7-13-90,-4-2 0,0-8 0,6-20 0,-3 12-90,8-47 90,-3 30 0,0-10 0,0-2 0,4-1-89,12-19 268,-15 29-89,5 2 180,-4 11-180,-6 10-90,8 13 90,-9-6-90,3 33 0,-2-20-899,2 22-990,0-7-1259,3 5 3148,0 2 0,4 3 0,0 1 0</inkml:trace>
  <inkml:trace contextRef="#ctx0" brushRef="#br0" timeOffset="86482">23765 3996 11490,'0'33'90,"0"3"-90,0-8 0,13 0 0,-10-7 0,9-2 90,0 3 0,-1-9 0,7 2-90,-4-11 90,-4-1 0,2-3-90,0 0 0,0-17 0,2 13 90,4-33-180,-3 9 630,5-22-450,-10 9 90,0 2-270,-7 9 90,-1 8 90,-1 1-180,-1 55 90,0-9 0,0 9 0,0 4 45,0 2 0,0 1-187,-1-8 1,2 3 141,6 26 0,1 1-559,-6-25 1,0-1 558,11 11 0,0 0 0,-10 13 0,7-4 0,-3-6-426,-5 7 426,6-19-299,-8 6-4468,0-28 4825,0-21 1,0-25 0,0-21 0</inkml:trace>
  <inkml:trace contextRef="#ctx0" brushRef="#br0" timeOffset="86736">24487 3925 10231,'0'28'90,"0"-4"-90,0-4 90,0 0 0,0 13-450,0-6-179,13 9-91,-10-12-90,24-1 1,-24-2-361,26-4 1080,-16-3 0,11-5 0,-6-2 0</inkml:trace>
  <inkml:trace contextRef="#ctx0" brushRef="#br0" timeOffset="87048">24692 4038 9152,'0'-16'1079,"0"1"-1079,0-3 360,0 5-360,-12 3 90,9 22 180,-9 10-180,12 11 0,0 3-90,17 17 0,-1-7-237,-7-14 1,2 1 146,17 19-567,-15 3 567,15 1 135,-12-15 0,-1 1-45,8 20 0,-3-12 0,0-1 360,0 4 134,-6-15 1,0-1-225,-4-2-270,1 4 90,-9-19-90,-1-9 0,-24-3-90,-9-7-450,0-9 1,-3-2-271,-23 5 180,25-12 1,1 0-1080,-18 13-582,2-32 2291,1 19 0,6-18 0,2 10 0</inkml:trace>
  <inkml:trace contextRef="#ctx0" brushRef="#br0" timeOffset="87715">25308 3673 9691,'-24'32'630,"-11"16"-540,9-16-547,-7 15 457,17-13 90,3 4-180,8 1-2159,2 19 1,28-15 2248,-19 13 0,21-37 0,5-3 0,12 17 0</inkml:trace>
  <inkml:trace contextRef="#ctx0" brushRef="#br0" timeOffset="88014">25740 3593 10591,'22'17'899,"19"-13"-719,-35 27-90,25-19 0,4-1 0,-8 20-45,3-13 0,2-1-45,13 26 90,-14-8-90,-12-3 0,-2 1 0,1 9-1072,-9 13 1072,-2-13 0,-7 0 90,-24 0-782,18 1-28,-45-3-629,28 0-450,-7-14 0,-3-1 1799,-4 10 0,-8 5 0,17-18 0</inkml:trace>
  <inkml:trace contextRef="#ctx0" brushRef="#br0" timeOffset="88700">26440 3343 10771,'10'10'809,"-2"3"-809,-8 16 180,0-5-90,0 3 0,0-5-90,0 3 90,0 8-90,0-5 0,0 16 0,0-17 0,-15 15 0,11-17 0,-24 12 0,26-15 0,-19 4 0,10-3 0,-5-7 90,2 8-180,5-12 90,0 4 90,5-8-90,0 0 0,3-3 0,1-3 0,0 1 0,0-2 0</inkml:trace>
  <inkml:trace contextRef="#ctx0" brushRef="#br0" timeOffset="89286">26435 3419 9422,'-12'17'1169,"9"11"-989,-9-9-90,6 8 0,4 2 90,-7-6 0,9 6-180,-3 17 0,3-6 0,0-5 0,0 1 0,0 8 0,0-5 0,0 0 89,0 7-1491,0 15 1402,13-20 0,-10 0 421,10-2-421,-13 12 90,0-13-90,-18 17 0,13-29 0,-29 9 90,29-24 0,-26 0-90,13-9 0,-14-17-180,7 12 270,3-30-180,6 5 90,5-10-90,2-20 90,7 20 526,1-11-616,1 17-155,0 3 245,17 5-90,-12 0 90,25 12 0,-13 1 180,15 34-180,-8 8 45,-8 0 0,-2 2-45,2 20 0,-3-13 0,-1 0 90,2 10-180,-3-6 0,-2 1-1661,0 7 896,-3-18 1,-1 0 854,0 0 0,-2-1 0,3 17 0,0 14 0</inkml:trace>
  <inkml:trace contextRef="#ctx0" brushRef="#br0" timeOffset="90554">19373 7003 10771,'0'-8'360,"-17"1"-360,-3 3 90,-2 26-90,-6 9 0,26 15-1203,-10 0 1203,12-10-37,0 2 127,0-1-90,0 12 0,0-13 0,0 8 90,20-19-90,-15-3 0,15-4 90,-2 1-90,-2-9 885,15 0-795,-10-23 714,-10-6-534,-3-17 90,-8 2-450,-17 3 90,-2 14 0,-13 28 0,14 7 0,7 24 0,4-5 45,6-3 0,1 1-45,-7 25-690,6-3 0,2 1 735,-2-21 0,2 0-90,6 28 0,0 0 90,-5-26 0,0-1-45,5 11 0,0 1-450,-7-4 0,0-2-719,0 22-1035,0-16 0,0-1 1977,0 1 0,0 7 0,0-24 0</inkml:trace>
  <inkml:trace contextRef="#ctx0" brushRef="#br0" timeOffset="91835">21548 5699 10321,'7'-19'1079,"-2"0"-719,-5 2-180,0-1-90,-17 2 0,13-1 0,-28 3-90,28 2-90,-29 2 90,28 4 90,-32 1-180,22 4 90,-16 0 0,10 1 90,10 16-90,-8-11 0,16 29 90,-8-3-90,11 8-90,20 6 90,-14-11 0,41 2 0,-8 18-280,11-14 280,-17-6 0,-1-1 90,2 3-90,7 9 0,-27-20 90,5-2-180,-16-4 180,7 1-90,-28-9-899,-10 1 179,-24-11-269,7 1 179,0-22-89,17 15 899,1-54 0,0 32 0,-1-32 0</inkml:trace>
  <inkml:trace contextRef="#ctx0" brushRef="#br0" timeOffset="92048">21455 5408 9961,'16'-19'0,"-13"2"90,23 7 1529,-24 3-1079,14 4-360,-11 2 0,4 19-90,-3-13-90,-1 36 90,-1-21 0,0 42-90,-1-17-410,-2 19 320,-1-13 90,0 2 90,0 1 0,0 2-180,0 0-360,0 1-584,0-17 0,0 0-675,0 19 1709,6-12 0,6-2 0,14 2 0,-3-18 0,0 0 0</inkml:trace>
  <inkml:trace contextRef="#ctx0" brushRef="#br0" timeOffset="92314">22267 5590 11850,'0'39'180,"0"-4"-180,0 1 0,0-2 0,0 3 0,0 3 90,0 2-180,0-1 90,0 3-1439,0 12 450,12-13-721,-10 19 721,10-31 989,-12 5 0,0-20 0,0-3 0</inkml:trace>
  <inkml:trace contextRef="#ctx0" brushRef="#br0" timeOffset="92447">22093 6004 9512,'-14'-26'269,"3"1"-359,11-1 180,0 1-90,25 0 0,-19 0 0,49 0-1990,-28 2 1270,29 2-539,-22 7 0,0 1 1259,21-7 0,-20 7 0,-1 0 0,15-4 0</inkml:trace>
  <inkml:trace contextRef="#ctx0" brushRef="#br0" timeOffset="93014">22642 5391 9512,'-14'-4'1619,"10"16"-1260,-10 12-359,14 12 90,0 22 0,0-15-1416,14 17 1326,-10-14 0,10 1 334,-14 1-289,0-14 0,0 1-45,0 18 0,0-10 0,0 0-974,0 3 974,0 13 0,0-26 0,0-3 0,0-5 967,0-3-1507,0-9 180,15-4 360,-11-26 1090,29 12-1180,-28-33 90,28 33 0,-10-49 0,6 36 0,6-33 0,-16 38 90,7-10 270,-12 21-360,2-7 179,-7 9 1,1 0-180,-1 17 90,4 5 0,-3 0-180,5 29 90,-5-31 90,3 27-90,-3-23 0,-1-4 90,0-3-90,1-1 90,1-9-180,2 3 180,5-9-180,0 4 180,14-22-90,-12-8-180,7-9 270,-12-3 0,1 8-90,-6-1 270,-1 3-180,-6 1 0,-1 4-180,-2 4 90,0 2-180,0 65-719,0-27-180,0 16 0,0 1-630,0-6-982,0-2 2691,15-3 0,-11-5 0,10-1 0</inkml:trace>
  <inkml:trace contextRef="#ctx0" brushRef="#br0" timeOffset="93186">23302 5760 10771,'-14'-13'90,"-6"2"-180,11 2-2069,-2 4 900,5 18 1259,24-10 0,-13 27 0,13-12 0</inkml:trace>
  <inkml:trace contextRef="#ctx0" brushRef="#br0" timeOffset="93466">23683 5890 11400,'-41'0'90,"8"0"0,15 20-90,9 6 0,9 11 0,0 1 0,0-7-90,0 3 180,19 0-90,-14 0-90,14 0 180,0-1-90,-14-2 90,14-3-90,-6-5 180,-10 4-90,10-12-180,-13 2 180,0-11-1169,-25-3-180,-4-1 1259,-27-18 0,15-2 0,0-15 0</inkml:trace>
  <inkml:trace contextRef="#ctx0" brushRef="#br0" timeOffset="93765">24077 6048 11580,'56'0'-269,"-9"0"-631,3 0-793,-8 0 164,5 0 1529,0 0 0,-1 15 0,-1 4 0</inkml:trace>
  <inkml:trace contextRef="#ctx0" brushRef="#br0" timeOffset="94048">24367 5925 10591,'-11'-3'0,"1"2"90,4-3-180,24 21 90,8 2 45,0 0 0,2 2-45,13 10 0,1 4 360,-17 4-270,4-6-566,-16 9 476,1-12 0,-14 1 90,0 10-90,-20-8-359,16 7-901,-27-18 1,-4-2-900,7 9 2159,-5-8 0,-1-2 0,-2 5 0,0 1 0</inkml:trace>
  <inkml:trace contextRef="#ctx0" brushRef="#br0" timeOffset="94884">24990 5566 10951,'-5'-5'899,"1"2"-809,-2 20-90,3 29 0,3 2-566,0 18 566,0-21 0,0 2 139,0 1-139,0-14 0,0 0 0,0 17 0,5-12 0,1-2 0,-3 2 0,8 3 180,-11-21-360,0-7-90,0-5-90,0-3 180,0-22 608,0-7-338,16-23-180,-12 8 0,12 1 90,4 13 90,1 0 0,19 12 179,-4 1-179,-7 28 90,4 9 90,-15 8-360,5 4 270,-13-12 0,-2 3-90,-5-3 90,0 9-180,-3-11 0,-18 9 0,13-18-1170,-34 1-2158,17-11 1029,-16-2 2299,18-17 0,8 10 0,12-10 0</inkml:trace>
  <inkml:trace contextRef="#ctx0" brushRef="#br0" timeOffset="95113">26132 5990 11221,'12'0'359,"4"0"-359,-1 0 0,17 0 0,-7 0 0,12 0-180,-8 0-629,1-13-270,1 9-2250,9-9 3329,-12 13 0,7 0 0,-14 0 0</inkml:trace>
  <inkml:trace contextRef="#ctx0" brushRef="#br0" timeOffset="95263">26047 6318 10321,'52'3'-3508,"-9"-19"3508,12 12 0,-9-14 0,3 18 0</inkml:trace>
  <inkml:trace contextRef="#ctx0" brushRef="#br0" timeOffset="95664">26910 6204 9062,'15'-40'629,"-3"1"-539,-1 9 180,-8-4 90,14-2 90,-15-3-360,5-1 90,-3-2 179,-3-15 1,6 13-90,-6 8 0,-1 0-180,3-3 180,0-10-270,0 20 0,2 5-90,-1 3 270,0 3-180,-1 9 0,0 2 0,0 28 90,-1 13-90,1 12-180,0 3 0,1 1-450,1 9-629,0 2 0,2-1-1109,3-2 2368,-3-20 0,1-3 0,9 10 0,3-2 0</inkml:trace>
  <inkml:trace contextRef="#ctx0" brushRef="#br0" timeOffset="95964">27458 5816 11131,'-17'-13'359,"13"1"1,-29 5-360,13 3 180,-13 20-270,4 9 0,14 25 180,6-8-628,9 3 448,0-13-186,23 0 366,-17-6-139,46-1 49,-29-7 0,29-8 0,4 2-90,-11-11 135,-12-9 0,0-1-45,0 4 0,3-39 90,-24 24-180,-1-19 90,-10 7-270,3-17-180,-25 13-770,15-11-220,-36 17-538,36 5 1978,-37 4 0,38 6 0,-17 2 0</inkml:trace>
  <inkml:trace contextRef="#ctx0" brushRef="#br0" timeOffset="96297">28052 6185 9970,'7'-31'719,"-1"-18"-629,1 26 270,-1-23-180,2 7-90,0-1 130,-1-2 50,1-18 0,-3 13-180,-3 9 0,0 1 194,-2-5-15,0-21-359,0 33 90,0-6 0,0 20 7,0 4 263,0 5-249,0 21-21,0 12 0,0 27 0,0-3-907,0 3 458,0-9-271,11 0-359,-9 0-1080,8-11 0,-1-1 2159,-7 16 0,13 13 0,-5-22 0</inkml:trace>
  <inkml:trace contextRef="#ctx0" brushRef="#br0" timeOffset="96852">28640 5667 12120,'-4'-7'-270,"3"0"0,-5 0-359,6 0-1,-2 0 630,2 0 0,0 4 0,0 0 0</inkml:trace>
  <inkml:trace contextRef="#ctx0" brushRef="#br0" timeOffset="97080">28820 6181 10681,'9'25'809,"2"-1"-449,-2-2 0,1-3-90,-1-2 0,-1-1-90,-2-2 269,-1 2-359,-3-3-90,-1 2 0,-22-1 0,16-4-135,-24 1 0,-7-3-494,1 2-766,-14 0 1,-5-2-3002,-12-1 4396,23-3 0,-1 0 0,-19-2 0,1-1 0</inkml:trace>
  <inkml:trace contextRef="#ctx0" brushRef="#br0" timeOffset="98048">30133 5481 12030,'0'38'270,"16"-5"-180,-12 3 270,11-5-270,-1-1 0,-11 6-180,10-4 360,-2 2 89,-8-3-269,8-2 900,-3 3-810,1-11-90,6 1-1,-1-14-178,3-4 178,3-3-89,29-17 90,-7-17-468,-8 12 1,-1-2 377,-3-6 0,-2-2-45,4 4 0,2-2-105,0-2 0,3-3 0,-1 1-1841,9-6 1,0-1 1660,-7 4 0,2-1 1,1 0-1171,4-2 1,0 1 0,-2 1 1233,8-6 1,0 0 0,-7 7 0,2-1 0,-2 2 0,3-1 0,0 1 0</inkml:trace>
  <inkml:trace contextRef="#ctx0" brushRef="#br0" timeOffset="101430">2820 13025 9781,'0'-5'1530,"0"1"-1171,0 0-269,0 0 0,0 0 450,0 2-540,0 16 0,14-11 180,-10 37-270,10-19 90,-1 27-601,-10-4 601,23 8 0,-16 6 0,10 3 90,-6 2-135,-4-17 0,0 1 90,-3-13 0,1 1-45,5 22 0,0 0 0,-1 6 45,-1-12 0,-1-2-135,-1 6 135,-4-21 0,0 0-45,-1 27 0,-2-16 45,-1-12 0,-1 0-45,0 2-90,0 6 180,-17-18-90,13-3 0,-13-4 0,3 1 0,-3-5 0,-15 2 0,6-7 0,-13 1 0,14-4 0,-12 0 0,10-1 0,-3 0 0,-3 1-90,-19 2 180,10 0-135,2-1 0,-1 2-563,-11 3 608,15-3 0,0 1 0,-19 5-1033,-7 3 988,30-7 0,-1 0 90,-20 6 0,0 1-45,11-3 0,-1 0-30,-6 1 0,-5 1 0,4-1-972,3 0 1,2-1 956,-16 4 0,-2 0 45,0-1 0,1-1-217,14-4 0,-2 0 247,-4 0 0,-4 1 0,4-1-652,4-2 1,1-1 576,-15 3 0,1-1 45,20-4 0,3-1 172,-1-1 1,1-1-218,3 0 0,-1 0-90,-10-1 0,1-1 90,14 0 0,1 0-270,-13-1 0,2 0-584,4 0 1890,-2 0-2610,21-12 1742,10 9 0,2-9 0,8 12 0</inkml:trace>
  <inkml:trace contextRef="#ctx0" brushRef="#br0" timeOffset="102784">5733 13585 11490,'9'-30'990,"-4"0"-810,-2 4-90,-3 1 0,0 4-90,-22 3 0,16 6 90,-38 5-90,10 4 0,-25 20 0,10 12-729,2 9 729,20 7 90,3-8-90,12 2-90,4 17 180,8-15-90,12-8 0,4-1 0,7 4 0,1-14 0,3-1 0,14 7 0,5-2 0,0-3 90,-1 0-90,-3-4 90,-4-1 360,3 1-540,-21-6 180,1 2-180,-21-8 246,0-2-67,-30-2-89,6-2-89,-30-1-612,12 0 161,-4 0-179,-1 0-361,-1-15-89,4 12-90,1-32 1259,-4 1 0,14-12 0,-4-7 0</inkml:trace>
  <inkml:trace contextRef="#ctx0" brushRef="#br0" timeOffset="102997">5407 13218 10231,'0'-10'2789,"12"3"-2340,-9 20-269,10 14-90,-13 11-90,0 9 90,0-3-1732,0 6 1642,0 7 0,7 5 0,-6-29 0,0 1 0,7 1 0,0-1 0,-4 3 0,0-1 45,3 1 0,2 2-720,2 18 0,0 1 135,-1-14 1,0 2-661,0 4 1,2 6 0,-2-5 1199,1-4 0,0-1 0,2 15 0,0 0 0,-4-20 0,1 1 0</inkml:trace>
  <inkml:trace contextRef="#ctx0" brushRef="#br0" timeOffset="104997">6343 13587 11670,'0'32'360,"23"-15"-270,-17 19-180,34-18 180,-36 18-90,33-8 0,-21 2 0,6-2 0,7 1 90,-15-2-450,17-2-269,-10-1-361,1-3-1528,9 3 719,-6-10 1799,8 1 0,-8-12 0,0-1 0</inkml:trace>
  <inkml:trace contextRef="#ctx0" brushRef="#br0" timeOffset="105201">7077 13527 10771,'-17'-5'899,"13"16"-719,-28-7-270,29 30 180,-32-5-90,10 9 0,4-9 0,-2-1 0,-10 7-517,2 11 157,12-14-449,1-3 179,0-1-179,1-3 259,2-2-440,1-5 1011,-3 0 1,5-9-1,-4 0 1</inkml:trace>
  <inkml:trace contextRef="#ctx0" brushRef="#br0" timeOffset="105384">6622 13694 8972,'21'-22'719,"16"1"-359,-32 4-270,39 3 540,-26 3-630,36 5 90,-23 2-180,21 18 180,-20-10 90,16 28-270,-20-4-1048,4 8 868,-10 5-629,-4-11 112,0 1 787,4 7 0,-7-10 0,4 5 0</inkml:trace>
  <inkml:trace contextRef="#ctx0" brushRef="#br0" timeOffset="105582">7473 13409 11311,'-20'51'269,"15"-7"-269,-30 6 0,31-7-225,-12-10 1,-4 1-1126,-2 19 1350,3-9 0,1 0 0,-3 6 0,8 13 0</inkml:trace>
  <inkml:trace contextRef="#ctx0" brushRef="#br0" timeOffset="105930">7965 13619 11850,'40'-1'180,"7"0"-540,-6 1-1147,6 0 67,-7 0-179,3 0 1619,5 0 0,0 17 0,3 4 0</inkml:trace>
  <inkml:trace contextRef="#ctx0" brushRef="#br0" timeOffset="106084">8198 13887 11580,'-36'5'720,"1"-1"-720,7-2 180,3-1-270,32 0-989,19-1 1079,8-5 0,5-1 0,-5 5 0,0 0 0,6-5 0,0 1 0</inkml:trace>
  <inkml:trace contextRef="#ctx0" brushRef="#br0" timeOffset="106731">8955 13429 10861,'0'-9'899,"0"3"-809,17 2 180,-13 19-270,27 7 90,-27 9-90,20 1 0,-21-4 0,7 2 0,1 3 0,-8 1 0,8 2 0,-4 12 0,-2-12-360,5 14 180,-5-27-1529,-2 4 1529,-3-35 270,0-24-90,0-7 0,0 2 0,0 0 0,0-4-713,0-12 893,17 20 360,-12 4-180,12 5-1,-17 7 181,14 7-540,0 5 90,11 5 623,-5 18-713,9 8 0,-7 11-738,9 3 828,-8-6-90,-3 1-180,2 2-540,-2 0-719,1 1-360,-1-1 1799,1-4 0,0 0 0,1-3 0</inkml:trace>
  <inkml:trace contextRef="#ctx0" brushRef="#br0" timeOffset="107098">9660 13648 9871,'4'-5'450,"-1"0"-450,4 5 0,0 0 90,10 0-90,0 0-90,9 0 180,-1 12-90,3-9 0,4 9 0,17-12 90,-10 0-90,22-14 90,-30 10-180,3-10 90,-19 1 0,-6 10 90,-5-19-90,-4 8 180,-20 2 360,-7-16-361,2 20 1,-35-12-180,39 16 360,-30 1-180,22 3 0,15 14-90,-8 9-90,21 8 0,-5 20 0,23-18 90,9 27-270,-3-24-1349,15-3 0,2-1-540,-8-1 2069,8-9 0,1-2 0,-1-5 0,1-3 0</inkml:trace>
  <inkml:trace contextRef="#ctx0" brushRef="#br0" timeOffset="107318">10415 13475 10681,'8'11'1439,"6"6"-1439,34 22 0,-11-7-1883,2 4 1973,-11-7-360,1 2-360,0 1-144,0 0-575,-3-2-360,0 0 1709,-2-2 0,-2-4 0,1-2 0</inkml:trace>
  <inkml:trace contextRef="#ctx0" brushRef="#br0" timeOffset="107548">10907 13452 11041,'-18'-5'809,"-10"1"-809,8 2 0,-8 25 90,1-17 0,5 43-90,-11-10-90,7 12 0,6-17 0,0-1-449,-1 6-811,-8 17 631,15-27-1620,-8 6 1440,10-24 899,-4 0 0,7-11 0,0 0 0</inkml:trace>
  <inkml:trace contextRef="#ctx0" brushRef="#br0" timeOffset="107714">10498 13592 9422,'0'-22'719,"21"2"-359,-16 5 90,32 2-360,-14 7 180,8 1-270,2 5 89,-6 15-89,-2-11 90,18 29-90,-12-6 0,-4-3 0,0 2-582,4 16-137,8 1-451,-12-15-89,-3 1-630,-1-3 1889,-1-3 0,1-4 0,0-3 0</inkml:trace>
  <inkml:trace contextRef="#ctx0" brushRef="#br0" timeOffset="107900">11250 13405 10951,'0'-6'719,"-16"3"-629,13 18-90,-27 14 90,26 11-1340,-21 7 981,22-4-991,-19 5-269,19 3 1529,-6-14 0,0 0 0,7 19 0,-2-19 0,1-1 0</inkml:trace>
  <inkml:trace contextRef="#ctx0" brushRef="#br0" timeOffset="109380">11710 13120 10681,'-1'-14'1439,"0"4"-899,1-9-540,0 10-90,0-4 180,0 29-90,0 9 0,0 15 0,0 2-90,11-8 180,-8 1 0,8 0-90,-2-3 0,-7-2 0,7-2 0,-1 0 0,-5-7 0,8-2 90,-10-10-90,3-16-360,-4-3 90,0-9 180,0 5-180,0 7 270,0 1-180,0 3 180,0-1 0,0 1 0,0 0 0,0 0 90,0 0-90,0 0 0,0 0 0,0 0 270,0 1 90,0 10-360,0 2 0,0 8 0,0 0 0,0 0 0,0 5 90,0 5-180,0 23 180,0-10-90,0-3 0,0 0 0,0 7-45,0-8 0,0-1 135,0 4-603,0 10 513,0-21-35,0-3 35,0-3 0,0-4 0,0-4 90,0-3 0,0-1-118,0-5-242,0-20 270,0-13-180,0-14 180,0-3 0,0 6 0,-11-5 0,8-5-428,-8-3 338,11 10 0,0-2-792,-3 10 0,-1-2 882,3-11 0,1 0 0,-4 11 0,1 1-650,3-1 1,0 1 604,-1-1 1,2 0-391,6-13 0,2 1 390,0 12 0,2 1 45,9-17 0,2 3 0,11 0 0,5-2-176,-11 27 176,3 7 1048,0 5-1048,0 7 90,1 2 0,0 2-180,17 15 90,-12 6 0,-6-1 0,0 1 0,3 13 0,6 2 90,-16-10-90,-5 0 90,-4 1-90,-6-1 1128,-4 0-1038,-3-1 1172,-1 9-1352,-25-9 90,-2 16 0,-2-19 0,-13 5 462,37-9-372,-30-3 300,31 0-480,-11 0 192,15 0-102,0 0 90,0 10-90,0-4-90,25 21 180,8-14-1277,13 10 1187,-2-10 90,-13 2-180,-1 0-96,6 14 456,-13-8 359,-1 20-359,-15-22-180,-7 6 90,0-12-180,-20-3 90,16-1-135,-27-9 0,-5-3 45,4 9 0,-15-8 0,-4-3 0,-2 0-675,5-6 1,1-1-855,-6-1 1529,13-7 0,2-5 0,4-16 0,-4-17 0</inkml:trace>
  <inkml:trace contextRef="#ctx0" brushRef="#br0" timeOffset="109714">13260 12886 11580,'0'-8'810,"-21"1"-720,-9 4 180,-13 2 0,-1 17-858,7-11 768,-1 38-697,-2-18 607,1 29-45,14-14 0,1 2-45,6-9 0,2 1-327,-5 15 0,4 1 327,10-12 0,3-2-45,-2 3 0,1 0 135,3-1 0,3 1-90,5 14 0,2 1-90,-8-16 0,4 1-540,15 0 1,9 2-1,-4-4-359,-7-7 0,3-3 989,14 1 0,9-1 0,-4-5 0,-5-5 0,1-2 0,12 2 0,1 0 0</inkml:trace>
  <inkml:trace contextRef="#ctx0" brushRef="#br0" timeOffset="110000">14010 12783 10591,'39'17'989,"-2"-12"-719,-10 29-90,1-18 0,-1 20 0,-1-1-738,-4 6 558,-4 7 45,-11-9 0,-1 2-45,-3-7 0,0 0-409,1 12 1,-4-1 408,-10-9 0,0-2 0,10 1 0,-4 0 0,-20 0 0,-6 1-405,1 15 1,-3 0-226,-4-12 0,-6-1 441,-1 4 1,-5 4 0,4-6-1,-1-3 1,-1-3 0,4-3-1,0-1 1,0 1 0</inkml:trace>
  <inkml:trace contextRef="#ctx0" brushRef="#br0" timeOffset="110932">5858 15640 11041,'0'-18'629,"-25"2"-629,19 4 180,-43 3-180,43 5 0,-44 1-90,30 3 180,-22 0-180,13 19 180,-5 4-90,10 24 0,3-11 90,14 2-180,7-9 90,28 0-570,-21 2 570,22-15 0,4-1 0,-3 17 0,-1-17 0,3 0 0,16 16 0,-13-12 0,0 1 90,15 9 269,-12-9 1,-3 1-270,-4-1-90,-4 3 140,-21-12-230,-6-2 180,0-3-90,-23-1-270,-15-3-180,3-1 1,-3 0-271,-27-1-360,19-6 1,2-4-1626,-8-13 1895,19 7 1,1-2 809,-6-20 0,5 2 0,2-2 0</inkml:trace>
  <inkml:trace contextRef="#ctx0" brushRef="#br0" timeOffset="111129">5665 15336 10141,'13'-6'1799,"13"2"-1259,-10 18-360,7 13 0,-10 9-270,-9 9 180,-1-4-431,-2 4 431,2 5-180,-3 2 135,0-10 0,0 1-759,0-10 1,0 2 713,0 27 0,0 0-225,0-24 1,0 1-376,0 4 0,0 4 1,0-3-211,0-4 1,0 0-226,-2 12 1,4-1 1034,6-15 0,0-2 0,-6 0 0,0 0 0,6-1 0,0 0 0</inkml:trace>
  <inkml:trace contextRef="#ctx0" brushRef="#br0" timeOffset="111618">6477 15681 12120,'22'19'180,"-17"10"-90,37-14 0,-14 30-90,9-10-270,-11-3 0,-1 2-1764,5 10 1224,-11-14 1,0-1-1259,7 13 2068,-1-1 0,0-4 0,-1-1 0</inkml:trace>
  <inkml:trace contextRef="#ctx0" brushRef="#br0" timeOffset="111864">6973 15628 11580,'0'-8'630,"0"2"-630,0 25 0,-18 10 0,13 12 90,-13 3-90,1-9 0,-1 17-180,-2-13-1169,-6 19 449,13-29-89,-1 3 89,-9-18-359,16-2 1259,-10-7 0,8-2 0,1-3 0</inkml:trace>
  <inkml:trace contextRef="#ctx0" brushRef="#br0" timeOffset="112032">6697 15703 9961,'27'-20'1260,"-6"3"-1170,0 5 179,-15 3 1,33 4-270,-14 3 0,10 2 90,14 21-180,-18 6 135,-4-2 0,-1 3 45,5 14-2589,7 2 1509,-13-11-719,0-2-527,-1 1 2236,-1-4 0,0 0 0,-1-2 0</inkml:trace>
  <inkml:trace contextRef="#ctx0" brushRef="#br0" timeOffset="112232">7633 15555 11940,'-19'15'180,"-11"-12"-180,27 37 0,-28-17 0,27 22 0,-29-3-720,21 5-1946,-17 2 867,11 4 1799,0-1 0,3-1 0,2-1 0</inkml:trace>
  <inkml:trace contextRef="#ctx0" brushRef="#br0" timeOffset="112899">7970 15747 12840,'17'-10'90,"-13"-7"-180,41 12 180,-24-8-90,29 4 0,-11 1-664,9 2 34,-1 1-449,5 3-1226,-1 1-33,3 1 2338,-3 0 0,0 0 0,-3 0 0</inkml:trace>
  <inkml:trace contextRef="#ctx0" brushRef="#br0" timeOffset="113685">8315 15438 11311,'-8'11'1079,"0"-1"-1079,3-10 630,2 5-630,21 0 0,10 4 0,13-5 0,7-1-1058,-5 0 1058,4-1 0,5 3 0,2-1 0,-1 2 0,0-1 0,-6 4-622,11 5 711,-22-1-89,4 5 0,-27-1 90,-6 2-90,-4 3 0,-41 16 0,7-7-226,-14 0 0,-5-1-44,19-11 0,-1 1-899,-25 13 0,0 0 359,23-14 0,1 1-449,-10 4 0,3 1 1259,-7 6 0,8-2 0,4-2 0</inkml:trace>
  <inkml:trace contextRef="#ctx0" brushRef="#br0" timeOffset="114353">9192 15118 11580,'16'17'180,"10"-13"0,-24 44-270,18-22 270,-14 11 0,-2 5-949,10 14 769,-8-17 0,0-1 0,2 18 0,1-1 0,-1-2 0,-1-5 0,1-1 0,-3-8 308,1 9-218,-3-17-90,0 6 0,-2-23-90,-17-19 90,13-13 0,-26-27 0,25 7-162,-17-7 72,19 10 180,-6-1-180,8 0 148,0 2 32,0 2-180,22 6 90,-17 3 0,38 6 0,-24 5 0,34 6 0,-18 4-90,13 17 90,-15-11 90,0 30 0,-4-29-90,-3 38 180,-4-24 89,-4 21 567,-6-12-836,-3 0 90,-6 0-90,-2 7 0,-21-10 0,-10 14 90,-12-20-315,11-6 0,0-1-405,-10 0-269,-15-1-2250,1-7 3149,16-2 0,-10-2 0,20 0 0</inkml:trace>
  <inkml:trace contextRef="#ctx0" brushRef="#br0" timeOffset="115442">10275 15361 12120,'39'-20'630,"7"-1"-630,-10 10 0,3-7 90,-7 16-90,1-9 0,5 10-450,-2-2-450,4 3-539,-3 0-180,2 0 1619,12 15 0,-17 4 0,8 14 0</inkml:trace>
  <inkml:trace contextRef="#ctx0" brushRef="#br0" timeOffset="115595">10487 15654 10951,'-12'7'809,"30"-4"-809,1 0-539,25-17-901,5 11-1095,-8-11 2535,5 14 0,1-11 0,2-3 0</inkml:trace>
  <inkml:trace contextRef="#ctx0" brushRef="#br0" timeOffset="116174">11718 14898 12120,'0'-6'900,"0"2"-900,-5 0 0,4 2 0,-7 0 0,4 1 0,0 1 0,0 0 0,-1 18 0,2-14 0,-2 33 0,3-21 90,2 18-180,0 23 90,23-19 45,-11-2 0,1 0-45,14-3 0,0-4 0,-1 0 0,-7 3 0,7-3 0,1-1-90,-4 0 180,3 10-90,-17-18 0,5-2 89,-12-5-178,8 0-1441,-9-6-269,-19-1 270,-6-6-450,-24-17 1979,3-2 0,8-2 0,4 6 0</inkml:trace>
  <inkml:trace contextRef="#ctx0" brushRef="#br0" timeOffset="116308">11637 14960 10231,'29'-33'1169,"18"3"-989,-41 4-180,25 9 0,4 3 0,-9-4 45,14 4 0,2 2-494,-1 5-811,14 0-2889,-3 6 4149,-13 15 0,10-10 0,-16 10 0</inkml:trace>
  <inkml:trace contextRef="#ctx0" brushRef="#br0" timeOffset="116532">12608 15215 10771,'20'-12'-240,"2"2"0,18 10 0</inkml:trace>
  <inkml:trace contextRef="#ctx0" brushRef="#br0" timeOffset="116943">12750 15358 10501,'7'11'2788,"-5"-17"-2788,6-6 0,-19-4 0,8 7 0,-8 9 0</inkml:trace>
  <inkml:trace contextRef="#ctx0" brushRef="#br0" timeOffset="117348">12708 15505 10231,'0'6'1169,"0"3"-1258,0-2 89,14 6 89,-10-2 271,21 12-360,-22-5 0,19 9 0,-19-6 270,8 1-90,-5 0-180,-5 9 0,5-8 90,-25 14-90,14-17-405,-21-3 0,-6-2-314,3 3-556,-2-6 1,-4-2-435,-11 4 1709,-6-3 0,-1-1 0,-2-2 0</inkml:trace>
  <inkml:trace contextRef="#ctx0" brushRef="#br0" timeOffset="117978">13830 15104 12300,'-3'-7'989,"2"3"-719,21 1-270,6 21 0,27 2 90,-11 2-508,4 12 418,-14-19 0,1 19-540,-2-10-540,13 14 181,-13-11-450,8 8-90,-16-14-720,-2-2 2159,-2-4 0,-2-6 0,-2-2 0</inkml:trace>
  <inkml:trace contextRef="#ctx0" brushRef="#br0" timeOffset="118127">14327 14960 11940,'-20'-12'90,"-4"4"-90,-11 5 0,2 19 90,4-12-450,-5 43-4769,-7-15 3465,18-1 0,0 3 1664,-2-3 0,-1 0 0,-3 4 0,-1 1 0,0 3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2:29:03.20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 12205 9961,'-6'0'2969,"2"0"-2070,22 0-719,5-10 90,19-1-180,2-15-90,-10 7 0,1-3-90,-7 7-360,14-7-359,-8 7-1800,25-11 720,-22 14-450,11-5 2339,-15 11 0,0-1 0,-2 3 0</inkml:trace>
  <inkml:trace contextRef="#ctx0" brushRef="#br0" timeOffset="401">1170 12205 10591,'0'27'1619,"0"-4"-1709,0-3 180,18-1-90,-14 3 0,28 5 0,-28 4 0,24 3 0,-25 2 90,25 1-90,-25 1 0,21 0-360,-21 0-1799,16 18 212,-14-16-391,3 15 2338,-5-21 0,-3 0 0,0-1 0</inkml:trace>
  <inkml:trace contextRef="#ctx0" brushRef="#br0" timeOffset="775">1555 12558 9602,'4'-3'719,"1"1"-719,0 1 270,1 1-90,-3 0-90,2 12-90,-1-9 0,4 22 0,-3-9 90,4 15-90,-5-9 0,2 2 270,-4-12-1,2 1 451,-3-7-720,0-20 0,-1-14 0,0-8-90,0-6-360,0 14-179,0 0-451,0 1-1798,0-8 2878,0 11 0,0-4 0,0 12 0</inkml:trace>
  <inkml:trace contextRef="#ctx0" brushRef="#br0" timeOffset="1084">1777 12524 9152,'-5'5'629,"1"0"-539,4-2-90,16 12 90,-12-6-90,27 18 0,-27-12 90,24 7 0,-25-6-180,21 0 180,-21-1 0,17 6-540,-11-5-1528,6 9 448,-8-12 1530,-1 3 0,-5-7 0,2-1 0</inkml:trace>
  <inkml:trace contextRef="#ctx0" brushRef="#br0" timeOffset="1267">1798 12328 7353,'-6'0'0</inkml:trace>
  <inkml:trace contextRef="#ctx0" brushRef="#br0" timeOffset="1667">2078 12485 9602,'0'11'269,"0"2"-269,0-2 90,0 1-180,0-1 90,0 0 90,16 6-90,0-4 90,3 5 0,6-6-90,-23-2 0,21 4 90,-13-5-180,2 3-539,-5-6-271,-7-2 810,0-22 90,-14-9 90,10-14 0,-11 2 270,15 7 180,0-11-451,0 14 541,0-4 0,0 17-540,20 24-90,1 8 0,2 17 0,11 0 180,-20-5-180,16 0-1350,-1 10 271,-6-11 1079,12 10 0,-15-19 0,4 2 0</inkml:trace>
  <inkml:trace contextRef="#ctx0" brushRef="#br0" timeOffset="2039">2425 12120 12120,'0'45'0,"22"-8"0,-16 0 0,35-9 90,-37 3-180,33-3 90,-32 0 90,31 5-90,-17-11 0,13 7 0,-14-17-180,0-2 0,-14-6 0,8-4 0,-6 0 180,-1 0 0,1-22 0,0 17 0,1-52 0,0 36 90,1-37 90,-2 41 0,3-15-90,-2 29-90,2-8 0,6 30 90,-2-14 0,12 49-180,-8-32-540,-3 11 1,0 1-720,1 0-2368,6 19 3717,-13-27 0,0 5 0,-6-14 0</inkml:trace>
  <inkml:trace contextRef="#ctx0" brushRef="#br0" timeOffset="2217">1793 11972 11400,'-5'-5'0,"3"1"0,-1 0-1439,23-2 180,-16 3-450,41-1 1709,-22 3 0,27 1 0,-7 0 0</inkml:trace>
  <inkml:trace contextRef="#ctx0" brushRef="#br0" timeOffset="4067">3505 12120 11580,'-43'17'180,"-4"4"-270,11 13-881,10-1 971,-2-5 89,15 12-89,-6-9 0,11 18 0,8-23 283,20 4-373,-15-15-372,37-5 12,-12-5 90,10-3 91,1-18-361,0-13 360,-11-9 0,-7 4 0,-2-1-31,-2-14 256,-9 2 0,-2-3-268,-3-13 403,-3 20 0,-4-1 315,-10-4 0,0 2-180,9 10 0,-1 0 224,-18-22 1,-5 1-225,10 25 0,2 2-45,0-8 0,-2 3 0,-31-5-91,42 9-243,-29 8 154,32 7 180,-9 8-90,12 26-90,19 22 0,-14 13-1385,13-8 0,4 0 1385,-8-14 0,1 0 0,5 12 0,1-1 58,0-11 0,-1-2 31,8 32-89,1-3-89,-3-2 89,1-4 89,-3-3-134,-8-18 1,-1 0-46,8 10-489,10 14 129,-17-32-269,6 1 449,-11-18 3279,1-1-3099,-3-21 90,-3-7 0,2-23 0,-4 7 360,2-15-91,-4 22 181,4-13-450,-3 30 724,0-11-544,2 24-19,-2-8-71,6 10-90,0 18 90,8 6-90,-1 11 0,5 1 0,8 4-360,-5-11-630,19 15 361,-16-30-721,18 9 721,-18-21 179,7 4-90,-12-20 271,-2 10 179,-2-31 809,-4 30 540,-4-40-359,-5 26 89,-3-33-449,-1 23 270,-1-14-720,-17 29-1,12-12 91,-23 23-180,25 16 0,-8 12 90,30 23-90,1-12-359,2-2-991,9-13 451,-13 0 539,14-11 0,-7 0 270,0-10 180,-11-18-90,-1 14 900,-6-32-361,-5 11 631,-1-8-810,-1-4-181,0 13-179,0 27 0,0 9 0,14 12-359,2 13-1,1-16-360,9 11 271,-8-14 89,7-9 90,1-9 180,-8 0 90,0 0 180,4-15 180,-8-5 359,2-20-359,-12 8 629,-2-10-629,-2 19-180,-16-6-180,12 8 90,-12 8 0,16 25-90,0 31 0,0 8 0,7-11 0,0 0 0,-3 4 45,9-7 0,-1-1-135,-9 4 270,7 10-270,-10-21 180,0-3-270,0-4-180,0-1-179,0-8 359,0-18-180,0-13 360,0-24 0,0 7 0,18-5-270,-13 12 270,32-3-180,-10-9 270,9 7-90,-11 6 0,-2 1 0,5-5-90,8-8 180,-15 13 0,-1 0-180,-4 1 270,1-10 0,-7 10 0,-2-16 0,-6 20-90,-20-13-90,13 18 90,-28-3-180,15 8 90,-1 5 90,-6 1-90,12 5 89,0 18-89,3 7 0,10 23 0,24-9 0,0 16 0,4-23 0,9 15 0,-12-25-899,22 0 539,-9-15 0,-3-4 91,2-24 269,-12 16-45,-3-23 0,-1-6 45,-1 9 90,-4-13 0,-3-3 89,-2 1 181,-1-16 90,-8 20-90,-2-1-90,0 2-1,0 2 181,-20 2-360,15 5-90,-29-4 0,30 12 180,-11-3-180,15 30 0,18 21 90,-14 6-90,11-5 0,4 1 90,1 4-180,-1-7 0,-1 0-360,3 6-179,8 4-1440,-17-4 989,3-13-1078,-7 13 2158,-8-19 0,0 2 0,0-8 0</inkml:trace>
  <inkml:trace contextRef="#ctx0" brushRef="#br0" timeOffset="4187">5292 11986 11131,'0'-35'809,"0"7"-809,0 1 0,0 8 0,14 1 0,-10 1-90,11 2-449,4 1-451,-15 1-449,27 4-450,-28 0 1889,21 3 0,-21 2 0,8 1 0</inkml:trace>
  <inkml:trace contextRef="#ctx0" brushRef="#br0" timeOffset="4418">4847 11773 11580,'-31'-34'1260,"4"3"-990,4 8-181,3 0-89,1-12 0,9 10 90,1-18-180,9 18 1,0-4-271,25 9-180,-19 5-1259,39 2-1259,-17 7 3058,20 24 0,-9 4 0,-5 20 0</inkml:trace>
  <inkml:trace contextRef="#ctx0" brushRef="#br0" timeOffset="4551">5162 12611 11311,'12'20'89,"-1"-3"-1528,-2-4-2069,-1-7 3508,-1-2 0,-2-4 0,-1 0 0</inkml:trace>
  <inkml:trace contextRef="#ctx0" brushRef="#br0" timeOffset="7625">6252 11894 8792,'0'0'0</inkml:trace>
  <inkml:trace contextRef="#ctx0" brushRef="#br0" timeOffset="7807">6550 12170 12840,'3'-17'0,"-1"4"0</inkml:trace>
  <inkml:trace contextRef="#ctx0" brushRef="#br0" timeOffset="9621">7702 12296 11850,'31'-33'270,"-12"3"-270,8-3 0,-14 4 0,15-3-90,-6-1-149,-1-3 239,1-1-90,-2-2 180,2-1-90,-5 0 0,5-19 0,-9 14 0,-6 6 0,0 0 0,-4-7 0,-1 8 0,-2 0 0,0-4 0,-19-13 0,14 12 0,-28 13 138,29-3-228,-10 18 70,14 3 379,-9 5-269,7 22-90,-7 11 0,9 15 0,0 3 0,0-4-735,0 3 735,0 3 90,0 0-90,0 0-90,0 20 180,0-19-90,7-9 0,1 0-360,-4 3-171,12-11 0,0-1-188,-12 1-91,26 4-899,-12-10 810,7-9 899,8-1 0,-14-10 0,6-3 0</inkml:trace>
  <inkml:trace contextRef="#ctx0" brushRef="#br0" timeOffset="9901">8303 11894 10591,'2'-11'630,"-1"2"-630,0 5 0,-1 17 90,-16-10-180,12 30 90,-11-15 0,-1 18 0,12-4 0,-11 1 90,6 0-180,7-2 180,-7 0-90,9-5 0,0-1 0,0-5 89,18 0-89,1-10 90,19-1-269,-5-32-91,-3-6-450,-13-25 270,-7 12-1169,-10-9 180,-20 23 1439,15-4 0,-32 21 0,17 4 0</inkml:trace>
  <inkml:trace contextRef="#ctx0" brushRef="#br0" timeOffset="10267">8767 11889 12390,'-35'37'180,"15"-6"-180,-9-1 0,16-5 0,-11 4 0,13-1 0,-4 1 0,13-1-90,-6 8-540,8-9-539,0 6-180,17-14-450,-13-1 1799,30-4 0,-29-2 0,12-2 0</inkml:trace>
  <inkml:trace contextRef="#ctx0" brushRef="#br0" timeOffset="10884">9135 11997 10951,'-43'-4'1619,"0"1"-1619,9 2 0,2 1 0,-4 20 0,12 3 0,-16 23-90,22-12 180,-2 1-180,15-2 90,2-9-450,3 12-90,15-18-1438,5 4 988,16-15 810,3-1 90,-7-6 90,0-18 90,-10 13 90,-1-28 450,1 16-180,-7-1 719,1-3-1259,-12 33 180,0-3 90,-4 20-180,16-3 90,0-14-90,20-4 0,-10-26-90,4 13-90,-7-34 90,0 19-90,0-20-325,-2 3 415,-1-3 90,-8 8 0,-2-2 0,5-20-1538,-7 6 1,-3 0 1717,0-11 0,-4 21 0,-1 0 8,0-10-9,0 4 1,0 5 180,-19-2-270,14 16 90,-27-2-90,29 36 184,-10 16-184,13 16-90,0 10 0,0-16 0,0 1 0,0 23 0,8-8 0,1 0 2582,-5 10-2582,11-24 0,0-1-179,-11 12-361,10-5-270,-3-4-449,-8-3-178,17-7-542,-18-3 1979,16-6 0,-9-4 0,8-1 0</inkml:trace>
  <inkml:trace contextRef="#ctx0" brushRef="#br0" timeOffset="11357">9820 11484 10501,'0'-6'1079,"0"23"-989,0 13 0,0 14 0,0 6-895,0-5 805,0 4 0,0 4 0,0 0 0,0 1 0,0-3 0,0 0 0,0-4 90,0 14-90,0-18 90,0 15-90,0-33 81,0 2-440,0-18-1037,0-2 856,0-29 540,0-6 0,0-16 0,17-15-90,1 21 90,2-10 630,5 12-361,-12 18 952,10-8-1041,-5 24-90,-1 17-1,-7-9-89,1 40 0,-4-25 0,0 21 90,1 7-180,-3-11-1349,5 22 540,-3-29-2069,11 8 2968,-3-26 0,7-1 0,-3-12 0</inkml:trace>
  <inkml:trace contextRef="#ctx0" brushRef="#br0" timeOffset="11645">10375 11972 10501,'-40'0'1169,"1"0"-1169,2 19 0,4 5 0,15 12 0,5-2 90,6-8-180,6-1 90,-6 0 90,7-1-90,0-3 0,39 4 0,-30-10 0,45-1 90,-38-10-90,11-18 0,-13-6 90,-5-17-360,-9-14 0,0 15-1708,-16-10 538,1 25 1440,-4 0 0,8 11 0,11 6 0</inkml:trace>
  <inkml:trace contextRef="#ctx0" brushRef="#br0" timeOffset="11950">10628 11951 11221,'2'-16'359,"-20"7"-359,14 18 0,-27-5 0,28 26 0,-8-6 0,11 7 90,0 2-90,0-10-90,18 9 180,-13-8 0,28 10 0,-29-18-90,11 2 0,-15-10 0,0-3-270,-20-2-359,-4-2-271,-1-17 1,-16 12-1530,17-26 2429,-3 8 0,-4-7 0,17-4 0</inkml:trace>
  <inkml:trace contextRef="#ctx0" brushRef="#br0" timeOffset="12187">10870 11754 10681,'6'0'1079,"-2"12"-1169,2-9 180,-3 10-90,3 2 0,-2-12 0,2 29 90,0-18-180,2 29 180,-2-15 0,2 24-90,-5-22 0,0 9 0,-2-12-360,-1-3-449,0-1-91,0-2-89,0-3-90,0-1 1079,-17 1 0,13-8 0,-13 2 0</inkml:trace>
  <inkml:trace contextRef="#ctx0" brushRef="#br0" timeOffset="12317">10743 12099 10231,'0'-15'720,"18"5"-720,-13-1 0,33 6-900,-33-7-629,43 3-1203,-27 1 2732,24 1 0,-13 2 0,0 2 0</inkml:trace>
  <inkml:trace contextRef="#ctx0" brushRef="#br0" timeOffset="13250">11543 11558 8342,'12'-3'630,"-2"1"1079,-10 0-1169,0 16-450,0 7 89,0 11 1,0 3-90,-14-2-90,10 5-325,-10 4 325,-1 4 90,11 3-745,-26 1 655,27 3 0,-16-16 0,-2 0 0,5 21 0,-2-22 0,-2-1-539,-1 11-271,0-4-1823,-3 7 744,6-15 1889,0 3 0,9-18 0,1-5 0</inkml:trace>
  <inkml:trace contextRef="#ctx0" brushRef="#br0" timeOffset="13752">11788 11943 8792,'0'-4'0,"0"1"0</inkml:trace>
  <inkml:trace contextRef="#ctx0" brushRef="#br0" timeOffset="24467">11733 12149 8972,'0'15'540,"0"1"-450,0-2-1,0 0 1,0 1-90,0-1 90,0 2 270,0-1-270,0 0 90,0 1 90,0-5-90,13 6-90,-10-9 0,10 9-90,-5-5 0,-6 13 0,10-6 0,-11 6 0,5-5 90,-5 2-90,2-1 0,-1 7 0,0-10 90,0 3-90,-1-12 0,0-2 89,1-4-178,-1-1 268,6-17-179,-4-6 0,7-22-90,-7 6 1,4-18 89,-4 21 0,0-12 0,0 16 0,1-1 0,2 2 0,0 2 0,0 2-90,1 2 0,4-2 0,-2 9 90,4 0 0,-6 11 90,1 2 0,-4 3 0,1 0-90,-3 13 0,3-9 0,0 23 0,0-7 0,1 9 0,1 11 0,-2-15 0,0 6 0,-2-12 0,0-2 179,-1 2-179,1-7 0,-2 0 0,1-9 0,-1-2 0,4-17 0,-2 11 0,4-27-90,-1 28 180,2-29-90,3 19 0,0-15-90,1 8 180,2 2-180,6-3 90,-5 6 180,9-1-180,-10 10 360,1 1-270,-4 5 90,-2-1 0,-1 2-90,7 17-90,-4-13 0,10 29 0,-10-10 0,7 16 0,-9-4 90,0-4-990,-4 0-179,-3-9-1440,0 12 810,-2-17 1709,0 5 0,0-9 0,0-1 0</inkml:trace>
  <inkml:trace contextRef="#ctx0" brushRef="#br0" timeOffset="24884">12470 12112 11131,'16'12'539,"11"6"-539,-10 21 90,9-5-90,-4 4-90,-5-9 180,-1 1-180,0-2 180,2 10-90,-3-12-90,0 6 270,-5-16 0,-2-2 180,0-4-270,0-2 0,-3-4-180,2-1 90,0-3 90,2-23-180,4 18 90,1-44-270,3 25-90,2-25-90,-6 17 1,1 0-271,8-17-270,-7 9 1,-1 0-360,0 0 1349,0-8 0,-7 27 0,-3 1 0</inkml:trace>
  <inkml:trace contextRef="#ctx0" brushRef="#br0" timeOffset="25218">13348 12046 10771,'0'-11'1349,"0"-2"-1349,-12 6 360,9 0 90,-20 5-270,7 23-180,-4-16 0,-3 43 0,-1-6 0,7 13 44,6-16 1,1 0-1045,4 6 1000,1 12-362,31-13-447,-19-15-945,28-8 0,7-6-1125,-8-5 2879,4-3 0,3-4 0,9-3 0,2 0 0</inkml:trace>
  <inkml:trace contextRef="#ctx0" brushRef="#br0" timeOffset="26989">14280 11390 10141,'0'-9'1889,"0"3"-1529,-12 0-180,9 4-90,-9 1 180,12-1-270,0 19 90,-12 19-90,2 13-239,0-17 1,-2 3 238,-3 16 0,0 2 0,3-11 0,-2 3 0,-1 8 0,-3 6 0,2-5-479,1-4 1,-1 1 508,0 2 0,-2 6 0,2-6-30,3-7 0,0-2-270,-1 1 0,0 4 0,1-6-225,3-7 1,1-3-316,-3 8 0,0-1 716,-4 18 0,5-22 1,-2 5-1</inkml:trace>
  <inkml:trace contextRef="#ctx0" brushRef="#br0" timeOffset="27387">14420 12198 9961,'9'0'1439,"-2"-1"-899,-1 1-360,-2 0-90,-1 0 0,0 14-90,-2 5 90,-1 11-180,0 0 180,0-4-180,0 2 180,-17 13-180,13-10-270,-13 7-359,17-14-541,0-4-269,-9-2-270,7-3 1799,-7-3 0,9-2 0,0-2 0</inkml:trace>
  <inkml:trace contextRef="#ctx0" brushRef="#br0" timeOffset="27584">14467 12007 10051,'0'-5'-68,"0"0"1,0 4 0,0-1-1</inkml:trace>
  <inkml:trace contextRef="#ctx0" brushRef="#br0" timeOffset="27951">14732 12126 9332,'0'12'809,"0"0"-629,0 3-180,0 0 0,0 0 0,0 8 90,0-6-90,0 15 0,0-13 0,0 11 0,0-13 0,0 3 90,12-8-90,-9-2 0,10-3-720,-6-1 541,0-3 89,5-1 90,-1-23-90,2-7 90,-2-11 0,4 0 180,2-1-1,-4 10 181,3-8-360,-7 25 810,0-5-720,-3 17 90,-1-5-180,-3 6 0,1 19 90,0-15-90,4 46 0,-2-30 0,3 39-540,-1-28-1079,6 20 719,-3-25-89,4 7 989,-1-15 0,1-3 0,1-1 0</inkml:trace>
  <inkml:trace contextRef="#ctx0" brushRef="#br0" timeOffset="28384">15237 12252 9602,'0'-11'719,"-18"6"-809,-4 17 180,-1 8-90,-5 2 0,25 12 0,-8-13 90,11 13 0,23-7-180,2-13 0,25-6 0,-14-24 90,1 12 0,-12-33 0,10 2 0,-11-10-1062,5-6 1152,-16 10-270,-5-3 270,2-3-90,-9 11 0,-1-1 180,5-20 135,-4 11 0,-2-1-135,1-4-45,-8 14 0,-1 2-135,4 2 0,-13-3 0,18 22 809,0 5-809,0 28 0,0 12 0,0 16-437,0 5 437,0-5 0,0-10 0,0 1 0,0 21 0,0-9 0,0-1-540,0 6-450,0-12 1,0-1-360,0 1 1349,0 20 0,0-35 0,0 6 0</inkml:trace>
  <inkml:trace contextRef="#ctx0" brushRef="#br0" timeOffset="28757">15672 12320 9332,'18'12'270,"4"-3"-360,18-9 180,-12 0-1,-1 0-89,-12-15 0,-2 11 360,-1-22 180,-7 10 0,0-10-91,-27 2-359,-1 11-90,-20 4 0,8 9 90,6 15-90,14 3 0,7 17 90,8-7-90,0 0 0,18-6 0,-13-1-809,30 8-361,-13-8-2338,20 11 3508,-8-16 0,0 1 0,-11-9 0</inkml:trace>
  <inkml:trace contextRef="#ctx0" brushRef="#br0" timeOffset="28984">15998 12254 11670,'41'18'0,"-17"10"0,12-24-180,-11 28-629,8-21-1440,7 20 990,-18-17 1259,4 3 0,-9-9 0,-2 1 0</inkml:trace>
  <inkml:trace contextRef="#ctx0" brushRef="#br0" timeOffset="29173">16340 12136 10141,'-32'13'540,"4"-9"-540,5 29 90,2-14-90,0 20 0,-2-4-270,-11 20-719,9-11-805,-4 12-5,12-20 1850,7-3 0,4-5 0,2-3 0</inkml:trace>
  <inkml:trace contextRef="#ctx0" brushRef="#br0" timeOffset="29679">16638 12361 9602,'6'0'359,"-2"0"-269,-1 0 90,2 0-180,-3 0 0,4 10 0,-4-8 180,5 17-180,-5-17 270,4 12-540,-19-13 360,26 4-90,-13-19 0,18-2 0,-26-8 0,-15 4 0</inkml:trace>
  <inkml:trace contextRef="#ctx0" brushRef="#br0" timeOffset="30569">17148 12170 10501,'7'-7'1799,"-2"-2"-1349,4 4-1,0-4-359,0 5 90,1-3-90,-3 6-90,-2 14 90,-2-10 0,-1 51-90,0-26 0,0 12 0,1 4 0,-2 6 0,1-7 0,-1 0 0,-1 8 45,0-11 0,0-1-833,0 3 788,0 10-137,0-12 47,0-13 180,0 7-90,0-21-90,0-1 90,0-26-180,0-29 90,0-2 90,0 2 0,0-2 0,0-8 0,1 5 0,-2-1-176,-12-10 176,12 20 0,-1 1 0,-10-11 0,12 1 0,0 5-90,0-10 0,19 17 393,0-14-303,4 28-90,5-4 90,-11 16 0,10 2 0,-3 6 0,-5 2 90,-10 20 603,-3 2-693,-6 13-359,0 21-181,0-25-1529,-16 26 630,12-36 1439,-29 5 0,29-14 0,-12-1 0</inkml:trace>
  <inkml:trace contextRef="#ctx0" brushRef="#br0" timeOffset="31018">17692 11561 9871,'6'0'1260,"1"15"-901,-2 10 1,1 22-180,-1-3-462,0 6 462,-1-11-180,-1 4 0,0-1 90,0 22-90,-1-17 0,-1-7 0,0-1 0,-1 2 0,0 23 0,0-33 0,0 5 182,0-15-362,-12-9-989,9-1 989,-10-28 90,13-20 90,16-3 0,-12-22-180,31 32 809,-20-14-629,6 24 550,2 3-370,-13 12-180,9 29 0,-8 4 0,-6 16 90,-1-3-90,-4 4-539,0-10-271,0 7-1619,0-7 900,0-12 1529,0 1 0,0-16 0,0-3 0</inkml:trace>
  <inkml:trace contextRef="#ctx0" brushRef="#br0" timeOffset="31437">17997 12133 10861,'0'39'90,"0"-7"-90,0 1 90,0 8-90,0-8 0,14 10 0,-11-15 0,11-2 0,-3-3 90,-9-4-90,9-1 90,-4-5 179,-5 1-179,5-8-270,-7-19 91,0-13-1,0-13-90,0-3 180,0 5 0,0-25-90,0 12 135,0 8 0,0 0-135,0-7 90,9 11 0,1 1 0,-6-1-180,31-16 180,-21 31 270,4-2 179,1 14-359,-8 5 0,10 2 90,-5 4 0,4 20-180,-10-15 90,3 33-180,-9-23 180,-1 19 0,-3-6-630,-20 15-899,15-8 1439,-22-6 0,-4 0 0,5 5 0,-4-12 0,1 0 0</inkml:trace>
  <inkml:trace contextRef="#ctx0" brushRef="#br0" timeOffset="44275">4818 9253 10771,'24'-12'270,"-2"0"-360,-6-12 180,-4 7-180,-1 0 90,-2 4 0,-1 1 0,0-1 0,-1 3 0,0-1 0,-2 1 0,0 2 0,-2 2 0,0 1-90,-2 2 0,0 12 90,-1 4 0,0 11 0,0-4 0,0-2 90,0-4-90,0-1 90,0 1-90,0 8 0,0-6 0,0 14 90,0-12-90,0 13 0,0-13 0,0 4 0,0-6 0,0-1-270,0 0-899,-12 6 359,9-5-1349,-9 11 2159,3-13 0,6 3 0,-6-6 0</inkml:trace>
  <inkml:trace contextRef="#ctx0" brushRef="#br0" timeOffset="45069">4732 9542 8882,'16'0'180,"-1"0"-90,-3 0-180,1 0 180,-3 0 180,0 0-270,2 0-90,0 0 180,1 0-90,3 11 0,-1-9 0,4 9 0,0-11 0,2 7 269,12-6-89,-8 11-90,18-9-90,-19 2-90,7-3 180,-5-1-90,-5 0 90,9-1-180,-13 0 90,9 0 90,-12 0-90,4-12-90,-4 9-269,-2-9-811,3 4 630,-7 6-269,-1-6 809,-3 5 0,-3 2 0,0-3 0</inkml:trace>
  <inkml:trace contextRef="#ctx0" brushRef="#br0" timeOffset="51369">18553 11680 10501,'0'-19'-90,"18"8"180,-13-2-90,25 6 0,-27-4-90,21 2 90,-21 3 90,21 0-180,-21 3 180,24 0-180,-18 3 180,12 0-90,-9 0 0,1 0 0,-1 15 0,0-12 90,4 24-90,-5-10 90,2-2-90,-8 13 0,-1-15 0,-3 22 90,0-11-180,-1 6 90,0 1 90,-19-7-90,14 14 0,-31-15 90,32 4-90,-23-8-90,24-1 90,-21-1-360,6 7-180,-6-7-899,-9 8 540,14-12 899,-12 7 0,14-10 0,-5 2 0</inkml:trace>
  <inkml:trace contextRef="#ctx0" brushRef="#br0" timeOffset="51635">18643 12341 10861,'18'0'120,"-7"0"0,-6 0 0</inkml:trace>
  <inkml:trace contextRef="#ctx0" brushRef="#br0" timeOffset="61871">19427 12084 9062,'0'-8'1259,"0"0"-1079,0 0 0,0 0 90,0-1 179,0 0-269,0 0-90,0 0 90,0 2 90,0-1-270,0 3 90,0-1-90,-14 4 90,-24 17-90,0 8-1071,-15 10 1071,19 3 0,1-5 0,2 1 0,-5 13 0,12-10 0,1 18 90,16-24-90,4 5 0,3-15 0,25 0 90,-19-4-630,48-2-449,-28-4-540,28-2 1529,-20-5 0,-1-2 0,21 2 0,-19-2 0,1 0 0</inkml:trace>
  <inkml:trace contextRef="#ctx0" brushRef="#br0" timeOffset="62251">19902 11787 11221,'-29'15'989,"11"5"-899,-2 10-90,18 3 0,-14-4 0,14 4 90,-10 1-180,11 2 180,-7 2-90,7 18 0,-1-13-450,1-8 0,1-1-449,0 5-1080,0 19 900,0-28-271,0 3 1350,0-13 0,0-4 0,0 0 0</inkml:trace>
  <inkml:trace contextRef="#ctx0" brushRef="#br0" timeOffset="62403">19502 12316 8882,'0'-14'0,"23"-1"90,-18-1-90,44-2 0,-26 0-270,25-2-540,-10 0 810,22-6 0,-16 8 0,14-3 0</inkml:trace>
  <inkml:trace contextRef="#ctx0" brushRef="#br0" timeOffset="62934">20153 12045 9062,'0'18'719,"0"-1"-719,0 0 0,0-2 0,13-1 0,-10 1 90,10 0-90,-13 1 0,0 1 0,7 0 90,-5 0-90,5 0 0,-7-2 270,4-2 90,-3-1-90,3-1 0,-4-3 449,0-2-809,0-17 90,0-6 0,0-22-90,0 5 90,0-18 90,15 18-90,-11-9-90,24 12 180,-26 2-180,21 1 90,-6-7-180,-3 12-899,16-9 359,-26 21-1438,23-2 539,-20 10 1619,8 1 0,-7 2 0,-1 0 0</inkml:trace>
  <inkml:trace contextRef="#ctx0" brushRef="#br0" timeOffset="63403">20485 12169 9062,'-10'3'719,"2"0"-809,24-2 270,-12-14-90,29-7 0,-17-18-180,3 7 180,5-4-90,-15 7 90,15-17-90,-12 9 90,-2 2 0,0 0 180,-2-9-45,-1 5 0,0 0-135,-3-5-594,0-14 684,-3 24-379,-1 1 289,0 6-90,0 1 0,0 10 90,0 3 90,0 26 657,0 14-657,0 31-180,-11-4 0,10-11 0,-1-1 0,-9 11 45,10-8 0,2 0-185,-1 5 140,0 13-90,0-23 180,16-3-90,-13-3-1080,32 8-449,-30-13 1529,40 9 0,-29-23 0,22-1 0</inkml:trace>
  <inkml:trace contextRef="#ctx0" brushRef="#br0" timeOffset="64234">21232 12046 10231,'6'0'1979,"6"0"-1979,26 0 180,-7 0-450,2 0-539,-9 0-361,1 0-269,-4 9-180,-1-6 1619,-3 6 0,-6 3 0,-3 3 0</inkml:trace>
  <inkml:trace contextRef="#ctx0" brushRef="#br0" timeOffset="64419">21090 12379 11400,'55'1'90,"-10"-1"0,4 0-719,-11-15-810,4 12-2362,-2-12 3801,2 15 0,-2 0 0,1 0 0</inkml:trace>
  <inkml:trace contextRef="#ctx0" brushRef="#br0" timeOffset="70534">22088 11636 8612,'-11'-6'990,"8"0"-631,-8 0-179,11 1 810,0-5-810,0 6 179,0-3 451,0 5-630,11 1-90,-8 20 0,8 9-180,-11 30 180,0-7-90,0-12 0,0 1 0,0 11 0,0-7 0,0 1-467,0 8 467,0-19 0,0 0-359,0 12-91,-14-3-180,10-1-1079,-11 10 630,5-15-1799,7 12 2878,-7-24 0,4-2 0,-2-10 0</inkml:trace>
  <inkml:trace contextRef="#ctx0" brushRef="#br0" timeOffset="70870">22392 11593 10501,'8'14'989,"-3"9"-989,3 30 0,-5-4-950,2 9 950,-3-10 0,-2 2 0,0 1 90,0-1 0,0-2-90,0-2-180,0 13-450,0-16-1085,0 24 815,0-33 957,-13 16 1,10-27 0,-11 7 0</inkml:trace>
  <inkml:trace contextRef="#ctx0" brushRef="#br0" timeOffset="71053">22190 12170 8702,'21'-15'90,"13"0"-90,-30-3-270,33 1-539,-32 0-361,38-2 1170,-26 3 0,19 1 0,-10 2 0</inkml:trace>
  <inkml:trace contextRef="#ctx0" brushRef="#br0" timeOffset="71684">22752 12024 10141,'-15'41'90,"3"-7"-90,4 1 0,6-6 0,-6 1 90,8 2-180,0-3 180,0 0-90,0-3 0,17-2 0,-13-3 0,27-4 90,-10 1-90,-2-8 90,30-2 0,-31-7-90,24-1 0,-22 0-90,-4-19 0,-1 15-270,-4-32 90,-5 12-269,-2-18 179,-4 7-719,-23-8 359,-3 20-539,-3-7 1259,-11 13 0,36 1 0,-16 3 0</inkml:trace>
  <inkml:trace contextRef="#ctx0" brushRef="#br0" timeOffset="72350">23202 12057 9602,'0'26'269,"0"3"-179,0-6-90,0 1 0,0-4 0,0-1 0,0 1 0,10 6 90,-7-5-90,7 2 0,-10-10 0,0-3 90,0-2-989,0-3 719,0-20 180,0-5-90,0-25 180,16 9-90,-13-4-90,13 14 180,-2-9-90,0 11 450,13-9-91,-3 18-179,-2 2 180,7 9-180,-12 20-90,7 4-90,-14-1 0,1 25 0,-6-28 0,0 23 90,-3-20-180,0-2 360,-1-2-540,-1-1 270,0-47 0,14 4 0,-10-29 0,11 20 90,-2 8-180,-10 8 720,20 4-541,-13 10 91,13 25-180,-9 2 0,8 21 0,-10-11 180,7 13-809,-7-16-541,0 7-2338,-2-2 3508,-1-9 0,1 3 0,-2-10 0</inkml:trace>
  <inkml:trace contextRef="#ctx0" brushRef="#br0" timeOffset="72701">23867 12191 9871,'50'0'0,"-11"0"90,-3 0-90,-12-16 0,-1 12 0,-10-22 0,8 23 270,-18-18 270,8 8-540,-11-8 180,0 3 90,-17 5 89,-3 4-269,-20 5-90,1 0 0,2 22 0,8 1 0,14 17 0,7 0 90,8-8-180,0 1-2968,35 4 1619,-26-13 1439,51 7 0,-40-18 0,22-3 0</inkml:trace>
  <inkml:trace contextRef="#ctx0" brushRef="#br0" timeOffset="73117">24585 11611 10231,'0'-12'1349,"0"-1"-1259,0 4 450,-13 2-450,-4 22-90,-12 13 90,-2 30-180,10-3-272,8-14 1,1 0 361,1 14 0,5-10 0,0 0 0,3 8 0,2-11 0,1 0-359,0 5-181,0 9-1662,17-9 1302,-12-15-1618,33 11 2518,-15-24 0,12 0 0,-5-11 0</inkml:trace>
  <inkml:trace contextRef="#ctx0" brushRef="#br0" timeOffset="73421">24828 12031 9961,'-19'-3'810,"-9"2"-720,12 0-180,1 14 90,-8 3 0,14 0 0,-8 23 0,10-23 90,1 31-180,6-24 180,0 12-90,0-18 90,16 4 0,-12-12-90,11-2 0,1-4 0,-1-2-90,13-17-180,-7-5-90,-10-20 0,-3 10 90,-8-1-1169,0 10-1054,0-2 2493,-16 2 0,12 6 0,-11 6 0</inkml:trace>
  <inkml:trace contextRef="#ctx0" brushRef="#br0" timeOffset="73853">24920 12039 10951,'0'37'90,"0"3"0,16-9-180,-12 2 180,13-10-90,-17 1 0,0-3 0,0-3 90,9-1-90,-7-4 90,7-2-90,-9-4-180,0-2 180,0-20-180,5-9 180,2-10 0,4-5 0,7-8 0,-4 9-90,12-20 90,-10 28 270,9-7-180,-12 25 0,3-3 269,-7 14-179,-1-3-180,0 4 0,3 19 0,-3-15 90,4 32-90,-6-12 90,2 9-90,-4 1-180,-2-10-359,1-2-1350,1 6 719,-1-9 1170,1 5 0,-1-15 0,1-1 0</inkml:trace>
  <inkml:trace contextRef="#ctx0" brushRef="#br0" timeOffset="74117">25412 11653 10501,'0'-5'1439,"0"23"-1259,16 9-180,-12 15-418,12 2 418,-1-6 0,-11 1 0,11 1 0,-1 1 90,-11-2-90,11 1 0,-7-1-359,-5-2-181,4-1-1259,-6 9 899,0-13-1481,0 14 2381,-20-24 0,14 1 0,-14-10 0</inkml:trace>
  <inkml:trace contextRef="#ctx0" brushRef="#br0" timeOffset="74467">25323 11955 9602,'19'-6'89,"-4"0"1,-15 2 0,16 1-90,1-2 0,11 2 90,7-1-180,-11 3 90,8 1-90,-10 16 0,0-12 90,1 27 0,-2-27-89,-2 29 89,-1-29 0,3 41 0,-6-30 0,4 26 0,-11-25 89,0 2 181,-5-12 360,-2 2-450,0-21-180,-15-18 0,10-1 0,-10-13 0,14 19-90,0 1-360,0-13-179,17 10-1170,-13-14 269,31 21 1530,-30-1 0,28 12 0,-15 1 0</inkml:trace>
  <inkml:trace contextRef="#ctx0" brushRef="#br0" timeOffset="74823">26038 12043 11041,'-14'-25'449,"1"9"-449,-3 24 0,-4-3 0,17 29 0,-15-29 0,13 48 0,-4-35 0,6 29 0,3-27 0,0 0 0,0 1-90,17-10-179,-12 4 179,32-14 90,-20 3 0,5-20 0,0 12 0,-19-30 0,14 18 0,-15-16-90,6 4-180,-8-12-90,0 9-629,0-16 89,-18 24-1618,13-8 2518,-12 18 0,17 3 0,0 7 0</inkml:trace>
  <inkml:trace contextRef="#ctx0" brushRef="#br0" timeOffset="75501">26138 12073 9062,'0'-38'270,"18"16"-270,-13-12 90,12 19-90,1-19 90,-13 7-180,26-14 180,-13 9-90,7-27 179,2 24-1590,-12-15 1591,2 14 90,-8-1 463,-3 1-463,-3 0 89,-2 3-179,-1 1 200,0-3-380,0 12-89,0-2 89,-12 18 963,10 23-963,-10 3 0,12 40 90,0-15-456,0 0 0,0 1 366,0 15 0,0-8 0,0-1 0,0 10 45,0-24 0,0 0-135,0 13 90,0-5 0,14-2 0,-10 9 0,25-17-360,-14 10 180,2-26 90,6-1-180,-14-14 967,13-2-787,-7-2-90,2-18 90,-1 13-90,2-35 0,8 4 270,-6-12-135,-6 12 0,0 0 45,-1-12 0,-5 5 0,-2-1-359,-2-9 404,-2 19 0,-2-1 135,0-11 90,0 2 90,0 2 90,-20-8-270,15 16-180,-27-10 0,30 27 90,-10 0-1,12 29-178,0 27 178,0 6-89,0 17 0,0-15-466,0 1 466,12 4 0,-10-2 0,10 0 0,-3-2 90,-7-2-180,15-4-270,-15-3-1259,18 6 630,-12-15-1467,18 8 2456,-13-23 0,5-2 0,-6-9 0</inkml:trace>
  <inkml:trace contextRef="#ctx0" brushRef="#br0" timeOffset="75867">26765 12019 9242,'35'15'449,"-4"-3"-449,3-12 180,-11 0-180,-2 0 90,-6 0 270,-2 0 0,-1 0-90,-2-14 0,-4 10-1,1-22-179,-4 23 270,0-22-270,-3 14 0,0-18-90,0 11 90,-17-7-90,12 14-90,-33 1 90,19 7 0,-4 20 90,9 6-90,14 11 0,0 1 0,0 6 90,0-9-450,17 10 0,-12-16-179,13-1-361,-2-3-989,-1 1 810,4-8 1079,3-3 0,-20-8 0,9-4 0</inkml:trace>
  <inkml:trace contextRef="#ctx0" brushRef="#br0" timeOffset="76225">27088 11968 10141,'0'9'1259,"0"2"-1169,0 20-90,14-8 0,-10 3 0,10-6 0,-14 2 0,8 5 0,-6-6 270,6 7 0,-8-15 90,6 0 90,-5-8-450,5-2-90,-4-16 180,1-7-90,0 1 90,5-33-270,0 27 180,1-10 0,1-1 0,5-1-90,11-24 180,-7 32-512,5-7 422,-6 20 0,-1 4-270,1 3-809,7 4-180,-3 2-2969,11 2 4228,-15 1 0,4 17 0,-10 4 0</inkml:trace>
  <inkml:trace contextRef="#ctx0" brushRef="#br0" timeOffset="80887">7993 2591 11221,'14'12'1889,"2"-2"-1979,17-21 180,-10 8-180,0-8 180,-5 11-90,2 0 0,2 0 0,2 0 0,4 0-180,1 0-360,2 0-270,0 0-1438,14 0 719,-11 0 1529,20 0 0,-25 0 0,7 0 0</inkml:trace>
  <inkml:trace contextRef="#ctx0" brushRef="#br0" timeOffset="81135">8055 2810 10231,'39'2'270,"6"-15"-270,-9 9 90,4-10-90,-11 4-180,16 8-450,-10-19 1,10 19-181,-13-9 1,-1 3-541,-1 7 1350,-2-12 0,-1 12 0,-1-4 0</inkml:trace>
  <inkml:trace contextRef="#ctx0" brushRef="#br0" timeOffset="81535">8493 2479 9691,'-15'0'1440,"2"0"-1260,3 0 89,1 0-89,2 0-90,2 0-90,0 0 0,2 0 90,1 10 180,15-7-270,-9 13 90,27-9-90,-10 5 0,22-1 0,-9-5 0,13 7 0,-20-7 90,22 9-180,-21-7 90,7 4 0,-12-4 90,-4 3-90,-1-2 0,-4 9 90,-6-3-360,-26 20-180,12-7-671,-21-8 1,-5 0-229,0 15 674,1-16 1,-3-1-226,6 2 1,2-1 899,-28 20 0,0 0 0,3-1 0</inkml:trace>
  <inkml:trace contextRef="#ctx0" brushRef="#br0" timeOffset="83105">6662 2088 10681,'-25'0'-630,"0"0"450,7 0 0,6-12 91,1 9-91,10-18 270,-2 9-180,3-5 90,0-1 90,16 7-90,-12-1-90,12 2 180,4 0-180,-15 1 0,30-1 0,-16 4 180,13-1 90,-3 5-1,-7 1 1,-11 17-90,-5 2-90,-6 20 90,0-9 0,-20 3-90,16-9 90,-31 3-90,31-2 0,-29-1 0,29-3 90,-29 1-90,29-3 0,-27 5-90,16-7 90,-13 7 0,10-12 0,4 1-90,7-5-90,1-3-269,0-2 449,19-1 0,-12-12 0,29 8 0,-6-8 0,7 2 90,14 6-90,-18-6-630,18 5-90,-20 3-179,6-4-540,-11 4 1439,-2-2 0,-4 2 0,-1-1 0</inkml:trace>
  <inkml:trace contextRef="#ctx0" brushRef="#br0" timeOffset="86467">9390 2810 8792,'25'-35'810,"-6"17"-631,1-25-89,-3 22 0,-4-23 90,2 10 0,-2 0-90,-2-2 180,-2 1-90,-3-1-90,-2 2 180,-2 2 89,-1-9-359,-1 14 0,0-9 0,0 22-90,0 1 270,0 8-90,0 23-90,0 4-90,0 14 180,0-2-180,16-6 180,-12 1-90,23 1 0,-24 1 0,18 0 0,-18 2 90,19 18-180,-10-12-405,-4-4 1,1-1-46,4 4-89,-8 10 89,-2-19 0,-2-5 90,-1-1-359,0 3 539,0-9 0,-20 6 360,2-15 989,-21 1-719,6-7-180,2-1-90,13-14-90,-1 10 270,16-24-270,-5 9 0,8-8 0,23-10 0,-18 11-360,40-11-269,-26 10-271,22-1 900,-12 0 0,1 2 0,-2 0 0</inkml:trace>
  <inkml:trace contextRef="#ctx0" brushRef="#br0" timeOffset="87834">9933 2346 11760,'0'33'180,"12"3"-270,-9-7 180,9 4-90,-12-9 0,7 1-180,-5-3-180,12-1 1,-12-3-271,12-3 90,-7-3 181,6-2-91,-2-4-360,3-2 540,-4-4 1,4 0 269,-6-20 0,0 0 0,-3-4 269,-2-8 1,-2 13 0,2-1 90,-1-8-90,1 14 359,1-6-629,-2 3 0,2 8 0,-2 5 630,0 2-180,2 2-360,0 0-90,7 0 0,-2 18 0,4-13 90,-1 24-90,4-26 0,-1 23 0,10-7 0,-5-1 90,12 15-90,-12-29 0,3 22 90,-6-24 0,-1 7-90,0-9 0,6 0 0,-8 0 89,11-21 1,-15 16-269,5-32 268,-11 16-178,0-18 89,-4 5-90,0 6 180,0 9-90,0 25 0,0 7 0,0 22 0,17-1 0,-3 1 179,14-6-179,-6-7 0,-2-11-179,-5-5 179,-1-6 0,-1-17 0,-3 12 0,9-28 0,-11 12 0,4-8 0,-5 9 89,-2-2-89,-1 18-89,1-17 358,-4 14-359,1 12 180,11 7-719,3 23-1350,11 0 899,2 0-539,-8-14 1619,1 2 0,-5-21 0,0 8 0</inkml:trace>
  <inkml:trace contextRef="#ctx0" brushRef="#br0" timeOffset="88050">11012 2355 9871,'-22'-2'1440,"-12"1"-1261,11-1-179,-14 2 90,7 13-90,13 7 90,8 10-90,9-2 0,0-4 0,0-6 0,16-1-1259,6 4 180,-1-7-1350,31-2 2429,-29-9 0,29-3 0,-21 0 0</inkml:trace>
  <inkml:trace contextRef="#ctx0" brushRef="#br0" timeOffset="88269">11252 2162 9691,'-22'12'1620,"5"2"-1620,17 21 179,0-8-179,17 3 0,-12-10 0,12 3-719,-6 8-271,-8-6-719,16 16 630,-17-17 1079,6 12 0,-8-15 0,0 3 0</inkml:trace>
  <inkml:trace contextRef="#ctx0" brushRef="#br0" timeOffset="88405">11072 2425 8792,'0'-24'450,"18"6"-450,-13 0-90,34 6-360,-34-1-90,40 2-359,-28 0 899,23 3 0,-11 0 0,1 1 0</inkml:trace>
  <inkml:trace contextRef="#ctx0" brushRef="#br0" timeOffset="88601">11497 2471 8882,'0'9'180,"0"-1"-90,0 3-90,0 0 90,0-1-90,0 5 90,0-5-360,0 4-1349,0-1 0,0-3 1619,11 0 0,-8-6 0,8-2 0</inkml:trace>
  <inkml:trace contextRef="#ctx0" brushRef="#br0" timeOffset="88784">11462 2186 9242,'-6'-4'-30,"25"2"0,1 2 0</inkml:trace>
  <inkml:trace contextRef="#ctx0" brushRef="#br0" timeOffset="89073">11697 2338 9961,'-15'15'0,"3"3"90,12 17-90,0-7 90,0-1-90,16 0 0,0-8 0,17 5-90,-18-14-90,12-2 90,-16-7 0,12-1 1,-7 0-1,-1-20 180,-2 15-90,-2-36-90,-3 15 90,-3-10-630,-2-6 180,-3 18 450,-21-8 0,-3 14 0,-20-2 0</inkml:trace>
  <inkml:trace contextRef="#ctx0" brushRef="#br0" timeOffset="89441">11980 2328 9242,'0'29'270,"0"-2"-270,15-6 0,-11-3 269,10-2-359,-6-7 90,-5-19 0,11 7 0,-9-28 0,6 27 270,3-46 0,-4 32 360,10-36-630,-10 39 180,4-12 269,-6 24-269,0-7 0,-1 10-270,3 0 180,-3 19 0,6 7-540,-6 13-3327,7 21 3777,-5-19 0,3 15 0,-2-17 0</inkml:trace>
  <inkml:trace contextRef="#ctx0" brushRef="#br0" timeOffset="90919">12805 2197 10771,'9'-2'1259,"-1"2"-1169,-1-1 0,-2 1-90,0 0 0,-2 0 0,0 0 360,1 0-360,-2 0 90,6 11-90,-5-8 0,6 22-90,-4-21 180,3 25 0,0-16-180,3 22-360,-3-12-1709,0 14 360,-5-17-449,-2 4 2248,-1-12 0,0-3 0,0-1 0</inkml:trace>
  <inkml:trace contextRef="#ctx0" brushRef="#br0" timeOffset="91101">12893 2054 9152,'0'0'0</inkml:trace>
  <inkml:trace contextRef="#ctx0" brushRef="#br0" timeOffset="91483">13117 2307 8702,'0'10'540,"0"-1"-540,0 2 0,0-5 0,14 3 0,-11-3 90,11 3-90,-5 0 0,-7-2 180,13 2-720,-14-5 450,8-1 0,-7-17 0,4 11 90,2-27 0,0 7 0,9-18 90,-6 6 180,6 4 90,-5 13-180,0 2-180,-1 8 89,-1-3 361,-2 9-90,0-3-270,2 5 270,-3 0-270,5 18-90,-6-13 0,2 30 180,-5-30-180,2 31-630,-3-20-359,3 18-91,-2-8-179,3-2 1259,2-1 0,1-3 0,3-1 0</inkml:trace>
  <inkml:trace contextRef="#ctx0" brushRef="#br0" timeOffset="91952">13735 2180 9781,'-20'-6'630,"3"0"-450,-3 3-180,1 1 90,-19 2-90,12 18 0,11 1 90,7 19-90,8-5 0,19-13 90,-14 7 0,33-25-90,-34 17 90,33-18-90,-14 5 0,18-6-90,-11-20 90,0-3 0,-15-14-90,-2 2 90,-2 6 90,-10-3-180,5-1 90,-6 0 0,0-1 0,0-1 0,0 0 539,-16-10-449,13 13 0,-13-13-90,16 26 810,-10-3-630,7 36-180,-7 6 90,26 18-90,-12-1 0,12-3 0,-16 1 90,12 3-180,-9-1 90,9 2-360,-4 0-1529,-1 15 630,2-14-1710,3 20 2969,-7-28 0,6 1 0,-3-14 0</inkml:trace>
  <inkml:trace contextRef="#ctx0" brushRef="#br0" timeOffset="92300">14030 2341 8702,'6'0'360,"5"0"-450,-2 0 90,15-6 90,-7 3-90,9-6 0,5 2 90,-7-1 0,15-6-90,-19 6-90,6-9 270,-15 7-90,-2-9 269,-7 8 91,-2-5 0,-23 3-270,17 2 270,-31-2-361,19 8-178,-11-1 178,3 5-89,14 16 0,3 2 90,25 3-90,-12 10 0,27-8-449,-10 8-181,-2-5-269,19-9-181,-22-3-89,17-2 1169,-10-2 0,-1-4 0,0-2 0</inkml:trace>
  <inkml:trace contextRef="#ctx0" brushRef="#br0" timeOffset="92521">14350 2188 10681,'22'13'90,"13"-11"0,-11 23 0,9-22-90,3 19 0,-10-19 90,2 19-540,-1-13-450,0 10-89,0-5 989,9 7 0,-9-6 0,7 3 0</inkml:trace>
  <inkml:trace contextRef="#ctx0" brushRef="#br0" timeOffset="92767">14668 2109 10051,'-12'0'360,"2"0"-270,5 0 0,-2 15-90,3-12 90,-9 42-90,2-25 0,-6 28-360,-4 1-449,5-10-406,4-5 1,-1 0 1214,0 5 0,-2 11 0,6-17 0</inkml:trace>
  <inkml:trace contextRef="#ctx0" brushRef="#br0" timeOffset="93405">15083 1888 10861,'-24'-4'450,"5"2"-181,1 0 1,-1 1-180,-22 17-90,13-12 0,5 25 0,3 6-90,3-8 180,4 15 0,4 1-180,5-4-674,4 12 944,20-18-524,-15-3-106,43-4-629,-22-2-91,25-3-269,-6-4 1439,-12-9 0,0-2 0,20 0 0,-19-3 0,0-1 0</inkml:trace>
  <inkml:trace contextRef="#ctx0" brushRef="#br0" timeOffset="93719">15305 1825 9691,'35'0'1709,"1"12"-1619,-5-9 90,0 21 0,-6-21 0,2 24-90,-1-12-90,0 15 360,8 10-360,-11-7 0,-6-1 0,-2 1 0,-2 8 0,-2 15 0,-8 1-450,-21-13-495,2-6 1,-3-2-675,-25 8 1619,6-9 0,-1-1 0,-9 3 0,14-12 0,0-1 0</inkml:trace>
  <inkml:trace contextRef="#ctx0" brushRef="#br0" timeOffset="94566">15902 1603 9871,'20'13'630,"7"4"-630,-25 10 0,18 13 90,-18-11-90,13 12 90,-14-10-90,11 1 0,-11-2 90,8 0-90,-7-2 0,1 0 0,-1-2 90,-2-1-90,0 0 0,0 9 90,-19-8-90,14 13 0,-30-20-180,32 3-180,-13-13 0,3-1-989,10-4 1349,-9-16 0,12-4 0,0-13 540,16 14 89,-12-7 271,24 19-630,-16 7-180,7 19-90,-9 9 0,-2 5 90,-5-5-90,4 2 90,-2 3-90,0 0 0,-1 2 0,0-1-180,2 17-630,-1-15-1888,1 26 2698,-3-32 0,-1 8 0,-1-17 0</inkml:trace>
  <inkml:trace contextRef="#ctx0" brushRef="#br0" timeOffset="95267">16488 1733 11400,'-19'13'90,"-6"-10"-90,22 24 0,-6-15 90,2 27-90,5-12-90,-4 14 90,6-10 0,0 2 0,0 14 180,19-11-180,-14 21-90,33-25 180,-33 5-90,28-16-90,-29 0-179,24-7-451,-10 2 450,4-9-90,0 0 1,-9-7 179,0 0 0,-2-16 180,-1-2 539,-5-19-179,0 0 0,-22 2-360,13 5-90,-29 14 360,29 2 90,-24 12-90,25 13-270,-8 11 0,11 23 0,0-7-648,0 5 738,0-7-180,0 1 180,0 2-90,14 17 90,-11-14-186,9-8 1,0 0-625,-10 0-1978,16 18 539,-16-29 2159,5 4 0,-7-13 0,0-2 0</inkml:trace>
  <inkml:trace contextRef="#ctx0" brushRef="#br0" timeOffset="95419">17005 2524 7623,'0'0'0</inkml:trace>
  <inkml:trace contextRef="#ctx0" brushRef="#br0" timeOffset="98367">27617 11624 9691,'-5'-3'540,"2"0"-360,1 1 90,2-1-180,0 0 0,0 0 0,0 0 270,0 0-360,0-2 89,20 1 91,-15-2 270,42-3-450,-28 2 90,24-1-90,-16 3 90,2 1-90,-2 1 0,10 1 0,-12 2 90,12 15-90,-20-12 90,4 23-90,-15-7 0,0 6 0,-6 16 0,-29-13 0,21 12-149,-20-24 1,-3-2 58,4 17 180,-25 0-90,11-3 0,3 0-90,2-4 90,5-4 90,6-2-180,4-5 180,11 2-90,2-7 0,8 2 0,0-7-360,17 0 0,14-2-270,10-1 1,8 0-1440,9 0 630,-14 0 1513,13-13 0,-23 9 1,-1-9-1</inkml:trace>
  <inkml:trace contextRef="#ctx0" brushRef="#br0" timeOffset="98637">27645 11717 10231,'-7'-4'1080,"2"1"-991,3 0 1171,1 2-1080,21-1-270,0 20 90,24 2 0,-13 12 90,5-2-90,-7-5 0,1 1-360,-1 3-180,0 1-1439,12 14 630,-12-9 1349,-4-7 0,-2 0 0,1 4 0,6 7 0</inkml:trace>
  <inkml:trace contextRef="#ctx0" brushRef="#br0" timeOffset="99201">28767 11670 10141,'0'-14'270,"0"2"0,0 2-270,-17 4 0,13 1 180,-34 3-180,0 17 0,-2 10 0,12-2 0,4 4 0,10 15 0,-14 16 90,26-24-533,-9 9 533,11-16-113,0-5 23,17 0 0,-12-7 90,27 0-90,-28-7 90,31-1 441,-12-4-620,17-2 203,-18-18-114,7-4 0,-16 0 0,1-15 449,-4 10-179,-10-8 0,0-4-450,0 20 360,0-4-270,0 35 180,0 17-90,0 9-450,0 9-629,13-20-180,-10 1-540,11-4 1799,-1-1 0,-10-3 0,11-3 0</inkml:trace>
  <inkml:trace contextRef="#ctx0" brushRef="#br0" timeOffset="99439">29167 11758 10591,'-26'-10'1349,"5"2"-899,1 1-180,15 4-180,-29 2-90,18 1 0,-14 15 0,5 6 0,4 23 0,11 5 0,4-7-270,6 10-360,25-25 91,-19 7-271,41-17-269,-28-4-91,21-7 1170,7-2 0,-10-4 0,12 0 0</inkml:trace>
  <inkml:trace contextRef="#ctx0" brushRef="#br0" timeOffset="99684">29412 11399 10411,'-12'-5'1799,"9"20"-1799,-9 19 0,12 4 90,0 10-180,15 4 180,-11-11-90,8-4 0,0 0-212,-10 6-238,8 12-180,-3-20-269,-5-4-270,10-3-1,-11-3-104,7-4 1274,-8-4 0,3-2 0,-3-3 0</inkml:trace>
  <inkml:trace contextRef="#ctx0" brushRef="#br0" timeOffset="99834">29245 11831 10141,'0'-17'810,"0"4"-900,0-2 90,25 5 0,7-8 0,16 6-1030,-1-5 40,-7 9-89,2-1-450,2 3 1529,0 1 0,2 1 0,-1 2 0</inkml:trace>
  <inkml:trace contextRef="#ctx0" brushRef="#br0" timeOffset="100068">29872 11743 10591,'-26'0'989,"11"16"-989,6 7-90,9 8 90,0 0 90,0 1-449,0-7-541,0 4-269,0-11 179,0-2-89,12-2 1079,-10-2 0,10-1 0,-12-1 0</inkml:trace>
  <inkml:trace contextRef="#ctx0" brushRef="#br0" timeOffset="102255">29900 11755 9781,'0'23'1170</inkml:trace>
  <inkml:trace contextRef="#ctx0" brushRef="#br0" timeOffset="102801">29902 11511 11041,'0'-6'1889,"0"0"-1440,0 2-89,0-2-270,0 0-180,0 0 180,0 1-180,0 0 90,0 2 0,0-2 0,0 3 0,0 16 0,0 6 0</inkml:trace>
  <inkml:trace contextRef="#ctx0" brushRef="#br0" timeOffset="103307">30117 11814 9691,'2'-3'900,"1"0"-450,0 1 89,-1-1-629,-1 0 0,-1 14 90,-12 2 0,9 16 90,-10 0-90,13 0 0,0-3 90,16-12-90,-12 0 90,30-10 0,-18 2-90,16-3 0,-10-18 0,-3 0-90,-9-17-180,-5 8-809,-5-8 180,0 11-181,0-4-269,0 9 1349,-15 1 0,11 4 0,-12 0 0</inkml:trace>
  <inkml:trace contextRef="#ctx0" brushRef="#br0" timeOffset="103737">30498 11748 10591,'6'0'630,"-2"0"-540,0 0-90,0 0 0,1 13 0,-1-10 0,0 25 0,0-24 0,-2 30 0,1-19 89,0 26-89,0-18 0,0 12 90,-1-18 0,-1 4-359,1-14 179,-1-16 90,2-11-90,9-25 90,-1 8 0,8-4-90,-6 11 90,5 2 0,-3 3 0,2 2 449,-3 6-89,-2 7-90,3 0-270,-6 9 0,6-2 90,-7 21-180,4 5 180,-7 11-630,2-1-179,-4-7-541,0 0-359,0 1 1619,2 7 0,-2-9 0,4 4 0</inkml:trace>
  <inkml:trace contextRef="#ctx0" brushRef="#br0" timeOffset="103983">31018 11765 11940,'32'0'-1349,"-13"11"-900,5-9 900,-7 17 1349,6-17 0,-8 12 0,-8-6 0</inkml:trace>
  <inkml:trace contextRef="#ctx0" brushRef="#br0" timeOffset="104151">30983 12012 9871,'-8'5'900,"1"-1"-540,7 1-270,0-2 0,0 1-1,0-1 1,21 1-629,-16-1-1890,34 2 180,-14-2 2249,9-1 0,1 1 0,-10-2 0</inkml:trace>
  <inkml:trace contextRef="#ctx0" brushRef="#br0" timeOffset="104501">31593 11751 12480,'0'30'0,"0"5"90,0-4-450,0 3-180,0-9-359,0-1-450,0-1 1349,0 4 0,0-7 0,0 4 0</inkml:trace>
  <inkml:trace contextRef="#ctx0" brushRef="#br0" timeOffset="104684">31593 11526 11580,'0'-6'-45,"0"3"0,0 0 0,0 2 0</inkml:trace>
  <inkml:trace contextRef="#ctx0" brushRef="#br0" timeOffset="105100">31807 11712 10681,'-22'15'0,"5"4"90,17 19-90,0-7 0,0 2 0,0 2 0,0-8 90,0 5-180,0-12 180,0-4-90,0-1 90,14-1 0,-11-7-180,18-1 90,-4-23 0,1-6 0,14-23 0,-14 9 0,10-2 0,-3 0 180,-5 11 269,10-11-269,-15 21 360,6 0-540,-12 13 90,3 2-90,-9 3 0,1 15 90,-3 1-180,0 20-180,-1-10-270,0 4-2068,0 1 1079,0-9 1529,0 6 0,0-13 0,0-1 0</inkml:trace>
  <inkml:trace contextRef="#ctx0" brushRef="#br0" timeOffset="105534">32310 11811 10951,'0'-11'1079,"-17"4"-989,-1 4-180,-17 17 90,17 8 0,-6 9 90,21 1-90,-7-4-90,10-1 180,0 13-90,0-13 0,0 14 90,21-23-90,-16 2-90,33-15 90,-19-1 90,2-25-90,9 16 0,-18-40 0,13 24 0,-8-22-90,-2 6 90,4-20 90,-6 11-135,-4 5 0,-1 0-970,-1-10 1285,0-13 180,-5 3-270,-2 20 55,0-21-145,0 37-180,0-1 360,0 18-270,0 44 0,0-12 0,0 36-189,0-20 189,-5-7 0,-2 2-360,5 18-315,-5-6 1,2 0-406,5 6 618,-8 12-3139,6-10 3601,-5-18 0,7 7 0,0-20 0</inkml:trace>
  <inkml:trace contextRef="#ctx0" brushRef="#br0" timeOffset="105883">32513 11997 12030,'0'-15'180,"0"3"-90,21 7-180,1 1 180,2 3-90,11 0 0,-10-1 0,7 1 0,-2 0 90,-13 1-90,-2 0-90,-7-1 90,5-1 0,-11-1 0,7-1 0,-8-7-90,2 0 180,-3-11-90,-16 6 0,12-10 90,-27 11-90,27-2 0,-21 8 0,22 3 0,-7 20 0,10 8 0,0 24 90,0-8-180,0 2 180,0-10-450,17-2-270,-13 0-1888,25 8 899,-14-11 1619,0 4 0,12-14 0,-9-2 0</inkml:trace>
  <inkml:trace contextRef="#ctx0" brushRef="#br0" timeOffset="106101">32892 11929 10861,'0'-4'1529,"0"1"-1439,13 2-180,-10 16 180,27 0-90,-14 17 90,16-4-630,-17-4-90,8-3-1528,-13-1 719,7-6-450,-2 2 1889,-6-9 0,0 0 0,-1-3 0</inkml:trace>
  <inkml:trace contextRef="#ctx0" brushRef="#br0" timeOffset="106317">33175 11785 11760,'0'-11'1080,"0"2"-900,0 3-180,0 2 0,0 2 0,0 19 0,-12 8 0,9 13 0,-9 3-180,1-6-270,8 5-450,-18 1-89,18 2-2069,-17 14 3058,10-16 0,-6 9 0,4-20 0</inkml:trace>
  <inkml:trace contextRef="#ctx0" brushRef="#br0" timeOffset="106517">33307 12099 12120,'4'13'60,"-1"-10"0,-2 11 0</inkml:trace>
  <inkml:trace contextRef="#ctx0" brushRef="#br0" timeOffset="108900">13132 1432 9062,'0'-4'809,"0"0"-719,0 1 0,12-1 90,-10 2 180,10-3-270,-3 2 0,-7-3-90,16 1 0,-10 0 0,10 0 0,-3 1 0,2 0 0,-1 2 90,7 0-90,-5 2 180,6-1 90,-11 1-181,1 18-89,-8-14 90,-3 26-90,-2-11-90,-1 13 180,-15 4-90,11-10 0,-28 0 0,28-14 0,-23-3-90,24-2 1,6-7 178,17 4-89,-1 10 0,9-11 0,-14 26 0,9-15 90,-3 13-90,-9-7 90,-5-5-90,-6-3 0,0-4 90,0 1 0,-20 3-90,-2-4 0,-23 5 90,23-8-180,-17 1-180,25-4-449,-18-1-181,11-1-359,1 0-720,-1 0 1979,2 0 0,0 0 0,3 0 0</inkml:trace>
  <inkml:trace contextRef="#ctx0" brushRef="#br0" timeOffset="132871">14273 12923 8432,'26'0'180,"1"0"-180,-2 0 0,1 0 90,-6 0-90,11 0 0,-6 0 0,7 0 0,-9 0 0,0 0 0,-1 0 0,-1 0 0,1 0 0,-2-7 0,10 6 0,-8-5-90,15 6 180,-17 0-90,7 0 0,-9 0 0,0 0 90,0 0-90,8 0 0,-3 0 0,16 0 0,-13 0 90,18 0-180,-16 10 180,8-7-90,1 7 0,-8-10 0,22 6 0,-20-5 0,24 8 0,-20-8 90,26 3-90,-20-3 0,12 0 90,8-1-180,-13 0 90,-7 1 0,1-2 90,8-12-90,-10 12 0,-1-1-443,7-10 533,10 3-90,-20 7 0,-2-7 0,0 9-90,-1-8 180,1 6-90,-2-6 0,14 4 0,-12 0-90,22-1 180,-25 1-90,8 3 0,-14-1 0,-1 2 0,-2 0 0,10 0 0,-9 0 0,15 0 0,-16 0 90,17 14-90,-17-11 0,10 10 0,4-13 0,-5 0 0,26 0 90,-21 0-180,28 0 90,-27 0 0,27 0 90,-27 0 173,8 0-263,-3 0 0,-12 0 0,10 0 0,-13 0 0,-2 0 0,0 0 0,1 0 0,1 0 90,0 0-90,13 0-90,-10 0 90,23 0 0,-22-13 90,21 10-90,-20-11 0,8 14 0,-10 0 0,-2 0-90,3-6 180,12 5-90,-9-5-90,25 6 180,-24 0-90,27-4 0,-25 4-746,13-3 836,-15 1-90,1 1 0,0-2 0,17-1 0,-13 1 0,-6 1 0,-1-1 0,6 1 0,25-3 0,-27 2 0,9-1 0,-15 2 0,0-1 0,-2 2 0,10-3 0,-11 2 656,15-2-566,-21 2-90,11-3-90,-18 3 90,13-2 0,-16 2 0,8 0 90,-11 1-180,3 0 90,-4 0 0,4-1 90,-6 1-90,2-1 0,-4 2 0,0 0 0,-2 0 0,0-1 0,-1 0 0</inkml:trace>
  <inkml:trace contextRef="#ctx0" brushRef="#br0" timeOffset="150601">5210 13740 9242,'0'-8'1439,"0"4"-1079,0-2-90,0 4-91,0-1 1,0 0 540,0 1-270,10 0-540,-7 16 180,7 4 0,-10 23-180,0-6 90,0 27 90,0-19-1267,0 17 1087,0-15-449,0-1-292,0-1-68,0-2-91,0-1-89,0-4-1619,0 7 2698,0-13 0,0 4 0,0-15 0</inkml:trace>
  <inkml:trace contextRef="#ctx0" brushRef="#br0" timeOffset="150767">5050 14228 9422,'-7'-10'629,"2"7"-269,1-14-270,3 10-90,1-13 90,23 5-90,-17-6 0,47 3-720,-28-1-179,28-2-406,-20 6 1,0 0 1304,19-8 0,-16 7 0,-1 2 0,13-6 0</inkml:trace>
  <inkml:trace contextRef="#ctx0" brushRef="#br0" timeOffset="151000">5747 13534 9961,'-26'-2'1439,"4"16"-1349,2 12-180,8 12 90,-1 9 90,3-2-45,3-8 0,0 2-45,-6 24 0,4-7 0,1 1-1110,-2 9-15,4-12 1,1-1-980,0 4 2104,2-21 0,0-1 0,2 5 0,1-2 0</inkml:trace>
  <inkml:trace contextRef="#ctx0" brushRef="#br0" timeOffset="151393">6140 13894 10411,'0'-5'360,"-20"-1"-180,15 3-270,-15 0 90,0 1 0,0 1-90,-19 0 180,11 1-90,-1 20-90,17 0 90,-6 4 90,17 8-180,-5-18 180,6 15-90,22 3 0,-17-8 0,38 18 0,-17-19 0,22 13 0,-21-17 90,11 3 0,-35-10-90,23-1 0,-23-2 449,7 1-449,-10-3 0,-21 4 90,15-5-90,-38 1 0,12-3-1529,-21-2-450,4-1 1979,20-15 0,12-3 0,17-15 0</inkml:trace>
  <inkml:trace contextRef="#ctx0" brushRef="#br0" timeOffset="151700">6575 13952 11311,'-43'20'269,"19"11"-269,-18-27 0,37 24 0,-35-25 0,35 20 90,-22-21-90,24 19 0,-6-13 90,9 9-90,0-7 0,0 0 0,24-1-90,-18 0 90,43-4 90,-15 1 0,9-5 180,6 1-270,-21-2 90,-6-14-90,-11-3-899,-36-8-91,-4 3 91,-17 12-181,3-1 1,10 10 1079,-1-4 0,2 1 0,1-1 0</inkml:trace>
  <inkml:trace contextRef="#ctx0" brushRef="#br0" timeOffset="151904">6392 13795 9781,'23'-23'1170,"3"1"-810,14-11-360,-8 8 0,-4 4 0,-1 1 0,3-1 0,18-7 89,-24 18 1,5-1-180,-13 8 1,-1 2-811,-3 1-1619,4 15 631,-7-11 1888,2 25 0,-7-26 0,-1 12 0</inkml:trace>
  <inkml:trace contextRef="#ctx0" brushRef="#br0" timeOffset="152073">7062 13394 11041,'-24'20'180,"-13"-15"-360,32 42-2969,-27 2 3149,16 14 0,7-26 0,1-1 0,-5 20 0</inkml:trace>
  <inkml:trace contextRef="#ctx0" brushRef="#br0" timeOffset="152601">7398 14049 10231,'-12'-12'990,"9"1"-900,-22 2-1,22 3-89,-20 2 0,6 2 0,-4 0 0,-7 18 0,13-11 0,-4 25 0,11-10 90,2 10-90,23 0 90,7-15-90,18-5 0,4-10 0,1-22 0,-12-9 0,-14-3 0,-4-5 0,4-15 0,-9 10 0,-2 0 0,0-3 225,-8 5 0,-1 1-45,-1-7-966,0-15 966,0 27-180,0 3 0,-17 0 90,13 13 0,-13 2-90,17 28 90,0 17-180,0 11 135,-1-4 0,2 1-45,15 15-722,-14-15 0,0-1 812,15 17-270,-6-4 465,-8 1-1814,18 11 630,-18-17-1080,13 16 720,-15-32 1259,5 1 0,-6-17 0,0-4 0</inkml:trace>
  <inkml:trace contextRef="#ctx0" brushRef="#br0" timeOffset="152750">7410 13862 9512,'-9'-21'809,"1"2"-809,8 2 0,18-2 0,-13 6 0,33-1-630,-7 7 91,13 4-810,15 1 449,-19 2 900,7 18 0,-14-14 0,-1 14 0</inkml:trace>
  <inkml:trace contextRef="#ctx0" brushRef="#br0" timeOffset="153134">7887 13891 10951,'-46'0'539,"5"0"-539,9 0 0,15 16 90,9 2-90,28 14 0,5-3-90,19-7 0,-1-9 90,-5-7 0,-5-6 90,-16-14 90,-7-3 180,-10-15-270,0 2-90,-17 4 0,3 13 0,-6 20 0,10 20 0,10 8 0,0 7 0,0-8 0,17 18 90,-13-13-90,13 10-90,-6-9-90,-8-10-989,8 10 449,-11-20-1439,-17 3 630,13-15 1529,-28-1 0,28-6 0,-11-1 0</inkml:trace>
  <inkml:trace contextRef="#ctx0" brushRef="#br0" timeOffset="153300">7663 13609 10591,'17'-13'630,"-13"3"-630,33 3 0,-18 4 0,20 3 90,9 0-900,-9 0-1439,-6 9 1,1 1 2248,7-5 0,9 30 0,-17-15 0</inkml:trace>
  <inkml:trace contextRef="#ctx0" brushRef="#br0" timeOffset="153966">8567 13938 9422,'0'-14'899,"0"3"-629,0 1-90,0 3 270,0 1-360,-12 16-90,9 2 0,-19 4 0,19 1 0,-14-15 0,15 15 0,-15-4 0,11 5 0,-7 4 0,9-9 0,3 15 0,18-16-90,4 10 90,23-17-90,-10 1 90,4-6-90,2-20-90,-9 15 0,7-33 180,-14 34 0,-4-34-270,-3 22 180,0-32 90,-7 16-270,-1-27 180,-8 19-854,-1-14 944,0 12 90,-16-1-180,12-3 180,-12 0 180,-1-1-90,13 3 90,-23-12-180,24 19-406,-8-9 1036,11 29-450,0 21-270,0 22 0,16 34 0,-13-5-797,12-10 1,2 0 886,-2 13-90,-6-18 0,1 0 482,10 12-482,-18 1 0,17-7-1619,-9 17 449,5-19-1978,3 19 3148,-7-33 0,4 2 0,-5-16 0</inkml:trace>
  <inkml:trace contextRef="#ctx0" brushRef="#br0" timeOffset="154351">9173 13893 11311,'0'-11'809,"0"2"-719,0 4 90,-20 1-180,15 2 0,-32 0 0,23 1 90,-16 1-180,18 15 180,-3-11-90,14 23 0,-5-11 0,6 13 0,0 0 0,22-4 0,-3-11 0,20-6-90,-8-8 180,-13-18-90,6-2 0,-15-1 0,3-11 180,-6 13-180,-6-10 0,0 6 90,0 27-90,0 9-360,0 27-180,15-9-179,-11 4-2340,25-6 3059,-14-3 0,12-7 0,-3-8 0</inkml:trace>
  <inkml:trace contextRef="#ctx0" brushRef="#br0" timeOffset="154703">9387 13838 10501,'1'-15'1079,"2"-1"-1169,-1 8 90,0-3 90,0 11 270,1-4-360,0 4 0,0 0 0,2 0 0,-2 22 0,4-17 0,-2 34 0,8-3 90,-6-1-90,7 16 0,-8-30 90,2 5-90,-4-18 0,0-1 0,-2-25 0,1 14 0,1-32 0,2 20 0,3-17 0,6-1 0,-2 8 180,10-4-90,-9 11-90,9 10-90,-11 1 90,3 8 90,-6 0-90,-1 17 0,0-13-270,0 31-450,-3-9-1618,-1 20 1079,-4-8 1259,0 5 0,-19-21 0,-5 4 0</inkml:trace>
  <inkml:trace contextRef="#ctx0" brushRef="#br0" timeOffset="154951">9018 13617 10681,'-3'-25'1169,"0"6"-809,3-15-360,24 17 0,3-15 0,3 17 0,13-5 0,-26 10 90,20 3-270,-12 3-629,10 2-91,-12 2-1079,16 15 900,-21-11 1079,8 26 0,-15-26 0,0 11 0</inkml:trace>
  <inkml:trace contextRef="#ctx0" brushRef="#br0" timeOffset="155151">9417 13348 9691,'22'-14'1170,"9"1"-720,-16 0-271,11 7 271,3 0-450,-10 26 0,6 3 0,-11 2 90,8 10 0,-5-17-1349,10 10-180,-7-12-360,6-9 1799,-7-7 0,3 0 0,0 0 0</inkml:trace>
  <inkml:trace contextRef="#ctx0" brushRef="#br0" timeOffset="156161">10380 13789 11850,'-32'0'0</inkml:trace>
  <inkml:trace contextRef="#ctx0" brushRef="#br0" timeOffset="156753">10283 13848 10321,'-1'6'1259,"1"-2"-1079,0-1 0,0-1-90,17-1-90,0 1 90,28-2-90,-8 0-315,-2 0 0,1 0-1124,16 0-248,-15 0 1,0 0 1686,17 0 0,1 0 0,-1 0 0</inkml:trace>
  <inkml:trace contextRef="#ctx0" brushRef="#br0" timeOffset="157501">11560 13603 9512,'-44'0'1169,"10"-1"-989,-3 1-180,11 0 0,-1 0-90,1 18 90,4-13 90,2 24-90,5-26 0,6 25 90,4-8 0,5 17-90,30-7-720,9 7 1,18-17-226,-17-6 1,0-1-586,14-2 1279,-18-5 1,-1-1-1,15-3 1,-1-2-1</inkml:trace>
  <inkml:trace contextRef="#ctx0" brushRef="#br0" timeOffset="157755">12012 13446 11131,'-13'13'539,"2"3"-539,11 9 0,0 2 0,0-2 0,15 4 90,-11 4-90,11 3 0,-3 19 0,-9-13 0,4-7 0,-1 1-629,-6 3-1027,7 12 847,-5-20-44,6-3-227,-8-1-539,0-6 1619,0-1 0,0-5 0,0-2 0</inkml:trace>
  <inkml:trace contextRef="#ctx0" brushRef="#br0" timeOffset="157909">11838 13826 8882,'0'-14'180,"23"-5"-90,-17 4-90,55-11-540,-37 9-630,12 5 1,4 1 1169,0 0 0,16-2 0,-17 7 0</inkml:trace>
  <inkml:trace contextRef="#ctx0" brushRef="#br0" timeOffset="158267">12352 13630 8972,'-10'15'1079,"3"1"-989,7 21-90,14-10 0,-10 6 0,10-9 0,-3 12 0,-8-9 0,8 9 0,-11-13 270,9-4 180,-7-3 0,7-4-271,-9-3-179,0-3 0,5-3 0,-2-1 90,7-18-90,-3-10 0,4-10 0,-1-6 0,2 6-90,1-4-1169,6-19 450,-3 15-1,-3 10 1,0 1-1310,3-1 2119,4-2 0,-6 17 0,0 4 0</inkml:trace>
  <inkml:trace contextRef="#ctx0" brushRef="#br0" timeOffset="158601">12902 13815 9602,'9'-18'179,"0"14"-89,0-33-90,0 20 0,2-19 90,1 7-90,0-3 0,4-15 0,-8 11 0,4-23 270,-9 25-508,0-7 508,-3 15 34,0 4-304,0 3 360,-16 0-180,2 36 180,-4 8-360,8 24 0,9-15 0,2-1 0,-1 11 0,0 15 0,0-20 90,16 1-2249,8 10 270,-3-14 1899,28 7 0,-24-21 0,26-2 0</inkml:trace>
  <inkml:trace contextRef="#ctx0" brushRef="#br0" timeOffset="159484">10252 14139 10321,'13'-1'1709,"-3"1"-1619,-10-2-90,6 0 0,-1 0 270,5 1-90,-5 1 90,3 0-270,-1 14 90,13 7-90,-2 10 0,10 6-264,-2-3 264,4 7 0,4 2 0,-7-8 0,1 0 0,-7-7 0,2 0 44,16 21 1,1 2-45,-17-21 0,1 0-1191,16 22 1,1 1 1190,-17-22 0,-2 0 0,7 11 0,-1-1-343,-8-12 0,-3-1-197,16 29-269,-3-2-361,-13-17 1,-2-1-540,5 18 1709,-9-20 0,-2-2 0,-2 7 0,-2-2 0</inkml:trace>
  <inkml:trace contextRef="#ctx0" brushRef="#br0" timeOffset="160484">11747 15228 9602,'0'-13'1798,"0"-5"-1528,-18 4 180,13-8-270,-29 9-180,18-5 0,-4 11 0,0-1 0,12 6 0,-8 17 0,5 10 0,5 22 0,3-5 90,3 16-180,0-23 90,17 18 90,1-26-270,3 4-180,11-17 270,-9-6-90,9-5 90,-2-3 90,-10 0-90,4-20 180,-7-4-180,4-23 90,-12 10 180,-1 3 90,-5 3-360,-2 7 180,0 0-90,-1 27 0,15 12 0,1 21-1079,19 4-180,-19-8-1710,30-1 2969,-26-11 0,26-10 0,-17 0 0</inkml:trace>
  <inkml:trace contextRef="#ctx0" brushRef="#br0" timeOffset="160683">12320 15187 9781,'-24'-7'1889,"-18"2"-1979,21 4 180,-17 1-90,20 15 90,-1-11-90,17 26 0,-6-8 0,8 9 0,21 0-449,4 2-361,1-9-135,4-7 1,1-2-135,-5-4-360,36 0 1439,-25-11 0,0 0 0,2 0 0</inkml:trace>
  <inkml:trace contextRef="#ctx0" brushRef="#br0" timeOffset="160905">12722 14927 10321,'-15'-14'1349,"11"0"-719,-11 5-630,15 25 0,0 10 0,15 14 90,-11 0-180,26 13 270,-26-11-540,11-4 0,-1 0-359,-11 7-136,8-10 1,0 0-46,-9 2 1,6 7-271,-8-20 1170,0-4 0,0-4 0,0-3 0</inkml:trace>
  <inkml:trace contextRef="#ctx0" brushRef="#br0" timeOffset="161067">12563 15227 9242,'-4'-20'539,"3"2"-449,-4 3-90,5 2 0,20-5 90,7 8-449,27-2-271,-9 8-135,-11 3 1,0 1-406,9 0 1084,15 15 0,-18-11 1,-1 11-1</inkml:trace>
  <inkml:trace contextRef="#ctx0" brushRef="#br0" timeOffset="161284">13298 15178 11311,'-18'11'539,"3"5"-629,15 8 180,0 1-90,0 10-90,0-8-1079,12 20 269,-9-21-1168,18 12 718,-19-21 1350,15 1 0,-15-11 0,6-3 0</inkml:trace>
  <inkml:trace contextRef="#ctx0" brushRef="#br0" timeOffset="161434">13292 14898 9242,'0'-9'-2699,"0"3"2699,17 4 0,-12 20 0,13 5 0</inkml:trace>
  <inkml:trace contextRef="#ctx0" brushRef="#br0" timeOffset="161732">13647 15099 10231,'0'6'360,"0"0"-270,0 0-90,-16 3 0,12 9 90,-11 0-90,15 7 0,0-1 0,0 1 0,0 0 90,0 0-90,0-2 90,0-1-90,17 3 90,6-8-90,20 0 0,-9-12 0,10-3 0,-18-22 0,5 15 0,-12-52-90,-4 34 45,-10-11 0,-3-2-225,4 0 0,-25-12-180,15 20-269,-35 2-2160,12 0 2879,-20 10 0,20 2 0,6 10 0</inkml:trace>
  <inkml:trace contextRef="#ctx0" brushRef="#br0" timeOffset="162117">13903 15143 10051,'5'0'540,"-1"0"-540,-1 0 0,1 15 90,2-12-90,2 36 0,-1-23 90,8 40-90,-6-28 0,8 21 90,-9-29-90,4 7 0,-7-15-270,1 0 180,-3-9 0,0-1 180,1-2-180,2-20 90,1 15 0,9-50 0,-2 32 225,-1-9 0,1-1 225,2 2 89,10-6-359,-10 13 0,1 13 180,-5 0-90,-1 11-270,1 0 90,5 0-90,-5 15 0,11 8 0,-12 8-720,12 15-359,-11-15-1813,4 11 2892,-4-11 0,-1-2 0,2 0 0</inkml:trace>
  <inkml:trace contextRef="#ctx0" brushRef="#br0" timeOffset="178577">14053 13590 11490,'0'13'90,"0"4"-180,16-14-89,-2 4 179,12-7 179,-7 0-179,-3-15-90,-6 11 90,-4-24-89,-4 15-1531,-2-9 1620,-14 8 0,11 7 0,-10 4 0</inkml:trace>
  <inkml:trace contextRef="#ctx0" brushRef="#br0" timeOffset="178991">14130 13896 8522,'-7'0'1529,"3"-12"-1529,2 1 0,2 14 0,0 10 0</inkml:trace>
  <inkml:trace contextRef="#ctx0" brushRef="#br0" timeOffset="180200">15017 13492 9332,'-37'0'1349,"2"15"-1169,9-11-180,0 28 90,6-18-90,1 16 0,1-3 0,3 0 0,4 1 0,5 1 0,4-1 90,2 0-90,0-1-540,0-2-539,23-1-91,-18-4-449,41-2 1619,-27-4 0,22-4 0,-7-2 0</inkml:trace>
  <inkml:trace contextRef="#ctx0" brushRef="#br0" timeOffset="180484">15355 13637 9602,'-40'0'1169,"19"14"-1169,-18-10 0,25 10-90,-8 0 90,-1-1 0,13 3 90,-6 0-90,9-5 180,25 5-270,-13-1 180,30-5 0,-10-3-90,19-4 0,-2-1 90,-17-17-180,1 11-180,-24-30-540,8 17-359,-29-16 359,14 8-179,-32 12 989,32-2 0,-29 14 0,14-4 0</inkml:trace>
  <inkml:trace contextRef="#ctx0" brushRef="#br0" timeOffset="180875">15603 13671 9062,'2'7'540,"1"0"-540,-1-2-90,2 1 180,-2 0-90,0 1 0,0 1 89,2 5-89,-2-2 0,3 5 0,-2-7 180,-1 1-180,0-6 0,-1 0 0,1-3 0,-1 1 0,3-22 0,0 16-90,8-44 90,-4 29-90,7-23 270,2 9-180,-3 11 720,8-7-450,-10 20 359,4 1-269,-7 8-270,2 0-90,-3 19 0,-1-15 0,7 58 0,-5-38-90,-1 11 0,-1 2-989,1-4-360,1 9-360,-2-15 1799,4-1 0,-1-5 0,3 0 0</inkml:trace>
  <inkml:trace contextRef="#ctx0" brushRef="#br0" timeOffset="181119">16228 13485 10681,'-16'18'989,"2"5"-899,14 11-90,0 1-90,0 10-809,0-8-1260,0 26 1080,11-27 1079,-8 21 0,8-27 0,-11 8 0</inkml:trace>
  <inkml:trace contextRef="#ctx0" brushRef="#br0" timeOffset="181445">16022 13721 8612,'23'-13'180,"12"-1"-270,-31 2 90,34 1 90,-8 0-90,13 4-90,12 1 180,-21 4-90,20 2 90,-26 20 180,14-1-90,-22 4 0,1 7 539,-8-15-269,-7 2-180,1 2-360,-24-17 180,13-10-90,-13-11-90,6 1-630,8-12-719,-8 11 90,11-14 1349,0 8 0,16 10 0,4 8 0</inkml:trace>
  <inkml:trace contextRef="#ctx0" brushRef="#br0" timeOffset="181739">16770 13671 10591,'-21'-17'899,"16"-4"-989,-31 18 90,32-12-89,-23 13 178,16-5-178,-12 26 178,12 2-178,2 21 178,9-10-89,0 0 0,17-11 90,-12-2-90,29-1 90,-8-3-90,-3 0 0,17-8 0,-26-2-180,23-5 91,-16-19-271,-5-4-989,-7-33 359,-9 18 990,-20-14 0,15 28 0,-15-4 0</inkml:trace>
  <inkml:trace contextRef="#ctx0" brushRef="#br0" timeOffset="182334">16983 13774 9422,'8'0'269,"-1"0"-89,1 0-180,3-18 0,1 14 0,8-51 90,-3 33-90,-2-13 0,0-1 0,3-3 0,-1 5 0,-2-1 0,0-6-874,5-13 784,-11 18 269,0 1-89,-6 3 180,-2-8-180,-1 14 90,0-9-180,0 22 0,-16-1 180,2 28 785,-4 11-965,0 31 0,16-7 0,-2-11 0,0 0 0,4 6 45,0 4 0,0-1 135,0-1-315,9-6 0,2-1 315,-6-8-90,29 9-90,-14-22 90,17-1-90,-6-12 0,21-23 0,-26 13 0,0-20 0,-3-4 0,-3 7-683,5-31 593,-12 20 90,-3-2 0,-4-1-281,-2-13 281,-3 13 450,-1-20-450,0 29 0,-15-9 0,11 21 180,-10 1-90,14 31-90,0 24 0,0 7 0,0-9 0,0 1 90,0 5-935,0 14 845,0-18-360,0-2 231,0-2-2749,0 9 899,16-13 2047,-12 3 1,24-17 0,-13-2 0</inkml:trace>
  <inkml:trace contextRef="#ctx0" brushRef="#br0" timeOffset="182687">17655 13727 9781,'0'27'270,"19"-10"-180,-1-8 0,21-9-90,-5 0 0,3-16 0,-18 0 0,5-2 180,-18-17-180,3 20 360,-6-27-180,-3 21-180,-18-3 90,13 8 0,-13 5-180,-3 2 90,3 5 0,-16 1 90,19 18-90,-3-12 0,16 29-90,-5-7 270,7 19-180,0-7 90,16-3-360,-12-11-360,26-3-90,-26 0-899,24 2 1170,-10-8 449,16 0 0,-7-10 0,-2-2 0</inkml:trace>
  <inkml:trace contextRef="#ctx0" brushRef="#br0" timeOffset="182984">18002 13610 9781,'0'11'1260,"0"4"-1260,0 28 0,0-12 0,0 2 0,12-11 0,-10-3 0,10 0 90,-12-4 269,0-1 361,0-3-540,6-4-180,-4-17 0,10-23 0,-9-3 0,3 3 0,1 0 0,0-4-720,11-25 271,-8 31-2160,12-11 1530,-13 28 1079,6 1 0,-9 13 0,0 0 0</inkml:trace>
  <inkml:trace contextRef="#ctx0" brushRef="#br0" timeOffset="183601">18690 13566 10501,'0'-21'450,"-21"3"-360,16 1-180,-28-4 90,30 10 0,-22-3 0,22 34 0,-9 18 90,12 5-180,18 19 180,-2-31-90,17 17 0,-18-23 0,-3 4 90,-4-14-270,-6-3-1259,6-2 1169,-26-5-450,0-14 450,-16-10 270,17-9 0,-7 10 0,21-3 0,-8 11 0,11-6 0,23 7 90,-17 2-90,39 4 0,-13-1 0,24 3 0,-10 1 0,9 0 90,-23 0-90,14 0 0,-20 0 0,2-13 0,-7-1 0,-9-1 0,1-10 180,-11 6 0,0-6 180,-2 2 0,-21 7-181,16 3-89,-31 1 90,17 1 90,-11 5-270,12 19 90,7 9-90,11 11 90,0 0-90,0-5 0,17 10 0,-13-8-899,27 16-451,-9-23 1350,18 8 0,-6-21 0,1-1 0</inkml:trace>
  <inkml:trace contextRef="#ctx0" brushRef="#br0" timeOffset="183901">18865 13257 8432,'22'-4'990,"-4"1"-541,3 2-179,0 0 0,21 1-90,-7-1-180,-6 1 0,-5 0 0,-8 12 0,0-9 0,1 9 90,5-3 0,-4-7 90,10 16-180,-13-16-540,6 6-269,-8-8-631,2 0-449,-2 0 1889,1 0 0,1-19 0,2-4 0</inkml:trace>
  <inkml:trace contextRef="#ctx0" brushRef="#br0" timeOffset="184371">19643 13465 10501,'0'-5'1529,"14"2"-1349,-10 1 360,26 2-540,-9-1 90,9 1-90,12 13 0,-13-10 0,25 22 0,-19-8-1556,12-2 836,-16 15-359,1-17-551,-5 15 101,-1-9 1483,-2-1 1,-4-1 0,-2-1 0</inkml:trace>
  <inkml:trace contextRef="#ctx0" brushRef="#br0" timeOffset="184585">20112 13332 9691,'-32'0'450,"14"23"-360,-13-18-90,16 40 90,-16-25-1036,4 23 946,0-6 0,-2 3-675,9-10 0,0 2-404,-7 15 269,9-16 1,1 0 809,-2 10 0,4-5 0,2 0 0</inkml:trace>
  <inkml:trace contextRef="#ctx0" brushRef="#br0" timeOffset="184984">20328 13517 9961,'5'-3'450,"-2"2"-450,-1 1 0,0 0 0,-1 15 90,2-12-90,-2 26 0,5-6 0,0 6 90,3 2 0,4 0-180,0-9 180,9 9-90,-6-17 0,10 2 0,-11-12 0,5-1 0,-9-3 0,0 0 0,-2-20 0,1-4 0,-4-1 360,-1-26-180,-4 34-1,0-25-268,-1 19 268,0 7-179,0 20 0,0 16-629,0 27-1530,17 6 720,-13-11 1374,27-5 0,-27-25 0,10-3 0</inkml:trace>
  <inkml:trace contextRef="#ctx0" brushRef="#br0" timeOffset="185217">20527 13274 8882,'47'-2'450,"-7"1"-360,-16 16-90,1 2 0,-22 19-270,8-4-1619,-11 3 1889,0-9 0,-18-10 0,-4-9 0</inkml:trace>
  <inkml:trace contextRef="#ctx0" brushRef="#br0" timeOffset="185367">20765 13116 9242,'12'-4'1439,"-2"1"-1349,4 16 0,-7 10-720,-7 25-899,0-5 1529,0-7 0,0 0 0,0 10 0,0 18 0</inkml:trace>
  <inkml:trace contextRef="#ctx0" brushRef="#br0" timeOffset="185766">20910 13882 10411,'33'-28'0,"-13"4"-90,8-3 180,-7-9-90,8 7 0,-1-10-90,-9 8 180,-3 1-90,-1-2 90,-2-15-90,-5 11 270,-2-29 0,-5 28 179,-1-23-269,-17 29-180,12-7 0,-12 20-90,17 4 270,0 6-90,-11 3-90,8 24 0,-8 14 0,7 1 0,2 1 0,0 27-719,-1-27 1,-1 0 718,4 18 0,0-1-211,0-3-464,11-17 1,1-1-405,-6 13 134,13-13 1,3-3-315,1-3 1259,0 3 0,17-20 0,-14-2 0</inkml:trace>
  <inkml:trace contextRef="#ctx0" brushRef="#br0" timeOffset="186189">21387 13648 9871,'-14'-9'540,"10"19"-450,-10 11-360,29 15-719,3-3 89,14-5 91,3-13 539,-3-5 270,-1-10 90,-10 0 629,-6-17 91,-6-4-1,-3-18-89,-1 3-270,-4 2-360,-1 7-90,0 33 0,0 30 90,0 11-90,-1-7 0,2 1 90,11 5-90,-5-4 0,0 1-90,8 7 135,-4-8 0,1-1-497,3 3 632,6 8 225,0-18-315,-10-14-1889,1 0-270,-32-33 630,-8-6 1439,-16-3 0,2-19 0,10 11 0</inkml:trace>
  <inkml:trace contextRef="#ctx0" brushRef="#br0" timeOffset="186371">21908 12911 10681,'-19'19'-720,"14"15"-629,-34-16-630,34 16 1979,-39-3 0,38 1 0,-17 5 0</inkml:trace>
  <inkml:trace contextRef="#ctx0" brushRef="#br0" timeOffset="187334">22353 13427 9691,'7'-3'1440,"-5"16"-1440,8 5 0,-8 0 90,4 16-90,-3-18 179,-1 16 91,0-11-270,0-1 180,0-2 180,0-1-180,-1-2 90,1-7-90,-1 1-180,1-9 0,-1 2 0,2-2 0,4-21-90,0-6-720,9-26-89,-3 12-1980,9-14 900,-9 27 1979,2-6 0,-6 17 0,-1 1 0</inkml:trace>
  <inkml:trace contextRef="#ctx0" brushRef="#br0" timeOffset="187639">22815 13697 9781,'9'0'630,"0"0"-540,2 0-90,6-20 0,-2-1 0,12-20 0,-11 21 0,6-12 0,-9 20 0,-2-13 90,-3 16-90,0-9 0,-5 7 0,0-6 90,-21 9-90,-3 4-90,-1 23 180,-10 1-90,14 3 0,-10 10 90,11-11 0,9 8-630,8-3-449,0-10-540,17 0 1529,11-4 0,11-1 0,4-1 0</inkml:trace>
  <inkml:trace contextRef="#ctx0" brushRef="#br0" timeOffset="188017">23343 13517 10051,'-31'0'1260,"-11"0"-1260,10 0 89,-11 15-89,19 1 0,6 18 0,10-9 0,8 3 90,0 1-90,22-6-719,6 10 449,0-18-90,33 1 270,-38-12 90,31-2-90,-15-19 180,-14 13 0,10-29 450,-24 9-270,0-16 0,-11 5 89,0-2-269,-17 23 180,13-11-180,-25 23-180,26 11 180,-18 21 0,19 10-450,-5 0 0,0 0-539,6 6-316,-2-2 1,-1-1-495,4-3 1574,-2 9 0,2-21 0,0-3 0</inkml:trace>
  <inkml:trace contextRef="#ctx0" brushRef="#br0" timeOffset="188475">23552 13806 9602,'4'-17'89,"1"-1"1,5 4-180,2-3 90,3-1 90,1-3-180,1 0 180,9-14-180,-6 9 360,13-18 0,-17 18 360,8-13-540,-14 20 90,0-2-180,-4 12-90,-3 4 270,0 2-270,-1 21 90,-1 5 90,2 36-180,0-18 270,3 20-180,1-35 89,8 10-178,-3-21-811,12-2 630,-7-9-359,21-26 629,-17 16 0,-1-21 0,-1-4 0,-3 9 90,4-29 179,-11 22 181,-1 1 0,-3 2-270,-3 3-180,0 6 629,-2 0-629,0 27 90,0 7-90,0 29 0,0-8-629,0 2-451,0-9-1528,13 9 2608,-10-11 0,11 4 0,-14-13 0</inkml:trace>
  <inkml:trace contextRef="#ctx0" brushRef="#br0" timeOffset="188793">24217 13648 10681,'9'-4'360,"2"3"-360,0-7 0,2 5 90,8-7-90,-2 2 90,16-7-90,-12 4 0,5-4-180,-6-1 0,-7 5 0,0-12 180,-10 10 0,-2-11-90,-3 11 180,-24-3-180,18 7 90,-36 4 90,16 2-90,-15 3 0,2 20 0,17 5 90,2 23 0,18-11-1170,-5 22 181,30-30 899,4 22 0,26-32 0,1 3 0</inkml:trace>
  <inkml:trace contextRef="#ctx0" brushRef="#br0" timeOffset="189084">24628 13475 9961,'-15'-6'450,"1"3"-360,-5 19-90,9 4 0,10 13 0,0-3 90,18 5-180,-14-7 180,33 17 0,-19-18 540,15 11-181,-16-17 271,2 5-720,-16-15 90,9-1-450,-32-7-360,-2-2-3327,-29-14 4047,4-6 0,18 2 0,9 1 0</inkml:trace>
  <inkml:trace contextRef="#ctx0" brushRef="#br0" timeOffset="189354">24978 13297 12390,'0'37'0,"0"6"0,0-7 90,0 4-180,0-8 90,0 0 0,0-1 180,0-1-630,0-2-90,0-2-1349,0 15 1080,0-16-630,0 12 719,0-26 720,-17 0 0,-2-8 0,-16-2 0</inkml:trace>
  <inkml:trace contextRef="#ctx0" brushRef="#br0" timeOffset="189484">24752 13641 9961,'-12'-15'1080,"5"-2"-900,2-11-270,31 6 180,-3 7-180,27 6 180,-6 5-1350,4 2 541,4 2-631,0 0-808,1 0 2158,-3 0 0,0 13 0,-3 4 0</inkml:trace>
  <inkml:trace contextRef="#ctx0" brushRef="#br0" timeOffset="189627">25475 13767 11940,'0'-31'0</inkml:trace>
  <inkml:trace contextRef="#ctx0" brushRef="#br0" timeOffset="190677">15095 14944 11490,'-12'12'-30,"9"11"0,-9-5 0</inkml:trace>
  <inkml:trace contextRef="#ctx0" brushRef="#br0" timeOffset="191033">15142 15418 9691,'12'-12'90,"-3"-2"0,-9-7-180,-16 8 0,12 1 90,-24 11 0,16-4 90,-2 19-359,5 0-2430,44 2 2699,-10 2 0,14-16 0,-23 5 0</inkml:trace>
  <inkml:trace contextRef="#ctx0" brushRef="#br0" timeOffset="191884">15877 14748 10501,'0'-11'1619,"0"0"-1439,0 3-180,0 0 630,0 1-450,0 21-180,0 14-90,0 15-929,11 9 1109,-8-6-90,8 5 0,-4 2 0,-6-14 0,0 0 0,13 17 0,-11-10 0,-1-3 0,8 2 0,-5-8 0,-2-2-270,0-6-359,2 8-721,-5-30 991,1-2-181,5-21 360,0-7 90,5 2 90,0-22 0,4 23 0,3-20-90,13-1 90,-4 14 540,20-7-540,-19 14 180,18 11 179,-23 0 750,8 9-1019,-9 19-90,-5-14 90,6 32-90,-13-14 90,6 22-90,-9-10-630,5 8 0,-4-21-809,8 9 450,-2-21-181,8 4 1170,-3-13 0,3 2 0,0-3 0</inkml:trace>
  <inkml:trace contextRef="#ctx0" brushRef="#br0" timeOffset="192234">16647 15178 9781,'0'-14'1350,"0"-2"-991,-19 5-269,15-1-90,-15 7 0,0 2 0,1 2 0,-15 1 0,18 18 0,-2 1 90,16 21-180,-6-10 180,7 1-90,0-8 0,19 7 0,2-9 0,18 4 90,-19-12 0,13-6-90,-15-1 0,13-6 0,-14-17 0,0 12 0,-15-26 90,4 12 180,-6-14-270,0 3 0,0 6 0,0 28-1169,0 7-1,0 26-269,17-20-270,-13 12 1709,22-26 0,-23 20 0,7-12 0</inkml:trace>
  <inkml:trace contextRef="#ctx0" brushRef="#br0" timeOffset="192755">16958 15150 11131,'14'30'90,"-11"6"-180,24-20 180,-23 21 0,19-23-90,-21 16 0,17-6 89,-6-7-268,5 3-181,-4-14-180,-6 0 180,-4-6 180,-2 0 1,3-20 179,-2-2 0,4-23 0,-2 11 0,2 11 0,-2-4-90,1 23 180,0-24 449,1 19-539,-1-5 90,2 8-90,-1 6 0,4 14 0,-3 5 0,4-1 0,0 16 0,-3-12 90,6 15-90,-7-16 270,5 2-270,-7-21 0,6 6 0,-7-8 0,4 0 0,-1-18 0,-1-5 450,8-23-180,-6 10-91,9-9-179,-8 22 540,13-11-450,-11 23-180,10-1 180,-12 12-90,5 15 0,-6-11 0,0 30-450,-1-17-359,-1 16-181,-1-6-269,-2-1 1259,-1 11 0,-2-11 0,0 6 0</inkml:trace>
  <inkml:trace contextRef="#ctx0" brushRef="#br0" timeOffset="192950">16453 14866 9781,'33'-18'0,"-6"8"-315,13 1 1,4 2-1125,15 4 1095,-18 0 1,1 0-1,22 3 1,0 0-1</inkml:trace>
  <inkml:trace contextRef="#ctx0" brushRef="#br0" timeOffset="193685">18147 15013 10321,'7'-11'720,"0"1"-540,-4 7 179,6 0-269,-4 3-90,7 18 0,-4-13 90,1 38-90,0-21 0,1 24 0,0-7 0,0 1 0,1 19 0,-3-17 90,1 19-90,-3-31-1079,-1 8 899,-1-26 0,1-21 90,-1 4 90,2-38 0,2 25 0,2-21-90,10-7 90,-4 12-90,9-10 90,0 12 90,-3 10 0,11 0 90,-14 16-90,10 3-180,-15 25 180,7 5-90,-11 12 90,-1-2-90,0 2-360,-2-9-1079,10 14 629,-5-29-269,7 11 1079,0-24 0,1 7 0,4-9 0</inkml:trace>
  <inkml:trace contextRef="#ctx0" brushRef="#br0" timeOffset="194038">18903 15122 9332,'-17'-15'1169,"-7"7"-989,-17 0-180,0 8 0,5 0 90,15 17-90,-1 0 0,20 19 0,-7-3 90,25 1 0,2-15 0,18 6-180,-18-17 180,16 4-360,-15-7 360,14-5-90,-15-16 0,3 12-90,-16-26 270,4 9-90,-6-12-180,-3 2 450,0 8-360,0 26 89,0 10 1,0 24-180,0-7-989,13 11 90,-9-16-1,20 5-359,-21-12 1349,18-5 0,-19-4 0,8-5 0</inkml:trace>
  <inkml:trace contextRef="#ctx0" brushRef="#br0" timeOffset="194550">19168 15119 10951,'8'14'0,"-1"-10"90,-2 24-90,3-9 0,-1 8 0,5 9 0,-6-13 0,3 4 90,-5-10-90,0-4 90,0-2 0,1-3-360,-3-3 180,2-2-180,-3-15 180,2 8 0,0-24 90,0 25-90,8-41 90,-3 27-90,16-32 180,-10 28-90,13-7 90,-12 20 0,2 0-90,-2 8 90,-5 0-90,5 19 0,-8-14 0,4 27 0,-7-14 90,1-2-90,-4 9 270,1-22-180,1 7-90,-2-10-90,2 0 180,5-15-90,0-3-90,4 0 90,0-15 0,0 20 0,1-7 270,6-2-181,-7 12-89,9-5 90,-13 9-90,8 6 0,-8 21 90,3-16-539,-2 34-181,0-16-1799,2 18 720,-3-17 1709,-1 8 0,-1-28 0,-2 9 0</inkml:trace>
  <inkml:trace contextRef="#ctx0" brushRef="#br0" timeOffset="194834">18552 14616 9152,'0'34'719,"18"-1"-629,4-6 0,21 0-270,3-1-719,-9-6-181,0-4-629,-12-4 1709,1-4 0,-3 1 0,0-2 0</inkml:trace>
  <inkml:trace contextRef="#ctx0" brushRef="#br0" timeOffset="195001">18827 14669 10771,'45'-3'180,"-7"2"-720,8 1-2788,14 13 3328,-11-10 0,-15 4 0,-1-1 0,15-6 0</inkml:trace>
  <inkml:trace contextRef="#ctx0" brushRef="#br0" timeOffset="195367">20135 14652 11490,'19'-9'990,"-15"2"-810,33 3 90,-17 2-270,16 2 90,-11 16-90,-1 10 0,-10 24 0,-2-4-987,-4 5 628,-5-10-91,-1-1-360,0 0-1079,-2 12 810,1-14-1586,-1 13 2665,0-25 0,0-2 0,0-11 0</inkml:trace>
  <inkml:trace contextRef="#ctx0" brushRef="#br0" timeOffset="195651">20113 15011 8882,'0'-17'-90,"0"-7"180,18 8 90,7-9-180,-2 14 0,12 5 0,0 2 0,-10 2 90,39 18-90,-37-11-351,-2 28 351,0-29-90,-3 32 90,-2-19 90,2 24 90,-7-25 719,4 16-809,-12-20-180,0 3 0,-6-21 531,-1-17-441,0-20-270,0 4 0,0-15-179,0 22-631,17-16 451,-13 24 629,28-2 0,-29 12 0,13 4 0</inkml:trace>
  <inkml:trace contextRef="#ctx0" brushRef="#br0" timeOffset="195968">20853 15076 11221,'-23'-12'-90,"-12"10"90,19-10 0,-13 33 90,8 2-90,9 19 90,5-6-180,33-5 180,1-13-180,4-3 90,11-13 0,-18 3-180,18-21 180,-20-7-180,3-21 0,-23 7 0,7-3-180,-9 12 0,0 0-179,-23 2-91,17 3-179,-37 2-181,38 6 990,-32 2 0,33 7 0,-13 2 0</inkml:trace>
  <inkml:trace contextRef="#ctx0" brushRef="#br0" timeOffset="196335">21125 15043 10231,'4'15'360,"-1"13"-360,-3 2 90,14 27-90,-11-32-180,20 17-540,-21-29 720,12-2 0,-9-28 0,4 12 0,1-36 0,2 24-90,2-18 90,9-5 90,-6 9 0,9-13 0,-12 22-90,2 4 90,-5 12-90,-5 6 0,3 0-90,-3 19-180,1-14-809,2 36 270,-3-12 809,7 21 0,-2-12 0,5-5 0</inkml:trace>
  <inkml:trace contextRef="#ctx0" brushRef="#br0" timeOffset="196771">21702 14996 9242,'-18'-6'90,"13"21"-90,-12 6 0,17 20-90,0-5 90,20-5 0,0-13-90,18-8 180,-9-10 0,-13-20 90,1 15 179,-15-33-179,6 15 0,-8-15-270,-18 6 0,3 14 90,-5 26 90,9 18-90,11 12 0,0 2 0,0-6 0,0 3 90,18 15-180,-13-10 90,12 11 0,-2-18 0,-11-4 0,20-3 720,-21 3-540,14-11-180,-14 3 0,5-16 0,-34-1-270,-6-6-540,-18 0-269,2 0 1079,-10-12 0,15 10 0,-14-10 0</inkml:trace>
  <inkml:trace contextRef="#ctx0" brushRef="#br0" timeOffset="197267">22582 14873 11131,'0'-6'1079,"-12"2"-1169,-4 2 180,-9 1-90,5 16-90,3-11 180,5 31-90,0-18-90,-1 32-360,6-17-269,0 11-91,6-15 1,1-4-181,17-2 91,-13-5-540,33-8 1439,-32 3 0,40-11 0,-15 5 0</inkml:trace>
  <inkml:trace contextRef="#ctx0" brushRef="#br0" timeOffset="197517">22810 14992 10141,'-17'-13'720,"-8"5"-720,-11 4-90,11 23 90,0-14 90,22 32 0,-14-17 0,15 18-90,15-6 90,11-12-90,0-2 180,18-16-270,-16 4 180,17-26-360,-10-1-180,-15-22 90,-9 12-359,-9 0-1,-17 10-1349,-7 1 2069,2 0 0,-16 10 0,14 0 0</inkml:trace>
  <inkml:trace contextRef="#ctx0" brushRef="#br0" timeOffset="197905">23083 15013 10051,'0'14'180,"0"0"-270,0 29 180,0-11 0,0-11-90,0 0-180,0 2-899,0-7 1079,13-2 0,3-44 0,6 9 135,-7-10 0,-2-2-45,6 2 90,12-19 179,-13 24 1,3-4 0,-4 14-270,-7 8-90,4 3 90,-8 5-90,2 24 90,-5 8-540,2 12-180,-4 1-179,-1-11-91,1 1 900,3 9 0,2-13 0,1 6 0</inkml:trace>
  <inkml:trace contextRef="#ctx0" brushRef="#br0" timeOffset="198133">23663 14783 10051,'0'-7'450,"0"1"-360,0 21-90,0 12 0,0 10 90,17 22-90,-13-21-315,8-3 0,1 0-314,-11 7-541,3-5 1,-1 0 1169,-4-3 0,0 12 0,0-29 0</inkml:trace>
  <inkml:trace contextRef="#ctx0" brushRef="#br0" timeOffset="198406">23708 14919 7892,'33'-8'810,"10"1"-630,-10 4 180,16 0-180,-22 3-180,6 0 0,-14 19 90,0-15-90,-2 29 0,0-29 90,-1 26-90,-2-26 0,3 35 0,-5-33-450,6 30-90,-11-24 540,3 7 0,-8-9 0,1-5 0</inkml:trace>
  <inkml:trace contextRef="#ctx0" brushRef="#br0" timeOffset="199200">24023 14961 11311,'11'17'269,"-8"8"-359,16-6 90,-17 6 90,5 4-90,-7-6 0,0-1 0,0 0 0,0-2 0,0 6 0,0-8 360,0 6-180,0-14 360,0-1-630,0-24-90,0-5 0,0-22-90,0 8 0,16-2-89,-13 8-361,13 1 90,2 0-179,-14 3-271,29 3-269,-20 2 1349,13 5 0,-6 4 0,-1 2 0</inkml:trace>
  <inkml:trace contextRef="#ctx0" brushRef="#br0" timeOffset="199551">24487 15043 10771,'2'-15'719,"-1"-10"-809,1 12 90,-2-9 0,-21 11 0,-1 4 0,-2 23 0,-8-12-89,12 44 178,1-28-89,-4 27 0,21-21 0,-5-2 0,7-1 0,0 1 0,23-12 90,2 5-90,27-16 0,-13 4 0,-1-24-269,-5-3-91,-7-21-270,-6 0 1,-10 10-901,-10 2-89,0 10 1619,-22 10 0,17 0 0,-18 11 0</inkml:trace>
  <inkml:trace contextRef="#ctx0" brushRef="#br0" timeOffset="200150">24700 15175 10051,'13'-17'810,"1"12"-630,1-28 0,1 29-90,0-33-180,0 20 0,-1-17 180,-1 8 0,-3-1-180,-1 0 90,0-15 0,-4 11 90,1-21-180,-6 22 90,0-8-90,-1 3 90,0 9 0,1-11-90,0 19 539,2-2-449,-1 14 0,0 2 0,1 20 0,0-12 0,0 49 0,-1-27 0,-1 12 0,0 3 90,-1 5-90,0-5 0,0 0-1062,0 9 1062,0 11-502,0-6 412,0-20 90,0 17 0,20-30-179,2 1 179,21-17 0,-11-1 0,3-24 0,-10 15 0,11-49 0,-10 30 0,-4-10 0,-3-2 0,2-3-752,2-13 752,-12 15 0,-4-1 747,-4-1-567,-2 1 90,-1 2-91,0 2 361,-17-7-450,12 14 411,-25-8-231,28 23-270,-19 1 0,19 29 878,-7 9-878,9 30 0,0-8 45,0-13 0,0 0-425,0 10 380,0 13-1079,20-4 359,-1-17-539,0-9 0,2-1-450,8-2 1709,1 4 0,-7-19 0,1-2 0</inkml:trace>
  <inkml:trace contextRef="#ctx0" brushRef="#br0" timeOffset="200484">25425 15095 10951,'24'11'180,"26"-9"-90,-29 9-180,38-11 180,-27 0-90,21 0 90,-22 0-90,6-14 0,-15 11 0,-4-23 0,-5 23 0,-4-34 0,-4 21 0,-4-32 179,-21 23 1,-1-13-180,-3 18 90,-7 0-90,28 11 0,-23 4 0,12 3 90,0 38-90,4-14-180,8 11 0,4 3-359,-2 0-361,18 11-1708,2-3 2608,2-14 0,11 4 0,-10-15 0</inkml:trace>
  <inkml:trace contextRef="#ctx0" brushRef="#br0" timeOffset="200790">25878 14954 11131,'15'33'0,"-11"3"90,20-6-90,-21 2 0,6-10 90,-9 0-90,6-2 0,-5-2 899,4 1-629,-1-6-270,-3-17 0,6-24 0,-2-7 0,4-10 0,2 14 0,4 0 0,2 0-990,17-8-179,-6 13-2159,22-10 3328,-19 23 0,9 0 0,-14 8 0</inkml:trace>
  <inkml:trace contextRef="#ctx0" brushRef="#br0" timeOffset="200923">26587 15183 12210,'15'1'-787,"-3"0"0,0-1 0,-3 0 0</inkml:trace>
  <inkml:trace contextRef="#ctx0" brushRef="#br0" timeOffset="225707">12280 2503 7083,'0'-16'450,"13"6"1888,-10 3-2338,25 6 0,-11-1 90,20 2-90,-9 0 0,3-13-359,-8 10-181,0-9-90,0 12 1,-1 0-271,0 0 900,0 0 0,-4 0 0,0 0 0</inkml:trace>
  <inkml:trace contextRef="#ctx0" brushRef="#br0" timeOffset="226121">12310 2637 8162,'19'12'1170,"10"-9"-1170,-26 19 90,17-8-90,-10 6 0,10 16 90,-3-10-90,-1 14 90,-4-8-90,1 4-150,1 1 150,1 2-629,-2 1-271,2 1 900,8 14 0,-4-12 0,6 12 0</inkml:trace>
  <inkml:trace contextRef="#ctx0" brushRef="#br0" timeOffset="227088">13235 3379 8432,'-34'0'630,"6"0"-540,-2 20-90,4-15 0,0 31 0,-1-22 0,3 18 0,2-8 0,2 14 0,9-10 90,2 8-180,9-14 180,0-2-90,18-3 90,-13-2-90,33-4 0,-33-3 90,54-5-90,-36-2 0,9-9 0,2-3 0,-4 6 0,15-33 0,-31 13 90,11-10 89,-22 1-89,5 11 90,-8 0 270,0-3-450,0 6-270,-19-1 360,15 12 0,-15 19 0,40 5-90,-16 20-180,30-17-539,-32 15-181,28-29-179,-27 27-712,28-28 1791,-18 23 0,14-23 0,-8 8 0</inkml:trace>
  <inkml:trace contextRef="#ctx0" brushRef="#br0" timeOffset="227534">13635 3154 9512,'-16'20'269,"4"3"-269,12 13 0,0-3 0,0-4 90,0 2-90,0 1 0,17 16 0,-12-13 90,13 25 0,-6-27 0,-10 20 0,10-30-90,-12 3-1709,0-19 1619,0-35 0,0-10 90,0-10-90,16-4 90,3 26 0,16 5 180,-1 10 180,-3 11-270,-13 17 90,5-13 0,-21 31 0,13-14-90,-14 16-90,4-7 0,-5-4 0,-22-10-630,-1 2-899,-21-6 1529,5-1 0,7-8 0,2-3 0</inkml:trace>
  <inkml:trace contextRef="#ctx0" brushRef="#br0" timeOffset="227851">14143 3324 9332,'-23'17'449,"17"11"-449,-35-25 0,37 23 0,-30-24 0,29 24-90,-24-16 180,27 14 0,-10-7-90,12 0 0,0 0 90,0 4-90,21-5 90,6 4-180,0-10 180,17 0 0,-19-6-90,17-1 0,-12-3-90,-14-17-180,-8 2-179,-8-17-91,-16 17-719,12-8 1259,-26 14 0,26-4 0,-11 7 0</inkml:trace>
  <inkml:trace contextRef="#ctx0" brushRef="#br0" timeOffset="228242">14467 3419 9602,'0'8'179,"0"5"-179,0 22 90,0 1-90,0-6-90,16-11 90,-12 1 0,12-10-269,-5 3 179,1-6 90,10-7 0,0-19 0,-5-5 0,3-18 90,-8 19-180,0-9 90,-6 28 0,-1-17 449,-2 20-539,0-6 180,0 7-90,-1 18 0,2-13 90,6 44-90,0-31 0,5 27-180,-1-21-269,3-2-271,2-2-1169,15-1 1889,-5-10 0,10-1 0,-8-8 0</inkml:trace>
  <inkml:trace contextRef="#ctx0" brushRef="#br0" timeOffset="228601">15095 3234 9422,'-25'-20'539,"-10"6"-269,31-1-180,-20 11 0,22 18-90,-8 10 0,10 11 90,19 14 0,-14-16-90,28 24 0,-18-25-450,11 16 0,-13-25 91,1 5-1,-13-14-180,5-3-89,-6-4-181,0-2 810,-16-3 630,-5-17-271,-22-1 181,10-19-270,-12 19 0,30-16 90,-17 20-450,21-18 180,-4 11 0,7 1-270,31 9-630,7 5-359,14 4 1169,0 0 0,-9 0 0,1 0 0</inkml:trace>
  <inkml:trace contextRef="#ctx0" brushRef="#br0" timeOffset="228853">15510 3119 9152,'-35'0'629,"7"18"-629,-1 6 0,13 11 0,-2 0 0,9-4 90,1 2 0,5 3-90,1 0-989,19 13 269,-13-12 720,13-8 0,4-3 0,12 1 0,23 6 0</inkml:trace>
  <inkml:trace contextRef="#ctx0" brushRef="#br0" timeOffset="229073">15752 3054 9422,'44'34'629,"1"6"-539,-23-6-1424,14 3 1424,-32-6-90,11 1 337,-15 4-1506,0 1-180,0 4 1336,0 0 0,-31 2 0,-8-1 1</inkml:trace>
  <inkml:trace contextRef="#ctx0" brushRef="#br0" timeOffset="229900">12350 2961 7623,'-7'12'629,"1"3"-539,2 0 270,3 9-90,-3-13-90,4 14-90,0-3 90,0 4 0,0 5 179,0 18-269,0-7-552,14 15 552,-10-13 0,10 3 270,2 0-360,-12 3 0,27 1 90,-18 1-45,5-13 0,1-1-45,7 21 89,-1-9 1,1-1-90,7 8-439,-11-20 0,2 0 349,10 11 180,0 1-90,2-3 0,-13-15 0,1 1-810,9 16 315,-11-18 1,-2-1-766,5 7-859,-3-3 2119,-1-4 0,-4-4 0,-2-2 0</inkml:trace>
  <inkml:trace contextRef="#ctx0" brushRef="#br0" timeOffset="232001">13352 4661 8882,'0'-4'450,"0"-1"-270,0 1-90,0 0-1,0 0-89,-14 2 0,-2 0 0,-13 23 0,0 3 90,7 2-180,1 14 90,9-24 0,2 19 0,6-11 0,1-2 90,3-4 0,0 3 0,20-6 0,1-3-90,25-26 0,-14 9 0,5-36 0,3 4 0,-11-11 0,-6 12 0,-1 0-371,-1-9 371,2-15 540,-11 3-180,-7 15 0,-1-24-270,-4 34-90,0-10-90,0 26 180,-14 3-90,10 25 0,-10 13 0,14 27 0,0-5-1019,0 7 1109,0-12-629,0-1-541,0 0-1177,21 13 908,-16-13 1317,30 9 0,-32-20 0,11-1 0</inkml:trace>
  <inkml:trace contextRef="#ctx0" brushRef="#br0" timeOffset="232317">13763 4863 9602,'7'-5'359,"0"4"-359,4-16 0,-2 9 90,10-18-90,-7 11 0,4-5 90,-6 5-90,-1 0 0,-2 0 90,-3-6-90,-1 7 0,-3-12 180,0 13 90,-20-3-360,1 9 90,-20 3 0,7 17 90,4 5-90,12 18 0,6 2-90,10 3-540,21-9-269,-16-6-1080,55-11 1979,-34-4 0,35-4 0,-22-3 0</inkml:trace>
  <inkml:trace contextRef="#ctx0" brushRef="#br0" timeOffset="232567">14238 4443 9691,'-17'-13'1170,"-1"3"-1260,-3 1 180,-4 6-90,22 16 90,-8 11-90,11 8 0,16 23 0,-12-18-29,29 16-61,-28-14 1,25-1-361,-27-1 0,21-1-270,-21-3 91,17-1-361,-13 7 451,3-12-814,-5 9 1353,-5-21 0,0-1 0,0-10 0</inkml:trace>
  <inkml:trace contextRef="#ctx0" brushRef="#br0" timeOffset="232674">14178 4722 7623,'0'-35'0,"0"-13"0,0 15 0,17-14 0,2 26-360,2 1 360,11 13 0,-8 4 0,17 3 0</inkml:trace>
  <inkml:trace contextRef="#ctx0" brushRef="#br0" timeOffset="233216">14703 4720 8792,'-22'6'180,"4"-1"-270,-2 2 90,3 1 0,-6 1 0,-2 5 0,22-3 90,-9 6-180,12-6 180,0 4-90,0-2 90,0 1-180,17-1-180,-12-2 0,29-1 90,-9-6 0,18 0 180,-6-4 0,-3-15 270,-7-2 90,-5-17 180,-1 0-180,-11 0-360,-6 3-180,-4 10 270,0 24-90,0 10 0,0 22 90,20 0-270,4-4-90,23-12 270,-13-9 0,10-10 0,-20 0 0,5 0 0,-14-19 90,-4 14 90,-3-31 359,-4 13 1,-3-16-540,-1 3-90,0 8 90,-14 13 90,10 28 0,6 25-270,2 2-720,11-10 1,3-1-450,0-2 1349,1 5 0,9-20 0,-10-4 0</inkml:trace>
  <inkml:trace contextRef="#ctx0" brushRef="#br0" timeOffset="233389">15250 4540 8342,'0'0'0</inkml:trace>
  <inkml:trace contextRef="#ctx0" brushRef="#br0" timeOffset="233853">15410 4930 9422,'0'-32'449,"0"3"-449,19-1 0,-15 0 90,15-3 0,-1-2-180,-3-20 180,6 12-45,-10 6 0,-4 0 45,-5-7 180,2 7 0,-1 0-90,-3-6-890,0-11 980,0 20-46,0 4-224,0 5 0,-14 1 0,10 10 180,-11 3-180,6 33 795,7 13-750,-3 0 0,1 2-135,4 25 90,0-17 0,0 0-302,0 9 302,9-18 0,0-2 90,-5 10-90,30-2-630,-30-2-404,19-16 0,3 0-316,-5 11 1350,9-12 0,2-2 0,2-1 0,10 2 0</inkml:trace>
  <inkml:trace contextRef="#ctx0" brushRef="#br0" timeOffset="234851">12160 3444 8252,'-7'30'810,"1"17"-720,2-12 270,2 19-136,1-17 1,1-1-893,0 27 848,0-1 0,0 3-941,0-22 1,0 0 760,0 16 0,0 2 45,-1-14 0,2-2-45,6 2 0,0 5 44,-5-5 1,-2 5 0,0 1 0,2-4-45,4 15 0,2 2 0,-5-7 0,0 7 0,0 0 0,0-8 0,4 0 0,1-3 30,1 5 0,2 4 0,0-6-30,1-8 0,2 0 60,-1 1 0,1 5 0,0-7-60,0-5 0,1-2-225,4 10 1,1 2-811,1-5 1,1-2 224,-4-11 1,0-1 809,4 11 0,0-2 0,12 11 0,-1 0 0</inkml:trace>
  <inkml:trace contextRef="#ctx0" brushRef="#br0" timeOffset="235883">13203 5879 9242,'-22'14'180,"-13"-10"-180,21 24 0,-20-7 0,16 8 0,2 1 90,7-4-90,8-3 90,-3 13-360,26-10-1529,8 13 449,14-22 1273,2 2 1,-7-15-1,3-1 1</inkml:trace>
  <inkml:trace contextRef="#ctx0" brushRef="#br0" timeOffset="236151">13560 5903 8972,'-24'17'180,"-12"-13"-90,18 29 270,-2-18-271,6 13-89,14-4 90,23-12-90,-17 6 0,43-17 0,-26 9 0,22-9 180,5 2-180,-15-3 0,18-15 180,-29 11-270,-3-30-180,-15 15-179,-6-16-631,-24 6 271,-4 13-630,-2-1 1439,-13 15 0,37-4 0,-16 6 0</inkml:trace>
  <inkml:trace contextRef="#ctx0" brushRef="#br0" timeOffset="236550">13988 5949 8432,'0'30'270,"-16"-6"-270,12 10 0,-12-14 90,16 16-90,0-17 0,0 13 90,0-15-90,0 3-450,0-13 90,17 0 270,-13-22 90,29-9 0,-15-8 90,14-21 180,-10 21-595,-3-14 595,-7 18 0,-2 2-90,-1 4-180,-3 11 0,0-6-90,-2 15 899,2-7-124,-2 9-685,3 0 0,-1 0 0,2 18 90,-2-14-90,1 30 90,-1-29-90,2 30 90,-1-20-450,0 17-1529,4 4 630,-2-13 1259,3 8 0,0-15 0,0-2 0</inkml:trace>
  <inkml:trace contextRef="#ctx0" brushRef="#br0" timeOffset="236783">14560 5671 10861,'5'15'270,"2"-11"-270,1 25 90,0-6 0,7 18-1,-7-4-89,4 3-179,1 3-451,-4-9-899,6 21 899,-8-23-719,3 15 360,-6-23 989,0 3 0,-4-14 0,0-2 0</inkml:trace>
  <inkml:trace contextRef="#ctx0" brushRef="#br0" timeOffset="236905">14512 5969 8522,'0'-24'0,"0"0"90,0-4-180,0 6 90,21-8-540,8 17 1,10 0-631,2 10 1170,-9 2 0,3 1 0,3 0 0</inkml:trace>
  <inkml:trace contextRef="#ctx0" brushRef="#br0" timeOffset="237270">15202 5889 9152,'-18'4'719,"13"2"-449,-32-3-270,10 5 0,3-2-90,-19 8 180,25-5-90,-13 9 90,16-7-90,8 6 90,7-4 0,20-3-899,6 2 629,25-8 0,-13-1 180,2-3-90,-5-15 90,-18-3 0,17-1 270,-25-24 89,6 27 271,-9-23-450,-6 13-180,0 5 0,0 20 90,0 16-180,0 29-450,14-7-179,-10 2-91,23-13-89,-24-2 899,39 5 0,-22-15 0,25 1 0</inkml:trace>
  <inkml:trace contextRef="#ctx0" brushRef="#br0" timeOffset="237474">15688 5844 9512,'-25'-14'809,"-15"5"-719,21 6-180,-15 3 270,18 18-270,-2 1 270,16 20-180,-5-11 90,7 10-90,24-15-1169,2 12 449,4-17-1349,26 3 2069,-33-16 0,30 0 0,-22-5 0</inkml:trace>
  <inkml:trace contextRef="#ctx0" brushRef="#br0" timeOffset="237734">15952 5509 10591,'0'31'90,"0"7"-90,0-3 0,0 3 0,0-9 90,0 15-90,0-13 0,12 13-180,-9-15-540,10-1 181,-13-1-631,7 5 631,-5-8-1260,9 6 1799,-10-16 0,3-2 0,-4-6 0</inkml:trace>
  <inkml:trace contextRef="#ctx0" brushRef="#br0" timeOffset="237867">15853 5875 8972,'0'-23'360,"0"4"-360,0 3 0,0 3-90,23 1-270,-18-1-180,41 3-1798,-12-3 2338,11 8 0,-2-2 0,-15 7 0</inkml:trace>
  <inkml:trace contextRef="#ctx0" brushRef="#br0" timeOffset="238033">16287 5980 8612,'-19'3'-270,"4"0"0,15-2 1</inkml:trace>
  <inkml:trace contextRef="#ctx0" brushRef="#br0" timeOffset="238318">16552 5470 10501,'-43'18'630,"7"6"-630,13 12 90,-1 1-180,21-4 180,-16 20-90,17-10 90,-5 14-450,7-2-450,21-12-135,-8-10 1,0 0-315,13 3 1259,20 5 0,-25-19 0,22-3 0</inkml:trace>
  <inkml:trace contextRef="#ctx0" brushRef="#br0" timeOffset="238567">16858 5464 9781,'36'0'1080,"-16"15"-1080,15 3 0,-12 0 90,12 28 0,-15-24 0,-9 41-90,-11-27-1260,0 24 1,-20-22 1259,-9 20 0,2-27 0,3 6 0</inkml:trace>
  <inkml:trace contextRef="#ctx0" brushRef="#br0" timeOffset="239084">15925 4318 8702,'-17'32'270,"13"20"-180,-13-11-45,9-3 0,4 1-909,1 10 954,-9 13 0,12-18-90,21-1-540,-15-2-405,22-15 1,4 0 944,-7 12 0,4-16 0,1-1 0,7 4 0</inkml:trace>
  <inkml:trace contextRef="#ctx0" brushRef="#br0" timeOffset="239338">16187 4357 8972,'-11'-11'450,"2"-1"-270,9 2 89,0-1 91,27 2-180,-20 0 90,51 1-90,-11 4-180,14 1 269,-18 11 1,-2 1-1373,7-5 1148,-19 12 0,0 4-649,15 15 694,-16 10-45,-14-7 0,-4 1-674,-3 14-91,-16-16 0,-3 1-1528,7 18 2248,-20-26 0,-4 0 0,1 28 0,0-28 0,-1 0 0</inkml:trace>
  <inkml:trace contextRef="#ctx0" brushRef="#br0" timeOffset="260358">17737 2097 7353,'-7'-4'270,"3"0"-270,-1 0 90,2-1-180,0 2-450,0 0-629,0 0 1169,1 0 0,0 2 0,0-1 0</inkml:trace>
  <inkml:trace contextRef="#ctx0" brushRef="#br0" timeOffset="260967">18008 1864 8792,'-14'-15'1709,"11"4"-1439,-11-3 449,14 9-719,0 21 0,0 11 90,14 14-90,-11 2-90,11-7 180,-5 3 0,-7 2-180,18 17-449,-18-15-136,8-8 0,1 0-44,-5 3-1080,11 19 630,-11-29 1169,0 6 0,-3-17 0,-1-1 0</inkml:trace>
  <inkml:trace contextRef="#ctx0" brushRef="#br0" timeOffset="261300">17948 2174 7892,'0'-10'90,"0"-1"-90,0 2 0,20-2 0,-15 2 0,31 0 90,-32 3-90,31 1 0,-9-1 0,9 4 0,10-2 0,-18 4 90,14 14-90,-17-11-90,4 11 180,-6 0-90,-6-1 90,4 11 450,-10-12 449,1 1-629,-6-11-270,-3-16-180,0-6-629,-2-20-631,0 5-808,0 1 2158,15 7 0,-11 12 0,12 7 0</inkml:trace>
  <inkml:trace contextRef="#ctx0" brushRef="#br0" timeOffset="261701">18793 2096 9062,'-33'0'90,"-3"0"-90,0 0 0,7 0 0,-2 14 0,11-10 0,-6 23 0,11-9 90,-3 12-90,14-1 0,1-3 0,24-13-360,2 2 360,23-13-180,-13 3 270,1-5-90,-2-13 0,-9-5 0,4 1 90,-10-14 90,-8 10 449,-1-16-179,-8 9-540,0 2-90,0 14 270,0 18-719,0 8-91,0 22 0,16-9-269,-13 0 989,24-8 0,-24-2 0,8 1 0</inkml:trace>
  <inkml:trace contextRef="#ctx0" brushRef="#br0" timeOffset="262067">19093 2121 8702,'15'17'90,"-11"10"-90,21-13 0,-22 10-720,15-7 720,-12-23-90,4-6 90,0-22 0,-4 17-90,7-14 90,-4 16-89,1-2 448,1-1-269,-4 17 0,6-6-90,-6 7 90,6 14-90,-4 1 90,0 1-90,0 12 0,-2-25-270,2 30-359,0-21-361,0 15 990,2-11 0,2-1 0,2-2 0</inkml:trace>
  <inkml:trace contextRef="#ctx0" brushRef="#br0" timeOffset="262467">19607 2075 8342,'-40'0'-90,"16"13"90,0-10 90,21 25-90,-6-14 0,9 13 0,21-14 90,-15 4-90,30-15 0,-32 9 0,27-10 0,-11 3 180,11-4 0,-12-18 360,-3 0-360,-15-15-360,5 8 180,-6 5 0,0 27 0,0 11 90,0 36-90,0-10-211,0 8 211,16-15 90,-12 1-90,11 0 0,-3-2 0,-9-1 180,9-4-90,-12 5-1,0-13-178,0 6-451,-24-20-1349,1 0 1889,-23-22 0,12-11 0,3-16 0</inkml:trace>
  <inkml:trace contextRef="#ctx0" brushRef="#br0" timeOffset="262734">20490 1965 9422,'-44'-1'359,"0"0"-359,-6 1 0,23 18 0,-15-13 0,38 26 0,-25-27 180,26 25-180,-7-10 0,10 8-719,17-1 89,11-17-90,10 1-449,25-10 1169,-21 0 0,15 0 0,-17 0 0</inkml:trace>
  <inkml:trace contextRef="#ctx0" brushRef="#br0" timeOffset="263283">20692 1650 8702,'-17'-13'90,"13"2"540,-12 5-450,16 20-91,0 27-89,0 3-1184,0 16 1273,0-19-178,0 0 392,13 0-214,-9 15-178,9-16 178,-3 19 1,-7-29-90,13 8 90,-11-21-180,3 0 180,-4-10-90,-2-3-269,0-2 1150,0-1-970,2-1-1,5-17 90,-1-4-90,17-28 0,-12 26 90,14-19-90,-18 30 90,7-5 0,-9 9 0,6 8 0,-6 0 90,6 17-90,-3 2 0,1 2 90,8 10-90,-5-12 0,16 11 90,-9-12-180,19-2 0,-12-14 90,9 4 0,2-25-90,-11 15 180,16-45-180,-22 31-336,1-27 606,-12 19 13,-3 1 167,-5 1-180,-1 3-180,-2 2 0,0 5 0,0 3 596,0 36-596,0 1-89,0 23-811,0-12-1169,15-2 2069,2-10 0,1 4 0,-4-12 0</inkml:trace>
  <inkml:trace contextRef="#ctx0" brushRef="#br0" timeOffset="264158">21180 1932 9152,'16'14'90,"-13"11"-180,29-9 180,-29 8-90,25-3 0,-25-5 0,20 2 0,-20-1 0,16 0 0,-12-2 90,8-2-90,-4-1 0,2 1 90,-1-6-360,4 0 90,-4-7 180,3 0 0,1-16 0,-6 12 0,8-25 0,-12 11 450,1-13-181,-6 1-179,0 3-180,-1 7 180,0 25 0,16 8 0,-1 14-1349,19-3 90,-6-12 1169,-3-4 0,-1-8 0,-6 0 0</inkml:trace>
  <inkml:trace contextRef="#ctx0" brushRef="#br0" timeOffset="264434">21507 1338 8612,'16'-9'360,"-12"2"0,28 2-180,-28 2-1,24 1-179,-25 23 0,10 8 0,-13 13-269,0 1-721,-17-8-359,12 3 1125,-28 2 0,29 0 0,-12 0 0</inkml:trace>
  <inkml:trace contextRef="#ctx0" brushRef="#br0" timeOffset="266967">17980 3216 8792,'0'-16'1079,"0"0"-449,0 0-180,0-1-180,0-1-180,0-3-90,0 8-90,0-1 269,0 9-89,13 23-3482,-1 15 3392,2 8 0,4 6 0,-16-19 0,14-1 0,-12-3 0,6-2 0,-5-3 0,0-3 0,0 1 3392,-2-8-3302,0 2-90,-2-7 0,1-2 90,-1-1-180,3-1-719,8-12-1,0-3-89,9 1-181,-2-14-89,4 16 1169,2-16 0,0 9 0,2-1 0</inkml:trace>
  <inkml:trace contextRef="#ctx0" brushRef="#br0" timeOffset="267286">18405 3466 10141,'6'4'180,"1"-1"-180,4-1-90,-1-22 180,4 15-90,-1-29 0,1 30 90,2-30-90,0 29 90,0-30 0,-1 22 270,0-20-360,-4 21 180,-2-11-360,-6 16 180,-19-4 0,-1 38 0,-3 1 0,7 18 90,13-16-540,0-10-1079,0 6 539,17-9 990,4 8 0,1-17 0,-5 1 0</inkml:trace>
  <inkml:trace contextRef="#ctx0" brushRef="#br0" timeOffset="267494">18528 3117 8522,'-4'-4'90,"0"1"-90,4 1-180,18 1-1169,5 1 1349,12 0 0,-13 14 0,-10 4 0</inkml:trace>
  <inkml:trace contextRef="#ctx0" brushRef="#br0" timeOffset="267650">18668 2953 7533,'36'0'-450,"-15"14"-539,8-10 989,-16 24 0,15-24 0,-6 10 0</inkml:trace>
  <inkml:trace contextRef="#ctx0" brushRef="#br0" timeOffset="267867">19217 3175 8702,'-49'0'450,"11"0"-450,0 0 0,11 15 0,3-12 0,1 25 90,2-9-90,10 7 0,2 0 90,9 0-450,19-6-899,12 9 269,11-15 746,6-2 1,-7-9 0,3-3 0</inkml:trace>
  <inkml:trace contextRef="#ctx0" brushRef="#br0" timeOffset="268466">19435 2857 8612,'0'-7'180,"-13"2"-90,-1 4 0,-2 19 0,6 10-90,10 29 0,0-6 45,-2-11 0,4 0-569,13 11 479,-13-17 0,0-1 225,14 11-180,1-1 0,-13-4 0,23-2 0,-24-6 0,17-3 180,-18 2-90,16-12-900,-16 2 540,11-16 180,-11 0 0,6-19 524,-3 11-434,6-30 0,-1 8 0,8-21-90,-8 11 90,4 2 0,-7 23 0,-1-8 360,-1 16-90,1-8-90,0 11-90,2 0-90,-3 14 0,5 6 0,-4-1 90,3 16-90,-2-21 0,-2 17 90,3-12 0,7 1-90,-2-2-360,18-9 90,-10 0-180,19-9 360,-15-15 0,7 11 90,-12-27 90,-2 26-90,-3-31 0,-3 31 180,-4-35 180,-3 26 90,-3-15-450,-1 7 0,-1 6 0,0 17 0,0 10 90,0 26 0,0-3-180,0 2-270,20-16-1259,3 2 1169,23-20-449,-13 6 899,-3-8 0,-8-16 0,-3-3 0</inkml:trace>
  <inkml:trace contextRef="#ctx0" brushRef="#br0" timeOffset="269185">20215 3242 8882,'3'-8'360,"-1"1"-270,1 26-90,-1-15 0,5 32 0,-3-11 90,8 17-180,-5-9-810,9 5 630,-6-20-539,5 5 539,-6-16-90,3 0 90,-1-7 270,-2 0 630,5-21-270,-6-1 179,0-21-269,-3 21-90,-3-12-180,-1 17 720,-1-8-630,0 28-90,12-5 90,-9 33 0,18-10-90,-18 15-360,15-7 0,-7 3-90,5-21 1,-2 9-181,5-14 360,-4 2 90,6-4-90,-3-4 360,-1 0 0,1-17 630,5-1-270,-6-3 89,6-8-179,-12 12 180,-1-11-450,-5 12-90,-3 1 90,-1 29-90,-1-4 90,0 19-270,0-5-90,18-10 180,-13 1-180,26-14 270,-15 6 0,10-7 0,-10-20 0,1 15 180,-15-31 90,6 12 90,-8-16-91,0 7-359,0 6-89,0 8 269,-13 6-90,10 23 0,-10 26 0,31 8-757,-13 10 757,12-21-90,0 1 160,-12-2-70,23 0 90,-25-3-90,17-1 720,-17 5-630,12-11 0,-14 5-1,4-16-2157,-26-2 2068,-2-6 0,-23-20 0,1-5 0</inkml:trace>
  <inkml:trace contextRef="#ctx0" brushRef="#br0" timeOffset="269367">20595 2594 8882,'-32'45'-720,"15"-9"-179,-8 0 899,23-6 0,-9 4 0,11 3 0</inkml:trace>
  <inkml:trace contextRef="#ctx0" brushRef="#br0" timeOffset="269624">21378 2924 10411,'-14'18'270,"10"15"-270,-11-5 90,15 10 0,0 21-90,0-21 0,0 15-720,0-1 91,16-13-541,-12 21 631,13-29-1081,-17 10 1620,0-23 0,0 0 0,0-12 0</inkml:trace>
  <inkml:trace contextRef="#ctx0" brushRef="#br0" timeOffset="269756">21152 3289 8342,'-11'-24'180,"2"-4"-270,9 8 180,21-8-90,-15 15-450,56-2 91,-34 11-316,12 2 0,2 1 512,3 1 0,13 0 0,-19 0 0</inkml:trace>
  <inkml:trace contextRef="#ctx0" brushRef="#br0" timeOffset="270033">21710 3262 9422,'-21'6'180,"15"-2"-180,-31 0 0,33-1-90,-34 9 90,32-4 90,-17 12-180,23-10 180,0 10-90,0-8 89,16 3-89,-13-4 90,27-2 180,-9 0-180,14-5 0,0 0-90,-7-22 0,-12-2 0,-8-19-90,-8 3-539,-24 2-91,0 15 0,-4 2-1438,-7 15 2158,21-3 0,-6 5 0,10 0 0</inkml:trace>
  <inkml:trace contextRef="#ctx0" brushRef="#br0" timeOffset="270222">22038 3223 9242,'5'0'180,"-2"10"-90,-2 2-90,0 9 0,-1-1-90,0-2-450,0 3-90,0-1-89,0 3 719,0 6 0,0-9 0,0 3 0</inkml:trace>
  <inkml:trace contextRef="#ctx0" brushRef="#br0" timeOffset="270382">22148 3223 9242,'4'-5'-90,"-2"1"90,4 4 0,-3 0 90,-1 0 0,1 0-1440,0 0 361,1 14 989,-1-10 0,-2 9 0,0-13 0</inkml:trace>
  <inkml:trace contextRef="#ctx0" brushRef="#br0" timeOffset="270592">21672 2942 8432,'25'-14'0,"-6"1"0,24 1 0,-15 3 0,-1 1 90,-3 3-90,2 2 0,-6 21 0,1 5 0</inkml:trace>
  <inkml:trace contextRef="#ctx0" brushRef="#br0" timeOffset="271534">18370 4694 9422,'0'-19'1529,"0"-1"-1169,10 0-1,-7-1-179,7 1 180,-10 1-180,0 2-180,0 2-90,0 4 90,0 1 0,0 4-90,-17 1 90,-4 3 0,-20 21 0,8-14 0,0 34 90,12-21-180,9 16-180,-6-6-629,16 9 179,-8-10-2248,30 10 1430,12-25 1538,10 2 0,6-14 0,-10 0 0</inkml:trace>
  <inkml:trace contextRef="#ctx0" brushRef="#br0" timeOffset="272088">18598 4294 9062,'0'-9'360,"0"2"-450,-14 2 449,10 1-269,-11 18-90,15 24 0,0 1 0,-1-1 0,2 0 90,13 6-1128,-10 16 1128,10-17-90,-14 0 0,10-2-566,-2 11 566,3-16 8,-2 13-8,-5-27-900,1 0 631,0-16 871,-2-1-871,1-20 701,6-4-432,0 1 111,12-27-111,-7 27-90,12-24 180,-10 18-180,2 12 180,-6-6 180,-3 17-180,1-5 180,3 6-180,-4 0 270,5 17-270,-7 2-90,5 19 0,-5-19 0,2 13 90,1-21-90,-4 16 90,6-11-90,-5-4 0,11-6 0,-7-6 0,21-31 90,-18 23-180,14-41 359,-20 27-179,3-12-180,-9 14 90,3-1-89,-4 19 178,1-6-89,-1 8 0,2 0 90,-1 16-90,2-12 90,-2 29-180,0-28-269,3 32-361,-2-22-179,3 17-451,1-10 1350,1-10 0,1 11 0,1-8 0</inkml:trace>
  <inkml:trace contextRef="#ctx0" brushRef="#br0" timeOffset="272267">19125 4354 8522,'24'15'-495,"-18"10"0,41-22 1,-17 8-1</inkml:trace>
  <inkml:trace contextRef="#ctx0" brushRef="#br0" timeOffset="272502">19665 4297 9512,'-14'-7'899,"10"15"-989,-10 15 90,14 10 90,0 21 0,0-15-45,0-3 0,0 0-45,0 6-315,9-5 0,0 0-314,-4 2-1325,12 13 1325,-17-22 276,11-3-996,-8-5 1411,8-4 1,-11-6 0,0-2 0</inkml:trace>
  <inkml:trace contextRef="#ctx0" brushRef="#br0" timeOffset="272633">19453 4643 8432,'0'-14'0,"0"0"90,0 1-90,24 1 0,-18 0-360,43 1-1079,-11 1 1439,13 3 0,4 2 0,-14 3 0</inkml:trace>
  <inkml:trace contextRef="#ctx0" brushRef="#br0" timeOffset="272950">19873 4689 8432,'16'4'0,"3"-2"0,0-16 90,6 10-90,-12-22 0,8 14 360,-3-10-180,-6 2 0,-5 6 0,-4 1-90,-2 6 0,-1 1-90,0 2 179,1 1-179,0 2 0,2 18 0,-2-13 0,2 28 0,0-28 180,4 41-180,-3-26-1079,6 32 269,-2-27-269,2 4 1079,-1-14 0,-2-2 0,1-4 0</inkml:trace>
  <inkml:trace contextRef="#ctx0" brushRef="#br0" timeOffset="273108">20042 4396 8162,'0'0'0</inkml:trace>
  <inkml:trace contextRef="#ctx0" brushRef="#br0" timeOffset="273750">20333 4647 8702,'18'0'270,"-4"0"-90,-5-17-90,-3 13-90,-2-14 0,0 0 0,0 14 0,-2-28 90,-1 16-90,-1-11 180,0 5-90,-19 10-1,15 2-89,-29 9 0,19-2 0,-2 22 0,-4 5 90,18 25-90,-7-11 0,9 14 0,17-21 180,3 21-90,20-30-90,-20 7-90,20-24 180,-24-2-90,32-3 0,-20-15 0,21-9 0,-23-9-45,-4 2 0,-2-2 135,-2-5-135,-7 1 0,-1-1 45,-5 2 180,-3-23-90,-2 30-90,0-6 0,0 18 0,0 4 0,0 4 270,0 3-270,0 21 0,0 7 0,0 24 0,0-8 0,0 1 0,10-10 90,-7 11 0,7-10-720,-3 17 1,-5-23-631,4 12 451,-6-20-271,0 3 1080,0-11 0,0-3 0,0-1 0</inkml:trace>
  <inkml:trace contextRef="#ctx0" brushRef="#br0" timeOffset="273870">20587 4642 8612,'0'-17'180,"16"7"-180,-12-5-270,50 4-449,-32-4 719,12 6 0,1 2 0,-4 0 0,11-1 0</inkml:trace>
  <inkml:trace contextRef="#ctx0" brushRef="#br0" timeOffset="274150">20158 4280 8522,'0'-15'360,"0"-1"-270,27 0 90,-20-1-180,24 4 0,5 0 0,-10-5-913,33-6 913,-25 11-90,-3 2 421,-1 4-241,7 2-90,-12 3-540,9 1-359,-20 18-271,1-13 1170,-9 27 0,-2-27 0,-3 10 0</inkml:trace>
  <inkml:trace contextRef="#ctx0" brushRef="#br0" timeOffset="274317">20730 4038 8342,'0'39'-495,"0"-6"0,0 0 1,0-7-1</inkml:trace>
  <inkml:trace contextRef="#ctx0" brushRef="#br0" timeOffset="274640">21303 4404 9422,'-52'-11'539,"24"-6"-629,-20 15 90,25-6 0,-16 8 90,19 19-180,9 2 90,30 22 0,-14-10 0,35 1 0,-35-9 0,39-1 0,-39-1 0,36-1 0,-36-3 90,24-1 0,-26-5 270,9 0-270,-12-5-180,0-2-809,-18-4-1080,-3-2 1979,-21-13 0,9-2 0,0-14 0</inkml:trace>
  <inkml:trace contextRef="#ctx0" brushRef="#br0" timeOffset="275022">21470 4520 8432,'4'31'180,"0"-1"-90,3 2-90,-3-7 0,1 7 0,-2 1 0,1-7 90,2 15-90,-3-19 180,3 7 360,-3-16-450,-1-1-180,-1-7-360,-1-19 90,0-6 270,-14-11 90,11-2-90,-10 4 180,13-4-180,0-3 90,0-4 0,17-2 0,-13-3 225,10 14 0,3 0-135,4-15 45,-3 12 0,2 1-135,12 2 0,10-7 359,-19 24-179,7 3 90,-12 9-90,-2 2-90,-2 0 90,-1 22-270,-7-17 270,0 33-360,-6-12-3058,-26 22 3238,19-7 0,-18-19 0,-6-2 0,-5 10 0</inkml:trace>
  <inkml:trace contextRef="#ctx0" brushRef="#br0" timeOffset="276636">18463 5977 9062,'15'17'1259,"3"-17"-1259,14-20 0,-5 2 90,-2-19-90,-5 22 0,-1-21 90,-1 13-90,-2-3 0,-1 1 0,-1-2 0,-2 2 0,-4-2 0,-3 2 0,-3-12 0,-1 9-90,-1-14 90,0 21-180,-19-4 180,14 14 90,-14 3-180,3 3 0,1 3 180,-14 24-90,4 8 0,3 28 0,8-11 0,7-5 0,2-1 90,4 3-45,6-4 0,2 0-45,-3-7-450,28 18 91,-6-28-695,8 6 694,5-16-335,-10-1 425,2-6 90,0-2 180,0-3 0,-3-1 0,9-17 90,-11 12 360,8-26-180,-18 13-180,-4 1 540,-8-8 302,-3 15-1022,-1-8 636,-14 9-456,10 20-360,-10 6-359,14 19-91,17-19-89,-13 16 809,29-15 0,-29 7 0,13-4 0</inkml:trace>
  <inkml:trace contextRef="#ctx0" brushRef="#br0" timeOffset="276800">18972 5725 8252,'11'10'-780,"-12"-10"1,19 13 0</inkml:trace>
  <inkml:trace contextRef="#ctx0" brushRef="#br0" timeOffset="277108">19270 6082 8882,'12'0'90,"-1"0"-90,1-15 0,0 11 0,2-25 0,0 25 90,1-25-90,0 26-90,-3-27 90,2 12 0,-9-6 90,2-4-180,-7 13 90,0-2 90,-21 5-90,2 7 0,-22 0 0,10 25 0,3 2 90,11 21-90,9-12-630,8 7-719,22-17 180,5 9 1169,14-20 0,-3 6 0,-7-9 0</inkml:trace>
  <inkml:trace contextRef="#ctx0" brushRef="#br0" timeOffset="277467">19640 5918 9152,'15'11'-90,"-11"1"90,27 6 0,-27 5 90,22-8 90,-23 7-270,13-8 90,-12-7-90,4-24 90,-3 12 0,8-31 0,-3 10-90,22-28 90,-14 19 90,15-5-90,-20 31 90,6 0-90,-10 9 0,6 0 90,-6 20-90,2-16-540,0 34-90,-4-14-1528,3 18 2158,-5-10 0,0-4 0,-3-12 0</inkml:trace>
  <inkml:trace contextRef="#ctx0" brushRef="#br0" timeOffset="277650">19342 5643 7892,'50'-13'0,"-1"2"-269,3 1-361,-13 6 630,10 0 0,-19 4 0,-3 0 0</inkml:trace>
  <inkml:trace contextRef="#ctx0" brushRef="#br0" timeOffset="278367">20465 5502 10591,'0'-17'0,"0"2"0,0 5 90,0 3 540,0 3-630,0 26 0,0 28 0,0 2 0,0-7 0,0-2-416,0 4 506,11 14-90,-8-23 0,8-1 0,-2-4 90,-7 5 0,7-13-90,-5 7-180,-2-23-1259,2 2 1169,-4-25 416,0-5-146,0-22 0,0 5 0,0-3-90,0 11 0,0 2 0,17-5 270,0 10-180,11 3-90,-13 33 180,0-10-90,-13 37 90,12-37-90,-10 38 0,5-25 180,3 29-180,-2-21-360,13 10 0,-5-25-180,14 7 450,-10-17 0,4 4 90,-7-5 90,-3-20 0,-1 14 0,0-33 270,-6 14 270,-2-19-271,-5 10-89,-2 3-270,0 9 90,-20 11-90,16-6 0,-33 15 0,22-4 0,-5 20 0,0 7 0,18 20 0,-7-6 0,9 3 90,0-12 90,0 10-180,21-11-1169,7 10 539,24-19-90,-10-1 1,0-11-653,-14-4 1372,-1 0 0,-3-21 0,-1-4 0</inkml:trace>
  <inkml:trace contextRef="#ctx0" brushRef="#br0" timeOffset="278584">20697 5621 8612,'0'-9'720,"0"0"-540,0-1-90,17 0 89,-12-1-179,28 1 0,-29-1 90,29 0-90,-11 4-1619,15 1 450,-1 6 1169,-17 19 0,4-14 0,-12 14 0</inkml:trace>
  <inkml:trace contextRef="#ctx0" brushRef="#br0" timeOffset="278730">20732 6648 10411,'-1'9'-450,"1"-1"450,-1-3 0,1-3 0,0-1 0</inkml:trace>
  <inkml:trace contextRef="#ctx0" brushRef="#br0" timeOffset="389783">14177 11590 11131,'0'33'180,"0"0"-180,10-2 179,-7-1 1,7-4-180,-10 0 0,7 4-90,-5 0 180,12 0-90,-13 2 0,10-2 0,-7 1 0,6 0 0,-3-1 0,0 0 0,0-2 90,2 12-90,-3-9 0,4 23 90,-6-23 180,3 23-270,-5-22 45,2 1 0,0 1-45,0 3 0,0-3 0,0 0 0,0-2 0,1 20 0,0-25 0,1 16 0,-1-20 0,0 2-90,-1-3 180,-2-7-90,3 10 0,-5-11 0,3 7 0,-3-10 90,0 1-180,0-5-5937,0-2 6027,0-17 0,0 10 0,0-12 0</inkml:trace>
  <inkml:trace contextRef="#ctx0" brushRef="#br0" timeOffset="390986">14250 11485 8432,'16'-3'540,"-12"-2"-360,13 1 90,0 0-270,-13 0 269,33-1-179,-20-1 0,36-7-90,-14 1 180,0 1 0,2 0 0,17-3-1049,-17 5 0,1-1 1004,-9 3 0,0 1-180,2-1 0,1 1-442,1-1 0,0 0 487,3 0 0,0 1-45,1 0 0,1-1 45,0 1 0,2 0 45,19-2 0,1 1-45,-16 1 0,1 1 0,5 0 0,5-1 0,-4 1 0,-5 1 0,-2 0-488,17-1 1,-2 0 487,-16 0 0,-3 1 0,1 0 0,0 0 0,2 0 0,0-1 0,1 1 0,-1 0 0,1-1 0,0 1 0,0 0 0,3 0 60,-4 0 0,3 0 0,-2 0-60,7-1 0,3 0 0,5 0 0,6-1 0,-6 1-667,-4 0 0,-1 1 667,-8 0 0,3 0 0,-4-1 0,4 2 0,-3-1 0,1-1 0,0 1 0,-3 1 0,1 0-45,17-2 0,-1 1 90,-18 1 0,2 1-45,0-1 0,4-1 0,-5 2 362,-7 0 0,-1-1-362,27-2 0,-2 0 0,-29 2 0,0 0 0,10-3 0,5-2 0,-6 2 45,-10 1 0,0 0-90,28-6 0,-2 0 45,-9 0 45,-12 2 0,-2 1-45,2-3 726,19-3-636,-29 5-90,5 1 1084,-6 2-994,-10 2-180,9 0 180,-14 2 1837,6 1-1927,-11 1 678,4-1-767,-7 1 240,-1 0-61,0 0-90,2 0 0,-2 0 269,3 12-179,-5-9 0,3 9-90,-3 0 90,-1 5-180,-1 6 180,-1 2-180,0-7 180,-16 13-180,12-7 180,-11 19-90,15-17 0,-11 9-90,8-11 180,-8 1-90,11-1 0,0 11 0,0-9 0,-6 21 0,5-19 0,-4 19 0,5-21 0,0 8 0,0-4 0,0-6 0,0 13 0,0-16 0,0 14 0,0-15 0,-13 20 0,10-20 0,-9 19 0,4-21 90,6 14-90,-11-11 0,8 14-90,-2-12 180,-2 29-90,6-24 0,-6 28 0,4-29 0,0 9 0,1-8 0,0-2 0,1 3 0,0-2 0,2 2 0,-1 0 0,0 12 0,0-10 0,1 17 0,0-21 0,-1 6 0,1-12 0,-1 0 0,1-2 90,-1 0-90,-1-2-90,2 0 180,-1 5-90,2-6 0,-1 8 0,-1-13 0,1 2 0,-1-6 0,1-2 0,0-1-1799,0-1 450,-1-3 1349,-1 1 0,0-1 0,-1 0 0</inkml:trace>
  <inkml:trace contextRef="#ctx0" brushRef="#br0" timeOffset="392838">13912 10456 8072,'0'44'270,"0"-2"-270,0-12 0,0 1 0,0 0 180,0-4-180,0 0 0,0-3 270,0-4 0,0-3 90,0-4 179,0-4-179,0-2 0,0-3 180,11-2-630,-8-15 90,20-7 0,-21-23 90,17-9-90,-15 5-180,5 1-450,-4 13-269,-1 2-181,1 0 1080,4-8 0,-1 12 0,3-4 0</inkml:trace>
  <inkml:trace contextRef="#ctx0" brushRef="#br0" timeOffset="393218">14285 10454 10591,'-30'0'809,"0"0"-898,8 0 178,2 0-89,9 0-89,1 0 89,1 18 89,0 6-178,3-1 89,1 26 89,4-32-89,1 32 90,22-29-90,-17 4 0,33-16 90,-34 3-90,32-10 90,-11 5 0,18-6-180,-18-18 180,3 13-180,-25-29 90,8 12-359,-11-17-91,0 8-90,-21 4-989,-4 10 450,0 1 1079,-13 4 0,19 4 0,-18 5 0</inkml:trace>
  <inkml:trace contextRef="#ctx0" brushRef="#br0" timeOffset="393633">14527 10395 10771,'-22'17'1079,"5"2"-1079,17 13-90,16-2 180,-12-2-90,11 0 0,-4-1 0,3 10 0,-1-12 0,7 10 90,-7-20-90,-1 0 0,5-12 0,-11-1 0,4-2-90,4-22 180,-4 17-180,11-56 180,-10 35-1132,3-35 1042,-6 24 0,-1-1 0,-1 3-89,0-5 89,-3 14 0,2-1 0,-4 19 89,5 3-178,-3 5 1130,6 16-1131,-3-12 180,4 29-90,1-29-539,9 44-721,-3-30-1348,16 24 2608,-10-19 0,8-11 0,-7-1 0</inkml:trace>
  <inkml:trace contextRef="#ctx0" brushRef="#br0" timeOffset="393853">15088 10051 10411,'-12'-9'630,"9"0"629,-20 7-1169,21 17-90,-8 27 0,10 1 0,8-3 0,0 0 0,-4 6-225,17 4 0,0 0-764,-14 2-136,11-5 1,1-2 45,-9-8 1079,11 16 0,-11-31 0,-2 5 0</inkml:trace>
  <inkml:trace contextRef="#ctx0" brushRef="#br0" timeOffset="394016">14897 10413 9242,'-20'-16'-90,"1"1"180,9 8 0,2-7-720,31 12 180,13-7-495,-2 8 1,2 2 944,24-1 0,2 0 0,-18 0 0</inkml:trace>
  <inkml:trace contextRef="#ctx0" brushRef="#br0" timeOffset="394600">15473 10475 9152,'11'0'450,"9"1"-361,-6-1 181,13-15-180,-11-2 90,11-17 0,-13 17-90,4-23-90,-11 26 90,-2-18-90,-4 9 90,-1 9 360,-20-3-450,-2 12 0,-24 1 0,12 4 0,11 15 0,-6-11 90,24 27-180,-25-27 90,27 30 90,-10-11 0,13 18-90,0-10-90,21-4-360,-16-10 0,34-3 0,-35-2-179,35-6 179,-21 2 0,18-8-89,-9 4 269,0-4 180,0 0 270,7-17-90,-9-2 269,4-3 1,-14-11 90,-4 20-90,-3-16 449,-3 0-359,-3 10-180,0-12 0,-2 16-270,0 19 0,0 10 0,15 27 0,-11-11 0,22 12 0,-23-18 0,7 7 539,-1-8-179,-7-9 360,11 3-810,-12-32 90,2-10 90,-3-14-180,0-6 90,0 8 0,0-4-90,21-19-270,-16 15-675,11 10 1,4 1-405,1-1 1439,19-12 0,-9 27 0,0-3 0</inkml:trace>
  <inkml:trace contextRef="#ctx0" brushRef="#br0" timeOffset="395200">16630 10078 11490,'17'10'-1529,"-4"-8"0,-13 9 0</inkml:trace>
  <inkml:trace contextRef="#ctx0" brushRef="#br0" timeOffset="395366">16695 10459 12390,'0'3'0,"0"0"0</inkml:trace>
  <inkml:trace contextRef="#ctx0" brushRef="#br0" timeOffset="396433">17402 10192 9781,'-16'-10'990,"12"4"-810,-29-1 0,28 5-90,-32 0-90,21 1 0,-15 1 0,-3 21 0,11-16 0,-11 33 90,23-13-90,0 10 0,11-3 89,0-9-178,0-2 89,27-10 89,-20 9 1,46-17-180,-16 8 1,11-11-1,-13-11 0,-2-1 0,5 6-497,-12-17 0,-2-4 587,5 4 0,-4-27-390,-4 11 390,-6-5 0,-5-3 0,-5-2 0,-5 14 0,0-2 0,0-19 90,-8 7 0,-4 1 270,-9-7-225,11 19 0,-3 2-45,-20-7-90,29 6-90,-24 5-107,25 4 827,-8 12-630,11 21 0,0 25 0,0 11 90,0 10-135,7-14 0,3 0 309,7 22-264,-7-17 0,0 0 0,14 18 0,-21-1-540,8-21 1,0 1-451,0 16 405,-5-22 1,1 0-2461,7 17 3045,-13-17 0,5 3 0,-6-18 0</inkml:trace>
  <inkml:trace contextRef="#ctx0" brushRef="#br0" timeOffset="396584">17278 10075 9871,'0'-16'630,"23"-5"-720,-17 5-360,27 1 1,7 3-541,-6-3-959,4 5 0,2 1 1949,10 1 0,0 2 0,1 2 0</inkml:trace>
  <inkml:trace contextRef="#ctx0" brushRef="#br0" timeOffset="396800">18003 10034 11221,'0'32'90,"0"-5"89,0 9-898,0-9-1530,14 19 810,-11-17 1439,18 6 0,-18-13 0,5-2 0</inkml:trace>
  <inkml:trace contextRef="#ctx0" brushRef="#br0" timeOffset="396967">17910 9745 8792,'0'-7'-720,"19"2"1,-14 3-1,14 2 1</inkml:trace>
  <inkml:trace contextRef="#ctx0" brushRef="#br0" timeOffset="397317">18235 10022 9152,'4'16'989,"0"2"-899,-1 0-90,4 10 0,-4-5 90,5 7-90,-4-8 0,0-1 0,1-1 0,0-1 90,0-3-90,-1-2-90,2 1-180,-1-8-809,2 1 899,-1-7-90,3-21 270,-1 15 0,1-38 90,-1 23 0,1-21 0,0 9 270,4-10-180,-6 13 269,6-7-449,-6 24 0,1 2 90,-2 10 0,-1 0-90,1 0 0,5 20 90,-2 6-90,7 24-539,-5-9-1620,8 12 2159,-4-25 0,2 6 0,-2-17 0</inkml:trace>
  <inkml:trace contextRef="#ctx0" brushRef="#br0" timeOffset="397666">18577 9619 9781,'0'-9'1619,"0"20"-1439,17 14-180,-12 13 0,29 6 90,-30-6-90,12-6 0,3 0 0,4 18 0,-4-7 0,1 0 0,10 4 0,-14-12 0,-2 0 0,3-1-90,3 3-90,-8-20 1,-1-6-1,0-5 0,3-3 180,-3-19 0,6-9-90,-5-9 90,2-5 0,-4 9 0,2 0 90,-2 2 90,2 2 0,-2 13-90,-3-8-90,3 19 89,-3-10 1,4 27-180,-4-11-449,0 31-720,-2-16-181,-1 19-718,0-6 2158,-3 1 0,-1 0 0,0 0 0</inkml:trace>
  <inkml:trace contextRef="#ctx0" brushRef="#br0" timeOffset="397850">18035 10600 9961,'26'-13'-855,"15"10"1,-36-10 0,15 13-1</inkml:trace>
  <inkml:trace contextRef="#ctx0" brushRef="#br0" timeOffset="398154">19537 9742 10861,'0'-6'-90,"-20"1"180,4 2-90,-6 23 0,10 6 90,12 14-90,0-4 90,0-7-90,0-1 0,0 1-360,19-1-180,-14-3-179,30-1-361,-31-3-179,27-6 1259,-27-2 0,25-4 0,-11-2 0</inkml:trace>
  <inkml:trace contextRef="#ctx0" brushRef="#br0" timeOffset="398600">19430 9422 11760,'0'32'450,"0"-5"-270,0 4-90,0-1-90,0 8 0,0 6-1049,0 5 1049,0 3 0,0 3 45,0-17 0,0 1-224,0 21-226,0-22 0,0-1-854,0 12-270,0-6-540,0-3 2069,15-5 0,-11-6 0,10-1 0</inkml:trace>
  <inkml:trace contextRef="#ctx0" brushRef="#br0" timeOffset="398822">19170 9717 10141,'0'-4'630,"18"-1"-630,11 0 0,9 1 90,28-1-900,-22 3 810,7 1 0,0 0 0,1 1 0,-11 0 0,-1 0 0</inkml:trace>
  <inkml:trace contextRef="#ctx0" brushRef="#br0" timeOffset="399222">19693 9832 10501,'0'38'90,"0"3"0,15-12-90,-11 0 0,11-9 90,0 0-180,-11-1-180,25-2-90,-26-2-89,23-3-91,-18-4 90,14-3 0,-8-3 360,2-2 0,4-17 90,-5 13 270,8-32 0,-14 9 0,2-9 90,-6-2 0,-3 12-1,1 1-269,-3 2-90,0 5 0,0 2 270,0 4-180,0 39-90,0-1 0,17 36-270,-12-24-989,31 7 629,-16-23-809,19 5 1439,-11-18 0,-1-2 0,-8-7 0</inkml:trace>
  <inkml:trace contextRef="#ctx0" brushRef="#br0" timeOffset="399866">20200 9839 9062,'-19'19'90,"5"4"90,14 18-270,18-19 90,-13 10-270,32-28 90,-33 22 180,36-23 0,-16 14 0,11-15 0,-6 4 90,-10-6 1259,-9-30-719,-1 5-180,-9-25-1,-17 17-539,-1 7 0,-10 11 270,11 31-180,8 17 0,9 15 0,-1-12 0,2 0 0,14 11 0,-14-4 0,2-1-366,26 5 366,-25 11 0,11-23 90,-4-7-90,-8-3-90,8-2-90,-11-9-809,0-2 719,-19-10-360,14-16 907,-32-9-367,32-24 90,-12 6 0,17-25 0,0 26 0,9 6 0,5 2 0,17-4 45,-3 9 0,2 3-1018,15-1 973,1-5-90,-15 14-107,-3 0 197,-2 2 0,4-3 0,-10 4 90,3-9-90,-13 10 90,-4-6-90,-3 7 1121,-3-2-941,0 1 498,-20-5-678,15 6-180,-32-3 180,33 9 90,-22 0 0,23 25-180,-7 3 180,10 22-90,17-10-989,-13 9 359,32-20-1259,-15 12 714,12-19 1175,-5-2 0,-8-4 0,-1-4 0</inkml:trace>
  <inkml:trace contextRef="#ctx0" brushRef="#br0" timeOffset="400183">20843 9901 9961,'20'31'90,"10"-14"-90,-26 9 90,23-11 90,-17 10-180,8-12 540,-10-23-360,-5-14 179,-3-9-89,0 0-180,0 9-90,16 2 0,-12-5 180,24 14-90,-25-9-90,22 20 90,-14-5-180,3 26-90,4-14-359,-10 34-361,7-34-269,-3 36-1890,2-13 3059,-6 10 0,1-4 0,-5-13 0</inkml:trace>
  <inkml:trace contextRef="#ctx0" brushRef="#br0" timeOffset="400403">20582 9521 10141,'20'-17'1259,"8"-5"-989,13 4 0,18-7-270,-18 12 0,0 5 0,1 3 90,0 1-765,-5 1 1,-2 5-855,-7 16 1529,7 1 0,-22 2 0,1-6 0</inkml:trace>
  <inkml:trace contextRef="#ctx0" brushRef="#br0" timeOffset="400872">21383 9134 10591,'-18'17'-1799,"13"13"1799,-33-4 0,8 11 0,-20 4 0</inkml:trace>
  <inkml:trace contextRef="#ctx0" brushRef="#br0" timeOffset="403220">21657 9903 9961,'26'0'90,"-1"0"-180,-6 0-989,0 0-810,2 0 1889,1 0 0,1 0 0,2 0 0</inkml:trace>
  <inkml:trace contextRef="#ctx0" brushRef="#br0" timeOffset="403984">22572 9643 9781,'0'-9'1260,"-17"2"-1260,12 2 180,-25-1-180,27 2 90,-28 1-90,19 2 0,-16 1 0,9 0 0,-1 20 0,0-15 0,0 39 0,4-24 0,-1 38 89,10-20-89,0 27 90,7-27-90,23 18-269,6-29-1548,13 3 557,0-17-269,-8-7 1529,2-3 0,1-3 0,2 0 0</inkml:trace>
  <inkml:trace contextRef="#ctx0" brushRef="#br0" timeOffset="404590">22798 9236 9512,'-16'-6'1619,"2"18"-1529,14 6-90,15 13 0,-11 2 90,11-2-90,4 5 0,-14 1 0,27 5 0,-29 1-1140,21 1 1140,-21 0 0,17-2 0,-18 0 0,13 13 0,-9-15-207,4 18 207,-4-30-89,-3 4-1,-1-18-180,0-3-1080,-1-4 2255,-1-18-905,0-8 621,17-20-621,-13 7 90,13 0 90,-6 18 90,-8-11-180,8 12 180,-2-4-360,-1 9 270,10 8-180,-4 14 0,3-10 0,8 26 0,-2-8 180,19 15-180,-14-14 0,23 7 0,-20-19-45,3-3 0,0 0 45,2-1 0,-2-16 0,-1-3 0,-7 7 90,11-44 0,-23 30 629,0-37-359,-11 28-270,0-7 0,-3 9-90,0 7 0,0 20 0,0 11 90,13 26-180,-10-8-1799,23 13 810,-7-17-271,-3 6-538,14-13 1888,-18-2 0,10-3 0,-7-2 0</inkml:trace>
  <inkml:trace contextRef="#ctx0" brushRef="#br0" timeOffset="404772">23453 9377 10591,'-12'-3'-270,"0"1"-2069,5 0 2339,22 18 0,12 1 0,21 17 0</inkml:trace>
  <inkml:trace contextRef="#ctx0" brushRef="#br0" timeOffset="405133">23985 9571 10501,'-22'-14'1259,"-11"2"-1169,-10 12-90,-12 0 0,26 0 0,-5 18 0,15 1 0,10 18 0,1-8 0,26-2 90,12 1-180,10-9-1298,6 3 1118,-7-15 0,0 2 90,0-8 427,0 2-247,-4-3 90,-3 0-180,4-18 180,-19-4 720,8-22-630,-24 11 270,5-3-181,-6 14-89,0 1-180,-16 9 759,12-6-759,-13 35-967,37 2-3530,4 36 4497,12-6 0,1 1 0,-7-14 0</inkml:trace>
  <inkml:trace contextRef="#ctx0" brushRef="#br0" timeOffset="406305">24688 9348 10771,'0'26'540,"0"5"-540,0-7 0,14 4 0,-11-6 0,10 1 0,-13-2 0,8 0 0,-6-2 179,5-3 181,-2-2 0,-4-3-180,5-3 450,-3-2-630,-2-3-90,4-18 0,-1 10 180,0-32-90,2 18-90,3-34-360,0 17-1349,10-24 540,-9 27-1890,12-12 3149,-11 25 0,5 3 0,-5 12 0</inkml:trace>
  <inkml:trace contextRef="#ctx0" brushRef="#br0" timeOffset="406604">25092 9632 9781,'10'0'1440,"6"0"-1350,-5-21-1,13 0 1,-11-4 0,6-7 0,-7 28-90,-1-28 270,-2 20-270,0-13 0,-5 3 270,-1 3-360,-3 2 90,0 3 0,-14 9-90,-6 1 90,-10 20 90,3 4-90,13 21 0,6-10-1169,8 15 179,0-20-179,0 9-360,21-15 1529,-15-3 0,42-2 0,-15-3 0</inkml:trace>
  <inkml:trace contextRef="#ctx0" brushRef="#br0" timeOffset="406999">25643 9370 10231,'-32'-7'1169,"-23"2"-989,33 2-270,-37 3 90,25 0 90,-14 16-90,24 3 90,4 20-90,13-9-270,26 9-179,12-17-361,26 10 720,-6-22-1103,2 8 1193,-17-16 0,-1 4 0,-4-6 0,4 0 270,-18-20 540,8-1-91,-23-20-449,6 5 180,-31 7-450,18 0 0,-31 19 1103,32-5-1013,-10 29-180,14 23 180,0 5-1178,0 19 998,0-18 90,0 2 90,0 4-868,7-15 0,0 0-211,-3 17-181,3-9 1,0-1-450,-7 1 1619,0 10 0,0-25 0,0-4 0</inkml:trace>
  <inkml:trace contextRef="#ctx0" brushRef="#br0" timeOffset="407484">25858 9606 10771,'0'-5'809,"0"0"-809,0 3 0,0 0 90,0-1-90,17-1 0,-12-7 90,29 1-180,-18-10 0,4 4 90,5-5 0,-14-4 0,4 4 0,-8-14 0,-7 15 0,0-5 0,0 10-90,0 3 0,0 3 180,0 3-90,0 18 0,0 9 90,0 24-180,0-6 180,0 3-90,0-11 90,18-3-180,-13 0 180,26-5-180,-28-3-269,25-1 179,-8-10 0,14-1 90,-8-8 90,-5-18 90,-11 13-90,0-33 0,-4 20 270,1-31-1,-5 17 181,1-18-360,-3 21-180,0-1 90,0 11 90,0 26-90,0 8-450,0 29-1708,14 5 898,1-9-179,2-3 1439,9-16 0,-22-2 0,10-2 0</inkml:trace>
  <inkml:trace contextRef="#ctx0" brushRef="#br0" timeOffset="407783">26437 9552 10051,'0'-10'720,"4"-4"-540,4 3-180,3-1 180,3-2-270,1 6 90,0-1 90,3 0-90,10-3 180,-9 2-180,14-4 0,-20 5 0,5-2 0,-13 3-90,-1-7 90,-25 7 90,-1-5-90,-3 9 0,-10 0 0,13 3 0,-11 15 0,13 3 0,3 19 89,15-7-89,-5 14-539,26-17-1620,5 16 900,-1-20 1259,20 3 0,-23-13 0,21-2 0</inkml:trace>
  <inkml:trace contextRef="#ctx0" brushRef="#br0" timeOffset="408066">26805 9324 10411,'-20'-10'180,"-9"-1"-90,27 5 90,-19 1-180,19 20 90,13-11-90,-6 31 0,35-9 0,-11 10 0,-4-11 0,1 0-879,16 8 879,-3 8 0,-17-11-387,-9-3 927,7-2-278,-13 3-262,5-9 90,-7 5-90,-5-14 392,-21-1-2551,-3-6 153,-23-2 2006,4-20 0,17 14 0,7-15 0</inkml:trace>
  <inkml:trace contextRef="#ctx0" brushRef="#br0" timeOffset="408266">27120 9167 10591,'14'-1'1079,"-3"0"-1079,-3 1 90,-4 15-90,-1-11 0,-1 28 0,0-16 90,3 48-90,-2-26-765,1 2 1,0-1-45,1-1-1620,7 20 2429,-5-29 0,3 3 0,-2-14 0</inkml:trace>
  <inkml:trace contextRef="#ctx0" brushRef="#br0" timeOffset="408400">27087 9345 9871,'23'-10'90,"6"5"-899,14 0-630,1 5 1439,-9 0 0,2 0 0,2 0 0</inkml:trace>
  <inkml:trace contextRef="#ctx0" brushRef="#br0" timeOffset="409370">27902 9197 10051,'0'29'900,"0"3"-810,0 3 180,0-4-181,0 1 91,0-9 0,0 0-90,0-4-90,17-1 0,-12-4 180,31-5-180,-10-3 90,11-5-90,12-22 0,-20 15-135,-5-21 0,-3-4-225,2 9-179,2-32-1170,-13 11 629,-6 11 1080,-3-16 0,-3 26 0,0-4 0</inkml:trace>
  <inkml:trace contextRef="#ctx0" brushRef="#br0" timeOffset="409683">28397 9436 10591,'4'-16'989,"1"-17"-809,1 28 90,0-29-270,-1 15-90,-3-15 90,0 10 90,-2 2 0,0 10-180,-17 2 90,12 1 0,-29 6 0,14 15 0,-1 12 90,-4 7-90,23 6 0,-6-8-809,8 16-181,21-10-1618,8 17 662,13-24 1727,2 2 1,-8-15 0,2-2 0</inkml:trace>
  <inkml:trace contextRef="#ctx0" brushRef="#br0" timeOffset="410220">28272 9054 10141,'25'-13'1170,"-6"0"-721,35-4-179,-22 4 90,17-3-360,-23 9 0,4 2 0,-14 4 90,-3 1-90,0 0-90,-3 0 90,-1 0-540,-3 14-1619,1-10 2159,-4 22 0,1-11 0,-4 13 0</inkml:trace>
  <inkml:trace contextRef="#ctx0" brushRef="#br0" timeOffset="410367">28572 8910 10591,'20'-11'270,"0"-3"-180,19 11-90,-4-6-1889,19 6 0,-10 0 1750,15 3 1,-18 0 0,-2 0 0</inkml:trace>
  <inkml:trace contextRef="#ctx0" brushRef="#br0" timeOffset="410900">29572 9156 11041,'-20'-13'899,"-12"2"-719,27 4 0,-26 0-270,11 4 180,-14 1-90,8 2-90,-2 18 270,19 3-360,-4 19-270,13-8-89,-2-1-271,20-9-179,-13-1-1,33-3-1618,-6-1 2608,9-2 0,5-7 0,-13-2 0</inkml:trace>
  <inkml:trace contextRef="#ctx0" brushRef="#br0" timeOffset="411250">29740 9212 10771,'-19'-13'1079,"-10"5"-1079,25 21 90,-9 6-90,26 2-90,-9 11 180,20-28-90,-21 28-270,32-16 180,-20 1-90,25 1 91,-21-16-1,9 3 90,-15-5-90,4-18 180,-13-1 89,-1-20 181,-23 5-360,15 2 0,-32 14-90,32-1 270,-13 35-630,33-2-269,-11 27-1260,23 0 720,-8-7 1259,7-5 0,2-11 0,-5-2 0</inkml:trace>
  <inkml:trace contextRef="#ctx0" brushRef="#br0" timeOffset="411434">30222 9225 10681,'-25'-5'899,"-9"4"-899,20-4 90,-2 20-809,6 2-1620,28 18 720,6-6 1619,11-9 0,1-8 0,-7-12 0</inkml:trace>
  <inkml:trace contextRef="#ctx0" brushRef="#br0" timeOffset="411616">30258 8713 10411,'-17'15'-540,"3"-12"-359,4 34-450,6-17 1349,0 23 0,3-8 0,0 4 0</inkml:trace>
  <inkml:trace contextRef="#ctx0" brushRef="#br0" timeOffset="411899">30780 9144 11580,'-17'-17'0,"13"2"0,-32 4 90,32 2-90,-34 3 0,16 2 90,-9 1-90,5 21 0,7 8 0,9 9 0,0 2-989,10 2 269,0-9-1169,24 16 540,6-24 1191,13-3 0,-2-4 1,-10-5-1</inkml:trace>
  <inkml:trace contextRef="#ctx0" brushRef="#br0" timeOffset="412133">30892 9193 10861,'-39'-19'539,"3"4"-449,4 8 0,15 19-90,6 4 0,31 16 0,3-3-269,21-2 269,-6-2-360,-4-12-2519,-16-1 2879,-7-25 0,-34 0 0,-6-17 0</inkml:trace>
  <inkml:trace contextRef="#ctx0" brushRef="#br0" timeOffset="413033">31068 9194 10681,'9'17'540,"-1"-2"-540,-5 5 90,1 15-90,-2-21 0,0 20 0,0-16 0,-1 0 0,1-4 89,-1 3-268,0-8-1351,-1 0 1441,0-23 89,0-3 0,0-24 179,0-1-179,0 7 360,0-4 90,0 17-360,13 5-90,-10 23-90,21 13-540,-13-1-89,9 18-1710,0-11 2429,-3 9 0,3-11 0,-3-13 0</inkml:trace>
  <inkml:trace contextRef="#ctx0" brushRef="#br0" timeOffset="413282">31455 8968 10411,'0'-8'1079,"0"3"-809,0 18-270,0 10 0,18 10 0,-14 5 0,14-7 0,-3 3 0,-11 17 90,23-11-90,-24 8 0,17-15-180,-18-3-179,5-2-271,-1-5-270,-4-1 1,4-6-810,-6 0 360,0-8 1349,-22-1 0,17-6 0,-17-1 0</inkml:trace>
  <inkml:trace contextRef="#ctx0" brushRef="#br0" timeOffset="413566">31392 9134 9152,'23'-18'450,"29"-3"-361,-30 7 181,41 0 0,-31 9-180,23 3-90,-23 2 0,8 18 90,-11-13-180,-5 30 90,2-31 0,3 31 0,-9-12 90,7 17 0,-16-10 270,2-1-360,-10-14 0,-14-3-90,7-43 90,-11 3-450,15-22-809,0 20-810,0 4 2069,0 4 0,15 5 0,4 7 0</inkml:trace>
  <inkml:trace contextRef="#ctx0" brushRef="#br0" timeOffset="414399">32168 9233 11760,'-22'-12'450,"-17"9"-450,18-20 0,-16 21 0,11-8 0,13 26 0,5 1 0,8 16-90,21-3 90,2-5 0,20-9-360,-7-8-89,-7-8 89,-13-15 180,-8-5-90,-8-17-360,-15-1 271,-7 3 359,2 8 0,22 12 90,23 22 179,23-3-179,-11 10 90,-1-5-180,-13-6 90,-2 6 90,-1-9-90,2 0 0,-7-16 0,5-6 0,-13 1 90,0-22-180,-6 22 270,-1-22-91,0 8 181,0-17-180,0 11-815,-16-11 725,13 17 90,-13 4-180,16 4-90,-13-3 90,9 12 0,-16 1 90,18 27-180,-6 15 180,8 29-90,0-3 45,7-11 0,0 0-661,-3 12 616,9-18 0,1-1-568,2 29 568,1-17-166,2-13 0,0-1 76,-3-1 0,12-9 0,2-4 90,-4-5 0,23-1 0,-27-25-220,3 10 220,-11-30 90,-3 17-180,-5-18 0,-1-11 180,-3 9-45,0 1 0,-4 0 45,-18-8 89,15-17 1,-15 20 90,1 2-270,14 2 1352,-14 4-1442,5 5 90,10 6 625,-10 3-535,7 9 316,5 23-406,-5 15 169,7 15-169,0 23 90,0-20-1205,0 17 1025,0-19-180,18-1-270,-13-4-899,26 13 360,-15-17-443,0 6 443,12-19-352,-16-5 1431,12-4 0,-9-5 0,0-2 0</inkml:trace>
  <inkml:trace contextRef="#ctx0" brushRef="#br0" timeOffset="414755">32762 9146 10501,'0'-19'360,"0"2"-360,0 6 0,19 4 90,-14 3-90,31 2 0,-13 2 0,18-1 0,-8 0 90,2-1-90,-16-1 0,1 0 0,-9-2 0,-4 0 0,-1-4 180,-4-6-90,-1 1-1,-1-4 181,0 3-90,-16 1 0,13 0 0,-25-3-180,25 5 0,-9 0-90,12 7 180,-9 2-180,6 21 180,-6 1-90,26 34 0,-12-18 0,29 18-180,-17-26-1979,23 19 1440,-16-25-361,11 10 361,-22-22-720,4-1 1439,-10-6 0,-1-2 0,-3 0 0</inkml:trace>
  <inkml:trace contextRef="#ctx0" brushRef="#br0" timeOffset="415034">33155 9124 10411,'0'-34'1349,"0"4"-1439,0 7 360,0 9-270,0 22 90,0 7-90,14 19 0,-10 0-90,19-7 180,-20 5-90,12-21 180,-14 10-270,4-15 90,-2 3 0,0-6 0,2-20 0,0 13 0,1-34 0,9 6 0,-2-10 0,2 10 0,0 2-90,8-8-924,10-11 1014,-6 19 0,1 2-269,0 5-1081,12 1 361,-12 10-630,7 2 1619,-16 9 0,-4 1 0,-3 0 0</inkml:trace>
  <inkml:trace contextRef="#ctx0" brushRef="#br0" timeOffset="415836">28232 10217 10861,'0'49'90,"0"-10"0,-11 5-90,8 11 0,-8-12 90,6-6 0,2 1-90,0 2 0,-5 10 90,8-14-1,0-12 91,-3 2-270,2-17 180,-4-2-359,3-26 269,-1-9 0,1-14-270,2-24 270,0 17 0,9 3 0,1 0-90,-5-10 90,11 9 0,3 2-797,6-3 707,8-9 90,2 28 90,-11 5 103,-2 9-103,6 6 0,-10 6 270,4 22-360,-13-14 90,-3 34-180,-4-11 180,-2 9-90,-19 0 0,14-14-899,-31-2-1287,15 1 2186,-13-11 0,2 0 0,4-11 0</inkml:trace>
  <inkml:trace contextRef="#ctx0" brushRef="#br0" timeOffset="416516">28647 9978 10231,'5'19'1080,"-3"17"-811,1-18-89,-1 18-90,-1-8 0,1 0-90,0 15 0,1-9 0,2 23 90,-2-23-180,6 19 180,-4-25-180,3 6-180,-1-17-359,0-1 179,1-6-360,6-3 631,-3-3 268,12-18-89,-7 10 0,10-25 90,-9 5 360,4-13-90,-10 13-90,1-6-180,-6 26-180,-1-17 180,-2 19-90,0-6 0,-1 8 0,2 0 0,-1 20 90,4 4-90,0 0 90,2 17-90,2-26 0,-1 18-360,2-12-720,7-3 451,-4 0-91,14-9 360,-11-1 181,4-8 89,-7-15 180,-1 12 719,6-49-449,-10 32 629,4-40-449,-12 37-450,0-6-90,-2 9 0,0 25 0,0 3 0,0 27-180,17-16-90,-12 11-90,27-27 270,-29 20 1,26-21-1,-11 7 180,8-9 359,1 0 1,-10-19 719,1 1-899,-10-4-450,-2-4 180,-6 14 0,1-4-90,1 22-539,0-2-271,3 27-269,-1-26-360,3 31 1529,0-21 0,2 18 0,1-10 0</inkml:trace>
  <inkml:trace contextRef="#ctx0" brushRef="#br0" timeOffset="416705">29135 9980 10861,'0'-10'0,"25"3"-720,11 3 1,14 2-1060,3 1 70,-9 1 1709,1 15 0,1-11 0,-2 10 0</inkml:trace>
  <inkml:trace contextRef="#ctx0" brushRef="#br0" timeOffset="417285">29753 10033 10861,'0'-16'1169,"0"2"-899,0 2-180,0-1-90,0 6 180,14 19-270,-10 17 90,10 13 45,-8-8 0,-2 2-45,-2 13 0,3-3 0,0 0 0,-1 9 0,-3-11 0,-1-2 0,5 1-360,-2 16 180,-3-36-90,4-1-449,-3-16-631,1-4 991,0-20 269,1 13 0,1-46 90,0 31 0,3-30 0,1 21 0,0-1 0,3 2 270,-1 3 179,1 3-269,0 5-90,5 8-90,-5 3 90,9 6-180,-11 20 180,9 9-360,-8 11-765,2-6 1,1 0-45,3-1 1079,0 0 0,1-3 0,4-8 0,6 5 0</inkml:trace>
  <inkml:trace contextRef="#ctx0" brushRef="#br0" timeOffset="417584">30288 10328 10321,'-22'-21'990,"17"1"-901,-37 5-178,37 0 89,-33 5 0,17 4 89,-12 3-89,15 18 90,7 8-180,11 18 90,26 5-179,-19-9-648,44-4 827,-32-14 90,24-9-180,-12 6 270,11-14-180,-14 7 0,8-9 0,-17 0 90,-8-19-90,-2-1 736,-9-19-825,-22 19-1,16-12-1260,-36 17 721,18-3 629,-15-2 0,16 19 0,9-7 0</inkml:trace>
  <inkml:trace contextRef="#ctx0" brushRef="#br0" timeOffset="418008">30488 10374 10591,'9'2'809,"-4"0"-809,1 2 180,-4-1-180,1 2 0,-3 7 90,0-1 0,0 26-90,0-13 0,0 28 0,0-24 0,0 19 0,12-20 0,-9 4 0,9-13 90,-12-4 0,0-3-450,7-3 360,-6-21 0,6-9 0,-7-12-90,0-23 90,0 17 0,4-18 0,-2 24 0,2 0 0,3-18 135,-1 8 0,0 1-135,2-3 0,6-17 180,-7 36 270,8 1-450,-7 19 0,10 21 0,-9-9 90,9 29-180,-8-9 90,2 16-180,-5-6-1979,-3 1 0,-1-13 2159,-23 0 0,-6-12 0,-20-5 0</inkml:trace>
  <inkml:trace contextRef="#ctx0" brushRef="#br0" timeOffset="418183">30028 10090 10501,'44'0'360,"1"16"-1799,-3 5-1,-6 20-718,-17-5 2158,-8 3 0,-11-7 0,0 1 0</inkml:trace>
  <inkml:trace contextRef="#ctx0" brushRef="#br0" timeOffset="418320">30155 10858 11580,'14'11'720,"-10"-1"-720,22-4-360,-23-1-2428,22-3 2788,-13 0 0,11-19 0,-3-5 0</inkml:trace>
  <inkml:trace contextRef="#ctx0" brushRef="#br0" timeOffset="418489">31152 10528 13199,'20'-8'-3508,"-2"-1"3508,-5 0 0,-6-2 0,-4 0 0</inkml:trace>
  <inkml:trace contextRef="#ctx0" brushRef="#br1" timeOffset="442605">28259 12334 24575,'0'0'0</inkml:trace>
  <inkml:trace contextRef="#ctx0" brushRef="#br0" timeOffset="451416">9792 3048 7803,'22'-2'269,"-3"9"-269,-3-4 90,-5 14 0,0-15 0,-4 14-90,2-15 0,-2 16 0,1-9 360,1 15-360,-1-7 0,0 6 90,-3-5-90,0 2 0,-2 0 0,0 2 0,0 0 0,-2 2 90,0 12-90,-1-8 0,0 22 180,0-20-90,0 8 0,-16-10-90,12-3 0,-12 2 90,-1 11 0,-2-9-90,-17 21 90,9-22-648,-2 8 558,9-12 0,-2-1 90,0-2-325,1 0 235,-3-1 0,0 1 0,-13 6 90,7-5-90,-18 11 90,18-14-180,-19 13 90,20-13 0,-9 4 0,10-6 0,1-1 0,-3 1 90,-15 7-90,9-7 0,3-2 0,-1 0-90,-8 2-814,-16 6 994,13-5-90,-5-1 0,-1 3-90,-4-2 90,-2 3 90,-2 0-90,15-5 0,0 0 0,10-4 0,-2 0 0,-22 8 0,0-1 0,23-7 0,2 0 0,-11 3 0,1-1 0,-16 6 90,0-2-90,2 0 180,17-7 0,0 0 0,-22 7-135,12-5 0,-1-1-45,-8 2 0,21-5 0,1-1 90,-14 2 311,1 0-86,6-4 0,-1 0-405,-10 3 135,6-3 0,3-1-135,7 0 315,-16-1-225,28-1 0,-10-1 0,19-1 1070,1 0-1160,5 0 90,6 0 0,0 0 0,5 0 0,0 0 0</inkml:trace>
  <inkml:trace contextRef="#ctx0" brushRef="#br0" timeOffset="451900">7497 4266 8972,'3'-4'719,"0"1"-539,-1 3 0,0-1 450,0 1-720,-1 13 180,-20 4-180,-4 9 180,-2 0-180,-29 7 180,32-5-90,-10-2 0,-2-1-360,1 7 450,-9 10-180,13-12 90,2-1 0,1-1 0,-3 5 0,10-11-90,-3 10 90,15-17 90,1 7 0,5-10 90,1 3 0,0-1-270,18-3 90,-14 7 0,30-7 0,-18 6 90,3-6-900,24 12 91,-25-11-1440,39 12 2159,-28-13 0,12 6 0,-10-6 0</inkml:trace>
  <inkml:trace contextRef="#ctx0" brushRef="#br0" timeOffset="454344">6538 4081 7353,'0'-5'270,"0"0"179,0 1-269,0 20-180,0-1 90,0 15 90,0 11-90,0-9 0,0 34-90,-14-20-511,10 19 601,-11-14 0,15 2-90,0 3 90,0-14 0,0 0 0,0 24-45,0-9 0,0-1-915,0 9 870,0-21 0,0-1 0,0 14 89,0 1-89,0-2 90,0-1-90,0-3 0,0 0 45,0-17 0,0 0 45,0 17-90,0-10 0,0-1 0,0 4-169,0-8 0,0-1 259,0 4-90,0 10 0,0-18-160,0-3 160,0 0 0,0 6 0,0-10 0,0 10 0,0-16 529,0 0-529,0-6 865,0-4-865,0 1 473,0-1-563,-9-1-167,7-1-643,-7 3 450,9-4-629,0 4 1079,0-8 0,0 2 0,0-3 0</inkml:trace>
  <inkml:trace contextRef="#ctx0" brushRef="#br0" timeOffset="455283">6713 3946 7892,'-12'13'360,"3"4"-360,2 10 90,5 3 270,-8 18-270,5-5-2126,2 0 0,0 1 2126,-1 19-45,3-21 0,1 1 213,0-8 0,0-2-78,-1 2 0,0 0-180,1 0 0,0 2 90,-1 16 0,0 0-90,1-12 0,0 0 120,0 3 0,0 4 0,0-4-380,0-3 0,0-2 260,0 11 0,0 0 0,0-16 0,0-1 90,0 34 0,0-2-90,0-1 0,0 0 90,0-2 90,1-19 0,-2 1-90,-11 21-45,11-11 0,0-2-45,-11 8 45,11-12 0,2 0-45,-1 7 0,0-21 0,0-1 0,0 14 0,0-5 0,0 0 90,0 12-180,0-12 90,0 21 0,0-28 2830,0 8-2830,0-5 0,0-10 90,0 13-90,0-20 578,0 10-578,0-17 1117,0 6-1117,0-10 0,0 1 179,0-6-3327,0-1 1979,-13-15 1169,3-5 0,-10-12 0,6 1 0</inkml:trace>
  <inkml:trace contextRef="#ctx0" brushRef="#br0" timeOffset="466653">8328 4860 9062,'0'-7'989,"0"0"-719,0 1-180,0-1 0,0 0-90,0 0 0,0 1 90,0 1 0,0 1-90,0 18-90,0 6 180,0 11 0,-18 2-180,13-4 180,-33 3-90,34 1-90,-33 0 180,32-3-180,-30-1 180,31-5-90,-25-2 0,26-4-180,-18-2 180,19-3 0,-11-1 0,12-4 0,-6 0 180,26-6-180,3 1 0,15-3 90,0-16-90,13-1-90,-12-2-180,-3 6 0,0 0-180,5-5-1037,13 1 1127,-19-9 0,-2 24-146,-5-17 147,-3 17-1,-4-9 0,-4 10 360,-2-5 0,-7 5 0,-1-1 0</inkml:trace>
  <inkml:trace contextRef="#ctx0" brushRef="#br0" timeOffset="466865">8462 4903 8522,'-5'15'990,"1"3"-900,4 12-1,0-1 1,0 1 0,0 3-1169,0 4-1260,0 4 2181,0 2 0,0 5 0,0 2 0</inkml:trace>
  <inkml:trace contextRef="#ctx0" brushRef="#br0" timeOffset="472600">9528 4053 6813,'25'0'360,"-3"0"-360,-5 10 180,-5-7-90,0 7-90,-2-4 0,0-5 0,1 11 0,0-11 90,-1 10-90,1-7 0,-1 7 0,1-4 0,0 1 0,-1 2 0,7 5 0,-4-2 90,11 14-180,-8-9 180,3 8 0,-4-4-90,0 0 0,0 4 90,5 12-90,-4-7 0,2 10 0,-5-12 0,-2 1 89,5 12-178,-5-9 178,4 8-89,0 0 0,-4-11 0,9 21 0,-10-23 0,5 9 90,-7-12-90,1 1 180,6 24-90,-6-16 0,4 28-90,-9-32 90,0 18-90,-3-20 90,0 6-90,-1-10 0,0-2 0,0 2 0,0-2 90,0 2 0,-13-1-90,10 12 90,-9-8-90,-1 19 0,3-20 0,-5 9 0,0-12 90,13 0-180,-12-1 180,9-2-180,-6 0 180,2 0-180,-4 9 180,3-7-90,-10 14 270,9-15-270,-6 6 90,0 1-90,1-5 90,-11 16-90,8-13 90,-14 17-90,12-17 0,-13 16 0,12-18 90,-18 23-180,17-22 90,-18 23 90,19-26-90,-14 18-90,14-16 90,-16 16 90,14-16-90,-6 6 0,-1 1 0,9-7 0,-20 15-90,18-15 90,-20 14 90,16-14-773,-10 4 683,9-6 0,-4-1 0,2 0-90,-23 11 180,13-8-90,3-2 0,-1-1 0,-10 5 0,7-4 0,0-1-90,-10 5 135,20-10 0,0 0 45,-13 5-90,3 1-90,0-2-202,-11 7 202,13-7 90,-8 4 0,17-7 0,4 0 0,-1-1 0,2 0 90,0 0-90,0 0-90,-11 8 90,9-5 90,-21 14-180,20-13 180,-24 17-90,20-16 0,-3 3 0,-2 0-90,-3 1 90,1 0 0,-1 0 90,1-1-90,5-5 0,0 1-90,-5 3-874,-13 5 964,18-10 0,1 1 166,4-3-166,0 1 0,3-3 0,0 1 211,-6 4-211,10-5 0,-14 8 0,17-11 0,-12 11-90,14-10 180,-8 6-90,8-5-10,-2 0 10,1 2 996,-13 7-996,9-4 0,-22 14 0,17-14 0,-9 7-90,9-9 656,1 1-566,-1 0 0,-11 10 0,8-7 0,-20 16-90,21-16 180,-23 15-90,22-15-45,-1-1 0,-1 0 135,-2 0-90,3-2 0,0 0-90,3-1 358,-18 9-268,23-11 12,-16 10-12,19-10 90,-6 3-270,3-1 270,5-4-90,-13 9 0,15-8 0,-14 8 0,14-7 0,-5 1 90,6-4-90,1-1-90,0 0 180,-5 2-180,4-3 90,-9 7 0,10-10 0,-2 5 0,6-6 0,-1 1 0,2 0 0,-4 0 90,5 0-180,-5 2 90,7-3 90,-4 2-180,7-5 90,-1 1 0,3-2 0,0 0 0,0-1 0,0 2-990,2-1 1,0 1 359,0 1 630,0-1 0,0 0 0,0 0 0</inkml:trace>
  <inkml:trace contextRef="#ctx0" brushRef="#br0" timeOffset="473067">6188 7990 7623,'0'-10'359,"0"-4"-269,0 3 180,12-6-180,-9 9 540,9-2-540,-12 7-90,0 12 90,-27 6-180,21 13 180,-34-13-90,36 14-90,-22-16 180,22 12-180,-19 2 90,13-7 90,-9 14-90,8-14 0,3 5 0,5-6 0,1-2 0,1 2 0,1-1 0,-1 0 0,1 0 0,0 7 90,15-6-90,-11 6 0,10-10 0,5 0-360,-15 0-270,34-1 1,-23 0-181,17-2 810,-7 0 0,2 0 0,2-1 0</inkml:trace>
  <inkml:trace contextRef="#ctx0" brushRef="#br0" timeOffset="477302">9223 7055 8522,'-5'0'450,"0"0"-90,0-6-180,-1 4 89,0-4-179,1 2-90,0 3 0,0-4-90,2 4 90,-1-1 0,1 2 0,0 0 0,2 15 0,0 6 0,0 9 0,1-1 90,21-15-180,-16 3 90,31-9 0,-13 5 0,19-1 0,-8-4 0,0 2 90,-4-2-90,-8 0-90,11 3 180,-17-5-90,2 2 0,-9-2 0,-3 0 90,-2-3-90,-1 2 0,-18-4 0,-6 1 0</inkml:trace>
  <inkml:trace contextRef="#ctx0" brushRef="#br0" timeOffset="477469">9215 6905 8432,'0'-9'90,"18"-1"-90,-14-1 0,31-1 90,-31 0-90,34 1 90,-22-1-900,20 3 810,3-4 0,-8 7 0,8-2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2:33:46.25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3987 1187 9152,'0'-7'1079,"0"0"-719,0 4-180,0-1 0,0 1-180,0 17 90,0 13-180,0 12 180,0 12-1786,0-15 0,0 1 1696,0 25 0,0-20 0,0 1-268,0 18-361,0-1-181,9-2-225,-8-19 1,1 0-765,7 17 1799,-8-20 0,-2-1 0,1 9 0,0-2 0</inkml:trace>
  <inkml:trace contextRef="#ctx0" brushRef="#br0" timeOffset="719">4180 1193 7623,'36'-6'180,"3"0"-91,4-2-961,7-2 872,5-2-795,5-1 840,-27 6 0,1 0-45,2 1 0,0-1-284,3 1 1,0 0 328,0 0 0,3 0 89,20 0 1,0 1-135,-14 0 0,2 1 30,5 0 0,6 0 0,-5 1-30,-2 0 0,-1 1 0,8 0 0,5 0 0,-5 0-1356,-2 0 1,-1 1 1385,-8 0 0,2 0 0,1 1-1,5-1 1,0 1 0,-1-1-176,-10 1 0,-3 0 0,6 0 146,11 0 0,7-1 0,1 1 0,-6 0-371,-5 0 1,-4 0 0,3 0 392,-1 0 1,3 0 0,1-1-1,-4 1-52,3 0 0,-2 0 0,0 0 30,3 0 0,0 0 0,0 0 0,1 0 0,-1 0 0,1 0 30,1 0 0,1 0 0,-1 0-30,1 0 0,0 0 0,1 0 120,0 0 0,0 0 0,5 0-102,-12 2 0,5 1 0,1 1 0,-1-1 0,-2 0-186,0-2 1,-2-1 0,0 1 0,7 0 218,-9 2 0,5 0 1,4 1-1,1 1 1,-1-1-1,-3 0 1,-4-2-16,-2-1 0,-3 0 0,-2-1 0,0 0 0,4 1-21,2 0 0,3 1 0,1 0 0,1 0 0,-2 0 0,-4-1-185,12 0 1,-3-1 0,-1-1-1,1 1 170,-12 0 0,1 0 0,-1 0 0,1 0 0,0 0-22,2 0 0,-1 0 0,1 0 0,0 0 1,0 0 21,1 0 0,0 0 0,0 0 0,1 0 0,-1 0-12,2 0 0,-1 0 0,1 0 0,0 0 0,0 0 30,0 0 0,0 1 0,-1-1 0,3 0 0,3-1-18,-3 0 0,3-1 0,2 0 0,2 0 0,-1 0 0,-1 0 0,-3 1 0,-3 0 0,-3 1 0,-1 0 0,1 0 0,3-1 0,4 0 0,-9-1 0,5 0 0,2-1 0,3 0 0,0-1 0,1 1 0,-2 0 0,-1 0 0,-3 1 0,-4 0 14,10 1 1,-4 0 0,-3 1 0,-1 0 0,2 0 0,3-2-4,-5 0 0,2-1 1,2 0-1,0-1 0,1 0 1,-2 1-1,-1 0 0,-3 1-26,4 0 0,-3 2 0,-2 0 0,0 1 0,0-2 0,1 0 15,2-2 0,-1-1 0,1-1 0,-1 1 0,1 0 0,0 1-15,-1 1 0,0 2 0,0 0 0,1 0 0,1 0 1,3-1 36,-2-1 0,2-1 1,3 0-1,1 0 1,0 0-1,-1 0 1,-1 0-1,-3 0-22,-3 2 0,-3-1 0,-1 1 0,-1 0 0,2 0 0,2 0 0,5 0-9,-7 0 1,4 0 0,2 0 0,3 0 0,1 0 0,0 0 0,0 0 0,-1 0 0,-2 0 0,-3 0-1,-4 0 21,6 0 1,-5 0 0,-2 0 0,-1 0 0,0 1 0,4-1 0,4 0-5,-7 1 0,4 0 0,3 0 1,2 0-1,1 0 0,0 0 0,0 0 1,-1 0-1,-3 0 0,-2 0 0,-4 0-8,14 0 0,-5 0 0,-4 0 0,1 0 0,2 0 0,6 0 0,-11 0 0,5 0 0,3 0 0,1-1 0,2 1 0,-1 0 0,0 0 0,-3 0 0,-3 0 0,-4 1 0,9 2 0,-5-1 0,-3 2 0,-1-1 0,2 0 0,3-1-12,-7-1 1,2 0 0,2-1 0,0 0 0,0 0 0,0 0 0,0 1-1,-1 0-1,6 2 0,0 1 0,0 1 1,0-1-1,-2 1 0,-1-1 0,-2 0 28,-2-1 0,-4-1 0,-1 1 0,1-1 0,2 0 0,4 1-15,-4-1 0,4 1 0,3 1 0,1-1 0,2 0 0,-2 1 0,-2-1 0,-3 0 0,-4 1 41,11 0 0,-6 1 0,-2-1 0,1 1 0,6 0-41,-8-1 0,5 0 0,3 0 0,1 0 0,0 0 0,-1 0 0,-5 0 0,-4 0 0,4 0 0,-5 0 0,-3-1 0,1 1 0,2 0 0,2 0 0,2 1 0,1-1 0,0 1 0,-2-1 0,-4 1-23,6-1 1,-4 1 0,-1-1-1,0 0-90,0 1 1,0-1 0,0 1 0,-1-1 135,-2 1 1,-1-1-1,1 0 1,2 0-204,2 0 0,2 1 0,2-1 0,-2 0 0,-2 0 103,-1 0 0,-4 0 0,1-1 0,5 1 77,-3-1 0,5 1 0,2-1 0,0 1 0,-3-1 0,-6 0 0,15 0 0,-6 0 0,2 0 0,-3 0 0,0-1 0,0 0 0,0 1 0</inkml:trace>
  <inkml:trace contextRef="#ctx0" brushRef="#br0" timeOffset="1732">4143 2538 8342,'63'0'630,"-8"0"-630,3 0-1252,-3 0 1252,10 0 0,-29 0 0,3 0 30,4 0 0,5 0 0,-2 0-973,11 0 0,2 0 943,-5 0 0,4 0 0,-2 0 30,-10 0 0,-2 0 0,1 0-30,4 0 0,0 0 0,2 0 30,0 0 0,1-1 0,4 2-30,5 1 0,6 1 0,0 0 0,-2-1-267,-12-1 0,-3 0 1,1-1-1,6 1 282,3 0 0,6 1 0,3 0 0,1 0 0,-2 0 0,-6 0-530,3 0 0,-4-1 0,-1 1 1,4-1 514,-11 0 0,4-1 0,1 0 0,1 0 0,-3 0 0,-2 1 22,11 2 1,-3 0-1,-1 0 1,0 0-304,3-1 0,0-1 0,1 0 0,0 0 281,-12 0 0,1 1 0,0 0 0,0 0 0,0 0-116,2 0 0,0 0 0,0-1 0,1 1 0,-1 0 134,2-1 0,0 1 0,0 0 0,0 0 0,1-1-81,0 1 0,0 0 0,0 0 1,2 0-1,4 0 75,-4 0 1,4 0 0,2 0 0,1 0 0,0 0 0,-2 0 0,-2 0-13,-2 0 0,-2 0 0,-2 0 0,1-1 0,3 1 0,5 0 0,-8 0 0,4 0 0,3 0 0,2 0 0,1 0 0,1 0 0,-1 0 0,-3 0 0,-2 0 0,-4-1 30,11 1 0,-6 0 0,-3 0 0,1-1 0,3 1 0,6 0 2,-15 0 1,4-1 0,2 1-1,3 0 1,1 0 0,1 0 0,0 0-1,-2-1 1,-2 1 0,-3 0 0,-3-1-33,6 1 0,-4 0 0,-3-1 0,-2 0 0,2 1 0,3-1 0,5 1 0,-5-1 0,4 0 0,3 1 0,2 0 0,1-1 0,1 1 0,0-1 0,-2 1 0,-2-1 0,-3 1 0,-3-1 38,6 0 1,-3 1-1,-4-1 1,0 0-1,-1 0 1,3 0-1,2 0-48,-3 0 0,3 0 0,2 0 0,0 1 0,1-1 0,-1 0 0,-1 0 0,-2 0 0,-3 1-3,2-1 0,-3 0 0,-2 0 1,0 0-1,-1 0 0,1 0 0,0 0 13,2 0 0,0 0 0,1 0 0,-1 0 0,0 0 0,1 0 0,-1 0 0,0 1 0,-1-1 0,0 0 0,1 0 0,0 1 0,3-1 0,1 0 27,-6 1 0,2-1 0,2 0 0,2 0 0,0 1 0,0-1 0,0 0 0,-1 1 0,-1-1 0,-3 0-39,3 0 1,-3 1 0,-2-1 0,0 0 0,1 1 0,1-1 0,2 0-1,5 1 18,-10-1 1,4 1 0,2-1 0,3 1 0,1 0 0,0-1 0,2 1 0,-2 0 0,0 0 0,-1-1 0,-3 1 0,-2 0 0,-3-1 15,9 1 1,-5-1-1,-3 1 1,-1-1-1,0 1 1,1-1 0,3 1-1,5 0-29,-9-1 0,3 1 0,2 0 0,3 0 0,1 0 0,1 0 0,0 0 1,0 0-1,-1 0 0,-2 0 0,-1-1 0,-4 1 0,-2 0 7,8 0 0,-5 0 0,-3 0 0,-1-1 0,0 1 0,2 0 0,4 0 0,5 0 6,-10 0 0,3 0 0,3 1 0,3-1 0,2 0 0,2 1 0,1-1 0,0 1 0,0-1 0,-1 1 0,-2-1 0,-1 1 0,-3-1 0,-3 0 0,-4 0-18,13 1 1,-5-1 0,-4 1 0,-2-1 0,1 1 0,0-1-1,5 1 1,5-1 4,-11 1 1,4-1-1,4 1 1,2-1 0,3 1-1,0 0 1,1 0 0,0 0-1,-2-1 1,-1 1-1,-2 0 1,-3-1 0,-4 1-1,-4-1 7,12 1 0,-7 0 0,-4-1 0,-2 1 0,1-1 0,2 1 0,6-1 16,-8 1 0,4-1 1,2 1-1,2-1 1,1 1-1,0-1 0,0 1 1,-2 0-1,-2-1 1,-2 0-1,-5 1-31,14 0 0,-5-1 0,-3 1 0,-1 0 0,1 0 0,3-1 26,-6 1 0,2-1 1,1 1-1,1-1 0,-1 1 1,-1-1-1,-2 1 0,-3-1-29,11 1 0,-3-1 0,-3 1 0,-1 0 0,2-1 36,-2 1 0,1 0 0,-1 0 0,0-1 0,0 1-18,-2 0 0,-1-1 0,1 1 0,-1-1 0,-1 1 0,13 0 0,-2 0 0,1 1 0,-1-1 0,-3 0 0,0 0 0,0 1 0,-1-1 0,-4 0 0,0 0 0,1 0 0,1 0-54,-2-1 0,3 1 0,1 0 0,-2 0 0,-3-1-149,-3 1 1,-3-1 0,0 0 0,3 0-62,4 0 0,5 0 0,1 0 0,-4 0 0,-7-1 264,-2 0 0,-7 0 0,1 0 0,8 0 0,1-1 0,-7 0 0,-10 0 0,-4 0 0,24 0 0</inkml:trace>
  <inkml:trace contextRef="#ctx0" brushRef="#br0" timeOffset="2116">23738 1491 10591,'2'-24'-90,"0"3"1349,-1 1-1169,-1 30-2126,-9 18 1,-3 7 2035,9 0 0,0 1 0,-15 21 0,-1 1 1,18-15 0,-1-1-361,-15 5 0,-1 0-180,16 2 1,0 3-841,-8-2 1,-3 3 0,1-1 1379,2 9 0,0 0 0,0-8 0,0 3 0,-1-4 0,-4 5 0,1 0 0</inkml:trace>
  <inkml:trace contextRef="#ctx0" brushRef="#br0" timeOffset="3733">4865 1590 9242,'0'48'90,"0"-9"-90,0 1 180,0 8-180,0-10 90,0 13-270,0-17-720,0-1-1259,0 11 2159,0-12 0,0 7 0,0-14 0</inkml:trace>
  <inkml:trace contextRef="#ctx0" brushRef="#br0" timeOffset="3950">5175 1719 9152,'5'0'719,"0"16"-719,-1 3 0,0 12 90,1 10 0,0-10-4251,2 26 3711,-2-21-539,2 12 1038,-2-16-1038,-1-1 989,1-1 0,-2-4 0,0 1 0</inkml:trace>
  <inkml:trace contextRef="#ctx0" brushRef="#br0" timeOffset="4105">4913 2037 7803,'0'-18'89,"0"1"-89,0 7-89,20 0 178,9-5-358,11 4-1081,21-6 1350,-22 10 0,16-2 0,-17 4 0</inkml:trace>
  <inkml:trace contextRef="#ctx0" brushRef="#br0" timeOffset="4355">5407 1944 8432,'-20'12'90,"-11"2"-90,27 11 0,-22-12 0,23 17 0,-8-17 0,11 16 90,0-11-90,0 0 90,0-1-90,20 5 0,6-7 90,21 3-90,-11-11 0,9-3 90,-20-4-90,5-14-90,-12-3-450,-9-16-539,-2 1 1079,-31 0 0,-2 3 0,-22 3 0</inkml:trace>
  <inkml:trace contextRef="#ctx0" brushRef="#br0" timeOffset="4899">5687 1966 7982,'6'15'180,"-3"-3"-180,6-2 0,-5-7 0,2 16 90,-2-5-90,5 9 0,-3-1 0,4 3 90,-5-10-90,1 1 0,-1-4-539,-4-7 89,2 1 180,-2-6 0,1 0 270,0-20 0,7-4 270,-5-22 0,9 3-180,-5 8 90,6 6-90,-5 9 269,9 6-179,-7 3-90,14 7-90,-13 4 90,12 19-90,-15 0 0,3 4 90,-8 8-90,0-27 180,-2 26 90,-1-16-630,-1 8 360,0-27-90,0-7 90,0-23-90,0 5 90,15 11 0,-11-3 90,25 20 90,-17-7-180,14 9 0,-15 17 0,6 3 90,-7 0-900,6 24-449,-5-27 1259,0 22 0,-5-19 0,1-1 0</inkml:trace>
  <inkml:trace contextRef="#ctx0" brushRef="#br0" timeOffset="5200">6225 2051 7892,'16'0'180,"-2"0"-180,16 0 0,-7 0 90,18 0-90,-15-12 0,5 10 0,-12-10 0,-5 2 0,-2 8 270,-5-18 0,-4 10-270,-19-2 360,11-2-180,-29 10-180,8-3-90,-14 5 90,4 16 90,16 3 90,8 16-180,12 2-540,26 3-450,-4-7-1327,27-4 2317,-5-10 0,5-4 0,6-1 0</inkml:trace>
  <inkml:trace contextRef="#ctx0" brushRef="#br0" timeOffset="5665">7458 1505 10321,'0'43'990,"0"-5"-990,0 3 0,0-1 0,0 4 0,0 5 89,0-11 1,0 0-652,0 23-427,0-8 0,0 1-1602,0 11 2591,-6-22 0,-1 0 0,4 17 0,-11 0 0</inkml:trace>
  <inkml:trace contextRef="#ctx0" brushRef="#br0" timeOffset="7066">8467 1924 9871,'-23'-8'1440,"-15"-1"-1440,33 4 0,-28 2 0,15 2 0,-12 1 89,13 17-89,-4-13-629,19 29-181,-6-9-269,8 6 269,0 3-269,29-11 1079,-6-2 0,32-3 0,-12-1 0</inkml:trace>
  <inkml:trace contextRef="#ctx0" brushRef="#br0" timeOffset="7355">9097 1927 9062,'-63'0'899,"12"0"-899,3 0-90,12 0 0,-9 16 180,10 0 0,-6 15 0,27-3-90,2-3 0,40-10 90,11 1-90,15-14 45,-16 1 0,0 0-45,8-3 45,-8-8 0,-1-4-135,0-8 90,5-4 0,-29-9-90,3 29 90,-14-31-539,6 14-271,-31-6 270,-8 0 1,-13 19 539,-10-1 0,14 9 0,-9 0 0</inkml:trace>
  <inkml:trace contextRef="#ctx0" brushRef="#br0" timeOffset="7717">9403 1910 8522,'0'31'0,"0"-5"0,-14 2 90,10-9-90,-11 0 0,15-4 0,0-3 0,0 0 0,0 3 0,0-5-1799,0 2 1259,19-25 1350,1-5-450,22-23 0,-11 10-181,-1 0-89,-3 12-90,-7-3 0,0 11 450,-8 1-180,-4 6-180,-1 2-90,-1-2 0,-2 19 0,1 4 0,-1-1 0,2 26-720,1-25-269,1 23 989,0-19 0,3-1 0,1 0 0</inkml:trace>
  <inkml:trace contextRef="#ctx0" brushRef="#br0" timeOffset="7949">10000 1734 9691,'0'36'90,"0"7"0,0-6 0,0 4-90,16-10 0,-12 1-629,13-1-900,-5 13 539,-10-12 990,18 9 0,-17-18 0,5 0 0</inkml:trace>
  <inkml:trace contextRef="#ctx0" brushRef="#br0" timeOffset="8082">9847 1960 7353,'23'-18'-90,"16"0"-180,-34 2-540,42 3 810,-27 2 0,23 4 0,-12 1 0</inkml:trace>
  <inkml:trace contextRef="#ctx0" brushRef="#br0" timeOffset="8453">10373 1966 8612,'-38'3'90,"0"0"-180,15 4 90,-8-2 0,28 2 0,-18 1 0,18 2 0,-5 1 90,8 1-90,0 1 90,0 2-90,0-3 0,22 1-180,-17-2-270,38 1 270,-12-4-179,24-1 269,-10-6 90,-12-8 0,0 0 270,-4 3 269,21-23-449,-39 10 540,4-14-450,-15 4-270,3 4 90,-22 11 0,4 6 90,-7 26 0,12 1-720,10 19 90,21-20-179,-15 12 719,35-18 0,-12 4 0,22-8 0</inkml:trace>
  <inkml:trace contextRef="#ctx0" brushRef="#br0" timeOffset="8649">10928 1970 8522,'-47'0'630,"2"0"-360,3 0-180,9 18 0,12 0-1,11 19 1,31-4-359,-16-6-361,42-4-90,-25-10-1528,42-1 2248,-23-7 0,16-1 0,-17-4 0</inkml:trace>
  <inkml:trace contextRef="#ctx0" brushRef="#br0" timeOffset="8869">11162 1710 8972,'-12'16'809,"2"4"-719,10 23-90,0-7 0,0 4 90,0-9-90,15 1 0,-11 0 90,10 15 0,-3-13-360,-8 10-269,8-17-181,-5-2 0,-4-3 720,4 3 0,-6-10 0,0 2 0</inkml:trace>
  <inkml:trace contextRef="#ctx0" brushRef="#br0" timeOffset="8999">11007 1963 8162,'26'-13'0,"-19"0"-449,50 1-631,-31 2 1080,31 1 0,-11 1 0,3 1 0</inkml:trace>
  <inkml:trace contextRef="#ctx0" brushRef="#br0" timeOffset="9348">11980 1384 10771,'6'17'629,"0"8"-539,-6 12-90,0 8-761,0-3 761,0 7 90,0 4-90,0 4 45,0-12 0,0 2-540,0-12 1,0 1-676,0 28 1,0 0-457,0-24 1,0-2 1625,0 13 0,0 0 0,0-15 0,0-1 0,0 0 0,0 0 0</inkml:trace>
  <inkml:trace contextRef="#ctx0" brushRef="#br0" timeOffset="10015">13120 1924 9602,'-23'-13'269,"-10"1"-89,29 2 0,-30 3-180,19 2 0,-17 3 0,7 1 0,-1 1 90,-3 17-180,2-13 90,1 31 90,6-30-90,4 31 180,5-13-180,6 10 0,21-5 0,17-7-450,33-10 180,-5-1-171,-27-9 0,0-2 351,18 1 0,-2 0 90,-1-20 0,9-1 0,-19-4 0,10-8 180,-35 14-90,0-14-90,-14 7-90,-15 12 180,-6 7-90,-10 25 0,11 4 90,9 20-450,11-9-359,0-1-181,22-11-359,-16-2 1259,35-9 0,-37 6 0,15-4 0</inkml:trace>
  <inkml:trace contextRef="#ctx0" brushRef="#br0" timeOffset="10465">13592 1653 8702,'0'32'360,"0"10"-270,0-8-90,0 7 0,14-9 0,-11 2 90,11 0-90,-14 1 0,10-4 0,-8-1 0,8-4 90,-10-3-90,0-2 180,0-6-180,0-1-90,0-7 90,0-31 0,0-1-90,0-19 0,21 6 90,1 24 0,20-14 0,-4 25 270,-5-8-1,-2 27-89,-12 4-90,-7 18 0,-7-2-90,-23-1-270,-2-7-1259,-22-7-809,3-10 2338,2-6 0,15-5 0,9 0 0</inkml:trace>
  <inkml:trace contextRef="#ctx0" brushRef="#br0" timeOffset="10753">14125 1937 8522,'-20'15'90,"-13"-3"-180,29 14 90,-43 11 90,39-13-90,-23 11 90,31-5-90,0-14 0,26 8 0,-19-18 90,46-3-90,-33-1 0,40-2 0,-27-14-180,20-2 90,-27-18-270,-4 1 180,-12-3-89,-35 14-91,19-6 360,-42 17 0,18-3 0,-23 6 0</inkml:trace>
  <inkml:trace contextRef="#ctx0" brushRef="#br0" timeOffset="11149">14477 1991 8792,'-20'9'0,"5"0"0,15 6 0,0-4 0,0 6 0,0-5 0,0 7 0,0-5-180,0-1-90,0-1-90,18 2 91,1-6-91,16 0 360,-4-6 0,-8-1 0,-2-21 270,-8 16 449,1-31-449,-4 14 0,1-14-270,-9 5 0,1 26 90,-3 13-180,0 26-1079,20 2 539,8-6-270,12-13 900,3-8 0,-9-10 0,2 0 0</inkml:trace>
  <inkml:trace contextRef="#ctx0" brushRef="#br0" timeOffset="11367">15017 1774 9422,'-17'-19'180,"12"1"-270,-24-1 359,26 8-89,-22 1-180,22 22 90,-9 12-90,12 8 90,18 21 0,-13-17-90,12-4 0,3 0 0,-2 4-270,4 8-629,4-8 269,-16-11-449,4 8 539,-7-18 540,-7-1 0,-26-9 0,-6-3 0</inkml:trace>
  <inkml:trace contextRef="#ctx0" brushRef="#br0" timeOffset="11485">14802 2009 8522,'-12'-21'270,"9"0"-270,-9 0 90,12 1-90,0 3 0,0 1 90,22 2-90,-16 4-180,37 1-630,-13 6 810,22 0 0,-10 3 0,-2 0 0</inkml:trace>
  <inkml:trace contextRef="#ctx0" brushRef="#br0" timeOffset="15632">4368 4733 8792,'0'-14'1169,"0"2"-989,0 2-90,0 0-90,0 3-90,0 1 1170,0 2-990,0 22 89,0 0 1,0 24-90,0-9 0,0 2 90,0 28-1288,0-16 1,0 2 1242,0-7 0,0 0-90,0 4 0,0 1-90,0 1 0,0 4 105,0-1 0,0 5 0,0-3-60,0 11 0,0 3 0,1-11 0,0 8 0,-1-1 0,-2-5-708,-2-5 0,-2-4 1,1 3 707,3-2 0,2 3 0,0 0 0,-2-4 0,-3 2 0,-1-3 0,1 0 30,4 0 0,2 1 0,-1 0-60,0-1 0,0 0 0,0 0 60,0-1 0,0 0 0,0-1-30,0 0 0,0-1 0,0 1-45,1 18 0,-2 2 105,-1-8 0,-1 3 0,1-2-334,1-14 1,1-3-1,-1 5 139,-2 5 0,0 5 0,-1 0 0,1-6-504,3 12 0,-1-3 459,-2-9 0,-2 3 0,1-5-135,1 3 1,-1-4-136,-2 0 0,-1-1-90,1-1 1,-1-2-46,1-2 0,-1-1-98,0-3 1,-1-1 682,-5 28 0,0-8 0,0-7 0</inkml:trace>
  <inkml:trace contextRef="#ctx0" brushRef="#br0" timeOffset="16583">4752 4687 8702,'33'0'450,"6"0"-450,-6 0 0,9 0 0,-2 0-852,10 0 942,9 0-90,-6-6 0,3-1-393,-11 6 1,5-1 392,5-2 0,10-3 0,1 0 0,-6 3-383,-10 2 0,-4 2 1,6-1 400,4-1 0,9-2 0,2 1 0,-2-1 0,-7 1-780,2 1 0,-7 0 1,3 1 738,0-1 1,3 0-1,-1 1 1,-2-1 52,1-1 0,-2 1 0,-1 0-30,3 1 0,-1 1 0,1-1-502,-1 0 0,1-1 1,-1 1 501,1 0 0,-1 1 0,0-1 0,-1 1 0,0-1 0,-1 1-75,-2 0 0,1-1 0,2 1 97,-3 0 1,3 0-1,1 0 1,-4 0-53,3 0 0,-4 0 0,5 0 30,6 0 0,6 0 0,0 0 0,-7 0-82,-10 0 1,-5 0-1,2 0 82,12 0 0,3-1 0,-5 2 0,1 4 0,-3 0 0,-1-4 0,-2 1 200,-3 2 1,-2 2-246,-3-1 0,-1 0 592,-4-5 1,-2 2-638,27 14 309,-30-11 0,-2 0-40,7 7 1371,5 4-1370,-33-5 1581,-2 5-1761,-10 0 1227,0 5-1137,-24 2-90,18 4-90,-39 5 90,39 4 90,-13-5 0,-4 1 548,-2 18-593,3-2 0,2 1-459,7-17 1,2-1 413,-4 12 0,3-1 0,9 23 45,-6-32 0,-1 0-45,9 0 0,0 3 0,-6 18 0,-1 1-45,7-12 0,-1 2 315,-2 7 0,-2 5 0,2-3-181,1-1 1,-1 1-813,0 9 0,-2 6 1,1-4 767,1-3 0,-1 4 44,2-14 1,0 9 0,-1 2 0,1-1 0,1-7-90,-1 0 0,2-5 0,-1 6 36,0 2 0,0 8 0,-1 3 0,1-3 0,1-8-36,0-3 0,1-7 0,-1 5 90,0 11 0,1 5 0,-1 1 0,0-6-120,0-10 0,0-4 0,2 5 66,2-4 0,2 4 0,0 3 0,0-2 0,-1-6-36,-3 5 0,0-6 0,2 7 0,4-6 0,3 6 0,2 3 0,-1 1 0,0-4 0,-4-6 30,-3 9 0,-3-7 0,3 6-66,4 0 0,3 8 0,2 2 0,-2-4 0,-2-7-174,-3-8 0,-2-5 0,0 3-240,1 7 0,0 5 1,-1 0-1,0-6-180,2 10 1,-1-1 463,-3 3 0,-1 5 1,-4-7-1,-8-9 0,-3-4 1,4-6-1,0 0 1,0 0-1</inkml:trace>
  <inkml:trace contextRef="#ctx0" brushRef="#br0" timeOffset="17633">4187 7279 7982,'0'59'540,"0"0"-360,0 1-1386,0 1 1386,0 0-736,0 5 601,0-32 0,0 1 134,-7 2 1,0 0-135,5 1 0,0 1-45,-4 1 0,-2 2 225,0 19 0,0 1-180,1-14 0,-1 2-405,0 4 0,-2 5 0,2-4 360,1-5 0,2-2 89,0 16 1,2-1-90,3-19 0,0-2 0,-2 0 0,-1-1 0,2-1 0,1 1 45,-3 15 0,1 1-90,1-15 0,2 0 75,-1 2 0,0 4 0,0-5-211,-1-5 1,2-2 180,5 24 0,2-1 0,-5 7 45,4-24 0,0 2-1,1-3 1,-1-2-134,-3 23 133,7-12 1,1-2-45,-1 6 45,-1-12 0,2-3-135,7 2 90,2 6 0,-5-23 589,4-6-679,-1-6 180,15-4-90,-7-4-90,23-2 180,-18-17-90,9 11 766,-12-11-856,1 2 180,1 10-180,3-10 180,2 13-90,4-9 45,-6 7 0,2 1 45,25-8-169,-1 8 0,2 2 169,-19-2 0,0 2-135,17 7 0,1 1 45,-11-7 0,0 1 0,4 5 0,2 1 89,4-3 1,2-1-90,-18-4 0,0-1 0,2 1 0,2 3 0,2 0 0,0-1 30,1-2 0,2-2 0,3 1-53,5 0 1,5 0 0,2 0-1,-4 0-369,-12 0 1,-3 0-1,1 0 1,5 0 331,2 0 0,5 0 0,2 0 0,1 0 0,-2 0 0,-6 0-522,2 0 0,-5 0 1,-1 0-1,3 0 402,0 0 0,3 0 0,1 0 0,-1 0 0,-5 0-462,14 0 1,-4 0 0,0 0 311,-1 0 0,0 0 1,-1 0 67,-2 0 0,0 0 0,-1 0 262,-2 0 0,0 0 0,-2 0 0,-1 0 0,-2 0 0,1 0 0,-3 0 0,1 0 0,0 0 0</inkml:trace>
  <inkml:trace contextRef="#ctx0" brushRef="#br0" timeOffset="18265">4865 6690 7443,'-1'11'90,"-2"0"-90,0 0 0,0-1 0,1 0 0,0 0-90,-3 4-90,2-2-270,-4 9-90,2-9 540,-3 4 0,1-7 0,-1-1 0</inkml:trace>
  <inkml:trace contextRef="#ctx0" brushRef="#br0" timeOffset="18699">4457 7312 8702,'18'5'450,"16"-1"-450,-30 0 180,35-2 90,-22 1-181,21-3 1,-5 3 270,7-1-360,6 2-337,8-1 427,-7 0 0,3 0-499,-10-1 0,3 0 439,10 0 0,5 1 0,-2-1-918,1 0 1,0-1 857,-5 1 0,3-1 0,-2 1 165,11-2 0,-2 0-165,-17 0 0,0 1 0,1-1 60,0 0 0,0 0 0,5 0-30,1 0 0,6 0 0,-1 0 0,-2 0 0,3 0 0,-3 1 0,5-2-144,-4-1 0,6-1 0,2 0 0,-2-1 1,-6 2-705,4 0 1,-6 2 0,4-2 802,-5-1 0,3-1 0,0 0 0,-2 1-195,13-1 0,-2 2 0,-3-1-19,-15 2 0,-1 1 0,3-1-101,2-1 0,5 0 1,0-1-1,-7 1 360,10 2 0,-4 0 0,12 0 0,-2 0 0,-23 0 0,0 0 0</inkml:trace>
  <inkml:trace contextRef="#ctx0" brushRef="#br0" timeOffset="19317">5600 5865 11131,'-40'32'90,"2"6"-270,21-7 270,4 4-90,5-7 90,6 0-90,-5-1-90,7-1 270,18-4-180,-14-1 0,32-6 0,-32-4 89,35-7-89,-17-2 0,16-2-179,-18-17 179,0-2 0,-18-19 0,5 1 0,-7 4-90,-17 13 0,13 2 90,-13 34 0,17 17-810,0 8-270,0-7 1,0-1-540,0 1 1619,13 12 0,-10-20 0,11 0 0</inkml:trace>
  <inkml:trace contextRef="#ctx0" brushRef="#br0" timeOffset="19650">5940 6043 8792,'0'8'1079,"0"9"-989,13 14-90,-10 4 90,9-11-719,-12-3 539,0-30 90,0-5-90,15-24 90,-11 7 0,25 11 90,-26 2-90,24 17 90,-13 11-90,8-6 90,-2 28-720,-5-28-899,10 29 0,-5-13 1529,10 2 0,-8 3 0,2-12 0</inkml:trace>
  <inkml:trace contextRef="#ctx0" brushRef="#br0" timeOffset="19998">6510 5595 9332,'0'-8'270,"0"2"-181,-14 3-89,10 18 90,-10 14-180,14 10 90,0 6 90,17 15-90,-12-14 90,9-6 0,4-2-379,5 4 289,-3 9 0,12-23 0,-28-4 0,21-6-180,-22-4-180,8-4 0,-4-6 560,-2-17-200,5-11 0,-4 4 90,-1-25 180,6 13-270,-3-10-90,8-1 180,-8 28-90,5-6 0,-6 20 90,0-6-90,0 7 0,2 16-630,-2-11-1259,3 26 1889,-4-11 0,0-2 0,-4-2 0</inkml:trace>
  <inkml:trace contextRef="#ctx0" brushRef="#br0" timeOffset="20199">5830 5274 8342,'20'-22'0,"-15"2"0,34 6-719,-15 5-900,13 34 1619,-14 0 0,-9 33 0,-14-9 0</inkml:trace>
  <inkml:trace contextRef="#ctx0" brushRef="#br0" timeOffset="20765">4610 7862 10681,'0'-6'1259,"0"1"-1259,0 18 0,0 8 90,0 44-180,11-17-450,-10-4 1,1 0-361,17-1-90,-13-6 1,-1-1-270,5 0 1259,6 8 0,-14-21 0,4-2 0</inkml:trace>
  <inkml:trace contextRef="#ctx0" brushRef="#br0" timeOffset="20905">4505 8225 9152,'-5'-23'0,"4"-5"0,-5 13-180,24-12-540,8 13-179,11-3 899,5 7 0,-9 3 0,3 1 0</inkml:trace>
  <inkml:trace contextRef="#ctx0" brushRef="#br0" timeOffset="21187">5015 8289 9152,'0'5'180,"0"-18"-180,14-4 90,-10-20-90,10 4-90,-4 2 90,-7 8 0,-8 10 0,1 25 0,-22 9 90,23 19-180,-9-8 180,12 0 0,0-9-180,0-2-450,19-2 540,0 4 0,21-8 0,-3 3 0</inkml:trace>
  <inkml:trace contextRef="#ctx0" brushRef="#br0" timeOffset="21519">5292 8131 8792,'14'38'90,"-10"1"-90,21-11 0,-23 0 0,8-9 90,-1-1-90,-6-3 90,16-2-90,-14-1-90,12-6 90,-11-1-90,7-25 90,-7 15 0,4-37 0,-4 24 0,2-20 0,-3 10 360,9-13-270,-6 12-90,6-9 0,-6 25 90,2 2-90,-4 11 90,-1 16-90,-2-12 0,-2 36-90,2-20-450,0 22-180,0-9-89,-1 0-450,1 1 1259,-2-4 0,0-4 0,0-2 0</inkml:trace>
  <inkml:trace contextRef="#ctx0" brushRef="#br0" timeOffset="21717">4948 8006 9242,'0'-14'360,"0"1"-450,20 3 180,-16-1-1,38-1-89,-11 3-719,22 3-181,-8 4-1028,-5 17 1928,-13-12 0,-1 32 0,0-10 0</inkml:trace>
  <inkml:trace contextRef="#ctx0" brushRef="#br0" timeOffset="22048">5890 8102 9332,'0'-15'449,"-17"4"-359,13 5-180,-28 5 90,14-2 0,0 17 0,-7-10 180,23 23-270,-9-6 90,11 15 90,18-4-90,9 10 0,-4-18 0,25 7 0,-29-12 0,21-2 0,-26-1 90,14 3-90,-13-7 0,5 4 90,-10-10-1349,-34-1-630,-3-2 1889,-24-3 0,13 1 0,3-1 0</inkml:trace>
  <inkml:trace contextRef="#ctx0" brushRef="#br0" timeOffset="22452">6277 8224 9332,'0'41'270,"0"-7"-270,0-2 89,0-7-89,0 1 0,0 1 90,0 0-90,0-1 0,0-2 0,0-2 0,0-4 90,0-2 0,0-1-270,0-6 1,0-25-1,0-13 90,0-32 0,0 9 90,7 12 0,2 1 0,-5-14 180,13 8 0,1 0-589,-14-6 454,14 19 0,-1 1 224,-13-3-269,27 4 90,-18 8 90,18 8 180,-11 6-270,6 20 0,-11-8 0,-1 58-90,-9-34-630,0 12 1,-7 1-810,-22-2 1439,9-7 0,-3 0 0,-28 7 0,24-14 0,-1 0 0</inkml:trace>
  <inkml:trace contextRef="#ctx0" brushRef="#br0" timeOffset="23369">4815 9172 8882,'-32'0'0,"-1"0"0,18 12 0,-11-9 90,16 23-180,-5-14 90,8 11 90,31-13-90,2-3 0,22-7 90,-23-14 450,10 10-181,-22-27-179,6 16-180,-9-13 0,-10 34 0,0 13 0,0 19 90,0 4-90,0-9 0,0 2 0,0-3 0,0 1 90,14-2 0,-10 11 0,11-14 90,-15 11-180,0-22-2159,0 0 1350,-15-12 809,11-42 0,-10 15 0,14-33 0</inkml:trace>
  <inkml:trace contextRef="#ctx0" brushRef="#br0" timeOffset="23533">5180 9225 8702,'12'0'810,"-1"15"-720,0-11-90,-2 12 0,-3-1 89,-2 2-89,-1 1 0,-1 7-359,1-14-361,-2 9-1529,3-2 2249,0-5 0,0 0 0,0-5 0</inkml:trace>
  <inkml:trace contextRef="#ctx0" brushRef="#br0" timeOffset="23699">5187 9000 8792,'0'-5'-270,"0"1"-899,19 2 89,-2 1 1080,5 16 0,7-12 0,-8 12 0</inkml:trace>
  <inkml:trace contextRef="#ctx0" brushRef="#br0" timeOffset="24015">5578 9172 9512,'-21'9'359,"4"1"-359,-2 1 0,15-1 0,-28-1 0,29 0 0,-11-2 0,14 1 90,0 0-90,0-2 0,0 0 0,0-1-539,21 1 359,6-3 180,21 0 0,-11-3 0,-3 0 0,-12-17 360,-3 12 269,2-28-179,-7 20-360,-4-12-90,-24 14 90,10 22 0,-14 9-1080,18 19 1,0-2 989,0-7 0,0-1 0,0-8 0</inkml:trace>
  <inkml:trace contextRef="#ctx0" brushRef="#br0" timeOffset="24173">5820 8928 9152,'-34'0'-630,"14"19"-89,-2-14 719,19 29 0,-5-10 0,8 17 0</inkml:trace>
  <inkml:trace contextRef="#ctx0" brushRef="#br0" timeOffset="24332">6478 9258 10681,'9'2'-360,"-4"0"-629,-2 1-451,-3 0 1440,0 1 0,0-1 0,0 1 0</inkml:trace>
  <inkml:trace contextRef="#ctx0" brushRef="#br0" timeOffset="24957">6417 9250 10321,'-13'-5'810,"2"0"-630,11 1-180,0 0 179,0-3-89,38-2 90,-11 0-180,16 1 0,4 1 90,9-1-323,-15 3 1,3 0 412,6 3 0,0 0-180,-10 1 0,2 1 0,5-1 0,6 1 0,-5-1-392,-2 1 0,0 0 392,7 0 0,6 0 0,-6 0-1349,-3 0 1,-2 0 1348,19 0 0,-2 0 45,-19 0 0,-3 0-649,1 0 1,-1 0 648,-2 6 0,1 0-860,10-5 1,0 0 409,-16 5 1,0 0-1530,14-6 0,-4 0 1934,-7 0 0,-3 0 0,-25 0 0</inkml:trace>
  <inkml:trace contextRef="#ctx0" brushRef="#br0" timeOffset="26987">3138 8112 11760,'39'0'90,"-6"0"-90,-1 13 0,9 1 0,-6 1-180,10 6-719,-12-19-181,-1 20-89,2-15-90,-2 11 1259,0-6 0,-2-1 0,1-1 0</inkml:trace>
  <inkml:trace contextRef="#ctx0" brushRef="#br0" timeOffset="27333">3505 7951 9062,'-6'-2'989,"0"-1"-719,6 2-180,0-1 450,0 0-450,13 2-90,2-1 0,12 16 180,-4-11-180,-5 12 90,5-2-90,-5 1 0,6 2 0,-6 6 0,-2-14 89,1 11-89,6 1 0,-7-5 90,3 15-90,-12-11 0,-2 9-1169,-5-3-540,0 2-540,-19 5 2249,15 2 0,-35 3 0,13 2 0</inkml:trace>
  <inkml:trace contextRef="#ctx0" brushRef="#br0" timeOffset="28237">2980 7852 8792,'34'-16'810,"-3"-2"-721,-4-2-89,-3-15 180,14 6-180,-7-11 135,1 10 0,3 1-285,11-10 150,-2 3 0,2-2-666,-16 14 1,0 1 665,11-9 0,1 0 0,-11 7 0,0 1 0,3-1 0,0 0 0,0 0 0,0-1 0,2 0 0,0 0 45,0 0 0,1 1-45,-2-1 0,3 0 45,17-9 0,0 1-45,-15 9 0,0 0 0,4 0 0,4-2 0,-5 4-90,-6 3 0,-3 2-180,11-4 1,-2 0-451,8-1 90,-9 3-76,-8 5-283,-8 3 989,-8 5 0,-6 3 0,-6 2 0</inkml:trace>
  <inkml:trace contextRef="#ctx0" brushRef="#br0" timeOffset="28587">4128 6745 9512,'-6'-2'179,"1"-1"-179,5 1-89,15-1 178,14-4-178,9 1 133,-4 0 1,2-1-45,13 0 0,6 1 0,2 2 540,-1 0-360,-7 1 0,-3 4 90,-15 14-180,1 10 0,-24 9-90,-23 23-90,10-16-1096,-17-12 0,-3 0-613,3 16 1799,-1-22 0,-2 0 0,-14 25 0,-2-1 0</inkml:trace>
  <inkml:trace contextRef="#ctx0" brushRef="#br0" timeOffset="34467">9270 5833 8162,'-5'-6'360,"-1"0"-180,4 1 0,-1 0-90,2 1 0,0-1-90,-1 1 90,2 1 180,-2 1-270,1 1 0,-1 1 0,0-1 0,0 1 0,-1 0 0,2 0 0,-2 0-90,2 10 180,-1-7-90,1 6 0,-1-9 0,0 0 0,1 0 0</inkml:trace>
  <inkml:trace contextRef="#ctx0" brushRef="#br0" timeOffset="35149">9153 5699 8702,'23'-7'450,"-6"0"-270,3-2-180,-16 0 0,33-2 90,-24 1 0,16 1 89,-10 1-89,2 3 540,1 2-630,-5 2 90,1 16 0,-12 8-90,-2 10 0,-4 2 90,-17-4-1169,-6 19 449,0-9-225,4-6 1,-1 0-1441,-5 6 2295,-1 11 0,-10-20 0,15 0 0</inkml:trace>
  <inkml:trace contextRef="#ctx0" brushRef="#br0" timeOffset="35300">9308 6219 8792,'16'0'-630,"-4"0"-539,-4 0 1169,-3 0 0,-2 0 0,2 0 0</inkml:trace>
  <inkml:trace contextRef="#ctx0" brushRef="#br0" timeOffset="35735">9872 5875 9961,'0'-6'1170,"0"1"-901,0 0-269,-18 3 90,13 1-90,-30 1 0,17 13 0,-13 6 0,15 17 0,5-4 90,11-1-359,0-6-541,0-2-989,25 8 720,9-9 1079,-3-8 0,2-3 0,20 0 0,1-1 0</inkml:trace>
  <inkml:trace contextRef="#ctx0" brushRef="#br0" timeOffset="35950">10248 5682 10051,'-21'-13'810,"4"2"-810,17 2-90,-11 4 630,8 2-540,-8 17 0,11 7 0,0 27 89,17-7-1258,-13 25 270,28-23-1014,-28 13 834,11-17-468,-7-1 1547,-6 0 0,6-4 0,-8 0 0</inkml:trace>
  <inkml:trace contextRef="#ctx0" brushRef="#br0" timeOffset="36105">10032 6002 8702,'0'-19'90,"0"2"-180,0-1 180,23-6-90,-17 7-720,39-11 181,-15 15-91,10 1-464,3 6 1094,-13 3 0,2 1 0,-1 2 0</inkml:trace>
  <inkml:trace contextRef="#ctx0" brushRef="#br0" timeOffset="36387">10542 6009 9152,'0'10'629,"0"-1"-449,0-1-180,0-3 0,0-1 0,0-2 90,0 1-180,0 0 180,0 3 0,0-3 360,0 3-360,0-22-90,0-5-270,19-28 180,-14 11-540,13 8 1,4 0-91,-2-6-1102,4-13 563,7 19 1259,-27 4 0,25 3 0,-13 3 0</inkml:trace>
  <inkml:trace contextRef="#ctx0" brushRef="#br0" timeOffset="36832">10915 6068 8522,'17'-28'630,"12"0"-360,-26 0-1,27-19-179,-13 7 135,-4 4 0,0 0-45,3-8 90,-10 7 0,-3 0 0,-3-6-91,0 8 1,0 2 0,0-1-180,-16-18 0,12 34 90,-11-5 0,4 39-180,8 14 270,-16 32-180,17-5-90,-5 6-90,7-28 0,0-2-539,0 19-2327,7-10 1,3 0 1066,11 4 1979,1 10 0,15-24 0,-12-3 0</inkml:trace>
  <inkml:trace contextRef="#ctx0" brushRef="#br0" timeOffset="37269">11473 5871 11131,'43'0'-3418,"-18"10"3418,8-7 0,-28 16 0,13-8 0</inkml:trace>
  <inkml:trace contextRef="#ctx0" brushRef="#br0" timeOffset="37415">11510 6238 9332,'0'8'359,"0"-1"-898,18-4-721,10-1 1260,10-2 0,4 0 0,-8 0 0</inkml:trace>
  <inkml:trace contextRef="#ctx0" brushRef="#br0" timeOffset="37850">12278 5338 10411,'0'19'1079,"0"11"-989,0 17-733,0 5 643,0-5 0,0 3 0,0-12 0,0 2 0,0 20-1124,0-10 0,0 0-495,0 10 1619,0-24 0,0 0 0,0 11 0,0-3 0</inkml:trace>
  <inkml:trace contextRef="#ctx0" brushRef="#br0" timeOffset="38089">12750 5520 12300,'0'43'90,"0"-7"-90,0 4 0,0-5 0,-13 4 90,9 3-540,-9 5-585,12-13 1,2 2-135,-1 19-270,0-9 0,0-1 1261,0 4 0,0 13 0,0-25 0</inkml:trace>
  <inkml:trace contextRef="#ctx0" brushRef="#br0" timeOffset="38233">12400 5906 9242,'0'-23'-540,"0"2"90,24 1-269,-18 3-181,44 0 900,-28 2 0,28 4 0,-10 1 0</inkml:trace>
  <inkml:trace contextRef="#ctx0" brushRef="#br0" timeOffset="38532">13072 5906 10051,'-25'6'360,"5"1"-360,7-1 0,10-1 0,-20 2 0,20-1 0,-16 3 0,17 0 90,-14 10-90,15-4 90,-6 19-90,7-13 90,17 7-90,-13-10 0,35-3 0,-34-2-90,40-3 90,-16-5-180,21-18 180,-10-10-90,-16-10 90,-12-2-180,-12 8-90,0-2-89,0 1-181,0 1-180,-24 2 1,18 3-451,-36 4 1170,38 4 0,-35 7 0,14 2 0</inkml:trace>
  <inkml:trace contextRef="#ctx0" brushRef="#br0" timeOffset="39082">13332 5897 9062,'6'0'719,"-1"18"-719,-4 0 0,0 19 0,-1-10 0,0 2 0,0-5 0,0 0 180,0 16-180,0-16-90,0 13-899,0-28 629,12 0 270,-9-29 90,18 14 0,-18-38 0,16 25 0,-11-23 90,8 10 270,1-13-180,-4 14 0,6-6 0,-9 15-90,1 11 89,-5 2-179,-1 9 0,0 0 90,-2 0 0,2 21-90,-2-16 90,3 52-90,-3-34 0,-1 10 0,0 2 0,0-1 0,1 9 90,-2-18-90,1-3 180,-2-5 0,3-4-180,-2-6 0,3-4 0,-1-3 0,9-47 0,-2 21-45,1-14 0,0-1 45,4 5 0,6-19 180,-7 27-90,2-5-90,-5 24 90,3 0 0,-7 9-90,5 20-270,-6 4-1889,6 25 900,-6-11 1259,6-1 0,-2-10 0,2-3 0</inkml:trace>
  <inkml:trace contextRef="#ctx0" brushRef="#br0" timeOffset="39382">13902 6041 10501,'0'-9'90,"0"1"0,0 2-90,17 0 0,2-3 90,2 1-90,8-6 0,-13 6-90,1-7 90,-5 6 0,-12-12-90,0 9 180,0-7 0,-20 4 90,15 4-90,-28 1 180,16 6-360,-10 19 180,11 8-90,6 10 0,10 2 0,0-7-990,19 3-629,-14-1-900,46 1 2250,-22-3 1,0-13-1,3-2 1,20 12-1</inkml:trace>
  <inkml:trace contextRef="#ctx0" brushRef="#br0" timeOffset="39921">15117 5511 10411,'-26'-8'1259,"-12"0"-1079,14 5 0,-9 0 0,-4 3-180,11 18 90,-15 13-90,11 12 0,-9 9-45,22-16 0,2 0-228,-5 22 273,8-6 0,4 0-450,3 10-405,12-11 1,3-1-847,-6 4 1116,17-20 1,3-3-766,-2 6 1350,25-8 0,-7-6 0,1-4 0</inkml:trace>
  <inkml:trace contextRef="#ctx0" brushRef="#br0" timeOffset="40167">15307 6002 10231,'-19'-11'720,"15"-3"-810,-35 11 180,22-2-90,-15 18 0,17 6 0,6 17 0,9 10 0,21-22 270,-15 14 89,30-35-359,-19 9 0,11-12-269,-13-21-901,-5-2 181,-28-23-360,14 14 1349,-34 1 0,33 20 0,-15 2 0</inkml:trace>
  <inkml:trace contextRef="#ctx0" brushRef="#br0" timeOffset="40767">15508 5918 10051,'14'34'270,"-11"-5"-270,10-4 90,-13-4-90,0 0 0,0 1 0,0-2 90,6 0-90,-4-4 90,4-1-90,-6-4 0,0-3-1529,0-1 1349,0-21 180,0-7 0,0-14 0,0 1 90,0-6 0,16 10 90,-12-6 0,12 12 179,-5 13-269,-2 15-90,7 31-539,-6 0-181,-4 14-359,0-18-630,0-2 1709,3-1 0,2-6 0,0-1 0</inkml:trace>
  <inkml:trace contextRef="#ctx0" brushRef="#br0" timeOffset="40982">16027 5685 10231,'5'-2'270,"0"20"-180,-2-13 0,3 50 0,-2-30-45,0 12 0,0 1-45,1 8-440,-1 15-280,0-17-179,-3 1-1,2-2-1751,-1 12 2651,0-16 0,-1 6 0,-1-18 0</inkml:trace>
  <inkml:trace contextRef="#ctx0" brushRef="#br0" timeOffset="41271">15920 5914 8162,'14'-13'180,"-10"2"-180,29 6 0,-8 2 90,10 3-90,-1 0 0,-11 18 0,-1-13 0,0 29 0,-1-30 90,-4 34-180,0-21 90,-3 17 90,2 1-90,-5-11 810,2 12 179,-7-20-1079,-2 3 90,-1-14 0,-2-1 0,0-23 0,1 14-180,0-49-90,2 30-135,-1-11 1,0-1-226,1-1 630,0 2 0,0 1 0,1 3 0,3-12 0</inkml:trace>
  <inkml:trace contextRef="#ctx0" brushRef="#br0" timeOffset="41615">16578 6029 10501,'-23'-14'270,"-10"11"-270,12-11 0,-13 14 0,1 0 90,7 35-90,11-5 0,7 21 0,8-17 0,0-12 90,0-2-90,22-10-450,-1 8-270,21-16 541,-10 8-91,-4-29 90,-13-3 90,-7-13 0,-8-8-90,0 15-540,0-14 181,0 20-1080,-17-2 1619,12 8 0,-13 8 0,18 0 0</inkml:trace>
  <inkml:trace contextRef="#ctx0" brushRef="#br0" timeOffset="42148">16683 6074 9422,'9'0'90,"0"-19"179,5-7-269,-3-13 360,9-17-450,-7 18 180,-3 4 0,1 1-1647,0-8 1647,2-12 89,-8 17 95,-1 2-4,-2 2 90,0-10-360,-2 13-180,0-10 90,0 23 455,0 0-275,-14 12 0,10 21-90,-10 13 0,14 32 90,0-6-515,0-13 0,0 1 515,0 10-90,0-16 0,0-1-90,0 12-429,0 0 519,21-3 90,4 11-90,14-19-45,-14-12 0,1-3 45,9-5-359,28-3 179,-24-13 180,13-26 0,-7-10-270,-12-13 315,-11 13 0,-2 1-135,-1-12 90,-10 6 0,-3-2 1425,-2-6-1111,-10-3 1,-7 0-45,-12 3-180,4 5 0,-1 2-180,-2 11 0,-9-5 90,20 22 1222,-11 3-1222,13 24 90,-3 29-180,12 0 135,-1-2 0,-1 1-45,4 7-360,-1-5 1,2 0-451,17 8-359,-17-10 0,3 0-1328,32 3 2497,-32 8 0,31-23 0,-16-4 0</inkml:trace>
  <inkml:trace contextRef="#ctx0" brushRef="#br0" timeOffset="42466">17313 6079 9781,'9'0'540,"-1"0"-450,0 0 90,7 0-90,-2 0 0,16-13-90,-8 10 90,14-20-90,-13 20 0,0-17 90,-8 17-180,-6-19 180,-4 13-90,-2-18-90,-2 11 540,-21-9-450,15 12-90,-43-3 90,31 11 90,-12 20-90,19 8 0,11 25-360,0-13-270,17 3-629,6-2 629,-2-8-989,31 8 630,-32-18 989,25-5 0,-20-8 0,-3-5 0</inkml:trace>
  <inkml:trace contextRef="#ctx0" brushRef="#br0" timeOffset="42749">17688 6027 10231,'0'-24'90,"0"3"-180,0 28 180,0 9-90,0 27 0,0-8 0,0 2 0,0-11 0,15-1 0,-11-1 0,11-3 630,-4 2-181,-8-7-449,16-5-89,-13-32 89,6-33 0,-6-3 44,-1 9 1,0 2-134,5-4-361,2 3 0,3 1-180,5 4-225,-2 8 1,2 3-405,0 11 1259,7 1 0,-10 13 0,0 5 0</inkml:trace>
  <inkml:trace contextRef="#ctx0" brushRef="#br0" timeOffset="43565">18513 5597 8972,'0'-11'540,"0"1"-181,21 1-179,-16 1-90,32 2-90,-33-1 180,27 5 90,-13 0-90,0 18-270,3-12 180,-19 30 0,6-17-90,-8 20 0,-17 13 0,-9-9 0,4-5 0,-1 0-444,-3 6 489,3-16 0,3 0-135,15 6 180,-29-5-195,30-4 105,-9-3 0,13-4 0,0-5-1889,17-3-360,11-6 2249,22-14 0,-7 8 0,1-10 0</inkml:trace>
  <inkml:trace contextRef="#ctx0" brushRef="#br0" timeOffset="43783">18448 5667 10321,'17'0'2069,"-15"16"-2069,35-11 0,-12 26 90,11-8-90,12 21 0,-16-4-3160,-6-10 0,-1 0 1451,6 11-990,6 14 2827,-14-13 0,-3 2 1,-2 1-1</inkml:trace>
  <inkml:trace contextRef="#ctx0" brushRef="#br0" timeOffset="44571">19327 5772 10321,'0'-13'1079,"0"2"-1079,0 5 0,0 1 0,-17 3 0,1 1 0,-12 21 90,2 8-90,8 12-651,-1 1 651,12-7 0,3-1 90,4 14-180,0-14 269,0 7-538,23-18-271,2-4 180,23-9 450,-3-2 0,-21-30 562,10 17-562,-22-49 90,4 36 0,-7-28 450,-9 9-270,0 9-90,-17-13-180,13 22 359,-13-3-269,4 16-90,10 22 0,-9 12 0,12 13-270,17 12-719,-13-18-1152,13 11 612,1-16 1455,-14-1 0,33-3 0,-14-3 0</inkml:trace>
  <inkml:trace contextRef="#ctx0" brushRef="#br0" timeOffset="44798">19768 5872 10591,'-36'-8'1709,"-1"2"-1709,-2 6 90,17 15-180,-9-12 180,27 28-180,-17-16 90,19 17 90,-6-5-90,8 3-180,0 0-450,26 0-1348,15 8 1078,15-14-1117,-12-11 1,0-4 2016,16-2 0,-19-7 0,-1 0 0,18 0 0</inkml:trace>
  <inkml:trace contextRef="#ctx0" brushRef="#br0" timeOffset="45005">20267 5587 10591,'-20'-22'809,"16"3"-809,-27 3 360,28 6-360,-16 22 0,17 14 0,-6 13 90,8 6-90,-4-7 0,3 4-629,-2 21-1,3-15-90,0-8 1,0-2-181,0 5-1348,0 20 2248,0-33 0,0 5 0,0-16 0</inkml:trace>
  <inkml:trace contextRef="#ctx0" brushRef="#br0" timeOffset="45133">20038 5871 8972,'0'-21'-90,"19"0"-360,-15 1-719,53-5 89,-34 7 1080,32-2 0,-23 10 0,0 1 0</inkml:trace>
  <inkml:trace contextRef="#ctx0" brushRef="#br0" timeOffset="45303">20525 5956 8882,'0'17'90,"0"0"-180,0 1 180,0-3-90,0 6 90,0-6-180,0 11-450,0-10-269,0 3-271,0-5 1080,0-4 0,0-1 0,0-3 0</inkml:trace>
  <inkml:trace contextRef="#ctx0" brushRef="#br0" timeOffset="45466">20457 5629 9602,'-6'-2'-877,"2"13"0,4-8 0,0 10 0</inkml:trace>
  <inkml:trace contextRef="#ctx0" brushRef="#br0" timeOffset="45766">20843 5864 9691,'-50'0'540,"-4"0"-540,8 0 90,17 13-90,-7-9 0,32 30 0,-12-16 0,16 18 0,0-6 90,0 0-90,0 0 0,21 0 90,10 5-90,11-10-90,-11-10 0,-1-2 0,7-5 0,11-1-90,-20-7 90,-1 0 0,-6-18 0,-3-6 1,-9-11-451,-3-13 270,-6 17-989,-22-21-91,-8 23 1139,3-6 1,-22 16-1,18 1 1</inkml:trace>
  <inkml:trace contextRef="#ctx0" brushRef="#br0" timeOffset="46115">21013 5931 8972,'5'7'450,"1"1"-181,-2 2-269,2 0 0,-2 2 0,0 6 0,0-2 90,0 13 0,-2-12-90,-1 4 90,-1-10-90,0-2 0,0-4-899,0-1 899,0-24 0,0-4 0,0-15-90,17 3 270,-12 6 0,12 0 0,3 0 359,-15 4 91,27 3-540,-17 2 0,10 11-90,-4 2 90,-1 31-270,-9-17-989,1 44-451,-5-28 1620,-3 25 0,3-9 0,-1 2 0</inkml:trace>
  <inkml:trace contextRef="#ctx0" brushRef="#br0" timeOffset="46417">21505 5935 10501,'40'0'90,"3"13"-270,0-10-719,-6 9-271,-2-3 1170,-5-7 0,-8 16 0,3-6 0</inkml:trace>
  <inkml:trace contextRef="#ctx0" brushRef="#br0" timeOffset="46566">21532 6286 10321,'46'0'-1012,"7"-13"0,-10 10 0,3-10 0</inkml:trace>
  <inkml:trace contextRef="#ctx0" brushRef="#br0" timeOffset="47439">22548 5917 9062,'-34'0'0,"5"0"0,15 12 180,-2-9-180,14 19 0,-4-15 0,20 3 0,-10 0 0,11-7 1889,-4 1-1440,-8-12-4406,14 6 3957,-16 7 0,5-1 0,-6 10 0</inkml:trace>
  <inkml:trace contextRef="#ctx0" brushRef="#br0" timeOffset="47919">22573 5956 9512,'-18'13'989,"-15"-10"-899,29 19 90,-31-20 0,21 18-180,-16-10 0,-2 21 0,8-8 0,-6 12-90,13-10 180,2 1-90,5-2 0,3 8 90,4-11 0,2 6-90,22-17 0,6-2 0,24-23-180,3-13 180,-10-9-135,-17 8 0,-1-2 45,1-12 135,-8 4 0,-2-1-135,-1-13-633,-8 19 0,-1 0 723,-2-16 0,-2-1 0,-3 0 225,0 16 0,0 0-135,0-16 135,-8 12 0,-1 2-225,5 1-90,-24-9 0,25 29 359,-9 2-269,12 26 90,0 15-90,0 9 0,0-2 0,0 0 0,0 15 0,0-3 0,0 0-568,0 13 568,0-21 0,0 0-900,0 14-269,19-4-180,-15-1-630,15-6 1979,-2-1 0,-13-8 0,13-1 0</inkml:trace>
  <inkml:trace contextRef="#ctx0" brushRef="#br0" timeOffset="48248">22885 6171 11400,'6'0'90,"7"0"-90,-2-16 0,12-1 90,-8-2-90,10-9 0,-11 7 0,3-17 0,-10 6-90,-3-17 0,-22 24 90,-1-20-89,-3 28 89,-5-1 0,13 12 0,-2 21 0,5 11 89,11 9-89,0 3-449,24 6-271,-18-11-1077,42 10 718,-28-18-361,24-3 1440,-9-4 0,2-8 0,3-4 0</inkml:trace>
  <inkml:trace contextRef="#ctx0" brushRef="#br0" timeOffset="48487">23450 5674 10231,'-24'-20'810,"-6"3"-990,27 4 270,-8 5 629,0 3-719,9 24 0,-9 11 90,28 15-90,-12 4-430,26-7 430,-27 3-90,10-10 0,3 0-360,5 19-270,-4-10 1,2-2 89,9 3-225,-13-7 1,-3-2 45,-4-6 809,1 12 0,-30-34 0,-5 0 0</inkml:trace>
  <inkml:trace contextRef="#ctx0" brushRef="#br0" timeOffset="48615">23300 6125 8972,'-23'-29'450,"1"-14"-360,10 12-90,2-20 0,10 25-270,25-11-180,14 17-180,13 2 0,-10 11 1,1 2-360,12 1 622,-17 1 0,0 1 0,15 1 1,-3 1-1</inkml:trace>
  <inkml:trace contextRef="#ctx0" brushRef="#br0" timeOffset="49115">23915 5921 9781,'-22'8'540,"16"2"-630,-36-9 180,37 5-180,-36-4 90,36 3 0,-34-1 0,34 3 0,-30 1 0,31 1 90,-20 4-90,22 7 0,-6-1 90,31 22-90,-18-20-180,41 16 0,-18-24-90,24 2 270,-11-12 0,-2 0 0,-14-3-90,-2-15 180,-4 12-90,-2-28 180,-5 4 270,-5-18-270,-3 5 180,-4-5-450,-16 21-90,12-3 270,-12 12-180,16 23 270,0 4-180,14 24 0,8-2 0,19 3 0,-6-18 90,11 2-90,-20-20 0,13 6 90,-21-7 0,4 0 179,-12-17 91,-1 13-90,-3-29 180,0 15-450,-3-1 0,-1-8 0,-1 17 0,-1 12-990,0 15 181,0 27-1350,17 5 720,-13-11 1439,13-3 0,-3-17 0,4 0 0</inkml:trace>
  <inkml:trace contextRef="#ctx0" brushRef="#br0" timeOffset="49282">24297 5671 9781,'-6'-12'-1619,"4"2"720,-4 25-613,23-12 1512,-13 37 0,12-24 0,-16 19 0</inkml:trace>
  <inkml:trace contextRef="#ctx0" brushRef="#br0" timeOffset="49582">24573 6055 9691,'9'0'360,"3"-17"-270,-5-9 360,7-25-360,-6 7 270,4-18-270,-7 23-942,-1-12 852,-3 15 180,-1 0 248,0 2 21,0-14-89,0 13-360,-16-16 0,12 26 90,-13-5-90,17 43 784,0 13-784,0 22 45,0-10 0,0 0-135,0 14 90,0-4 0,0 1-1075,0 11-50,0-9 1,0-1-135,0 6 1259,7-12 0,5-2 0,13-2 0,-3-15 0,1 1 0</inkml:trace>
  <inkml:trace contextRef="#ctx0" brushRef="#br0" timeOffset="49715">24990 6152 10951,'8'0'0,"-1"0"0,-4 0 90,-1 0-720,1 0-1079,-1 12 1709,2-9 0,-1 8 0,0-11 0</inkml:trace>
  <inkml:trace contextRef="#ctx0" brushRef="#br0" timeOffset="52865">25113 5759 8972,'-8'-11'899,"0"-3"-629,2 12 0,0-9-180,2 7-180,-1-5 90,2 4 0,2 0 0,1 2 0,0-1 0,0 1 0,17 0 0,-13 0 0,35 0 0,-19 1 90,20 1-90,12 0 0,-15 1 0,14 0 90,-23 0 180,0 17-90,-8-13 0,-1 31-180,-11-13 90,-1 13-90,-32-1 0,19-4-487,-50 2 487,29 4 0,-9-11 0,-2 1-90,-8 14 90,11-11 0,3 0 90,9 0-429,-15 10-21,35-22-270,-9 1-899,12-9-629,25-5 2158,9-1 0,15-3 0,0 0 0</inkml:trace>
  <inkml:trace contextRef="#ctx0" brushRef="#br0" timeOffset="53098">25105 5889 8792,'-6'-8'540,"5"2"-360,-5-1-1,6 3 451,0-3-90,17 4-450,4-1-90,19 18 90,1 7 0,-8 10-90,-10-6 0,-2 1 90,6 12-1260,-2-1 1,0 3-2110,5 11 3279,-9-16 0,0 0 0,8 17 0,2 0 0</inkml:trace>
  <inkml:trace contextRef="#ctx0" brushRef="#br0" timeOffset="53899">25950 5765 10141,'0'-13'900,"0"3"-900,0 2 719,0 3-719,12 2 0,-9 56 90,18-26-394,-19 8 0,-1 2-685,13-3-1170,-9 17 720,2-10 1439,-1 10 0,-2-18 0,-1-1 0</inkml:trace>
  <inkml:trace contextRef="#ctx0" brushRef="#br0" timeOffset="54083">26022 5567 9422,'0'-5'-2429,"0"0"2429,0 18 0,14-10 0,5 11 0</inkml:trace>
  <inkml:trace contextRef="#ctx0" brushRef="#br0" timeOffset="54587">26467 5962 8792,'-21'19'90,"16"1"-90,-38 1-90,37 0 90,-32-2 0,34 2 540,-23 5-450,24-6-90,-7 1 90,10-9-90,0-6 90,22-1-90,8-4 0,13-16 0,-11 2 0,-2-2 0,9-21-253,-12 15 1,-1-1 252,9-14 0,-1-4-90,-4 0 270,-4-3 0,-6 0 180,-5-2 449,-8-20-269,-3 17-270,-4 9 0,0 1 0,0-1-270,-19-14-90,14 32 90,-14 0 90,5 14-90,2 28 0,-4 26-90,8 5 135,7-7 0,2 0-716,-1 6 356,-2-17 0,4 0-314,17 14-451,-14-1-179,29 0 1259,-16 16 0,1-16 0,-4 11 0</inkml:trace>
  <inkml:trace contextRef="#ctx0" brushRef="#br0" timeOffset="55021">27107 5904 10501,'0'-5'630,"0"1"-630,18 1 0,-13 0 0,29 0-90,-9-2-900,8 4-269,3-1-540,-8 2 1799,-2 0 0,0 0 0,-2 0 0</inkml:trace>
  <inkml:trace contextRef="#ctx0" brushRef="#br0" timeOffset="55182">27128 6265 9062,'21'3'270,"8"0"-1170,12-3-539,1 0 1439,-5 0 0,1 0 0,3 0 0</inkml:trace>
  <inkml:trace contextRef="#ctx0" brushRef="#br0" timeOffset="55715">28060 6037 9961,'0'-39'1350,"16"6"-1261,-13-4 91,13 6 0,0-17 90,-2 11-1527,5-12 1527,-10 16-122,-9 0 32,0 5 326,0 0-506,0 4 0,0 3 0,0 1 721,0 7-721,0 3 422,-11 7-512,8 23 180,-8 8-180,11 12 90,0 4 0,0-8-990,0 23 271,0-13-181,0-6 1,0 0 89,0 5 0,0-7 1,0-1-1,0 4 810,0 10 0,0-18 0,0-1 0</inkml:trace>
  <inkml:trace contextRef="#ctx0" brushRef="#br0" timeOffset="55837">28012 6332 9332,'-11'9'1349,"9"2"-719,-9-6-271,11 1-269,17-5-90,17-1-90,29 0-899,-1-15 314,-28 13 1,1 1 674,2-7 0,-1 1 0,19 7 0,-20 0 0,1 0 0</inkml:trace>
  <inkml:trace contextRef="#ctx0" brushRef="#br0" timeOffset="55966">28695 6339 9691,'20'0'-2158,"-5"0"2158,4 0 0,-9 0 0,-2 0 0</inkml:trace>
  <inkml:trace contextRef="#ctx0" brushRef="#br0" timeOffset="80515">8102 3146 9422,'0'-9'1259,"0"0"-629,0 2-271,0-1-179,-12 0-90,9 1 0,-9 2-90,12 1 0,-10 3 0,1 0 0,-9 19 90,7-14-90,1 31 0,4-19 0,2 17 0,2-5 90,2 15-180,0-10 90,17 21-360,3-25-1439,21 18 900,-21-24-1170,33 8 2069,-34-18 0,29-2 0,-21-8 0</inkml:trace>
  <inkml:trace contextRef="#ctx0" brushRef="#br0" timeOffset="80733">8507 3069 9602,'0'-8'899,"0"1"-809,-17 4 270,13-1-270,-24 4 269,25 14-269,-18 5-180,12 22 180,-2-7-180,5 2 90,6-8 0,0-1-89,0 12-631,0-9-1079,0 17 899,17-21 900,-13 13 0,25-19 0,-12 5 0</inkml:trace>
  <inkml:trace contextRef="#ctx0" brushRef="#br0" timeOffset="80916">8298 3321 9332,'0'-5'180,"0"-1"-90,23 2-1,10-6-178,13 0-811,-10 2 1,-1 0-631,13-3 1397,-14 5 0,-1 1 0,15-2 0,0 1 0</inkml:trace>
  <inkml:trace contextRef="#ctx0" brushRef="#br0" timeOffset="81585">8805 3294 11041,'-12'-4'539,"2"1"-539,10 18 0,0 2 90,13 2-90,-10 13 90,10-17-90,-13 16 0,0-6 180,0 9-90,0-8 0,0 14 90,0-19 90,0 6-90,0-15-180,-14-1-90,11-6 90,-10-23 0,13-8 0,0-13-180,0-1-90,0 9-180,17-2-179,-13 1-1620,29-10 1080,-10 12 1169,14-9 0,-5 23 0,-5-1 0</inkml:trace>
  <inkml:trace contextRef="#ctx0" brushRef="#br0" timeOffset="81949">9223 3523 9152,'7'0'450,"0"0"-361,-1-14-89,1 11 0,0-30 0,2 29 0,1-37 0,1 24 90,1-21-90,0 10 0,-3 0 0,2-15 90,-4 11-90,-1-10 180,-4 15 0,-1 1 0,-1 0 180,0-4-90,0 10-270,-15-4 0,11 16 449,-21 2-269,22 25 0,-15 6-90,16 28-90,-6-12 0,8 19 0,18-25-360,-10 0 1,4 0-631,31 0-269,-21-4 0,0-1-630,19-5 1889,1 5 0,-10-12 0,-1-2 0</inkml:trace>
  <inkml:trace contextRef="#ctx0" brushRef="#br0" timeOffset="82219">9828 3405 9691,'19'-5'900,"-15"1"-810,34 1-180,-20 0 180,14 0-90,-5 2 0,-5 0-90,0 1-1889,12 0 900,-10 0 1079,16 0 0,-19 15 0,3 4 0</inkml:trace>
  <inkml:trace contextRef="#ctx0" brushRef="#br0" timeOffset="82367">9958 3607 9781,'-11'7'1260,"2"-4"-1170,9 1-630,20-3-899,4 0-270,13-14 1709,1 9 0,-4-9 0,2 13 0</inkml:trace>
  <inkml:trace contextRef="#ctx0" brushRef="#br0" timeOffset="82919">10585 3031 10951,'0'44'90,"0"-6"0,0 6-90,0-6 0,0 25 180,14-13-585,-12-6 0,0 1-1745,12 7 1071,-14 13 1079,10-7 0,1-19 0,9 10 0</inkml:trace>
  <inkml:trace contextRef="#ctx0" brushRef="#br0" timeOffset="83139">10955 3063 10951,'0'39'90,"0"-5"0,0 7-90,0 13 180,0-11-900,0-5 0,0 0-720,0 6 271,0 11-271,0-20 1440,0-4 0,0-3 0,0-1 0</inkml:trace>
  <inkml:trace contextRef="#ctx0" brushRef="#br0" timeOffset="83283">10678 3459 8792,'0'-15'-540,"22"6"91,-17-1-451,41 7 900,-40-4 0,50 5 0,-17-1 0</inkml:trace>
  <inkml:trace contextRef="#ctx0" brushRef="#br0" timeOffset="83567">11315 3456 9512,'-21'7'179,"-15"0"-179,32 0 0,-32 7-89,18-3 178,-9 11 1,11-7-90,9 7 0,7 1 0,21-6 90,10 9-90,11-14 90,19 2 0,-24-10-90,0-1 0,-3-4 90,-11-18-450,22 1-719,-42-21 359,-11 3 720,-17 6 0,1-1 0,4 7 0</inkml:trace>
  <inkml:trace contextRef="#ctx0" brushRef="#br0" timeOffset="84155">11673 3410 8882,'0'17'450,"0"-5"-450,0 3 0,0-4 0,0 4 0,0 0 90,0 2-90,0-1 0,-10 1 0,7-2 0,-7 0 90,10-4-90,0-1-630,0-2 360,0-19 270,0-5-90,19-35 90,-14 16 0,31-14 90,-23 34 90,6-8 90,1 21-90,-12-7-180,3 24 270,1 8-270,-9-4 0,5 24 0,-6-25 0,0 21 0,-1-11 0,0 7 0,1-10 179,2 3-89,-1-13-180,1-7 90,-2-2-89,0-6-1,4 0 0,-2-19 90,10-4 0,-5-1-90,12-25 90,-9 33 270,9-28-181,-11 32 1,7-7-90,-8 18 0,2-5 90,-2 6 0,-2 0-90,2 16 90,4 4-90,-3 1-629,6 27-271,-7-28-1439,6 35 2339,-6-31 0,2 5 0,-3-12 0</inkml:trace>
  <inkml:trace contextRef="#ctx0" brushRef="#br0" timeOffset="84449">12147 3663 9691,'10'-4'180,"0"3"-180,9-11 0,-5 7 90,16-10 0,-14 7 0,12-6-90,-17 6 0,3-2 0,-11 2 0,0 0 0,-3-1 0,0-6 0,-19 6 180,-1-7 0,-3 11-90,-11-1 0,14 5-90,-14 21 0,15 3 180,6 21-180,13-10-2069,28 8 540,-7-18 1462,30 4 0,-10-11 0,5-2 0</inkml:trace>
  <inkml:trace contextRef="#ctx0" brushRef="#br0" timeOffset="84835">12905 3160 10411,'-8'-16'900,"0"3"-541,-2 1-179,-1 4 90,-11 2-180,2 3 0,-19 16-90,10-9 0,-11 39 90,-2 3-135,26-18 0,2 4 45,-8 16 0,3 0-232,3 14 232,8-11 0,2 0-270,3 6-1080,25-6 1,8-2 0,0-5 1349,17-8 0,5-5 0,0-11 0,-16-10 0,0 1 0</inkml:trace>
  <inkml:trace contextRef="#ctx0" brushRef="#br0" timeOffset="85115">13110 3646 9512,'-45'0'0,"4"0"0,8 13 0,15 2 90,1 0-1,15 9-178,-4-7 89,23 10 0,-13 0 179,29-13-89,-29 1-180,25-14-449,-26-11-271,9-10 270,-12-17-1528,-19 1 2068,0 14 0,-4-6 0,9 13 0</inkml:trace>
  <inkml:trace contextRef="#ctx0" brushRef="#br0" timeOffset="85519">13332 3649 9691,'0'32'0,"0"2"0,0-5 90,0-1 0,0-9-90,0-1 0,0-2 0,0 1 0,0-5 90,0 0-180,0-8 0,9-2 90,-6-15 0,14 9 0,-8-28 0,5 6 180,3-20 90,-7 8-90,2 3 90,-4 15-360,-4 1 180,2 10-90,-3 0 0,0 9 0,0 15 90,0-11 0,-1 28-180,1-28-90,0 32-630,2-21 181,0 16-271,2-9 900,9-2 0,-2 2 0,6 0 0</inkml:trace>
  <inkml:trace contextRef="#ctx0" brushRef="#br0" timeOffset="85733">13775 3391 10231,'0'-8'630,"0"21"-630,0 11 90,0 11-90,0 4 90,0-8-90,0 4 0,0-1-540,0 0-989,0 12 629,13-13 900,-10 16 0,9-24 0,-12 5 0</inkml:trace>
  <inkml:trace contextRef="#ctx0" brushRef="#br0" timeOffset="86049">13627 3564 7803,'19'-15'629,"11"2"-539,-27 2 0,27 2 0,-26 3 0,28 3-90,-12 1 0,11 2 0,-5 16 0,-6-12 0,-2 25 0,6-7 0,-8-4 0,8 28 0,-14-30 0,1 21 90,-5-19 450,-3-3-1,2-1 91,-1-2-630,0-6-90,-2 0 180,0-23-180,-1-4-270,-1-22-179,0 10-91,0-1-90,0 13-89,0 0 809,0 4 0,0-2 0,0 2 0</inkml:trace>
  <inkml:trace contextRef="#ctx0" brushRef="#br0" timeOffset="86366">14248 3624 10501,'-21'-12'450,"-15"9"-540,15-10 180,-14 13-180,6 0 90,13 14 180,6 7-180,10 15 0,0 0 0,15-14 0,-11 7 90,24-26 0,-24 20-180,23-21-270,-9 6-90,9-8-180,-4-14-269,-11-6-270,-5-16 1169,-7-2 0,0 0 0,0 1 0</inkml:trace>
  <inkml:trace contextRef="#ctx0" brushRef="#br0" timeOffset="86949">14325 3582 9512,'0'-30'90,"0"-4"-90,0 8 0,17-2 0,-13-5 0,13 7 0,-17-24 0,0 21 0,0-11 0,0 11 179,0 2 91,0-1-180,0-4-180,0 9 180,0-2 0,0 34-90,0 30 90,-9 7-90,7-2 0,1-1 0,-8 5 0,8-6 0,2-1 0,-1 6 45,7-11 0,2 0-45,-5 0-180,33 7 450,-15-14-180,2-12-180,22 2 0,-29-14 0,24-2 90,-21-3-90,0-18 0,-3 13 0,-3-33-90,-2 20 180,-4-17 0,-3-13 0,-2 12 90,-3-30 180,0 28 0,-18-22-270,13 30-90,-13-4 0,2 19 90,12 2 180,-11 7-90,15 23-90,0 12 0,0 31 90,0-9-90,0 5-540,0 3-359,16-14-46,-15-9 1,2-1 944,26 4 0,-26 6 0,10-18 0</inkml:trace>
  <inkml:trace contextRef="#ctx0" brushRef="#br0" timeOffset="87317">14838 3709 8162,'0'-5'90,"0"-1"-90,23 3 90,-17-1-90,32 0 0,-34-2-90,27 0 180,-27-1-90,25-1 270,-25-1-90,18-7-90,-20 2 180,7-10 0,-9 8 89,0-8-179,-18 11-270,14-1 180,-30 7 270,20 3-360,-4 21 90,8 4 0,10 23-90,0-13 0,0 0-899,17-2 269,-12-9-809,27 8 719,-12-19 720,16 7 0,-15-14 0,-4 3 0</inkml:trace>
  <inkml:trace contextRef="#ctx0" brushRef="#br0" timeOffset="87599">15135 3606 9961,'0'-16'990,"14"19"-990,-10 9 0,22 19 90,-23-1-180,21-12 270,-21 8 359,17-16-269,-18 8-180,11-9-180,-12-21 90,2-10 0,-3-23 0,0 10 0,0-6 0,19 13-360,-15-2-269,29 4-451,-29 0-89,28 4-270,-27 3 1439,30 3 0,-21 5 0,15 2 0</inkml:trace>
  <inkml:trace contextRef="#ctx0" brushRef="#br0" timeOffset="88166">16210 3187 8072,'25'-3'450,"0"3"-270,-3-2 270,-1 2-270,-4 0 0,-2 0-1,-6 20 1,-3 2 90,-23 26 0,12-9-698,-43 6 428,23-11 0,-26 3 0,11-2 0,2-1 0,3-2 0,16-4 90,-11 4-180,26-11-629,-12 3 179,40-16-629,16-3 539,13-5 630,-12-7 0,0-5 0,10-11 0,-17 2 0,0 1 0</inkml:trace>
  <inkml:trace contextRef="#ctx0" brushRef="#br0" timeOffset="88382">16162 3280 9422,'-14'14'2518,"26"-11"-2518,-6 23 180,40-23-270,-10 36 180,11-19-918,-21 1 0,0 1 828,13 8-90,0 1-899,1 2-541,-13-9 1,1 1 1514,13 14 1,-15-14-1,-2-1 1,8 11 0</inkml:trace>
  <inkml:trace contextRef="#ctx0" brushRef="#br0" timeOffset="89065">17565 3251 10051,'0'-8'900,"-19"2"-900,15 0 0,-15 2 270,3 1 269,1 1-539,-18 1 0,19 23 0,-10-17 0,10 52 0,-4-35-480,4 32 390,10-25 90,1 1 90,3-2-90,0-2 0,0-4 0,21-4 90,-16 0-90,37-10-90,-22 0 0,13-29 660,-16-3-480,-8-24-90,-9 4 0,0 10-90,-14 2 0,10 42-989,-10 21 359,14 14-269,15 8 179,-11-22-359,23-3 1169,-24-4 0,28-3 0,-9-2 0</inkml:trace>
  <inkml:trace contextRef="#ctx0" brushRef="#br0" timeOffset="89265">17802 3440 9871,'-20'-14'1350,"0"-2"-1260,-22 15-90,4-5 0,15 21 0,-8-11 0,27 29 0,-17-29 89,20 46-89,-6-32-1169,29 38 270,-16-32-1,22-8 1,5-1-451,-7 2 1350,34-8 0,-23-1 0,3-8 0</inkml:trace>
  <inkml:trace contextRef="#ctx0" brushRef="#br0" timeOffset="89466">18138 3182 10051,'0'-5'1170,"-14"2"-1170,11 19 90,-19 9-90,19 12 0,-5 3 89,8-5-178,0 2-181,0 20-450,0-13-180,0-8 1,0-1-90,0 4-271,0 9 1260,12-22 0,-9-4 0,9-3 0</inkml:trace>
  <inkml:trace contextRef="#ctx0" brushRef="#br0" timeOffset="89599">17945 3522 8702,'0'-16'-90,"0"1"-270,16 1-629,12-3 179,-6 4 810,30 0 0,-31 5 0,25 2 0</inkml:trace>
  <inkml:trace contextRef="#ctx0" brushRef="#br0" timeOffset="89782">18473 3542 9152,'0'9'270,"0"2"-270,0 0 0,0 0 0,0-2 90,0 0-180,0 0 180,0 2-180,0 1 180,0 0-180,0 1-360,0-1-989,0 5 359,0-7 1080,0 4 0,14-9 0,4 0 0</inkml:trace>
  <inkml:trace contextRef="#ctx0" brushRef="#br0" timeOffset="89949">18382 3259 9152,'0'-4'-810,"17"17"1,-13-10-1,13 12 1</inkml:trace>
  <inkml:trace contextRef="#ctx0" brushRef="#br0" timeOffset="90249">18793 3447 10051,'-31'0'540,"13"16"-630,-5-11 90,20 29 0,-8-19 0,11 15 90,0-7 0,0 7-90,15-7 90,3 6 0,15-13-180,0-4 90,-1-6-90,-13-25 0,2 14-90,-19-32-90,6 21 90,-8-18-539,0-9 179,0 12-764,-19 2 0,-2 0 1304,10 3 0,-43-3 0,36 22 0</inkml:trace>
  <inkml:trace contextRef="#ctx0" brushRef="#br0" timeOffset="90599">19008 3484 9062,'0'6'360,"0"-1"-450,0 2 180,0-1-90,0 2 0,0 2 90,0 9-180,14-4 180,-10 12-90,10-11 0,-1 6-180,-10-9 270,17-2-360,-18-5 270,11-4 0,-6-16 90,9-8 270,-4 2 449,14-33-629,-9 32 0,8-26-90,-9 25 539,-2 10-539,-1-5 0,-2 15-90,-1-8 0,-2 10 0,2 20 90,-5-15-1439,5 50-450,-7-31 1799,0 10 0,0 1 0,0 2 0,1 12 0</inkml:trace>
  <inkml:trace contextRef="#ctx0" brushRef="#br0" timeOffset="91599">19767 3589 11041,'16'13'270,"-13"5"-1620,29-17 361,-8 12-91,6-12-449,3 10 1529,-11-8 0,-1 4 0,-1-3 0</inkml:trace>
  <inkml:trace contextRef="#ctx0" brushRef="#br0" timeOffset="91749">19773 3785 10591,'0'6'899,"0"1"-899,0-1 0,28-1 90,7-2-180,17-2-2474,-6-1 1,-1 0 2563,6 0 0,-10 0 0,-2 0 0,1 0 0</inkml:trace>
  <inkml:trace contextRef="#ctx0" brushRef="#br0" timeOffset="92853">9513 2511 9781,'13'-3'1889,"-1"15"-1889,12 2 0,-6 3 90,-1 8-90,-2-13-270,1 14-629,1-5-180,0 1-91,2-1 1,-1 0 1169,3-3 0,-1-3 0,2-1 0</inkml:trace>
  <inkml:trace contextRef="#ctx0" brushRef="#br0" timeOffset="93023">9890 2511 9691,'-45'0'270,"9"0"-270,3 0 0,7 18 0,-5-13-539,-3 38-721,-2-19-808,-4 26 1809,2-7 1,-4 6 0,1 2 0</inkml:trace>
  <inkml:trace contextRef="#ctx0" brushRef="#br0" timeOffset="98182">20757 3543 10051,'0'-4'900,"0"1"-900,-16 2-90,2 1 90,-15 0 90,4 34-90,6-7 0,4 12 0,10-3 90,3-23-2159,2 22 540,18-15 1529,-13 4 0,36-9 0,-14-1 0</inkml:trace>
  <inkml:trace contextRef="#ctx0" brushRef="#br0" timeOffset="98499">21193 3642 9422,'-40'0'719,"2"14"-629,9-11-90,13 22 90,0-13-90,15 13 0,-5-8 0,6 2 0,0-6 0,20 0 90,-14-2-180,30-1 270,-32-3-180,29-2 90,-28-3 180,29-1-270,-15 0 0,13-14 90,-9 10-540,-11-27-809,-6 14 629,-6-14-269,-17 15 899,13-6 0,-12 13 0,16-9 0</inkml:trace>
  <inkml:trace contextRef="#ctx0" brushRef="#br0" timeOffset="98883">21538 3593 9332,'0'30'270,"0"-3"-270,0-4 0,0-4 0,0-2 0,0-1 0,0 2 0,0-3 0,0 0 89,0-2 91,0-3-90,0-1-90,0-4-90,0-16 90,0-7 0,0-22 0,0 9-180,19-14 180,-15 20 0,28-4 90,-29 10 180,26 10-180,-16 1-90,11 26 0,-9-13 90,2 30 0,-2-10-90,3 9-540,-5 2-359,0-8-450,1 0 1349,1-1 0,3-2 0,0-1 0</inkml:trace>
  <inkml:trace contextRef="#ctx0" brushRef="#br0" timeOffset="99115">22172 3530 10411,'-13'39'90,"-4"6"90,16-9-180,-5 4 0,6-9-90,0 1-630,0 0-89,0-1-900,0 11 450,0-11 1259,0 6 0,0-14 0,0-3 0</inkml:trace>
  <inkml:trace contextRef="#ctx0" brushRef="#br0" timeOffset="99265">21915 3799 8702,'0'-16'180,"0"0"-180,20-4 0,7 5-270,13-2-270,1 8-179,-8 4-361,2 2 1080,1 2 0,0-1 0,1 2 0</inkml:trace>
  <inkml:trace contextRef="#ctx0" brushRef="#br0" timeOffset="99623">22493 3790 9152,'-25'10'360,"-9"4"-360,16-4 0,-9 11 0,11-5 0,6 5 90,10-6-90,0-1 89,0 1-89,0-1 0,0-1 90,0-3-449,17 0-91,-13-4 360,32-1 90,-19-20 0,16-5 270,-11-30-90,-10 15 90,-4-13-270,-8 22 89,3 7 91,1 8-270,1 11 90,-1 18 90,-1-13 90,5 30-719,-3-11-1620,10 16 2159,-4-9 0,6-11 0,-2-12 0</inkml:trace>
  <inkml:trace contextRef="#ctx0" brushRef="#br0" timeOffset="99849">22902 3736 9781,'-35'0'1530,"4"16"-1530,6 1 0,11 17 0,7-2 0,7-4 0,0-2 0,19-8-630,-15-1 0,35-1-179,-33-2-990,55-3 450,-38-5 1237,34-2 0,-28-4 0,1 0 1</inkml:trace>
  <inkml:trace contextRef="#ctx0" brushRef="#br0" timeOffset="100433">23155 3491 10771,'0'-7'899,"0"0"-899,0 2 450,0 1-450,0 22 0,0 5 90,0 15-90,13 17 0,-9-16-315,3-5 0,-1 2-314,-6 6-1,0 12-89,0-19-1,9-3-1349,-7 15 1080,7-22 989,-9 11 0,0-27 0,0-1 0</inkml:trace>
  <inkml:trace contextRef="#ctx0" brushRef="#br0" timeOffset="100569">23077 3865 8972,'0'-24'540,"0"3"-271,0-1-89,0 3-270,0 0 90,0 2-90,23 3 270,-17 3-90,43 2-270,-27 2-449,23 2-361,-9 3 990,21 1 0,-12 1 0,15 0 0</inkml:trace>
  <inkml:trace contextRef="#ctx0" brushRef="#br0" timeOffset="100699">24040 3937 11311,'19'11'-900,"-1"-2"-809,-7-2 1709,-3-3 0,-5-2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2:37:07.01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2702 6315 9332,'-11'12'1529,"-4"-9"-1529,13 31 0,-4-15 0,6 23 90,0-5 0,0 7-45,0-10 0,0 0-45,0 21 0,-1-20 0,2 1 0,7-2 0,-1-1 90,-3 17-90,4-13 0,-1-1 0,-7 0 359,0 13 1,0-30-450,0-1 180,0-13-180,0-24 90,0-34 0,0-4-1224,-6 1 1,0-1 1268,4 21 0,1 1-180,-5-14 0,0 0-309,5 12 1,2 1 443,-2 1 0,2-1 0,9 1 0,1 1 0,-5-31 0,14 34 0,-1 2 0,-14-24-288,13 23 0,4 1 288,5-9 0,20-6 0,-14 30 90,-2 2-90,-18 31 0,-2 7 0,-7 13 0,-22 13 0,-4-16-225,2-6 0,0-1 136,-2 5-181,-10 7-270,28-10 450,-19-11 0,21 9 90,-7-15 2054,33 7-2144,9-9 90,5 4 0,3 2 0,13 4 45,-14 2 0,-4 2-45,-8 6 630,-2 24-540,-18-20 142,-8 10-142,0-14-180,-20-2 180,14-1-90,-24-10 0,-6-2 90,8 9-585,-12-8 0,-3-1-674,5-1 1169,-21 1 0,39-12 0,-3-2 0</inkml:trace>
  <inkml:trace contextRef="#ctx0" brushRef="#br0" timeOffset="336">3395 6559 9242,'0'38'1079,"-16"5"-989,13-10 90,-13 3-180,16-5 0,0 3 90,-12 15-90,9-12 0,-9 10 0,12-5 0,0-13 90,0 12 0,0-23 360,0 3-450,0-62 0,0 19-135,0-20 0,0-2-495,0 1-135,0 7 1,0 1-136,0-5 900,22-18 0,-1 32 0,21-5 0</inkml:trace>
  <inkml:trace contextRef="#ctx0" brushRef="#br0" timeOffset="684">3842 6724 9152,'-17'-17'629,"13"-6"-629,-25 20 0,14-8 0,-13 30 0,7-14 0,2 39 0,8-23 90,0 23-180,0 3 90,6-11 90,-1 9-90,6-18 90,0-3-90,0-4 0,17-5 90,1-2 0,21-7 0,-4-18 0,1-11-180,-6-21 180,-14 8 0,-7-1-180,-9 1 0,0 11-450,0-7-359,0 15-90,0 2-451,-19 4 1440,15 1 0,-15 6 0,19 1 0</inkml:trace>
  <inkml:trace contextRef="#ctx0" brushRef="#br0" timeOffset="887">3875 6673 10141,'0'27'0,"17"-12"0,-13 11 0,27-14 90,-27 14-90,26-5 90,-18 1-270,14 1-719,-6-1-271,-2-1 1170,12 5 0,-8-8 0,7 4 0</inkml:trace>
  <inkml:trace contextRef="#ctx0" brushRef="#br0" timeOffset="1299">4378 6592 10411,'-14'49'90,"10"-9"0,-11 0-90,-2 8 90,0-10-1546,-3 10 1366,-3-18 668,20-4-1118,-15 6-90,6-12-89,-2 2-17,-4-13 376,9-5-89,-7-2 269,7-2 90,-3-22 0,6-4 360,-1-15-90,3 4 89,1 7 1,2-1 90,0-11-180,1 10 0,0-13 0,0 26 1259,16-4-545,4 18-804,10 19 0,1 9-180,-6 22 270,-2-9-270,-4 0 270,1 1-180,-3-11-989,2 6-1,-3-12-269,1-3 1259,1-2 0,3-7 0,0-3 0</inkml:trace>
  <inkml:trace contextRef="#ctx0" brushRef="#br0" timeOffset="1483">4752 6624 10591,'-21'20'90,"-6"6"-90,24 12 90,-17 2-755,18-8 125,-16 2-1709,16 13 540,-11-11 1763,12 5 0,-2-16 1,3-2-1</inkml:trace>
  <inkml:trace contextRef="#ctx0" brushRef="#br0" timeOffset="2066">5060 6581 9062,'0'-9'360,"-19"2"-450,-4 3 180,-14 3-180,5 20 180,16 2-90,6 12 0,10-3 90,0-8-180,0 14 180,16-10-90,-12 11 0,29-1 0,-11-8 0,14 17 0,-15-20 0,3 6 90,-22-11-90,7-2-180,-9-3-180,0 1 180,-18-5-360,-5 2 90,-19-9 450,1-1 0,8-3-89,15-18 89,8-2 0,29-2 0,-14-11 0,57 12 0,-34-9 0,11 12 0,3 2 0,1-4 0,-8 4 0,-1 2 89,3-3 1,6-3 90,-17 6-90,-7 2-90,-3 1 0,-8-4 0,-4 4 270,-4-6-90,0 9 90,-17-3-270,13 6 90,-35 1 0,19 3 0,-17 14-90,11 3 90,12 17-90,6 1 0,8 3 90,0-8 0,21 2-90,-1-14-720,20 5 90,-21-12 1,15-1-271,-21-6 900,16-3 0,-11 0 0,1 0 0</inkml:trace>
  <inkml:trace contextRef="#ctx0" brushRef="#br0" timeOffset="2365">5490 6665 8792,'0'14'1259,"0"2"-1259,0 27 0,0-12 0,14 2 0,-10 2 0,10-9 90,-5 15-90,-6-20 540,6 6-90,-4-15-360,-4-1-90,3-25-90,-4-24 180,17-3-135,-17 4 0,4 2 135,31-4-1129,-30-13 1039,31 19-270,-32 3-539,29 4-1710,-11 1 2519,8 10 0,-2 2 0,-8 10 0</inkml:trace>
  <inkml:trace contextRef="#ctx0" brushRef="#br0" timeOffset="3232">6512 6789 9152,'13'0'1619,"-12"-10"-1079,36 7-540,-13-14 629,23 16-629,-11-9 360,20 9-360,-18-3-1423,18 4 1333,-13 0 270,8 0-270,4 0 180,7-2-90,-29 1 0,1 0 0,2-1 0,3 0 0,22 0 0,3 0 0,-13-1 0,3 0 0,9 0 0,6-1 0,-4 0-768,-1-1 0,-1 1 768,-6 0 0,3 0 0,-3 0-45,7-1 0,-2 1 45,2 0 0,1 0 0,-2 0 0,1 0 45,-1 0 0,0 1-45,-3 1 0,1-1-45,-5 2 0,2 0 75,-11 0 0,1 1 0,-2-1-269,3 1 0,0 0 269,-4-1 0,2 1 0,-6 1-30,22 12-45,-28-11 0,-3 0 135,5 11-90,-6-13-90,-2 11 0,7-8 90,-11 8 765,13-11-1034,-19 0 2021,4 0-1932,-12 0 470,-2-16-740,-1 12-3328,-2-22 3778,-3 12 0,-1 0 0,-2 3 0</inkml:trace>
  <inkml:trace contextRef="#ctx0" brushRef="#br0" timeOffset="3604">9133 6399 10231,'-6'-1'1979,"-1"0"-1979,25 15 0,21 3 90,8 17-135,-8-16 0,-1-2 135,6 14-90,-4-11 0,0-1-623,7 3 623,11 6 0,-19-8 0,-5-2 0,-3 1 0,6 7 0,-13-4 242,1 15-152,-17-12-630,-25 23-270,12-15 90,-20-10 1,-6 1 719,5 3 0,-2-2 0,-7-5 0,-1 0 0,-2 7 0,-1-1 0</inkml:trace>
  <inkml:trace contextRef="#ctx0" brushRef="#br0" timeOffset="4249">6762 5957 10321,'0'35'630,"0"7"-540,14-7-90,-11 4 359,11-9-359,-4 0 0,-8-1 0,8-1 90,-2-2-90,-6-2 270,6-3 0,-2-2 180,-5 0-90,4-7-360,-5 0 0,0-27-90,0-8 180,0-15-90,0-20-360,0 17-225,12 3 1,0 0-824,-5-5 868,14 15 1,3 1-720,-6-3-360,19 5 1619,-9 7 0,0 5 0,0 4 0</inkml:trace>
  <inkml:trace contextRef="#ctx0" brushRef="#br0" timeOffset="4548">7257 6230 9691,'16'-18'540,"-12"-8"-360,30 9-180,-19-13 270,5 6 0,-9-1-180,-1 4-90,-7 4 0,7-1-90,-10 8 90,0 1 90,0 4-90,-20 2 0,0 2 0,-21 18 90,22 9-180,-11 20 180,27-6-90,-11 1 180,14-13-990,0-2-539,0-3 89,23-5-449,-18-2 1709,47-9 0,-28 4 0,27-5 0</inkml:trace>
  <inkml:trace contextRef="#ctx0" brushRef="#br0" timeOffset="4902">7790 6009 9691,'-23'-3'1350,"-2"1"-1350,-22 21 0,13-14 0,13 33 0,-3-33 0,20 33 0,-16-23 0,18 18 0,-5-11 90,7 5 0,20-9 0,4 3-90,23-14 0,-2-2 0,-18-28 0,13 18 0,-35-38 0,26 38 0,-22-51-90,5 38 269,-7-28-268,-7 21 268,0 5-179,-15 5 0,11 52 0,-11-10 90,9 16 0,3 3-90,1 0-1137,-7 20 238,9-20-91,0-3-359,0-1 1349,0 9 0,0-15 0,0 6 0</inkml:trace>
  <inkml:trace contextRef="#ctx0" brushRef="#br0" timeOffset="5368">7928 6290 8972,'7'-12'180,"-1"0"-90,4 0-90,1-2 180,17-21-90,-9 11-90,17-26 179,-19 25 181,3-6-180,-9 11 0,-3-1 0,-2 3-90,-1 3-180,-3 2 90,0 5 180,-1 1-270,-1 21 90,-14 29 90,10 1-438,-10 18 438,4-23-180,7-1 180,-7-2 0,10 6-90,17-15 90,5 4-180,20-21 90,1-21 0,-7 6 0,5-46-90,-18 28 90,-9-10 0,-1-2 90,4 0 0,-5-26-180,-3 30 90,-5-7 0,-4 19 450,0 4-450,0 22 90,0 13-90,0 40-90,16-14-900,-9-9 1,1-2-180,11-1 1169,23 15 0,-23-27 0,25 4 0</inkml:trace>
  <inkml:trace contextRef="#ctx0" brushRef="#br0" timeOffset="5698">8627 6155 9242,'0'-6'899,"18"1"-899,-13 2 90,34-5-90,-11 3 0,19-9 180,-10 6-180,-14-4-90,-3 5 180,-17-2 0,10 1-90,-13-2 0,0 3 90,0-2 90,-21-2-90,15 4 0,-38 0-90,13 6 0,-10 1 0,-2 16 0,15-12 0,1 29 0,4-29 0,9 31 0,-4-19 90,16 25 0,-7-16-2159,31 19 1259,8-24-747,14 5 298,3-19 1259,-9-3 0,1-3 0,1 0 0</inkml:trace>
  <inkml:trace contextRef="#ctx0" brushRef="#br0" timeOffset="6000">9087 5932 9512,'-17'-4'809,"13"19"-809,-12 5 0,16 32 90,0-18-90,0 20 0,0-27 90,0 6 0,0-11-90,0-1 0,0-2 0,0-1 180,0-2 180,0-3-1,0 1-269,0-7-1439,0 1-720,-15-7 990,11-12 1079,-26 7 0,26-21 0,-11 10 0</inkml:trace>
  <inkml:trace contextRef="#ctx0" brushRef="#br0" timeOffset="6178">9225 5793 9332,'10'-2'359,"-2"1"-359,-3 1 0,0 0 0,-1 0 0,-1 0 180,3 10-180,-4-7-1529,1 16 1529,-2-9 0,-1 9 0,0 1 0</inkml:trace>
  <inkml:trace contextRef="#ctx0" brushRef="#br0" timeOffset="6670">9198 5802 9871,'-21'13'270,"-9"-10"-270,26 20 0,-28-20 0,15 25 0,-16-14 90,8 15-90,1-5-90,3 1 180,-1 24-90,12-16 90,-1 24-90,11-32 0,25 11 0,-1-18 0,5 2 0,5-10 0,-29-2 180,22 0-270,-24-3 90,7 0 0,-10-3 90,-16 1 0,12-2-720,-30 2-89,8-2-361,2 1 1080,-17-2 0,21 1 0,-18-1 0</inkml:trace>
  <inkml:trace contextRef="#ctx0" brushRef="#br0" timeOffset="6900">9247 5713 9422,'6'0'1529,"0"0"-1439,0 15-90,-1-12 0,-1 26 90,3-26-90,-4 30 0,3-15 90,0 29-90,1-13 0,2 23-810,-3-21-450,-1 0 1,-2 0 180,0 1 1079,0 15 0,-3-28 0,0-3 0</inkml:trace>
  <inkml:trace contextRef="#ctx0" brushRef="#br0" timeOffset="7033">9185 6081 9602,'0'-23'539,"17"10"-539,-13-1-989,55 8-630,-31-1 1619,38 2 0,-23 5 0,3 0 0</inkml:trace>
  <inkml:trace contextRef="#ctx0" brushRef="#br0" timeOffset="8932">10565 6465 10411,'0'-5'1619,"-14"1"-1619,10 16 0,-10 11 90,14 8-180,0 6 90,0-3 90,0 1-1169,0 23-271,0-13-225,0 11-45,0-20 1620,0-4 0,0-6 0,0-2 0</inkml:trace>
  <inkml:trace contextRef="#ctx0" brushRef="#br0" timeOffset="9099">10502 6250 9062,'-7'-15'-90,"5"3"-2788,-4 4 2878,26 22 0,-14-12 0,14 17 0</inkml:trace>
  <inkml:trace contextRef="#ctx0" brushRef="#br0" timeOffset="9468">11003 6508 9062,'5'15'629,"2"12"-449,-3-2 180,6 25-360,-4-15-1323,2 14 1323,-3-14 0,-1 2 90,1-3-90,0 12 0,-1-14 601,-1 13-511,-1-26-682,-1 3 412,-1-36 180,0-29-90,0-7 90,-2 6 0,4 0-1116,12-6 1026,-11-13 180,11 23 500,-3 6-590,-9 6 450,18 2-360,-12 13-90,9 2 0,-3 29 1374,-1 7-2049,-2 7 1,-1 3-495,4 12 1169,-1-8 0,2-1 0,2-2 0,7 10 0</inkml:trace>
  <inkml:trace contextRef="#ctx0" brushRef="#br0" timeOffset="9916">11740 6508 9871,'-22'-4'540,"-11"1"-540,-10 3-90,-1 18 180,17-14 0,1 33-90,4-19 90,10 17-180,-4-5 180,14 0-90,-6 2 90,8-1-90,25 20 90,7-22-270,-2-7 0,2-3-180,18-11-89,16-3 359,-27-27 45,-8 7 0,-2-3 135,1-28-135,-9 11 0,-3-1 45,-5-11 0,-7 3 0,-1 0-1300,-5-11 1345,1 20 0,-2-2 225,-8-1 0,-2 3 0,-10-19 44,1 12 1,1 2-225,-1-2-270,-6-10 180,23 29 1080,-16 3-990,17 34-90,-5 15 45,16 2 0,3 4-45,-7 24 0,13-12 0,2 0 0,-6 11-450,0 5 0,0 1 380,-4-31 0,-1 0-1370,0 27 1,-1-1 1131,0-8 0,7 9 0,-5-24 0</inkml:trace>
  <inkml:trace contextRef="#ctx0" brushRef="#br0" timeOffset="10266">12223 6764 10771,'0'-9'540,"0"0"-540,0 0 0,0 0 0,26-3 89,5-9-89,15 3 90,8-14 0,-21 14-90,5-11 0,-12 14 0,-13-6-90,-1 8 90,-12 0 0,0 1 0,0-5-179,-22 6 179,-5-3 0,-22 10 0,3 16 89,5 8-89,19 20 90,9 3-90,13-5 0,0 8 90,23-19-270,-17 7-449,42-14-271,-27-2-89,24-3-1350,6 0 2339,-11-7 0,9 0 0,-16-7 0</inkml:trace>
  <inkml:trace contextRef="#ctx0" brushRef="#br0" timeOffset="10449">12623 6616 9332,'4'-5'1799,"-10"15"-1709,70 5-90,-36 18 45,15-15 0,2-1-315,0 13-720,-4-8 1,1-2-1365,7 4 2354,-17-9 0,0-1 0,10 4 0,1-3 0</inkml:trace>
  <inkml:trace contextRef="#ctx0" brushRef="#br0" timeOffset="10650">13072 6461 9781,'-19'-12'540,"1"5"-450,0 3 0,0 3 0,-8 18 0,5-13-90,1 23 0,1 5 90,-4-2-90,6 2 0,1 4-1080,1-1 1,1 0-1185,-8 20 2264,10-19 0,2 0 0,0 12 0,4-3 0</inkml:trace>
  <inkml:trace contextRef="#ctx0" brushRef="#br0" timeOffset="11039">13488 6757 9871,'6'0'1350,"-1"0"-1260,-2 10-90,-2-7 0,0 14 89,0-9 541,-1 5-630,0-30 0,0-8 0</inkml:trace>
  <inkml:trace contextRef="#ctx0" brushRef="#br0" timeOffset="11616">13942 6496 11400,'0'-8'720,"0"2"-450,0 28-270,0-2 0,0 29 0,0-8 0,0 7 90,0 3-1970,0 4 1880,0-1 0,10 0 0,-7-4 193,14-5-103,-15-4-90,15-5 0,-11 3 90,4-14-90,-2 2 90,-8-39-180,-14-11 90,10-20-90,-13 7 0,0-2 0,13-18 25,-10 2 1,0-3 64,12 19 0,1 1-45,-9-13 0,1-1 45,8 14 0,0 1-45,-3 1 0,1-2 45,9-21 0,7 0 0,-2 24 0,2 1 0,10-21 0,1 5 0,1 19-89,22 2 492,-31 21-403,21 4 0,-15 3 0,-2 16 0,-3-12 0,-8 36 0,5-3 90,-12 12 0,6 16-180,-8-28-1037,-18 8-222,13-21-227,-12-3-403,-3-10 2292,15 3 1,-29-12 0,18 5 0</inkml:trace>
  <inkml:trace contextRef="#ctx0" brushRef="#br0" timeOffset="12006">14343 5783 9961,'8'0'1170,"-1"15"-901,-1-12-89,0 32 90,0-6 0,1 13-180,3 23-180,-2-21 180,3 18-90,3 3 0,-4-14 0,0-10 0,-1 0 0,3 4 0,-5-11 0,1-2 90,3-1-180,-4 4-90,0-16-450,-5-10 630,2 0 0,1-28 0,0 15-89,12-56 89,-5 39 269,12-32-179,-11 29 90,2 11 0,-7 2-180,-1 11 0,-2 0 0,0 0 0,1 0 0,-1 16 0,3 11 0,-1 10-90,2 20-989,-3-20-2159,2 29 3238,-3-30 0,2 10 0,-2-19 0</inkml:trace>
  <inkml:trace contextRef="#ctx0" brushRef="#br0" timeOffset="12433">14907 6507 11221,'0'41'179,"0"-6"-268,17 3 178,2 12-89,2-11 0,9 13 0,-26-18 0,22-2 0,-15 8 0,2-13 270,1 8-270,-13-20-90,4-3 0,-5-26 90,-19-16-90,14-32 90,-13 34 0,-1-2-399,11-16 0,1-1 399,-13-14 0,13-4 0,4 0-90,3 0 45,0 9 0,0 2 45,0 13 90,20-11-90,6 29-93,24 1 93,-10 15 180,0 3-90,0 22 180,-11-14-180,11 46 0,-25-27 0,2 28-180,-15-17 180,2 1-270,-4 0-180,-28 2-899,21-2 269,-21-16 1,-4-1 920,6 15 0,-30-1 0,13-3 1</inkml:trace>
  <inkml:trace contextRef="#ctx0" brushRef="#br0" timeOffset="13566">15462 6363 7982,'32'-13'450,"-12"-7"-270,2 18-270,-19-13 90,22 13 0,-13-14 90,15 7-90,-4-9 90,4 1 0,5-2 0,5-4 45,-3 2 0,2 0-90,-7 4 0,2-1-702,6-4 0,6-2 0,-4 1 702,1 1 0,0-1 90,16-7 0,-1 0-90,-12 6 0,-2 2-45,2-1 0,0 0 90,2 0 0,-1-2-45,0 2 0,0 0 0,0-1 0,0 1-45,-3 1 0,3-2 45,15-6 0,-1 0 0,-16 8 0,0 0-75,0 0 0,3-1 0,-5 3 75,-8 3 0,-3 1-45,7-2 0,-2 0 472,3-2-742,-10 4-2698,2-1 2968,-15 9 0,2-2 0,-13 9 0</inkml:trace>
  <inkml:trace contextRef="#ctx0" brushRef="#br0" timeOffset="14382">18028 3950 9781,'-4'13'1799,"0"7"-1799,4 11 90,0 5-90,0-1 0,16 6 0,-14-7 0,-1 1 0,15 21 45,-15-4 0,-2 0-1331,8 9 206,-6-9 1,0 0-1845,12 6 2924,-13-22 0,1-2 0,10 8 0,-5-5 0</inkml:trace>
  <inkml:trace contextRef="#ctx0" brushRef="#br0" timeOffset="14652">18497 4002 10771,'0'-12'899,"0"4"-89,0 2-720,0 19-180,0 15 180,0 11-90,0-2 0,0 2 0,0 19-861,0-3 0,0 2 861,0-20 0,0 0 0,0 26 0,0 1-315,0-27 1,0 0-91,0 10 0,0-1-584,0 13-271,0-4 91,0-6 1208,0 9 0,0-20 0,0 8 1</inkml:trace>
  <inkml:trace contextRef="#ctx0" brushRef="#br0" timeOffset="14816">18167 4712 8792,'-9'-25'450,"4"2"-450,2 0 0,3 0 90,0-1-90,24 0 0,-18 0 90,43 2-360,-26 1-540,25 3-89,-8 2-1262,3 4 2161,2 3 0,1 3 0,0 2 0</inkml:trace>
  <inkml:trace contextRef="#ctx0" brushRef="#br0" timeOffset="15103">18937 4464 9691,'-40'0'1080,"6"0"-990,11 15-90,-4-11 0,23 28 0,-20-17 0,21 16 0,-13-4 0,15 2 0,-4-1 0,5 2 0,0 9 90,24-12 0,3 9 0,2-21-90,15-3 90,-15-9-90,11-3 0,0-23 90,-25-5-180,-1-29-90,-14 12-990,-20-14 361,15 26-91,-38-7 900,14 14 0,0 12 0,6 2 0</inkml:trace>
  <inkml:trace contextRef="#ctx0" brushRef="#br0" timeOffset="15667">19263 4555 9152,'0'9'719,"0"2"-719,0 1 0,0 2 0,-12 13 0,9-3 0,-10 22 90,13-17-90,0 19 0,0-22 90,0 5-90,0-13-180,0-4-179,13-2-541,-9-3 630,22-5 270,-12-25 0,9 16 0,-5-41 0,-3 25 90,-1-22 90,0 8 90,1 0 0,-2-1-180,4-6-90,-7 13 90,6-5 0,-9 24 90,1 2-91,-4 8-89,1 0 0,-2 22 90,3 5-90,-2 14 0,1 14 0,-1-21 0,-1 23 180,-1-28-180,-1 6 90,0-18-90,-1-3 0,1-8-180,3-17 90,0-13 90,13-40 0,-5 17-90,-1 9 1,2 0 89,0 4 179,7-15 1,-10 33 0,5-7-180,-6 21 0,1-4 0,-3 6 0,1 21 90,0-16 0,8 50-360,-2-33-1349,4 14 0,1 3 1619,1-5 0,17 17 0,-16-29 0</inkml:trace>
  <inkml:trace contextRef="#ctx0" brushRef="#br0" timeOffset="15966">19987 4733 10411,'19'-13'90,"-14"2"-90,30-1 90,-32 1-90,32-7 90,-15 4-180,11-9 90,-14 10 0,-9-5 0,-8 0 0,0 6 90,-18-5 0,-3 10 0,-20 0-90,0 5 90,18 20-90,-9-13 0,29 32 0,-10-8 0,13 10 180,0 17-540,21-22-1979,11 23-173,12-28 2512,5 6 0,-7-17 0,2-2 0</inkml:trace>
  <inkml:trace contextRef="#ctx0" brushRef="#br0" timeOffset="16316">20935 4041 10411,'-44'15'540,"2"-12"-1,11 28-449,-2-14-752,1 15 662,4 1 0,2 2 90,8 5-90,7 4 0,1 22 0,9-13 45,4-9 0,6-1-495,20 5-1079,7-2 0,4-3 719,-11-23 1,1-1 809,9 9 0,0-2 0,8-9 0,0-2 0</inkml:trace>
  <inkml:trace contextRef="#ctx0" brushRef="#br0" timeOffset="16566">21320 4176 9961,'0'44'1080,"0"-7"-900,0 1-270,-8-5 90,6 5 0,-6 3 90,8 2-90,0 1-617,0 2 796,0 0-179,0 0-359,0-2-1440,17 16 809,-13-18 990,13 20 0,-17-33 0,0 5 0</inkml:trace>
  <inkml:trace contextRef="#ctx0" brushRef="#br0" timeOffset="16724">21140 4635 8702,'0'-20'0,"0"-6"-90,21 7-540,8-8 181,-2 14-1080,35-2 1529,-39 12 0,32 0 0,-25 3 0</inkml:trace>
  <inkml:trace contextRef="#ctx0" brushRef="#br0" timeOffset="17002">21587 4620 9691,'6'3'0,"-1"-1"360,-1 3-450,-2-1 90,1 2 0,1 1 90,1 3-90,-2 4-90,2 2 270,0 13-180,-1-6-90,3 20 180,-5-19-90,1 7 360,-3-14 180,0-3-181,0-4-359,0-3 0,0-22 0,0-10-179,0-14-361,0-7-864,0 7 684,16-5-179,-13 0-1,13-1 900,-6-10 0,2 16 0,9-6 0</inkml:trace>
  <inkml:trace contextRef="#ctx0" brushRef="#br0" timeOffset="17599">22062 4527 10141,'-33'-2'90,"5"14"-90,6 9 90,4 22-90,9-8-90,2 5 90,7-12 90,0 0 0,0-1-180,0-3 180,16 5 0,-13-10-90,13 1 90,0-14-450,-1-3 180,4-20-899,-1-5 179,-16-19 91,5 0 809,-26 16 0,15-10 0,-15 16 0</inkml:trace>
  <inkml:trace contextRef="#ctx0" brushRef="#br0" timeOffset="17984">22165 4681 8702,'0'-35'540,"0"-4"-540,0 6 0,0-2 90,0 7 0,16-1 90,-12-1-1,13-1 1,-8-13-180,-7 10 270,7-18-90,-9 27 0,0-5-90,0 16-90,0 2-90,0 4 90,0 3-180,-14 0 180,11 16 0,-10 7 0,13 14 0,0 1 0,0-8 180,0-4-180,0-7 0,0-2 0,0 2-540,0-6-899,0 2 450,0-6 989,0-1 0,0-2 0,0 0 0</inkml:trace>
  <inkml:trace contextRef="#ctx0" brushRef="#br0" timeOffset="19316">22233 4566 9602,'9'-8'899,"0"-2"-719,-1 1-180,1-2 0,-1-2 90,-1-1-90,-2-2 90,1-2-90,0 1 0,0-3 0,-1-1 90,1-16-90,-3 6 0,4-25 90,-5 18 0,1-28-180,-3 27-697,0-14 967,0 19-90,0 0 90,0 2 90,-14-9-360,10 14 90,-10-8 0,4 22 180,7 0-180,-15 33 0,16 1 0,-11 24 0,9-12 0,1 1 0,-8 25-182,5-3 0,2 2 182,2-21 0,0 0 45,0 25 0,0 0-90,2-26 0,0-3 90,0 11 0,0-1-495,0 12-180,19-6-359,-15-2-810,33 7 630,-33-15 1066,28 3 0,-28-20 1,10-4-1</inkml:trace>
  <inkml:trace contextRef="#ctx0" brushRef="#br0" timeOffset="19862">22408 4759 9332,'36'0'180,"-1"0"-180,-5-11 0,-7 8 90,0-21-180,-12 21 269,0-27 1,-8 19-180,-1-16 630,-2 5-540,0 5 270,-15-8-450,11 14 0,-11-3 90,15 25 90,0 1-90,0 20 90,14-4-180,-10 1 90,21-14-270,-15 5 180,3-12 90,1 6-90,-8-8 90,3-2 90,-3-4-180,-3 0 90,-1 0 0,1 0-90,3-15 270,0 12-180,4-23 0,-4 24 0,2-10 90,-4 5-90,0 5-90,-2-10 90,-1 9 0,0-3 0,-1 4 0,0 1 0</inkml:trace>
  <inkml:trace contextRef="#ctx0" brushRef="#br0" timeOffset="20972">22612 4615 8072,'19'-39'720,"4"-20"-1649,-7 12 1064,-8 15 0,-1-1 134,1-12-89,-3-4 90,-2 4-90,-1-1-180,-2 2 450,0 2-90,0-9-360,0 16 0,-16-12-90,12 29 535,-12-3-265,5 15 3,-3 27-3,-15 32-180,10 5-983,6-6 1,2 0 982,5 8 0,2-18 0,1 0-449,3 18 449,0 1 0,0-1 0,0-1 90,20-4-360,-14-3-540,10-19 1,3-1-1,2 13-359,-4-12 0,1-2 1169,12-1 0,-11 2 0,-10-16 0</inkml:trace>
  <inkml:trace contextRef="#ctx0" brushRef="#br0" timeOffset="21368">22793 4831 8612,'38'0'90,"0"-17"-90,-7 2 0,-2-19 180,-13 11 0,-2-3-90,-13 8 90,2-3 0,-3 1 89,0-2-89,0 2 0,0 2-180,0 2 0,-17 0-90,13 5 180,-26 3-90,26 22 90,-17-10-180,19 31 180,-6-7-90,8 11 180,0 13-180,17-21 0,-13 7 0,29-16 0,-30-2-180,30-4-719,-10-4 449,9-2-809,6-5 449,-16-2 810,10-19 0,-17 12 0,3-12 0</inkml:trace>
  <inkml:trace contextRef="#ctx0" brushRef="#br0" timeOffset="21816">23082 4692 9602,'23'11'1259,"-5"3"-1259,-18 16 0,0-2 0,0-3 0,0 1 0,0 2 0,0-3 0,0 1 0,0-4 539,14 0-269,-10-8-360,10-2 90,-4-9 0,-1-21-180,13-12 270,-4-10 0,-1-6-90,-1 8-539,3-21 89,-3 14-315,-6 10 1,0 2-226,-1 0 990,5-8 0,-7 29 0,4 1 0</inkml:trace>
  <inkml:trace contextRef="#ctx0" brushRef="#br0" timeOffset="21983">23850 4856 10681,'11'1'-270,"-3"-1"-2788,-3 0 3058,-3-13 0,-1 9 0,-1-10 0</inkml:trace>
  <inkml:trace contextRef="#ctx0" brushRef="#br0" timeOffset="23115">15382 6542 9242,'26'4'1349,"-3"0"-809,27-4-181,-5 0-2490,4 0 2221,5 0 90,6-17-180,4 13 45,-29-11 0,-1 0-90,2 13 0,0 1 45,1-11 0,1-1 0,0 12 0,0-1 45,2-9 0,1-1-45,-2 10 0,1 2 0,0-6 0,1 0-720,16 3 1,0 0 179,-15 2 0,1 1-600,3-2 1,3-1 0,-4 1 1139,-6 1 0,-1 2 0,11 6 0,-1 3 0,-16 1 0,0-1 0</inkml:trace>
  <inkml:trace contextRef="#ctx0" brushRef="#br0" timeOffset="23938">17773 6099 10591,'0'-18'90,"0"4"809,0 4-449,0 4-270,0 19-180,17-10 0,-12 44 0,27 4 0,-19-18 0,0 2-390,2 4 1,1 0 389,1-8 0,0 0 90,-5 0 0,-1 1-180,10 31 90,-8-20 0,0 1 90,4 18-90,-7-23 0,-1 0 0,1 7 0,-3-3-491,-4-6 491,0-6 30,-2-6-30,-1-5-450,0-4 271,-17-8-271,-2-39 270,-22 6 186,14-33-96,-4 16 180,10-7-180,-1-5 90,8 8 0,1-1-45,3 11 0,1-2 15,1-5 0,0-4 0,2 4-205,2 3 0,0 1 190,1-12 0,1 2 45,1-14-90,1 6 0,25 7 90,-19 8-615,43 5 615,-28 10 0,39 1 0,-23 12-173,28 3 263,-31 9 180,17 20-90,-30 9-180,-1 9 0,-8 3 0,-10-6 0,4 0 179,-6 18-179,-20-12-315,8-8 1,-1 0-586,-12 5 107,-18 5 793,13-5 0,0-13 0,6 7 0</inkml:trace>
  <inkml:trace contextRef="#ctx0" brushRef="#br0" timeOffset="24281">18358 6547 8522,'0'14'180,"0"0"0,0 2-180,0 1 0,-14 2 0,10 3 90,-11 1-90,3 13 0,9-8 0,-18 17 0,18-22 0,-6 6 180,3-11-90,4-5-270,-6-2 180,8-26 90,-3-10-180,3-11-135,16 0 0,1-1-45,-9-4 135,15 1 0,4 1-134,-3 5-541,17-16-179,-7 29 889,-4-3 0,-9 14 0,0 4 0</inkml:trace>
  <inkml:trace contextRef="#ctx0" brushRef="#br0" timeOffset="24602">18890 6570 10321,'-49'0'630,"-4"0"-540,14 0-180,-4 15 180,13-11-90,3 34 0,3-21 0,5 23 0,8-11 90,-2 2-180,12-1 90,-5-2 90,6-2 0,21-3-90,11-5 0,11-2-745,3-8 745,-10-3 0,1-5-90,-1 0 90,-3-22-90,-4 16 90,-4-40-90,-4 12 1,-11-12-181,-2-13-90,-29 25 0,16-7-359,-38 18-91,37 5-179,-40 8 989,20-2 0,-3 11 0,10-5 0</inkml:trace>
  <inkml:trace contextRef="#ctx0" brushRef="#br0" timeOffset="25399">19295 6596 9781,'-54'-11'540,"-2"1"-630,14 10 270,-8 21-180,20 2 0,7 23 90,11-13-90,12-2-270,20-11 0,9 2 90,11-12 1,3 1-91,6-11 270,-12 0-90,11-22 90,-21 17 0,-2-40 90,-7 24-90,-7-22-90,3 7 90,-12-3 270,5-25-91,-7 12-770,-8 6 1,-2 0 1040,5-10-271,-3 19 1,-2 2-738,-8-10 558,13 6-369,-12 6 369,3 9 0,11 7 0,-10 8 1750,13 29-1840,0 19 90,0 14-125,14 11 215,-10-10-180,11 3 90,4 3 45,-11-19 0,1 1-45,12 18 45,-8-13 0,-1-2-45,3 0 0,-1 7-270,7-26 511,-13-5-511,6-7-809,-2-3 899,-3-6 0,6-2 270,-7-24-180,3 16 90,-3-33 0,-1 33 1143,5-45-964,-6 33 91,5-17-270,-5 11 180,-1 12 90,-1-5-360,-1 8 180,-1 8-90,0 20 0,1-14 0,1 46 90,2-32-90,5 40 0,-2-30 90,10 13 0,-6-27-90,13 9-180,-8-23 180,6 6 0,-6-8 0,-1-15-90,0 11 0,2-31 270,-6 9-180,0-22 180,-9 9 90,-1-3-360,-3 20 90,0-2 0,0 30 90,0 9-90,0 26-270,0 4-180,0-6-809,18 1 629,3-25-89,12 10 179,-2-22-360,-7 7 900,2-10 0,0 0 0,1 0 0</inkml:trace>
  <inkml:trace contextRef="#ctx0" brushRef="#br0" timeOffset="25566">20157 6707 9512,'0'-24'1259,"-20"3"-1079,1 6-90,-20 6-90,7 31 90,4 7-180,13 13 180,6 0 0,9-10 0,0 0-270,0-2-360,25-1-449,-19-5-136,25-12 1,4-4-448,-7 7 1572,35-7 0,-23-4 0,0-4 0</inkml:trace>
  <inkml:trace contextRef="#ctx0" brushRef="#br0" timeOffset="25826">20542 6259 10501,'-15'-19'360,"11"4"-270,-11 6 539,15 3-179,-12 4-270,10 21-180,-10 15 90,12 13-1403,0 6 1223,0-7 90,0 2 90,15 1-90,-11-1 0,12 0-1034,-4-2 1124,-9-3-467,23 12 377,-23-17-1021,16 15 482,-17-28-56,4 4-215,-6-16 308,0-4 502,-17-5 0,-5-4 0,-17 0 0</inkml:trace>
  <inkml:trace contextRef="#ctx0" brushRef="#br0" timeOffset="25932">20362 6752 9062,'-14'-27'899,"3"0"-809,11 2 0,0-1-90,21-8 0,15 10-405,-5 6 1,3 3-496,24 1 900,-19 6 0,-1 2 0,7 2 0,13 2 0</inkml:trace>
  <inkml:trace contextRef="#ctx0" brushRef="#br0" timeOffset="26252">21607 6176 11670,'-29'-18'90,"-15"2"180,29 4-180,-19 5 0,10 3 180,-3 3-270,1 1 0,-3 24 90,-1-2-45,7 11 0,2 3-135,-13 15 90,12-2 0,2 3-412,10-20 0,2 2 457,0 21 0,3 1-45,2 8-90,11-15 0,5-2-360,20 2 269,-12-20 0,3-3-764,11-6 1,1-4-315,10 5 1259,-4-10 0,1-3 0,7-3 0,16-4 0</inkml:trace>
  <inkml:trace contextRef="#ctx0" brushRef="#br0" timeOffset="26484">21943 6306 10771,'-15'-19'1439,"11"-2"-1439,-12 9 540,16-1-540,0 25 0,0 14 90,0 31-90,0-4-1204,0 10 1204,0-16 0,0 4-1073,0-10 1,0 1 83,0 9 89,-1-8 1,2-2-90,13-10 989,-11 8 0,10-22 0,-13 0 0</inkml:trace>
  <inkml:trace contextRef="#ctx0" brushRef="#br0" timeOffset="26633">21745 6648 10141,'-6'-18'90,"0"2"0,6-4-180,0 6 90,24-5 0,4 9-270,16 3-359,-5 4-181,-5 2-359,0 1 1169,2 0 0,-2 0 0,0 0 0</inkml:trace>
  <inkml:trace contextRef="#ctx0" brushRef="#br0" timeOffset="26938">22225 6647 10051,'-15'-14'1260,"11"17"-1260,-10 18 0,14 9 0,16 3 0,-12-4 0,12 1 0,-16 0 0,14 1 0,-10-3 0,10-2 449,-7 3 1,-5-10 0,9 0-450,-7-13 90,1-3-90,1-19-90,0 12 90,3-37 0,2 17 0,4-26 0,-2 15 0,1 0-498,8-23-87,-2 7 0,0 0-494,4-7-181,-4 14 1,1 1 1259,1 1 0,7-4 0,-12 23 0</inkml:trace>
  <inkml:trace contextRef="#ctx0" brushRef="#br0" timeOffset="27638">15752 6876 11760,'-1'40'1709,"21"-4"-1529,-15 11-804,42-1 624,-21-5 0,2 3-856,5-8 1,2 1 885,-5-4 0,0 2 0,1-2-823,9 7 0,1-2 838,4 2 0,2 0-45,1 0 0,4 2-501,-15-13 0,3 3 0,1 0 1,-2-1 530,2 1 0,-2-2 0,3 4-30,7 5 0,6 5 0,-1 0 0,-6-4-240,-7-7 1,-5-2 0,3 3-144,5 6 1,5 3 0,-2 0 0,-5-3-147,-8-7 0,-5-2 1,2 1-192,7 7 1,1 2-1,-3 1 720,-6-4 0,-3 1 0,-2-2 0,2 5 0,-1 0 0,4 12 0,1 0 0</inkml:trace>
  <inkml:trace contextRef="#ctx0" brushRef="#br0" timeOffset="28968">18262 8260 9961,'0'-23'990,"-21"-2"-810,16 13 179,-30 1-359,11 32 0,-7 3 45,4 11 0,2 4-45,9-10 0,0 1-776,-12 26 1,4 2 775,13-21 0,3 0 0,-8 25 0,4 0-135,10-27 0,2-1-225,-6 8 1,4 0-721,12-5 1,6-4-270,21 14 1349,-12-18 0,3-3 0,30 1 0,-10-4 0</inkml:trace>
  <inkml:trace contextRef="#ctx0" brushRef="#br0" timeOffset="29300">18675 8832 9152,'-46'-11'629,"-3"2"-629,0 9 0,3 13 90,10 3 0,17 15-180,9-1-449,33-1-1,3-5 450,25-11 0,-12-5 90,-2-8 0,-10 0 0,-3-19 180,-2 15 90,-4-31 0,-2 31 449,-2-29-449,-7 15-450,-1-10 180,-6 26 90,0 14-90,0 28-1439,17 2 360,-13-7 1079,44-1 0,-27-22 0,26 1 0</inkml:trace>
  <inkml:trace contextRef="#ctx0" brushRef="#br0" timeOffset="29516">19275 8475 9781,'0'-10'1260,"-15"1"-1170,0 22-90,-2 32 90,6 3-90,10-1 0,2 0 0,-1 8-460,7-6 1,1 0 369,-4 9-315,3-22 1,2 1-586,0-4 1,-2-1-180,-3 11 1169,12 10 0,-16-27 0,0-1 0</inkml:trace>
  <inkml:trace contextRef="#ctx0" brushRef="#br0" timeOffset="29683">18925 8777 9062,'0'-15'180,"0"6"-90,23-3-90,14 9-270,14-1-495,-11 3 1,0 1-855,13 0 1480,-15-2 1,-2 4 0,15 18 0,0 4 0</inkml:trace>
  <inkml:trace contextRef="#ctx0" brushRef="#br0" timeOffset="30386">19532 8947 9422,'51'0'719,"-10"0"-719,-4-17 90,-8 13 90,-3-12 0,1-1-90,-3 12 180,-3-24-270,-4 26 0,-8-19 0,2 8 0,-10-5 0,5-2 0,-26 10 0,16-2 180,-37 10-270,21-1 270,-34 4-180,17 0-90,-9 19 180,6 4-90,21 11 90,-14 10-90,30-13 0,-7 7 0,30-9-360,-15-3-450,45 0-328,-26-2 329,28-3-1,-11-3 810,21 1 0,-14-6 0,13 0 0</inkml:trace>
  <inkml:trace contextRef="#ctx0" brushRef="#br0" timeOffset="30904">20292 8769 9512,'0'-5'269,"0"1"181,0-1-360,-20 3-90,-1 0 0,-22 17 90,6 5 0,6 17 0,12 0-90,11-4 0,32-14 90,-18 0-90,41-17 0,-17 5 0,21-7 0,-22-17 180,8 13 180,-23-25-181,4 10 1,-9-11-270,-9 1 180,0 8-90,0 31 0,0 22 0,0 19 0,0-8 0,0 1-335,0 16 335,9-7 0,0 1-916,-4 9 916,10-23 0,0-1 0,-12 12 0,20-5 90,-20-2 0,15 9-90,-16-18 90,6 13-180,-8-28-1619,-17 1-235,-4-16 415,-17-2 1529,17-26 0,-8 3 0,14-20 0</inkml:trace>
  <inkml:trace contextRef="#ctx0" brushRef="#br0" timeOffset="31224">20890 8797 9961,'-39'0'1529,"18"17"-1529,-17-13 0,34 25 0,-37-26 90,17 36-180,-2-21 90,-4 23 90,27-15-180,-8-1 180,11 1-90,0 9 0,24-11 90,8 9-90,14-20 90,13-2-90,-20-8-722,7-3 722,-15-23-429,-5 18 429,-4-38-90,-5 13 90,-8-10-367,-3-14 97,-26 21 0,15-10-449,-35 17-91,35 2-179,-36 3 989,17 1 0,-15 10 0,5 1 0</inkml:trace>
  <inkml:trace contextRef="#ctx0" brushRef="#br0" timeOffset="31552">21157 8861 9602,'0'2'359,"0"8"-269,18 8-90,-13 19 0,13-21-90,-5 18 90,-10-9 90,10 0-90,-13-3 180,9 7 270,-7-12-180,7 2-180,-9-34-180,0-10 0,0-18-90,0 0-270,17 6 90,-12-1-89,13 0-721,-4-12 451,-11 15 719,23-12 0,-11 28 0,12-3 0</inkml:trace>
  <inkml:trace contextRef="#ctx0" brushRef="#br0" timeOffset="32006">21610 8832 9781,'0'8'360,"0"1"-270,0 2-180,0-1 180,0 2-90,0-1 0,-15 0 0,11 1 90,-10-1-90,14 2 90,0-2-90,0 0 90,0 3-90,20-5-360,0 1 270,21-6 0,-8-2 90,1-22 90,-9 0 270,-10-21-270,-8 6-180,-7 6 270,-16 11-180,12 24 90,-22 39-90,24 1-762,-4-11 0,1-1 762,5 16 90,0 3-90,24 2 90,-18 1-624,15-28 1,-1 0 623,-15 27 89,12-19 1,4 0-180,5 15 450,-6-13 0,2-3 0,2-1-181,2 2-358,-24-22 89,8-6-630,-36-20-180,-14-8-179,-14 1-559,10-6 0,0 0 1548,-14 2 0,18-1 0,0-3 0,-16-4 0</inkml:trace>
  <inkml:trace contextRef="#ctx0" brushRef="#br0" timeOffset="32650">22367 8575 10321,'0'-15'1439,"-17"0"-1079,12 4-450,-32 3 180,18 25 0,-19 17-90,20 10-324,-3 9 324,19-10 0,-6 3 0,8 20-450,21-16-540,-8-11 1,4-1-180,25 2 1169,-11-12 0,0-3 0,10-3 0,14 2 0</inkml:trace>
  <inkml:trace contextRef="#ctx0" brushRef="#br0" timeOffset="32917">22783 8526 10051,'0'-13'2069,"-14"2"-1889,11 24-270,7 9 180,1 13-180,27 3 180,-29-5-90,24 3-294,-23 2 294,22 2 0,-23 0 90,18 0-900,-12 15 180,3-14-809,-6 20 540,-6-30 179,0 5 91,0-17-18,-17-3-98,12-4 745,-27-4 0,28-5 0,-11-1 0</inkml:trace>
  <inkml:trace contextRef="#ctx0" brushRef="#br0" timeOffset="33049">22618 8944 8882,'-4'-36'90,"0"8"0,30-21-90,-20 22-45,28 4 0,6 2-225,-11 0-451,6 7 0,1 2-89,5 0-359,1 4 1169,0 3 0,-3 3 0,-1 1 0</inkml:trace>
  <inkml:trace contextRef="#ctx0" brushRef="#br0" timeOffset="33318">23192 8798 9062,'3'12'809,"0"-3"-719,-1-2-90,1-3 90,2 8 270,0-2-360,4 13 0,-3-6 0,4 15 90,-4-12-90,1 13 0,-4-16 180,-1 3 899,-1-7-1169,-1-6 180,0-19-270,0-14-89,0-12-181,0-7-180,0 7-1169,16-26 720,0 13 1079,1 9 0,-1 1 0,0-3 0,-2-12 0</inkml:trace>
  <inkml:trace contextRef="#ctx0" brushRef="#br0" timeOffset="33632">23697 8928 9512,'7'0'449,"1"0"-359,1 0-180,1-19 90,2 14 0,-1-36 180,2 22 0,-2-21 0,-1 7 0,-2-17 0,-4 12 180,-1-27-181,-3 29-89,0-8-90,-20 18-90,15 6 1,-15 3 538,8 5-359,10 30-90,-10 11 0,12 19-1110,0 5 1110,17-10 0,-4-10 0,0 0-810,10 18-989,7-11 0,2-1 1799,-7 5 0,5-18 0,2-3 0,4 7 0</inkml:trace>
  <inkml:trace contextRef="#ctx0" brushRef="#br0" timeOffset="34833">23693 4406 9691,'0'-16'1080,"0"1"-720,0-4-180,26-2-1,-3-5 1,14 0 0,4 0-631,-10 3 0,1 0 541,15-11 0,2 0-780,-4 6 1,0 1 779,6-3 0,2 0-135,3-2 0,2-1 75,-17 11 0,0 0 0,1-1-30,0 0 0,1 0 0,2-1 0,2 0 0,2-2 0,1 0 0,-3 1 29,3-1 1,-3 2 0,5-3-30,-7 4 0,5-3 0,1 0 0,-1 1 0,-6 2 0,2-1 0,-5 3 0,3-1-270,4-2 0,3-2 1,0 1-1,-6 2-270,3-1 1,-2 1-136,9-5 0,-4 3-584,-1-1-859,-10 7 2118,-16 4 0,-8 9 0,-8 1 0</inkml:trace>
  <inkml:trace contextRef="#ctx0" brushRef="#br0" timeOffset="36816">26523 2805 10411,'-7'0'900,"2"0"-990,0 0 180,4 14-360,-1 3-720,2 9-89,14-1-1979,-11 5 3058,10-7 0,1 8 0,2-11 0</inkml:trace>
  <inkml:trace contextRef="#ctx0" brushRef="#br0" timeOffset="37001">26597 2432 9332,'0'-7'-90,"0"2"-1260,-9 2 1350,7 17 0,10 4 0,15 15 0</inkml:trace>
  <inkml:trace contextRef="#ctx0" brushRef="#br0" timeOffset="37349">26947 2620 8522,'1'43'540,"0"-1"-360,1-8 90,0 2-360,-1 1 180,1 2-90,0-1-90,1-1 180,-1-2-90,-1-4 0,0-1 179,1 1 1,-1-9-90,1-3-180,-2-11 90,0-41 0,0-1 0,7-2 0,0-2 0,-3-10-90,10 0 0,-2 21 1,-10 3 268,10 4-179,-2 10 0,-1 18 180,6 18-180,-5 9 90,-4 5-809,-1-7-1350,2 17 2069,-1-12 0,3 8 0,-1-16 0</inkml:trace>
  <inkml:trace contextRef="#ctx0" brushRef="#br0" timeOffset="37749">27567 2749 8882,'-53'0'630,"13"17"-630,-1-13 0,22 25 0,1 3 0,-13-9 45,14 13 0,4 1-45,-2-6 0,10 9 89,5-16-89,0-1 90,24-2 0,4-10-90,27-1-90,-14-10 180,1-25-90,-5-6 90,-10-15-135,-10 15 0,-2 0 45,-4-8-987,-1-16 1167,-10 17-360,0-1 360,0 1 10,-17-17-10,13 15-315,-12 10 0,0 0 135,12 1 450,-23-6-450,24 42 90,-7 35-90,10 8 0,7-2 0,1 1-2324,-4 7 1784,9-19 1,2 1-766,-6-1 1,-1-2 1248,17 19 1,-12-22-1,-1-1 1,7 8 0</inkml:trace>
  <inkml:trace contextRef="#ctx0" brushRef="#br0" timeOffset="38068">27867 3023 9152,'46'-12'180,"0"8"-180,-24-22 0,11 23 0,-29-21 0,18 9 0,-20-5 0,6 0 0,-8 6 0,-17 0 0,13 0 180,-30 2-90,29 2-90,-31 5 179,16 1-269,-13 4 270,16 15-270,6 7 180,11 19 90,0-6-180,0 1-180,20-10-539,-15-1-1,35-3-269,-36 0 989,53 1 0,-34-11 0,32 0 0</inkml:trace>
  <inkml:trace contextRef="#ctx0" brushRef="#br0" timeOffset="38249">28183 2887 9152,'38'35'180,"2"1"-90,-7-9-810,0 0-269,-11-8-361,0 0 1350,-1 0 0,-2-2 0,0 0 0</inkml:trace>
  <inkml:trace contextRef="#ctx0" brushRef="#br0" timeOffset="38436">28440 2820 8972,'-12'17'180,"-10"-13"-180,10 34 0,-11-19 0,3 20 90,-2-6-270,0 5-1166,-2 1-3,1 5 1349,-2 0 0,3 1 0,1 1 0</inkml:trace>
  <inkml:trace contextRef="#ctx0" brushRef="#br0" timeOffset="38738">28893 2598 9871,'-17'-5'90,"-1"18"-90,-3 15 0,0 10 0,19 6 0,-5-6 90,7 22 0,0-13-270,8-9 0,1 0-539,-4 6 719,19-8 0,0-2 0,-16-5 0,22 10 0</inkml:trace>
  <inkml:trace contextRef="#ctx0" brushRef="#br0" timeOffset="38934">29293 2557 9691,'11'-7'360,"0"2"-90,1 3-90,7 18-180,-3-12 90,10 46 0,-14-26 0,2 33-900,-11 6-809,-2-9 1619,-9-5 0,-6-1 0,-2-16 0,-5-3 0,-9 11 0,-1-1 0</inkml:trace>
  <inkml:trace contextRef="#ctx0" brushRef="#br0" timeOffset="39632">23975 4478 8432,'-4'0'2609,"-1"0"-2519,20 0 269,8 0-179,13 0 90,8 0-595,-2 0 415,11 0-90,8 0 0,-9-5 0,1-1 0,-10 4 0,1 1-655,7-3 0,5-1 0,-4 2 205,-2 3 1,-1 0-451,6-2 1,4-1-1,-4 0-135,-6 2 1,-1 0 1034,14-2 0,-1-1 0,-19 4 0,-4 0 0,1 0 0,0 0 0</inkml:trace>
  <inkml:trace contextRef="#ctx0" brushRef="#br0" timeOffset="39970">26232 4130 9871,'1'-6'810,"-1"0"-630,0 3-180,0 19 0,0 4 90,0 14-180,0-3-630,0-6-89,0 1-361,0 0-269,0-3 1439,28 0 0,-7-6 0,25 0 0</inkml:trace>
  <inkml:trace contextRef="#ctx0" brushRef="#br0" timeOffset="40265">26797 4154 9512,'-58'0'899,"14"0"-899,-2 0 0,16 17 0,1-12 0,5 12 0,11 0 90,-5-13-90,16 26 180,-8-15-180,38 10 0,8-6 0,16-8 45,-17-8 0,0-1-45,7-2 0,21-15-90,-33-2-180,3-15 0,-23 2-449,-24 3-811,-14 4 1530,-23 11 0,2 4 0,-1 8 0</inkml:trace>
  <inkml:trace contextRef="#ctx0" brushRef="#br0" timeOffset="40633">27102 4186 8612,'-14'35'270,"10"-1"-270,-10-8 0,14-1 0,0-7 0,0-1 0,0-1 0,0-2 180,0-2-270,0-3 180,0-2-180,0-2-270,16-2 180,-2-2 180,4-15 0,5 11 0,-13-30 0,12 28 0,-5-36 90,-1 22 0,0-19 450,3 1-360,-5 11-90,6-3 0,-12 14 89,4 7 1,-8 2-180,1 6 0,-2 18 0,-2-14 0,2 33 90,-1-19 0,4 37 0,-1-19-675,1-2 1,1 1-406,4 2-179,6 14 1169,-2-23 0,5-3 0,0-3 0</inkml:trace>
  <inkml:trace contextRef="#ctx0" brushRef="#br0" timeOffset="40850">27828 4048 10051,'0'-11'900,"0"23"-900,0 7 90,0 29 0,0-8-90,0 5-1170,0 4 361,12-13-720,-9 23 719,18-30-213,-19 6 1023,7-16 0,-9-5 0,0-1 0</inkml:trace>
  <inkml:trace contextRef="#ctx0" brushRef="#br0" timeOffset="40999">27658 4273 9152,'-12'-23'0,"3"3"90,9 0-360,22 10-180,11 5-90,12 5 91,4 0-91,-9 0-668,0 17 1208,2-13 0,-1 14 0,0-18 0</inkml:trace>
  <inkml:trace contextRef="#ctx0" brushRef="#br0" timeOffset="41332">28168 4294 9242,'-38'0'360,"2"0"-271,16 15 1,6-2-90,14 17 90,0-5-90,0-1 90,17-5-90,-13-5 90,27-9-90,-27 1 90,24-5-90,-11 2 0,9-3 0,-10-15 90,-1 11 270,-14-22 0,5 9-450,-6-9 180,0 4-90,0 23 90,0 11-450,0 24-270,0-6-269,0 3-810,19 0 449,-15-9 1260,32 3 0,-19-13 0,15-2 0</inkml:trace>
  <inkml:trace contextRef="#ctx0" brushRef="#br0" timeOffset="41532">28597 4316 9512,'-19'-12'1259,"-3"5"-1349,-15 20 180,15 9-90,8 23 90,14-12 0,0 0-90,0-11-180,0 0-450,24-4 1,-18 1-991,38-6 901,-14-5-360,9-3 1079,2-5 0,-11 0 0,0 0 0</inkml:trace>
  <inkml:trace contextRef="#ctx0" brushRef="#br0" timeOffset="41882">28887 4095 9691,'0'-19'0,"0"4"270,0 2 1259,0 5-1529,0 26 0,0 10 0,0 15 0,0 1 90,0-7-180,0 1 90,0 3 90,0 14-90,0-12-269,0 22-91,0-33-90,0 7 90,0-19-359,0-5 89,0-4 90,-15-6 450,-6-1 450,-20-37 90,11 25-360,10-21 0,2-3 180,3 14-180,1-24-90,5 20 90,8-1-1,-4 3 1,5-4 0,27 8-180,5-1-629,16 11-1080,14 2 1799,-22 4 0,12 0 0,-18 0 0</inkml:trace>
  <inkml:trace contextRef="#ctx0" brushRef="#br0" timeOffset="42133">29395 3958 9961,'-39'22'630,"1"4"-630,14 13-1645,-5-2 1735,26-6-117,-16 1 207,18 3 281,-6-2-911,7 1-359,0-2-91,21-2-179,-16-2-540,38-5 1619,-23-3 0,21-4 0,-8-4 0</inkml:trace>
  <inkml:trace contextRef="#ctx0" brushRef="#br0" timeOffset="42350">29848 3830 9602,'15'-3'809,"-1"0"-359,0 3-450,1 0 90,0 17 180,0-12-180,-1 31-90,2-5 0,-6 11 44,-5-8 1,-1-1 45,-2 13-1415,-21 16 695,15-15-899,-40 3 1529,22-15 0,0 1 0,-6-8 0,-1 0 0,-4 8 0,0-1 0</inkml:trace>
  <inkml:trace contextRef="#ctx0" brushRef="#br0" timeOffset="42984">23062 6585 10411,'63'1'1169,"-6"0"-1079,-23-1 0,0 0-2499,29 0 2409,-28 0 0,1 0 44,4-7 1,2 0-1456,24 5 0,1 1 1456,-14-6 0,1 0-195,-7 6 0,2 1 0,-3 1-217,4-1 1,-1 0-264,-1 0 1,1 0-181,-2 0 1,0 0 809,-1 0 0,0 0 0,-3 0 0,0 0 0,0 0 0,0 0 0</inkml:trace>
  <inkml:trace contextRef="#ctx0" brushRef="#br0" timeOffset="43752">25018 6422 8882,'23'-15'720,"15"12"-631,-33-32 271,41 15-180,-25-22-180,23 5 225,-20 6 0,-1-1-2741,13-19 2651,-14 17 0,-1-1 45,6-14 315,-6 0-495,-3 1 135,-11 15 0,-2 0 44,2-15-224,-4 12 1,-2 2 44,-1 1 402,0-4-402,-18 20 0,14 7 0,-30 19 1349,16 22-1349,-2 12 0,-2 14 293,19-1-203,-5 4-891,8 6 801,0-32 0,0 0 0,-1 1 0,2-1 0,7 1 0,0-1 0,-4 32-45,11-24 0,5-1-225,9 17-135,-4-16 1,4-3-46,17-4 180,1 3-634,-15-22 544,-1-9-150,-1-4 510,-2-3 0,-2 0 0,-1-19 200,3-4-200,-7-2 540,5-12 179,-17 13 652,0-13-1461,-8 6 511,-1 29-2220,19 24 1871,0 15 1,19 7-1,-6-16 1</inkml:trace>
  <inkml:trace contextRef="#ctx0" brushRef="#br0" timeOffset="43920">25878 6016 9242,'-11'-4'-405,"20"1"0,13 18 0,18 5 1</inkml:trace>
  <inkml:trace contextRef="#ctx0" brushRef="#br0" timeOffset="44234">26400 6029 10141,'-43'-9'810,"8"2"-810,1 7-90,19 22 180,-5-17-90,18 40 0,-6-24 0,8 41 0,17-22-1441,-12 16 1441,32-18 90,-31 0-90,38-4 0,-17 11 0,3-15 880,7 9-520,-22-24-360,4 0-450,-29-11-1439,-12-20 540,-2-2-181,-10-3 1530,30-11 0,-23 18 0,13-18 0</inkml:trace>
  <inkml:trace contextRef="#ctx0" brushRef="#br0" timeOffset="44449">26785 5886 10951,'0'35'539,"0"6"-539,0-8 0,0 7 0,0-8 0,0 4 90,0 1-1079,0 17 269,0-14-1093,0 12 1003,0-20 96,0-2-186,0-5 970,12-3 1,-9-5-1,9-2 1</inkml:trace>
  <inkml:trace contextRef="#ctx0" brushRef="#br0" timeOffset="44583">26637 6280 9512,'0'-21'179,"0"-2"-89,0 3-180,0-1 180,0 1-90,22 1 0,-17 3-1439,60 0 360,-37 8 1079,37 0 0,-25 7 0,0 1 0</inkml:trace>
  <inkml:trace contextRef="#ctx0" brushRef="#br0" timeOffset="44833">27420 5745 10141,'-35'23'540,"8"-17"-540,1 40-522,10-25 612,0 24 0,1 13-90,7-9 0,4-5 0,1 0-540,3 11-180,7-11 1,4-1-180,12 5-451,0 9 1350,19-25 0,-36-7 0,17-2 0</inkml:trace>
  <inkml:trace contextRef="#ctx0" brushRef="#br0" timeOffset="45056">27990 5707 9781,'17'0'450,"-1"0"-360,6 20 90,-6 6-270,3 13 270,-5 20-180,-7-15-2126,-3-4 0,-1 2 1317,-3 11 224,-9-17 1,0-1-132,4 15 716,-37-2 0,19 0 0,-22-2 0</inkml:trace>
  <inkml:trace contextRef="#ctx0" brushRef="#br0" timeOffset="45616">22785 6754 9422,'27'-8'989,"16"6"-629,-24-14 90,19 13-271,9-13-179,-10 14 90,-2-3 0,0 1-90,8 4-1520,19 24 1430,-15-18 90,-21 17 0,0 2 0,32-5 45,-12 9 0,2 2 0,-11-11 0,2-1-45,5 4 0,6 2 0,-4-2 0,-2-1 0,0-2 0,13 8 0,4-1-270,-19-9 0,1 0 0,-1-1-180,6 3 1,2 0-421,5 1 1,4 1-1,-4-2 870,-6-2 0,-1-1 0,15 4 0,-2 0 0,-21-8 0,1 0 0</inkml:trace>
  <inkml:trace contextRef="#ctx0" brushRef="#br0" timeOffset="46234">25613 7223 9961,'-50'0'1080,"1"0"-990,9 0 0,-1 13-90,-1-10 90,0 24-180,4-23 90,3 28 0,6-17 90,7 15-90,10 2 0,6-9 89,23 12 1,-12-18-180,41 2 1,-4-10-1,15-5-45,-16-1 0,-2-4 135,7-13 0,-9 14 0,-3-4 0,0-28 0,4 27 90,-19-28 180,-10 16-91,-2-8-269,-7 3 90,-14 12-89,11 17-1710,-11 11 629,14 17 1170,16-2 0,9-12 0,17-6 0</inkml:trace>
  <inkml:trace contextRef="#ctx0" brushRef="#br0" timeOffset="46633">26205 7311 10501,'-45'0'1079,"-1"0"-1079,3 17 0,2-1 0,8 19 0,16-5 0,7-6 90,10-2-90,0-9 0,0-1 90,24-6-90,-18 1 0,55-6 0,-40-16 0,40-11 0,-35-10 0,5-2 0,-12 8 0,-4-4 0,-7 0 0,5-3 0,-11 0 0,4 0 90,-6 0 180,0 2-270,0 3-90,0-6 90,-16 15 90,12-1-180,-12 34 180,16 13-90,0 30 0,0-3-585,8-14 1,1 0-496,-5 10-44,9-9 0,3-1-585,3 4 1709,7 6 0,1-21 0,-6-2 0</inkml:trace>
  <inkml:trace contextRef="#ctx0" brushRef="#br0" timeOffset="46999">26682 7269 10141,'-22'-22'1259,"2"9"-1259,-24 6 90,9 7-90,12 15 0,-4-11 0,24 28 0,-17-9 0,18 10 0,-6-2 90,8-10-90,0-1-90,22 1 0,-1-12 90,24 1 0,-5-10-89,-1-19 178,-8-7-89,-5-24-89,-15 8 178,-2-17 181,-9 22 270,0-21-450,0 27-180,0-5 90,0 17 0,0 7 90,-14 5-90,10 25 0,-10 13-989,35 30-181,-16-11-269,13-14 0,-1-1 1121,-14 8 1,25 10 0,-12-19 0</inkml:trace>
  <inkml:trace contextRef="#ctx0" brushRef="#br0" timeOffset="47282">27285 7096 10051,'-16'-5'1349,"12"1"-1169,-27 3-90,16 1 0,-2 18-90,-1-14 0,15 31 0,-11-10 0,12 7 90,-5 14-360,7-19-1978,17 28 1438,5-28-1708,17 18 2518,-18-29 0,16 1 0,-14-9 0</inkml:trace>
  <inkml:trace contextRef="#ctx0" brushRef="#br0" timeOffset="47500">27522 7054 10591,'5'-17'270,"1"2"359,-1 6-179,4 1-450,-2 6 540,12-1-540,-4 3 0,6 21 0,7 1 0,-8 15 0,13 10 0,-20-14 90,3 12-90,-13-11-270,0 1-450,-3-1-449,0 0-450,-24-3-450,18-2 2069,-37-3 0,38-2 0,-15-2 0</inkml:trace>
  <inkml:trace contextRef="#ctx0" brushRef="#br0" timeOffset="48122">25568 8115 12390,'20'-5'989,"-15"-1"-989,29-1 180,-30-1 0,27-1-90,-27 0-90,31 0-90,-20-1 180,16 1-90,-3-2-270,-5 5-1169,13-1-90,-15 5-270,9 0-360,-11 2 2159,1-1 0,0 1 0,1 0 0</inkml:trace>
  <inkml:trace contextRef="#ctx0" brushRef="#br0" timeOffset="48272">26318 8053 10681,'8'0'-90,"-2"0"90,-1 0-540,-1 0-539,1 0-270,4-12 1349,2 9 0,4-8 0,1 11 0</inkml:trace>
  <inkml:trace contextRef="#ctx0" brushRef="#br0" timeOffset="48436">27093 8105 11490,'19'0'1260,"-1"0"-1350,-3 0 90,1 0-90,-5 0-540,3 0-989,-5 0 1619,6-11 0,-6 8 0,2-8 0</inkml:trace>
  <inkml:trace contextRef="#ctx0" brushRef="#br0" timeOffset="49067">26817 4994 11490,'-10'-5'270,"1"1"-270,4 1 0,0-1 0,3 1-2698,-1 0 2698,26 1 0,9 1 0,23 1 0</inkml:trace>
  <inkml:trace contextRef="#ctx0" brushRef="#br0" timeOffset="49217">27632 5204 8882,'11'7'90,"1"-1"0,0-2-540,2-2-719,2 1 1169,3-3 0,3 0 0,3 0 0</inkml:trace>
  <inkml:trace contextRef="#ctx0" brushRef="#br0" timeOffset="49368">28772 5334 9602,'25'7'-270,"12"-2"-630,-9 3 900,23-4 0,-19-1 0,10 1 0</inkml:trace>
  <inkml:trace contextRef="#ctx0" brushRef="#br0" timeOffset="49486">29697 5457 8972,'12'9'-563,"0"-3"1,-3 1 0,-1-2 0</inkml:trace>
  <inkml:trace contextRef="#ctx0" brushRef="#br0" timeOffset="50382">24322 9049 9512,'0'6'1529,"0"-2"-1259,16 0-1,-12-2 91,54 1 0,-26-1-1294,3 0 0,4-1 934,19 2 0,-24-2 0,2-1 0,1 1 0,2 0 45,4 0 0,0 0 0,4 0 0,0 0-90,1-1 0,3 1 45,-1 0 0,3 1 0,-1-1-315,6 1 0,2 1-375,4 0 1,5 1 0,-6 0-31,-8 1 0,-3 1-1221,14 2 0,-4 0 1941,-23-1 0,-5 1 0,28 8 0,-7 1 0</inkml:trace>
  <inkml:trace contextRef="#ctx0" brushRef="#br0" timeOffset="52332">26643 9214 10771,'23'-15'270,"15"11"-270,-33-30 180,46 16-90,-29-19-90,27 6 0,-15-3 0,0-2-62,-4 1 242,-2-4-90,-5 0-90,-4 1 0,-4-2 270,-7 3-90,0-2-282,-7-8 102,3 12 0,-4-10 0,0 25 0,-18 2 0,0 27 90,-15 21-90,16 9 0,6-2 0,2 2 0,7 14 0,-2-5 0,-1 1-1313,5 8 1358,0-20 0,0-1-135,0 11 74,26-3-344,-19-3-135,25-17 1,4-1-136,-9 9 270,12-11 0,2-5 91,1-3 179,-7-7 0,-1-2 90,5-3 45,-5-8 0,-2-5 404,-6-6 629,9-19-268,-29 8-361,-3 3-538,-19 12 1323,12-1-1144,-11 27-370,32-2-800,-12 23-89,27-17-270,-28 13-436,29-26 1875,-29 22 0,31-22 0,-14 7 0</inkml:trace>
  <inkml:trace contextRef="#ctx0" brushRef="#br0" timeOffset="52484">27350 8881 9332,'-5'-7'-900,"4"0"900,19 5 0,9 17 0,22 7 0</inkml:trace>
  <inkml:trace contextRef="#ctx0" brushRef="#br0" timeOffset="52786">28007 8888 10411,'-54'0'630,"13"0"-720,-9 0 90,33 12 180,-17 6-270,32 16 180,-10-4-90,36 5-90,-18-8 90,46 3 0,-29-1-945,24 2 855,-11-2 180,-2-1-90,-4-2-178,-2 3 628,0-10-360,-9 3-90,-4-15-1169,-26-3 89,-10-3-89,0-17 180,-12 12 989,18-26 0,-5 4 0,9-17 0</inkml:trace>
  <inkml:trace contextRef="#ctx0" brushRef="#br0" timeOffset="52999">28380 8638 9602,'14'-2'1798,"-1"1"-1438,-6 20-360,-2 6 0,-3 12 0,-1 2 90,3 9-90,-1-9-1167,3 14 1257,1-17-450,0 1-26,2-2-514,0-1 180,-1-1-89,0-4-990,-3 9 1799,-2-13 0,-2 6 0,-1-15 0</inkml:trace>
  <inkml:trace contextRef="#ctx0" brushRef="#br0" timeOffset="53116">28193 9056 9062,'-12'-24'270,"3"1"-180,9 0-180,30 0-90,-4 0-855,12 8 1,5 2 1034,14-7 0,-17 9 0,0 0 0,22-1 0</inkml:trace>
  <inkml:trace contextRef="#ctx0" brushRef="#br0" timeOffset="53749">24300 9328 11311,'37'16'359,"-7"5"1,2 2-90,16-1-3100,4 13 0,2 3 2875,-17-15 0,0-1-45,16 11 0,1 0-539,-13-8 0,0 0 539,3 1 0,1 1-82,0 1 0,1-1 82,2 2 0,0 0-45,1 1 0,0 1 90,-1-2 0,2 3-328,-4-3 0,1 3 0,-1-2 283,5 4 0,2 3-23,-14-9 1,4 4-1,-1 0 1,-4-3-293,6 7 0,-3 0-465,2 2 1,2 3 0,-5-3-12,-6-4 1,-3-2 790,8 9 0,-2-1 0,-13-14 0,-2-2 0,18 24 0</inkml:trace>
  <inkml:trace contextRef="#ctx0" brushRef="#br0" timeOffset="54499">26882 10428 10231,'-36'-4'720,"2"1"-540,6 2-180,-3 1 90,0 0-90,1 0 0,4 17 0,1-12 0,2 25 0,10-13 90,2 12-90,36-1 89,9-6-89,15-10-868,1-6 778,-10-6 180,-1 0-203,-2 0 113,-2-16 90,-5 11 0,-4-24-180,-6 25 180,-9-22 360,2 9-270,-12-12 686,5 5-866,-6 7 25,-14 8-115,10 19-809,-10 9-181,33 18-89,-15-6 0,31 0 1169,-31-10 0,35-9 0,-11-4 0</inkml:trace>
  <inkml:trace contextRef="#ctx0" brushRef="#br0" timeOffset="54882">27475 10430 10501,'-45'-5'810,"0"1"-810,6 4 89,15 16-178,-5-12 89,16 28 89,-6-8-89,10 19 90,9-8 0,17-4-270,9-6 180,24-9-179,-8-2 89,3-10-90,4-28 180,-13 17-549,-11-17 0,-2-3 639,5 4-180,-1-26 90,-7 8 0,-5-2-807,-7-2 807,-2-1 404,-6 12 1,0 1-135,3-18-90,-11 12 0,-1 1-270,5 0 0,-12-6 90,16 26-90,-13 3 270,10 8-180,-9 21 0,12 16 0,0 11-225,8-6 0,1 1-584,-5 14 251,4-16 0,1-1-521,7 17-450,-12-4 1509,27-1 0,-16-4 0,12-3 0</inkml:trace>
  <inkml:trace contextRef="#ctx0" brushRef="#br0" timeOffset="55266">28077 10375 10231,'-18'-11'810,"-8"3"-810,-11 8 0,1 17 0,12 5 90,12 18 0,5 0-90,7-9 0,17-12 90,-12 1-90,27-18-180,-9 10 270,16-12-90,-6-19-90,5-10 180,-18-10-915,-2-6 825,-2 9-90,-14-3 180,12-1-180,-13 0 180,2-3 180,-3 2 63,0-15-153,0 18-180,0-14 0,-13 32 450,10 2-450,-11 29 0,14 21 90,0 8-135,-1-4 0,2 2 45,13 14-1799,-12 7 0,-1 2-90,12 4 1741,-12-15 1,-2-1-1,1-3 1,0-3 0</inkml:trace>
  <inkml:trace contextRef="#ctx0" brushRef="#br0" timeOffset="55866">24370 9743 9691,'35'0'900,"-4"0"-540,-1 23-180,-1-4-90,-3 10 0,1 4-2034,16 13 1944,-10-11 0,-1 1 45,-6-4 0,-2 0-45,2 3 0,1 0 45,0 1 0,0 4-45,0-2 0,1 3 0,0-2-715,4 8 0,0 0 745,-4-5 0,2 1 0,-2-2-75,3 5 0,-1-2 90,-1-1 0,4 3-45,-4-5 0,3 4 0,2 0 0,-4-3 0,-3-4 0,-1-4 0,2 5 22,9 11 1,4 6-1,0 0 1,-6-7-23,1 0 0,-2-2-120,2 5 0,3 5 0,-4-5-105,-6-7 0,-2-1-270,9 13 1,-1-2-46,-15-18 1,-1-4-1,1 0 0,-1-1-288,-2-2 1,0 0 827,17 23 0,-3-6 0,-1-4 0</inkml:trace>
  <inkml:trace contextRef="#ctx0" brushRef="#br0" timeOffset="56699">26737 11744 10231,'-4'11'1169,"1"10"-1079,22 10 90,-14 5-180,14-7 0,-7 15 90,-9-10 180,9 10-180,-2-19 180,-7-3-90,7-4 0,-10-5 0,0-2-90,0-4-90,0-2-180,0-18 0,0-9-360,0-10 180,0-6-449,0 5-1,0-4-179,17-3-1980,8-17 2969,-3 14 0,-2 16 0,3 2 0,5-6 0</inkml:trace>
  <inkml:trace contextRef="#ctx0" brushRef="#br0" timeOffset="57033">27285 11975 10591,'0'5'630,"0"0"-630,0-21 0,18-2 90,0-21-90,4 10-90,5-2 180,-24 10-90,11 0 0,-6 0 0,-6 2 0,6-4 0,-8 8 89,0-2 271,-21 13-270,-3 1-180,-25 21 180,14-13-90,10 20 0,3 3 0,-3-5 0,8 9 0,3 2 0,3 0 90,2 10-90,9-17-450,18-1-269,-13-3-271,39-4-89,-21-5-360,27-7 1191,-7 0 0,3-6 1,4 2-1</inkml:trace>
  <inkml:trace contextRef="#ctx0" brushRef="#br0" timeOffset="57982">27803 11702 9961,'0'43'810,"0"4"-900,0-8 270,0 3-270,0-12 90,11-1 0,-8 0 0,8-3 180,-2 6-180,-7-11 449,7 5-898,-9-16-271,0-16 450,0-12-179,0-25 359,0 5 90,0-8-90,23-6 90,-18 10 0,13 9 0,2 3 449,-1-2 811,9-6-990,-3 27-270,-5 1 0,-1 29 0,-3 5 89,0 0 91,-1 30-270,-5-32 180,5 37-90,-7-33 180,0 10 0,-3-21-270,-2-1 90,1-9 90,1-21-180,0 12 90,8-43-90,-3 27 90,6-29 0,-3 20 0,1-4 0,1 3-90,6-8 90,-6 13 450,6-3-450,-11 17 90,2 6 0,-6 1-90,0 4 0,0 22 0,1-17 0,-1 38 0,1-24 0,3 36-90,-3-19-809,7 25 179,-4-26-90,4 6-179,-1-18-90,2-4-271,4-5 1350,1-7 0,6-4 0,0-3 0</inkml:trace>
  <inkml:trace contextRef="#ctx0" brushRef="#br0" timeOffset="58264">28768 11716 11311,'0'-16'449,"0"3"-269,0 4 90,-22 4-270,0 2 90,-20 18-90,7 9 0,6 20-90,12-7 180,8 14-90,9-22 0,0 7 90,21-15-90,-15-4 0,34-9 90,-36 2-90,35-9 0,-17 4 0,2-24 0,5 14 0,-26-49 90,9 32-270,-12-44 0,0 35-180,0-11-179,-21 17-361,16 4-269,-30 3-720,31 5 450,-10 2 1439,3 5 0,8 3 0,-8 3 0</inkml:trace>
  <inkml:trace contextRef="#ctx0" brushRef="#br0" timeOffset="58582">29047 11688 11221,'0'2'359,"0"8"-269,0 22-180,0 2 90,0-6 0,0 16 90,0-11-90,14 10 0,-11-16 90,23-3-90,-23-4 0,21 0 90,-12-10-90,15-1 0,-10-25 0,7-10 0,-11-11 0,4-6-90,-7 4-90,0 0-359,-3-1-721,-1-14 541,-3 15-1620,-1-17 2339,-2 31 0,0-2 0,0 15 0</inkml:trace>
  <inkml:trace contextRef="#ctx0" brushRef="#br0" timeOffset="58865">29472 11860 10411,'10'6'90,"0"-1"-90,8-2 0,-6-16 90,14-5 0,-12-1-180,6-11 180,-8 26 0,0-26 360,-4 11-540,-2-12 270,-3 4-91,-25 8-89,0 10 90,-23 26-90,7 10 90,7 24-90,12-7-180,11 14-359,8-21-1710,26 20 720,13-28 1194,17 5 0,3-23 1,-9-5-1</inkml:trace>
  <inkml:trace contextRef="#ctx0" brushRef="#br0" timeOffset="59366">28993 10031 9062,'-12'-5'1529,"-1"1"-1169,-5 2 0,-2 2-271,-3 18-89,-16 12 0,8 11-1186,-9 9 1275,17-9 1,3 4-761,8 20-49,5-16-269,5 13-181,26-25-179,-18-4 1349,44-6 0,-27-6 0,23-3 0</inkml:trace>
  <inkml:trace contextRef="#ctx0" brushRef="#br0" timeOffset="59584">29145 10117 9062,'22'-5'1709,"2"1"-1619,22 2-90,-23 16 180,12-10-180,-30 29 0,25-15 90,-27 16 0,17-3 0,-18 16-180,5-9-1789,-7 12 799,0-17-179,-20-1 1311,-5 7 0,1-13 0,4 4 0</inkml:trace>
  <inkml:trace contextRef="#ctx0" brushRef="#br0" timeOffset="60066">29238 8522 9242,'-17'17'809,"0"10"-629,0-24-90,0 29 180,-1-16-270,4 18 90,1-4-90,3 1 0,2 5 90,4 2-90,3 1 90,1 0-270,0 0-450,22 0-89,-17-2-1260,39 10 365,-14-15 1539,13 4 1,-1-18 0,-10-3 0</inkml:trace>
  <inkml:trace contextRef="#ctx0" brushRef="#br0" timeOffset="60272">29462 8654 9152,'20'-4'809,"19"1"-719,-20 2-90,19 1 180,-8 0 0,-1 17-90,-2-12 0,7 49-90,-18-29 0,-2 13 0,-4 3-1079,-8 5-586,-9-1 1,-1 0 1436,3 11 1,-16-17-1,-3-1 1,-6 15-1</inkml:trace>
  <inkml:trace contextRef="#ctx0" brushRef="#br0" timeOffset="60838">30225 11381 11400,'-36'0'0,"3"18"90,7 2-90,11 14 90,-4-2-180,17-2 180,-7 3-90,9 2 0,0 0 90,0 1-270,0-1-1079,19 12 360,5-15-181,-1 7-539,20-20 1619,-26-4 0,23-5 0,-13-4 0</inkml:trace>
  <inkml:trace contextRef="#ctx0" brushRef="#br0" timeOffset="61083">30540 11423 11311,'0'-6'1259,"19"2"-1259,5 4 90,-1 19 0,17-14 0,-14 49-180,10-31 90,-15 13 0,-4 4 90,2 4-90,-9-4 0,-4 1-745,0 8 25,-6 14-269,-21-20-810,16-4-450,-46 0 2249,25-6 0,-28-2 0,11-4 0</inkml:trace>
  <inkml:trace contextRef="#ctx0" brushRef="#br0" timeOffset="61710">26892 12763 12930,'17'16'-1440,"8"-4"1,12-12-360,3 0-539,0 0 2123,7 0 1,8 14 0,4 3 0</inkml:trace>
  <inkml:trace contextRef="#ctx0" brushRef="#br0" timeOffset="61866">28248 12822 11580,'43'0'720,"-1"0"-630,-4 0-90,1 0-90,-3-9 180,0 6-90,1-14-360,-3 15-180,3-6-1798,12 2 359,-10 5 1979,11-5 0,-13 6 0,1 0 0</inkml:trace>
  <inkml:trace contextRef="#ctx0" brushRef="#br0" timeOffset="61990">29770 12797 10501,'39'0'-90,"-4"0"-989,-3 0-1440,11 0 2519,-10 0 0,11 0 0,-13 0 0</inkml:trace>
  <inkml:trace contextRef="#ctx0" brushRef="#br0" timeOffset="62155">30847 12637 12570,'46'-3'180,"0"-2"-180,-1 1-1998,-2-2 1368,-2-1-359,0-1 943,-6 2 0,0 0 0,6-1 0,22-2 0</inkml:trace>
  <inkml:trace contextRef="#ctx0" brushRef="#br0" timeOffset="72640">19383 10170 7623,'0'-9'989,"0"3"1799,0 3-2788,0 17 540,0 9-405,0 11 0,0 8 135,6 11 0,1 9-225,-4-8 0,-1 5 0,0 4 0,1-1-1131,2 4 1,1 1 0,1 0-1,-2-2 1108,-2-5 1,0-1-1,0-1 1,0 0-23,1 1 0,0 1 0,0-3 0,0-7 357,0-2 0,0-2-357,0 5 0,0 6 0,0-5-493,0-4 0,0-2 493,0 16 0,1-2 0,-2-18 0,1-3-45,-2 1 0,0-2 90,1 0 0,0 0-45,-2 11 0,0 1 0,0-14 0,0 0 45,-1 19 0,0-2-135,0 2-842,0-15 0,0-1 1022,0-1-90,0 7 1639,0-21-1639,0-2 192,0 0-192,-13-7 981,10 3-981,-9-12 0,12 0 0,0-6 0</inkml:trace>
  <inkml:trace contextRef="#ctx0" brushRef="#br0" timeOffset="73219">18980 12064 9961,'16'13'2159,"8"-9"-2069,-21 19 270,18-20-360,-13 25 180,8-14 0,-1 19-180,0-7 90,1 7-180,-1 2 180,2 5 0,-1 2 89,1 4-89,-4-11 0,1 0-473,4 21 383,2-8 0,-1 0-631,4 6 676,-5-18 0,0-2-45,8 11 0,4-4-51,3-3 96,-6-14 0,1-2-45,17 11 135,-5-10 0,1-1 45,7-2-90,-7-8 0,-1-2 90,5-3-337,12-1 157,-21-6 0,-2-16 90,-3 12-180,10-44 90,-11 25-855,8-29 855,-12 13 0,-1-4-269,1-5-271,0-6 225,-12 24 0,-1-2-854,9-19 0,-1-3 314,-3 11 1,0-1-490,6-17 0,1-1 1344,-7 16 0,1 1 0,0-1 0,1-1 0,0 2 0,0-1 0</inkml:trace>
  <inkml:trace contextRef="#ctx0" brushRef="#br0" timeOffset="75166">17707 14521 10141,'0'-6'1529,"7"3"-1529,0 16 0,2 16 90,-1 8 270,-7 14-270,2-3-2077,-3 9 1987,0 4 0,0 5 0,0 0 0,0 1 0,0-2 0,0-2 0,0-5 0,0-6-140,-13-6 230,10-7 0,-10 0-90,13-15-90,0-1 90,-7-17 0,5-20 0,-9 10 0,10-42-270,-3-8 270,4 20 0,0-3 39,-1-26 0,2-1-84,7 22 0,0-2 45,-7-7 0,-2-6 0,5 5-45,11 4 0,1 2 45,-14-15 0,0-1 0,11 9 0,1 3-45,-6 15 0,0 0 135,2-13 0,3 4 180,15 9-180,-11 1 873,4 26-963,-5 4 90,17 46-90,-8-13 0,-2 14 0,0 4 0,1 6-225,-6-5 1,-1 2-1411,3 12 915,-7-22 1,-2-1-720,5 16-360,2-4 1799,-1-5 0,1-5 0,-2-3 0</inkml:trace>
  <inkml:trace contextRef="#ctx0" brushRef="#br0" timeOffset="75582">18545 14452 10501,'0'-9'1709,"-17"3"-1619,-1 25-90,-21 11 0,9 13-451,-2 2 451,9-11 0,0 2 0,3 0 0,-6 13 0,11-15-180,-3 7-84,8-15 84,4-11-630,0-1 720,5-32 90,21-14-90,-15-13-949,33-5 1039,-34 9 0,34-2 0,-21-1 269,20 4 220,0-9-219,-6 17 270,17-2-360,-18 23 90,7 5-167,-11 6-13,-1 24 0,-2-3-90,-7 11 0,-1 2 90,7 15-484,-6-2 0,-2 3 304,-1 13 60,-6-17 0,-2 6 0,0-5-285,-2-10 1,0 1-226,-1 8 0,0 5 1,-1-8-451,0 14 0,-1-12 1,0-3-183,0-5 1172,0 5 0,0-25 0,0-4 0</inkml:trace>
  <inkml:trace contextRef="#ctx0" brushRef="#br0" timeOffset="75888">19273 14967 10951,'11'-15'989,"0"4"-989,-6 5 180,0 3-90,-23 21-90,-7 13 0,0 10 0,-4-8 0,2 1 0,18 11 0,-18-6 0,2 0 0,20 6-590,-12 9 680,17-21-204,0-7 114,17-5 0,9-5-90,22-9 90,-7-19-198,1 8 198,-14-36-90,0 19 90,-4-22 0,-11 5 0,7-1 0,-18-4-180,8 2 0,-10-17-270,-21 16-809,-4-17 450,-1 30-1080,-18 1 2031,19 19 1,-3 5 0,8 4 0</inkml:trace>
  <inkml:trace contextRef="#ctx0" brushRef="#br0" timeOffset="76370">19798 15017 10771,'0'-20'899,"-20"8"-809,-3 5 0,-19 22-180,2 15 180,18 10-90,5-7 0,3 1-1358,5 11 1358,-5 14-346,9-9 436,21-14-200,5 2 110,0-19 0,16-9 0,-10-4 0,11-30 0,-2 4 0,-11-24 0,-4 7-45,-7 4 0,-1-3 691,4-20-646,-7 1 0,-1-1-242,-5 21 0,-2 0 242,0-14 0,0 1 0,-2 12 0,0 2 0,1-2 0,-2 0 0,-9 0 0,0 0 90,8 1 0,0 0 90,-7 1 0,-2 0 180,-3-30-225,12 27 0,0 1-19,-13-13 64,5-5 180,8 36-270,-8 24 196,10 12-286,7 13 0,3 5 0,8 15 0,0 4 0,-1 3 229,-8-20 0,-1 2-409,2 7 0,0 4 0,-1-4-135,-1-2 0,-1 1-675,3 11 1,2 7 0,-1-8 179,0-12 1,0-2 809,-2 6 0,1 3 0,0-8 0,5 6 0,5 7 0</inkml:trace>
  <inkml:trace contextRef="#ctx0" brushRef="#br0" timeOffset="77066">20260 15316 10951,'3'-11'809,"1"3"-539,0 8 0,1 0-180,5 0-180,-2 0 180,10 0-90,-4 0 0,16-15 90,-11 0-90,16-18 0,-18 9-180,11-27 90,-20 19 90,-2-1 0,-2-2 0,-4-3 0,-19-11 0,14 14-90,-31 3 90,32 2 0,-31 5 0,30 6 0,-29 5 0,14 7 0,-10 27 0,12 0 0,9 23 0,9 16 90,0-11-135,7-14 0,3 1 90,3-1 0,0-1-1386,10 16 1341,0-19 0,1-1 90,-4 4-180,23-5-90,1-3 90,-11-13-90,19-2 90,-24-10 90,11-16 0,-20-8-89,0-11 178,-11-17-178,-4 17-1400,-2 2 0,-1-1 1489,-1-7 0,0-15-47,0 18 47,0-2 0,0 5 0,0-2-269,0-12 44,0 4 0,0 0 45,0-1 45,7 6 0,3 0 45,9-9 0,-2 6 0,1 0 75,1-7 15,-4 17 0,-1 0-442,-4-25 442,6 14 2584,-9-21-2584,-7 33 359,0-13-269,0 25 62,-21-2 28,16 10 1223,-16 4-1313,7 0 803,10 4-803,-11 0 1230,5 4-870,8 20-181,-8 13-89,10 13-90,0-6 0,0 0-90,0 16 45,9-2 0,2 2-362,-9-22 0,0 1 317,14 27 0,2-1 45,-9-24 0,0 1-90,7 25 0,2 0-740,-5-25 1,0-1 424,2 9 0,-1 2-1034,1-3 0,1-3 359,-3-11 1,1-1 1034,4 8 0,1-3 0,11 4 0,2-3 0</inkml:trace>
  <inkml:trace contextRef="#ctx0" brushRef="#br0" timeOffset="77654">21525 14755 12210,'0'-11'1169,"0"2"-1169,0 2 0,0 2 0,0 2 0,-16 0 0,13 17 0,-30 10 0,10 9 0,2 6-90,-11-5 180,29 3-90,-9 3 0,12 17 0,25-13 0,-8-10 0,3-1-90,30 2 180,-16-12 0,-1-1-845,4-2 1294,7 0-179,-19-10-450,-12-5-809,-22-1 89,-30-3-269,-13-1-1556,1 0 0,-1 0 2635,16 0 0,0 0 0,-17 0 0,0 0 0,15 0 0,0 0 0</inkml:trace>
  <inkml:trace contextRef="#ctx0" brushRef="#br0" timeOffset="77815">22337 15306 10321,'15'-13'-720,"-5"10"1,-4-10-1,-6 13 1</inkml:trace>
  <inkml:trace contextRef="#ctx0" brushRef="#br0" timeOffset="79878">22235 15105 12480,'36'-16'0,"1"12"90,2-31-1907,8 30 1547,-18-15 0,2-3-405,3 13 1,0 1-316,5-10 1,0-2-761,0 6 0,1 2 1750,2 0 0,-1 1 0,1 0 0,-1 0 0,1 2 0,-1-1 0</inkml:trace>
  <inkml:trace contextRef="#ctx0" brushRef="#br0" timeOffset="81320">24147 13676 9871,'0'-29'1619,"0"3"-1259,2 4-270,-2 4-90,4 3 0,-3 5 0,1 3 450,-1 3-360,1 4 180,1 0-270,2 17 90,0-13-90,2 39-90,1-20 135,-1 12 0,1 4-45,3 13-409,-2-15 1,0 0 498,4 17-90,2-1 0,2-5 0,9 13 0,-3-20 0,-5-12 0,0-2 0,4-3 90,4 2-90,-11-17 0,-4-2-90,-2-5 90,-1-1 0,-1-1 727,2-23-817,-3 3 180,4-25-90,-2 6 0,-2 4 0,0-1-332,2-22 377,-2 8 0,0 0-135,-1-5 45,-1 15 0,-1 2 45,0 5 90,0-1 0,0 25-90,-1 4 90,3 5-180,3 15 180,1 17-180,6 8-167,-2 13 257,2-6 0,-2-9 0,1 1-360,8 22-270,-1-10 1,2-1-361,7 7 360,-11-23 1,3 0 629,2-6 0,1-4 0,16 10 0,-14-14 0,0 0 0</inkml:trace>
  <inkml:trace contextRef="#ctx0" brushRef="#br0" timeOffset="81849">25198 13988 9512,'-16'-25'1259,"12"0"-1079,-28 5-270,12-5 90,0 11 90,-6 0-90,24 28 0,-8 15 0,10 10 0,26 7 0,-19-8 0,13-10 0,3 1 0,3 16 45,-5-9 0,-1 0-45,6 2 180,3 18-180,-26-30-1440,8 9 541,-30-25 719,-4-19 180,-1-17-90,7-12 180,17 2-180,0 7 90,0-1 90,20 0-90,-14 0 90,22 9 0,5 1 0,-7-10-45,12 6 0,4 2-481,0-2 436,15-4 0,-18 11 180,-3 1 270,-2 4-180,1-4-270,-12 5 90,2-7-90,-19 8 90,0-7 0,-23 6 0,13-3 0,-31 1 615,7 6-705,-19 0 90,8 5-90,-5 2-90,29 17 180,-15 4-90,27 22 0,-8 3 90,29-7-630,9 11-179,-3-22-1218,28 6 857,-29-15-269,27-3 1168,-13-3 1,1-4 0,0-3-1</inkml:trace>
  <inkml:trace contextRef="#ctx0" brushRef="#br0" timeOffset="82150">25878 13893 9781,'0'-14'720,"-13"1"-360,10 0-270,-11 22-90,14 9 0,0 15 90,17 20-90,-12-16 0,11-6 0,3 1 0,-3 5 0,14 20 0,-17-28 449,-4 4 361,-3-15-990,-5-7 180,4-21 0,-5-17 0,0-31 0,0 3-90,0-6-270,10 25 1,1 1-271,-6-17-225,11 9 1,2 2-46,-1 0 900,15-16 0,-6 35 0,-1-2 0</inkml:trace>
  <inkml:trace contextRef="#ctx0" brushRef="#br0" timeOffset="82554">26673 13854 9691,'1'-10'990,"1"0"-630,-1 1-1,0-4-269,0 2-90,-1-1 0,2 7 90,-2 0-90,1 3-90,-1 0 90,3 0 0,-1 2 0,1 0 0,-1 0 0,0 0 0,-1 0 0</inkml:trace>
  <inkml:trace contextRef="#ctx0" brushRef="#br0" timeOffset="83149">22620 15194 11041,'35'0'1799,"-4"0"-1529,4 0-181,-1 0-89,6 0-650,7 0 740,6 0-90,6 15 45,-11-6 0,2 3-295,-10 1 0,2 2-20,6 0 0,5-1 1,-3 0-367,-3 0 1,1 0-355,4 3 1,6 2-1,-5-1-827,-5-1 1,-2 0 1816,15 5 0,-2 1 0,-20-8 0,-1 0 0,-1-1 0,0 0 0</inkml:trace>
  <inkml:trace contextRef="#ctx0" brushRef="#br0" timeOffset="83815">24838 15234 11041,'-3'-4'629,"3"22"-539,-3 11-90,3 13 0,0 2 0,0-7 0,0 22 0,0-15 0,0-8 0,0-1 0,0 2 90,0 19 0,0-31 0,0 4-90,0-16 0,0-4 0,0-3-90,0-26-90,0-11 90,0-2 0,0-4 0,0-27-864,0 26 1,0-1 953,0 5 0,0 0 0,0-1 0,0-2-91,-1-1 1,2-2 45,7-17 0,1 0 0,-8 14 0,2 0-311,7-1 0,3-2 1,2 5 355,-1 7 0,4 2 0,9-12 0,5 4 0,18 6 450,2 2-508,-17 22 58,-2 7 0,-2 2 1789,4 16-1699,-13 15-90,0 29 0,-17-3-497,-1-13 0,-5 0 497,-23 10-45,22-17 0,-3-1-180,-19-11 0,0-2-584,17 22 867,-44-6-2757,20 5 2699,-2-13 0,-9 0 0,20-15 0</inkml:trace>
  <inkml:trace contextRef="#ctx0" brushRef="#br0" timeOffset="84150">25445 15273 9781,'0'26'1080,"0"0"-990,0-1 270,0 10-360,0-10 0,0 22 0,0-20 0,0 18 0,0-21 0,0 4 179,0-12 91,0-5 90,0-2-90,0-3-360,0-18 90,0-10 0,0-11-270,0-7-180,0 7-359,0-4 89,16 0-989,3-13 810,0 13 899,27-11 0,-30 26 0,25 1 0</inkml:trace>
  <inkml:trace contextRef="#ctx0" brushRef="#br0" timeOffset="84466">25942 15492 11400,'7'8'360,"-3"-2"-180,1-3-180,-5 0 0,-17-2-90,-7-1 180,-10 15-90,11 2 0,2 18 0,19-2 0,-7 0-180,35-15 180,4 1 90,15-17-90,6 4 0,-19-21 0,5-9 0,-11-8-90,-14-5 180,1-6-90,-13 10-360,-20-23 1,15 28-1350,-34-14-360,15 25 2069,-15 2 0,16 11 0,8 4 0</inkml:trace>
  <inkml:trace contextRef="#ctx0" brushRef="#br0" timeOffset="85218">26608 15457 10231,'-26'-13'1529,"-2"3"-1529,-30 10 0,16 0 0,0 0 0,27 18 0,-14-14 90,25 34-180,-21-11 180,22 9-90,-5 8 0,36-20 0,-21 4 0,46-17-90,-31 2 90,23-11-180,-11 6 90,0-8 90,-3 0 90,0-20-90,-5 16 0,-2-37 0,-5 5 0,-3-12-45,-11 10 0,-1-1-527,2-14 572,-5 17 0,-2-1 270,1-20 0,-19-1 0,14-1-180,-14 3-90,2 5 0,13 8-90,-24 1 180,26 18-90,-9 28 0,11 57 44,9-30 1,0 3-853,-8 29 1,3 0 852,13-28 0,2 1-45,-9 24 0,-1 1 0,1-28 0,2 0 0,7 18 0,-1-3 0,-5 0-538,18 7 448,-14-29-90,-3-7 0,0-7 1566,-2-5-1566,0-5 270,1-2-180,5-19 980,-4-8-800,8-25 90,-11 9 90,2-2 0,-8 16 0,-1 2-180,-2 4-180,0 4 180,-1 2-90,0 9 0,2 16 0,1-4 0,10 50 0,-5-33-135,2 12 0,0 1-135,3-6-539,9 14 539,-7-28-90,10 9 360,-9-21-90,3 6 180,-2-23-90,-6 12 360,4-28-1,-10 8 1,0 3-270,-5-16-90,0 21 90,-1-11-90,0 32-270,0 13-359,0 17-361,0 1-179,0-8-270,16 1 1439,-12-1 0,29-3 0,-11-3 0</inkml:trace>
  <inkml:trace contextRef="#ctx0" brushRef="#br0" timeOffset="85754">27730 15564 10591,'1'-28'989,"0"2"-629,-1 0-180,0 3 180,-22-5-360,17 12 90,-30 1-90,20 12 90,-14 27-90,14 8-90,-5 30-90,18-11-630,8-12 1,7-2-91,20 0 225,-3-11 1,4-3 314,18-12-162,0-4 342,-15-7 0,0 0 180,12-21 90,-12-11 90,7-12 134,-26 10 1,-3-1-45,7-11 90,-7 2 0,-2-1-261,-2-12 531,-5 6 0,-1 0-727,-3-9 322,-1 20 0,0 2 135,-1-9-360,0 6 0,0 7 381,-14 5-201,11 13-90,-10 26-180,13 27 180,17 15-1084,-12 10 994,13-8 0,-1 3 0,-13 1 0,9-17 0,2 0 151,-3 19-556,-5-13 1,-1-1-316,3 0-360,-8-10 1,-2-1 539,1-7 91,-26 6 449,-8-27-2780,-31-4 3050,13-22 89,0 14-110,18-39 111,5 23 90,5-23 539,6-6-989,8 9 45,18 7 0,7 0-45,13-6-135,14 9 0,5 2-256,-13 13 1,0 3-60,16-6 1,0 4-586,-11 6 1,-1 3 1034,1 1 0,1 1 0,-1 2 0,0 1 0,-1 1 0,1 0 0</inkml:trace>
  <inkml:trace contextRef="#ctx0" brushRef="#br0" timeOffset="86364">22652 15341 11580,'26'23'1170,"14"-17"-810,-22 39-976,21-24 1066,-6 22-360,6-3-90,-6-7 0,1 1 0,-8-6 0,2 2-1093,6 3 0,4 4 0,-3-4 1093,0 1 0,0-1 45,14 11 0,0 0-155,-12-11 0,0-2 155,1 3 0,1 0-45,-1-1 0,2 1-270,-4-1 0,2 2 0,-1-1-90,4 4 1,1 2-481,3 4 1,2 3-1,-4-2-15,-4-5 1,-3 0 854,-5-7 0,2 3 0,-4-3 0,1 3 0,-3-2 0,0 0 0,0 0 0</inkml:trace>
  <inkml:trace contextRef="#ctx0" brushRef="#br0" timeOffset="87702">24940 16746 9332,'0'-29'1619,"12"0"-1259,-9 3-271,9 2 271,-12 2 450,0-2-720,0 7-180,0 1 180,0 10-90,-18 3 0,13 29 0,-28-2 0,21 13 0,2 4 0,-10 18-234,4-18 0,1 3 189,13 6 0,1 0-1229,-6-11 1,1 0 823,2 11 1,8-1-226,8-16 1,3-2-886,8 28 1560,12-21 0,5-3 0,-14-10 0,1-1 0,10 6 0,1-1 0</inkml:trace>
  <inkml:trace contextRef="#ctx0" brushRef="#br0" timeOffset="88149">25588 17096 9152,'-27'-10'719,"-16"1"-269,19 1-270,-10 2-180,6 2 0,6 3 90,4 1 270,-2 0-270,7 0-90,-5 19 0,6-1-90,-5 5 90,3 18 90,4-23-90,1 34 0,6-27 90,2 8-90,1-13 0,23 0-90,-17-5-270,43-2 180,-25-5 0,25-5-90,7-2 270,-14-16 0,-9 5 0,-1-2 0,0-8 0,4-21 0,-19 10 90,-9-11 360,-2-7-90,-6 22-180,-15-10-180,11 21 0,-26-1 0,16 12 0,-3 21 0,7 8 90,10 11-90,0 1-990,21 4 1,8-9-406,-2-7 1,2-3 1394,19-6 0,5 9 0,-13-15 0</inkml:trace>
  <inkml:trace contextRef="#ctx0" brushRef="#br0" timeOffset="88365">26265 16792 10681,'0'-30'1259,"0"2"-1169,0 6-90,0 4 900,-15 5-810,11 26-90,5 17 0,3 18-511,12 9 511,1-6 0,-7-10 0,-1 2-45,1-10 0,1 0-225,4 10 0,-2 3-540,-4-4 1,-1-3-360,16 22-226,-11-16 1,-1-1 1394,-1 0 0,2 6 0,-8-22 0</inkml:trace>
  <inkml:trace contextRef="#ctx0" brushRef="#br0" timeOffset="88499">26138 17173 9332,'0'-33'0,"0"3"-180,0-7-360,29 12-1439,15-9 1979,16 22 0,5 1 0,-16 10 0</inkml:trace>
  <inkml:trace contextRef="#ctx0" brushRef="#br0" timeOffset="88799">26757 17389 9871,'15'4'180,"-11"-15"-90,31 8-180,-30-29 180,36 28 0,-14-48 0,1 32 180,-8-10 0,-3-1-270,-7 4 0,7-8 0,-11 14 0,-6 2 0,0 2 180,0 3 0,-25 6-180,0 4 0,-25 20 0,6 10 0,19 9 179,-6 16-268,28-17-991,-8 23 271,11-25-91,28 7-179,-20-16-450,51-4 1434,-34-9 1,31 1 0,-13-5 0</inkml:trace>
  <inkml:trace contextRef="#ctx0" brushRef="#br0" timeOffset="89250">27272 17071 9871,'-21'-14'270,"-11"2"-360,14 2 180,-1 4-90,-3 1 90,20 22-90,-6 7 0,26 21 0,3-7 0,1-1-180,16-3 0,-13-11 270,10 4 0,0-11 180,-14-5 270,-6-21-360,-7-3 179,-27-7-89,14-4-270,-27 21-90,29-20 180,-9 40-180,12 1 180,0 42-90,0-7 0,0 8 180,5-27 0,1 0-180,-3 19 0,7-7 0,0-2 90,-8 6 90,2-10 0,1-1 90,-5 1-180,0 8 0,0-20-90,0-8 0,-21 6-270,-1-15-180,-24 4-270,13-15-1258,-12-15 898,18 11 1080,-14-42 0,23 24 0,-4-26 0</inkml:trace>
  <inkml:trace contextRef="#ctx0" brushRef="#br0" timeOffset="89726">27695 17285 10411,'0'-5'810,"0"-3"-810,0 3 90,0-5-90,-16 5-90,-2 0 180,-14 21-90,4-12 0,13 27 89,6-12-89,9 11 90,20-11-180,-15 3 180,39-20-90,-10 7 0,27-9 0,-13 0 0,6-17 90,-27 13-90,-3-29 0,-8 29 0,-14-35 0,6 21-90,-8-30 0,-20 18-719,-1-15 179,-3 22-1259,-10-8 1889,16 19 0,-3 1 0,7 9 0</inkml:trace>
  <inkml:trace contextRef="#ctx0" brushRef="#br0" timeOffset="90049">28058 17215 9602,'0'42'269,"0"-7"-269,0 0 0,0-10 90,0 0-90,12-1 0,-9-3 90,9-2 360,-12-4 180,0-3-630,7-6 0,-2-2 0,3-25 0,4-11 0,-6-12-623,8-5 84,-6 7-1,0-1-180,1-2-899,6-16 360,-2 15 1204,4-9 1,-3 23 0,0 2 0</inkml:trace>
  <inkml:trace contextRef="#ctx0" brushRef="#br0" timeOffset="90499">28538 17124 10681,'0'10'450,"0"-3"-450,0-1 0,0-2 0,0 7 0,0-1 0,0 15 90,14-9-90,0 14 90,2-13-90,10 4 0,-12-9 0,13-3 0,-4-2 89,1-3-89,0-3 0,0-1 0,8-15 90,-9 11 540,11-28-180,-19 6 90,5-17-451,-13 6-178,-1 1 89,-4 17 0,-16 20 0,10 26-90,-11 36 90,15 0-514,0-14 0,0 0 424,0 13 90,-1-21 0,2 0 0,9-3 0,3-3 90,10 19-90,1-13 0,-1-3 0,0 1-343,12 11 343,-32-28 0,22 0-1170,-23-16-1348,-20-3 719,-19-22 1799,-16 14 0,-1-31 0,12 17 0</inkml:trace>
  <inkml:trace contextRef="#ctx0" brushRef="#br0" timeOffset="91016">25850 17991 11850,'33'0'-900,"2"0"1,0 0 0</inkml:trace>
  <inkml:trace contextRef="#ctx0" brushRef="#br0" timeOffset="91170">26688 18195 9691,'21'3'90,"-2"-1"-719,3 1-631,-5-2 1260,13 1 0,-9-2 0,8 0 0</inkml:trace>
  <inkml:trace contextRef="#ctx0" brushRef="#br0" timeOffset="91332">27862 18161 10951,'36'0'809,"-2"0"-899,-3 0 90,-7 0 90,2 0-90,-9 0-2338,9 0 539,-11 0 1799,6 0 0,-2 0 0,2 0 0</inkml:trace>
  <inkml:trace contextRef="#ctx0" brushRef="#br0" timeOffset="91476">28983 18137 11940,'53'0'1080,"-8"-6"-1080,-7 4 0,-8-5 0,-7 1 0,-5 5-180,-6-5-540,-5 6 720,-3-3 0,-4 3 0,0-4 0</inkml:trace>
  <inkml:trace contextRef="#ctx0" brushRef="#br0" timeOffset="91604">29960 18111 8882,'7'0'-810,"-3"0"1,-2 0-1</inkml:trace>
  <inkml:trace contextRef="#ctx0" brushRef="#br0" timeOffset="95017">20887 10961 8792,'0'18'810,"-9"2"-541,7 0 91,-12 4 90,10 2-180,-1 5 90,-1 6-181,5 6-89,-3 8 360,4 7-360,0 7-607,5-21 1,3 7 0,-1-3 605,-5 1 1,1 0-30,6 1 0,4 4 0,-2-1-15,-3 13 0,-1-4-45,1-13 0,0 2 0,0 4 0,0 4 0,-1-5 0,1-5 0,0-1 0,0 3 0,1 4 0,-1-5 0,0-6 0,0-1 0,1 11 0,-1-1 0,-7-17 0,0-3 90,9 33-225,-8-3 135,0-21 0,-1 1 0,1 22 0,-2-13 0,0 0-564,0 7 564,0-22 0,0-2 0,0 12 0,0-6 0,0-3 0,0-5-184,0-4 184,0-5 975,0 2-1604,0-11-1288,0 4 1917,0-14 0,0 0 0,0-4 0</inkml:trace>
  <inkml:trace contextRef="#ctx0" brushRef="#br0" timeOffset="95856">20690 11143 12750,'0'-32'0,"0"5"0,0-2 0,12 5 0,-9-5 0,26-1 0,-12-6-699,15 0 699,-4-4 0,-1 1 0,2 1 90,9-10 179,-11 13-89,9-9-90,-19 26 48,-2 0-48,-8 14 206,-4 2-207,0 1-89,-2 17 0,3-12 0,3 43 0,2-25-315,0 9 1,1 2-855,3 3-945,0-3 0,0-1 2114,6 5 0,5 13 0,-6-18 0</inkml:trace>
  <inkml:trace contextRef="#ctx0" brushRef="#br0" timeOffset="97216">21710 12256 9602,'4'-16'989,"-2"2"-809,0 1 0,-2 0 90,0 2-91,0 1-179,0 1 0,0 2 0,-20 0 0,15 4 180,-29 0-90,13 2-180,-9 16 180,-1-12-90,5 30 0,3-29-90,-1 36 180,6-23-90,3 20 0,4-10 0,6-2-90,2 0 180,3-3-90,0-2 90,21 1-90,-15-7 0,32-2-90,-13-9 0,19-18 90,-5 11-696,-5-33 696,-10 18 0,-4-24 0,0 6 0,-2-24-90,-5 8 90,-7 7 0,-1-2 0,-1-11 45,-2 20 0,-1 0 45,-1-14 90,0 3-180,0 4 0,-17-4-90,13 20 629,-12-4-629,16 50 90,0 17 90,0 21-90,0 9 0,7-23 0,1 0-702,-4 24 702,2-21 0,2-1-450,6 14-449,-11-4 89,21-4-179,-13-4-90,11-4-91,-3-6 1170,2-5 0,2-5 0,0-4 0</inkml:trace>
  <inkml:trace contextRef="#ctx0" brushRef="#br0" timeOffset="97568">22173 12225 10141,'0'-18'990,"0"2"-810,0-1 89,-20 8-179,1 0-180,-19 9 90,10 20 90,11 6-90,-1 21 0,16-10 0,-6 9 0,8-21 90,34 14-180,-6-26 90,32 3 0,-18-38 0,-3-6 0,-17-12 90,0 2-90,-20 11 180,6 0 0,-8 1-270,0 4 180,0-1-90,0 30-180,0 17-629,0 13-1350,0 17 990,19-28 1169,-1 4 0,4-10 0,-8-1 0</inkml:trace>
  <inkml:trace contextRef="#ctx0" brushRef="#br0" timeOffset="97936">22652 11936 11041,'0'-21'1169,"0"5"-989,0 0 629,-15 8-809,11 16 0,-11 16 0,15 9 0,0 24 0,0-17 0,-1-4 0,2 1-449,13 6-91,-13-7 0,1-2-179,11 4-630,-1 17 629,-9-28 0,9 3-179,-12-14 899,0-7 719,-24-3 181,1-25-450,-26-6-91,26-11 91,-16 2-90,35 9-180,-28-1-180,28 2 0,-18 0 0,20-5 0,-6 8 0,37-6-90,-22 16-450,52 1-222,-33 8-48,28 2-89,-10 0-181,0 0 1080,2 15 0,0-12 0,-1 12 0</inkml:trace>
  <inkml:trace contextRef="#ctx0" brushRef="#br0" timeOffset="98252">23072 12166 10321,'-37'-10'450,"2"8"-540,1-8 180,4 27-90,8 3 180,11 21-180,5-2 0,6-7 0,22-12 0,-17 0-90,34-11 0,-18 4 90,17-7 0,-2-21 270,-6-6 449,-7-18-539,-13-1-180,-4 3-180,-6 9-2248,0 35 2428,0 30 0,0 10 0,0 9 0</inkml:trace>
  <inkml:trace contextRef="#ctx0" brushRef="#br0" timeOffset="99167">16210 11000 12030,'0'-15'450,"0"2"-270,0 2 90,-16 5-270,-11 3-90,6 27 135,-8 2 0,3 5 45,18 28-846,-14-19 1,2 0 395,18 12-269,-7 1-226,6-17 1,6 0-46,26 17-269,-13-15 0,3-3 940,33-1 0,-2-2 0,-13-19 0</inkml:trace>
  <inkml:trace contextRef="#ctx0" brushRef="#br0" timeOffset="99918">16622 11186 10501,'0'-15'1079,"-23"1"-989,17 4 0,-33 2-90,19 4 0,-18 1 0,16 17 0,-9-10 90,14 25-180,0-4 90,0 16-360,16-5-89,-3-4-271,4-13 180,0-1 1,20-9 269,-14 5-90,30-12 270,-15 5 180,14-7 180,-2-16 0,-15-1 180,1-2 269,-17-7-809,4 13 180,-6 18-90,0 10 0,0 29 90,17-20 0,1 9-90,17-29-90,3 9 0,4-27 90,-6-15-975,-2-7 975,-11-9 0,-2 9 0,-4-3 0,1-19 0,-10 13 0,-3 5 0,-2 0 394,-3-9-34,2 7 0,-4 0 90,-13-7-270,11-10-270,-12 14 90,4 17 0,9-3 90,-10 42 879,13 20-969,9 3 0,1 3 0,-9-3 0,2 1 0,14 18 0,0 1-788,-15-20 0,0-1 788,12 11 0,-1-1 0,-10 13 0,19-4 90,-12-5-190,12-5 100,-5-7 90,4-7-180,10-4 90,-4-13 0,21-2 0,-16-31 0,20-14 0,-20-12-1033,4-6 1033,-12 11 0,-7-3 0,-2-3-242,-10 13 0,-2-1 332,1-19 225,-1 9 0,-5 1-225,-17-4 89,10 10 1,-2 3-90,-11 1-90,6-3 1510,-1 19-1510,3 12 98,-6 25-8,11 22-90,9 14 1058,0 9-1103,-1-23 0,2-1-674,22 22-271,-10-9 1,3 0 89,4-22 1,3-2 899,7 15 0,1-1 0,9 0 0,-12-17 0,0 0 0</inkml:trace>
  <inkml:trace contextRef="#ctx0" brushRef="#br0" timeOffset="101200">15737 10812 8972,'-3'29'1619,"2"-2"-1529,0 1 0,1 2-90,0 7-858,0 9 858,0 10 45,0-8 0,0 2-90,-1-11 0,2 2-441,3 6 1,2 4 0,-1-5 530,-4-2 0,2-3-45,10 13 0,2 0-270,-9-5 1,0-4 85,1-12 1,0 0-717,2 13 1,-1-1-91,1-4 990,0 2 0,2-25 0,-5-4 0</inkml:trace>
  <inkml:trace contextRef="#ctx0" brushRef="#br0" timeOffset="101833">16027 10581 8612,'30'-20'900,"20"-9"-721,-9 8-1110,17-8 931,-10 10 0,4-3 0,-7 6 0,1 1 45,-9 2 0,2 1-1037,8-1 0,4-2 0,-3 3 992,-1 2 0,-2 1 0,17-4 0,0 1-309,-18 7 1,-2 1 263,0 1 0,-1 0-49,0 1 1,0 2 93,11-2 0,0 3 0,-14 7 0,0 2 90,18 0 0,-3 1 445,0 12-175,-13 5 0,-3 1-180,-7-7-135,-11 12 0,-4 3-45,-9-4-90,-3 28 180,-3-23 1531,0 14-1621,-16-17 0,12 3 1616,-12 17-1616,16-14-270,26 15 90,-7-27 0,4-1 45,4-6 1,4 0 134,15 17 0,-1 0 0,-14-15 0,0 0 0,4 3 0,2 3 0,-4-2-313,-2-2 1,-3 1 312,10 8 0,-3 1 0,5 14 0,-7 1 0,-8-1 0,-16-16 0,-1 1 0,0 14-80,-16-9 1,-2-1 169,4 3 0,-26-9 0,-7-3 0,7 1-90,-4-10 0,-3-3 0,2-3 0,1-3 0,-23 7 0,7-6 0,-2-2 0,-12-2 0,7-3 0,-1 0-45,23-3 0,0-1 90,-12 1 0,-3-1-90,-4-1 0,1 0 45,11-1 0,-1 0 30,-5 0 0,-5 0 0,5 0-30,3 0 0,1 0 0,-4 0 0,-5 0 0,6 0-45,6 0 0,0 0-45,-3 0 0,-3 0 0,5 0-581,5 1 0,2-2 491,-10-4 0,-2-1-180,6 5 1,3-1-18,-22-9-747,17 10 0,1 2 1124,2-1 0,-5 0 0,23 0 0</inkml:trace>
  <inkml:trace contextRef="#ctx0" brushRef="#br0" timeOffset="102736">21383 11485 9871,'-21'0'1529,"3"0"-1529,10 15 0,4 10 0,4 12 90,0 10-90,0-2-961,0 11 1141,0 4-225,0-26 0,0 0 90,0 0 0,0 0-45,0 0 0,0 1 0,0-2 0,0 1 0,0 31 0,0-3 90,0-2-90,0-6-180,0 0-540,0-6-269,0-2-90,-12-5 1079,9 6 0,-9-16 0,12 5 0</inkml:trace>
  <inkml:trace contextRef="#ctx0" brushRef="#br0" timeOffset="103402">21513 11395 8882,'0'-19'450,"0"1"-1,23 1-89,15-9-180,14 6-1172,-19 6 1,-1 0 1081,26-4-45,-25 8 0,1 1-45,3 1 0,1 0 45,2 0 0,2 1-45,2-1 0,1 2 45,0 0 0,4 2-45,-3 1 0,4 0 0,-2 1 0,6 0 0,3 1 0,3-1 0,6 1 0,-6 2 0,-6 9 0,-3 0 45,16-10 0,-2 5-90,-21 13 0,-3 3 90,0-12 0,-1 0-45,-1 9 0,-1 2 0,-2-4 0,-2 0 0,-1 0 0,-1 2 0,-3-1 0,-1 2-63,9 9 1,-1 2 62,-11-8 0,-1 3 0,11 16 0,-4 2 0,-3 9 45,-12-18 0,-2 0-135,-2 14 180,-5 0 0,-4-1-90,-3-13 0,0 0 0,0 18 0,-8-9 0,-1 1 0,4 7 0,-10-9 0,0 0 0,12 7 0,-9-9 0,0 0-300,9 6 300,-7 13 0,10-4 0,0-14 45,8-8 0,0 0-45,-4 4 1487,25 16-1397,-27-24-90,10 2 838,-12-10-838,0-8 0,-19 0 0,-12-9-90,-10-2 90,-8-2 90,-14-15-1389,7-3 1299,19 10 0,-2-2-45,-7-11 0,0 1 135,9 12 0,-3 0-150,-5-7 0,-4-3 0,2 2 60,2 4 0,-1 0 0,-7-1 0,-6-1 0,5 2 0,1 0 0,2 2 0,5 1 0,-1 0 0,2 1-90,-5 1 0,1 0-180,1 1 0,0 1-45,-1 0 1,1 1-1,3 0 0,-1 0 0,2 2 0,1 0-90,3 0 1,-1 1 404,-10 0 0,1 1 0,14 0 0,2-1 0,-9 1 0,1 0 0</inkml:trace>
  <inkml:trace contextRef="#ctx0" brushRef="#br0" timeOffset="108399">17275 9328 8882,'-13'-4'630,"9"-1"-451,-9 2 181,13-3 0,-8-1-270,-1 0-90,-12 1 90,2 1 360,-23 3-360,4 1-456,-21 1 366,1 0 0,25 7 0,-4 2 30,-5-3 0,-5 0 0,1 2-738,-10 6 0,-5 1 820,5-4 0,-8 0 1,-1 0-1,5-2-667,3 1 0,4-2 1,-10 3 592,10-2 1,-8 1-1,-6 1 1,-1 1-1,0 0 1,3-1-1,6-2-487,-7 2 1,6-2 0,0 1 0,-8 1 459,10-2 0,-5 1 1,-4 1-1,-3 0 0,0 1 1,3-1-1,3-1 0,7-1-318,-10 1 0,7 0 0,1-1 0,-7 1 319,11-2 1,-5 1 0,-3 0 0,-1 1 0,1-1 0,4 0 0,5-1-158,-9 1 1,7 0 0,0-1 0,-3 1 161,2 0 1,-4 0 0,-1-1 0,2 1 0,5-1-83,-12 2 1,5 0-1,0-1 65,0 0 0,0 0 0,1-1 0,2 1 0,1-1 0,-2 1 0,3-1 0,-3 1 0,0-1 0,3 0 0,0 0 0,4 0 0,-4 0 0,-3 1 0,-5 0 0,2 0 0,7 0 326,-4 0 1,3-1-417,5 0 0,-2 1 1,7-2-271,-17 4 90,1 0-180,37-6 1079,13 0-1619,6-3 97,5 3 893,21-3 0,-15 1 0,15-2 0</inkml:trace>
  <inkml:trace contextRef="#ctx0" brushRef="#br0" timeOffset="111099">12215 9183 10141,'5'-13'1259,"-1"1"-1259,-1 3 90,0 1-90,1 3 810,-1 1-720,1 3 180,-1 1-180,14 18-90,-4-13 90,19 30-180,-14-7-625,8 9 715,-8 3-360,-2-9-629,-1 0-2159,-1 14 1079,-5-11 2069,1 9 0,-8-15 0,-1-2 0</inkml:trace>
  <inkml:trace contextRef="#ctx0" brushRef="#br0" timeOffset="111300">12212 8941 9691,'-5'-7'-89,"1"0"-181,2 2-360,0 1-269,1 1 899,1 0 0,0 2 0,0 0 0</inkml:trace>
  <inkml:trace contextRef="#ctx0" brushRef="#br0" timeOffset="111698">12578 9137 9062,'12'9'1169,"-3"1"-899,3 3-90,-4 0-180,3 2 90,1 13-90,-3-7-90,3 12 180,-4-10-90,-1 2 0,-1-2 0,3 10 180,-4-9-180,3 11 180,-5-20-180,0 2-990,-3-12 990,0-23 0,0-9 0,0-15-90,0 0 90,0 6 0,0 0 0,0 0 0,0 2 0,0 4 0,0 5 630,16 6-540,-12 5 0,21 8-90,-14 18 0,7 10 90,-4 11 0,-2 1-180,-4-5-900,0 2-1618,5 15 2608,-1-12 0,4 10 0,-2-16 0</inkml:trace>
  <inkml:trace contextRef="#ctx0" brushRef="#br0" timeOffset="111882">13175 9145 9781,'0'-9'1350,"-17"3"-1350,-1 23 0,-12 6 90,14 13-540,7-3-1889,2 4 540,6-8 1799,-6 9 0,24-14 0,4-1 0</inkml:trace>
  <inkml:trace contextRef="#ctx0" brushRef="#br0" timeOffset="112549">13328 9334 9422,'41'-32'449,"3"-6"-269,-12 6-1427,-1-4 1337,-11 7 90,-10-1 335,8-1-425,-11-19 449,4 11-449,-8 4 0,-1 1 450,-2-7-315,-11 8 0,-1 1-135,7-3 130,-17-6-310,5 15 90,12 10 0,-22 3 0,24 30 0,-7 18 0,10 15-275,0 8 185,0-6 180,0 4-90,8-15 0,1 0 0,-5 21-315,10-12 1,3-2-226,6 4-90,-4-14 1,2-2-91,14-1 45,-6-11 1,1-3 404,0-8 90,27 1 270,-34-32 450,9-7-270,-19-10 269,1 0-89,-9 7 0,-3 2-90,0 0-91,-2 4-269,0 3-90,0 0 90,0 23 90,0 5 1057,0 23-1057,15 0-90,-11-3 0,25-12 0,-18-7 0,11-10 0,-9 0 0,5-19 360,-9-1 179,5-17-449,-9 17-359,0-3 358,-3 20 1,1-5-90,-2 24-629,2-12-1440,6 28 630,1-12 1439,7-1 0,1 11 0,2-13 0</inkml:trace>
  <inkml:trace contextRef="#ctx0" brushRef="#br0" timeOffset="112952">14355 9092 10411,'-49'0'540,"21"16"-450,-9 4-90,21 0 0,-5 26 90,10-29-90,11 34 90,0-30 0,24 6-90,6-11 89,12-7-268,14-2 89,-24-7 90,25-22 0,-29-8-1264,6-14 1354,-22-1-180,2 5 90,-13-3 0,6-3-90,-7-3 180,0-2 225,-7 13 0,-4-2 45,-11-19-91,2 10 1,1 2-270,-3-4 0,-8-8 0,27 30 301,-10 7 59,5 8-360,6 34 0,-6-2 0,24 32 0,-15-17 0,2 1 44,16-6 1,-1 1-370,-15 12 0,0 0 280,15-10 0,0-1-405,-14 29 85,12-30 0,3 0-760,-7 9 1,0-1-315,22 19 1439,-12-15 0,-1-2 0,7 1 0,8 7 0</inkml:trace>
  <inkml:trace contextRef="#ctx0" brushRef="#br0" timeOffset="113232">14825 9225 10231,'0'-18'450,"0"1"-540,0 5 270,0 1-180,26 1-90,-20 0 180,48-1 0,-1-16-90,-1 8 0,-15 1 0,-5-3-90,-13-1 180,8-15 180,-25 13-1,5-7 91,-31 11-360,18 2 0,-41 4 180,14 5-180,-11 4 90,-8 22-90,22 16 0,5 12-405,13 7 225,12-10-810,27 3-899,-2 1-483,2-23 0,3-1 2372,-4-1 0,1 0 0,3-1 0,2-2 0,2 0 0,-1-1 0</inkml:trace>
  <inkml:trace contextRef="#ctx0" brushRef="#br0" timeOffset="114665">6488 10568 10591,'0'-15'1349,"0"1"-1259,0 1-180,0 3 90,0 3 630,0 2-630,0 22 90,14 8-180,-10 16 270,23 1-270,-23-5 90,23 22 0,-10-14 0,-2-7 0,1-1 90,6 4-90,5 19 0,-13-31 90,16 7-90,-15-24-90,16-1 180,-14-34-90,14-15-90,-11-14-1346,5-8 1077,-7 10-91,-3-4-824,-6 16 1,0-1 104,2-19 449,-5 22 1,0 2 719,-1-7 0,0 8 0,0 3 0</inkml:trace>
  <inkml:trace contextRef="#ctx0" brushRef="#br0" timeOffset="114915">7397 10637 11760,'-23'-11'180,"-5"8"-90,26 6-180,-9 18 90,11 9 90,0 2-90,0-4-540,0 2-539,0 1-1529,0 12 629,17-11 1979,-12 5 0,12-17 0,-17-3 0</inkml:trace>
  <inkml:trace contextRef="#ctx0" brushRef="#br0" timeOffset="115068">7297 10199 9332,'0'-28'0,"0"1"-1080,0 13 181,17 3 899,-13 48 0,32-13 0,-12 33 0</inkml:trace>
  <inkml:trace contextRef="#ctx0" brushRef="#br0" timeOffset="115382">7647 10838 8972,'2'9'450,"3"-3"-360,2-1-90,1-4 90,9 0-90,-5-19 0,4 14 0,-3-28 89,-3 28-89,-1-25 180,-3 7 0,-3-7 180,-1-10 0,-2 17 90,-18-6-360,13 9-90,-12 3 0,3 2 0,10 4 89,-10 3-89,14 22 90,0 8-90,21 26-179,-15-10-1308,34 2 497,-24-12-89,17 1-180,-7-4 1146,2-1 1,0-4 0,2-3 0</inkml:trace>
  <inkml:trace contextRef="#ctx0" brushRef="#br0" timeOffset="115570">7973 10605 10051,'-13'-14'360,"10"2"360,-11 5-720,32 4 0,-13 21 0,34-12 90,-34 33-585,26-24 0,4-1-854,-7 24 1349,12-11 0,2-2 0,2 6 0,-16-11 0,1-1 0</inkml:trace>
  <inkml:trace contextRef="#ctx0" brushRef="#br0" timeOffset="115799">8525 10508 10141,'-35'19'270,"2"9"-180,5 11-2142,4 4 2052,8-8 90,0 4 0,2 0-906,0 13-83,5-14-324,2 14 1223,5-28 0,2-1 0,0-13 0</inkml:trace>
  <inkml:trace contextRef="#ctx0" brushRef="#br0" timeOffset="115982">8232 10491 9871,'0'-10'720,"18"4"-630,3 3-90,2 24 0,14-16 0,-17 37 90,18-23 0,-6 18-90,14 7-270,-10-10-720,-6-5 1,-1 1-868,7 2 1857,8 8 0,-18-17 0,-2-2 0</inkml:trace>
  <inkml:trace contextRef="#ctx0" brushRef="#br0" timeOffset="116167">8843 10533 9961,'0'46'90,"0"-9"0,0 4-809,-19-9-631,14 5-808,-14-2 2158,19 0 0,0-4 0,0-2 0</inkml:trace>
  <inkml:trace contextRef="#ctx0" brushRef="#br0" timeOffset="116486">9287 10377 11580,'0'-11'450,"-21"3"-450,-1 4-90,-23 3 180,14 23-90,1-17 0,12 39 0,8-25-90,-3 21 180,11-8-90,-5 1 0,7 0 0,21 14 90,5-11-180,0 7 0,18-7 180,-18-12 0,16 9-90,-19-17 90,-11 4-90,-12-11-450,0 1-269,-26-6-271,3 0 1,-27-2 989,16 0 0,1-2 0,-23 1 0,18 0 0,0-1 0</inkml:trace>
  <inkml:trace contextRef="#ctx0" brushRef="#br0" timeOffset="117465">11395 9880 10231,'17'-7'1439,"6"1"-1079,-20-1 0,15 1 0,-15 0-90,11-1-1,-8 1-179,4 3-90,-5 12 0,-39 21 90,25 1-135,-26-1 0,-5 0 135,16 4-1831,-9-2 0,-1-1 1831,4 4-180,-7 8 90,20-17 90,2-4-90,5-1-90,5 2 180,2-7-180,3 7 180,28-12-90,12 4-90,17-8 2063,6 1-1973,-8-4 0,5-2 0,4 1-405,-15-1 0,0 0-258,-12 1 1,2 0-598,26 2 1,0 2 314,-27-3 1,-2 2 944,11 2 0,-1 1 0,12 6 0,-2 4 0</inkml:trace>
  <inkml:trace contextRef="#ctx0" brushRef="#br1" timeOffset="1.81049E6">10048 5681 3977,'0'29'9830,"0"-1"-2917,0-8-4865,0-3-819,0-5-410,-12 0-1923,10 2 1412,-10-2 1299,12 1-1607,0-1 0,0 0 0,0 5 0,0-3 0,0 3 1477,0-4-1045,0 1 1034,0-1-1466,-7 10-485,5-6 304,-4 17-201,6-13 292,-3 15 20,2-15 1,-2 6-230,3-8 299,0 0 664,0-1-482,0 7 200,0-6-382,0 13 160,0-14-91,0 8 139,0-1-208,0-5 0,0 12 0,0-12 0,0 11 0,0-12 90,0 3-180,0-5 90,0-2 0,0 2 0,0 4 0,0-4 0,0 9 0,0-12 0,0 5 0,0-6 90,0-1-90,0 1-90,0-1 180,0 2-180,0-3 90,0 10 90,10-7-1249,-8 12 977,8-11-912,-4 5 519,-5-6 279,7 0-646,-7 0 867,3-1-574,-2 2 1639,2-2-1482,-1 8 1326,1-6-780,-1 11-40,-1-12 691,0 6-793,1-7 264,-1 0-306,1 0 346,2 6-513,-2-5 474,5 11-574,-6-11 418,5 11-382,-5-10 519,7 17-299,-5-16 175,5 18-3,-4-20-319,2 12 263,-3-11-152,4 10 127,-3-8-181,2 4 118,-2 3 125,0-5 14,1 13 259,-3-12-117,1 4 93,-2-7 116,0-2-143,0 0 173,0-1-228,-1 0 218,-1 1-50,0 8 100,0-6-225,0 15-27,0-15 118,0 7 14,0-9-185,0-1-39,0 1-13,0-2-90,0 0 0,0 0 0,0 8 0,-11-6-1169,9 13 986,-9-13-1238,11 5 1151,-6-6-1086,5-2 587,-5 0 646,4 0 0,1-3 0,-1 1 1</inkml:trace>
  <inkml:trace contextRef="#ctx0" brushRef="#br1" timeOffset="1.81295E6">10123 5646 2987,'14'16'7017,"-11"5"-1950,19-19-7711,-20 11 5161,16-12-4313,-9 4 1497,8-5-923,0 0 1222,1 0-1731,2 0-1035,3 0 2679,11 0-2745,-6 0 2695,19 0-770,-19 0 907,22 0 0,-21 0 0,13 0 0,-13 0 0,4 0 0,0 0 0,21 0 0,-12 0 0,-2 0 0,0 0 0,10 0 57,-4-5 1,0-1 202,11 3-170,-22-3 0,2 0 51,1 1 1,-2 2 41,18 1-97,-7-5 1,0 0 193,5 6-205,-17-5 1,-1 1 200,11 4-392,-2-6 245,1 5-337,0 0 151,0 0-25,0-1-83,21-1 122,-14 1 7,-8 0 0,1 0 19,7 0-33,-18 1 1,0-1 38,11 0 18,-1-1 64,-1 2 34,-1-1-86,0 1-86,-1 0 39,20 0-7,-15 1-12,-5-1 1,-1 1-9,9-1-43,16-1 53,-16 0 147,1 0-58,2-1-64,-13 1 0,0 0 164,19-1-148,-8 1 1,0 0 133,5-1-151,-20 3 1,0-1 9,11 0-39,-3 0 146,-1 0-162,15-3 80,-15 4-29,-6-2 0,0 0-45,3 1 163,26-3-36,-28 3-29,24-3-14,-26 4 1,9-3-3,-1 2-62,-11 1-20,22 0-42,-23 1-41,21 0 17,-23 0-21,12 0 41,-13 0 19,1 0-75,1 0 73,17 0 156,-12 0-157,28 0 90,-25 0 0,26 0 0,-25 0 0,10 0 90,-14 0-180,-1 0 90,1 0 90,11 0-180,-10-8 803,21 6-642,-23-6 489,25 3-483,-20 4 77,12-7 134,8 5-182,-14-2 27,-5 3 0,0-1-462,8 0 354,-7 1 0,0 0-417,6 0 317,13 0 188,-21 1-353,-1-1 233,1 2-161,12-1 78,-13 1-31,22 0 44,-27 0-16,8 0 275,-18 0-229,-2 0 218,1 11 753,-7-8-545,1 17 1699,-6-11-588,-4 1 796,3 12 114,-5-13 286,0 13 196,-2-8-872,1 1 467,-2 3-1255,2 2 302,-1 1-696,0 0-101,2 13-192,-1-8-264,2 21-240,-2-17 294,1 7-407,-3-7 270,0 0-50,0 2-103,0 3 177,0 0-115,0 5 183,0 20-144,-17-12-235,15-6 0,0 1 53,-15 7-178,11-18 1,2 2 167,1 30-24,-7-15-85,5-8 1,2-1 3,0 6 165,-9 14-88,11-19 125,-4 0 210,5-5 1,0 0 52,0 11-325,-1-4 0,2-2 282,13-4-504,-11 21 306,10-28-461,-13 22 452,0-26 159,0 11-190,0-13 8,0 0 38,0 1 605,0 9-472,0-7 512,0 16-714,0-18 0,-10 4-661,7-10 399,-7-1-773,10 1 1035,0-3 0,-5 1-597,4-4 410,-8 7-630,8-6 1350,-7 10-862,5-12 952,-2 3-1244,1-8-354,2 1 1096,0-2-641,0 0 875,1-1-599,-1-2-292,0 1 68,0-1 244,-1 0-558,1-1 141,-2-1-1211,-2 1-201,0-1-360,-8 0 641,3 0-220,-11-1-164,7 1 939,-5 0-678,-6-1 1472,5 0-44,-23 0 90,14 0 204,-27 0 64,19 0-52,-12 0 153,10 0-142,-2 0 150,-1 0-45,9 0 0,-1 0 45,-20 0 0,4 0 0,0 0 0,-13 0 40,7 5 1,0 0 27,22-4 0,1 1 64,-12 7 1,1 0 249,-18-7-324,0 5 81,0-7-139,1 5 158,2-3-199,0 2 21,17-3 1,0-2-98,9 3 1,-1 0-90,-25-1 0,-1 0 208,23 1 1,1 0-82,-15-1 0,0 0 94,13 0 1,2-1-83,-4 1 1,0-1 69,-2 2 0,-1-1-21,-2 1 1,-1-1 33,-2 1 1,-1 0-53,0 0 1,-4 0 44,4 1 1,-4-1 0,2 1 6,-7 0 0,-3 1 6,13-1 0,-4 0 0,0 0 0,5 0 26,-11 1 1,2-1-20,10 1 0,-3-1 0,2 1 53,-19 1 1,4-1-86,16 0 0,-2 0 34,-1 1 1,-4 0-1,5-1 13,5 0 0,2 0 1,-14 2 1,2 0-8,16-3 1,2 0-56,0 1 0,-3-1 22,-7 0 0,-6 1 0,4-1-16,1 0 1,-2-1-2,-12 2 1,-7 0 0,7 0 10,14-3 0,1 0-61,-6 1 1,-4 1 0,4 0 7,5-1 0,1 0 17,-3 0 1,-5 1 0,6-1-9,5 0 1,2-1 7,-9 1 0,0 0 10,5-1 0,4 0-45,-17 1 56,13-1 0,1 0-746,1-1-819,-16 1 705,33-1-110,-1 0 967,15 0 0,5 0 0,3 0 0</inkml:trace>
  <inkml:trace contextRef="#ctx0" brushRef="#br0" timeOffset="1.82039E6">5395 1011 10141,'0'36'720,"0"8"-540,0-7-180,0 7 0,0-10 0,0 19 180,0-16-90,0 14-90,14-22 89,-10-2 1,10-4 90,-14-3 90,9-4 0,-7-4 0,7-5-270,-9-1-180,6-27 0,0-8-270,9-34 91,-4 8-1303,2-4 942,-1 16-449,-2 1 57,1 6-147,-1 2 1259,0 8 0,0 4 0,-1 4 0</inkml:trace>
  <inkml:trace contextRef="#ctx0" brushRef="#br0" timeOffset="1.82072E6">5787 1312 10321,'12'-21'270,"-9"-13"-270,20 30 90,-20-25 0,16 26 180,-17-19-90,15 12-180,-14-7 90,5 6 89,-24 6-89,-8 22-90,-11 4 0,-1 22 0,19-12-90,-3 2-629,18-1-91,-5-7-809,7 13 630,20-18-270,-15 3 1259,39-12 0,-21-5 0,22-2 0</inkml:trace>
  <inkml:trace contextRef="#ctx0" brushRef="#br0" timeOffset="1.8211E6">6300 1127 9871,'-21'-11'990,"15"2"-271,-36 4-539,19 4-90,-19 1 0,6 21-90,15 7 90,-3 27-180,18-10-90,0-8 0,1-1 90,0 1-449,24 23 269,3-40-540,20 2 720,0-15 90,2-19 0,-5-10 180,-9-20 450,-13-4-360,-8 8 180,-9-4-361,0 21 541,0-7-630,0 41-90,0 7 180,0 22-90,0 3-90,0-8-180,0 2-809,0 17 0,0-15-1080,0 26 562,0-33 1597,0 8 0,0-18 0,0-3 0</inkml:trace>
  <inkml:trace contextRef="#ctx0" brushRef="#br0" timeOffset="1.82155E6">6605 1239 10411,'18'17'540,"-4"0"-540,0 3 90,-1 5-180,3-5 180,10 13-90,-16-5 0,13-4 0,-11-9-90,2-2-90,-1-3-90,10-3 90,-6-4 0,12-2 90,-12-16 90,8-5 90,-13 0 0,1-14-90,-8 29 180,-1-33 0,-3 25 90,0-16-270,-1 7 809,0 5-899,0 25 90,17 6-449,-13 27-1,28-4-90,-28-8-449,22-3-271,-12-7 451,12-3-270,-5-4 1079,-1-6 0,-7-6 0,0 0 0</inkml:trace>
  <inkml:trace contextRef="#ctx0" brushRef="#br0" timeOffset="1.82174E6">7155 1233 8162,'-13'-3'1889,"10"16"-1889,-9 2-270,24 17 1,-9-1-631,22 1 180,-22-7-179,16-4 899,-17-8 0,5-3 0,-7 0 0</inkml:trace>
  <inkml:trace contextRef="#ctx0" brushRef="#br0" timeOffset="1.82195E6">7097 1000 9602,'-8'0'-90,"4"0"-1889,-2 0 360,4 14 1619,20-10 0,-13 23 0,15-11 0</inkml:trace>
  <inkml:trace contextRef="#ctx0" brushRef="#br0" timeOffset="1.82222E6">7302 1075 9422,'3'20'629,"3"8"-449,-3-25-90,3 24 180,0-14-180,1 15 90,2-4-180,0 1 180,5 14-90,-3-10-180,8 18 90,-9-23 180,4 13-90,-7-21-1,0 1-268,-3-11-1,-2-3-900,1-1 631,-2-22-631,0-6 540,1-10-719,0-14 407,2 20 852,1-11 0,1 17 0,-1 0 0</inkml:trace>
  <inkml:trace contextRef="#ctx0" brushRef="#br0" timeOffset="1.82248E6">7668 1295 7982,'13'11'270,"2"-9"-180,0 9 0,1-11 90,0 0-90,0 0-180,1 0 180,0-15 0,-1 11 90,-1-28 0,-2 28 180,0-40-1,-6 27 271,0-30-360,-6 26 0,-1-4-90,0 11-180,0 2 90,-18 5 269,14-1-269,-27 7-180,27 20-90,-9 7-359,13 14-91,0-2-179,0-9-451,0 1-359,26-4 1619,-4-2 0,26-4 0,-11-2 0</inkml:trace>
  <inkml:trace contextRef="#ctx0" brushRef="#br0" timeOffset="1.82312E6">5613 2314 10951,'0'-11'1259,"0"2"-1079,0 2-360,0 1 990,0 2-900,0 19 90,0 10-90,0 11-90,0 3-90,0-6-90,0 1-180,12 0-359,-9-1-1260,9 11 1170,-5-15 989,-5 13 0,11-24 0,-7 2 0</inkml:trace>
  <inkml:trace contextRef="#ctx0" brushRef="#br0" timeOffset="1.82327E6">5638 2212 8432,'0'31'0</inkml:trace>
  <inkml:trace contextRef="#ctx0" brushRef="#br0" timeOffset="1.82364E6">5930 2236 9871,'8'35'1170,"-2"-6"-631,7 12-629,-5-15 90,13 29 90,-11-27-270,10 20 91,-12-29-181,1 2 90,-4-11-360,-1-2 180,-2-6 90,1-1 91,-2-16 179,2-6 0,2-21 90,1 8-1,0-3 1,0 12-90,-1 2 270,2 3 90,-2 9 180,0-5-270,-1 14 179,3-7-539,-2 9 180,7 19-90,-4-14 0,5 33-180,-4-20-179,3 16-361,-1-4-1079,7 12 720,-3-10 1079,17 16 0,-9-25 0,10 4 0</inkml:trace>
  <inkml:trace contextRef="#ctx0" brushRef="#br0" timeOffset="1.82382E6">6625 2357 10591,'-36'18'720,"0"2"-720,15 13 0,-9-4-180,26-3-360,-20 1-449,22 2-900,-7 11 539,9-9 1350,19 6 0,-15-15 0,15-1 0</inkml:trace>
  <inkml:trace contextRef="#ctx0" brushRef="#br0" timeOffset="1.82415E6">6887 2662 9062,'0'-39'180,"0"5"-180,14-1 270,-11-9-91,26 7-1722,-25-11 1813,20 13-180,-21 0 270,6 0 198,-2-13-288,-5 14 706,4-19-976,-6 27 0,-16-8 0,12 20 1157,-12 2-1157,16 26 651,0 14-1011,0 28 0,0-5-270,0-13 1,0-1-501,0 10 230,17 13-899,1-6 1799,3-13 0,8 6 0,-9-17 0</inkml:trace>
  <inkml:trace contextRef="#ctx0" brushRef="#br0" timeOffset="1.82453E6">7222 2504 10051,'14'17'1260,"7"-13"-1260,-19 25 0,14-11 0,-14 6 0,9 0 0,-6-6-180,3-3 0,0-1-180,3 3 0,-3-9-359,5 3 629,-5-9-90,1 0 180,0-2 0,-2-21 0,3 16 0,-2-35 0,2 24 90,-3-17 180,1 8-91,-2 2 1,0 1 1259,-2 0-1439,0 11 0,-2 17 0,1-2-809,0 31-1,0-10-1348,5 18 272,-1-9 1886,4-11 0,0 0 0,1-6 0</inkml:trace>
  <inkml:trace contextRef="#ctx0" brushRef="#br0" timeOffset="1.82497E6">7757 2380 10501,'-33'17'1079,"-2"2"-1079,2 22 180,13-9-270,-4 3 180,22-9-180,-8 1-90,10 8 1,0-10-1,0 3-270,24-9 90,1-11 180,26 0 0,-6-29-90,-9 16 270,-13-38 0,2 23 0,-21-22 0,22 9 0,-24-3 0,14-1 0,-15-3 90,7 2 270,-7-20 0,2 15-45,-3 7 0,0 1-46,0-2-179,-17-10 0,13 23-90,-13 2 180,17 7 810,0 4-990,0 27 90,0 12-90,0 18-90,0 2-130,0-6-50,0 2-90,0 2-315,-1-12 1,2-1-225,10 18-91,-6-10 1,1-1-818,7 4 1807,5 9 0,-9-23 0,9-1 0</inkml:trace>
  <inkml:trace contextRef="#ctx0" brushRef="#br0" timeOffset="1.82525E6">8110 2679 9332,'4'0'359,"3"0"-359,-3 0 90,11 0-90,-3 0 0,9-16 0,10-2 0,-7-2 0,22-19 0,-22 24-538,7-22 718,-14 16 81,-4 0 98,-3 0 361,-5-7-450,-2 8 180,-3-7-361,-18 14 271,13 2-90,-32 7 264,18 3-444,-5 22-90,-1-16 0,22 50-90,-8-31-405,8 10 0,6 1-494,18 0-1174,1 13 274,24-20 1889,3-2 0,10-4 0,-26-13 0,0 0 0</inkml:trace>
  <inkml:trace contextRef="#ctx0" brushRef="#br0" timeOffset="1.83092E6">9080 670 9332,'5'20'899,"-1"13"-629,-3-18-90,-1 17-5751,0-1 5751,0 6-90,0 5 1161,0 4-1161,0 3 0,0 2 0,0 1 286,0 2-376,0 0 0,10-16 0,0 1 0,-5 18 0,14-20 0,0-1 0,-15 11 0,27-1-90,-27-3 1,24-1-1,-16-5-90,13-1 90,-6-5-90,1-3 0,-1-2 2805,10 1-2714,-8-9 199,13 2-290,-17-13 938,9-2-758,-15-4 0,4-1 0,-8-18 179,-3-4 361,-1-19-270,-3 3 0,-16 15 0,12-8-90,-28 21 89,15-5-89,-18 9-180,10 31 0,-7 14 90,12 15-1471,-4 6 1381,9-9 0,4 3-373,8-13 1,1 2 372,-1 23 0,3-24 0,0 2 0,0 1 0,0-1-45,0-11 0,0 1-135,0 23 1,0 0-181,0 8 45,6-24 0,0-1-314,-3 11-361,9-4-179,-12-4-450,0-5 1542,0-6 0,0-5 1,0-2-1</inkml:trace>
  <inkml:trace contextRef="#ctx0" brushRef="#br0" timeOffset="1.83147E6">10083 1180 9691,'0'-5'-179,"0"0"-1,0 1 180,-14 2 0,11 14 0,-11 6 0</inkml:trace>
  <inkml:trace contextRef="#ctx0" brushRef="#br0" timeOffset="1.83208E6">10157 1110 10951,'0'-9'1079,"0"0"-359,0 3-630,0 25-90,0 15 0,0 15-45,9-9 0,1 1-135,-5 10-180,12-4 0,1 1-1033,-3 5 1123,-6-19 1,1-1-361,9 9-179,-17-3 179,13-5-9,-9 8 279,1-15-1439,-3 7 1799,-4-21 0,0-2 0,0-8 0</inkml:trace>
  <inkml:trace contextRef="#ctx0" brushRef="#br0" timeOffset="1.8322E6">10110 1661 9062,'-25'-24'899,"2"0"-719,2 3 90,2-7-270,9 7 0,1-3 0,9 9-180,25 2-180,-19 2-270,31 2 1,8 3-270,-6-3 715,19 1 1,3 1-1,5 2 1,-21 2 0,0 1-1</inkml:trace>
  <inkml:trace contextRef="#ctx0" brushRef="#br0" timeOffset="1.83239E6">10798 1538 9691,'-12'15'720,"10"0"-450,-22 7-270,21-5 90,-9 14-540,12-12-719,0 12 359,0-13-179,20 4-450,-15-10 1439,15-2 0,-3-3 0,4-4 0</inkml:trace>
  <inkml:trace contextRef="#ctx0" brushRef="#br0" timeOffset="1.83253E6">10765 1305 8342,'-13'-6'0,"3"2"0,10 3 0</inkml:trace>
  <inkml:trace contextRef="#ctx0" brushRef="#br0" timeOffset="1.83287E6">11075 1436 9332,'0'21'719,"0"1"-539,0 1-90,0 0 0,0 8-90,0-7 0,0 5-180,0-10 0,0-1-90,0-2-359,0 1 269,0-5-989,0-2 1259,14-6 90,-10-22 90,20-5 90,-8 0 179,-2-18 91,16 15-90,-21-2 629,17-7-629,-17 32 90,5-12-270,-7 15-180,1 15 90,-2-12-90,0 34 0,2-19-270,6 34-180,-3-20-719,12 19 359,-9-24 810,12 2 0,-10-19 0,5-4 0</inkml:trace>
  <inkml:trace contextRef="#ctx0" brushRef="#br0" timeOffset="1.83323E6">11567 1078 10051,'0'48'1349,"0"-9"-1079,0 8-180,0-11-90,0 4 90,0 1 0,14 0-90,-11-1 0,11 9 0,-3-16-180,-8 13 0,8-27 180,-4 0-539,-5-11 269,8-5 0,-5-1 270,2-19 0,5-2 0,-3 0 0,6-15 0,-3 29 360,-1-28 359,8 29-719,-7-11 90,5 15-90,-10 19-90,-1 12-179,0 9-181,-3 4-90,0-14 0,-3 1-179,1-5-91,0-2 810,-1-4 0,0-4 0,0 0 0</inkml:trace>
  <inkml:trace contextRef="#ctx0" brushRef="#br0" timeOffset="1.83342E6">11180 681 11311,'-31'-20'539,"-1"4"-269,6 7 0,2 5-180,-2 3-180,11 20-450,-8 13-359,15 12-1080,3-8 0,1 1 1979,2 14 0,9-16 0,3 0 0,12 17 0</inkml:trace>
  <inkml:trace contextRef="#ctx0" brushRef="#br0" timeOffset="1.8338E6">12317 898 12030,'-16'-26'720,"-3"-2"-360,8 12-1,1 2-359,7 39 0,3 17 0,0 19-952,8-13 1,1 0 591,-5 16-135,11-7 1,2-1 89,-8-22 0,-2-2-90,2 9 1,1 1-361,3-4 1,0-3 44,1 19 810,-2-14 0,0-2 0,1 1 0,-6 7 0</inkml:trace>
  <inkml:trace contextRef="#ctx0" brushRef="#br0" timeOffset="1.8342E6">12257 1556 9242,'0'-26'180,"0"1"-270,0 0 90,0 0 0,0 1 0,17-5 0,-13 9 180,31-2-1,-31 13-89,35 2 90,-21 5-180,18 0 180,-9 2 0,1 0 180,14 20-180,-12 4-135,-4-1 0,-1 1 45,2 13 0,7 0-180,-11-11 90,-2 1 0,-1-3-90,1-1-90,-1-3 0,2-1-90,8-3 0,-4-7-90,17-1 271,-13-8-1,18-18 90,-19-7 0,6-10 539,-7-16-179,-9 19 540,1-25-721,-13 27 91,-3-14-90,-4 26 0,0-4-540,0 72 0,0-27-218,-2 12 1,4 1-322,14-8-180,-12-2 1079,47 4 0,-29-15 0,28 1 0</inkml:trace>
  <inkml:trace contextRef="#ctx0" brushRef="#br0" timeOffset="1.83448E6">12862 1018 9961,'-9'-4'900,"4"0"-450,2 2-1,20 1-449,4 0 180,0 15-180,14-11 0,-31 27 0,32-27 0,-32 32-360,25-10 180,-17 9-719,3 5 89,-6-18-2608,-9 6 3418,0-14 0,-21-3 0,-6-7 0</inkml:trace>
  <inkml:trace contextRef="#ctx0" brushRef="#br0" timeOffset="1.83462E6">13050 730 10411,'36'-11'0,"2"1"-90,2 6-1127,3 1 317,2 3-629,2 0 1529,2 14 0,0-10 0,1 10 0</inkml:trace>
  <inkml:trace contextRef="#ctx0" brushRef="#br0" timeOffset="1.83508E6">13747 1175 10771,'0'-39'1439,"0"5"-1259,0 2-90,0 7 0,16 4 90,-12 4 359,12 5-539,-16 30 90,0-2-90,0 28 180,9 13-90,2-10-90,0-5 0,1 1-437,8 5 347,2 13 180,-2-26-90,0-3 90,3-8-90,0-2 0,4-8-90,0-5-180,16-6-90,-8-18-539,23-14 269,-25-8-359,8-9-1260,-10-11 508,-10 12 1741,0-11 0,-13 19 0,-2 3 0</inkml:trace>
  <inkml:trace contextRef="#ctx0" brushRef="#br0" timeOffset="1.83535E6">14527 1196 10681,'-19'-10'2159,"4"29"-2249,15-4-270,0 21-90,0 0 0,12-11-449,-9 1-180,9-2-91,-12-2-269,8-3 1439,-6-3 0,6-2 0,-8-2 0</inkml:trace>
  <inkml:trace contextRef="#ctx0" brushRef="#br0" timeOffset="1.83553E6">14490 701 10951,'-9'-5'-2519,"-5"2"-89,13 20 2608,-5 8 0,6 14 0,0 0 0</inkml:trace>
  <inkml:trace contextRef="#ctx0" brushRef="#br0" timeOffset="1.8357E6">14505 1951 10321,'0'5'-203,"0"-1"1,0-19 0,0-5 0</inkml:trace>
  <inkml:trace contextRef="#ctx0" brushRef="#br0" timeOffset="1.83595E6">15210 862 12030,'0'19'810,"0"8"-1080,0 18-90,16 0-2019,-13-6 1660,27 1-271,-26 0 1,24 0-1359,-12 20 2348,1-16 0,2 14 0,-10-19 0</inkml:trace>
  <inkml:trace contextRef="#ctx0" brushRef="#br0" timeOffset="1.83624E6">15115 1312 9422,'0'-24'449,"0"2"-179,15 2 0,-11 2 0,10 2 180,6 0-270,2 9-270,11 1 180,-3 6-90,-7 0 179,2 14-269,0-10 180,1 25-90,-2-25 0,8 30 0,-9-11 0,10 15 90,-15-16 0,0 1 90,-7-21-180,-3 13 0,0-14-180,0 4 0,-2-22-449,4-9 269,-3-10-989,8-23 719,-3 21-179,4-17 809,4 3 0,-4 15 0,7-11 0</inkml:trace>
  <inkml:trace contextRef="#ctx0" brushRef="#br0" timeOffset="1.83645E6">15938 1267 10321,'1'9'1259,"1"0"-1079,0-2-90,-1-2 0,2-1-90,-2-1 0,1 0 0,0 3 0,0 0-90,2 1-180,-1 2-269,2-1-1440,1 7 809,1-3 1170,5 5 0,-3-7 0,3 3 0</inkml:trace>
  <inkml:trace contextRef="#ctx0" brushRef="#br0" timeOffset="1.8366E6">16067 1066 9871,'0'32'0</inkml:trace>
  <inkml:trace contextRef="#ctx0" brushRef="#br0" timeOffset="1.8368E6">16373 641 11490,'-14'20'-809,"-4"-15"-270,16 39-271,-14-22-898,8 23 2248,-8-5 0,2 6 0,-1 3 0</inkml:trace>
  <inkml:trace contextRef="#ctx0" brushRef="#br0" timeOffset="1.83768E6">16858 1200 11490,'0'-4'1080,"-14"2"-990,10 15 0,-27-10-90,16 42 0,-4-23-90,2 40-90,15-28 0,-6 8-180,25-7 180,-12-11-539,26 6 179,-9-20 180,17 0 270,2-10 90,-7-15-90,-7 11 90,-8-30 0,-2 10 90,-8-11 270,2-7-90,-11 16 0,3-4-270,-3 12 629,0 0-629,0 30 0,20-16 0,-16 43 0,31-35 0,-31 33-90,29-32-89,-17 30-91,15-31 90,-7 23 0,-1-24-270,11 7 360,-9-10 90,15 0 0,-19-14 90,1 10-180,-10-27 450,-4 26 90,-3-31-90,-2 14-1,-3-10-89,0 6-270,0 7 0,-14 5-540,10 20-539,-11 11 360,15 24-91,0-10-1709,21 2 2519,6-6 0,14-13 0,-2 1 0</inkml:trace>
  <inkml:trace contextRef="#ctx0" brushRef="#br0" timeOffset="1.838E6">17802 1268 10861,'-20'-18'1169,"16"2"-989,-33 9-180,22 2 0,-15 22 0,17 2-270,3 20 180,10-3-90,25-5 90,-3 0 0,23-16 180,-10-2-180,-5-8 180,-13-20 180,-1-3-90,-15-15-270,5 3-1349,-6 3 0,0 27 449,0 9-269,14 9 1259,-10 11 0,22-25 0,-10 13 0</inkml:trace>
  <inkml:trace contextRef="#ctx0" brushRef="#br0" timeOffset="1.83822E6">17830 776 11131,'22'-30'719,"5"-4"-719,0 11 90,31 0 0,-39 16-90,31 3-450,-29 4-179,-2 23-2340,-9 12 811,-3 14 1987,-34 7 0,0-6 0,2-22 0,-1-1 1</inkml:trace>
  <inkml:trace contextRef="#ctx0" brushRef="#br0" timeOffset="1.83888E6">12867 2054 10231,'10'-8'1439,"1"2"-989,0 0-90,-2 1 0,1-2-180,-4 2 449,2 0-449,-6 3-90,4 1 180,-3 1-90,1 17 0,1-13 0,0 34-90,2-17-1,1 23 1,-2-12 0,1 1 0,3 24-1331,-1 1 0,-1 3 1241,-3-21 0,0 1 0,2 15 0,0 1 0,-2-13 0,0-2-828,1 3 0,-1-1 828,0 0 0,0 2-45,3 17 0,1 1 0,-3-17 0,0 0-45,0 2 0,0 4 0,0-5-106,-1-7 1,0-1-75,2 22 0,0-1 1,1 2 134,-4-24 0,0-1-855,1 21 451,-2-17-901,-1 12 361,-1-30-2741,-1 2 3820,0-16 0,0-3 0,0-6 0</inkml:trace>
  <inkml:trace contextRef="#ctx0" brushRef="#br0" timeOffset="1.83937E6">12888 3305 12030,'0'-3'2429,"17"0"-2429,-13 20 180,24 11-180,-25 11 90,20 4-90,-7 15 0,5-9 45,-6-5 0,0 0-1012,3 11 1012,-6-20 0,0 0-45,4 12 90,-1-1-90,0-5 0,-1-4-260,0-5 260,-2-4 356,3-1-86,-3-12-180,0-1-90,-4-12 786,5-17-786,-3 11 0,5-37 0,0 19 0,3-25 0,3 4-360,-3 8 0,1-2-254,10-22-376,-2 7 1,1-1-1,-11 21 1,-1 1 989,12-22 0,0 1 0,3-7 0,-11 21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3:08:44.670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2713 1949 6225,'-13'-5'4501,"10"2"-885,-11-1-4042,14 1 4199,0-1-809,-9 3-4195,6 16 2745,-6 9 814,9 11 136,0 4-1086,0-2 1229,0 5-2607,0-8 0,0 1 0,0 20 1409,0-7 1,0 1-1175,0 9-235,0-11 0,0 0 0,0 4 0,0 7 0,0-26 0,0-7 0,0-6 0,0-7 0,0-34 0,0 0 0,7-16 0,3-4 0,7-14-19,-7 15 0,1-1-356,4 10 1,-2 0-938,-9-31 298,23 4-1171,-20 22 1,0 2-619,14-13 2642,-2-5 1,-6 29 0,2 5 0</inkml:trace>
  <inkml:trace contextRef="#ctx0" brushRef="#br0" timeOffset="1500">3108 2345 5056,'26'0'360,"-4"0"-1,0 0-269,-1-12 1632,0 9-1632,4-9 657,-1 4-387,2 5-106,-1-11 708,-1 12-837,0-13 1050,-1 8-1596,-1-8 1298,-1 3-756,-2 1 224,-3-3 1045,4-5-991,-6 2 1195,1-11-526,-10 11 833,-3-7-158,-2 9 609,0-1-293,0 1-183,-19 2-2093,14 1 928,-31 3-2183,14 0-243,-21 5-889,8 1-327,1 23 973,4 10 512,9 12 2400,3 3-993,6 11 2289,11-12-1126,7-5 0,2 0 1447,-3 8-1606,23-9 0,5-2-886,-5 4-436,3-15 1,2-2-1912,11 5-173,4-5 1923,3-5 0,3-5 0,1-2 0</inkml:trace>
  <inkml:trace contextRef="#ctx0" brushRef="#br0" timeOffset="2056">4278 2036 5686,'-41'-1'866,"7"1"-729,5 17 2014,7-13-2007,0 32 2111,-8-7-1175,11 10 376,-3 18 889,15-22 320,3 11 211,25-6-1874,-16-12-603,24-6 0,6-4-1805,-6-2 671,12-7 1,3-2-1326,3-3-234,12-3-366,-6-19 367,-18-5 1292,14-22 665,-29 7 1788,-3 0 463,-12 8 839,-5 1 536,0-1 190,0 2-757,0 3-707,-20-7-1193,-1 16-1664,-14 21-1126,16 12 644,7 27 898,3-7-125,7 8 543,-11 3-517,11 8 991,-3-13 0,0 2 386,4-11 0,-1 2 24,-4 27 1,0 0-567,3-23 1,-1-3-688,-1 14 1,0-2-137,0-14 1,1-2 472,-3 31 1,-1-5-1,0-3 1</inkml:trace>
  <inkml:trace contextRef="#ctx0" brushRef="#br0" timeOffset="2786">4933 2286 5326,'0'-6'9830,"3"0"-5238,0 2-3256,3 1-2308,-2 2-682,1 0 299,0 1 96,-1 18 4041,2-14-4585,3 54 2377,-1-28-246,-1 13 0,-1 3 1551,1 5-653,-2-17 1,0 0 1306,4 11 175,1-6-2734,3-4 1120,2-9-1704,2-4-291,3-11-1021,11-5-576,-5-6-367,19-17 945,-19-14 974,6-10 344,-13-9 912,-3 9 244,-4-3 1008,-1-1 650,-5 1 623,-2 0-453,-4-12-1145,0 17 74,0-14-626,0 31 237,0 0-394,0 31-51,0 16-240,0 27-65,14-3-409,-6-15 1,1 0-245,8 7-284,10 11-105,-14-20 50,13-6-596,-5-3-61,14-5-690,-6-9 224,23-2-412,-22-25 1089,18-13 262,-23-10 676,4-5 732,-16 8 408,-2-1 833,-3-2 530,-5-12 712,-1 16-973,-2-16-39,0 30-547,-14-2-1272,10 37 22,-11 24-325,15 6 320,8-6 1,2 0-447,-6 2-185,14 13-817,-2-17-768,-12-3 1408,28-1 518,-11 6 0,7-12 0,-1 4 0</inkml:trace>
  <inkml:trace contextRef="#ctx0" brushRef="#br0" timeOffset="2968">5790 1920 4246,'0'0'0</inkml:trace>
  <inkml:trace contextRef="#ctx0" brushRef="#br0" timeOffset="3252">6197 1918 5326,'0'33'9830,"0"-4"-1478,0 1-6214,0 13-909,21-8-1842,-15 15 704,11-19 0,3-1-475,1 18 1517,-3-5 1,1-1-1954,11 9 372,-14-8 1,-2-1-183,2 6 300,-6-11 1,-2-2 656,1-2-919,-2 6-2137,-2-24 2600,-3-24 0,0 9 1,-2-18-1</inkml:trace>
  <inkml:trace contextRef="#ctx0" brushRef="#br0" timeOffset="3598">6438 2074 4606,'23'21'6080,"16"5"-5014,-18 22 1608,14-12-2111,-4-2-23,-3-10-456,3-3-302,2-9 841,7 7-1428,1-16-385,4 7-972,20-10 594,-17 0 816,-10-5 0,-1-5 13,0-12 944,7 2 178,-24-21 1407,-5 22 345,-7-20 525,-4 11 683,-3 0-174,-1 1 127,-21-7-2277,-4 11-135,-24-2-1960,11 18-9,-2 2-1362,12 5-266,-1 0-397,3 24 1649,-8 9 998,19 15 990,5-13 1,3 0 1214,7 14-613,21-6 1,8 0 588,9 11-1025,2-20 0,6-1-1233,6 1 0,0-3-652,-11-8 0,2-1 1083,16 8 0,1-3 0,-18-10 1,0-2-1,1-1 0,1 1 0</inkml:trace>
  <inkml:trace contextRef="#ctx0" brushRef="#br0" timeOffset="3754">8195 2535 8384,'1'-17'4915,"0"3"0</inkml:trace>
  <inkml:trace contextRef="#ctx0" brushRef="#br1" timeOffset="7924">6393 2508 7713,'0'-16'629,"0"0"-539,0 4 0,0 1 180,15-5-90,-11 5 0,11-5-180,-3 6 180,-10-1 269,19-10-269,-10 5 90,7-13-180,-4 10 180,4-11-180,-8 10-180,11-16 90,-7 15 0,5-8 0,8-2 0,-4 8-630,23-21-89,-14 20-316,-5 3 1,1 0 1034,4 0 0,7-4 0,-15 12 0</inkml:trace>
  <inkml:trace contextRef="#ctx0" brushRef="#br1" timeOffset="9304">9660 1382 8972,'0'20'2339,"0"-3"-2339,0-7-90,0-4 180,0-1-180,0 0 0,0 1-360,-10 0-180,7 2-629,-7-1-90,10 2-327,-8 1 1676,6 2 0,-5 1 0,7 1 0</inkml:trace>
  <inkml:trace contextRef="#ctx0" brushRef="#br1" timeOffset="9533">9910 1266 9602,'-25'30'809,"-10"-11"-809,31 4 0,-21-12-90,23 12-360,-9-1-359,4-1-1710,5 27 2519,-5-18 0,7 17 0,0-24 0</inkml:trace>
  <inkml:trace contextRef="#ctx0" brushRef="#br1" timeOffset="9683">9918 1428 7443,'-21'42'-338,"9"-8"1,-3 3 0,8-9 0</inkml:trace>
  <inkml:trace contextRef="#ctx0" brushRef="#br1" timeOffset="10567">10563 2741 8882,'17'-29'674,"-7"-8"1,1 0-315,10 1-270,5-14 0,0-4-772,-4-4 997,7 7 0,2 1-225,-5-7 180,-6 10 0,-3 0 89,-6-2-179,10-10 0,-19 25-270,9 5 279,-10 7 621,2 2-578,-3 28-232,0 17 0,0 19-1274,0 14 1274,0-4 0,7-8 0,3 3-45,-1-12 0,1 2-165,2 7 0,1 5 0,-1-5-15,-3-2 1,1-1-46,8 15 0,-2-1-45,-14-16 0,0-3-90,14 1 1,-1-1-46,-13-1 0,0-1 90,9-1 1,1-2-181,-10 29 473,7-8-922,-9 8 269,0-23 720,0 3 0,0-27 0,0-4 0</inkml:trace>
  <inkml:trace contextRef="#ctx0" brushRef="#br1" timeOffset="10683">10890 3097 8162,'-13'-45'900,"9"1"-720,-16-2 90,19-17-360,-6 17-1567,7-11 1567,20 22-90,-15 3-359,37 3-181,-20 2-89,21 4-271,-4 2 1080,3 1 0,3 3 0,2-1 0</inkml:trace>
  <inkml:trace contextRef="#ctx0" brushRef="#br1" timeOffset="10874">11607 2128 9691,'0'-9'720,"-17"1"-450,12 3 539,-12 0-988,17 24-361,0 6-899,0 27 539,0-9-1349,0 15 2249,0-23 0,16 8 0,3-14 0</inkml:trace>
  <inkml:trace contextRef="#ctx0" brushRef="#br1" timeOffset="11049">11512 1714 8612,'-12'-17'-1619,"6"6"1619,0 20 0,30-6 0,6 15 0</inkml:trace>
  <inkml:trace contextRef="#ctx0" brushRef="#br1" timeOffset="11386">12018 2510 9512,'0'-46'449,"0"8"-359,0-8 180,18-12 0,1 10-1666,-2 5 0,1-1 1575,0-12-89,-4 19 0,-2 0 90,-10-16-491,10 0 581,-4 0 215,-7 15 1,0 1-216,6-18-135,-5 14 0,-4 1-225,-14 1 106,13-10 164,-13 31 1170,3 3-1350,10 31 1168,-9 3-1528,12 43 90,0-14-447,0 2 0,0 2-2,0 14-91,8-6 0,1-1 405,-7-24 1,1-1 44,13 10 0,3 1 360,-7-4 0,1-3 0,22 19 0,-17-22 0,0 1 0</inkml:trace>
  <inkml:trace contextRef="#ctx0" brushRef="#br1" timeOffset="11700">12405 2316 9961,'-19'-8'990,"5"0"-900,14-5-180,0 2 90,17 3 90,-12 1-180,36 1 90,-22-1-90,23 0 0,-10 0 90,0-2 0,1 1-180,-3-2 90,6-6 90,-15 2 270,-2-12-180,-15 8 180,-4-4-1,0 4 1,-26 3-180,19-1 270,-43 1-270,20 4 0,-18 2-180,7 7 90,19 21 0,10 6-270,12 12-180,0 1-179,18-8-1260,13 17 540,10-12 1349,-7-6 0,1-2 0,11 2 0,-14-11 0,1 0 0</inkml:trace>
  <inkml:trace contextRef="#ctx0" brushRef="#br1" timeOffset="12006">12975 1260 9512,'19'-12'1169,"1"5"-629,18-2-450,-2 7 89,-10 0-89,0 2-90,-9 20 90,0-15-90,0 40 0,-1-23-90,-6 11 0,-1 3-269,6 13-271,-7-3 0,-3 2-949,0 9 1039,-3-18 1,-1-2-720,-1 12 1259,0-6 0,0-4 0,0-5 0</inkml:trace>
  <inkml:trace contextRef="#ctx0" brushRef="#br1" timeOffset="12216">13302 1331 10141,'7'-2'1259,"0"0"-1169,-4 2-180,3 15-719,0 8 89,1 11-1708,1 23 2428,-5-14 0,0 19 0,-3-13 0</inkml:trace>
  <inkml:trace contextRef="#ctx0" brushRef="#br1" timeOffset="12736">13987 2141 10321,'6'0'-2968,"0"0"2968,1 0 0,1 0 0,3 0 0</inkml:trace>
  <inkml:trace contextRef="#ctx0" brushRef="#br1" timeOffset="12918">14202 2458 10771,'7'32'1169,"1"-1"-539,9 8-270,-3-11-180,11 14-91,-11-20-89,8 15 90,-11-16-359,1 5-1530,-9 0-270,-1-3 2069,-42 26 0,5-12 0,0-11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2:52:30.91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1242 866 8972,'-5'-14'989,"-1"1"-629,1 0 90,1 0 0,1-4-91,1 1 1,0-2 0,-1 2 0,2 1-180,1 1-90,-1 2 90,1 2-270,0 0 90,0 5 0,0 15 0,15 26 0,-2 4 0,1-2 0,0 1 0,-2 11 45,4 8 0,-2 2-376,-6 4 331,5-2 0,1-1 0,-8-5 0,-1-12 0,0 0 0,-2 2-89,0 9 268,-3-15-89,0-14-90,0 4-809,0-21 719,0-48-90,0 11-288,0-6 0,0-2 468,0-8-90,0-4 180,-12-3-90,11 12 0,-1 0-90,-10-21 90,11 10 0,2 0 0,-1-6 0,-1 22 0,2-1 0,18-22-90,-15 18-263,28-17 173,-29 33 554,9-4-464,1 16 90,-2 5 0,11 3 919,-3 3-919,-2 19 506,-2-1-506,-5 5 90,-3 12-180,-5-17 270,1 20-270,-3 2 0,0-9-180,-16 9-179,12-14-271,-25-2-269,25-5-1530,-26 3 2519,12-8 0,-2 0 0,6-8 0</inkml:trace>
  <inkml:trace contextRef="#ctx0" brushRef="#br0" timeOffset="307">1695 769 8882,'6'0'720,"0"15"-91,2-11-629,-2 28 0,4-28 0,-5 31 0,0-20 90,3 29-90,-4-15-90,4 9 270,-5 1-360,1-10 360,-1 14-90,-1-22-90,-1 1 90,0-11-180,-1-23 180,0-27-90,0-5 0,0 3 0,0 0 0,0-7-90,17-14-989,-13 2 269,30 16-1619,-18-18 2429,12 32 0,-8-1 0,-4 13 0</inkml:trace>
  <inkml:trace contextRef="#ctx0" brushRef="#br0" timeOffset="751">2183 845 10501,'0'33'720,"0"3"-810,20-5 270,-16 0-180,16-6-90,-20 0 180,0 0-90,0 1 0,0-2-720,0-1-180,0-1-1258,0 2 392,0-8 1766,0 1 0,9-11 0,2-1 0</inkml:trace>
  <inkml:trace contextRef="#ctx0" brushRef="#br0" timeOffset="918">2247 638 9422,'0'-7'0,"19"16"0,5 7 0</inkml:trace>
  <inkml:trace contextRef="#ctx0" brushRef="#br0" timeOffset="1218">2747 917 9422,'0'34'899,"0"0"-809,0-9 0,0 1 450,0-6-540,20 3 0,-15 1 0,31 0 0,-32-1 539,39 8-539,-29-10 360,31 8-360,-26-19 0,13 0 90,-14-8-180,6-20 180,-2-10-90,-7-10-90,4-21-180,-12 19-1155,0-11 166,-6 18 90,-1 4 1169,0 0 0,0 15 0,0-1 0</inkml:trace>
  <inkml:trace contextRef="#ctx0" brushRef="#br0" timeOffset="1820">3655 958 11221,'-47'-12'539,"3"8"-269,8-8-270,0 12 90,-1 0-180,1 0 180,2 0-180,3 14 90,3-11 180,7 28-360,3-26 270,10 34-90,2-12 0,6 11 0,23 7-180,12-21 0,13 4 45,-13-19 0,0-2 135,11 1 0,-8-5 0,-1 0 90,2-3-180,20-15 90,-35-4 450,6-17-90,-23 1-450,-1 1 0,-6 7 180,-15 13-90,11 23 0,5-5 0,3 26 0,32-14-90,-3 0-1182,11-2 913,4-5 179,-9-6-90,2 6 0,20-23 270,-16 10-45,-9-17 0,-1-5 45,-1 5-45,-8-13 0,-5-3 135,-4-5-90,0-18 270,-14 12 90,-2 0-1,-1-1-134,-9 16 0,-2 0 135,6-14-410,-13 13 1,0 3-41,14 4 180,-12-2 360,6 20-450,8 28 0,-8-1 90,26 44-90,-13-18 0,13 20-45,-8-25 0,1-1 241,10 23-1141,-1-9 1,1 0-488,-5-21 0,-1-1 532,2 8 1,-2-1 899,6 11 0,1-6 0,0-2 0</inkml:trace>
  <inkml:trace contextRef="#ctx0" brushRef="#br0" timeOffset="1989">4090 906 10141,'0'-17'450,"0"1"-450,0 5 0,0 0 90,27 3-90,8 2-270,-1 4 0,3 1-989,19 1-1107,6 0 836,-16 15 1530,3-11 0,-3 26 0,0-12 0</inkml:trace>
  <inkml:trace contextRef="#ctx0" brushRef="#br0" timeOffset="2267">4810 1138 10231,'0'6'810,"0"-1"-630,0-2-180,0-18 90,31-2-90,-23-21 359,38 1-269,-31 7-90,3 1 90,-6 1-90,-12 7 180,0-9-180,-26 17 270,20 0-270,-47 10 0,32 2 0,-13 9 0,1 8 0,10 16 45,-3 0 0,5 2-45,19 21-2686,14-14 1,7-1 256,13 9 2429,3-16 0,5-3 0,-9-9 0,0-2 0,4 1 0,0-1 0</inkml:trace>
  <inkml:trace contextRef="#ctx0" brushRef="#br0" timeOffset="4152">8272 933 10051,'-2'-14'180,"0"3"-180,2 2 900,0 2-541,0 1-269,0 18-180,23-11 90,-17 28 90,39-26-90,-24 33-333,22-19 333,-6 20 90,3-6-90,0 3 0,3 1 45,-14-7 0,1 2-315,13 15-630,-7-5 1,-3 0-181,1 7 315,-11-18 1,-2 0 764,2 7 0,-2-5 0,-3-2 0</inkml:trace>
  <inkml:trace contextRef="#ctx0" brushRef="#br0" timeOffset="4335">8855 846 9871,'-30'-3'990,"-12"17"-900,9-9-45,-2 26 0,-2 7-1289,10-18 1,1 2 1288,-13 22 0,0 5-45,6-12 0,1-1-495,-2 4 0,0 1-995,-1 2 0,0 1 1490,-1 0 0,1 1 0,2 1 0,0 0 0,0-1 0,1 1 0</inkml:trace>
  <inkml:trace contextRef="#ctx0" brushRef="#br0" timeOffset="7635">16680 480 8612,'0'32'540,"16"4"-540,-12-7 90,13 5-90,-17-3 360,0 1-271,0 5-89,11 2 0,-8 3 45,2-8 0,1 1-45,-6 20 90,0-4 0,0 1-527,0 12 527,0-7 0,0 0-512,0-22 0,0-1 422,0 13 0,0-2 89,0 19-89,0 1 0,0-1 0,0-2 0,-14 0 90,11-3-90,-4-18 0,1 0-203,6 21 203,0-11 0,0-1 90,0 9-804,0-21 0,0 0 714,0 15 0,0 1-658,0 1 658,0 2 0,0 2 539,0 1-494,0-17 0,0 2 220,0-11 0,0 1-265,0 22 0,0-1 90,0 11-596,0-25 0,0-1 506,0 13 0,-11 1 1200,9-4-1200,-3-14 0,-1 1 0,-2 17 0,4-9 0,0-1 1053,-5 7-1053,1-1 0,2 0 0,4 1 45,-2-4 0,0-1-45,3-4 44,0-7 1,1 0-134,0 5 89,0-6 0,0-1 89,0 7 124,0 11-124,0-1-89,0-12 0,0-5 0,0-1 0,0 8 0,0 11 90,0-14-180,0 1 90,11-1-89,-8 0 178,8 0 1590,-11 0-1679,8 17 0,1-11 0,-2-7 0,1 0-312,0 8 492,3 15 269,-9-18-359,5-1-180,-5 0 180,-1 20-180,-1-14 225,0-7 0,0 1-135,0 7 45,0-7 0,0-1-45,0 7-90,0 14 180,0-20 0,0 0-180,0 1 0,0 19 180,0-15-45,0-7 0,0-1-45,0 5 0,0-6 0,0-1 0,0 7 0,0 12 90,0 4-90,-16-12 0,15-5 0,-2 1 0,-28 10 0,29-8 0,1 1 0,-24 8 0,23-18 0,2 0 45,-9 0 0,-1-2-45,4 19 0,-4-7 0,0 0-90,-2 8 180,2-8 0,0 0-180,-2 6 90,3-7 0,-1 1 0,-2 5 45,4-17 0,1 1-135,-5 30 180,5-16-90,0-7 0,1 0 0,2 5 0,-1-6 0,1 1 0,2 5 0,-2 16 90,3-1-90,1-13-45,0-7 0,0 0 45,0 9 45,0-8 0,0 0-594,0 7 504,5-16 0,2-1 135,-5 16-90,10 0 0,-12 3 0,5-14 0,-1 1 0,-2 21 0,3-7 0,-1-1 0,1 9-629,-5-19 1,1-2 718,3 15-180,0 1 90,-2-1 0,4 1 90,-3 0-90,1 2 0,-1-17 0,-1 1 9,1 22 36,-1-11 0,0 1-45,1 8-680,-2-22 1,0-1 769,1 13-180,-1-3 586,3-3-496,-1 18 0,1-13 0,-3-9 0,0 1 0,0 7 0,-1-7 0,0 1 758,1 8-848,-1-17 0,0-1 180,0 13-90,0-1 90,0-2-90,0 2 0,0 0-90,0 1 180,0 16-90,0-14 0,0 11 0,-16 2 0,12-17 0,-4-7 0,1-1 0,7 6-45,-4-7 0,0 0 135,2 7-90,-3-7 0,-1-1 0,1 8-90,0 10 180,-2 2-90,4-13 0,-1-6 0,1-1 0,-1 7 90,1 12-90,0-16 0,2 0-90,0-1 180,1-1-90,0 2 0,0 0 0,0 21 0,0-12-45,8-5 0,1 1 45,-5 11 45,10-19 0,0 0-45,-11 19 0,8-2 0,-1 1-180,-7-1 90,7 0-450,-2-2-2878,-2 16 450,6-21 2968,-5 8 0,-3-26 0,-1-3 0</inkml:trace>
  <inkml:trace contextRef="#ctx0" brushRef="#br0" timeOffset="9034">1498 2936 9781,'0'-14'1350,"0"0"-811,0-2-359,0 0 450,-14-7-450,11 5 270,-24-10-450,14 16 89,-3-3-178,-5 10 178,18 1-89,-17 3-89,13-1 89,-9 2 0,4 19 0,-7 9 89,4 11-178,-5 5 89,7-9-720,2 2-270,5 1-2607,2 12 3597,4-15 0,22 8 0,5-18 0</inkml:trace>
  <inkml:trace contextRef="#ctx0" brushRef="#br0" timeOffset="9386">1758 3231 9691,'22'-16'270,"13"12"-270,-30-36 0,39 17 45,-26-8 0,1-4-45,5 12 0,2-1-1846,9-20 1,-1-2 1845,-14 18 0,-1-1 45,6-11 0,-1-1 227,3-16 88,-3-4-90,-8 1-225,-10 20 0,-2-1 135,-1-20-951,0 18 0,-6 3 681,-17-1 90,14 2 0,-30 24 0,16 9 90,-16 18-90,16 20 595,-11 10-505,27 14-90,-21-6 0,22 5 45,-2-13 0,0 2-45,4-11 0,2 1 45,-3 22 0,4 0-45,13 9-45,-14-25 0,2 0-945,29 11-359,-28-3-90,35-2 1439,-21-4 0,22-4 0,-9-3 0</inkml:trace>
  <inkml:trace contextRef="#ctx0" brushRef="#br0" timeOffset="9754">2577 2964 9691,'-21'-10'1530,"3"2"-1530,-19 27 0,11 7 90,11 10-90,5 0 0,10-8 0,0-1 0,0 1 179,0 5-179,24-8 0,-18 1 0,38-16 0,-39 0 0,40-9 0,-28 3 0,21-4 0,-14-15 0,2-6 0,-8-21 0,-4 6 0,-8-3 0,-6 10 0,0-1 90,0 1-90,-16 2-90,12-2 90,-11 11 0,2 2 90,10 29-90,-10 13 0,28 22-180,4-5-899,-1-15 0,2-1-271,14 5 1350,-8-8 0,2-2 0,10-6 0,14 1 0</inkml:trace>
  <inkml:trace contextRef="#ctx0" brushRef="#br0" timeOffset="10035">3232 2878 9871,'-16'-4'900,"-4"1"-810,-15 3 0,3 21-90,14 4 90,7 14-730,11-4 640,0-8-59,0 0 59,24 1-90,-18 0 90,41-2 90,-41-1-90,42-2 0,-42-2 0,37-2 0,-38-2 90,25 3 0,-27-8 0,9 4-90,-12-10 473,0 1-2272,-20-4-1573,-1 0 3372,-16-2 0,18-1 0,6 0 0</inkml:trace>
  <inkml:trace contextRef="#ctx0" brushRef="#br0" timeOffset="10338">3620 2858 10231,'-34'15'270,"12"2"-180,11 20-180,11-9 180,24 3-90,-18-7 0,39 0-90,-39 1 180,40-2-90,-26 1 0,22-2-90,-11-1 270,7 7 270,-11-9 359,2 10-899,-17-16 180,-5 7-90,-3-12 0,-31 4 0,20-5 0,-48 0 90,33 0-1259,-41 1-270,27-3 1439,-10 1 0,16-5 0,1-1 0</inkml:trace>
  <inkml:trace contextRef="#ctx0" brushRef="#br0" timeOffset="10884">4877 2416 11041,'5'0'629,"2"21"-539,-6 11 90,1 2 0,0 3-180,-2 28-1238,1-8 0,-1 1 1238,0-19 0,0 0 0,0 14 0,0 2 0,0 4 0,0-2 45,1-14 0,-2 1-45,-4 3 0,-2 4 0,2-5-45,4-6 0,-2-2 135,-12 22 0,-2-3-90,2 0 45,7-22 0,-2-4 639,-10-1-594,17-7 236,-14-10-326,12-6-90,-7-5-89,6-44 89,1 11-45,4-15 0,1-4 730,0-13-595,8 3 0,0-4-1286,-7 22 1,2 0 1285,13-15 0,2-2-45,-8-2 0,-1 1 45,1 15 0,1-1-30,-1 0 0,0-3 1,-1 5-561,1 7 1,-1 3 544,4-8 0,1 4-192,10-1 507,-9 11 296,0 9-566,-1 9 2226,0 5-1956,-1 4 1651,7 35-1921,-3-9 44,-3 14 1,-1 4-27,4 11 72,-4-3 0,-1 2-1067,0 12 977,-4-22 0,-1 0 0,-2-1 0,-1-3 0,6 20-630,-5-13 1,1-2-686,1 2 236,0 8-1,-5-26-89,0-4 1169,-2-6 0,0-2 0,0-4 0</inkml:trace>
  <inkml:trace contextRef="#ctx0" brushRef="#br0" timeOffset="11019">4862 3207 10321,'-11'-16'360,"2"0"-360,30 2 0,2 0 0,23 0-709,1 1 799,6 1-90,6 4-1304,-12 4 0,0 2 129,-10 1 0,0 0 862,12 0 0,0 0 1,17 1-1,-1 0 0</inkml:trace>
  <inkml:trace contextRef="#ctx0" brushRef="#br0" timeOffset="11588">6290 2095 10141,'-13'-12'270,"3"2"-270,-2 0 0,6 4 630,-4 2-540,7 17-180,2 13 90,1 8 90,0 8-90,0-3 90,7 6 0,1 4-90,-4 13-1041,3-20 0,3 6 0,-2-6 1131,-6 23-135,4-22 0,-1 0-220,-5 15 265,0 0 0,0-6 0,0-1 0,0-5 90,0-4-1,-19 7-89,15-18 90,-32 11-90,18-26-27,-3 1-63,-8-14 90,17 0-180,-10-3 3337,3-16-3157,11-6 306,-1-19-396,9 1 180,24 15-90,-18-1 0,35 23 42,-19-6 48,21 25 90,-12 15-180,-10-3 0,-4 3 0,-4 25 0,0-13 0,0-1-585,-4 12 540,-2-18 0,-1 1-135,-2 1 0,-2-1-1619,-2 22 1799,0-8 0,0 1 0,0 12 0,0-21 0,0 0 0</inkml:trace>
  <inkml:trace contextRef="#ctx0" brushRef="#br0" timeOffset="12688">1840 10539 10591,'0'-25'1259,"0"0"-899,0 2-90,0-1 90,0 1-450,0-4 180,0 10-180,0-2 90,0 13 0,0 25 0,0 8 0,0 14 90,16 15-180,-12-21 90,23 25 90,-11-28-90,12 13-90,-3-23 90,-2 2 90,4-8-90,-9-8-90,6 2 0,-9-8 90,-3 0-180,0-2 180,-7 0 0,-1-18-90,-3 0 90,-1-18 0,-17 19-90,12-10 90,-26 24 0,16 8 0,-11 54 0,7-3-725,10 3 1,3 2 724,2-25 0,1-1-135,0 14 0,1 0-270,1-12 0,2-1-180,-1 1 1,0 1-181,0-1 1,0 2 764,0 17 0,0 0 0,0-13 0,0-1 0,0 14 0,0-1 0</inkml:trace>
  <inkml:trace contextRef="#ctx0" brushRef="#br0" timeOffset="14085">3508 4895 9961,'1'-8'450,"-1"2"450,1 2-811,-1 19 1,0 8-90,0 10 0,0 6 0,0-7 0,16 4 0,-13 1 0,13 1 0,-16-1 0,0-1 0,9-4 0,-7-2 90,7 3 0,-9-10 180,4 2-270,-2-32 0,2-11 0,-20-15 0,13-29 0,-13 16-416,15 12 0,2-1 506,-1-20-180,0-5 90,0 0-45,8 17 0,1 0 45,-5-20 0,10 15 0,4 2 0,6 0-152,-5 17 1,2 4 241,13 6-90,14 4 0,-28 33 0,16 12 0,-28 11 180,1 21-180,-8-24 0,-1 15 0,-16-21 90,12 1-90,-28-5 0,11 4-360,1-11-1349,-14 1-180,15-16 340,-10-2 1549,12-26 0,8 17 0,9-17 0</inkml:trace>
  <inkml:trace contextRef="#ctx0" brushRef="#br0" timeOffset="14368">3972 4646 9062,'21'0'540,"0"19"-361,-3-15 181,-2 29-360,-5-29 90,1 27-90,-3-17 0,0 17 180,-1-7-90,0 16 90,-3-9-90,1 23-90,-4-23 180,-2 7 180,0-15-181,0-5-89,0-4-90,0-3 0,-17-5 0,13-20 0,-23-12 0,25-11 0,-15-3-90,15 5-89,-5-3-181,7-3-810,17-17 271,-12 13-271,10 10 1,5 2 1006,4 0 1,-2-4-1,-2 17 1</inkml:trace>
  <inkml:trace contextRef="#ctx0" brushRef="#br0" timeOffset="14590">4525 4759 10501,'0'10'90,"0"2"-90,0 10 90,0-3-90,0 22 0,0-15-630,0 20-359,12-19-181,-9 5-449,9-13 1619,0-3 0,-9-2 0,10-3 0</inkml:trace>
  <inkml:trace contextRef="#ctx0" brushRef="#br0" timeOffset="14752">4472 4425 7443,'0'0'0</inkml:trace>
  <inkml:trace contextRef="#ctx0" brushRef="#br0" timeOffset="15106">4887 4639 9512,'3'18'719,"-9"8"-809,41 12 180,-30 2-90,17-16 0,2 1 0,-9 11 0,22 12 0,-19-20 180,0-2 450,-2-4-360,-2-4-91,-2-4-179,0-5 0,3-5 0,-3-2 90,8-22-90,-9-9-1169,6-26 180,-8 9-971,0-2 520,-4 15 1343,-2 0 1,1 3 0,1 2-1</inkml:trace>
  <inkml:trace contextRef="#ctx0" brushRef="#br0" timeOffset="15706">5625 4731 10051,'-52'0'720,"-1"-11"-720,15 8-90,1-9 90,13 12 90,3 0 0,-1 16 0,11 3-180,1 19 90,10 0-180,24-6-180,-18-5-180,42-10 361,-17 0 89,13-9 90,-5 4 0,-12-11 0,1 2 0,-5-16 449,-6-2 91,-8-16-450,-9 3-180,0 1 180,-14 8-90,11 24 90,8 10-90,15 23 0,22-3-90,-11-13-270,3 2 90,-8-21-449,16 6 539,-11-9 180,11-16 0,-6-11 0,-11-8 0,8-22 0,-19 18 180,-7 3 0,-1-1-1057,-2-10 1327,-1-16 180,-3-1-181,0 15-224,1 11 0,-2 1-225,-14-1-180,11-5 180,-11 23 630,15 7-630,0 23 0,0 18 90,0 13-90,8-4 0,0 0 0,-4 13-673,10-14 0,-1 1-227,-10 15-359,9 1 1001,2-1 258,-7-19 0,0 0 0,10 14 0,-7 11 0</inkml:trace>
  <inkml:trace contextRef="#ctx0" brushRef="#br0" timeOffset="15869">5958 4715 9332,'0'-26'0,"0"9"90,20-5-180,5 16-810,25-2-89,-11 8-698,4 15 1687,-12-12 0,3 25 0,-1-12 0</inkml:trace>
  <inkml:trace contextRef="#ctx0" brushRef="#br0" timeOffset="16172">6497 4818 10411,'25'-17'450,"9"13"-360,-13-29 719,15 18-719,-1-15-90,-7 7 0,-12 2 0,-8 4 0,-8 2 0,0 3 0,0 1 90,-21-3 0,15 2 90,-34-1-180,36 4-180,-36 2 360,14 4-270,-15 2 180,17 22-90,1-16 90,21 40-90,-6-24 0,8 23-270,0-8-672,30 3-317,-7-1 449,1-17 1,6-2 809,8 7 0,1-2 0,-5-6 0,1-1 0,14 4 0,1 0 0</inkml:trace>
  <inkml:trace contextRef="#ctx0" brushRef="#br0" timeOffset="17335">8153 4280 10501,'0'-18'810,"-16"0"-810,12 3 0,-29-2 359,29 3-359,-34 2 0,18 5 0,-20 4 0,6 2-90,-2 1 180,1 0-180,1 19 90,3-14 0,6 32 0,4-33 90,12 46 0,3-30-135,17 10 0,7 1 45,5 0-326,2-9 1,3-1 325,15 7 0,5 0 0,2 0 0,2-4 0,-3 1 0,-3-2 90,4 6 179,-20-9-179,3 6-90,-25-14-90,-2 1 180,-34-3 0,21-3-135,-26 0 0,-6-2 45,10 0-405,-12-2 1,-2-1-496,0-1-99,-9-1 9,21 0-348,4-16 1338,6 12 0,2-29 0,3 12 0</inkml:trace>
  <inkml:trace contextRef="#ctx0" brushRef="#br0" timeOffset="17569">7982 4028 9781,'6'-12'810,"5"2"-720,-8 3 989,5 3-719,-6 19-270,-1 9-90,-1 13 0,20 8 90,-16-3-334,28 8 244,-23-7 0,-3 2-290,1-11 0,1 2 320,-1 7 0,1 4 0,-2-4-585,0-2 0,0-1 330,0 15 0,0-1-135,3-16 1,-1-2-316,-4 1 1,-1 0-136,3-2 0,1 0 810,-2-1 0,0 0 0,4 28 0,1-3 0</inkml:trace>
  <inkml:trace contextRef="#ctx0" brushRef="#br0" timeOffset="17936">9175 4294 11041,'-27'-16'1259,"-16"2"-1169,23 2 450,-38 1-540,17 6 0,4 11 0,-1 2-964,-7-4 964,14 17 0,2 2 0,-6-1 90,4 26-90,9-9 90,10 3-180,6 0 90,6-2-630,24-13 1,6-1-990,10 12 1619,18-11 0,6-4 0,-26-11 0,0-3 0,14 2 0,1 0 0</inkml:trace>
  <inkml:trace contextRef="#ctx0" brushRef="#br0" timeOffset="18185">9703 4583 10681,'20'-7'0,"-16"-5"180,40 11-270,-12-15 180,15 11-1619,17-5-270,-22 7 1470,13 3 1,-18 0 0,0 0 0</inkml:trace>
  <inkml:trace contextRef="#ctx0" brushRef="#br0" timeOffset="18352">9960 4922 10501,'50'-19'-270,"-7"14"-1349,-3-27-360,-3 28 1979,-1-22 0,6 23 0,-2-9 0</inkml:trace>
  <inkml:trace contextRef="#ctx0" brushRef="#br0" timeOffset="18820">11462 4406 9691,'12'-37'0,"-9"2"540,20 2-180,-21-3-270,8-2 90,-1-2-90,-6 0 359,6 1-269,-9-14 90,0 14-1075,0-8 805,0 18 345,0 4-345,0 2 178,0 8-178,0 1 90,0 7-90,0 19 552,0 16-462,0 13-90,18 10-577,-13-5 577,12 6-90,-10-12 0,-2 2-630,9 23-360,-1-12 1,0-1-360,0 5 1439,3-15 0,1-1 0,-4-4 0,18 7 0</inkml:trace>
  <inkml:trace contextRef="#ctx0" brushRef="#br0" timeOffset="19124">11930 4116 10591,'0'-16'270,"-18"2"-270,-5 7 90,-12 28-90,14 13 0,-3 15-477,21 2 566,-8-10-89,11 2 0,0 1 0,26 12 0,9-16 45,-12-16 0,3-3-45,26 2-90,-11-12 180,6-4-90,-14-5 0,1-4 90,16-16-135,-10 3 0,-3-4 135,-1-23-90,-12 5 0,-4 0 0,-7-12 0,-5 16 0,-5-1-45,-13-1 0,-2 1-45,7-17-495,-25 12 1,-4 1-405,8 1-316,-10 12 1,1 2 1304,13 5 0,-23 3 0,22 11 0</inkml:trace>
  <inkml:trace contextRef="#ctx0" brushRef="#br0" timeOffset="19485">12678 4143 10681,'-21'-18'1169,"-7"-8"-1169,-22 23 0,10-9 0,2 12 0,13 0 0,2 16 90,1 11-180,11 9 180,1 7-90,10-8 90,28 15-90,-21-11-45,29-8 0,7-2-705,-10 0 750,4-11 0,5-2 45,-6-8 0,0-2-45,22 2 0,-11-6 0,-1-1 0,6-1 0,-14-7 0,-2-6 0,-3-15-45,-14 1 0,-3-3 45,-8-17 0,-2-5 90,-24-3-270,-15 14-225,6 10 1,-3 2-819,-23 2 144,-1 3-181,18 12-808,3 11 2068,5-4 0,4 5 0,3 0 0</inkml:trace>
  <inkml:trace contextRef="#ctx0" brushRef="#br0" timeOffset="19742">13415 4337 11580,'0'-12'0,"0"2"0,0 1-359,16 0-811,-13 4-1258,23 0 2428,-13 19 0,-1 3 0,-2 15 0</inkml:trace>
  <inkml:trace contextRef="#ctx0" brushRef="#br0" timeOffset="20020">13447 4646 7263,'0'27'90,"14"-1"-180,-10 4 180,11 0-90,1 3 539,-12 0 1,23 1-180,-24-1 90,17-1 629,-10 10-269,2-13 179,-2 11-989,-9-24 0,3 2 90,-4-12-180,0-1 90,-28-3 0,-10-2-180,-20 0-810,12 0 1,-1 0-1245,-19 0 2234,3-6 0,-1-2 0,24 6 0,2 0 0,-14-5 0,0 0 0</inkml:trace>
  <inkml:trace contextRef="#ctx0" brushRef="#br0" timeOffset="22135">22235 360 11221,'49'33'90,"5"6"-90,-14-8 89,4 4-628,2 8-451,-10-9-1725,9 14 1546,-15-14 1169,-2 1 0,-2-2 0,-1 1 0</inkml:trace>
  <inkml:trace contextRef="#ctx0" brushRef="#br0" timeOffset="22336">23058 491 9871,'1'-6'1529,"-1"17"-1618,-20 16 178,-6 11-2874,1-2 0,-3 2 2785,6-11 0,2 1 45,-4 12 0,2 2 17,4-8 1,1-2-783,0 4 0,1 0-269,-1 1 0,0 0 989,2 1 0,1 1 0,-1 0 0,1 0 0,0 0 0,1 0 0</inkml:trace>
  <inkml:trace contextRef="#ctx0" brushRef="#br0" timeOffset="23158">17790 2401 10501,'-25'-4'1079,"-2"1"-1079,-19 23 0,6-1-1589,4 21 1679,1-6-90,2 5 45,12-9 0,3 1-45,-1 19-540,4-8 1,2 0-451,12 5-314,6-8 0,7-2 1304,27 1 0,-13-14 0,3-3 0,3-9 0,-1 0 0</inkml:trace>
  <inkml:trace contextRef="#ctx0" brushRef="#br0" timeOffset="23520">18318 2549 9961,'-17'-4'1350,"33"-19"-1440,-7-3 180,16-9-180,19 0 180,-38 8-90,38-3 0,-39 0-90,29 1 180,-30 0-90,10 0-180,-8-14 270,-5 7 359,5-19-539,-6 25 90,0-4 0,-16 16 0,12 5 90,-13 5 0,5 18-180,9 18 180,-20 10-90,21 13 0,-5-16 0,-2 1 0,2 25 45,2-6 0,0 1-324,1-21 1,1 0-622,1 24 1,1 0-1169,1 7 1438,10-22 1,0-2 629,-5 8 0,36-6 0,-15-5 0</inkml:trace>
  <inkml:trace contextRef="#ctx0" brushRef="#br0" timeOffset="23885">18910 2469 9332,'-17'-6'989,"-7"1"-899,-12 22-90,-1 8 90,18 9-90,-7 4 0,24-10 0,-17 3 0,17-3 90,-4 0-90,6-3 0,0-2 90,17-4-90,-13-3 180,32-8-270,-10-2 180,11-6-90,0 0 0,0-17 0,-12-8 0,-2-10 0,-3-1 0,-17 6 0,13 1 450,-15-14-361,3 14-268,-4-11 179,0 22 0,0 22 179,0 16-179,0 29 0,0-6-1210,0 4 311,23-12-361,-18-1-269,38 0 1392,-25-4 0,21-3 1,-7-2-1</inkml:trace>
  <inkml:trace contextRef="#ctx0" brushRef="#br0" timeOffset="24164">19562 2486 9332,'-17'-5'629,"12"-4"-449,-29 8-90,12-3-90,-11 22 0,6 5 90,14 12-90,5-1 0,8 8 0,22-8 90,-17 10-90,34 0 0,-14-13 0,12 15 360,-14-24 539,-1 7-899,-19-18 90,5 5-90,-25-10-1259,-5 0-990,-17-4 2249,4-2 0,14-18 0,8-3 0</inkml:trace>
  <inkml:trace contextRef="#ctx0" brushRef="#br0" timeOffset="24452">20133 2518 10501,'-51'-1'180,"-2"14"-90,7 6-90,17 18 90,12-7-180,17 3 180,0-10-90,16 3 90,17 10-90,8-7-90,10 8 180,6-3-180,-17-9 135,-9-7 0,-2 1 45,-10-2-180,15 5 180,-31-13-90,8 0-90,-29-4 90,13-1-270,-42 1-1439,0 0 360,-14 1 1304,26-3 0,2 0 0,-15 0 0,0-1 0</inkml:trace>
  <inkml:trace contextRef="#ctx0" brushRef="#br0" timeOffset="25335">21265 2138 10681,'-19'13'540,"5"13"-450,0 13-1,11 11-134,-9-17 1,0 2 133,10 22-89,-4-5 0,1-1-1479,5 11 1479,0-22 0,0-1 0,0 11 0,0-4 0,0-4 90,0-8 467,0-5-557,0-9 244,14-4-424,-11-31 0,10-12 0,-13-20 0,-17-6 216,13 7-126,-13-4-90,17-5 180,-6 15 0,0-2-90,3-21 90,-3 11 0,0 2 0,6-5 0,0-8 0,19 27-90,-15 9-26,33 5 206,-33 8-90,38 5 0,-25 6-90,38 2 180,-23 15-90,21 5 0,-26-1 180,4 18-90,-16-10-90,-7 10 0,-3 9 0,-5-19 0,-17 7 0,13-12 0,-12 0 90,0 3-90,12-4 0,-13 19 372,17-15-372,23 23 0,-18-22 0,37 7 27,-38-11 153,30-2 360,-31 4-450,20-6 0,-21 2-90,-11 0 0,4-2-900,-24-2 1,-6-1-541,3 6 1203,-4-7 0,-2-2 1,-8 8-1,-1-3 1</inkml:trace>
  <inkml:trace contextRef="#ctx0" brushRef="#br0" timeOffset="25768">22245 2718 10231,'45'0'0,"-6"0"0,2-18 0,8 0 90,-13-3 0,19-5-180,-36 9 90,13-8 0,-29 3 0,8 6 180,-11 2-270,0-1 90,0 0 270,0 3-180,-25-1-90,1 6 90,-24 1-90,11 21 0,5 9 0,13 10 90,9 2-90,10-3 0,0 2-450,0 19-539,23-15-226,-8-5 1,3-3 916,29 3 0,2 5 1,-9-16-1</inkml:trace>
  <inkml:trace contextRef="#ctx0" brushRef="#br0" timeOffset="25940">22837 2647 9691,'0'8'90,"19"-10"-90,-14 39 90,34-19 0,-7 36-899,10-18-1054,-18-12 0,-1 0 244,13 12 1619,1-3 0,1 0 0,2-3 0</inkml:trace>
  <inkml:trace contextRef="#ctx0" brushRef="#br0" timeOffset="26136">23168 2563 9781,'-17'-3'270,"0"0"-270,4 3 0,-3 26 90,-5 10-90,2 17-180,-5 5-405,10-21 1,0 2-2700,-7 22 3284,8-20 0,0 0 0,0 16 0,2 0 0</inkml:trace>
  <inkml:trace contextRef="#ctx0" brushRef="#br0" timeOffset="26419">23748 2248 11041,'-26'-8'0,"-8"4"0,31 20 0,-10 3 90,5 41-90,5-11-1329,-3 0 0,-1 2 1374,4-17 0,1 0-90,-1 11 0,0 1-770,-1 18-445,4-2-359,0-2 1619,0-5 0,0-5 0,0-5 0</inkml:trace>
  <inkml:trace contextRef="#ctx0" brushRef="#br0" timeOffset="26888">23527 2725 9781,'-11'-13'90,"3"2"-90,28 2 0,10 5-180,30-1-269,-6 5 89,6 0-45,-26 9 0,-1 0-44,19-5 179,-10 12 0,-1 2 270,5-5 135,-12-4 0,-2 1 315,-2 11-1,4-19 2340,-20 14-2519,-22-14-360,8-8 90,7-7 90,18-8-90,23 1-90,-24 8 180,12 3-90,-32 2 89,25 6-178,-27-5-1,16 2 90,-17 1-90,4-2 90,-30 3-90,-4 0 90,-16 2 0,5 15-90,11-11 180,3 25 0,1-7 0,2 7-90,11 13 90,3-14-270,9 8-450,19-10-539,-14-1-91,37-1 1260,-8 5 0,10-11 0,2 4 0</inkml:trace>
  <inkml:trace contextRef="#ctx0" brushRef="#br0" timeOffset="27268">24470 2787 8972,'8'0'630,"1"0"-541,7 0 271,-5 15-360,5-11 0,-6 28 0,-1-27 0,-1 32 0,-2-20 0,0 19 0,0-12 90,-1 9 360,-2-10 0,-1 7-540,-2-17 180,0-24-90,0-23-90,0-9 90,0-20 0,19 29-828,-14-11 828,31 17-414,-31 2 414,26 7 270,-14 3-270,10 9 0,-4 2 0,-8 29 90,-7 7-90,-3 13 0,-3-1 90,2-9-10,-2 1-1969,7 17 539,-1-16 1350,7 10 0,3-21 0,1-1 0</inkml:trace>
  <inkml:trace contextRef="#ctx0" brushRef="#br0" timeOffset="27686">25230 2749 9871,'-31'-31'900,"-14"2"-990,22-1 90,-3 11 90,-9 3 0,19 12-180,-4 22 270,0-13-270,17 40 90,-5-23 45,7 10 0,2 4-45,-1 7 0,-2-5 0,4-1 0,21 4-824,-18 8 824,38-22-22,-38-8 22,38-8-180,-16-4 180,15-7 0,-18-21 0,3 16-90,-18-57 180,5 34 732,-7-37-912,-7 1 90,0 13-45,0 5 0,0 0-295,0-8 430,0 17 0,0 0 269,0-10 1,0-1-360,0 7-334,0-6 334,0 17 180,0 0-90,13 22-90,-10 18 90,20 22-90,-20 10-469,6 16 469,-3-5 0,-6-8 0,1 3 0,3-12 0,1 1-765,-2 28 1,0-1-226,1-26 1,1-2 989,4 23 0,2-3 0,6 1 0,-4-22 0,0 0 0</inkml:trace>
  <inkml:trace contextRef="#ctx0" brushRef="#br0" timeOffset="27985">26012 2767 10141,'-24'-23'450,"18"1"-450,-35 5 0,36 1-90,-33 6 180,12 3-90,-14 4 0,7 26 90,16 7-90,8 28 0,9-11 0,0 4 0,24 5 0,0-14 0,-1-7 0,1 0-267,-1 1 267,10 9 269,-29-21-89,10-2-180,-5-6 90,-7 0-180,7-8 180,-32 0-719,-10-7-1530,-34 0 360,9-1 1553,-5 0 1,17 0 0,-1 0-1</inkml:trace>
  <inkml:trace contextRef="#ctx0" brushRef="#br0" timeOffset="28802">26853 2160 10951,'0'18'1169,"0"-1"-1169,0 24 0,-16-1-2904,12 8 2904,-11-19 0,-3 2 45,6 20 0,2 2-45,0-11 0,-1 1 0,-4 6 0,-2 4 0,5-3-45,9-7 0,0 1 75,-12 8 0,-5 6 0,5-8 15,10-13 0,0-2-90,-10 21 0,-1-6 220,9-20-535,0-4 823,6-35-643,0-21 180,1-13-301,15-14 211,-11 6 90,10-6 0,-6 10 0,-2-3 0,1 12 0,0-2-315,2-6 1,2-4 0,-1 4 314,1 3 0,-1 0 0,2-11 0,-1 1-430,-2 16 0,1 4 520,9-28 0,1 8 90,2 12-312,0 10 42,1 10 377,14 9-107,-11 7 180,23 25-360,-23 14 1549,11 12-1459,-14 11 555,-3-7-556,-1 7-89,-4 4-629,-2 2-630,-1 2-136,-5-19 1,-2-1 1394,-1-11 0,0-1 0,0 9 0,-1-1 0,-2 13 0</inkml:trace>
  <inkml:trace contextRef="#ctx0" brushRef="#br0" timeOffset="28952">26823 2826 9961,'0'-25'360,"20"1"-450,-16 2 180,45 3-90,-21 0-984,30 2 894,-6 3-2069,-11 6 0,2 2 2159,-10 1 0,1 2 0,11-1 0,-1 1 0,19 1 0</inkml:trace>
  <inkml:trace contextRef="#ctx0" brushRef="#br0" timeOffset="29552">27902 1802 8522,'-4'14'1259,"1"-2"-989,2-4-180,0 2-90,1 6 270,0-1-180,0 0 0,0 3-180,0 4 180,0 5-90,0 6 0,0 4 90,0 26 0,0-9-978,0-5 0,0 2 888,0 15 0,0-22 0,0-1 90,0 19-90,0-1-1332,0-2 1422,0-3-978,-14-5 888,11-5-55,-26 4 55,25-15 89,-28 3-178,20-24 1387,-16-3-1388,9-8 1377,1-3-1377,-1 0 1411,2-20-1411,1 15 90,2-35-90,5 8 90,3-9-90,5-13 90,1 24 630,21-3-305,2 21-325,16 5 0,-18 33 89,5 18-89,-8 15-955,-4-10 1,0 0 999,-5-16 0,-1 1-315,-2 12 0,-2 3-1349,-3 5 0,-2 0 1619,2-11 0,-2 1 0,-7 15 0,-3-1 0,-1-16 0,0 0 0</inkml:trace>
  <inkml:trace contextRef="#ctx0" brushRef="#br0" timeOffset="30569">17935 9548 10051,'-5'-21'540,"-1"-3"-540,3 10 540,0-1-450,2 29-90,1 10 0,0 15 90,0 3-90,0 14 0,0-13 0,8-6 0,1-1 0,-4 2 89,30 8-89,-31-22-89,27-4 268,-27-4-269,24-9 270,-16-2-270,11-5 90,0 0 0,-8-22 0,7-9 0,-14-12 0,2-18 90,-9 22-584,1-13 584,-2 19-90,0 4-90,-16 5 90,12 6 90,-23 8-90,10 30 0,1 6 45,1 14 0,1 6-656,5-13 0,1 1 611,-4 17 0,0 2 0,4-10 0,2 1 0,0 3 0,1 0 0,4 0 0,1 3-330,-1-4 0,-1 4 1,1-3-121,0 6 0,2 1-809,-2 4 0,0 5 0,3-6 1259,5-7 0,1-3 0,-6 15 0,0-2 0,6-20 0,0-1 0</inkml:trace>
  <inkml:trace contextRef="#ctx0" brushRef="#br0" timeOffset="32829">285 12918 8162,'37'0'1260,"-4"0"-901,-6 0-269,0 0-90,-5 0 90,4 0-90,-1 0 90,5-13 180,5 9-270,6-9-1442,6 13 1352,7 0 180,4-10-90,8 8 0,-32-6 0,0-1 45,2 8 0,1 0-90,1-6 0,0-2 45,1 6 0,3 0 45,18-7 0,2-1-45,-14 5 0,2 1 30,6-2 0,4 0 0,-3 1-30,-3 0 0,0 0-746,-7 1 1,3 0-1,-3 0 701,5 0 0,-1 0 90,4-1 0,0 1-45,-2 0 0,4 0-715,-2 0 1,3-1 0,-1 1 684,-13 1 0,-1 1 0,3-1 30,9 0 0,5-1 0,1-1 0,-6 2-197,-8 1 0,-4 0 1,4 0 218,8 0 1,6-2-1,-1 1 1,-5 1-209,11-1 0,-2 0 186,-8 1 0,2 0 0,-4-1-45,3 1 0,-4 1 45,2-1 0,-1 1 0,-1-1 0,1-1 30,-4 2 0,3 0 0,-3-1-30,8-1 0,2 0 0,-12 1 0,5 1 0,0-1 0,-5 0 45,13-2 0,-1 1-45,-10 0 0,4 0 0,1-1 0,-5 1-45,12-2 0,-1 0 45,-8 2 0,2-2 0,1 1 30,-1-1 0,0-1 0,-2 1-75,10-2 0,3 1 45,-14 0 0,7-1 0,-1-1 0,-5 2 0,-7 0 0,-4 1 0,5-1 0,10-2 0,5-1 0,1 0 0,-5 1 30,-7 1 0,-4 0 0,3 0 1,15-2 0,3-1 0,-4 1-31,-14 1 0,-3 2 0,1-1 0,1 1 0,0-1 0,0 1 0,1-1 0,-1 1 0,3-1 0,1 0 0,4 0 0,0 1 0,-3-1 0,3 0 0,-2 0 0,4 0 0,-5 0 0,4 0 0,3 0 0,-3 0 0,-5 1-161,5-1 1,-5 0 0,2 1 160,-3 0 0,2-1 0,0 1 0,-4 1 0,-1-2 0,-3 2 0,-1-1 30,2 0 0,0 1 0,0 0-30,-2 0 0,0-1 0,3 0-23,2 0 1,2 0-1,2-1 1,-4 1 52,4 0 0,-3 0 0,5 0-30,-4 0 0,6-1 0,1 0 0,-1 0 0,-6 1 0,6 0 0,-5 1 0,5-1-18,-4 1 0,5-1 0,2 0 0,-2 0 0,-5 1 18,5-1 0,-5 2 0,2-1 22,-3 0 1,2 0-1,0 1 1,-3 0 7,-2 0 0,-4 0 0,1 1-60,-1-1 0,0 1 0,0-1 30,0 1 0,-1-1 0,0 1 0,0 0 0,-1 0 0,1 0-123,-1-1 0,1 1 0,-1 1 123,0-1 0,0 0 0,3 0 0,17-1 0,5 0 0,-4 1 87,-13 0 0,-3 0 0,6 1-87,-5-1 0,5 1 0,2-1 0,-1 1 0,-6 0 112,6 0 0,-4 0 0,1 1-135,-1-1 1,2 0-1,0 1 1,-4 0 22,0-1 0,-2 1 0,-1 0 0,1 1 0,0-1 0,-1 1-73,1-1 0,-1 0 0,1 1 103,-1-1 0,0 1 0,0-1-30,1 1 0,-1 0 0,0 0 294,-1-1 0,0 1 1,4-1-295,0 1 0,4-1 0,1 1 0,-4 0 0,3-1 0,-2 1 0,5-1-104,-4 1 1,6-1 0,2 0-1,-1 1 1,-6 0 103,5-1 0,-4 1 0,2 0 0,-3 0 0,3 1 0,0-1 0,0 0-59,0 1 0,0 0 0,-1 0 0,-2-1 59,2 1 0,-2 0 0,5 0 0,-6 0 0,6 0 0,1 0 0,-2 0 0,-5 0 0,2 0 0,-4 0 0,5 0 18,-4 2 0,5 2 0,1-1 0,0 0 0,-7 0-18,6-2 0,-6-1 0,5 2-106,-2 2 0,5 2 0,2 0 0,-1 0 1,-6-2 105,7-2 0,-5-2 0,2 1 135,-2 1 0,2 1 1,1 0-1,0 0-158,1-1 1,1 0 0,0 0-1,-3 1 53,3-1 0,-3 0 0,6 1-48,-7 0 0,7 1 0,1-1 0,-1 1 0,-7 0 67,4 0 1,-5 0 0,2 0-28,-3 0 1,2 0-1,0-1 1,-3 1-23,-2 1 0,-3-1 0,-1 1 0,0 0 0,-1-1 0,5 2 0,-2 0 0,6 2 0,2 0 0,-1 0 0,-5 0 30,7 0 0,-3-1 0,6 2-30,-11-1 0,6 1 0,3 1 0,0 0 0,-3-1 0,-7 0 192,6 0 1,-6 1-1,4 0-192,-4 0 0,5 1 0,1 0 0,-1 0 0,-6 0-90,5 0 1,-6 0 0,3 1 59,13 3 0,2 0 0,-4 1 30,5 0 0,-5 1 45,1 0 0,-1 1-1,-2-1 1,3 1-75,-4-2 0,4 1 1,-3-1 29,-14-4 0,-1-1 0,4 1 0,10 2 0,6 0 0,0 0 0,-5-1 29,-9-3 1,-3-1 0,4 0-48,-3-1 0,6 1 0,1-1 0,-1 0 1,-5-1 81,6 0 0,-5-1 1,3 0-88,-3 0 1,3 0-1,0-1 1,-4 0 22,1-1 0,-4 0 0,1-1 0,0 1 0,0-1 0,0 0-30,1-1 0,-1 1 0,1 0-60,-1-1 0,0 1 0,0-1 120,1 0 0,0-1 0,0 1-60,0-1 0,-1 1 0,3-1 52,2 0 1,4-1-1,0 1 1,-3 0-53,3 0 1,-3 0 0,6 0 11,-4-1 0,6 0 0,2 1 0,-3-1 0,-4 0-29,4 1 1,-4-1 0,2 0 46,-3 0 0,3 0 0,1 0 0,-1 0 0,0 0 0,0 0 0,0 0 0,-3 0-30,4 0 0,-3 0 0,6 0 48,-6 0 0,7 0 0,1 0 0,-1 0 0,-7 0-18,7 1 0,-7-1 0,7-1-18,-4 0 0,6-1 0,3-1 0,-2 1 0,-6 0 18,7 1 0,-6 0 0,7 0-15,-16 0 0,6-1 0,2 0 0,0 0 0,-2 0 0,-4 1-23,1 0 0,-4 1 0,-2 0 1,4 1 37,0-1 0,1 0 0,2 0 0,0 0 0,-1 0 18,1 0 0,1 0 0,-1 0 0,0 0 0,-3 0 85,1 0 0,-3 0 1,1 0-1,5 0-103,0-1 0,6 0 0,2 0 0,1 0 0,-3 0 0,-6 0-82,2 1 1,-6 0-1,0-1 1,6 1 81,-8-2 0,5 1 0,3-1 0,1 0 0,-1 0 0,-2 1 0,-5-1-21,11 1 1,-5 1 0,0 0-1,3-1 21,0-1 0,4 1 0,2-1 0,-3 0 0,-3 0 45,-2 1 0,-3 0 0,-1 0 0,0-1-68,2 1 1,0 0 0,1-1-1,-1 1-44,1-1 1,-1 0 0,1 1 0,0-1 66,0 0 0,0 1 0,0-1 0,1 0 0,0 0 0,0 0 0,1 0 0,-1 0 77,-1 0 1,0 1 0,0-1-1,5 0-77,-9 0 0,4 0 0,2 0 0,1 0 0,-2-1 0,-3 1 18,-1 0 0,-4 0 0,0 1 0,2-1 0,5-1-7,-5 1 0,3 0 0,4 0 1,1-1-1,0 1 0,-1-1 1,-4 1-1,-3 0-11,5-1 0,-5 1 0,-2-1 0,2 1 0,5-1 0,-5 0 0,5 0 0,2 0 0,2 0 0,0-1 0,-2 1 0,-2 0 0,-5 0 0,6 0 0,-5 0 0,-2 0 0,1 0 0,3 0 15,1 0 0,2-1 0,1 1 0,0-1 0,1 0 0,-1 1-55,-1-1 1,1 0 0,0 1 0,-1-1 0,-1 0 0,-2 1 39,-2-1 0,-2 1 0,-1 0 0,2 0 0,4-1 0,3 0 0,6 0 0,2 0 0,2 0 0,-1 0 0,-4 0 0,-5 0 36,-4 1 0,-5 0 0,-1 0 0,1 1 0,5-1 2,3 0 1,5-1 0,4 1-1,0 0 1,0 0 0,-4 0-1,-5 0-38,9 0 0,-5 0 0,-2 1 0,4 0 0,-12 0 0,2 0 0,1 0 0,1 1 0,-1-1 0,-1 1 18,8 0 0,0-1 0,0 1 0,-3 0 0,-2 0-18,0 1 0,-4-1 0,1 1 0,4-1-15,-5 1 0,6 0 0,2-1 0,-1 1 0,-3-1 0,-5 1 15,10 0 0,-5-1 0,1 1 126,-3-1 1,3-1 0,-3 1 0,-11 5 0,-10 6 0,-8 4 0,12 17 0</inkml:trace>
  <inkml:trace contextRef="#ctx0" brushRef="#br0" timeOffset="34402">1185 13483 9152,'-2'-5'1079,"0"-1"-629,-1 0-90,2 0-90,-1-1-270,1 0 89,-1 0 1,1 0 90,0 0-270,1 0 180,0 2-180,0-2 180,0 3-180,0 0 180,0 2-180,0 0 90,0 0 0,14 1 90,-10-1-90,19 1-90,-20-2 90,21 2 0,-10-1 0,15 2 0,-3-1 0,17 1-90,-10 0 180,24 14 0,-24 2 90,13 20-180,-24-7 0,1 7 0,-16 13 90,-3-7-90,-1-2 0,-4 1 0,-24 11 0,14 2 0,-3-1 0,-11-25 0,-1-1 45,3 21 0,4-2-428,-7-8 383,-5 6-1232,20-10 602,-4-11-1259,3 11 630,11-19 1259,-4 4 0,5-9 0,0-2 0</inkml:trace>
  <inkml:trace contextRef="#ctx0" brushRef="#br0" timeOffset="34601">1115 14013 9332,'-3'-8'1079,"1"-7"-1079,2 1 90,26-14-90,7 8-438,17-7 483,-14 12 0,1 2-675,13-8-1259,0 5 1,0 1 1888,11 2 0,-18 5 0,-1 1 0,17 1 0</inkml:trace>
  <inkml:trace contextRef="#ctx0" brushRef="#br0" timeOffset="35619">1927 13281 9961,'-6'-3'990,"2"0"-990,1 17 90,18 4-180,-11 22 90,34-5 90,-32 4-289,38-6 199,-27 2 0,19 2 0,-7 1 90,-7-8 0,0-1-180,14 17 135,-8-6 0,0 1-45,2 7 0,-6-6 0,-3 0 0,0 5-558,-8-15 1,-2-1 557,-1 11-90,-3-1 180,-4 0-90,-2 15 0,-19-14 0,6-7 0,-2-2 90,-24 4-1218,-5 9 1128,7-18 0,-4-2 221,-2-2-221,11-8 0,-1-1 0,-18 7 111,6-4 0,-1-1-21,-9 3-135,19-7 0,-2 0 45,-3-1 0,1-1 45,8-1 0,-3-1-90,-24 6 0,-1-1 45,23-5 0,-2-1 0,-6 1 0,-5 0 0,3-1 0,2-1 0,1 0 0,-16 1 0,-3 0-45,-3-1 0,2-1 45,13-1 0,-2-1 30,-3 1 0,-6 1 0,6-1-1312,5 0 0,3 0 697,-16 0 1,0 2 134,5 0 0,3 1 334,13-2 1,0 0 115,-22 7 0,3 1 0,-1 3 0,25-5 0,0 0 0</inkml:trace>
  <inkml:trace contextRef="#ctx0" brushRef="#br0" timeOffset="38836">3545 6986 10681,'21'-14'270,"-2"11"-180,-5-33-90,-1 17 180,1-22-1,2 7-89,2-5-90,0-1 270,-1-3-896,0 2 806,-2-1-90,-1 0 180,-2 3-90,-4 0 0,-1 6-180,-3 4 204,-2 6-204,-1 6 104,-1 5-104,-16 28 0,13 19 0,-26 17 0,25 6 0,-3-21 0,1 0 90,6 21-225,0-9 0,0 1-405,0 7-225,0-13 1,0 0-315,0 5-536,0 8 356,13-23 360,-9-4 899,9-4 0,-13-4 0,0-2 0</inkml:trace>
  <inkml:trace contextRef="#ctx0" brushRef="#br0" timeOffset="38969">3575 7181 9242,'-19'-15'180,"5"-9"-180,14-9 90,0-7-180,23 8 90,-18-6 0,29 10 0,5-1-1832,-7-17 1517,5 15 0,2 1-405,8-10 1,1 1-271,-1 2 990,-1 4 0,-4 3 0,-1 1 0</inkml:trace>
  <inkml:trace contextRef="#ctx0" brushRef="#br0" timeOffset="39339">4108 6528 9242,'-34'-2'1169,"14"14"-1079,8 5-90,28 18 0,-12-6 0,31 17 0,-31-15 90,29 22-90,-29-22 90,10 8 90,-3-8-180,-8-10-270,14 1-90,-12-15 90,4-3 90,-4-4 180,-2-23-90,1-6 90,0-15 0,1-13 90,1 21-269,0-23 179,1 28 89,-3-6-89,1 19 270,-2 7-180,2-1 180,2 11-270,0-5 90,7 26-90,-5-15 0,10 44 90,-8-31-90,5 25-630,3-9-89,-4-9-541,13 4 541,-7-12 719,12-10 0,-12 0 0,5-7 0</inkml:trace>
  <inkml:trace contextRef="#ctx0" brushRef="#br0" timeOffset="39486">4545 6640 9961,'0'-24'450,"-13"8"-360,10 25-630,6 10-1798,15 18 530,22-2 1808,-8-13 0,6 2 0,-8-11 0</inkml:trace>
  <inkml:trace contextRef="#ctx0" brushRef="#br0" timeOffset="39692">4935 6403 9422,'-17'-7'809,"13"1"-359,-27 5-360,15 0-90,-10 23 90,11 4-90,6 15 90,9-1-90,0-7 90,0 2-90,25 0-900,8 12-89,16-13-540,-16-10 0,1-3 1434,12-7 0,16 0 0,-16-14 1</inkml:trace>
  <inkml:trace contextRef="#ctx0" brushRef="#br0" timeOffset="40069">5522 5950 10591,'0'-28'899,"0"3"-899,0 7 0,0 6 540,-15 5-540,11 26 0,-11 14 90,15 16-90,-1-9 0,2 0-646,15 15 646,-14-16 0,0 0 0,13 16 0,-1 1 90,-11-3-180,10-3-270,-2-5 0,-8-3-841,8 6 572,-11-15-1,0 10 450,0-24 180,-15-2 0,11-10 180,-32-5 180,8-1-180,-10-17 0,-1 12 89,1-29-269,11 6 90,-4-18 0,21 5 549,3 3-729,7 1 180,26 8-810,12-11-180,15 18-499,-15 8 1,1 1 1398,10 2 0,16 1 0,-21 7 0</inkml:trace>
  <inkml:trace contextRef="#ctx0" brushRef="#br0" timeOffset="40252">5913 6462 10051,'0'11'630,"0"0"-360,0-2-270,0-1 0,0-1 0,0-3 0,0 0 0,0-1 0,0 1 0,0 2 90,0 0-450,0 7-450,0-5-899,0 8 450,0-8 1259,0 2 0,0-7 0,0-1 0</inkml:trace>
  <inkml:trace contextRef="#ctx0" brushRef="#br0" timeOffset="40402">5860 6027 9062,'0'-13'90,"0"3"-270,0 21-2069,18 11 2249,0 10 0,4 2 0,-8-8 0</inkml:trace>
  <inkml:trace contextRef="#ctx0" brushRef="#br0" timeOffset="40692">6368 6304 10231,'-47'0'1080,"-1"0"-991,3 13-178,6 7 178,18 6 1,8 4-180,13-6 90,0 0 90,0 1-180,0-1 270,21-2-90,-15-1-135,24-9 0,6-2 45,-7 5 45,14-8 0,2-3-45,2 0 45,-9-2 0,0-4-45,1-14-90,6 12 90,-24-28 0,-11 11 0,-3-18-180,-27 8-1619,-9-4 540,-23 14-360,9 5 1619,15 2 0,-4 13 0,9-5 0</inkml:trace>
  <inkml:trace contextRef="#ctx0" brushRef="#br0" timeOffset="41052">6720 6300 9602,'0'27'1709,"0"1"-1709,0-8 0,0 1 0,0-5 89,0 8-89,0-6 90,0 11-90,0-15 180,0 4-360,0-11-89,10-2 179,1-22 0,7-8 180,4-22-90,-7 8-861,5-1 861,-5 12 0,-3 4 90,-1 11 179,-2-4-89,-2 15-90,-2-7-90,1 32 681,-1-3-681,1 39 90,-1-14-1868,0 16-21,3-11-990,0 2 2789,6 0 0,3-2 0,4 0 0</inkml:trace>
  <inkml:trace contextRef="#ctx0" brushRef="#br0" timeOffset="42486">7767 6167 10861,'17'-7'1169,"-3"2"-809,-1 2-270,1 3 0,9 0-90,-1 0 90,-4 21-90,4-16 0,0 35 0,1-23 0,3 17-90,-2-5-3482,3 0 2762,-2 1-179,1 1-185,-1 0-265,-2-2-180,-2-1 1619,-3-5 0,-3-1 0,-2-3 0</inkml:trace>
  <inkml:trace contextRef="#ctx0" brushRef="#br0" timeOffset="42669">8075 6240 10051,'-17'-24'1170,"-7"2"-901,16 4-269,-13 0 90,10 10 0,-5 0-90,4 24 0,-2-12-90,0 37 180,-2-19-90,-2 25-1260,-3-7-89,-1 5-90,0 0 1439,4-1 0,0 0 0,3-3 0</inkml:trace>
  <inkml:trace contextRef="#ctx0" brushRef="#br0" timeOffset="42924">8567 6220 10591,'-18'13'540,"27"4"-450,17 14-90,3-6 90,17 2-90,-26-6 0,23 1 89,-12 1-448,1 1-631,0-1-1798,11 10 2788,-11-11 0,6 7 0,-15-13 0</inkml:trace>
  <inkml:trace contextRef="#ctx0" brushRef="#br0" timeOffset="43102">8963 6226 10591,'-14'-12'809,"-4"3"-898,16 3 89,-12 1 0,5 3 89,-12 25-89,0-4-539,-6 26-1500,-1-6 60,-3 8 1815,-5 6 1,0 2 0,17-27-1,0 0 1</inkml:trace>
  <inkml:trace contextRef="#ctx0" brushRef="#br0" timeOffset="43619">9805 5724 10771,'-29'-9'989,"8"4"-629,-15 1-180,17 4-180,-10 18 0,14 14 0,0 11 45,11-5 0,2 2-45,0 14-270,13-3 0,1 0-1548,-6 14 1233,19-24 1,2 0-766,-4 15 271,0-28 0,3-2 1079,12 25 0,1-6 0,1-2 0</inkml:trace>
  <inkml:trace contextRef="#ctx0" brushRef="#br0" timeOffset="43892">10137 5718 9961,'16'-10'540,"-12"3"-90,29 4-270,-8 2 89,-3 21-89,18-15 0,-23 37-90,16-5-90,-6 13-968,-13 5 1058,6-11-90,-18 4 0,5 2 0,-7 3 90,-22 1-90,17 1-315,-26-16 0,-4 1-270,20-10 1,0 0-1440,-28 19 0,-2-3 2024,21-20 0,0-1 0,-6 6 0,-1-1 0,-9 8 0</inkml:trace>
  <inkml:trace contextRef="#ctx0" brushRef="#br0" timeOffset="44692">10765 5475 9691,'-22'-1'900,"4"1"-900,10 13 90,1-9 90,7 32 0,-3-16-180,3 24 90,0-6 0,0 4 0,17 2-90,-8-11 0,2 0 0,9 16 0,-4-9 0,0-1-236,1 3 236,2 10 90,2-11-90,-19-13 180,6 11-270,-8-21 180,-19 4-90,14-13-2069,-50 3 1439,26-9 1,-22 2 449,16-20 180,22 0 325,0-14-145,13 6 360,23 9 90,4 5-1,22 29-629,-2 8 90,-19 13 56,9 4-146,-33-8 90,25 3 0,-26 2-90,15 1 0,-17 1 0,5 1 90,-6 0-90,0 19-270,-23-14-1484,11-8 0,0 0 1754,-16 8 0,9-17 0,-1-2 0,-6 14 0</inkml:trace>
  <inkml:trace contextRef="#ctx0" brushRef="#br0" timeOffset="45524">3588 9176 10501,'-2'-5'0,"-1"3"-90,0 0 90,1 21 0,1 9 0,1 12 90,0 3-90,0-7 0,0 1 180,0 0-270,17 12 180,5-14-90,-1 7 0,31-14 90,-32-10 0,39-3-90,-32-11 0,12-4 0,-21 0 90,0-35 449,-12 12-539,-22-30-90,-3 26 1,-19 11 268,3 8-179,15 34 0,-13 15 0,17 16 0,2-11 0,1 0-1383,-2 17 753,11-19 1,1-1-1530,3 21 2159,0 0 0,0-2 0,0 1 0</inkml:trace>
  <inkml:trace contextRef="#ctx0" brushRef="#br0" timeOffset="47504">5327 7966 10861,'0'-23'1079,"0"0"-989,-17 3-90,12 1 0,-29 3-90,30 3 90,-32 2 0,31 5 0,-34 3 0,24 2 0,-16 1 0,11 18 0,1 8 90,8 11-90,3 3 0,8-9-90,0 3 180,20 0-90,-15 0 0,35-1 90,-36-1-270,36-1 270,-35-3-90,31 0 0,-32-3 90,23-2-90,-25-2 90,9-2-90,-11-3-90,0-1 90,0-2 90,-19-3-360,15-2-180,-31-1-629,31-3-1709,-32-1 2788,14-3 0,-10-22 0,4-6 0</inkml:trace>
  <inkml:trace contextRef="#ctx0" brushRef="#br0" timeOffset="47719">5140 7653 9512,'9'-9'2068,"3"3"-1888,-11 20 0,8 14 0,-6 12-180,4 8-400,-1-3 400,1 6 0,0 4 0,-1-12 0,1 1 89,-3-11 1,0 2-135,5 24 1,0 0-408,-4-24 0,1-2 47,1 11 1,1-2-945,4 14-271,1-3-628,1-5 2248,-1-3 0,2-6 0,-1-2 0</inkml:trace>
  <inkml:trace contextRef="#ctx0" brushRef="#br0" timeOffset="47971">5728 7839 11041,'5'-6'1079,"-1"2"-989,-2 18-90,1 23 90,-3 3-45,6-3 0,2 0-45,-5 8-833,11-13 1,-1-1 832,-10 15-540,10 2 210,-2-3-1829,-8 19 1170,14-19 989,-15 21 0,5-35 0,-7 6 0</inkml:trace>
  <inkml:trace contextRef="#ctx0" brushRef="#br0" timeOffset="48102">5598 8326 9691,'-7'-32'-89,"1"1"178,6-2-89,24-2 0,-17-1-135,25 10 1,5 0-1251,-7-14 1385,15 7 0,3 0 0,3-5 0,-15 13 0,-1 0 0</inkml:trace>
  <inkml:trace contextRef="#ctx0" brushRef="#br0" timeOffset="48687">6068 7528 10681,'0'38'719,"0"-4"-808,0 2 178,0-2 1,0 3-90,0 5 0,17 3 90,-13 4-90,11-12 0,-1 0 0,-10 20 0,7-8 0,1-1 0,-10 8 0,3-12 0,0 0 90,-1 2-671,-3 7 581,4-23 90,-3-9-90,-2-3-90,6-7-180,-5-5-90,6-2 270,-2-24 90,2 14-89,1-35 89,1 23 0,2-20 581,2 9-581,3 0 0,0 2-90,8 3 180,-8 1 270,11 11-270,-14 1-90,6 11 269,-8 0-359,0 21 180,1-16-90,6 51 0,-5-35 90,9 42-90,-9-32 0,9 14 180,-9-22-270,6 1 180,4-16-90,-5-3 0,17-5 0,-16-23 0,18-7-90,-19-14 180,6 0-180,-8-6 180,-7 12-90,3-21-90,-9 29 90,1-10 0,-2 28 270,0-4-270,2 15 0,-2-4 0,1 28 0,1 6 90,1 30-360,1-13-1340,-1 4 350,1-16-449,0-2-539,2-3 2248,2-3 0,0-6 0,0-1 0</inkml:trace>
  <inkml:trace contextRef="#ctx0" brushRef="#br0" timeOffset="48869">6690 7845 10591,'-8'-20'-90,"1"4"90,3 5 0,2 4-989,-2 3-1800,26 19 2789,4 4 0,13 2 0,-4-6 0</inkml:trace>
  <inkml:trace contextRef="#ctx0" brushRef="#br0" timeOffset="49156">7158 7961 10681,'-48'-19'809,"6"8"-899,18 24 180,10 17-90,14 11 0,0 3 0,17 8 0,7-12-1214,-3 13 1304,20-17-180,-24-2 180,17-2-453,-4 5 453,-16-13 270,13 8-360,-20-20-180,4 0-1349,-35-9 1447,-7-1 82,-30-19 0,16 2 0,1-16 0</inkml:trace>
  <inkml:trace contextRef="#ctx0" brushRef="#br0" timeOffset="49410">7545 8045 11490,'0'-9'0,"0"1"0,0 2 0,17-4 0,11 6 90,9-3-1079,21 6 0,-20 1-361,-5 7 1,1 0 1349,5-3 0,9 10 0,-17-14 0</inkml:trace>
  <inkml:trace contextRef="#ctx0" brushRef="#br0" timeOffset="49658">7817 7902 10411,'-16'-13'450,"-6"6"-450,19-4-90,-12 7 540,14-4-450,15 5 90,-10 15-180,34-9 180,-10 24-1,-3-6-609,20 8 610,-40 4-180,32-4 180,-33 1 0,19 20-90,-21-10 0,4-4 0,-4 0-990,-19 8-584,4-6 0,0 0 1574,-11 4 0,4-15 0,-2-1 0,-4 7 0</inkml:trace>
  <inkml:trace contextRef="#ctx0" brushRef="#br0" timeOffset="50536">8642 7804 11311,'0'-7'719,"0"3"-449,-20-1-180,-7 4-180,-26 0 180,12 23-45,9-8 0,3 3-45,-6 29 0,8-11 0,1 0 90,8 14-225,7-5 0,3 0-405,8 8-900,10-18 0,3-2-269,10 9-629,27-6 2338,2-5 0,7-8 0,-27-12 0,1 0 0</inkml:trace>
  <inkml:trace contextRef="#ctx0" brushRef="#br0" timeOffset="50808">9160 8055 11041,'21'0'270,"-1"0"-270,-3 0 0,2 0 0,2 0 0,2-12 0,3 9-720,13-9-359,-10 12-1260,21 0 2339,-23 0 0,6 0 0,-13 0 0</inkml:trace>
  <inkml:trace contextRef="#ctx0" brushRef="#br0" timeOffset="50960">9167 8329 10051,'-7'9'900,"5"0"-810,-4 0-90,28-5 90,11 0-900,13-3-1169,-11-1 0,-1 0 1979,13 0 0,16 0 0,-17 0 0</inkml:trace>
  <inkml:trace contextRef="#ctx0" brushRef="#br0" timeOffset="51503">10377 8110 10051,'0'-47'630,"17"5"-450,-13-7-1855,13 5 1945,-17-1-90,13-4-85,-11 15 1,0 0-6,11-18 134,-9 11 1,-1 0-45,-2 0-90,6-9-180,-7 17 90,0 11 465,0 1 75,0 14-540,0 42 90,0 9-90,0-12 0,0 4 0,-1 8 0,2 0 241,10 12-421,-10-18 0,1 0-359,9 15-361,-2-1-269,-7-5-180,7-2-1,-1-8-359,-6-2 1859,12-7 1,-12-5-1,4-3 1</inkml:trace>
  <inkml:trace contextRef="#ctx0" brushRef="#br0" timeOffset="51653">10313 8322 10501,'-13'8'810,"-1"-1"-721,12-1 1,25-3-180,15-17-899,19 10-121,-26-11 0,-1 1-599,23 11 1709,4-25 0,2 24 0,-1-11 0</inkml:trace>
  <inkml:trace contextRef="#ctx0" brushRef="#br0" timeOffset="51886">11040 7652 11311,'-7'-10'0,"6"4"0,-6-4-1979,7 5-1080,21 1 3059,-3 20 0,6-12 0,-10 14 0</inkml:trace>
  <inkml:trace contextRef="#ctx0" brushRef="#br0" timeOffset="52170">11388 8403 9871,'10'23'2339,"-8"-2"-2249,12-5-90,-12-3 270,2-6-180,-4-1-180,-21-3 180,-17-2-90,0-1 0,-4 1-563,4-1 0,-1 0 383,-8 0 0,-1 0-180,9 0 0,-1 0-450,-1-6 1,0 0-226,-2 5 1,0 0 1034,1-5 0,1 0 0,1 6 0,1 0 0,2 0 0,-1 0 0</inkml:trace>
  <inkml:trace contextRef="#ctx0" brushRef="#br0" timeOffset="52873">12693 7581 10681,'0'-14'1169,"0"3"-809,0 3-180,0 4-90,19 2 270,0 1-360,3 20 0,9-15 90,-16 36-90,16-21 0,-7 21 90,2-7-180,10 17 809,-8-12-449,-4-9 0,1-1-270,2-1 90,24 2 0,-20-20-843,14-20 663,-7-9 90,5-20 0,-18 18 0,0-2-754,1-3 1,0-3 168,3-3 1,0-1-406,0-4 1,1-3 989,0-1 0,0-4 0,0 1 0,3-9 0,1-1 0,-6 6 0,1 0 0,0 1 0</inkml:trace>
  <inkml:trace contextRef="#ctx0" brushRef="#br0" timeOffset="58321">19242 4365 9602,'0'-16'1259,"0"1"-809,0-3-181,14 0 91,-11-8-180,21 8 180,-22-12-360,13 19 0,-14-5-90,5 11 90,-6 3 0,4 0 0,-1 2 0,4 14 0,-4-11 90,1 21 0,-1-22-90,-1 8 0,0-2 809,-1-3-809,0-4 0,-1-8 0</inkml:trace>
  <inkml:trace contextRef="#ctx0" brushRef="#br0" timeOffset="58970">19020 4695 9871,'19'-26'450,"-15"-18"-360,32 23-180,-32-24 180,32 8-848,-20-4 1028,14-2-90,-4-2-90,-5-1 180,2-1-270,-4 1 89,1 2 91,3-12-180,-6 18 157,2-13-157,-10 31 270,-4 2-145,-2 37-125,-3 1 90,0 26-45,0-13 0,0 1-45,0 25-751,0-18 1,0 2 750,0 23 0,0-33 0,0 1 0,-1-1 0,2 2-513,5 11 0,3 1 558,-1-13 0,2 1-90,8 18 0,-1 0 135,2 3-270,-4-15 0,0-1-360,2 0 0,1 4 1,3-20-91,-19-7-180,12-2-539,-12-4 3544,-20-6-1565,-26-20-360,-3 10 573,-8-29-663,25 30-90,2-28-51,-2 11 51,15-8 90,-1 2-90,16-2-90,0 6 0,44-22 90,-14 16-939,5 9 1,2 0 39,13-10 89,6-1-269,2 0 989,-28 15 0,0 1 0,28-15 0,-1 1 0</inkml:trace>
  <inkml:trace contextRef="#ctx0" brushRef="#br0" timeOffset="59523">19942 4253 9422,'0'-12'899,"-16"1"-809,12 3-180,-11 0 540,15 4-450,0 18 90,0 10-90,0 12 0,0 1 90,14-6-90,-10 19-90,24-13 180,-16 22-90,3-29 90,1 10-90,-8-24 0,1 1 0,-1-14 0,-5 0-90,2-3 90,2-21-90,-2 16 90,5-51 0,-2 31-559,3-26 469,-3 18 90,-2 5 0,1 1-90,-1 5 90,0 4 0,-2 8 0,2-2 0,-3 11 559,6 11-559,-2-6 0,6 30 90,-3-8-180,2 10 180,2 9 0,-4-19-90,8 12 90,-8-25-630,9 9 360,-10-20-270,12 6 450,-9-30 0,4 16-90,2-52 90,-4 35 0,-2-11 0,-2-1 180,2 0-180,6-20 0,-12 30 0,4 1 270,-7 8-90,1 14-180,-1-7 0,-1 9 0,0 18 90,1 8-90,0 11 90,5 15-90,-2-17-1079,11 22 359,-3-27-179,9 4 899,7-15 0,-4-10 0,9 0 0</inkml:trace>
  <inkml:trace contextRef="#ctx0" brushRef="#br0" timeOffset="59703">20697 4298 9242,'-14'-8'1079,"10"16"-989,-10 11-90,32 0 0,-14 17 90,31-20-90,-31 17-90,36-10 90,-18 0-540,20-3-738,-3-1 199,0-10-720,7 5 1799,2-13 0,3 6 0,3-7 0</inkml:trace>
  <inkml:trace contextRef="#ctx0" brushRef="#br0" timeOffset="59955">21455 3838 9781,'-24'-4'1619,"-15"2"-1349,20 1-180,-4 23 0,-5 8-90,18 14 90,-5 4-90,4-9 90,9 4-90,-3 23 0,4-14-626,0-8 1,1 0 625,0 7-450,17 12-1449,-12-5 1089,30-20-269,-30 19 269,24-33 810,-26 6 0,8-21 0,-11-1 0</inkml:trace>
  <inkml:trace contextRef="#ctx0" brushRef="#br0" timeOffset="60087">21153 4442 9961,'-17'-23'90,"13"-1"-90,-23 4 0,24-8 90,-7 9-90,34-8 0,-18 13-495,28 4 1,6 3-496,-7-1-274,5 3 0,2 2 1264,8 1 0,2 2 0,-2 0 0</inkml:trace>
  <inkml:trace contextRef="#ctx0" brushRef="#br0" timeOffset="60269">21783 4343 9691,'0'8'900,"0"1"-810,0 0-90,0-2 0,0 1 90,0-2-180,0 2 180,0 0 0,0 1-90,0 2-90,0 5-630,0-3-1169,14 8 720,-11-9 1169,10 2 0,-4-7 0,2-1 0</inkml:trace>
  <inkml:trace contextRef="#ctx0" brushRef="#br0" timeOffset="60411">21783 4073 8972,'0'-15'-1169,"17"7"1169,0 18 0,21 9 0,-1 15 0</inkml:trace>
  <inkml:trace contextRef="#ctx0" brushRef="#br0" timeOffset="60703">22202 4284 10321,'-44'0'450,"2"0"-270,11 0-90,12 15-90,8 6 90,11 18-90,0-6 90,0 0-90,24-10 0,-17 0 90,43-3-180,-12 5 180,11-11-90,1 0 89,-7-9 1,-14-5-90,5 2 0,-19-17-90,-8-3 90,-1-19 0,-31 7-449,19-1-361,-41 9-1349,19-5 540,0 9 1619,-14-5 0,37 10 0,-14 0 0</inkml:trace>
  <inkml:trace contextRef="#ctx0" brushRef="#br0" timeOffset="61037">22527 4278 9242,'0'30'809,"0"-6"-809,0 1 0,0-6 0,0-1 0,0 2 0,0 8 0,0-6 0,0 2 180,0-7-90,0-7 180,0 0-90,11-7-270,-8-16 90,17-18 0,-7-2 0,14-26 90,-4 25-709,2-11 619,-7 17 90,-2 4 0,-1 5-90,-3 4 0,-1 8 0,-2 2 0,3 5 709,-3 23-1249,6 10-899,-4 13-1857,1 7 3296,-2-7 0,-1 3 0,1 3 0</inkml:trace>
  <inkml:trace contextRef="#ctx0" brushRef="#br0" timeOffset="61873">23435 4109 9691,'0'30'270,"0"8"-180,0-10 0,13 24-90,2-20 0,15 27 0,-7-27-450,13 17 181,-13-27-91,21 3 360,-19-18-90,7 0 180,-5-22-90,-9 11 180,6-29 90,-16 6-91,0-8 91,-6-1-90,-2 12 270,0-4-540,0 4 540,-15 5-450,11 32 0,-12 28 0,16 14 45,0-22 0,0 2-90,8 9 0,0 1-54,-7-9 1,2 0 98,12 27 0,-1 0 45,-11-26 0,-2-1-45,6 21 0,0-1-597,0 3 687,-6-24 0,0-2-90,7 4 0,-8-8 0,0-4-1080,-18-5-89,13-9 1236,-27-2 1,12-8-1,-15-1 1</inkml:trace>
  <inkml:trace contextRef="#ctx0" brushRef="#br0" timeOffset="62119">24225 4161 9691,'-16'18'720,"12"10"-720,-13-13 90,5 10-90,10-2 0,-10-2 90,12 2-90,0 1 90,0 11-90,17-8-450,0 15-90,4-20-1438,8 9 628,-9-19 1350,8 1 0,0-11 0,-8-1 0</inkml:trace>
  <inkml:trace contextRef="#ctx0" brushRef="#br0" timeOffset="62403">24448 4186 9871,'-14'-13'810,"10"27"-900,-11 11 180,15 20-90,0 3-1146,0-6 1146,0 4 0,0 4 214,0 5-169,8-15 0,2 1-135,5 23-398,2-11 0,-1 0 578,-2 7-90,-3-22 0,-1 0 449,-8 7-359,13-2 270,-14-6 450,9 6-720,-9-17 685,2 6-775,-3-21-571,-20-1-328,-10-7-360,-12-3-181,-5 0-808,7 0 2426,-5 0 1,-1-14 0,-2-5 0</inkml:trace>
  <inkml:trace contextRef="#ctx0" brushRef="#br0" timeOffset="63235">25280 3919 10141,'-43'-1'540,"8"21"-540,2-15 0,8 40-365,2-22 455,0 25-553,3-6 463,4 3 0,8 4 0,2 1-990,15-14 1,1 1-360,-6 16 1349,20-19 0,4-2 0,3 6 0,-1-21 0,1 0 0</inkml:trace>
  <inkml:trace contextRef="#ctx0" brushRef="#br0" timeOffset="63491">25662 3946 9422,'-25'-16'539,"-3"2"-359,25 3 180,-5 4-360,29 3 90,12 3-90,10 20 0,5-14 45,-20 21 0,-1 4-45,16-5 45,-10 11 0,-3 4-45,1 6 45,-15-4 0,-5 2 45,-3 10-675,-20 4 0,-7 1-314,-5 1 613,-12-5 0,-4-4 1,-7-9-1,15-16 0,-1-1 1</inkml:trace>
  <inkml:trace contextRef="#ctx0" brushRef="#br0" timeOffset="64020">26223 3652 8882,'-14'15'1439,"2"3"-1439,29 22 0,-13-10 180,13 5 90,-17-8-180,14 4 0,-10 0-90,10 1 0,-14 0 270,0 14-180,0-11-90,0 19 0,0-26 0,0 7 0,-14-15 89,10-2-89,-10-3 0,-3-1 90,0-5-629,-18-1 89,13-7 90,-7 0 270,15-19 0,-2 13 90,8-28 90,3 29-180,2-28 90,2 12-90,17-12 180,-12 7 180,30 13 0,-18 7-180,5 20-90,0-11 0,-18 34 90,7-19-90,1 21 0,-9-6 0,14 3 90,-11 27 0,1-15-1041,-1-3 0,-1 0-309,-2 12 315,1-20 1,-1-1 944,-1 19 0,-1 0 0,0-1 0</inkml:trace>
  <inkml:trace contextRef="#ctx0" brushRef="#br0" timeOffset="64921">19297 7674 10861,'0'-15'0,"0"2"0,0 5 0,0 0 180,-15 7-180,11 22 0,-11 6 0,15 14 90,22 9-90,-17-19 0,37 17 180,-12-25-815,8-2 635,0-6 0,-15-13 0,2 6 0,-13-23 90,0-7-90,-12-19 359,-22 8-449,-2-7 90,-20 16 635,5 6-635,4 25 90,8 26-90,16 13 0,6 5 45,0-13 0,2 2-1176,2 6 1,2 6-1,-1-6 951,0-6 0,0-1-300,-1 5 1,0 5-1,3-5-440,5-4 0,0 0 290,-5 11 1,0 0 629,5-18 0,0-1 0,-7 30 0,0-3 0</inkml:trace>
  <inkml:trace contextRef="#ctx0" brushRef="#br0" timeOffset="65904">20992 6279 11131,'0'-24'899,"0"0"-539,0 2-450,0 0 90,-16 2-90,12 3 90,-27 2 0,12 7 0,-16 3 0,4 23 0,14 8 90,5 10-180,39 18 180,-20-18-135,30-3 0,5-1 45,-8 7-890,4-13 0,1-2 800,2 10 180,-3-3-90,-8-2 90,-4 3 0,-6-10-90,-9 6 90,-24-16-360,8 1-89,-41-9-361,23-1-359,-28-3-91,10 1 181,0-1-360,2-17 1349,4 12 0,4-33 0,2 11 0</inkml:trace>
  <inkml:trace contextRef="#ctx0" brushRef="#br0" timeOffset="66108">20880 5941 8792,'0'-7'2159,"13"2"-1710,-10 22-269,9 9-270,-6 11 180,-4 6-289,4-4 199,-6 3 0,0 5-429,3 2 429,0 4 0,2-14 0,0 1 89,2 22-359,0-10 1,0-1-811,2 9-269,-2-11 0,1-1 1349,2 4 0,2 11 0,-2-24 0</inkml:trace>
  <inkml:trace contextRef="#ctx0" brushRef="#br0" timeOffset="66368">21585 5955 10951,'4'-3'629,"-1"0"-359,-2 3-270,2 23 0,2 12 0,-2 13 0,2-9 0,0 0 90,1 14-562,-1-15 0,0 0 382,4 19 180,0 0-90,3 1-270,0-1-450,2-2-359,-1 0-91,-5-20 1,1 0-450,2 15 1619,4 8 0,-8-27 0,-1-4 0</inkml:trace>
  <inkml:trace contextRef="#ctx0" brushRef="#br0" timeOffset="66519">21490 6542 9691,'-9'-32'90,"1"0"-90,8 1 0,26 1 0,-19 2-560,52 1 560,-31 2-630,11 9 0,4 2-269,11-8-652,-17 9 0,-1 1 1551,16-3 0,-2 1 0,-1 1 0</inkml:trace>
  <inkml:trace contextRef="#ctx0" brushRef="#br0" timeOffset="67103">22113 5899 9422,'0'-9'180,"0"2"1618,0 1-1618,0 23-180,0 15 0,0 15 0,0 9 0,0-17 0,0 0 0,0 24 45,0-6 0,0 1 0,0-23 0,0 0-45,0 23 0,0-2-1082,0 8 1082,0-25 0,0-1 0,0 9 0,0-6 0,12-7 121,-9 0-300,9-15-1,-3-3 90,-2-12 0,8-22 0,-2 14 180,0-37-180,5 20 90,0-24 0,2 8 811,0-1-901,5-16 90,-5 16 0,8-14 179,-14 30 62,1 3-241,-7 13 179,1 6-89,-1 0-90,3 23 0,-1-18 0,8 57 0,-5-37 45,0 10 0,-1 3-135,5-2 90,6 12 90,5-11-180,-6-10 270,14 1-270,-14-15 90,10-7 0,-15-18 90,2 9-90,-9-33 0,-4 18-90,1-19 270,-5-8 270,0 12 0,-2-23-360,0 29-180,0-6 90,0 17 0,0 30 0,0 9-270,0 37-270,0-13-1311,0 4 682,15-14-360,-11-3-858,10-2 2387,0-4 0,-10-4 0,10-3 0</inkml:trace>
  <inkml:trace contextRef="#ctx0" brushRef="#br0" timeOffset="67269">22782 6307 10681,'-8'-27'180,"5"5"-360,-5 4 180,3 8-1079,4 1-1800,-4 25 2879,23 3 0,-13 4 0,13-6 0</inkml:trace>
  <inkml:trace contextRef="#ctx0" brushRef="#br0" timeOffset="67569">23105 6307 10861,'-17'-11'629,"-1"-3"-539,-12 13 0,7 19-90,11 13 0,5 12 0,7 3 0,0-9 90,24 2-180,-18 0 90,36 1 0,-37-1-724,36-2 724,-36-3 0,37-3 90,-38-4 269,30 2-269,-24-10-90,6 2 90,-10-14-449,-23-1-271,-13-5-360,-9 0-449,-6-1-180,10 0 1800,0-13 0,1 10 1,3-9-1</inkml:trace>
  <inkml:trace contextRef="#ctx0" brushRef="#br0" timeOffset="67871">23630 6547 11041,'59'-11'90,"-10"2"-720,-9 4 0,0 0-359,14 1-1112,-18 1 0,1 1 2101,14 1 0,0 1 0,-3 0 0</inkml:trace>
  <inkml:trace contextRef="#ctx0" brushRef="#br0" timeOffset="68154">23928 6362 10501,'14'-4'899,"5"2"-719,29 16-90,3 2-90,-6 1 0,3 22 90,-30-21-180,13 38 180,-28-24-90,9 13 0,-12 8 90,-30-10-945,10-4 1,-3-1-188,-5-13 1,-4-2 1041,-12 18 0,1-1 0,15-15 0,0-2 0,-10 7 0,0 0 0</inkml:trace>
  <inkml:trace contextRef="#ctx0" brushRef="#br0" timeOffset="69555">24950 6392 11221,'0'-17'719,"-17"1"-539,13 3-90,-34 2 90,19 6-180,-22 1 0,4 3 0,-5 20 45,9-4 0,0 1-1609,-16 26 1609,18-19 0,1 2-45,9 5 0,5 1-180,-3 17-495,18-7 1,8 0-496,17 6 1170,13-10 0,6-4 0,-11-15 0,2-3 0,14 5 0,0-1 0</inkml:trace>
  <inkml:trace contextRef="#ctx0" brushRef="#br0" timeOffset="69869">25733 6609 12030,'41'0'180,"-18"-15"-270,9 11 90,-19-11-989,16 4-451,-6 8-179,2-8 1619,0 11 0,-1 0 0,1 0 0</inkml:trace>
  <inkml:trace contextRef="#ctx0" brushRef="#br0" timeOffset="70026">25757 6960 10681,'59'-19'-180,"-9"15"-405,-20-13 1,-1 0-2005,19 13 2589,8-26 0,2 26 0,3-12 0</inkml:trace>
  <inkml:trace contextRef="#ctx0" brushRef="#br0" timeOffset="70369">26750 6652 10231,'-17'-22'810,"-6"4"-630,20-22 269,-7-12-269,10 10-1660,0-20 1660,0 16 0,0-3 0,6 3 0,4 1-90,9-14 179,-10 5 1,2 2-180,15 7-180,-23-17 0,8 36 529,-11-2-349,6 19-90,-4 31 0,9 39 0,-10 4-479,2-20 1,1 0 568,-2 12-450,3 5-89,1-3-181,3 1-270,2-4-449,2-4-270,-1-21 0,2-1 1619,9 11 0,11 2 0,-9-22 0</inkml:trace>
  <inkml:trace contextRef="#ctx0" brushRef="#br0" timeOffset="70654">27215 6233 11221,'0'-34'719,"-18"3"-719,14 7 90,-34 1 0,21 13-90,-18 27 90,20 3-90,-7 25-275,20-8 275,-7 5 0,9 23 90,0-15-135,11-10 0,6-2 45,23 0 45,-3-10 0,3-5-45,23-7 0,-29-8 0,-1-1 0,29-7 0,-15-22 0,-14 7 0,-4-4 0,0-29 0,-15 11 0,-5 0 0,-2-14 0,-4 18 0,-6-1-135,-17-1 1,-5 2-496,-4-16-360,-12 14 1,-3 3 0,0 2 328,9 16 1,1 4 0,0 3 0,-8 7 0</inkml:trace>
  <inkml:trace contextRef="#ctx0" brushRef="#br0" timeOffset="70988">28082 6194 11850,'-20'-30'450,"-13"8"-450,-25-5 90,8 18-1483,3 2 1483,17 7 325,2 0-415,4 24 0,1 8 0,13 14 90,1 18-90,36-25-45,-7-5 0,3-2-310,35 2 400,-25-12 0,1-3-135,18 0 90,4-8 90,-1-1-90,-21-9 0,0-1 0,11 4-77,13-22 77,-42-9-90,1-28 0,-41 6-270,18-4-720,-31 23 1,-7 2-180,6-12 1259,-16 7 0,-4 5 0,-2 2 0,21 12 0,0-1 0</inkml:trace>
  <inkml:trace contextRef="#ctx0" brushRef="#br0" timeOffset="71541">29110 6002 12120,'-8'-15'90,"0"2"-90,2 2-2159,0-2-1798,4 23 3957,0 6 0,21 17 0,4 2 0</inkml:trace>
  <inkml:trace contextRef="#ctx0" brushRef="#br0" timeOffset="71769">29078 6507 10501,'0'25'1079,"0"-6"-719,28 6-270,-20-10-90,25-1 0,6-2 90,-13 6-610,5-6 1,0 0 609,1 7 215,-6 1-215,-10-1 0,5 13-180,-19-6 90,-20 0 0,-10 0-630,-25 9-1280,2-13 1,-11 2 0,2-3 949,17-5 1,2-2 0,-3 0 959,-17 5 0,-5 1 0,3-1 0,10-5 0,2-1 0,0 0 0,-4 0 0,1 0 0,0-1 0</inkml:trace>
  <inkml:trace contextRef="#ctx0" brushRef="#br0" timeOffset="74887">31120 6086 12300,'11'-17'0,"-2"2"0,-3 5 270,-1 4-90,-3 3-90,1 2 0,-2 0-90,3 17 0,2-13 0,8 56 90,6-7-955,-9-15 0,0 1 820,1-3 1,0-1-805,2 2 0,0-1 39,6 17-135,-1-11 1,1-2-225,5 1-360,8 7 1445,-10-23 1,0-5 0,-1-4 0</inkml:trace>
  <inkml:trace contextRef="#ctx0" brushRef="#br0" timeOffset="75052">31620 6234 11850,'0'-31'180,"0"4"0,0 7-180,0 6 90,-21 8-90,15 26-90,-24 4 0,-7 4-495,20 4 1,-1 4-1824,-18 8 1,-8 4 0,2-3 2407,12-10 0,2-3 0,-3 3 0,-11 12 0,-4 4 0,1-3 0,8-10 0,1-1 0,-1 1 0</inkml:trace>
  <inkml:trace contextRef="#ctx0" brushRef="#br0" timeOffset="86426">20905 8071 11670,'-40'42'630,"17"-8"-630,-6 9-537,25-8 537,-25 6-583,25 1 583,-24 2 90,25-1-180,-18-2 90,19 0-720,-5-2-449,7-1-181,0-1-245,0-2 1595,18-5 0,-14-3 0,14-3 0</inkml:trace>
  <inkml:trace contextRef="#ctx0" brushRef="#br0" timeOffset="86609">20693 8400 9242,'0'-5'180,"0"1"-180,21-3 0,-16 1 45,26 0 0,6 1-675,-3-2-277,3 4 1,2 0-444,13-1 1350,3 2 0,1 0 0,1 0 0</inkml:trace>
  <inkml:trace contextRef="#ctx0" brushRef="#br0" timeOffset="86970">21433 8284 9691,'-19'-1'1170,"-10"1"-1170,15-1-90,-11 1 90,5 13 90,6 1-90,3 14 0,5-4 0,2-1 0,3-4 90,1 7-180,0-6 90,0 9 90,0-15-90,16 1 0,-13-9-90,13-2 90,-8-20 90,-6-4 0,6-19-270,-8 5 270,0 31-90,17 11-810,-13 33-179,29-11-271,-29 3-628,32-14 1888,-21 0 0,17-10 0,-8-1 0</inkml:trace>
  <inkml:trace contextRef="#ctx0" brushRef="#br0" timeOffset="87226">21758 8284 10141,'-23'-5'540,"-12"4"-360,18-4-90,-3 22-90,7-1 90,13 18 0,0-7-90,24-11 0,-17 2 90,57-17-180,-39 5-400,33-6 490,-26-14 0,0 10 0,-6-27 0,-2 27 0,-7-31 0,-7 21-1709,0-23 540,-8 11 1169,-17 6 0,-12 8 0,-20 12 0</inkml:trace>
  <inkml:trace contextRef="#ctx0" brushRef="#br0" timeOffset="87403">21525 8772 11041,'-5'7'0,"1"-1"-4408,0-4 4408,3-15 0,15 9 0,6-11 0</inkml:trace>
  <inkml:trace contextRef="#ctx0" brushRef="#br0" timeOffset="87786">22353 8282 10591,'17'37'720,"-12"0"-631,26-18-89,-28 12 0,19-27 540,-19 26-90,12-17 270,-13 8-720,5-6 0,-7-30 0,0-5-90,0-18-360,0 2-90,0 9-90,0-1-359,0 1-1440,0-8 541,0 11 1888,16-4 0,-12 20 0,11 2 0</inkml:trace>
  <inkml:trace contextRef="#ctx0" brushRef="#br0" timeOffset="88170">22982 8303 10501,'-41'-26'1439,"3"-1"-1529,12 5 180,5 8-90,10 25 0,4 12 0,7 20 0,16-10 0,-12-2 0,28-8 90,-18-2-90,12-6-90,-7-7 180,-6-22-90,-3-8 0,-3-9 0,-2-2 180,-2 7-180,1 0 0,-2 4 0,1-1-90,-1 12 90,1 1 90,-1 10-90,2 0 0,1 0 90,2 16-90,1-12-180,3 40-2788,9-1 449,-2 13 2393,-5-24 1,0-2 0,9 16-1,2 2 1</inkml:trace>
  <inkml:trace contextRef="#ctx0" brushRef="#br0" timeOffset="88705">23742 8280 10141,'0'-18'1080,"21"1"-990,-15 0-1,35-2 91,-36-3 0,22 4 0,3-2-90,-10-9 0,10 2 0,-2 1 90,-12-5 0,15-7 90,-27 16-90,17 3-180,-19 4 0,6 2-90,-8 6 90,0 19 0,0 13-540,-15 28-270,11-7-404,-8-10 0,0 0-225,9 10 1439,-2-8 0,1 0 0,4 7 0,0 10 0</inkml:trace>
  <inkml:trace contextRef="#ctx0" brushRef="#br0" timeOffset="88857">23783 8601 10951,'46'-30'90,"-7"13"-90,4-10-1249,-5 23-100,4-26 1349,-7 20 0,1 0 0,21-18 0,-18 15 0,0-1 0</inkml:trace>
  <inkml:trace contextRef="#ctx0" brushRef="#br0" timeOffset="89109">24760 7867 10591,'-11'-3'1889,"8"18"-1799,-8 8-90,26 25 0,-11-9 45,9-7 0,-1 0-45,-9 8-450,8 15-899,0 0 539,-9-15-899,9 22 990,-11-32-990,0 13 1709,0-25 0,-23 1 0,-6-10 0</inkml:trace>
  <inkml:trace contextRef="#ctx0" brushRef="#br0" timeOffset="89227">24588 8382 9602,'-11'-22'719,"8"-25"-719,-8 31-90,11-36 270,28 27-180,-20-8-90,28 17 0,5 3-629,-8-8-316,12 6 1,4 4 874,0 1 1,13 0-1,-19 7 1</inkml:trace>
  <inkml:trace contextRef="#ctx0" brushRef="#br0" timeOffset="90120">25008 7751 10411,'-11'-12'0,"2"2"270,9 4 629,0 2-539,0 20-360,0 12 0,7 11 0,1 4 0,-4 20 45,4-6 0,-1-1-379,-7 2 379,0-10 0,0-2-484,0 5 439,0 8 0,0-25 90,0-7-180,0-4 0,0-4-1709,0-9 1170,0-15 772,18-15-143,-13-21 0,33 6 450,-34-1-540,31 4 90,-19 17 899,12-13-449,-6 26-270,-6 6-180,-3 19 0,-5 7 0,-2 4 180,0 6-90,-3-11-90,8 19 90,-6-25-90,6-1 0,-2-6 0,3-14-90,2 6-90,13-8 180,-5-23-90,18-3 0,-16-15 90,14-9 0,-20 18 90,5-10-90,-9 5 0,-6 13 0,1-5 360,-6 14-270,-3 26-90,0 6 89,0 28-89,0-2 0,0-2 180,15-10-90,-1-14-180,13-9 180,-5-8-90,-6-20 0,0 15 0,-4-34 90,-3 34 90,3-31-90,-5 31 0,-1-28-180,-3 29 90,-1-20-90,0 22 90,0 10 0,-2 13-270,0 11-719,0 0-90,0-4-91,0-1-899,0 0 2069,19-1 0,-15-3 0,15-3 0</inkml:trace>
  <inkml:trace contextRef="#ctx0" brushRef="#br0" timeOffset="90437">26032 8206 10951,'0'-14'809,"0"3"-539,-14-1-180,10 4-90,-21 2 0,14 21 0,-10 8 0,6 21 0,6-8 0,4 9 0,5-20 90,17 11-90,2-16 0,22-5 0,0-7 0,-6-8 0,-3-17 0,-12 13 0,-10-29 0,7 29-90,-14-29-180,7 12-809,-10-13 359,0 6-1978,-15 13 2698,-5 7 0,1 8 0,3 0 0</inkml:trace>
  <inkml:trace contextRef="#ctx0" brushRef="#br0" timeOffset="90652">26385 8200 10861,'-19'-15'809,"4"5"-809,-6 25 90,11 9-450,10 11-359,0-3 179,21-8-269,-15-1-1170,35 5 399,-16-14 1580,9 10 0,-11-21 0,-13 7 0</inkml:trace>
  <inkml:trace contextRef="#ctx0" brushRef="#br0" timeOffset="90887">25842 7820 10141,'23'-9'540,"15"0"-540,-33 1 0,40 0 90,-27 4-90,35 1 0,-23 3-1709,18 23 539,-24-17 1170,-6 25 0,-4 7 0,-4-6 0,-5 4 0,0-1 0</inkml:trace>
  <inkml:trace contextRef="#ctx0" brushRef="#br0" timeOffset="91019">25968 8832 9602,'0'20'449,"0"-3"-359,0-4-1259,0-3 1169,17-5 0,-1-2 0,15-3 0</inkml:trace>
  <inkml:trace contextRef="#ctx0" brushRef="#br0" timeOffset="91391">27015 7796 12930,'-2'41'0,"1"-5"90,1 3-180,0-2-1539,13 4 1269,-10 3-269,11 2-721,-5-4 1,-1 2 360,-4 11 989,8-5 0,0-3 0,-11-7 0,6 9 0</inkml:trace>
  <inkml:trace contextRef="#ctx0" brushRef="#br0" timeOffset="91527">26895 8417 10411,'-13'-37'270,"3"8"-270,10 0 90,0 8-90,26-1 0,-20 0-360,52 2-629,-32 2-406,13 7 1,3 2 1192,8-3 1,-14 5 0,-1 2-1,13 1 1</inkml:trace>
  <inkml:trace contextRef="#ctx0" brushRef="#br0" timeOffset="91703">27450 8291 9961,'-15'14'990,"11"2"-900,-10-9 0,14 3-90,0-3 0,0 1 90,0 5-450,0-2-1169,0 12 539,0-9 990,14 13 0,-11-13 0,11 5 0</inkml:trace>
  <inkml:trace contextRef="#ctx0" brushRef="#br0" timeOffset="91853">27403 7979 9512,'0'-15'-90,"0"3"-2069,0 3 2159,22 5 0,-17 2 0,17 2 0</inkml:trace>
  <inkml:trace contextRef="#ctx0" brushRef="#br0" timeOffset="92236">27762 8199 9422,'-15'7'1169,"11"0"-899,-11 0 269,15 0-539,0 0 90,0 0 0,0 8-90,0-2 90,14 15-90,-10-7 0,10 18 90,-14-14-90,7 7 0,-5-10 0,6-2 0,-8-2-360,0 0-179,0-8-271,0 0 810,5-25 0,0 11 0,5-33 90,6 7 0,-4-8-90,14-12 180,-10 24 180,8-8-270,-11 24-90,1 1 0,-3 9 0,-3 16 0,8 7 90,-7 10-90,5 2-180,-4-8-630,0 1-359,1-2-1884,7-3 3053,-5 1 0,7-13 0,-8 0 0</inkml:trace>
  <inkml:trace contextRef="#ctx0" brushRef="#br0" timeOffset="92589">28132 7930 9961,'0'-23'720,"0"2"-180,0 8 179,0 6-539,14 19-180,-10 18 90,27 9-90,-28 12-1157,25-7 1247,-25 3-90,18 2-90,-18-1 90,18 15 90,-15-19-90,13 19 0,-10-35 0,2 2 0,-3-19-90,-1-5 1,1-4-1,6-2 1246,-1-19-1156,10-6 0,-5-11 0,12-8 0,-12 27 0,6-21 0,-8 25 0,-5-6 90,-1 10-90,-6 28-90,-3 8-810,-1 6 1,0 1-450,0 11 1349,0 21 0,0-49 0,0 3 0</inkml:trace>
  <inkml:trace contextRef="#ctx0" brushRef="#br0" timeOffset="92787">27870 7349 11400,'-22'0'0,"6"14"-539,-5 12-900,11 9 1439,-4 30 0,7-19 0,3-13 0,0 1 0</inkml:trace>
  <inkml:trace contextRef="#ctx0" brushRef="#br0" timeOffset="93586">29252 8173 11490,'9'-6'-179,"-2"2"358,-1 1-179,-4 20 0,4 7 90,-6 10-90,0 3 0,-16 8 0,12-10 0,-11 22 0,15-28 0,0 7 0,0-16 0,0-5 90,0-3-449,0-4 359,0-26 0,0-6 0,4-11 0,2-2 0,8-12 0,-3 10 0,0 1-90,7 3 0,-2-15 270,-7 27-91,2 0-89,-6 17 0,0 2 0,0 4 0,2 17 90,-2 8-180,2 27 90,-2-8 0,0 2 90,-2-13-180,-1-4 180,0-1-90,1-3-90,1-4 270,-2-10-270,4 4 90,-2-13-90,7 5 90,-3-23 90,6 12-90,-1-33 0,2 19 0,2-19 0,1 6 0,0 0-90,1 0 90,5-10 0,-7 15 0,4-12 90,-10 27-90,-2 0 180,-5 11-270,0 0 90,-1 0 90,6 23-90,-2 7 0,7 28 0,-5-12-449,8 16-181,-5-27-270,6 9-179,-2-19-180,2-3-180,3-5 1439,2-8 0,1-1 0,2-4 0</inkml:trace>
  <inkml:trace contextRef="#ctx0" brushRef="#br0" timeOffset="93863">30023 8271 10231,'-18'-19'630,"13"4"-450,-13 0-90,-3 5-180,0 1 180,-18 4 0,8 21-90,14 7 0,6 23 0,11-10 0,0 0 0,20-13 0,5-2 90,1 2-180,18-6 90,-17-4 0,17-8 0,-10-22 0,-17-4-90,-8-19 90,-9 9-360,-19 0-720,-4 5-808,-20 2 1888,5 2 0,15 11 0,9 6 0</inkml:trace>
  <inkml:trace contextRef="#ctx0" brushRef="#br0" timeOffset="94103">30342 8193 11490,'3'-7'270,"2"1"-270,-1 6 0,3 19 0,-2-14 0,1 43 90,-1-28-90,0 27-270,-1-15-359,1 1-361,0 2-269,1-3-450,-1 0 1709,2-4 0,1-4 0,0-4 0</inkml:trace>
  <inkml:trace contextRef="#ctx0" brushRef="#br0" timeOffset="94253">30563 8263 10411,'2'-13'0,"0"3"0,-1 1 0,1 5-540,0 1-359,0 3-450,1 0-501,-2 16 1850,2-12 0,-2 25 0,0-14 0</inkml:trace>
  <inkml:trace contextRef="#ctx0" brushRef="#br0" timeOffset="94556">29780 7929 9691,'30'-6'1709,"1"1"-1169,-5 2-360,-1 1-180,-10 2 0,-3 0 90,-7 0-90,-1 0 90,0 0-180,1 12-180,-1-9-629,0 9-2160,-2 0 898,-1 1 2161,-1 7 0,0-2 0,0-4 0</inkml:trace>
  <inkml:trace contextRef="#ctx0" brushRef="#br0" timeOffset="94787">30475 7484 12030,'11'-16'630,"-3"0"-540,-1 8-180,-4 16-990,-22-5-988,14 35-1171,-36-16 3239,35 23 0,-40-2 0,16 2 0</inkml:trace>
  <inkml:trace contextRef="#ctx0" brushRef="#br0" timeOffset="95505">31485 8147 9871,'0'-14'450,"-20"1"0,0 6-360,-23 2-180,6 22 180,-2 5-90,5 22 0,16-10 0,6 1 90,12-2-90,0-9-180,20 11 0,9-23 0,11 6 0,2-17 180,-9 5 0,0-6-90,12 0 0,-14-18 270,17 2-270,-25-5 450,2-6 90,-13 9-450,-6-11-90,-2 7 90,-16 10 0,9 25 180,-10 10-270,13 22 180,21-2-180,-16-8 270,32-2-270,-14-21 90,-3 5 90,26-15-90,-31 3 0,27-5 0,-24-20-180,0-1 360,-9-4 0,-2-10 269,-4 12-449,0-9-180,-3 4 270,0 8-90,0 25-989,0 7-1,0 28-89,16-6 1079,4 9 0,1-19 0,-5 4 0</inkml:trace>
  <inkml:trace contextRef="#ctx0" brushRef="#br0" timeOffset="95843">32240 8245 11041,'-22'-21'1079,"4"2"-809,-1 3-90,3-3-270,-5 7 0,-2 0 180,13 9-90,-3 20 0,7 6 0,6 11 0,0-3 0,0-5 0,0-2 90,17-1-180,-13-2 180,28-4-90,-15 0 0,12-9-90,-5 0 90,-10-27 450,-2-1-540,-11-16 90,4 9-450,-5 26-1169,0 27 450,0 8-2339,20 24 3508,0-32 0,4-1 0,-10-16 0</inkml:trace>
  <inkml:trace contextRef="#ctx0" brushRef="#br0" timeOffset="96053">32097 7548 11221,'26'-19'0,"33"-2"0,-38 10 0,44 1 90,-39 8-1799,8 20-180,-23 11 1889,-2 13 0,-40 4 0,-8-7 0</inkml:trace>
  <inkml:trace contextRef="#ctx0" brushRef="#br0" timeOffset="96870">20085 10345 9062,'16'-24'540,"-12"-18"-361,29 22 181,-29-22-770,26 7 500,-26-4 269,24-2-359,-24-1 180,20-2-180,-21 0 360,7 2 0,-4-17-90,-5 17-270,5-10 0,-6 24-180,0 4 315,0 6 135,0 5-202,-13 34 22,10 40-90,-4-28 0,0 1-378,6 12 1,2 0 377,-1 15 0,0 1 0,0 0-630,0-21 0,0 1-539,0 18-270,8-13 0,3-2 1439,11 1 0,0 6 0,-5-22 0</inkml:trace>
  <inkml:trace contextRef="#ctx0" brushRef="#br0" timeOffset="97125">20612 10236 10321,'-17'-8'720,"-2"2"-540,-1 22-180,-8-11 90,25 27-90,-9-9 0,12 15 0,0-7 89,0-4 181,18-8-270,1-9 0,12 0 90,-13-46-270,-9 8-629,-9-22-271,0 19-89,0 11 1169,0-4 0,0 7 0,0-4 0</inkml:trace>
  <inkml:trace contextRef="#ctx0" brushRef="#br0" timeOffset="97569">20952 10209 10501,'0'27'450,"0"-5"-360,0-1-90,0-4-90,0 3 90,0 3 90,0 1 0,0 2 0,12 2-180,-9 14 180,10-10-90,-13 9 0,9-14 0,-7-5 90,7-2-450,-9-4-90,0-4-90,0-4 181,0-22 269,0-13 45,0-9 0,0-5 135,0-18-135,0 7 0,0 0 45,0-2 179,6 9 1,4 2 90,10-3-90,-2 14 0,0 3 90,3 5 449,22 1-719,-28 38 90,14 8 0,-21 27-90,-8-12 90,0 1-90,0-12 0,-18-1 0,13-3-1259,-28 8 450,9-10-1260,-16 7 450,4-18 1619,2 0 0,8-10 0,-1 0 0</inkml:trace>
  <inkml:trace contextRef="#ctx0" brushRef="#br0" timeOffset="97770">20637 9956 9242,'16'17'0,"11"-13"180,-16 23-180,8-25-180,-10 18-630,-1-18-449,-5 15 1259,2-15 0,-2 10 0,-1-6 0</inkml:trace>
  <inkml:trace contextRef="#ctx0" brushRef="#br0" timeOffset="97953">20928 9535 10141,'6'20'90,"-1"41"-180,-3-27-1754,-1 16 0,-1 4 1126,0 11 0,0-20 0,0 1 0,0 20 0</inkml:trace>
  <inkml:trace contextRef="#ctx0" brushRef="#br0" timeOffset="98603">21962 9825 10231,'-11'-4'540,"8"17"-450,-8 13 0,11 11-90,0 6 0,-7-6 0,5 1 90,-9 2-90,10-1 90,-9 10-180,6-13 180,-4 4 0,2-16 0,1-7-90,2-2-270,-3-6 180,3-3-180,-2-5 90,3-22 90,0-7 90,19-31 0,-13 9-90,26-5 90,-12-3 0,-1 15 0,11-15 0,-8 31 0,7 5 180,-2 16-90,-7 6 0,-1 0-90,-1 23 90,-1-18 90,-2 45-90,1-10-90,-5 12 45,-5-17 0,0-1-45,-3 4 0,0 10 269,-1-19-89,0-6 180,0-2-450,0-6 180,-14-3-90,10-3-180,-21-5-1349,14-1 1259,-2 14 90,5-3-89,8 15 89,0-7-720,-19-1-179,-12-3 1079,-12-8 0,-6 1 0,8-6 0</inkml:trace>
  <inkml:trace contextRef="#ctx0" brushRef="#br0" timeOffset="99771">21935 9847 10771,'0'41'719,"0"-6"-629,0 1 0,0-3-90,0 5 90,12 3-1561,-9 1 1561,9 0-180,-12 1 180,0-1-90,0 0 291,0-3-201,0-1-90,0 11 0,0-13 0,0 18 0,0-27 0,-14 5 0,11-16 392,-10-4-212,13-1-270,0-23 180,0-7 709,0-25-799,12 8 0,-9-6 0,10 9-90,1-2 259,-10-1-169,20-21 0,-10 13 0,-2 6 0,1 0-346,7-4 346,0-14 0,-7 19 0,0 1 0,1 3 0,-3 4 0,1 2-90,-2 4 180,3-3-180,-3 11 90,7-1 0,-5 12 90,4 1-90,-4 3 346,1 14-346,0-10 0,5 41 0,-6-24 0,4 43 0,-9-28 0,-1 26 90,-5-27-45,-7-1 0,-6 0-45,-11-2 0,1-2 0,-3-3 0,-13-4 0,-1 4 0,11-13 0,1-2 0,3-4-180,1 0 0,12-5-180,-6 0 360,37-2 0,-1 0 0,22 14-90,-3-11 270,-8 25-360,0-26 270,0 30-90,-1-16 0,-3 16 0,-1-8 90,3 10 270,-8-10 0,2 10-270,-15-19-90,-2 4 90,-5-13-180,-27 2 90,21-7 90,-50-1-180,31 0 45,-9 0 0,-2-2-315,-11 1-405,8-7 1,0-4-945,-8-10-1997,-8-1 3706,22-15 0,6 20 0,3-19 0</inkml:trace>
  <inkml:trace contextRef="#ctx0" brushRef="#br0" timeOffset="100252">22802 9910 9242,'45'-1'1169,"1"16"-719,-2 1-270,-7 20-90,-16-9 90,-11 7-180,-10-5 359,0 3 1,-30 21-360,22-10-807,-21-13 0,-3-1 807,8 12 0,-29 0 0,16-5-234,-7 11 234,22-16-90,-10 13 90,29-25-900,14 4 181,-5-14-540,40-3-1,-23-4-629,24-2 1889,-8 0 0,0-22 0,1-5 0</inkml:trace>
  <inkml:trace contextRef="#ctx0" brushRef="#br0" timeOffset="100453">22860 10024 11940,'19'23'90,"-1"25"-90,4-27 90,-5 11 0,-2 3-270,7 5-1169,-4 0 0,0 1-990,11 12 1743,-17-16 0,-1 1 0,4 17 0,-1 3 1</inkml:trace>
  <inkml:trace contextRef="#ctx0" brushRef="#br0" timeOffset="101170">23927 10026 10141,'-28'-11'810,"-14"3"-720,14 4-90,-22 2 90,8 23-1016,3-16 926,16 39 0,4-26 90,9 20-238,4 0 148,6-11 0,27 6 90,9-11-90,-4-15 0,3-3 0,18 7-732,-3-11 732,-18 0 329,-5 0-239,-2-18 355,-2-2 94,-12-19-449,0 3-180,-11 4 882,0 7-792,-15 13 330,11 31-330,-11 4 0,5 26 0,9-16 0,-1 1 0,-8 21 0,9-17 0,2 1 45,-1 1 0,0-1-135,0 19 135,0-13 0,0-1-45,0 1 90,0 16-90,0-35 0,-15 2 0,11-18-810,-27-5-89,13-2-270,-2-25-1530,-3-11 2699,20-13 0,-6-8 0,9 9 0</inkml:trace>
  <inkml:trace contextRef="#ctx0" brushRef="#br0" timeOffset="101536">24563 10008 11311,'-49'0'1079,"-4"0"-1079,10 0-1060,0 0 1060,14 0 430,-6 13-520,12 4 90,-7 17 0,21-7 0,2 3 0,7-9 175,0 1-85,25 6-180,-19-6-135,28-6 1,5-3 44,-15-3 90,14-3 0,1-3 180,-10-4-180,17-16 90,-24 12 634,-3-25-634,-5 25 270,-13-27-270,6 13 0,-7-13 0,0 9 0,-14 11-90,10 23-1349,-10 10 630,14 22-1800,0-11 2609,0 8 0,19-27 0,4 3 0</inkml:trace>
  <inkml:trace contextRef="#ctx0" brushRef="#br0" timeOffset="101870">24813 10036 10861,'5'21'90,"-1"14"-90,0-31 0,2 45 0,0-31 0,4 37 0,-4-32 180,4 10-180,-5-23 0,0 7-90,-2-15 180,0 3-180,0-5 90,0-17-90,-1 13 90,5-31 90,-3 8-180,9-18 90,-5 8 0,4 4 0,-4 22 0,0-8 90,0 16 0,3-8-180,-3 11 180,4 20-90,-5 9-810,5 26-449,-3-6-1187,3 1 2446,-2-15 0,3-3 0,0-1 0</inkml:trace>
  <inkml:trace contextRef="#ctx0" brushRef="#br0" timeOffset="102055">25063 9416 11041,'-22'-5'180,"0"1"-270,1 3-450,-8 23-719,9 11 1259,4 1 0,2 2 0,1 27 0,6-27 0,0-1 0</inkml:trace>
  <inkml:trace contextRef="#ctx0" brushRef="#br0" timeOffset="102552">25873 10318 9961,'0'-41'1170,"0"8"-990,0-5 89,0-10-89,14 11-1289,-10-14 1379,10 16-90,-14 0-90,0 1 464,10 4-464,-8 2-90,8 4 152,-5 0-152,-4 10 90,8 4-90,-6 8 763,4 2-763,-2 25 90,1-19-90,-1 44 0,3-28 0,-1 25-270,2-7-810,4 20 91,-2-13-450,0-11 0,1-1-532,4 0 1971,9 5 0,-5-23 0,2-3 0</inkml:trace>
  <inkml:trace contextRef="#ctx0" brushRef="#br0" timeOffset="102689">26327 9873 8252,'-23'-21'360,"6"0"-360,0 5-180,13-2 180,-22 9 0,24 0 0,-8 7 0</inkml:trace>
  <inkml:trace contextRef="#ctx0" brushRef="#br0" timeOffset="103455">26122 9942 10321,'0'-5'720,"-20"1"-450,-2 2-270,-13 0 0,2 2 89,6 23-89,-16 5 0,11 15 45,5-16 0,2 0-480,0 9 525,-1 9-90,18-3 90,5-14-231,23 12 51,14-24-90,12-2 180,5-11-90,-10-3 180,0 0-180,14-17 90,-16-5 45,-11 1 0,-3-3-45,-7-11 360,9-17-360,-25 22 359,7-10-89,-9 14-180,0 3 259,0 3-439,-20 1 138,16 7-48,-29 2 0,18 25 0,-1 12 90,-4 29-180,18-5 90,-5 8 0,7 8 90,0-15-552,8-8 1,2 1 641,-6 4-225,12-8 0,-1-2 45,-11 0 90,9 7 0,-13-22-180,0-8 180,0-4-1350,0-5 91,-18-4-270,14-19 1647,-33-8 0,18-11 1,-18 0-1</inkml:trace>
  <inkml:trace contextRef="#ctx0" brushRef="#br0" timeOffset="103659">26540 9917 10411,'8'0'1259,"-2"0"-1169,-1 0 90,-2 0-270,-1 19 90,-1 3 90,-1 13-90,0-3 0,0 8 0,0-8-1169,0 26-180,0-25-181,0 9-538,0-17 2068,0-3 0,14-4 0,4-2 0</inkml:trace>
  <inkml:trace contextRef="#ctx0" brushRef="#br0" timeOffset="103821">26602 9601 9871,'0'-10'-1889,"0"23"1889,17 12 0,4 14 0,17 1 0</inkml:trace>
  <inkml:trace contextRef="#ctx0" brushRef="#br0" timeOffset="104191">27095 9929 10591,'-47'-21'989,"-1"8"-989,1 5 0,11 8 0,4 18 0,21 9 0,0 9 0,11 2 0,0-12 90,0-1-90,28-1 0,-21-3 0,23-8 0,5-3-90,-12 0 0,33 1 0,-25-11 90,-2 0 0,-2 0 0,-4 0 0,-3-16 0,-3 12 0,-5-32 270,-5 11 180,-3-20-450,-4 12 0,-17-1-90,3 24 270,-5 16-180,9 19-450,10 10-179,0 1-451,0-6-179,0-2 1259,17 8 0,3-13 0,18 6 0</inkml:trace>
  <inkml:trace contextRef="#ctx0" brushRef="#br0" timeOffset="104373">27302 9265 10951,'-26'0'-90,"3"21"90,7-16-540,1 43-809,0-23 1349,5 13 0,2 3 0,-4 14 0,6-15 0,0-1 0</inkml:trace>
  <inkml:trace contextRef="#ctx0" brushRef="#br0" timeOffset="104655">27865 9534 12390,'-15'-13'0,"11"4"0,-26 4 0,26 28 0,-19-2 0,21 25 0,-5-5-340,7 6 430,0 4-466,0 3 376,0 1-360,0-2-359,0-1-271,10-19 1,0 0-360,-5 16 1349,14-14 0,-1-1 0,-14-2 0,13 5 0</inkml:trace>
  <inkml:trace contextRef="#ctx0" brushRef="#br0" timeOffset="104988">27635 9956 8072,'0'-7'180,"19"3"-90,4 2-90,22 17 90,-9-12 90,0 12 0,-9-1 0,-1-11 90,-1 21 0,0-22-1,-3 15 361,-2-15-180,1 11-450,-7-12 360,4 5-360,-12-6 269,4-20-179,-8-6 0,4-12-90,-1-15 0,2 19-90,4-28 90,-2 28 0,9-23 0,-7 29-269,6-5-1351,1 14 271,-3 8 1349,10 3 0,-10 6 0,5 2 0</inkml:trace>
  <inkml:trace contextRef="#ctx0" brushRef="#br0" timeOffset="105303">28242 10059 10141,'0'-33'1080,"0"3"-990,0 9-1,0 27-178,0 11 89,0 19 0,0 1 0,13-7 0,-10-1 0,11 11 89,-6-13-89,-6 4 0,11-14-449,-8-5 89,3-5-360,-3-2-179,-1-5-1530,4-20 2429,-2 15 0,2-35 0,-2 16 0</inkml:trace>
  <inkml:trace contextRef="#ctx0" brushRef="#br0" timeOffset="105521">28390 9481 10591,'-8'-4'-3598,"6"-1"3598,-6 24 0,22-16 0,3 17 0</inkml:trace>
  <inkml:trace contextRef="#ctx0" brushRef="#br0" timeOffset="105715">28343 10661 11940,'0'0'0</inkml:trace>
  <inkml:trace contextRef="#ctx0" brushRef="#br0" timeOffset="106187">29117 9999 10861,'0'-42'360,"0"6"-181,0-1-89,17 6 0,-12-2 0,13-1 180,-18-1-90,11 2 90,-8 2-270,8 3 0,-11 3 0,6 4 0,-4 2 90,5 8-90,-7 30 0,0 14 0,0 17-945,0-12 1,0-1-495,0 13 1439,6-6 0,3 0 0,8 4 0,0-16 0,-1-1 0</inkml:trace>
  <inkml:trace contextRef="#ctx0" brushRef="#br0" timeOffset="106520">29545 9822 12120,'-16'-17'450,"12"4"-360,-13 2-90,5 6-90,10 23 90,-10 26 0,12 3 90,0 10-90,22-13 0,-17-13 0,24-11 0,5-4 90,-8 4-135,12-14 0,3-2 45,-1 3-999,14-29 999,-20 16 0,-3-43 90,-3 26-443,-16-9 1,-3-3 262,9-12 90,-13 7 0,-2-2 0,3-8-45,-18 17 0,-2 2 45,7-8 0,-45 6-180,31 6-269,-23 7-585,14 10-675,0 4 405,-2 6 1304,15 24 0,1 6 0,16 24 0</inkml:trace>
  <inkml:trace contextRef="#ctx0" brushRef="#br0" timeOffset="106853">30247 9715 11580,'-26'-22'810,"-12"1"-810,34 3 0,-33 2 0,32 2 0,-29 7 90,19 2-90,-2 30 0,6-3-90,11 23 180,0 11-90,23-12 0,-5-8 0,3-1 0,32 4 0,-11-13 0,2-4-329,14-7 374,-8-6 0,0-3 216,7-6-81,-8-17 0,-2-5 0,-6-3-45,-13-11 0,-6-4-45,-12-1-1745,-18 5 0,-3 1 1565,5-7 90,-19 16 0,-3 1-213,2-5-417,-27 6-360,12 5-2787,-20 10 3777,16 4 0,-11 22 0,21 4 0</inkml:trace>
  <inkml:trace contextRef="#ctx0" brushRef="#br0" timeOffset="106985">30843 10093 12300,'7'0'-540,"-3"-15"0,-1-4 1</inkml:trace>
  <inkml:trace contextRef="#ctx0" brushRef="#br0" timeOffset="115221">19743 11606 10051,'-6'8'630,"0"0"-360,0-2-180,2-2 180,1-2-181,1-2-89,0 0 0,0 0 0,-1 0 90,0 0-180,-2 0 90,1 0 90,-1 0-90,-1-15-90,-2 11 90,1-11 0,-1 1 0,2 10-89,-1-32 89,3 22-180,0-27 90,4 18 90,0-5 90,0 9-180,20 2 0,-15 3 180,29 3-180,-31 2 90,25 5 0,-12 2 0,10 19 0,-4 7 0,-10 12 0,-5 2 0,-7-5 0,0 2 90,-18 19-90,14-11 0,-12-7 0,-4 0 0,-6 5 45,2-8 0,-1-1-479,-16 3 524,0 7-90,0-8-269,11-10-361,-17 4 450,24-17 180,-3-3 0,13-7 0,5-1 0,2 0-180,4-16 180,1-4 433,24-1-433,4-7 90,14 25 180,-3-8-180,-6 11-90,3 0 90,2 18-90,3-13 0,-11 11 0,0 4 90,17 6-45,-7-4 0,0 1-1035,5 12 990,-6-13 0,1-3 0,3 2 0,12 4 0</inkml:trace>
  <inkml:trace contextRef="#ctx0" brushRef="#br0" timeOffset="116457">20645 11381 9871,'0'44'630,"0"-5"-540,-14 10-674,10-7 584,-10 4 0,14 5 0,0 1-371,0 2 371,0-1-630,0-2-449,0-1-450,0-2 1529,0-2 0,0-3 0,0-1 0</inkml:trace>
  <inkml:trace contextRef="#ctx0" brushRef="#br0" timeOffset="116653">20478 11922 8882,'0'-13'630,"0"1"-630,0 0 90,25 0-180,-19-3 180,44 1-90,-27-1-90,25 1-810,-16 4 1,1 0-631,20-4 1433,-16 5 0,0 0 0,15-2 0,2 0 0</inkml:trace>
  <inkml:trace contextRef="#ctx0" brushRef="#br0" timeOffset="116919">21193 11388 10051,'-8'17'1439,"1"5"-1439,7 12 0,0 2 0,0-6 90,15 20-90,-11-10 45,9-6 0,3 1 45,-2 9-540,-1-7 1,-1 0-361,1 7-45,-4-8 1,-3 0 45,-4 4-361,5 11 1170,-7-22 0,0-2 0,0-3 0</inkml:trace>
  <inkml:trace contextRef="#ctx0" brushRef="#br0" timeOffset="117069">20958 11993 9242,'-9'-24'449,"-2"1"-449,10-1 90,-3 1-90,24-2-90,-16 2 180,45 1-90,0-4-135,-18 16 1,3 3-721,14-5 1,0 3-1822,12 3 2676,-20 3 0,0 1 0,12 2 0,0 0 0</inkml:trace>
  <inkml:trace contextRef="#ctx0" brushRef="#br0" timeOffset="117253">21648 11860 9602,'-13'9'179,"10"-2"361,-11-2-450,14-2 0,0 3-90,0-2 90,0 3-90,0 0 0,0 2 0,0 2 90,0 8-720,0-3-1169,13 13 630,-10-11 1169,10 5 0,-5-10 0,2 0 0</inkml:trace>
  <inkml:trace contextRef="#ctx0" brushRef="#br0" timeOffset="117420">21555 11551 8342,'19'-9'180,"4"4"-1169,15 19 89,2 6 900,-14 0 0,3 15 0,-11-11 0</inkml:trace>
  <inkml:trace contextRef="#ctx0" brushRef="#br0" timeOffset="117741">21893 11810 9242,'6'10'809,"1"8"-719,-2-6 270,3 10-360,-4-9 0,3 5 90,-3-6-90,1 2 0,-1 0 0,2 5 0,-1-5 0,0 7 90,-1-11 0,-2 4 0,0-9-270,-2 1 180,0-5 90,1-19-90,1 14 0,3-43-90,-1 29 90,7-33 0,-4 36-90,3-15 360,-1 28-360,-2-10 90,7 12 90,-4 15-90,10 4 90,-6-1-1529,18 35 179,-14-34 1260,21 32 0,-18-39 0,8 0 0</inkml:trace>
  <inkml:trace contextRef="#ctx0" brushRef="#br0" timeOffset="118085">22392 11413 9781,'-15'-22'1260,"11"5"-811,-11 33-359,15 14-90,0 19 0,8-13 0,0 0 90,-4 12-135,11-16 0,2 0 135,-1 32-180,3-18 135,-8-10 0,0-1-45,1 0 0,8 10 90,-5-26-270,5-3 180,-8-12 0,11-20 0,-9-6 0,10-17 0,-9 17 0,3-9 0,-7 28 0,-3-10 0,0 13 0,-2 0 0,0 16 0,-2 9 0,-3 8-899,0 3-360,-1-9-450,0 1 1709,0-4 0,0-10 0,0-5 0</inkml:trace>
  <inkml:trace contextRef="#ctx0" brushRef="#br0" timeOffset="118269">22207 11119 10321,'-24'0'270,"-12"44"-270,7-15-1473,2 17 0,1 5 349,10-20 0,1-2 1124,-6 15 0,2 0 0,7-9 0,2-1 0,0 1 0,0 0 0</inkml:trace>
  <inkml:trace contextRef="#ctx0" brushRef="#br0" timeOffset="118789">23277 11855 9512,'54'-10'90,"2"-1"-46,-19 1 1,0-1-1310,24-6 1265,-6 3 0,1-1 0,-21 7 0,-1 0 0,12-3 0,-1 1 0</inkml:trace>
  <inkml:trace contextRef="#ctx0" brushRef="#br0" timeOffset="119473">24415 11235 10051,'0'-8'720,"-11"2"-450,8 24-90,-8 6-90,11 15-180,16-1 90,-13-6 90,13 4-90,-3 0 0,-10 17 0,9-12 0,-1 23 0,-9-32 179,9 6-179,-11-22 0,0-1-90,0-7-269,0-18 359,0-13-90,-14-27 90,10 5 0,-3 7 0,0 1-523,7-12 433,0-17 0,0 3 180,0 18-135,8 12 0,3 2-45,11 2 180,21-5-180,-21 23 90,15 2 0,-19 8 270,12 22-180,-11 1-90,-9 22 90,-7-14 433,-3-1-523,0-9 0,-20-2 0,14-1 90,-31-3-90,33-1-270,-31-6-360,31 3-1349,-31-9 1979,18 5 0,-2-6 0,6 0 0</inkml:trace>
  <inkml:trace contextRef="#ctx0" brushRef="#br0" timeOffset="119771">24892 11210 9691,'4'31'450,"0"2"-360,-4-9-90,0 2 0,0-5 0,0 11 0,0-7 90,0 15 360,0-18-180,0 2 89,0-11-179,-11-6-270,8 1 0,-8-22 90,11-5 0,0-25 0,0 7-89,0-5-271,0 13-90,0 0-899,19-7 269,-3 10 1080,21-8 0,-21 20 0,-1-2 0</inkml:trace>
  <inkml:trace contextRef="#ctx0" brushRef="#br0" timeOffset="120005">25208 11267 10141,'-16'16'1080,"2"5"-990,30 8-90,-12 1 0,11-6-90,2 2-1529,-12 13 359,24-9 1260,-27 15 0,19-22 0,-10 6 0</inkml:trace>
  <inkml:trace contextRef="#ctx0" brushRef="#br0" timeOffset="120169">25185 11039 8432,'0'-7'-1889,"19"1"1889,2 3 0,3 1 0,-8 2 0</inkml:trace>
  <inkml:trace contextRef="#ctx0" brushRef="#br0" timeOffset="120455">25538 11206 10231,'0'8'630,"0"1"-630,0 0 0,0 3 0,0 3 90,0 2-90,18 3 90,-1 11 269,4-7-269,6 15 270,-4-19-360,8 2 90,13-9-90,-14-7 0,17-1 0,-16-5 90,13-22-180,-19-6 135,-6-5 0,-3-3-225,-3-9-675,-3 10 1,-2 2-585,-6 5 1439,1-13 0,-3 23 0,1-3 0</inkml:trace>
  <inkml:trace contextRef="#ctx0" brushRef="#br0" timeOffset="121087">26390 11167 10501,'-22'-11'540,"-9"0"-450,28-8-90,-23 9 90,12 3-180,-12 23 180,5 5-90,7-1 90,5 19-180,5-22 90,4 19 90,0-4-90,0-7-90,16-4-180,-12-2 270,28-17 0,-12 9 0,-1-31 0,8 15 0,-24-33 360,14 16-271,-12-1-89,5-9-89,-5 18 89,-1-3 0,-3 6 0,2 11 0,2 0 0,0 18 89,7 5-89,-1-1 0,14 26 0,-7-32-449,18 24 179,-13-20 180,10-10 0,-9 0 90,1-10 0,0 0 0,-1-17 0,-2 13-90,-2-34 180,3 5 90,-8-10 90,2-20 90,-11 24-401,-3-14 311,-3 16 0,0-1 90,0 4-1,0-10-359,0 16-90,-14-9 270,11 22-90,-11 24-90,14 18 0,0 33 0,13-9-405,-11-14 1,-1-1-406,13 8-1257,-4 13 898,-7-20-1,7-4-449,-4-4 1619,-5-5 0,5-3 0,-6-3 0</inkml:trace>
  <inkml:trace contextRef="#ctx0" brushRef="#br0" timeOffset="121239">26603 11140 10051,'0'-20'450,"0"2"-450,0-3 90,20 11-180,5-7 180,25 16-1799,5 12 450,-8-7 1259,11 26 0,-27-10 0,7 15 0</inkml:trace>
  <inkml:trace contextRef="#ctx0" brushRef="#br0" timeOffset="121553">26937 11277 9871,'9'0'1350,"5"0"-1350,12-9 0,17 6 0,-26-6 0,31 3 90,-21 4 179,14-9-179,-21 10-90,2-10 90,-12 5 90,-4-6 0,-3 2-90,-3-3 180,0 0 180,-17-10-270,-3 6-180,-18-10 0,18 14 0,-10-2 0,16 11 0,-2 17-540,6 14-360,33 10-719,-17 4-405,24-15 1,4-1 1686,-3 15 0,3-13 0,4-1 1,15 9-1</inkml:trace>
  <inkml:trace contextRef="#ctx0" brushRef="#br0" timeOffset="123605">27760 11199 9781,'-5'3'2429,"0"-1"-2429,3-16 0,13 0 0,-9-20 0,24 10 0,-9-17 0,1 15 0,13-23 0,-21 20 0,18-18 0,-18 23 0,1-5 0,-8 15 0,1 2 0,-3 6 0,1 22 0,-2 7 0,0 25 90,0 2-540,15-9-1529,-11 11 630,27-23-540,-27 6 1889,25-12 0,-18-4 0,13 0 0</inkml:trace>
  <inkml:trace contextRef="#ctx0" brushRef="#br0" timeOffset="123941">28207 11035 10051,'0'10'1529,"0"5"-1529,0 23 0,0-6 0,0 2 90,20-11-180,-15 0 180,35-3-90,-20-3 0,19-2 0,-5-8 90,20 1-90,-12-7 0,-6-9 0,0-1 90,2 4-224,10-37 404,-24 22-270,-3-21 0,-7 8 0,-3-16 0,-7 13 0,-2-23 0,-23 29-90,-2-10-90,-3 23-1529,-8 3-540,15 9 2249,-11 20 0,13 6 0,7 15 0</inkml:trace>
  <inkml:trace contextRef="#ctx0" brushRef="#br0" timeOffset="124236">29055 11006 11041,'0'-21'719,"-20"1"-719,2 11 0,-17 20 90,19 9-90,5 16 0,28-16 0,-13 7 0,39-24 90,-4 16 90,12-17-135,-9 4 0,-3-5-45,0-20 0,14-5 0,-41-10-180,-24-12-270,8 17-1205,-48-11 486,21 17 404,0 11 1,-3 3-1575,-26-2 2339,27 3 0,0 2 0,-3 4 0,-1 2 0,-1-3 0,0-1 0</inkml:trace>
  <inkml:trace contextRef="#ctx0" brushRef="#br1" timeOffset="125071">23028 12105 5955,'15'11'6743,"4"6"-4654,12-15-3653,4 10 1637,-2-8-584,10 4 318,7 1-70,8-1 406,-26-3 0,3 0-648,18 3 1,1 0-92,-12-1 1,2 0 719,5 1 1,5 1 0,-5-1-279,-4 0 0,-2 0 118,15 2 1,-1 1-544,-20-3 0,-2-1-303,0 2 1,-2-1-1794,29 9 2751,-7 0 0,-8-1 0,-3 0 0</inkml:trace>
  <inkml:trace contextRef="#ctx0" brushRef="#br1" timeOffset="126247">25217 12189 4966,'0'-4'9830,"0"-1"-2287,0 2-5315,0-3-910,0 2-229,0-1-234,12 0-2504,-9 0 3798,10 1-4481,-13-1 2332,0 2 0,0 1 0,5-2-2063,-4 3 793,8-1 1031,-8 1-953,4 1 1029,-3 0 0,-1 0 1,0 0-1</inkml:trace>
  <inkml:trace contextRef="#ctx0" brushRef="#br1" timeOffset="127636">25308 12240 6135,'-30'0'540,"1"15"1958,4-11-2637,6 27 2931,3-17-1726,5 14 711,1-6-441,5-1 1161,2 8 469,3-8-831,19 9-437,12-16-2847,11-1 590,-6-9 1,0-2-1851,15-1 1207,-2-8 0,1-1-1243,12 4 1205,-20-13 0,-1-1-979,16 14 293,-4-33 2283,-4 21-152,-7-16 1043,-6 8-228,-6 2 430,-5-6-82,-12 6-70,-3-5 1054,-9 13-588,-22 0-1208,-1 10-1429,-4 22 1033,10 3 402,16 24 836,0-15-298,24 11-1494,3-20-1282,25 12 1600,-13-23 88,-2 8-289,-2-16-1432,-9 4-899,10-6-554,-19 0 1234,1-19 2210,-12 15-80,-3-30 2546,-1 14-745,-2-11 983,0 2-377,-17 15-1170,13 22 628,-12 12-2179,35 1-60,-15 14-608,30-30-2583,-30 32 1358,44-20-1577,-28 2 3387,29 0 1,-19-17 0,2 4 0</inkml:trace>
  <inkml:trace contextRef="#ctx0" brushRef="#br1" timeOffset="127936">26570 12295 5686,'0'-17'9830,"-16"-3"-5809,12 6-2124,-27-3-3264,18 12 199,-3 17 968,6 7 885,10 20 2297,21-4-4033,-16-3 2061,35-14-2590,-35 1 3268,25-17-2355,-17 5 413,8-7-1642,-9-17 892,-6-2 1404,-6-18-90,0 8 1022,0 3-1648,0 31 2189,17-8-1701,-13 36 1,31-10-1,-12 17 1</inkml:trace>
  <inkml:trace contextRef="#ctx0" brushRef="#br1" timeOffset="128187">26320 11737 4786,'0'-17'9830,"0"4"-2737,19 2-9112,-15 4 2321,32 2-2196,-11 2 362,14 19 271,-4 8 1379,-16 13-2852,-8 4 2700,-11-4 0,0 4 1,0 1-1</inkml:trace>
  <inkml:trace contextRef="#ctx0" brushRef="#br1" timeOffset="128886">27267 12094 5686,'0'-7'9830,"0"3"-2827,0 19-4955,17-12-5060,-13 31 4298,13-11-1559,-17 8 1302,11 9 1517,-8-17-2694,8 5-513,-4-10-106,-6-4 3186,8-4-3689,-2-23 1605,0-8-1050,7-1 176,-3-14 193,2 21-250,3-18 247,-1 12-588,6 1 788,-4 3-423,8 1-665,-6 8 12,11 0-777,-13 8 276,3 18 1081,-6-14-664,-1 31 2196,2-31-2379,-3 35 2133,0-23-411,0 19-457,7-2 689,-4-9 0,8 3 0,-7-10 0</inkml:trace>
  <inkml:trace contextRef="#ctx0" brushRef="#br1" timeOffset="129170">27975 12170 6225,'1'-16'9830,"0"-5"-2852,-1 8-4901,-18-2-3477,-1 10-580,-3 17 1030,-2 9 656,22 18 3254,-7 1-3278,28-8-530,-15 2 852,36-14-415,-20-5 1406,18-8-1512,-12-7-885,-11-17 98,-7-6 1046,-8-22 1268,0 10-744,-22-15 385,17 21-1020,-35-20 564,22 22 203,-3-8-333,-6 14 0,24 0 0,-11 1 1</inkml:trace>
  <inkml:trace contextRef="#ctx0" brushRef="#br1" timeOffset="129336">28265 11557 6225,'-22'20'5830,"-11"-15"-6870,29 32 5165,-27-20-5698,26 16 1677,-29-2 84,30 2 0,-23 2 0,15 1 0</inkml:trace>
  <inkml:trace contextRef="#ctx0" brushRef="#br1" timeOffset="129703">28750 12024 6495,'40'0'-600,"2"0"1,-6 0-1</inkml:trace>
  <inkml:trace contextRef="#ctx0" brushRef="#br1" timeOffset="129870">28803 12342 6225,'0'5'9830,"0"-1"-2557,26-2-12045,-5-1 635,25-16 642,-7 12 3291,4-12 1,5 5-1,1-3 1</inkml:trace>
  <inkml:trace contextRef="#ctx0" brushRef="#br1" timeOffset="133823">27820 6540 5326,'-6'-14'9830,"2"-7"-4990,4-22-1689,21 7-2919,-2-21 491,5 18-504,7-14-180,-26 12 3011,27-1-3205,-15-19 126,2 16-563,4-14 992,-21 21 476,12 2-236,-13 4 502,4-5-1210,-5 11 1281,0-4-587,0 18 236,0 68-420,0-22-442,1 11 0,-2 3 0,-10-2 0,8 4 0,-2-4 0,-1 2 0,6 13-525,9-3 0,0-1-244,-4-6-176,12-10 1,0-1-442,-13 2 525,25 9-329,-25-21 789,16-2-837,-18-5 1220,6 3-108,-8-9 1206,0 3 603,-20-14-2981,0-2 17,-24-18-600,13 10 667,-3-10-483,4 1-24,8 10-1061,-2-22 1284,16 14 2820,2-14 782,27 10-1363,-16-3 1541,49 5-3752,-22-1 395,-1 6 1,4 2 1079,12-4 1,0 0-1,-9 4 1,0 1 0,15-3-1,0 1 1</inkml:trace>
  <inkml:trace contextRef="#ctx0" brushRef="#br0" timeOffset="136654">29558 12333 9602,'-4'0'1169,"1"-17"-989,2-2-270,1-21 270,17 8 0,-13-2-180,13 7 179,-3-1-89,-11-1-90,19 0 180,-11-10-180,0 11 0,6-13 0,-15 24-90,5-3 180,-4 14-90,-2 2-90,3 26 180,-1 6 0,0 13-90,3 17 0,-4-20-819,5 14 819,-3-16-450,3-1-269,2-2-1350,5 7 720,0-12 1349,5 6 0,-1-18 0,1-2 0</inkml:trace>
  <inkml:trace contextRef="#ctx0" brushRef="#br0" timeOffset="136977">30248 11989 9422,'0'-8'719,"0"2"-449,-16 2-180,-7 2-90,-11 21 0,0 2 0,9 21 0,10-2 90,6-6-90,9 5 0,0-19 90,17 5-90,-13-12 0,33-2 90,-32-3-90,56-4 90,-38-2-90,12-7 0,1-5 90,-7-11-90,7 1 180,-18-19-180,-10 21 0,-2-20 0,-6 12 0,0 0-90,0 2-810,-18-4-899,-5 9 1799,-19 0 0,3 13 0,1 3 0</inkml:trace>
  <inkml:trace contextRef="#ctx0" brushRef="#br0" timeOffset="137325">30728 12170 8522,'0'-28'810,"20"-6"-810,-16 8 180,29-4-1,-30 8-179,23-2 270,-23 1 0,22-2-90,-22 3 540,17-11-540,-18 10-1,12-12-179,-13 18-90,5-3 1,-6 14 268,0 16-179,-16 12-90,12 10 180,-23 17 0,24-14-1079,-8 26 0,11-23-181,0 11 1170,0-1 0,0-12 0,0 11 0</inkml:trace>
  <inkml:trace contextRef="#ctx0" brushRef="#br0" timeOffset="137459">30858 12407 9781,'-16'6'900,"21"-2"-1080,25-2-3958,33-19 4138,-4 13 0,-25-10 0,1-2 0,20 2 0</inkml:trace>
  <inkml:trace contextRef="#ctx0" brushRef="#br0" timeOffset="144211">4565 13630 10591,'0'-20'630,"-24"1"-361,17 3-89,-40 1 90,26 4-90,-20 4-90,7 4-90,-20 3 0,15 16-45,5-8 0,1 1 135,1 11-90,-6 9 0,28-7 0,2 19 90,28-8-90,13 13 0,9-19 0,7 10 0,5-2-90,-13-10 135,-8-4 0,-1-1-45,-1 2 90,6 12-180,-25-15 180,-4 4-90,-8-2 90,-27-4-1259,-5 8-1,-15-13 1170,-6 0 0,15-8 0,-8-3 0</inkml:trace>
  <inkml:trace contextRef="#ctx0" brushRef="#br0" timeOffset="144455">4310 13422 9781,'0'-27'990,"8"-2"-900,-6 8 989,6 1-809,-3 13 0,-1 23-270,3-11 0,-3 25 0,-2 8 0,2-1-1050,-1 17 0,-1 3 1050,0-21 0,-1-1 90,0 13 0,1 0-802,-2-13 0,1 0 712,0 0 0,1 1-92,0-2 1,-1 2 91,2 14 0,0 1-225,0-13 0,2 0-1229,2 25 0,2-2 689,-2-26 1,1-2 764,7 22 0,2-2 0,6 3 0,-7-21 0,-1 0 0</inkml:trace>
  <inkml:trace contextRef="#ctx0" brushRef="#br0" timeOffset="147136">5295 13501 9332,'0'-17'1169,"0"-1"-1079,-7 1 270,6 0-270,-6 0 0,7 3-180,-3 2 360,2 0-270,-2 23 0,3 35 0,0 3 0,0 0 0,0 1-663,0 5 708,0-18 0,0 0-45,0 10 0,0-2-90,0-6 269,0-3-460,0-7 191,0-1 270,0-3-180,0-6-359,0-2-1,0-28 913,0-6-553,16-25 0,-12 10-90,30-12 0,-16 20 391,16-8-301,-8 22 90,-6 1-180,-5 9 180,-5 15 90,2 7 0,-4-3 0,4 32-90,-8-31-90,1 38 89,-5-31-89,1 22 90,-19-28-90,0 16 90,-3-25-719,-7 1-1170,9-10 629,-13 0-359,14-17 1529,-5 10 0,21-26 0,-8 9 0</inkml:trace>
  <inkml:trace contextRef="#ctx0" brushRef="#br0" timeOffset="149187">5218 13490 10051,'-4'-3'540,"0"1"0,0 2-91,1 0-269,1 17 0,1 11 0,1 11-180,0 6 0,0-5-383,15 4 383,-11 1 0,10 1 45,2-4 0,-1 0-45,3 13-405,7-5 1,1-2-226,-2-3-405,-5-10 1,1-1-225,3 3 1259,7 6 0,-10-20 0,-1-3 0</inkml:trace>
  <inkml:trace contextRef="#ctx0" brushRef="#br0" timeOffset="149636">5702 13637 10051,'0'-7'720,"0"1"-540,0 20-90,-14 8-180,11 10 180,-10 3-90,13-6 0,-14 0 0,11 2 90,-18-2 0,19 1-180,-12-2 0,12 0-360,-14-4-360,6 7 271,-4-10-451,-2 6 720,6-16 1,-5-2 269,5-7 0,-3-2 0,-1-16 90,5-6 179,-8-25 1,9 7 360,-3-26-450,6 25 89,3 5 1,0 1-832,1-4 472,1-7 717,0 16-268,0 13-179,17 2-180,6 37 45,2-1 0,0 2 45,12 27-690,-15-21 1,-1 0 599,4 6-270,0 0-322,1 0-2016,12 12 2608,-7-14 0,9 9 0,-11-16 0</inkml:trace>
  <inkml:trace contextRef="#ctx0" brushRef="#br0" timeOffset="149836">6055 13549 9961,'0'-17'810,"-14"5"-810,0 6 90,-12 26-180,13 1 180,-8 23 90,7 16-180,-5-9-717,9-16 1,2 0-363,-4 18-450,3 1 1529,1 1 0,2-2 0,2 1 0</inkml:trace>
  <inkml:trace contextRef="#ctx0" brushRef="#br0" timeOffset="150161">6502 13882 11311,'43'0'89,"-18"10"-178,15-7-991,-21 7-2338,33-1 3418,-19 3 0,10 6 0,-15-1 0</inkml:trace>
  <inkml:trace contextRef="#ctx0" brushRef="#br0" timeOffset="150325">6628 14182 11131,'-10'4'0,"-7"-3"180,15 2-450,19-3-990,15-12 1260,1 10 0,4 1 0,19-11 0,8 12 0</inkml:trace>
  <inkml:trace contextRef="#ctx0" brushRef="#br0" timeOffset="151624">7578 13538 9781,'0'-26'1080,"10"-4"-1080,-8 10 0,12-1 450,-12 12-450,4 3 0,-3 5 0,2 21 0,1-15 89,1 44-178,2-25 178,1 29-309,1-9 130,0 3 90,0 1 45,-4-16 0,0 1-45,5 14 45,-4-10 0,1-3-135,1 1 180,3 10-180,-7-27-90,0-1-90,-4-13 270,1-17 0,-1 9 0,3-32 0,1 0-90,0-9 491,3-6-401,1-1-90,-1 14 90,6-16 0,-5 31 0,1 2 0,-3 11 90,0 9-90,10-3 90,-7 24-90,15 1 180,-12 4-630,12 22-630,-10-28-179,7 25-360,-6-19 1619,0-2 0,4 0 0,-2-1 0</inkml:trace>
  <inkml:trace contextRef="#ctx0" brushRef="#br0" timeOffset="151969">8218 13884 10141,'0'-18'810,"0"0"-900,0 7 90,0-1 90,0 3-90,14-8 0,-11 7 0,22-13 0,-8 10 0,-1-4 0,10 4 90,-23 1-180,15 0 180,-17-6 90,5 4-1,-6-11 1,0 11 0,-17-7-180,13 10 90,-12 2-90,0 6 90,1 2-90,-4 17 90,9 4-90,10 19-270,0 3-179,19-7-1171,2 8 541,2-18-1529,25 14 2608,-28-20 0,26 3 0,-20-11 0</inkml:trace>
  <inkml:trace contextRef="#ctx0" brushRef="#br0" timeOffset="152153">8603 13692 10141,'0'-16'540,"0"1"-540,0 3 809,0 2-719,20 23-90,4 5-90,22 26-629,-10-10-1058,2 2 698,-9-9-360,1-2 1439,0 1 0,0-4 0,1-1 0</inkml:trace>
  <inkml:trace contextRef="#ctx0" brushRef="#br0" timeOffset="152359">9188 13514 10501,'-16'-9'540,"-1"4"-450,-2 18 0,-6-9-90,14 42 0,-3-26 0,-2 40-90,7-29-1439,-4 21 629,3-25-1259,2 14 2159,3-23 0,-2 2 0,1-9 0</inkml:trace>
  <inkml:trace contextRef="#ctx0" brushRef="#br0" timeOffset="152553">8862 13529 9062,'0'-19'809,"20"3"-539,-15 4 180,32 3-360,-11 6-90,8 1 0,1 19 90,-7-13-90,10 47 90,-7-28-180,-7 9 0,0 3-1038,2 1 228,8 13 181,-12-17-631,1-1 1350,0-1 0,3-6 0,1-1 0</inkml:trace>
  <inkml:trace contextRef="#ctx0" brushRef="#br0" timeOffset="152721">9632 13545 9961,'-42'-6'720,"8"1"-720,-1 23 0,-4 9 90,12 12-225,5-10 0,1 0-944,7 11 1079,1-5 0,2 1 0,9 7 0,-5 11 0</inkml:trace>
  <inkml:trace contextRef="#ctx0" brushRef="#br0" timeOffset="153353">10248 13388 10591,'0'-4'360,"-14"0"-360,11 25 0,-11 10 0,14 11 0,0 4 0,0-11 90,0 20-90,0-16 0,14 13 0,-11-9 0,11-11 180,0 10-180,-11-23 0,10 1-1170,-13-11 990,0-22 90,-16-10-89,12-12-91,-26-24 90,27 16-1160,-10-20 1340,5 13 0,5-3 0,-5-5 0,6 16 0,4-1 0,15-21 0,-8 12 0,1 1 0,11 0 0,-4 20 0,-2 2-130,-11 0 400,27 8 89,-27 8-179,20 7-90,-14 3-90,3 23 1409,-6 10-1409,-7 27 0,0-7-721,0 4 721,0-15 90,0 0-725,0-4 545,0 0-153,0-5 153,0-3-6,25 7 96,8-10 0,-4-6 0,2 0 0,16 3 90,-3 5 1051,-18-6-781,-11 2 567,5-1-478,-18 12-359,8-7 382,-37 17-382,20-19-90,-26-3 0,-6-4-90,9 2 193,-3-6 0,-4-1-1002,-21 6-361,13-6-674,12-4 1,1-1 1933,2-1 0,-4-2 0,18-3 0</inkml:trace>
  <inkml:trace contextRef="#ctx0" brushRef="#br0" timeOffset="153653">11475 12927 10681,'-49'0'719,"13"18"-539,-25 8-180,28 11 45,10-7 0,3 2-896,4 11 941,2 20-90,14-16 0,0 1 0,18 0-315,-4-15 1,4-1-406,24 14-270,-9-11 1,1-2-540,11 0 1529,-15-15 0,0-1 0,12 1 0,1-4 0</inkml:trace>
  <inkml:trace contextRef="#ctx0" brushRef="#br0" timeOffset="153909">11843 12921 9602,'16'-5'1439,"3"2"-1169,15 18-1,-6-11 1,-5 32-270,-5-17 0,-5 21 90,1-4-90,-7 6-959,1 5 959,-7 6 0,2 2 0,-3 4 45,-8-15 0,-4 1-45,-2-11 0,-3 1-495,-11 23 1,-4-2-136,7-23 1,-2-2-1036,-12 20 1,0-3 1500,15-21 0,1-2 1,-8 7-1,0-2 1,-11 9-1</inkml:trace>
  <inkml:trace contextRef="#ctx0" brushRef="#br0" timeOffset="154163">12363 13322 11400,'0'-14'90,"-20"0"-180,15 2-269,-15 1-451,20 2 810,-12 2 0,9 3 0,-10 1 0</inkml:trace>
  <inkml:trace contextRef="#ctx0" brushRef="#br0" timeOffset="154391">12500 13753 9602,'0'14'1349,"0"1"-1349,0-5 0,0 1 0,0-6 0,0 0 0,0 2 90,0-2-180,0 10 90,0-5 180,0 13-180,0-7-1170,-22 24 1,-10-18 1169,1-1 0,-3-2 0,-26-3 0,26-6 0,0 0 0</inkml:trace>
  <inkml:trace contextRef="#ctx0" brushRef="#br0" timeOffset="155369">4598 15687 11311,'15'-28'989,"-7"2"-989,1 2 180,-9 0-180,3 2 0,-3 3 90,-18 3-90,13 5 0,-38 5 0,22 2 0,-25 3 0,9 1 0,-3 19 0,2-14-585,1 32 765,5-32-270,5 39 90,12-24 90,0 22-180,14-10 90,15 17 90,-9-10-90,26-5 0,7-1 0,-7 5 0,16-8 0,3-1 0,1 1-658,-17-12 0,-2-2 658,9 4 77,-8-6-77,-7-2-720,-4-2-809,-34-4 450,-16-2-181,-18-17-449,-9 10 1734,13-24 1,-4 24 0,2-11 0</inkml:trace>
  <inkml:trace contextRef="#ctx0" brushRef="#br0" timeOffset="155570">4305 15443 9242,'21'-11'1439,"16"3"-899,-21 5-1,16 3-539,-12 0 450,-1 17-360,-3-13 90,0 37-180,5-1 0,-6 13-842,-3-8 0,0-1 842,-1 17 0,-2-19 0,-1 1 0,1 23 45,-4-33 0,0 0-270,-1 2 0,1 0-225,0-1 1,0 0-226,0 1 0,-1 1-270,1-1 1,0-1 765,1 1 0,-1 0 0,0-1 0,1-1 1,-1 1-1,1-1 0</inkml:trace>
  <inkml:trace contextRef="#ctx0" brushRef="#br0" timeOffset="156135">5300 15782 11850,'23'14'90,"12"-11"-180,-31 27 180,33-27-90,-32 33 0,36-19-180,-26 20-719,16-9-2070,-3 17 2969,-6-12 0,3 9 0,-8-14 0</inkml:trace>
  <inkml:trace contextRef="#ctx0" brushRef="#br0" timeOffset="156369">5830 15787 10861,'0'-10'989,"-18"3"-899,2 26-90,-18 9 0,19 12 0,-13-2 0,25-13-270,-22 3-359,23-5-91,-16-1 180,16-3-809,-11-4 540,11-1-720,-7-7 1180,5-2 349,-1-5 0,1 0 0,-1 0 0</inkml:trace>
  <inkml:trace contextRef="#ctx0" brushRef="#br0" timeOffset="156509">5600 15905 9062,'0'-24'989,"0"-6"-359,0 10-180,20-5-360,-2 17 0,21 1-180,-5 28 269,-4-16-179,-2 32-179,3-14-991,-8 8-179,9-1-450,-9-9 1799,1-2 0,0-8 0,-2-3 0</inkml:trace>
  <inkml:trace contextRef="#ctx0" brushRef="#br0" timeOffset="156703">6290 15643 10951,'-18'-4'719,"0"17"-719,-14 9 90,15 10-90,-6 5 0,12-6-719,-10 4-631,5 3-269,5 1 1541,0 0 1,5 0-1,2 0 1</inkml:trace>
  <inkml:trace contextRef="#ctx0" brushRef="#br0" timeOffset="157207">6543 15906 9691,'44'-10'0,"-1"8"0,-9-19-449,23 5-541,-12-3 990,-4 7 0,0 2 0,5 3 0,15-1 0</inkml:trace>
  <inkml:trace contextRef="#ctx0" brushRef="#br0" timeOffset="157536">6847 15597 10411,'-1'-8'630,"0"1"-91,1 1-359,0 2 0,0 0-270,16 2 180,4 1-90,30 32 0,-15-23 45,-4 22 0,-1 3-45,3-13-480,11 28 660,-14-18-270,-2 0 180,-1 2-90,-4-2-197,-4 2 287,-5-2-450,-5 0-270,-4-1-269,-2 0-1260,-3 11 540,-27-10 1619,20 6 0,-44-14 0,21-1 0</inkml:trace>
  <inkml:trace contextRef="#ctx0" brushRef="#br0" timeOffset="160169">8017 15667 10771,'0'-8'989,"0"0"-539,0-2-90,0 1-90,0-2 0,0 0-91,0 1-179,0 0 180,0 0-270,0 3 90,-15 1 0,-4 4 90,-10 20-180,2 4 180,15 21-90,2-10 0,10 0-90,0-10-359,0-1-91,27-1-270,-21-2-449,45-1-2699,-16 3 3958,13-8 0,1 2 0,-12-8 0</inkml:trace>
  <inkml:trace contextRef="#ctx0" brushRef="#br0" timeOffset="161586">9045 15617 11400,'30'-18'180,"2"9"0,1 0-180,-5-12 0,2 5 0,4 2 0,26-2 90,-13-2-540,-8 6 1,0 3-451,5 7-180,-10-3 1,0 1-450,1 4 1529,7 0 0,-21 20 0,-3 5 0</inkml:trace>
  <inkml:trace contextRef="#ctx0" brushRef="#br0" timeOffset="161737">9323 15840 9602,'0'5'539,"22"-2"-1348,28-30-271,3 21 558,-6-14 1,0-3-1,8 5 1,-17 2 0,-1 0-1</inkml:trace>
  <inkml:trace contextRef="#ctx0" brushRef="#br0" timeOffset="162853">10570 15568 10681,'13'9'1349,"-9"-16"-1349,19 3 0,-20-26 180,16 26-180,-17-31 0,16 19 180,-16-20-90,15 9 180,-12-28-90,4 21 89,-6-33-269,-3 38 0,0-19-89,0 22 268,0-4-269,-14 14 90,11 3 0,-11 4-179,14 2 269,0 18-90,0-2 89,0 16-178,0-8 89,0-2 0,0-6 0,0-1 0,0-5 0,0 1 0,0 0 0,0 1 0,0-1 0,0 5 0,0-3 0,0 4 0,0 0 0,0 2 0,0 2 89,0 3-89,0 1 0,0 4-89,12 12 178,-10-7-89,10 22 0,-12-20 0,0 9 0,8-13 0,-5-1-89,8 0-1171,-10 9 181,6-9-2069,-6 16 3148,2-19 0,-3 5 0,0-9 0</inkml:trace>
  <inkml:trace contextRef="#ctx0" brushRef="#br0" timeOffset="163270">11130 15227 10411,'0'-10'630,"-18"3"-540,14 0 90,-14 3-180,2 0 0,1 3 0,-16 16 0,9-12 0,8 32 0,-3-8 89,9 11-89,-3 12 90,5-19-90,6 6 0,0-15 0,22-2 0,-16-4 0,31 3 180,-16-9-180,15-1 0,1-6 0,-3-22 0,-9 14 0,-6-33 0,-12 22 0,2-20 0,-8-9-90,3 8-719,-4-28 179,-19 27-1259,-1-19 810,-3 28-270,-6-1 1349,26 17 0,-20 7 0,10 2 0</inkml:trace>
  <inkml:trace contextRef="#ctx0" brushRef="#br0" timeOffset="163809">11663 14986 8702,'17'-13'810,"-12"2"-181,31 3 91,-16 5-540,14 2 90,-10 19-91,-11 7 1,-7 25-90,-6-8-90,-12-10 0,-1-1 0,7 8-439,-17-13 0,0 0 439,18 8 0,-36-2 90,36-1-180,-29-5 68,30-1 22,-10-4 0,14 3 0,0-8-1170,34 0 91,-7-11-450,14-2 0,4-4 1529,13-13 0,-17 12 0,0 0 0,21-12 0</inkml:trace>
  <inkml:trace contextRef="#ctx0" brushRef="#br0" timeOffset="164419">12837 15425 10231,'7'19'630,"1"-1"-540,-1-2 180,2 1-180,-2-5-1,1 6 1,-5-8-180,-1 4 180,-2 2-180,-18-4-1169,-8 15 270,-13-8-675,7-1 0,-2 1 1664,-15 5 0,12-8 0,-1 1 0,-20 6 0</inkml:trace>
  <inkml:trace contextRef="#ctx0" brushRef="#br0" timeOffset="164995">12815 15069 10861,'-11'-9'270,"8"3"-270,-14 0 0,16-1 0,11 5 0,10-2 0</inkml:trace>
  <inkml:trace contextRef="#ctx0" brushRef="#br0" timeOffset="165903">13942 14802 11131,'15'-1'2158,"-14"13"-2068,39-8-90,-36 20 0,42-21 0,-27 21 0,23-12 0,-12 13 0,1-3-989,12 18-180,-10-8-540,-8-2 0,0 2 1709,4 5 0,5 13 0,-11-18 0</inkml:trace>
  <inkml:trace contextRef="#ctx0" brushRef="#br0" timeOffset="166087">14545 14800 11940,'-19'-19'360,"5"5"-360,0 6 0,-8 4 90,-10 21-90,3 0 0,0 4-45,6 2 0,0 3-1423,-8 6 0,-4 4 0,2-2 568,0 3 1,1 1-1,2-3 1,-2 1 0,3 0 899,-2 6 0,2 0 0,-1 1 0,1 0 0,2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13:17.94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1415 1791 9871,'0'6'270,"19"-2"-270,8-3 0,12-1 0,5-18-1094,-4 14 1004,7-27 180,3 28-719,5-21-181,4 20-179,1-8-541,1 1 1530,-1 8 0,-4-8 0,-1 11 0</inkml:trace>
  <inkml:trace contextRef="#ctx0" brushRef="#br0" timeOffset="402">1752 1938 9242,'0'11'719,"0"2"-449,14 9 180,-10-3-270,11 17-180,-3-11-90,-9 21 270,9-14-180,-12 10 0,6-11 0,-4 2-270,5 0-809,-7 20 269,0-12-874,0 14 425,0-16 1259,0-1 0,0-2 0,0-2 0</inkml:trace>
  <inkml:trace contextRef="#ctx0" brushRef="#br0" timeOffset="730">2018 2416 8612,'6'27'450,"4"3"-450,-4-6 0,5-1 180,-1 5-90,-2-8 180,3 12 89,-6-15 541,1 6-810,-4-15-180,0-16 90,-2-14 0,0-22 0,0 6 0,0-17-180,0 22-450,0-11-269,15 17-271,-11 1-539,25 6 1709,-25 0 0,28 7 0,-11 0 0</inkml:trace>
  <inkml:trace contextRef="#ctx0" brushRef="#br0" timeOffset="1486">2463 2392 9152,'0'9'1079,"0"4"-1079,0-1 90,0 14-180,0-7 180,16 9-90,-12-5 0,11 2 0,-1-1 0,0 10 90,2-9 0,4 11-90,-8-20 90,7 5-90,0-16 0,-6 0 0,1-5 0,-4-23 0,8-3 0,-4-14 0,9-10-90,-8 18 90,4-17 0,-7 24-180,-1-4 180,-5 19 0,-1-2 90,0 10-90,2-4 90,-2 6-90,3 19 90,-2-14-90,8 55 90,-5-38-90,1 9 0,1 2 0,-1-8 90,12 12 0,-7-19-90,4-3-90,-4-6 0,0-8-90,0 2 270,4-3-90,-6-19-90,6-1 90,-10-3 90,0-11-270,-4 15 180,-3-11 90,-1 31-180,-1 13 180,0 27-90,0-8 180,18 0-360,4-6-90,24-4 180,-10-6-270,4-7 270,4-10 90,-11 0 0,19-18 0,-27-6 90,4 2 90,-16-21 180,-4 27 0,-5-20 449,-2 4-899,-2 6 180,-12 5-90,9 29 90,-10 18 0,13 24-90,0-10-989,17 15-1,-13-25-179,13 8-360,-1-15 1529,-12-4 0,22-4 0,-13-2 0</inkml:trace>
  <inkml:trace contextRef="#ctx0" brushRef="#br0" timeOffset="1764">2800 2274 9152,'34'-1'539,"-14"15"-539,5 2 0,-22 16-359,10-1-541,-13-6-1259,0 3 2159,0-13 0,-17-3 0,-4-7 0</inkml:trace>
  <inkml:trace contextRef="#ctx0" brushRef="#br0" timeOffset="1915">2918 2078 9332,'32'-4'270,"0"1"-270,2 1 89,4 2-89,1 0-719,4 0-1472,2 0 2191,5 15 0,1-11 0,2 11 0</inkml:trace>
  <inkml:trace contextRef="#ctx0" brushRef="#br0" timeOffset="2265">4323 2023 10411,'0'15'1709,"17"-14"-1709,-12 52 0,26-29 45,-28 12 0,-2 3-45,27 4 45,-26-2 0,0 0-2706,21 9 2436,-21-16 1,-1 1-631,8-2 1,-1-2 772,-6 19-773,2-12 1,0-2-316,-4 0 1267,2 7 0,-2-25 0,0-2 1</inkml:trace>
  <inkml:trace contextRef="#ctx0" brushRef="#br0" timeOffset="2414">4220 2556 9332,'0'-23'270,"0"0"-270,24 3 89,-17-2-89,27 8 0,6 2-89,-4-6-2107,16 4 0,3 2 1656,7 2 270,-20 3 1,1 0-336,15 0-204,1 1 809,-2 1 0,-4 0 0,-2 2 0</inkml:trace>
  <inkml:trace contextRef="#ctx0" brushRef="#br0" timeOffset="2748">5057 2339 10411,'-25'13'180,"-15"-11"-90,35 25-90,-29-8 0,30 8 0,-10 2 0,14-5 90,0 13-180,0-5 270,0 22-180,0-22 0,18 18-90,-14-24 0,31 4-180,-20-13 90,4-7-90,-1-3 270,-6-7 0,5-21 0,-3-8 0,-2-13 0,-6 0 180,0 9 90,-1 0-90,-2-9-180,-1 12-90,-1-3 450,-1 15-270,0 28-90,0 7-180,15 30-270,-11-10-1169,31 13 540,-12-22 1079,23 12 0,-10-26 0,3 1 0</inkml:trace>
  <inkml:trace contextRef="#ctx0" brushRef="#br0" timeOffset="3030">5560 2506 9781,'-16'-18'810,"-3"7"-810,-1 20 90,-8 12-90,25 20 0,-9-6 0,12 2 0,0-11 90,0 9-180,22-10 270,-2 12-90,21-20-90,-7-3 0,-4-24-90,-7-11 90,-10-17-180,-8 6-450,-5-9 91,0 17-361,-19-4-1900,14 12 2800,-14-1 0,7 8 0,-3 0 0</inkml:trace>
  <inkml:trace contextRef="#ctx0" brushRef="#br0" timeOffset="3397">5858 2439 10141,'0'36'90,"0"3"0,0-9-180,0 2 90,0-9 90,0 14-90,0-13 0,12 9 0,-9-15 90,9-2 90,-12-4-180,0-3-180,0-4 90,0-19 180,7-7-90,-2-12-90,6-1 90,-3 5 0,1-1 0,0 0-90,2 3 90,0 1 0,-2 6 0,5 0 0,-4 12 0,6 0 90,-8 24 0,2-11 0,-2 32-360,-1-18-180,2 20-1349,6 5 360,-1-11 1439,8 8 0,-3-17 0,2-1 0</inkml:trace>
  <inkml:trace contextRef="#ctx0" brushRef="#br0" timeOffset="3770">6272 2462 9602,'-13'37'89,"2"6"1,11-9 0,0 4-180,0-13 180,20 0-90,-15-3 90,34-3-90,-14-2 90,-1-1-90,13-8-90,-20-1 180,9-22 720,-12-8-630,-7-20 90,-7 5 179,0 3-359,0 10-90,0 5-90,-16 8 360,12-6-270,-11 39 90,15 7-180,0 25-1270,17 9 1360,-13-10 90,13 4-180,-4 1-180,-12-17 0,1-1-467,10 19 62,-11-12 1,-2-2-46,1 0-89,-20 10-451,15-26 1260,-40-6 0,23-3 0,-24-5 0</inkml:trace>
  <inkml:trace contextRef="#ctx0" brushRef="#br0" timeOffset="4018">5422 2162 9062,'23'-4'629,"4"1"-449,12 3-180,2 0 90,-16 14-90,-5 4-180,-3 0-359,-15 13-181,4-17-179,-6 15-1,0-9 900,-20 0 0,16 0 0,-16-2 0</inkml:trace>
  <inkml:trace contextRef="#ctx0" brushRef="#br0" timeOffset="4222">5135 2114 9512,'37'0'899,"-17"18"-899,4 1-90,-21 12-540,5-2-359,-8-2-360,0 3 1349,0 3 0,0 5 0,0 1 0</inkml:trace>
  <inkml:trace contextRef="#ctx0" brushRef="#br0" timeOffset="4404">5122 3304 11490,'-21'15'90,"5"-4"-90,16-2 0,0-6 0,0-2 0</inkml:trace>
  <inkml:trace contextRef="#ctx0" brushRef="#br0" timeOffset="5022">7185 2447 11490,'0'0'0</inkml:trace>
  <inkml:trace contextRef="#ctx0" brushRef="#br0" timeOffset="5158">7183 2795 11670,'18'10'90,"-4"0"-90,-6-5 0,-6 0 0,6-3 0,-8-2 0</inkml:trace>
  <inkml:trace contextRef="#ctx0" brushRef="#br0" timeOffset="85981">8447 2405 10861,'-25'16'450,"5"15"-271,-24-16-779,9 17 600,-1-5-90,-1 3 90,3 3 0,-6 15 0,13-14 85,4 17-85,14-25 90,7 2 58,2-12 32,0-2-180,21-4 90,2-3 257,20-4-257,-22-20-180,15 12 90,-21-40-190,17 21 190,-10-27 0,-1 4 0,-7 9 0,0-3 0,-5 10 0,0-2 0,4-26 0,-2-1-274,-6 24 1,-1 0 273,2-26 0,-2 0-403,-2 25 0,-1 3 403,0-13 0,0 2 180,-1-12 90,0 2-180,0 8-546,0-6 367,0 20 1135,0-3-956,0 44-90,0 15 0,0 19 90,0 8-90,0 15 0,0-13-422,0-16 1,0 0 421,0 14 90,0 0-792,-1-5 0,2 2 72,12 10-225,-12-3 1,1-1 45,11-8 224,-8-10 0,-1-2-134,-2-1-66,7 7 785,-9-26 0,0-3 0,0-9 0</inkml:trace>
  <inkml:trace contextRef="#ctx0" brushRef="#br0" timeOffset="86118">8337 2464 9152,'-24'-34'989,"3"2"-809,1 1 0,10 2-90,-7 0-90,14 1 0,-7 1 90,10 1-90,0 3 0,25-7 90,-19 9-90,25 6 0,6 2 90,-8 2-837,3 6 0,2 1 117,8 2-269,5 2 89,1 0 810,-10 9 0,0 3 0,21 10 0,-20-1 0,1-1 0</inkml:trace>
  <inkml:trace contextRef="#ctx0" brushRef="#br0" timeOffset="86415">9157 2359 11311,'-34'4'989,"-14"1"-899,17-2 0,-23 8 0,9 0-90,-6 15 0,23-4-90,-3 20 90,13-14 90,9 9-90,3 0 0,24-10 0,10 15 0,-4-20-1272,26 3 1362,-29-15-90,25-1 90,-15-5 78,12-1-168,-17-3 0,7-17-95,-18-5-85,-7-21-90,-3 7-180,-29 1-90,18 9-179,-41 2-181,41 3-989,-41-6 1889,21 9 0,-15-5 0,6 8 0</inkml:trace>
  <inkml:trace contextRef="#ctx0" brushRef="#br0" timeOffset="86772">9290 2416 9961,'12'16'1080,"-1"12"-721,-2-5-269,-2 4 270,2 11-360,-6-17 0,5 7 0,-4 1 0,1-8 0,2 10 90,-3-15 0,3 3 0,-5-12-180,3-1 90,-3-5 90,4-18-90,-1-8-90,7-28 90,-4 6-937,4-6 937,-3 16 0,1 3-101,4-9 101,-6 24 359,4-6-359,-9 25 0,4 16 0,-5-12 929,2 29-1019,-2-16 270,0 18-540,0-6-989,-2 18 270,0-11-1350,-17 26 2429,13-27 0,-29 7 0,12-16 0</inkml:trace>
  <inkml:trace contextRef="#ctx0" brushRef="#br0" timeOffset="86982">8817 2190 9332,'47'-18'629,"-3"2"-539,-13 4 180,-1 3 90,0 4-180,-4 2-180,-2 3 180,-3 18-540,0-14-1124,-13 32 0,-5 7 1484,7-6 0,-9 7 0,-2 1 0,1 5 0</inkml:trace>
  <inkml:trace contextRef="#ctx0" brushRef="#br0" timeOffset="87466">10235 2311 10861,'-40'-3'450,"14"1"-450,-9 10 0,-2 1 0,1-5 0,-8 31 0,16-12 0,13 9 89,3-1-178,12-9-181,22 0-180,15 6 270,11-9 45,-9-7 0,-1-3-503,12-1 638,16-5 90,-24-3-90,-2 0 90,-8-15 1055,4-3-425,-13-16-270,-5 1-540,-11 4 90,-7 6-90,-15 10 90,11 33 0,-10-1 90,14 43-90,0-21 17,0 19-17,21-12 0,-15 2 0,29 0 45,-26-16 0,-3 1-45,11 16 90,-5 14-90,-12-24 0,0-4 90,0-2-90,0-4 90,-17-3-90,12-4-810,-34 1-899,11-10-180,-18-2 720,18-37 1169,10 1 0,18-27 0,0 8 0</inkml:trace>
  <inkml:trace contextRef="#ctx0" brushRef="#br0" timeOffset="87664">11075 2279 9781,'15'-4'1799,"-2"2"-1439,-4 1-360,-3 1 0,-2 16 90,0-12-180,-3 32 180,0-19 0,0 21-90,1-8 0,0 6 0,0-1-1079,4 16 179,-2-15-89,6 8 89,-3-19-539,3-3 1439,-1-7 0,1-4 0,-1-5 0</inkml:trace>
  <inkml:trace contextRef="#ctx0" brushRef="#br0" timeOffset="87817">11133 2160 9602,'-14'-35'449,"11"3"-629,-11-6-269,14 17-1170,23 21 179,8 22 1440,14 17 0,2-2 0,-10-9 0</inkml:trace>
  <inkml:trace contextRef="#ctx0" brushRef="#br0" timeOffset="88204">11818 2345 11850,'-44'-12'450,"-3"9"-540,9-9 180,1 27-90,11-11 0,3 28 0,0-28 0,12 34 90,-8-10-90,16 11-90,-7 10-90,31-22-90,-15 7-359,53-11 449,-34-9 180,9-7 0,2-2 0,0-2 0,19-25-90,-27 17 360,5-52-180,-22 35 89,-2-29 631,-9 7-540,0 15-360,0-15 90,-16 25 90,13 23-90,-13 13-810,33 33 181,0-14-1080,17 13 809,-18-22 1,17 6-181,-20-15 1080,15-9 0,-9 3 0,1-5 0</inkml:trace>
  <inkml:trace contextRef="#ctx0" brushRef="#br0" timeOffset="88530">12140 2513 10861,'0'2'629,"0"9"-629,16 19 0,-13-1 0,22-13 180,-23 1-180,14-15 0,-10 5 0,5-21 90,-4 10 0,0-30 0,0 17 180,1-20-180,1 10 0,-1-3-90,0 4 0,-1 4-90,0 10 90,-1-5 90,-1 14-90,4-7 90,-2 10-90,9 18 90,-5 9-180,4 10 90,-4 4 90,0-7-450,-1 1-180,0 2-539,-2-2-180,0-1-2249,0 5 3508,-3-14 0,-1-2 0,-3-16 0</inkml:trace>
  <inkml:trace contextRef="#ctx0" brushRef="#br0" timeOffset="88715">12055 1531 9871,'23'-31'450,"-17"3"-90,42 8 180,-20 2-540,18 12 0,-21 19-180,-9 7-1979,-16 46-90,-20-13 1969,19-13 1,-3 1-1,-20-7 1,-4-1-1,8 3 1,0 0-1</inkml:trace>
  <inkml:trace contextRef="#ctx0" brushRef="#br0" timeOffset="89781">13198 2861 10231,'24'-19'1439,"15"-20"-1349,-10-10-1798,-10 16 0,1 1 1753,1 6 0,-2-1 135,9-32 335,-15 29 1,0-1-471,-2-15 0,-1 0 0,2 11 0,-1-1 15,-4-22 1,-3-1-16,2 26 0,-2 0 90,-3-20 0,-2 2-45,1-4 45,-9 22 0,-1 1-616,5-15 301,-31 18 270,32-4-90,-24 24 1565,26 21-1565,-16 8 0,15 19 0,4 6 90,-13 12-1338,11 4 0,1 2 1203,-3-28 0,2 0-90,12 23 0,1 0-90,-10-23 0,2-3-135,19 11 1,2-2 36,-3 13-396,24-6-91,-7-3 225,-6-22 1,2-3 314,19 7 180,-7-14 0,0-4 90,8-3-755,-13-22 1,-1-5 1294,1-4-271,-17-2 1,-4-2-185,0-8 455,-6 1 90,-6 0-1,-5 1 1323,-3 4-1772,-1 2 180,-18-1-360,-2 9 321,-17 1-321,4 13 3066,2 20-3066,14 11 0,5 9 607,12 1-517,0 5-90,0-8 90,18 17-90,6-23 466,19 5-466,-1-21 0,-7-1 0,-15-27 0,-2-7-90,-16-9 270,4-13 0,-6 20-180,0-7-90,-16 15 90,12 1 90,-12 32-180,16 8-270,23 21-90,-18 1-726,34-11 277,-35-1-181,28 0-1528,-13 4 2608,2-12 0,7-3 0,-13-14 0</inkml:trace>
  <inkml:trace contextRef="#ctx0" brushRef="#br0" timeOffset="89948">13965 2128 10951,'-24'-35'90,"4"3"0,9 7 90,-2 0-180,11 12 0,13 0 0,19 9 89,12 3-898,6 21-1534,-4-14 1174,1 36-361,5-22 1530,-1 21 0,3-8 0,-1 2 0</inkml:trace>
  <inkml:trace contextRef="#ctx0" brushRef="#br0" timeOffset="90215">14985 2465 10681,'0'14'1529,"8"-11"-1349,18 20 0,15-21-180,-25 6-90,19-8 180,-12 0-90,1-17 0,-1 13-90,4-47-180,-7 29-405,-7-11 1,-3-2-406,1-2 1,-4 4 0,-2 0-450,0-2 1529,-1-13 0,-1 20 0,1 0 0</inkml:trace>
  <inkml:trace contextRef="#ctx0" brushRef="#br0" timeOffset="90419">15527 2353 9961,'6'26'720,"2"-1"-540,-3 0-90,1-3-90,-3-2 90,1 10-90,-2-9 90,2 19-90,-4-17 0,3 9 0,-2-10-90,2 1-540,-2-2-90,2-1-89,1-4-91,0 1 900,2-3 0,-1-7 0,3 0 0</inkml:trace>
  <inkml:trace contextRef="#ctx0" brushRef="#br0" timeOffset="90565">15548 1939 10051,'-14'-13'-90,"3"2"90,11 5 0,0 23 0,0 6 0</inkml:trace>
  <inkml:trace contextRef="#ctx0" brushRef="#br0" timeOffset="90882">16017 2437 8972,'14'0'0,"7"-18"0,-7 0 0,13-18 0,-12 19 0,2-10 0,-9 23 360,-3-22-360,-3 13 449,0-7 1,-25 4-270,3 10-180,-21 2 0,10 23 0,13 7 0,-4 12 270,20 17-540,-8-18-90,10 13-359,22-14-181,-16-2-1022,41-1 1922,-26-3 0,26-4 0,-10-2 0</inkml:trace>
  <inkml:trace contextRef="#ctx0" brushRef="#br0" timeOffset="91082">16503 2374 11221,'-17'-14'539,"13"2"-629,-29 6 180,29-3 90,-24 8-180,25 13-180,-8 10-180,39 19-449,-21-8-180,50-2-1080,-13-5 450,13-13 1331,4 1 0,-19-14 0,1 0 1</inkml:trace>
  <inkml:trace contextRef="#ctx0" brushRef="#br0" timeOffset="91315">16808 1920 11131,'-14'-28'359,"11"3"-449,-24 8 90,24 3 450,-10 6-360,9 4-90,3 22 0,15 10 0,-10 12 45,13-10 0,3-1-45,7 10 45,-5-4 0,2 0-572,17 7 77,-5 11-90,-12-17-449,-3-2-181,-3-2-1978,3 10 3148,-8-14 0,-2 6 0,-7-15 0</inkml:trace>
  <inkml:trace contextRef="#ctx0" brushRef="#br0" timeOffset="91720">15823 1800 10501,'0'-14'899,"19"-1"-629,-15 0-270,34-3 0,-11-5 0,11 2 0,16-8 0,-20 15-449,22 1-811,-26 9 1260,18 41 0,-29-9 0,6 33 0</inkml:trace>
  <inkml:trace contextRef="#ctx0" brushRef="#br0" timeOffset="91868">16197 3174 10951,'0'13'-2069,"0"-2"2069,6-5 0,2-2 0,6-3 0</inkml:trace>
  <inkml:trace contextRef="#ctx0" brushRef="#br0" timeOffset="93822">16845 2166 8882,'23'0'270,"2"-10"-180,0 8-90,3-8 180,-1 0-270,-1 8 90,1-14 180,9 9 89,-14-3 181,4 4 0,-21 3-450,0 3 0,-29-1 0,2 1 0,-23 0-90,23 10 270,-8-8-270,51 8 0,25-26 0,14 0 135,-10 1 0,-2-1-524,-1 2 389,8 2 1,-38 2 89,6 8 0,-38-8-810,-33 28 0,-5 3-539,-2-1 0,1 3 1189,-1 7 0,19-14 0,1-1 1,-8 5-1</inkml:trace>
  <inkml:trace contextRef="#ctx0" brushRef="#br0" timeOffset="96399">18180 2292 10591,'0'-5'1169,"0"1"-899,0 1-90,0 0-180,0 1 0,-13-1 0,-2 2-90,-13-1 90,-2 22 0,7 2 90,0 13-90,8 8 0,4-14 0,3 22 0,6-23-899,2 18-1,23-21-89,-17 3-1,39-14 1,-27-6-540,20-4 1529,-5-4 0,0-15 0,2-4 0</inkml:trace>
  <inkml:trace contextRef="#ctx0" brushRef="#br0" timeOffset="98082">18487 1932 9871,'0'-24'990,"0"2"-900,-14 5-180,10 4 809,-10 3-629,14 25-90,0 11 0,0 34 0,0-6 0,13 7 0,-12-25 0,1-2 90,10 21-90,-6-10 0,0-1 0,5 8-1095,3 11 1095,4-23 0,-11-3 0,7-4 0,-2 4-90,-3-13-629,2 0 449,-4-17 180,0-3 90,0-4-180,2-24 270,1 18-90,1-41 0,2 29 0,-2-24 0,7-2 0,-5 11-90,6-14 90,-9 31 1095,0-8-1095,-3 21 180,-2-5-90,-1 8 0,-1 0-180,-1 0 180,1 0 0,3 19-90,1 2 90,7 20-90,-2-20 0,6 14-450,-1-30-90,3 26 1,2-28-631,18 16 990,-5-18 0,25 4 270,-23-29-90,8 19 180,-18-38 180,-5 38-90,-5-37 629,-2 26 271,-8-25-720,-1 13-540,-6 1 90,-17 11 90,12 29-90,-12 21 0,17 5 0,0 3 0,0-17 0,20-1 0,-16-2-180,30 2 0,-13-7-540,15-1 450,-5-10 270,5-3 0,-16-23 0,4 15 0,-10-35 0,-3 36 180,-2-35-90,-4 34 270,-2-33-360,-2 21 0,-1-10 0,0 30 0,0 10 90,0 29 0,17 2-90,-13-6-720,43 5 360,-28-23-179,29-2-361,0-7 810,-7-9 45,-6-9 0,-1-1 45,5 4-884,9-36 1154,-21 23-90,-4-19-60,-3-5 240,-8 8 90,-3-9 269,-7 3-269,-2 11-90,-18-12-360,14 22-90,-14-3 0,5 14 1106,10 20-1016,-9 11 0,12 13 0,0 22 0,18-18-710,-13 19 710,27-15 0,-29 3 0,24 2 0,-18-14 0,-1 0 0,9 19 0,-5-11 0,-1-2 180,-1 5 0,-4-13 0,1-2-180,-1-1 90,-6 2-90,0-18 1267,-17-4-1267,12-3-180,-33-4 0,7-3-269,-23-20 269,10 14-45,23-21 0,2-4 45,-7 7-90,13-32 0,1 4 180,33 10 45,-5 7 0,4 2 45,29-3-135,-10 7 1,2 3 134,13-2-90,4 2 0,1 2-210,3 0 345,-6 2 0,-1 2-45,-5 0 0,-13 3 0,-2-1 0,3-3 360,13-17-91,-28 14-89,0-7 90,-15 7 90,-5 2-90,-2 1 389,-1-8-659,0 9 0,-20-9 0,15 16 0,-29 0 0,15 9 0,-8 22 0,10 8 0,2 12 90,14 0 0,-5 3-90,6-9 0,19 21 0,5-25-810,-1 7 630,19-18-90,-24-2 90,23-6 90,6-4 0,-10-3-98,25-26 188,-29 18 0,-7-21 0,-3-4 90,-1 10 0,4-27 450,-14 9-361,-5 9 1,-3-15-180,-3 23-180,-1-3 270,0 13-90,0 46 0,14-5 90,-10 28-180,10-20 708,-2-13-438,-10 4 111,18-7-291,-13-4-90,9-27 90,-6 5 0,2-32 90,-3 19-90,3-21 0,0 9 180,9-13-180,-7 11 0,11-12 0,-12 23 90,2 3-90,-6 6 0,1 10 0,-1-4 0,5 22 0,-4-13 90,10 33-90,-8-8-270,9 24-270,-9-9-1021,0-1 302,-4-15 179,-4-4-629,1-1 1709,-4-5 0,2-2 0,-3-4 0</inkml:trace>
  <inkml:trace contextRef="#ctx0" brushRef="#br0" timeOffset="98315">20250 1851 9512,'-3'-20'1079,"1"0"-899,2 4-180,19 0 0,-15 4 90,35 2-90,-33 3 0,37 2 90,-17 4-90,19-1 0,-12 2-90,-5 17-630,-12-13-809,2 25-1079,-5-14 2608,-3 11 0,-7-10 0,-3-5 0</inkml:trace>
  <inkml:trace contextRef="#ctx0" brushRef="#br0" timeOffset="98482">20563 1517 9152,'30'-33'809,"1"2"-719,-1 3-90,3 7 180,-3 3 90,-1 7-270,-4 5 0,-2 3 90,-4 3-270,-1 38-719,-9-12 899,-4 16 0,-2 3 0,-3 10 0,0-16 0,0 0 0</inkml:trace>
  <inkml:trace contextRef="#ctx0" brushRef="#br0" timeOffset="99515">22187 1965 10771,'0'-10'-90,"0"3"1169,0 1-809,0 25-270,0 8 0,0 14 90,0 2-90,0-7 0,0 19 0,0-13 0,0 23 90,0-31-90,0 11 90,0-25-450,0 0 180,17-58 90,3 16 90,1-38-287,12 29 287,-18 0 0,15 1-90,3-6 90,-8 12 0,14-3 0,-16 20 0,10 0 90,-14 25 0,4-13-90,-12 35-90,0-22 180,-2 21-90,1 5 0,-3-11 90,2 18 0,-5-26-90,2 6 0,-3-21 0,2-2 0,-1-8 287,1-17-287,6-8 0,-3-10 0,13-17 0,-8 16 0,8-25 0,-8 28 0,1-9 0,-4 13-90,-3 10 270,2 2-180,-5 12 180,0 3-270,0 24 90,-1-16 0,5 52 90,-3-33-675,3 10 1,1 1-316,4 2-717,8 10 718,-1-20-361,5-2 1260,4-5 0,4-5 0,2-2 0</inkml:trace>
  <inkml:trace contextRef="#ctx0" brushRef="#br0" timeOffset="99799">23378 2134 10861,'0'-21'809,"-20"2"-539,14 3-180,-34 3 0,35 2-90,-39 6 0,26 0 0,-20 5 0,13 0 0,1 0 0,-4 21 90,14 5-90,-2 20 90,16-12-90,0-1 0,0-12 0,27-1 0,8-1 90,15-10-180,0 5 180,-1-13-90,-11 4 0,12-25 0,-25 0 0,-4-23-180,-14 13-630,-24-10 271,-11 18-1710,-25-13 720,7 17 1471,-3-3 1,15 9 0,-1 2 0</inkml:trace>
  <inkml:trace contextRef="#ctx0" brushRef="#br0" timeOffset="99998">23192 1693 9512,'27'-22'1169,"-2"1"-989,-4 3-180,-3-1 90,4 2-90,-1 1-90,1 1 180,12 3-90,-9 5 0,19 3-90,-20 3-540,8 17-179,-9-12-361,0 32-359,-2-18 1529,1 19 0,-1-7 0,0 2 0</inkml:trace>
  <inkml:trace contextRef="#ctx0" brushRef="#br0" timeOffset="100266">24162 1684 11041,'0'-15'899,"-17"2"-359,13 3-450,-12 26-180,16 15 90,0 16 90,0 6-519,17-6 429,-13 4 0,13 3-225,-10-15 0,-3 0-225,-2 20 180,9-21 1,-1-1-541,-7 11 1,7-4 179,-5-3-90,-4-5-89,5-6-360,-6-4 1169,0-7 0,0-6 0,0-2 0</inkml:trace>
  <inkml:trace contextRef="#ctx0" brushRef="#br0" timeOffset="100403">23953 2195 9871,'-14'-29'-90,"2"1"180,12-8-90,0 12 0,0-4 0,24 15-180,-18 5-179,44 1-91,-29 5-180,24 0-89,-8 2 719,20 15 0,-11-12 0,14 12 0</inkml:trace>
  <inkml:trace contextRef="#ctx0" brushRef="#br0" timeOffset="100723">24563 2109 10771,'-20'-17'629,"0"3"-629,-20 14 90,8 0 0,13 16 0,-4 6-90,21 20 0,-7-8 0,9-1 0,20-10 90,-16-2-180,35-2 90,-12-3 90,-2-1 0,30-8-90,-37-1 0,32-20-90,-30-6 180,-3-20 180,-10 6-90,-7-10-270,0 19 0,0-5-450,0 12-989,0 26-899,0 3 2428,0 27 0,19-19 0,5-3 0</inkml:trace>
  <inkml:trace contextRef="#ctx0" brushRef="#br0" timeOffset="100953">24625 1453 10141,'23'-25'-90,"14"2"90,-32 7 270,36 5-270,-15 5 0,11 4 90,-3 22-180,-22 15-1394,-5-2 0,-2 3 1484,-5 31 0,0-29 0,0 0 0,0 21 0</inkml:trace>
  <inkml:trace contextRef="#ctx0" brushRef="#br0" timeOffset="102072">25735 2061 11400,'-6'-7'900,"1"-2"-900,2 7 90,1-2-180,0 3 90,-1 0 90,1 1-180,-3 18 90,-1-13 0,-1 31 90,-1-9-90,3 11 90,1 0-90,4-9 0,0-2 0,20 17 0,-15-19 0,29 13-90,-11-29 0,20-1 90,-5-7 0,1-16 0,-11 11 0,-2-29 0,-3 29 0,6-47 0,-12 32 0,7-35 0,-16 32-180,1-5 180,-6 18 90,0 2-90,6 26 0,-2-15 90,14 32-180,-6-14 180,18 16-90,-10-16-90,8 6-180,-5-25 90,0 8 90,2-11-90,13 0 180,-10 0 0,16-22 0,-23 16 90,-7-23 0,-2-6 180,-4 14 180,0-41-270,-9 40-360,-2-6 360,-17 19-270,13 16 0,-12 26-450,16 1-809,16 21 270,-12-29-91,29 7-449,-16-14 1619,16-10 0,0 6 0,1-5 0</inkml:trace>
  <inkml:trace contextRef="#ctx0" brushRef="#br0" timeOffset="102415">26908 2123 10861,'-20'-13'899,"15"1"-719,-30 3-180,14-1 180,-14 5-180,3 0 0,14 21 0,-1 3 90,18 19 0,13-1-270,14 1 90,24-7 0,4-13-90,-8-9 180,5-9 0,-24 0 0,4-16 180,-13-4 180,-8-19-180,-2 3-360,-8 3 180,-16 15 0,12 1-360,-13 36-989,17 1 360,0 28-1710,21-1 2699,-16-9 0,31-6 0,-18-12 0</inkml:trace>
  <inkml:trace contextRef="#ctx0" brushRef="#br0" timeOffset="102648">26613 1334 9781,'23'-14'360,"37"2"-180,-35 7-180,12 1 0,0 6 90,-1 23-1444,7-4 1354,-26 24-180,8-4-629,-22 5-451,11 9-1078,-14 4 2338,0 4 0,0 3 0,0 0 0</inkml:trace>
  <inkml:trace contextRef="#ctx0" brushRef="#br0" timeOffset="103299">27927 1991 10681,'-6'-9'1259,"4"0"-1079,-4 2-180,6 1 90,0 0-90,0 17 0,0 10 0,0 11 0,0 5 0,0-4 0,0 17 0,0-10 0,0 21 0,0-30 180,0 11-90,0-24 180,0-1-270,17-30 0,4-28-90,0-3-630,4-4 1,-1 1-271,-6 1-224,7 3 0,2 1-1462,-3 9 2676,7-6 0,-10 20 0,0 1 0</inkml:trace>
  <inkml:trace contextRef="#ctx0" brushRef="#br0" timeOffset="103571">28510 2160 10411,'3'5'900,"2"-1"-900,0-4 89,6-17 1,-3 13 0,3-28-90,-5 28 90,0-29-90,-3 11 180,-1-10-90,-2 4-180,-17 11 180,13-2-180,-28 10 90,9-1 0,-15 26 0,-1-12 0,6 44 90,14-26-360,7 43-359,12-31-2430,0 23 3059,28-28 0,-21 5 0,20-16 0</inkml:trace>
  <inkml:trace contextRef="#ctx0" brushRef="#br0" timeOffset="103966">28862 2015 10681,'-24'-3'719,"6"0"-719,-21 3 0,14 0 270,-9 19-180,11-14 0,-7 29-90,20-10 0,-1 7 0,11 1 0,0-10 0,21 6 0,-16-8-180,36-2 0,-14-4 90,10-12 90,8 5 0,-19-7 0,3-16 0,-7-3 90,-8-19 180,-3 7-90,-7 1 360,-4 8-540,0-2-90,-18 6 90,3 20 90,-5 18-90,10 17 0,1 25 90,7-18-315,-3-3 0,1 0-674,4 9-1,-2-7 1,0 0-1,1 6 900,-3-11 0,0-1 0,1 2 0,-5 7 0</inkml:trace>
  <inkml:trace contextRef="#ctx0" brushRef="#br0" timeOffset="104614">29030 2339 9691,'12'-9'0,"-1"0"0,7-2 90,-4 2-90,12-8 0,-12 5 0,10-8 90,-14 8-90,4-6 180,-7 7 90,-1-2 0,-3 2 270,1-7-450,-3 7-270,2-5 90,-2 11 90,-1 0 0,1 3 90,1 20-90,3 2 0,0 20 90,3-10-90,0-2 90,3-17-90,2 11-360,10-12 0,-2 11 0,17-12 180,-12-3 90,13-6 90,-18-17 0,2 13 0,-14-28 90,-2 28 360,-4-28 270,-1 9-451,-2-14-269,0 4-89,-14 16 89,10 1 89,-11 34-89,15-2 0,19 27 0,6-5 0,13-14 0,-2 6 0,-4-27 0,-1 17 90,4-19-180,-3 7 90,11-8-89,-13 0 89,11-16 0,-23 12 89,-1-28 541,-11 10-180,-4-15-450,-18 1 0,12 10 0,-28 11 0,28 27 0,-12 11-360,16 26-90,0-11-1708,0 14 89,16-24 2069,-12 8 0,25-17 0,-11 0 0</inkml:trace>
  <inkml:trace contextRef="#ctx0" brushRef="#br0" timeOffset="104799">29888 1904 10681,'0'-4'-68,"-4"1"1,3 2-1,-4 1 1</inkml:trace>
  <inkml:trace contextRef="#ctx0" brushRef="#br0" timeOffset="105151">29998 1920 9691,'0'37'630,"0"4"-360,0-4 90,20 1-360,-15-6 0,15-1 0,-6 2 90,-10-1 180,20 9-91,-21-11 271,7 4-90,-10-17-270,0-3-90,0-4 0,-14-39 90,11 12-180,-11-33 0,14 20-720,0-16 91,0 10-810,0-22 539,17 26 990,-13-11 0,31 23 0,-13-1 0</inkml:trace>
  <inkml:trace contextRef="#ctx0" brushRef="#br0" timeOffset="105436">30318 2212 9871,'7'11'990,"-2"-5"-990,1 3 0,0-8 90,2 3 90,6-4 0,-2-14-91,4 11-89,-3-11 90,0-3-90,-1 12 0,0-26 0,-4 14 180,-2-12-90,-4 6 0,-19-1-270,13 13 180,-13-2 180,3 9-90,0 2-90,-3 19 0,7 6 0,10 11 0,0 0 0,0-6-1619,20 11-180,-15-6 1799,21-9 0,3-1 0,-6 4 0,29 3 0</inkml:trace>
  <inkml:trace contextRef="#ctx0" brushRef="#br0" timeOffset="106315">30830 1988 11041,'0'-8'0,"0"1"629,0 3-449,0 17-180,13-11 0,-9 31 90,9-3 0,-2 10-90,-8 3-90,8-10 90,-3 1 90,-6 0-90,6-2 0,-2-2 0,-5-5 180,7 5-90,-7-12-450,2 1 270,-3-65 90,0 23 0,0-16 0,0-2 0,0 7 0,0-22-90,0 25 90,14-12-90,-10 25 180,24 2-90,-13 13 90,9 18-90,-10 9 0,2 8-90,-14 4 180,11-8-90,-7 1 0,2-2 90,0-2-180,-3-1 90,3 0 0,-1-11-90,2 5 90,-2-16-90,1 4 180,-2-6-180,1-14 90,2 10 90,-2-27-180,3 27 180,0-34-90,5 12 180,-2-9-180,4-5 0,-7 20 0,3-6 0,-7 18 0,0-1 90,-1 9-90,-3 0 0,5 18 0,-4-14 0,5 33 0,-1-20 0,3 19 0,-1-8 0,2 0 0,6 12 90,-2-12-90,11 14-90,-9-23-270,12 3 180,-11-15-89,5-3-91,-8-4 360,-1 0-270,-2-22 90,0-5 90,-4-12 180,-1-9-180,-6 18 270,-1-9-180,-18 12 360,13 1 269,-13 1-539,-4 2-90,17 1 0,-30 5 0,32 0 180,-20 9-180,21 20 0,-7 13 0,9 12 0,16-1 0,-12-6 0,28-2-360,-4 10 91,5-10-1081,18 12 451,-21-21-1350,23 4 1425,-23-16 824,7-2 0,-15-5 0,-3 0 0</inkml:trace>
  <inkml:trace contextRef="#ctx0" brushRef="#br0" timeOffset="107048">31785 2135 11041,'0'-12'629,"0"4"-449,0 23-180,0 5 0,13 5 0,-9 13 0,9-22 0,0 35 0,0-25 90,2 16 0,-1-32-270,-13 6 180,5-29 0,0 0 0,-3-23 0,8 7 0,-5-2 0,3 9 0,0 0 0,2-4 0,-3 8 0,2-4 0,-5 15 0,1 2 90,1 5-90,-2 16 0,7 3 90,-4 1-180,6 13 180,0-10-270,0 9-359,10 2 179,-9-22-1349,19 11 1169,-18-20-180,13 5 361,-17-23 359,4-8 0,-10-10 539,3-30-179,-6 25 45,0-2 0,0 0 134,0-1 1,1 4 0,0 1-1,0-5-179,2-12-90,-1 11-270,-2 14 450,1-5-180,-3 22-270,1 2 0,-1 8 0,1 18 0,0-12 0,-1 51 90,3-28-90,-1 12 0,0 2-1047,4 6 1047,2 14 0,4 0 0,-3-17-270,-1-12 0,0 0 1,-1 0-91,3 2-1349,-6-12 449,-2-13 451,-19 0 269,-7-25 540,-28-5 540,24 0 0,1-1 89,-23-12-392,2-2-57,18 7 180,-1 0-180,8-12-1,1 12 181,10-8-360,4 8 180,27 9-180,13-1 0,12 12 0,8 3-270,-18 4 0,0 1-629,24 0-1067,-6 7 0,0 3 1966,-20-1 0,-1 0 0,9 1 0,0 0 0,12 4 0</inkml:trace>
  <inkml:trace contextRef="#ctx0" brushRef="#br0" timeOffset="109566">1693 4408 10411,'0'-5'1169,"0"1"-809,0 0-90,-13 0-90,10-1-90,-11 0 180,2 0 0,9 2-180,-19-1-90,8 3 0,-11-1 0,4 2 0,1 18 0,7-14 89,3 27-89,0-28 0,4 25-89,1-9-901,5 15 540,17-9-179,-13-3-1620,30-11 1080,-7-5 1169,24-2 0,-7-19 0,4-4 0</inkml:trace>
  <inkml:trace contextRef="#ctx0" brushRef="#br0" timeOffset="109982">1963 4044 10051,'0'-8'1349,"-16"3"-1259,12 16 0,-12 10-90,16 11-90,0 4 180,0 18-1680,0-10 1590,0 20 0,0-29 0,0 0 93,0 19-48,7-8 0,2-1 45,-5 3-180,26 11-180,-17-16 90,3-16-899,-1 5 899,-9-23 1335,8-48-1155,-3 12 0,-2-12 0,1-1 0,3 3 0,5-11-90,-5 16 432,3 2-252,-2 4 360,8 0-270,-4 13 180,7 1-180,-8 12-90,12 15-90,-13 7 90,14 20-90,-15-7-540,11 14-270,-7-21-619,6 8 349,-3-15-359,1-2 1439,1-5 0,2-5 0,2-4 0</inkml:trace>
  <inkml:trace contextRef="#ctx0" brushRef="#br0" timeOffset="110265">2823 4365 10051,'-16'-6'630,"-6"1"-540,1 24-90,-7 3 90,16 22-90,-1-10 0,4 2 90,26-3 0,-13-9-90,32 3 0,-6-10 0,10-9-90,17 1 180,-21-9-90,21-22 0,-28-4 0,4-26 0,-22 12-90,-5-1 0,-23 1 90,13 11-405,-24 11 0,-5 2-494,3-4-167,-4 14 1,-1 3-644,-9-5 1709,-2 8 0,4 21 0,2 5 0</inkml:trace>
  <inkml:trace contextRef="#ctx0" brushRef="#br0" timeOffset="110781">3688 4222 12030,'0'-7'360,"0"2"-360,-15 2 0,-2 2 0,-1 21 0,-7-15 90,22 51-90,-9-32-90,11 10 0,2 2-450,-1 2-584,12-6 0,1-1-496,-7 4 1544,46 4 0,-28-16 0,24-5 0</inkml:trace>
  <inkml:trace contextRef="#ctx0" brushRef="#br0" timeOffset="111167">4343 4248 11041,'-25'-3'1529,"-18"3"-1439,18-3 0,-2 17-90,-16-10 0,26 27 0,-27-4 90,29 8-90,-14 4-180,26-11 360,-7 0-180,10 2 90,0 8-180,21-10-90,6 11-90,14-22-180,11 0 360,-17-12-90,10-3 180,-4-23 0,-14 15 90,11-33-180,-22 12 90,-3-20 270,-8 8 270,-5-14-540,-17 29 90,12-11-180,-13 46 90,18 9-450,14 28-269,-10-10-1440,39 10 1079,-22-22-1271,28-3 2351,-14-4 0,2-16 0,0 8 0</inkml:trace>
  <inkml:trace contextRef="#ctx0" brushRef="#br0" timeOffset="111355">4935 4376 11131,'0'-25'989,"-21"9"-719,15 1-180,-34 14-90,24-5 0,-6 29 180,10 7-540,12 27 0,0-11-989,20 14 360,9-25-467,-3 5-433,23-17 1889,-30-8 0,22-5 0,-13-6 0</inkml:trace>
  <inkml:trace contextRef="#ctx0" brushRef="#br0" timeOffset="111531">5007 3877 10681,'-24'-4'90,"1"1"-90,0 3-180,-1 15-4228,-25 24 4408,16 0 0,7-11 0,1 0 0,-3 11 0</inkml:trace>
  <inkml:trace contextRef="#ctx0" brushRef="#br0" timeOffset="112067">6033 4129 10681,'0'-7'540,"0"2"-361,-20 2-89,-4 20-90,-21 8 45,21-2 0,3 4-135,-12 14 180,10 5 0,5 1-90,16-13 0,-8 19 90,30-27-90,7 11-90,12-23 180,0-6 0,-1-2-180,5-4 135,-2-7 0,-1-6-45,-7-11 0,4 1 0,-24-19 0,0 24-90,-12-35 90,5 23 0,-29-13-539,-8 7 179,1 10-585,-2 8 1,1 1-315,8 5 1259,-40 0 0,45 10 0,-2 0 0</inkml:trace>
  <inkml:trace contextRef="#ctx0" brushRef="#br0" timeOffset="112631">6408 3923 9961,'0'-5'630,"-8"2"-630,6 24 180,10 9 0,-5 32-180,32-10 0,-30 8 0,11-26 0,1-1 90,-1 19-90,-3-9 0,0-1 0,2 5 45,-6-12 0,-1-1 135,0-2-180,1 4 0,-2-20 0,-7-5-180,2-6-180,-2-23 270,0-20 90,0-5-90,0-9 90,0 3 0,0 14 0,20-22 0,-15 29 0,32-1 0,-32 16-90,30 7 180,-20 3 0,14 3 0,-9 0 180,-1 16-90,4 7-1,-7-2 181,8 33-90,-15-32 0,1 40-90,-9-34 0,-1 9-90,0-16-90,0 0 0,-22-2 0,-4 3 90,-1-6 0,-32 5-90,35-14 0,-32 1-360,24-7-450,1 0-359,3-1-1619,-8-16 2788,14 12 0,-2-25 0,14 12 0</inkml:trace>
  <inkml:trace contextRef="#ctx0" brushRef="#br0" timeOffset="112903">7147 4248 10231,'9'16'990,"-3"3"-631,6 19-179,-6-5-90,5 3-90,-3-3 0,0 3 0,-2 2 90,2 21-180,-4-13 135,-1-8 0,-1 0 45,-1 4-180,0 23-180,-1-33-179,0 7-451,-15-19-179,11-4-360,-11-5 1439,4-6 0,8-2 0,-8-2 0</inkml:trace>
  <inkml:trace contextRef="#ctx0" brushRef="#br0" timeOffset="113069">7085 3914 9961,'20'12'-383,"14"4"1,-12 20 0,17 0 0</inkml:trace>
  <inkml:trace contextRef="#ctx0" brushRef="#br0" timeOffset="113398">7600 4505 9602,'11'0'539,"-1"0"-449,4 0 0,2-15 0,1 11-180,3-26 180,1 27-90,1-29 180,0 28-90,-2-28 90,-1 19-90,-3-13-90,-1 1 90,-7 6 180,0-12-91,-7 14 1,-1-5-90,-23 10 180,17 0-180,-37 4 0,18 4-90,-19 1 0,19 24 0,-8-16 180,22 50-270,-5-32-225,8 17 0,9 3-584,16-4-271,-5-1 1,1-3-540,10-4 1486,24 4 1,-25-15-1,25-4 1</inkml:trace>
  <inkml:trace contextRef="#ctx0" brushRef="#br0" timeOffset="113603">8158 4308 11311,'-42'-6'1079,"5"2"-989,10 26-90,13 7 90,6 12-180,8 0-270,21 3-270,9-11-863,12 9 504,1-18-181,-8-3-283,4-10-166,3 3 1619,4-12 0,1 4 0,0-6 0</inkml:trace>
  <inkml:trace contextRef="#ctx0" brushRef="#br0" timeOffset="113815">8635 4076 10681,'0'-25'630,"-16"2"-630,13 7 629,-23 0-539,23 30-90,-7 11 0,24 19 0,-10 8 0,12-19 0,0 0 0,-12 21-270,11-8 0,1 0-269,-1 7-451,-1-13 1,-1-1-180,1 2 1169,4 13 0,-10-30 0,6 3 0</inkml:trace>
  <inkml:trace contextRef="#ctx0" brushRef="#br0" timeOffset="113965">8535 4304 10231,'0'-19'180,"0"2"-180,20 3 90,-15 3-270,42 2-360,-26 4-1888,44 2 2428,-24 2 0,14 19 0,-19 3 0</inkml:trace>
  <inkml:trace contextRef="#ctx0" brushRef="#br0" timeOffset="114381">9428 4130 11760,'-6'0'810,"18"0"-810,12 0-270,30 0-540,-3 0-449,-10 0 0,1 0-270,14 0 1345,-18 0 0,-1 0 0,18 0 1,0 0-1</inkml:trace>
  <inkml:trace contextRef="#ctx0" brushRef="#br0" timeOffset="114681">9793 3978 11760,'-11'-10'450,"-1"0"-450,6 2 180,-1 0-180,27 4 90,6 30-90,25-19 0,-23 20 0,-2 3 0,21-11-1696,-17 9 0,-2 2 1606,3 2 90,9 10 84,-19-11-174,-2-1 180,-7 1-180,-4 15-270,-5-11-854,-9-2 0,-6-1-855,-21 7 1994,13-12 0,-2-1 0,-28 11 0,11 0 0</inkml:trace>
  <inkml:trace contextRef="#ctx0" brushRef="#br0" timeOffset="115248">11258 4044 11490,'-53'-1'990,"11"0"-990,-5 20 90,13-15-587,-2 36 497,2-22 45,12 9 0,2 2-494,-6 11-586,12-4 1,4 2-1125,3 6 2159,33 14 0,0-25 0,24-2 0</inkml:trace>
  <inkml:trace contextRef="#ctx0" brushRef="#br0" timeOffset="115598">11548 4476 11311,'-40'0'-90,"16"-17"180,10-9-180,14-8 90,0-6 0,16 8 0,-12-4 0,30-2 0,-30-2 90,29 2 89,-30-2 1,24 3 0,-24-1-90,8 3 90,-11 0 450,0-12-540,0 13 0,0-9-180,0 19 90,0 4-90,0 5 180,0 6 0,-13 3-180,9 25 180,-9 15-90,13 13-524,0 8 524,0-6-360,7-10 1,3 1-181,8 23-675,2-11 1,2-1-1106,10 4 2320,-13-20 0,1-2 0,14 4 0,2-3 0</inkml:trace>
  <inkml:trace contextRef="#ctx0" brushRef="#br0" timeOffset="115954">12153 4133 10951,'-23'-11'809,"-8"4"-809,-12 3-90,3 4 180,15 0 0,-3 18-90,7 8 90,6 12-180,8-1 180,7-8-90,0 1 0,25 1 0,4 8 0,1-11-983,17 3 983,-28-17-286,21-6 196,-14-5 180,7-3-90,-11 0 0,4-20 0,-17-5 0,-2-22 0,-7 11 359,0-1-179,0 5-180,-14 9 0,10-2 90,-11 11 689,15 26-779,16 7-1259,2 29 90,1-11-450,2-11 0,1-1 1619,-2 2 0,26 6 0,-16-13 0</inkml:trace>
  <inkml:trace contextRef="#ctx0" brushRef="#br0" timeOffset="116254">12790 4097 11580,'-23'-14'180,"-13"2"-180,31 3 0,-30 4-90,31 1 90,-30 3 90,19 0-180,-5 21 180,2-15-180,16 37 180,-4-24-90,6 21 0,0-10-360,23 3 360,-18-1-269,41 1 89,-41-2 90,40 10-180,-18-13 270,11 12 90,2-23 0,-26 3-900,12-13 181,-23-19-811,-18 11 1440,-10-31 0,-26 18 0,5-13 0</inkml:trace>
  <inkml:trace contextRef="#ctx0" brushRef="#br0" timeOffset="116648">13273 4035 11760,'0'-4'360,"0"14"-270,-17-8-180,12 25 180,-13-4-180,18 7 90,0 2 0,0-4 0,0-1 0,25 3 0,-19-1 0,40 0 0,-41 0 0,41-1 0,-26-1 0,18-1 0,-10-2 360,3 4 90,-16-7-450,12 6 90,-25-15-90,8 2-90,-10-9 90,-31 1 0,4-1-270,-13-1 0,-3 0-540,-18 3-1597,5-2 0,-2 1 2407,20-3 0,2 0 0,-13 1 0,1 0 0,-17 0 0</inkml:trace>
  <inkml:trace contextRef="#ctx0" brushRef="#br0" timeOffset="120782">2322 5530 11400,'-50'28'1080,"-3"3"-810,0 4-3011,25-15 1,0 0 2830,0 2 0,1 2-45,0 1 0,0 1-539,1 4 1,2 0 448,0 3 0,1 2 47,-6 19 0,3 3 43,8-14 0,2 2-45,-3 13 0,4 0 0,9-18 0,3-2-45,0 0 0,4-2-315,10-1 0,5-3-225,-3 0 1,4-3-755,12-1 0,4-3 389,0-2 1,1-2 949,5-2 0,1-2 0,5-1 0,1-2 0,2-2 0,0 1 0</inkml:trace>
  <inkml:trace contextRef="#ctx0" brushRef="#br0" timeOffset="122165">3248 5660 12210,'2'-3'810,"1"0"-810,-1 3 90,4 39-90,-1-12 44,0 14 1,1 5-134,5 9-1420,-2 0 1,-1 1 1508,-1-19 0,-1-1 0,1 13 0,1 0-567,-3-14 0,0-1 207,1-1 0,-1 0-1590,5 32 871,-1-4-271,-1-6-269,-2-7 1540,-1-5 0,-3-10 0,-1-2 0</inkml:trace>
  <inkml:trace contextRef="#ctx0" brushRef="#br0" timeOffset="122317">3183 6237 9691,'0'-35'90,"23"-11"-90,-17 15 0,26 5 0,6 3 90,-7 0-630,14 6 1,5 2-540,1 3 814,-3 6 1,0 1-1,8 3 1,-19 2 0,0-1-1</inkml:trace>
  <inkml:trace contextRef="#ctx0" brushRef="#br0" timeOffset="122670">4127 6027 10591,'-48'0'1169,"21"15"-989,-13-12-180,35 24 0,-35-24 0,20 38 0,-3-23 0,-3 36 0,23-27 90,-7 20-90,10-23 0,0 7 0,21-15 0,-16-3-270,33-4 90,-10-4 270,6-3-90,13-20-90,-23-9 90,-1-10 90,-4-4-180,-17 9 90,9 0 540,-11-13-450,0 14 0,0-11-90,0 22 0,-15 5 90,11 34 0,-11 26-450,39 7-405,-12-13 1,3-2-1295,27 2 979,-3 8 1080,12-13 0,-8-18 0,15 0 0</inkml:trace>
  <inkml:trace contextRef="#ctx0" brushRef="#br0" timeOffset="122935">4772 5937 11221,'-26'-13'989,"-1"5"-1079,-28 3 270,27 22-270,-19-13 180,41 35-90,-33-20 0,36 20 90,-13 3-90,16-11 0,0 5 90,21-16-90,-15-4 0,46-8 0,-9-2 0,14-6 45,-19-5 0,-1-5 45,3-16-90,-11 4 0,-3-3-90,-9-18 90,0 1 0,-17 14 0,0 3 0,-17 2-900,-8 4-449,2 3 1349,-39 7 0,38 3 0,-33 6 0</inkml:trace>
  <inkml:trace contextRef="#ctx0" brushRef="#br0" timeOffset="123115">4275 6981 12300,'-7'1'-90,"0"1"-4048,3-2 4138,1-18 0,22 13 0,6-13 0</inkml:trace>
  <inkml:trace contextRef="#ctx0" brushRef="#br0" timeOffset="123586">5857 5819 11041,'-4'-8'539,"2"-1"-449,1 4 720,1 0-810,0 23-90,0 29 90,0 3 45,7-2 0,1 0-586,-4 7 541,2-18 0,2-1 90,3 14 89,-9-5-89,9-4 90,-11-7 0,6-4 180,-5-8-180,5 1-180,-6-31 0,0-10 0,0-22-90,0 6 0,0-1-90,0-13-1831,7 3 0,2-1 1471,-6-9 225,12 19 1,0 1-646,-11-9-29,26 3-91,-16 6-89,15 5 1098,-7 6 1,2 5-1,1 3 1</inkml:trace>
  <inkml:trace contextRef="#ctx0" brushRef="#br0" timeOffset="123999">6712 6060 11131,'2'-30'1529,"-19"-2"-1439,-4 5-90,-21 2 0,-2 12 0,8 5 0,-1 8 0,13 0 0,0 22 90,-2 7-90,8 12 0,2 14 0,12-22 0,4 11 0,18-7 0,8-12 0,23 3 0,-6-16-90,0-6 180,-11-2-90,-1-4-90,-2-22 90,4-6 90,-10-11-180,2-11 90,-17 19 0,-3-8 90,-5 14-90,0 2 0,0 5 90,-15-1-90,11 27 0,6 13-270,2 18-630,28 7-2103,-28-5 305,34 3 2698,-18 2 0,22-2 0,-8 0 0</inkml:trace>
  <inkml:trace contextRef="#ctx0" brushRef="#br0" timeOffset="124319">7772 5903 11221,'-16'-19'719,"1"2"-449,2 4 90,-6 6-360,4 3 90,-15 25 0,9-16-180,-5 45-3302,8-25 3392,0 29 0,3-9-140,3 3-40,6 1-360,3 0-179,3-1-631,0-3-359,24-3 1709,8 4 0,13-15 0,1 2 0</inkml:trace>
  <inkml:trace contextRef="#ctx0" brushRef="#br0" timeOffset="124672">7960 6283 11490,'-17'-4'450,"4"0"-450,13-6 0,0 0 90,0-2-180,0-3 180,19-4-90,5-19 0,0 6 0,4 1 0,-2 0 0,-6-8 0,6-3 0,1 0 0,-1-1 0,-16 2 0,-2 0 180,2 3 90,-10-22-90,0 25-90,0-7 0,0 19-90,-19 3 0,14 4 0,-14 5 0,8 5 0,8 20 0,-8 20 0,11 11-1177,0 13 1177,0-7 0,0 7-360,0 5-90,0 3-360,8-18 1,5 0 224,-2-12 1,3 0-856,10 21 1,3-2 1439,-7-25 0,1-2 0,1 6 0,-1-2 0,11 6 0</inkml:trace>
  <inkml:trace contextRef="#ctx0" brushRef="#br0" timeOffset="125037">8640 6171 11221,'-25'-21'719,"-13"2"-539,15 0-90,-16 11-180,0-2 180,19 25-180,-4 8 180,22 10-90,-6 15 0,8-16 0,20 22 0,7-23 90,-2 6-270,35-18 180,-38-3-90,41-9 90,-38-1 0,13-23 0,-27-8 45,1-6 0,-3-3 45,-7-13 180,2 8 0,-1 2-180,-3 4-90,0-17 0,-17 26 0,13 21 90,-13 37-450,39 10-1348,-16 16 898,35-22-539,-37 0-180,38-1-965,-23-3 2494,22-4 0,-8-6 0,2-2 0</inkml:trace>
  <inkml:trace contextRef="#ctx0" brushRef="#br0" timeOffset="125351">9400 6022 11311,'-24'-14'629,"5"4"-629,-1 3 0,1 2 90,-15 4-90,16 23 0,-1-16-90,17 37 180,-6-27-90,8 19 0,25 4 0,-19-9 0,15-5 0,3-1 0,1 3 0,16 14 0,-17-22 0,3 5 450,-24-10-450,13-6 90,-14 1-90,-17-7 0,-7 0-720,-22-2-1618,5 0 2338,3 0 0,15 0 0,9 0 0</inkml:trace>
  <inkml:trace contextRef="#ctx0" brushRef="#br0" timeOffset="125656">9873 6015 11670,'-40'-5'450,"5"1"-450,13 24 0,0-16 0,19 44 0,-6-28 0,32 39 0,-17-27 45,26 3 0,1-1-135,-23 1 225,18-3 0,2-2 135,-16-5 90,6 11-450,-10-19 180,-10 3-90,0-8 0,-18-2 0,13 0-720,-60 2-539,33-3-765,-14-2 0,-2-1 2024,-5-1 0,20-3 0,-1 1 0,-12-3 0</inkml:trace>
  <inkml:trace contextRef="#ctx0" brushRef="#br0" timeOffset="126398">10792 5639 10321,'-11'-16'1349,"-1"2"-1259,8 2-180,-2 1 810,4 3-720,2 22 90,17 17-90,-13 15 90,25 10-90,-27-18 0,-1 1 0,10-7 0,-1 0-825,-8 13 0,-1-1 825,8 20 0,-9 0 0,0-23 0,0 0 0,0 19 45,0-25 0,0-2 45,0 2-180,0-7 269,0-8-1078,0-6 809,0-52 90,0 15 0,-1-10 0,2-3 0,14-21-90,-11 11 135,10 11 0,3 1 1515,3 0-1290,16-3-270,-16 22 270,20 6-270,-30 27 0,23 12 90,-23 12-90,5 16-180,-6-20-270,2 11-449,0-14-1,2-6-89,2 0-1080,14 2 2069,-3-17 0,12 7 0,-7-16 0</inkml:trace>
  <inkml:trace contextRef="#ctx0" brushRef="#br0" timeOffset="126665">11522 6108 11311,'0'-21'1079,"0"2"-899,0 3-90,-23 3 90,3 3-180,-22 6 0,9 19 0,3 7 90,14 23-90,6-11 0,10 2 0,0-11 0,17 0 0,-12-5 0,29 1 90,-10-12-90,17 0 0,-3-9 0,-16-20 0,0 15-270,-20-33-540,5 9 360,-7-6-989,-19-12 360,15 22-1799,-32-5 2878,31 11 0,-13 10 0,18 0 0</inkml:trace>
  <inkml:trace contextRef="#ctx0" brushRef="#br0" timeOffset="127082">11830 6093 10771,'10'23'719,"-3"-1"-539,-4-5-180,-3 1 0,0 2 90,0 3 0,2 4-90,2 18 0,1-10 0,7 26 0,-4-27 0,9 18 0,-7-25 0,4 2 90,-4-13-90,0-3 0,-3-3-270,1-3 270,-4-4 0,0-1-180,-3-21 180,0-10 0,0-13 0,-1-3 0,0-1 0,2-9 0,-2-3 0,1-1 90,2 3 90,1 10 0,0 2-180,2-2 0,8-13 90,-6 34 90,2 2-90,-2 17-90,-1 3 180,3 17-180,-2-11 0,0 27 0,-1-26 0,0 32 0,-2-22 90,-1 29-270,-3-18-810,-1 14 361,0-20-990,-19 8 629,-3-20-179,-1 8 1169,-19-14 0,20 4 0,-22-5 0</inkml:trace>
  <inkml:trace contextRef="#ctx0" brushRef="#br0" timeOffset="127271">11318 5779 9871,'0'-13'630,"0"2"-180,20 0-360,-15 5-90,32-1 0,-16 5 90,15 1 0,-1 19-270,-10 2-810,-10 13-359,-9-3 1349,-6 9 0,0-8 0,0 11 0</inkml:trace>
  <inkml:trace contextRef="#ctx0" brushRef="#br0" timeOffset="127673">11387 6844 12480,'-9'12'0,"1"-1"-540,3-4 540,0-2 0,3-3 0,1 0 0</inkml:trace>
  <inkml:trace contextRef="#ctx0" brushRef="#br0" timeOffset="128181">12657 6121 11221,'-5'0'899,"2"-23"-809,21 17-45,-6-24 0,-1-6-45,12 8 45,-3-15 0,0-2-45,7-4-956,-9 15 1,1 1 955,15-17-90,-21-1 180,10 0-90,-19-2 0,17 3 90,-19-1-121,6-14 31,-8 19-257,0-17 257,0 37 90,-17 1-90,13 42 0,-22 2 0,23 28 0,-2-13 0,0 1 90,5 25-2,0-4 1,0 1-134,-1-22 1,2 0-46,7 26 0,1-1-180,-7-26 0,1 0-135,13 9 0,2 0-809,-7-3 0,1-3-495,20 17 1709,-15-21 0,0-2 0,10 4 0,1-4 0</inkml:trace>
  <inkml:trace contextRef="#ctx0" brushRef="#br0" timeOffset="128591">13270 6020 10951,'-20'15'629,"-9"-12"-629,27 26 90,-10-7-180,12 16-179,22-8-91,-17-3-180,40-17 180,-40 7-3571,59-14 3661,-40 8 180,33-11 90,-28 0-90,-3 0 90,-5-19 180,-2-5 90,-3 1 719,-8-28-539,-1 34 359,-7-33-719,-16 30-90,12-4 90,-26 16 3392,18 18-3482,-4 18 0,7 11 45,9-6 0,0 1-45,0 14 0,-1-16 0,2 3 0,7 3 0,0-2 0,-4 21 0,11-10 0,-1-2 90,-10 4 0,3-13 0,0-1-90,-7-2 0,0 3-810,0-17-1438,-16-9 2248,-3-2 0,-18-30 0,-1-5 0</inkml:trace>
  <inkml:trace contextRef="#ctx0" brushRef="#br0" timeOffset="128766">13798 5149 11670,'-20'20'90,"14"19"-360,-32-18-1079,33 24-1381,-33-6 2730,20 5 0,-6 5 0,12 3 0</inkml:trace>
  <inkml:trace contextRef="#ctx0" brushRef="#br0" timeOffset="129553">14382 4812 10321,'0'-10'1259,"0"3"-629,23 3-450,7 3 0,14 1-90,-2 22 180,-7-2-1461,1 22 1191,1-3 90,0 8 180,-4 7-180,-16-24 0,-2 0-90,-1 3 0,0 1 0,-2 2 0,-2 2 45,-2 18 0,-3 2 0,1-13 0,-4 2-45,-9 7 0,-6 5 0,-1-5-731,0 0 1,-4-3 730,-2-4 0,-3 3 0,-2-4-45,-8 8 0,-1-3-225,9-14 0,-1 1 0,-2-1-330,-1 0 1,-2 0-1,-3 2 600,-2 2 0,-3 2 0,-2 0 0,2-3 0,-4 3 0,1-3 0,-2 2 0,1-1 0,0-1 0,0 1 0,0-1 0</inkml:trace>
  <inkml:trace contextRef="#ctx0" brushRef="#br0" timeOffset="164632">1537 8522 10771,'0'13'540,"18"-1"-361,-13-7 91,25-3-360,-11-1 180,7-1-90,3 0-90,-6 0 90,1 0 0,12-12 90,-10 9-90,11-24 0,-3 13 0,-8-2 90,12-13-90,-17 19 0,1-15 0,-7 7 0,-5 5 0,-2-11 0,-5 8 0,-2-6 0,-1 6 90,0 0-180,0 1 180,-20-8 0,2 8-180,-22-6 180,24 14-90,-18-1-90,20 6 90,-17 2 0,11 0 0,-12 15 0,10 4 90,-7 0-90,13 19 90,3-20-90,2 22 0,4 8 90,3-10-866,1 14 776,3-17 0,18 0 90,-13-2-90,29 9 0,-9-13 0,21 15-1068,-7-22 529,1 3-810,-10-11-231,5-3-1119,0-4 2699,6-2 0,1-4 0,3-1 0</inkml:trace>
  <inkml:trace contextRef="#ctx0" brushRef="#br0" timeOffset="165399">855 8431 11221,'16'20'629,"2"10"-719,1-9 90,12 7 90,-18 1-90,15-7 90,-7 0-180,7 12 180,-7-8-180,6 7 180,-11-10-540,0-1-179,-1 0-990,4 6 719,-7-8-1618,10 6 2518,-12-16 0,5-1 0,-7-8 0</inkml:trace>
  <inkml:trace contextRef="#ctx0" brushRef="#br0" timeOffset="165587">1187 8372 9781,'0'-17'1260,"-8"0"-1080,5 7-90,-11 1-90,8 7 0,-6 21 0,5-14 0,-7 56 179,2-32-224,4 3 0,-2 4-405,-3 0 1,-1-1-913,-8 23-437,2-8 0,0 0 1492,-3 9 1,8-21-1,-1 0 1,-4 13-1</inkml:trace>
  <inkml:trace contextRef="#ctx0" brushRef="#br0" timeOffset="166715">2705 8250 9871,'0'-3'540,"0"21"-270,16-13 90,-12 41-360,13-24 0,-4 25 0,-10-9 90,22 21 179,-22-14-1354,8 14 1085,-5-21 0,-4-3 180,5-4-90,-7 4 0,0-13 90,0 5-180,0-35-90,0-11 90,0-16-90,0-7 180,0 6 815,0-4-905,0-23 0,0 17-45,8 7 0,4 2 135,8-2-180,4-6 90,6 22 0,-17 5 0,14 7 90,-8 4-180,2 5 180,-1 1 90,7 24-180,-5-17 45,-6 23 0,-2 5 135,2-9-794,1 33 704,-10-21 0,0-2-90,-4 0-24,0 10 24,-3-14 90,0 15-90,0-26 90,0 3-90,0-15-90,-14-4 792,11-19-612,-11-9-64,14-12-26,0-4-90,0 5 90,0-3-90,0-3 90,14-17 0,-10 14 0,12 12 0,0 1 0,-12 1 0,24-3 0,-26 19 0,20 5 0,-19 3 0,19 5 0,-14 0 180,12 1-180,1 19 0,-6 6 0,12 25 0,-12-10 90,10 18 0,-12-24-742,5 14 382,-8-16-539,2-1-91,0-2-359,0-2-90,3-3-810,1-3 2159,3-5 0,2-5 0,4-3 0</inkml:trace>
  <inkml:trace contextRef="#ctx0" brushRef="#br0" timeOffset="167615">3878 8277 10771,'-22'-7'1349,"-15"3"-1169,10 2-90,-8 1-90,-1 1 90,1 19-90,11 5 90,-14 23-180,22-11 90,1 15 90,10-20-90,5 10 90,0-4-180,23-9 180,2 12 0,2-20-450,32 2 360,-35-16-90,34-1 90,-26-5 0,-1-19 90,-3 14-180,6-34 90,-10 11 90,4-23-180,-15 9 180,-3-7 0,-7 24 0,-3-7-180,0 14 180,-14 8-90,10 21 0,-10 15 0,14 11 0,0-1 0,19 4 0,-1-9-3572,21 19 3122,-13-25 0,3 5-236,-4-16 146,0-2 181,3-7-91,1-1 270,1-4 0,-1 0 180,7-18-90,-12-5 270,9-22 270,-20 9-90,-2-2 89,-7 13 1,-4 0-90,0 4-180,0 2 3319,0 1-3409,0 30 39,0 3-39,0 20-90,19 8 0,-15-17 90,42 14-180,-26-27 135,13 1 0,3-2-45,-1-10 0,0 5 0,-2-5 90,-3-20-180,14-4 180,-22-12-180,1-1 180,-13 7 270,-4-2-270,-3-1 270,-2-16-180,-1 13 179,0-20-449,-18 28 180,13-7-180,-13 22 180,5 0-180,10 25 180,-10 13-180,13 10 135,-1-4 0,2 1-45,16 14-327,-16-14 1,2 0 326,28 18 0,-27 0-90,25 2 180,-25-1-90,27 0 0,-27-2 45,11-16 0,1 0 45,0 16 269,-5-12 1,1-1-180,1 0-180,-8 15 0,-5-30 0,-18 3 0,-11-10-449,-9-8-721,-28 0 181,20-7-917,3-10 1,-2-2-433,-10 6 2338,20-16 0,0-4 0,-13 1 0,3-24 0</inkml:trace>
  <inkml:trace contextRef="#ctx0" brushRef="#br0" timeOffset="167803">4920 7342 11670,'-51'0'0,"7"20"0,-10-15-1497,29 17 0,1 3 867,-33 0-495,27 1 1,0 2 1124,-2-4 0,1 0 0,-1 3 0,0 1 0,1 2 0,-1-1 0</inkml:trace>
  <inkml:trace contextRef="#ctx0" brushRef="#br0" timeOffset="170701">507 9441 7982,'31'0'720,"-12"7"-360,-2-6-360,-11 5 180,6-6-90,-4 0 0,-1 0-90,0 4 90,1-4 0,3 3-1,-2-3 91,3 0-180,3 3 0,-4-2 0,11 2 90,-8-2-90,6 1 0,-6-1 0,1 0 0,0 0 0,8 2 0,-4-2 0,14 2 90,-11-2-90,6 1 0,6-1 0,-6-1 0,9 0-90,-8 0 90,0 0 90,1 0-180,12 0 90,-9 0 90,18-10-90,-22 7 0,7-8 0,-3 11 0,-10 0-90,14 0 90,-17 0 90,12 0-90,-14 0 0,4 0 0,0 0 0,-5 0 0,13 0 0,-11 0 0,6 0 0,-7 0 0,1 0 0,1 0 0,11 0 90,-9 0-180,9 0 180,-11 0-90,0-9 0,2 7 0,10-8 0,-7 10-90,6 0 90,-10-5 90,0 3-90,0-3 0,6 2-90,-8 2 90,14-4 90,-16 3-180,7-1 90,2 0 0,-6 2 90,17-1-90,-15 2 0,18 0 0,-16 0 0,8 0 0,-13 0 90,3 0-180,-1 0 90,11 0 0,-10 0 0,17 0 90,-19 0-180,13 0 180,-14 0-90,3 0-90,-6 0 90,-3 0 90,1 0-180,6 0 180,-6 0-180,11 0 90,-12 0 0,10 0 0,-10 0 90,4 0 0,-4 0-180,-1 0 0,1 0 90,10 0 90,-4 0-180,17 0 180,-13 0-90,20-12 0,-16 10 0,9-10 0,3 4 0,-10 6 0,22-11 0,-21 11 0,8-6 0,-12 7 0,0-5 0,0 4 90,10-1-90,-9 1-90,17-1 90,-18 2 0,18-1 0,-18 2 90,9 0-90,-11-1-90,0 1 90,0-2 90,0 2-90,-2-2 0,1 2 0,6-2 0,-6 1-90,16-2 180,-17 1-90,9-1 0,-10 0 0,1 0-90,1 1 90,-1-2 90,0 3-90,0-2-90,12-1 180,-6 2 0,18-5-180,-16 4 90,6-2 0,-11 3 90,0 0-270,0-1 270,12 0-90,-9 0 90,22-2-90,-22 2-90,22-1 90,-24 1 0,9 1 0,-4 0 0,-8 2 0,13-1 0,-16 1 0,11 0 0,-13 0 0,6 0 270,-4 0-180,-2 0 0,11 0-90,-11 0-90,12 0 90,-11 0 90,5 0-90,-8 0 0,1 0 0,-1 0 90,0 0-90,0 0-90,0 0 90,10 0 90,-5 0-90,18 0 0,-16 0 0,9 0 0,-10 0 90,2 0 0,-2 0-270,2 0 270,0 0-90,1-7 90,9 6 90,-8-6-180,18 1 0,-19 2 0,7-5 0,-12 3 90,0 2-90,-1 1 0,0 0-90,-1 1 90,-1 0 90,6 1-90,-6 0 0,9-1 0,-11 2 0,3 0 0,-1 0 0,-5 0-900,7 0-539,-9 0 1439,2 0 0,-7 0 0,-1 0 0</inkml:trace>
  <inkml:trace contextRef="#ctx0" brushRef="#br0" timeOffset="172666">5790 7286 9781,'0'34'1170,"-17"2"-810,13 0-181,-13 6-1139,6 10 1140,8 9-1301,-2-25 1,-1 1 1165,0 5 0,1 1 0,4 3 0,0 1-45,-7 4 0,0 1 0,7 1 0,1 1 45,-5 3 0,0 0-45,5 1 0,-1 0 45,-3 0 0,0 2-705,3-6 1,1 4-1,-1-2-1289,-3 8 1,1-1 1948,1-9 0,2 1 0,-1-2 0,-2 2 0,-1-2 0,2-1 0,0 1 0</inkml:trace>
  <inkml:trace contextRef="#ctx0" brushRef="#br0" timeOffset="176616">15768 3872 8612,'-5'37'1079,"-1"5"-989,0-3-5390,-2 9 5570,0 8-270,0 8-494,5-29 0,-1 2 584,1 2 0,0 0 42,1 3 0,0-1-87,0 3 0,1 0-45,1 1 0,0 1 45,0 1 0,0 1 0,-1 1 0,2 0-356,7 2 1,0 0 310,-6 2 0,0 1 90,5 0 0,2 0-90,1 2 0,-1 1 78,-8 1 1,2 1-79,13 1 0,0 0 0,-13 2 0,-2 1 0,10 0 0,1 2 0,-10-1 0,-2 2 0,4 0 0,2 1 45,-1-1 0,-1 0 0,-4 0 0,2 1-45,2-6 0,2 2 0,-1-2-30,-4-14 0,-1-3 0,0 4-375,1 4 0,1 6 1,0-1-1,-1-6-315,-1 10 1,0-4 719,0-9 0,0 2 0,0-4 0,0-3 0,0-2 0,0-1 0,0 0 0</inkml:trace>
  <inkml:trace contextRef="#ctx0" brushRef="#br0" timeOffset="177387">18090 5017 11221,'-40'-1'809,"2"0"-809,10 1 90,-2 21-90,-2-16 0,-1 36 0,3-24 0,2 19 0,-3 3-360,14-8-1169,1 18 540,14-21-91,27 5-359,-19-13 1439,52-2 0,-32-5 0,29 0 0</inkml:trace>
  <inkml:trace contextRef="#ctx0" brushRef="#br0" timeOffset="177716">18347 5358 9691,'0'-20'450,"0"3"-450,0-5 0,0 1 0,0-7 90,0-3-180,0-4 270,15-3 180,-11-24-270,27 14 180,-28 6 0,-2-1-91,25-7-971,-23-15 972,7 21 90,-10 4-90,0 1 90,0-3-270,0 13 90,0-2 0,-16 22-90,13 19 0,-13 21 0,16 10 0,-9 12 0,8-17 0,0 1 0,-13 22 41,12-6 0,3 0-401,-7 9-180,4-12 1,4-2-271,18 3-89,-15 11-1,35-31-166,-22-4 77,20-9 989,-6-6 0,3-6 0,2-4 0</inkml:trace>
  <inkml:trace contextRef="#ctx0" brushRef="#br0" timeOffset="178049">18827 5054 11041,'0'-18'629,"-18"5"-629,-1 3 0,-2 21 0,-6 9 0,24 19 90,-9-6-90,12 1 0,0-11 0,0 0 90,0-2-90,0-2 0,20-3 0,-14-2 90,30-7-180,-17 1 180,13-7-180,-14-15 180,5 9-180,-20-29 90,6 9 540,-9-6-270,0-9-450,0 16 180,-12 5 0,9 29 0,-10 16-630,13 12-269,0 1-1530,19 3 360,5-11 2018,13 8 0,3-20 1,-5-1-1</inkml:trace>
  <inkml:trace contextRef="#ctx0" brushRef="#br0" timeOffset="178332">19538 4938 10501,'-21'-7'1169,"1"0"-1169,-28 4-90,17 1 90,-14 15 0,18 6 90,5 16-180,11-5 180,11 2-90,0-6 0,21 0 0,-16 2 0,36-2 0,-15 11 0,-1-10 90,13 10 0,-25-19-90,6 3 90,-10-12-360,-9 0-179,0-6-1620,-22-1-989,-3-2 3058,-21 0 0,23 0 0,4 0 0</inkml:trace>
  <inkml:trace contextRef="#ctx0" brushRef="#br0" timeOffset="178619">20020 4926 10861,'-52'16'90,"1"0"0,8 21-90,17-12 0,10 6 0,16-7 0,0 1 90,0 1-180,0 0 90,23 0 0,-18 1 0,39-3 0,-39-1 449,37 6-179,-23-10-90,5 9-180,-10-15 90,-14 5-90,-23-9-180,2 3-359,-26-5-721,4 1-449,-8 0 1709,13-4 0,-2 0 0,-19 0 0,21-2 0,0 0 0</inkml:trace>
  <inkml:trace contextRef="#ctx0" brushRef="#br0" timeOffset="179182">21097 4629 10411,'0'-19'1259,"0"1"-1079,0 5 540,18 2-630,5 7 0,13-1-90,-1 21 90,15 10-90,-10 11-847,-12-16 1,-1 1 846,15 19 0,-2 3-29,0 5-331,-12-13 1,-1 2-91,-6-10 0,0 1-1693,14 18 1,0-1 2142,5 4 0,-14-19 0,-1-2 0,9 6 0</inkml:trace>
  <inkml:trace contextRef="#ctx0" brushRef="#br0" timeOffset="179407">21897 4459 11580,'-24'-14'900,"2"6"-810,0 3 180,0 5-90,-14 33-180,4-4-775,3 15 1,-1 5 819,9-15 0,1 1-90,-7 14 0,-1 3 75,8-12 0,-1 2 0,2-2-30,-4 7 0,0 2-420,-1 5 0,-1 4 1,2-5-76,4-6 0,2-1-585,1 3 1,0 3 0,2-5 1079,6-7 0,1-2 0,-1 10 0,3-2 0,4 9 0</inkml:trace>
  <inkml:trace contextRef="#ctx0" brushRef="#br0" timeOffset="179749">22218 5196 11311,'0'-10'0,"0"0"0,0 0 89,0-1-89,0-3 0,18-1 90,-13-3 0,24-1 270,-26-11-360,21 5 450,-21-14-270,9 16-180,-12-4 0,0 12 90,-24 2-180,18 5 90,-35 4 90,17 2-90,-17 20 0,17 10 90,-7 27-90,28-6-686,-10 4-393,13-13-900,0-2-1349,22 0 3328,-1-3 0,25-3 0,-7-2 0</inkml:trace>
  <inkml:trace contextRef="#ctx0" brushRef="#br0" timeOffset="180387">22917 4340 10501,'0'-9'1349,"0"3"-1259,0 19 90,0 19-180,0 10 90,0-2 0,0 1-180,0 17 120,-4-14 0,-1 6 0,0-5-315,4-8 0,-1 0 315,-5 8 0,-1 4 0,2-6 88,3 14-118,-5-16 0,-1-2 0,7 0 90,-10 2 0,11-24-90,-4-4-450,3-6 270,0-21 272,0-13-361,2-13 269,0-6-90,0 3 45,7 6 0,0-1-1383,-3-24 1473,2 20 0,2-2-135,-2-2 0,0 3 90,0 9 0,1 0 0,5-19 0,2 2 0,4-1 0,0-7-90,-5 31 180,0 8 180,0 7-180,0 7-180,2 3 180,-3 3-90,6 23 270,-6 8-810,8 31-629,-10-9-63,2 1-1107,-5-13 2339,0-3 0,3-3 0,0-3 0</inkml:trace>
  <inkml:trace contextRef="#ctx0" brushRef="#br0" timeOffset="180803">23645 4299 11311,'-52'17'989,"9"-13"-1079,1 31 180,-8-9-90,11 8 0,6-9 0,1-1 0,-5 4 0,10-5 0,2 0 0,-1 2-180,-2 5-180,16-12 270,2-3 0,7-4-1349,-1 1 1349,19-7 90,6-22 0,23-10 0,-6-12-436,4 1 436,-8 8 90,0 0 270,15-11 0,-14 14 359,20-5-449,-26 16-180,7 9 270,-12 1-270,-3 6-90,1 22 90,-3-17-90,1 43 0,-5-25 0,-3 10 0,-2 4 0,3 11 45,-2-3 0,0 1-401,0 11-319,-3-7 1,1 0-963,0 8 917,-3-21 1,0-1-1350,2 11 2069,1-5 0,3-5 0,0-3 0</inkml:trace>
  <inkml:trace contextRef="#ctx0" brushRef="#br0" timeOffset="181199">24265 4724 11490,'0'-12'270,"-20"2"-180,-3 6-90,-12 16 90,4 21-90,18 1 0,3 22 0,10-26-180,0 16-180,0-20 1,24 1 89,-18-11-90,36-4 90,-17-5 270,15-3 0,-7-19 0,-3 12 450,-11-29 90,-6 7 89,-5-7-269,-8-9-540,0 16 180,-12 5 90,9 26 0,-10 17-360,13 11-90,0 0-89,0-8-1890,24 7 720,1-5 719,28-6 900,-15-10 0,3-12 0,-12 0 0</inkml:trace>
  <inkml:trace contextRef="#ctx0" brushRef="#br0" timeOffset="181632">24683 4826 10501,'0'-18'1259,"0"1"-1259,0 3 0,-15 6-90,11-4 180,-12 8-90,4-3 0,9 23 0,-10 3 0,13 21 90,20-20-90,1 14 0,2-18 0,9 3 90,-11 1-90,9-19 0,-3 6 540,-11-22-90,-8-3-360,-4-13-180,-4 5 180,0 27-90,0 37 0,0 6 0,0 1 0,0 0 0,0 8-684,5-18 0,1 1 594,-3 15 180,8-1-90,-2 0-266,-6-2 266,6-3 0,-9-1 359,5 9 91,-4-18-270,3 13-180,-4-29 0,0 1 0,-17-16-630,-5-1 181,-26-19-361,8 13-629,7-19 0,-1-2 361,-12 3 1078,14-3 0,2-1 0,-15-11 0,1-3 0</inkml:trace>
  <inkml:trace contextRef="#ctx0" brushRef="#br0" timeOffset="182637">25747 3771 9871,'-13'-3'1350,"-4"1"-1260,16 16 179,-5 2-269,6 12 270,0-3-270,0 0 90,0 2-90,0 6-90,14 2 90,-10 4 90,10 2 0,-2 22-90,-9-12 0,9-18 0,0 1 0,-10-1 0,-1 0 0,10 18 45,-10-11 0,-2-1 45,1 5 0,0 8 0,0-21-90,0-5 90,-17-3-90,13-1 0,-31-7-270,17-2 90,-17-9 90,7-1 90,5-18 0,6 12 0,7-11 0,1-3 0,2 3-90,1-4 180,2 0 180,4 33-270,17 0 0,-12 19 270,28 17-180,-29-13-45,10-2 0,0 0-45,-12 10 0,5-5 0,-2 1-1178,-5 10 503,2-16 1,-4-1-1665,-15 17 2339,13 3 0,-32 1 0,12 1 0</inkml:trace>
  <inkml:trace contextRef="#ctx0" brushRef="#br0" timeOffset="191233">19635 6641 8792,'-4'15'540,"1"3"-270,1 6-181,-1 4 91,-1 7-90,-1 2-90,0 6-1046,1 3 1136,-2 4 180,1 0-270,1-1 90,1-16 0,0 0 0,0 16 0,-2 11-90,0-23 0,0-4 382,-1-3-112,-3 5 90,2-12-271,-5 5-89,6-19 0,-4-2 934,4-6-934,-5-15 0,3-9 0,-3-8 0,2-7 0,0 3-90,3-5 90,2 6 0,2-2 0,-1-21-1069,2 4 0,0-2 1069,1-10-45,10 21 0,0 1-251,-5-12 206,32 3 90,-33 7-90,33 4 0,-32 8 90,35 5 0,-20 4 0,3 10 0,12 4 90,-25 8-180,16 19 90,-16-12 90,0 33-90,-2-20 90,0 36-90,-2-20 90,-1 27-90,-4-27-180,1 20-180,-2-25-359,-18 3-1260,13-7 719,-28-10 1769,29 2 0,-11-10 1,15-3-1</inkml:trace>
  <inkml:trace contextRef="#ctx0" brushRef="#br0" timeOffset="191617">20058 6640 10321,'3'36'270,"-1"4"-270,-2-10 0,-13 13 0,10-15 0,-11 7 0,14-13 0,0-1 180,0-3-180,0 1 0,0-5 0,19-3 0,-2-7 0,20-17-90,-5-8 0,-6 2 90,-1-18 180,-5 12-90,-5-9 0,3 0-90,-10 22-90,0-7 270,-5 18-90,1-5-180,-1 21 270,4 3-180,-2 1-1440,8 12 181,-5-10 1259,13 10 0,-7-11 0,5-10 0</inkml:trace>
  <inkml:trace contextRef="#ctx0" brushRef="#br0" timeOffset="192033">20603 6303 10051,'-21'12'1170,"-7"-10"-1080,25 34-90,-8-18 0,11 39 0,0-17-1193,0 16 1193,0-16 0,0 2 90,0-1-137,0 15 47,14-16 90,-10 22 0,10-32 0,-14 11 0,0-26-1079,0 0 899,0-46 1040,0 0-995,16-6 0,2-2 45,-9-2 99,15 18 1,3 3-100,-8 3 450,12 9-270,-2 1 0,-14 22-180,3-11 0,-16 25 0,11-7 0,-12 8 89,3 12-178,-4-17-451,-23 8-360,17-11-89,-36-3-450,38-2 1439,-33-4 0,32-6 0,-14-2 0</inkml:trace>
  <inkml:trace contextRef="#ctx0" brushRef="#br0" timeOffset="192571">21023 6877 9152,'9'0'0,"0"0"-90,3 0 90,0 0 90,4-18-180,1 13 180,13-54-90,-7 32-45,-3-12 0,0-3-448,2-3 493,5-15 90,-11 17-90,-3 0 90,-2 0 539,-6-13-269,-1 15-252,-3-17-108,-1 32 180,-16-2-180,12 35 0,-28-7 90,28 42-90,-21 1 0,23 15 45,-2-14 0,-1 1-1020,5 12 975,-1-20 0,2 1 0,8 0 0,1-2 154,-6 18-109,12-11 0,2-2-45,3 3 0,-4-12 0,1-2 0,3-1 0,11 2 90,-21-18-90,13-4-90,-8-4 90,-2-4-90,1-1 90,-3 0 1476,6-18-1476,-8-4 90,7-21-90,-11 20-90,1-13 0,-4 20 180,-1-10-90,-1 27 90,0 12-90,2 25-450,0-8-360,1 3-89,-1-10 899,3 6 0,0-9 0,1 4 0</inkml:trace>
  <inkml:trace contextRef="#ctx0" brushRef="#br0" timeOffset="192750">21520 6624 9422,'0'-8'-90,"0"3"-1350,15 18 91,6 4 1349,11 2 0,4 8 0,-5-10 0</inkml:trace>
  <inkml:trace contextRef="#ctx0" brushRef="#br0" timeOffset="192949">22183 6690 10231,'-41'0'1259,"-5"0"-1259,1 19 90,3 7-90,17 10-697,0 1 877,23-8-10,-7 2-350,9 0-2249,31 12 451,-6-11 1732,2-12 0,2-3 1,21 3-1,5-3 0</inkml:trace>
  <inkml:trace contextRef="#ctx0" brushRef="#br0" timeOffset="194334">23227 6482 10231,'-18'-13'1169,"13"2"-989,-12 0-90,-3 2-90,16-1 0,-29 3-90,30 0 0,-23 4 90,23-1 0,-17 3 0,11 0 0,0 19 0,2 8 90,7 11-180,25 4 180,-19-9-403,42 5 313,-29 0 0,22 0 0,-10 0 0,0-2 0,0 0 0,-4-4 180,-3 0 0,-5-5 125,-4 4-305,-7-11 90,-3 1-90,-5-11 0,0-4 0,-28-2-360,-5-2-269,-17-1-1530,-8-17 899,23 13 1260,-7-40 0,14 24 0,2-24 0</inkml:trace>
  <inkml:trace contextRef="#ctx0" brushRef="#br0" timeOffset="194557">23242 6146 9781,'0'-4'2699,"0"19"-2609,0 13-90,0 14 0,0-8 0,0 1 90,0 17-336,0-16 0,0 3 291,-1 6 0,2-1-45,5-9 0,2 2-180,-8 27 0,3-1-360,12-24 1,0 0-661,-9 4 1,-2 4 0,2-4 1008,6-4 1,1-1-1,-2 13 1,-1-1-1,-2-17 1,0 1 0</inkml:trace>
  <inkml:trace contextRef="#ctx0" brushRef="#br0" timeOffset="195416">24178 6798 9152,'-38'-1'539,"6"0"-449,2 21-90,6-16 90,2 40-90,1-23 90,1 22-90,5-8 0,4 0 90,6 0 0,3 0-90,2-4 0,19 5 90,11-14-90,26 3 0,-7-19-456,4-2 366,-15-21 90,-1 13 0,-2-37 0,9 1 0,-15-12 180,-9 11 0,-3-2 0,-6-12-1042,-5 16 0,-1 0 1042,-5-20 270,0-2-91,0-2-89,-9 18 0,0-1 105,7 13 0,-1 0-331,-5-18 1,-1 4-134,-4 0-1,10-6 629,-10 35-539,13 23 0,0 51 0,0 0 45,0 1 0,0 1-348,0-23 0,0-2 258,0 12 0,0 0 135,0 18-450,0-4-180,0-2-89,0-5-181,16-4-179,-12-5-91,30-4 1,-30-5-450,39-5 1726,-23-6 0,22-5 0,-10-5 0</inkml:trace>
  <inkml:trace contextRef="#ctx0" brushRef="#br0" timeOffset="195681">24857 6924 10951,'0'-19'899,"-23"10"-719,18-6-270,-34 14 90,17-4 0,-15 5 90,4 19-90,14 0 90,8 20-90,11-7 0,20-12 0,-15 6 0,37-23 0,-13 14 90,9-16 0,8 4-180,-30-18 90,16 9 0,-29-27-90,16 27-180,-18-35-90,5 23-179,-6-21-451,0 11-989,-21-9 360,0 10 1619,-4-5 0,-5 15 0,12 0 0</inkml:trace>
  <inkml:trace contextRef="#ctx0" brushRef="#br0" timeOffset="196065">25155 6736 10141,'4'17'900,"-2"-4"-810,3 10 0,-4-4-90,-1 14 0,0-9 0,0-6 0,0 1 0,0-1 90,0-2-1,0 4-89,0-7-449,0 3-181,11-12 630,-8-14 0,17-10-90,-9-19 180,6 6-180,0-3 90,3 4-90,-3 16 90,6-13 360,-10 26-180,0-8-180,-7 11 0,-2 0 0,0 19 90,1 7-90,0 11-270,4 15-360,0-19-1259,13 21 540,0-25 1349,9 4 0,-1-22 0,1-3 0</inkml:trace>
  <inkml:trace contextRef="#ctx0" brushRef="#br0" timeOffset="196503">25740 6816 9422,'-47'0'629,"7"15"-629,16 6 180,10 10-180,32 1 0,8-9 0,23-9 0,-9-2 90,0-11-90,-9 2 180,-6-19 270,-5 0-1,-11-17-179,-9 3-180,-20 14-90,15-10 0,-29 17 0,31 19 0,-11 3 0,14 50 90,0-19-90,9 0 0,2 1 0,-6 13 0,12-7 0,3-1-707,1 8 707,-11-21 0,1-2 0,20 10 90,-27-5 180,17-5-90,-19-6-90,6-7-90,-8-4 0,0-4 0,-23-7-90,-9-1-180,-14-6-568,-5-20-62,10 16-179,-4-36-180,2 22-451,0-19 1710,4 6 0,0-4 0,4 0 0</inkml:trace>
  <inkml:trace contextRef="#ctx0" brushRef="#br0" timeOffset="197283">26593 6799 10771,'-20'-7'1529,"15"-2"-1349,-28 8-90,30-5-180,-28 6 90,8-2 0,-9 2 0,1 14 0,11-10 0,0 26 0,4-26 0,2 32 90,4-19 0,5 18-900,2 3 1,3-9-1440,21 16 990,11-22 1197,13 4 0,5-14 1,-8-4-1</inkml:trace>
  <inkml:trace contextRef="#ctx0" brushRef="#br0" timeOffset="197566">27070 6773 10951,'0'-10'809,"-20"2"-719,-1 2-90,-21 3 90,7 17-90,4-11 0,15 26 90,6-8-90,10 15-90,27-5 180,-21-3-90,50-10 0,-31-8-884,27 6 974,-9-14-90,0 7 0,-1-9-493,8 0 403,-17 0 90,4-17-270,-27-2-630,-20-19 91,-20 1-361,-12 7-590,-4 2 1760,8 18 0,1-8 0,-1 5 0</inkml:trace>
  <inkml:trace contextRef="#ctx0" brushRef="#br0" timeOffset="198466">27888 6398 12030,'0'-11'1619,"0"1"-1169,0 3-360,0 2-180,0 1-1709,-14 2 180,10 14-180,-11 4 899,33 20-449,-14-8 1349,14 4 0,-6-7 0,3 0 0</inkml:trace>
  <inkml:trace contextRef="#ctx0" brushRef="#br0" timeOffset="198705">27905 6791 9512,'0'11'0,"0"1"90,0-3-180,0 0 90,0-2-180,0 0 180,0 0 0,0 2-90,0 2 90,25 0 90,-19 4-90,47-1 0,-12 13 719,11-7-89,-20-1 0,-3 2-271,-8 5-359,11 7 0,-29-8 90,6-1-90,-36 1 90,-26 11-135,20-21 0,-4 0-673,-4 1 1,-5 1 0,3 0 267,-2-1 1,-3 0-901,-8 2 1,-6 0 0,5-1 1349,2-1 0,3-1 0,6-2 0,-2 1 0,4-2 0,-2 1 0,0 0 0</inkml:trace>
  <inkml:trace contextRef="#ctx0" brushRef="#br0" timeOffset="200239">19498 8540 10861,'-11'18'629,"-1"-14"-269,11 41-360,-3-21 90,3 26-90,0-6 0,0 3-2239,1 0 2329,0 2-90,0-4 237,0 14-237,0-17 0,0 8 0,0-22 90,0-5 352,12-5-173,-10-1-358,10-9 89,-12-16 89,0-14-178,0-11 89,0-7-90,0 5 90,0-9 0,0 9 0,0-1 0,0-24-317,-1 21 0,2 0 317,21-18 0,-17 4-645,36 3 555,-36 5-363,35 6 453,-25 8-203,29 2 113,-20 15 270,14 2 90,-21 11 1110,-1 24-1380,-6-18 1139,-9 39-1139,5-25 0,-6 19 0,0-8 0,0-1 0,-19 13-450,-3-11-1079,-19 13 540,20-22 1137,-11 0 1,20-14-1,-11-4 1</inkml:trace>
  <inkml:trace contextRef="#ctx0" brushRef="#br0" timeOffset="200591">20063 8480 9781,'10'17'990,"1"8"-990,-5-3 0,0 20 90,-5-26 0,-1 21-180,0 1 180,0-9 0,0 15-180,0-22 90,0 7-360,16-17-90,-12-1 0,24-9 450,-9 0 0,13-22 0,-4-8 0,2-24 90,-13 9 360,1 0 0,-12 12-180,0 4-180,-5 3 90,2 4-360,-2 9 629,-1-5-449,1 46 0,-1-6 90,14 26-1169,-10 1 180,25-21-1890,-12 12 2789,8-27 0,0 7 0,-4-13 0</inkml:trace>
  <inkml:trace contextRef="#ctx0" brushRef="#br0" timeOffset="201017">20683 8253 10231,'0'-11'810,"0"3"-720,0 24 269,0 13-269,0 12-180,0 7 180,17 10-90,-12-10-851,9-17 1,1 0 850,-13 11 0,10-2-192,-4-3 192,-6-2-278,5-5 368,-7-3 90,0-1-90,0-10 548,0-1-907,0-34 179,0-22 180,16-6-180,-9 9 0,1 2 90,11 0-90,9-23 90,-9 32 652,8-3-652,3 17 431,-13 6-251,7 3 0,-12 26-1,3 5 1,-7 12-270,-1-2 180,-5-9-90,-1 0 0,-1 1 0,0 7 0,0-10-809,-18 11-540,14-21-450,-32 5 1799,32-13 0,-30-3 0,15-1 0</inkml:trace>
  <inkml:trace contextRef="#ctx0" brushRef="#br0" timeOffset="201599">21235 8696 8972,'14'0'719,"3"-19"-539,-1 14-90,13-46 90,-8 31 0,8-27 270,-3 3-360,-7 10 270,6-25-181,-15 23 91,3-27-270,-8 25 270,0-11 180,-4 2-270,-1 15-270,0-14 0,0 27 90,0-1 0,-13 13 90,0 26-90,-11 34-90,12 4 135,4-5 0,1 0-874,6 6 874,-3-18 0,1-1-135,3 14 180,0-3-90,0-2 0,0-4 0,0-3 0,18-5-570,-14 9 570,30-16 90,-16 12-90,2-25-270,22 0 0,-23-12 180,22-3 1,-7-21 89,-9 15 0,15-35 0,-20 17 778,9-21-688,-16 20-180,2-10 90,-9 23 1070,-1-5-1070,-3 24 0,-1 12 0,2 19-90,-1-7-540,3 0-359,1-10-180,1-2-2160,8 2 3329,-2-11 0,7 5 0,-5-11 0</inkml:trace>
  <inkml:trace contextRef="#ctx0" brushRef="#br0" timeOffset="201766">21912 8397 10951,'0'-16'360,"0"3"-450,0 0-1889,0 6-900,0 18 2879,17 6 0,-12 3 0,13-5 0</inkml:trace>
  <inkml:trace contextRef="#ctx0" brushRef="#br0" timeOffset="201985">22505 8449 11221,'-21'-10'899,"15"-4"-629,-33 13-90,17-5-90,-18 6-90,17 16 90,-10-12-90,29 34 0,-20-20 90,22 22-90,-7-7 0,9 2-360,0 1-1799,18 13 630,17-13 1408,-2-9 0,5-2 0,-5-12 0,1-3 0,5 4 0,-1-1 0</inkml:trace>
  <inkml:trace contextRef="#ctx0" brushRef="#br0" timeOffset="202616">23732 8122 11041,'0'-14'449,"-17"-5"-269,13 7-90,-43-2-90,24 9-45,-9 1 0,-2 5 135,-6 22-90,6-10 0,1 4 0,-6 26 0,-5 0 0,23 7 0,9-10 0,6-4 0,7 0 0,20 7-1041,-15 11 951,44-18 180,-27-3-180,24-1 90,-13-1-406,-3-3 406,-13-5 425,11 5-335,-26-11-90,13 3-90,-16-12-24,-22-3-1055,-10-3-181,-11-2-448,-2-19 1798,11 15 0,3-36 0,0 15 0</inkml:trace>
  <inkml:trace contextRef="#ctx0" brushRef="#br0" timeOffset="202801">23613 7785 11760,'14'46'990,"-5"-9"-720,-5 9-741,-4-6 561,0 8-180,0 7 135,0-9 0,0 2-135,0-10 0,0 1-630,0 6 1,0 5-1,0-4-716,0-2 0,0 0 1436,0 5 0,0 4 0,0-4 0,0-4 0,0-1 0,0 14 0,0-1 0</inkml:trace>
  <inkml:trace contextRef="#ctx0" brushRef="#br0" timeOffset="203555">24415 7902 10681,'0'17'1439,"0"13"-1439,0 16-1839,0 10 1929,0-6-90,12 7 0,-9 1 0,9 5 0,-6-19 0,-2 0 0,-3-11 0,1 1-225,6 19 1,1-1-406,-8 3-270,5-14 1,-1-2 179,-4-2-269,2 6 303,-3-24 686,0-5 0,0-5 0,0-2 0</inkml:trace>
  <inkml:trace contextRef="#ctx0" brushRef="#br0" timeOffset="203687">24263 8582 9781,'0'-19'630,"0"1"-630,0 1 90,0 1 0,26 1-180,-19 0 180,47 3-270,-29-1-1579,26 3 950,-9 0 809,22-3 0,-15 3 0,15-3 0</inkml:trace>
  <inkml:trace contextRef="#ctx0" brushRef="#br0" timeOffset="204557">25028 8450 11580,'-18'-28'270,"-1"11"-360,-19 8 180,2 27-90,7-14 0,1 37 0,18-23 0,-7 22 0,15-8 0,-7 0 0,9 0 0,0 9-90,20-12-270,9 11 360,12-24-179,16-1 269,-18-11-180,10-4 180,-15 0-180,-3 0 90,-4-21 90,-3 16-90,-6-32 0,-2 15 89,-9-9 1,-1 1 360,-6 3-540,0 7 90,-22 2-90,16 4 90,-34 12 90,25 10-180,-6 18 90,10 10 0,11 24 0,0-17 90,0 15-90,0 6 0,17-17 0,-15-7 0,0-1 90,15 1-90,-6 20 0,-9-31 90,9 3-360,-11-16 0,0-3-1978,-18-5 269,-7-4 540,3-19 1439,-11 11 0,30-34 0,-10 12 0</inkml:trace>
  <inkml:trace contextRef="#ctx0" brushRef="#br0" timeOffset="204749">25625 8492 10591,'4'0'630,"1"16"-630,-4 3 0,1 20 90,-2-10-1,0 4-808,0 1-181,0-7-1798,0 13 2698,0-20 0,0 3 0,0-11 0</inkml:trace>
  <inkml:trace contextRef="#ctx0" brushRef="#br0" timeOffset="204916">25693 8246 10051,'0'-15'-180,"0"4"-1529,0 3 540,0 21 1169,18-11 0,-13 29 0,12-12 0</inkml:trace>
  <inkml:trace contextRef="#ctx0" brushRef="#br0" timeOffset="205289">26147 8403 10591,'-42'0'809,"19"15"-719,-18-11 90,36 25-180,-32-25 90,33 27-90,-22-18 90,24 18-90,-7 0 0,9-5 90,0 14-360,24-17 0,-18 4-449,53-9 449,-37-7-180,44-1 450,-33-8-90,18-18 90,-24 12 0,2-29 90,-13 29 180,-6-32 0,-4 20 540,-3-28-541,-3 17-89,0-13-180,0 18 90,0 24-90,0 14-270,0 20-1079,0 11 360,0-17-271,0 8-808,16-15 2068,-12-1 0,26-4 0,-13-2 0</inkml:trace>
  <inkml:trace contextRef="#ctx0" brushRef="#br0" timeOffset="205637">26523 8484 10231,'0'12'540,"0"6"-630,0 25 180,0-8-90,0 0-90,14-1 180,-11-11 0,19 12-90,-20-21 0,14 0-90,-9-10 90,6-4-90,-3-19 180,1 14-90,5-45-90,-3 30 270,5-27-270,-7 20 360,3 0-180,-3 2 0,1 2-90,-2 5 449,1 7-269,-1-3-90,-2 12-90,3 12 90,-4-5-90,-1 36 0,-1-21-719,-1 25-541,2-9-719,0 4 1979,1 0 0,2 2 0,0 0 0</inkml:trace>
  <inkml:trace contextRef="#ctx0" brushRef="#br0" timeOffset="206265">27165 7816 11131,'5'-17'989,"-4"30"-809,5 1-180,-6 32 0,0-6-463,0 6 463,0 5 181,0 4-181,0-16 0,0 1 0,0 20 45,0-13 0,0-1-371,0 2 416,0 11-90,0-26-90,0-4 163,12-4-162,-9-6 449,10-4-540,-13-5-809,0-4 899,0-21 426,0-7-426,0-14 90,0 1 0,19-3 0,-15 9 0,32-6 108,-16 15-198,21 10 90,-10 1 0,3 28 90,-1 10 179,-6 9-179,-7-9 0,-1 0 0,2 7 0,-7-5 0,-2 0 0,-2 2-90,-2 26 0,-5-34-540,-28 15-1618,-1-29-901,-24-1 3059,6-8 0,19-17 0,6-3 0</inkml:trace>
  <inkml:trace contextRef="#ctx0" brushRef="#br0" timeOffset="206835">27980 7736 10951,'-6'23'539,"2"11"-539,2 15 90,2-9 0,0 0-750,0 18 660,0-4 0,0 2-1075,0-22 1,0-1 1074,0 10 0,0 1 44,-1-3 1,2-1 576,13 17-621,-12-14 0,0-1 0,12 0 180,-14 10-360,0-31-180,0-2-719,10-14 722,-8-25 357,8-20 90,-4-4-90,3-21 0,3 32 1462,0-10-1462,-2 19 270,0 3 90,1 10-1,5-3-269,-4 12-90,11 11 90,-10-5-90,10 47 0,-11-28-204,5 32 204,-7-22-450,2 2 1,0-3-1170,11 8 359,-4-12 1250,19 3 1,-12-14 0,9-3 0</inkml:trace>
  <inkml:trace contextRef="#ctx0" brushRef="#br0" timeOffset="207203">28612 8415 10681,'0'-22'1439,"-18"0"-1349,13 3-90,-28 2-90,29 2 180,-27 2-180,15 6 180,-13 2-90,14 24 90,-2-15-180,15 33 180,-5-21-180,7 29 90,0-17-270,22 17 180,0-22-90,4 4 90,8-17 0,-30 4-179,28-12 269,-17 6-90,15-8 180,-9-18-180,-3-1 270,-10-3 359,-4-10-539,-3 13 0,-1-12 0,0 14 0,4 6 0,0 28 0,2-12 90,-1 27-540,1-28-89,2 28-1440,4-14 540,-1 2 1439,9 4 0,-5-16 0,5 8 0</inkml:trace>
  <inkml:trace contextRef="#ctx0" brushRef="#br0" timeOffset="207566">28892 8383 10141,'0'11'540,"0"4"-540,0 25 90,0-10-90,14 0 0,-10-10 0,11-1-90,-3 1-180,-9-4 270,15-5 0,-12-6 0,4-23 0,-1 14 0,-1-31 0,3 9 0,-2-8 630,9-14-540,-8 20 0,5-13 179,-6 27-89,-1-9-180,-1 21 0,-2-6 0,3 8 0,2 19 0,1-14 0,7 47 0,-6-30 0,0 9 0,-1 1-359,3 1-271,5 8-180,-3-15-359,0-4-450,2-4 1619,0-9 0,2-3 0,-1-6 0</inkml:trace>
  <inkml:trace contextRef="#ctx0" brushRef="#br0" timeOffset="207966">29362 7869 10231,'0'-7'1619,"0"17"-1529,0 18 90,16 30-90,-12-2-90,10-11 0,-1 0-984,-10 13 984,2-18 0,1-1 90,2 13-180,-5 0 90,5-6 0,1 12 0,-3-19-77,9 10-193,-8-28-179,1-3 359,-4-12 90,1-4-90,-2-2 812,2-23-722,1 18 339,0-41-250,2 26-178,0-20 89,5-6 179,-1 11-179,3-17 0,-5 26 360,-1-2-360,-2 19 90,-2 4-90,-1 5 0,4 0 0,0 24 0,3 8-180,-1 14-1619,6 16 540,-5-22-1305,3 13 2564,-4-19 0,0-1 0,2-2 0</inkml:trace>
  <inkml:trace contextRef="#ctx0" brushRef="#br0" timeOffset="208233">30088 8229 11311,'0'-3'0,"0"0"0,0 2 0</inkml:trace>
  <inkml:trace contextRef="#ctx0" brushRef="#br0" timeOffset="208499">30178 8638 10681,'0'21'989,"0"3"-989,0-2 90,0 2 90,0-2 180,0 10-450,0-7 180,14 21-90,-10-19 90,20 22-180,-21-22 180,7 9 0,-10-13-180,0-1 90,0-2 0,0-2 0,-19 0-270,14-4-495,-26-4 1,-7-2-495,2 3-1154,-20-2 0,-6-3 2413,24-3 0,0-1 0,-16 0 0,-1-1 0,13-1 0,0 0 0</inkml:trace>
  <inkml:trace contextRef="#ctx0" brushRef="#br0" timeOffset="210171">19318 10308 9062,'0'45'629,"0"1"-6289,0-6 5750,-11 6 0,8 3 1313,-8 2-1313,11 3 469,0-2-559,0 0 90,0-5-90,0-3 0,0-4 0,0-3 0,0-5 90,0-5 180,0-6-90,0-6 3060,0-4-3240,0-5 7,0-23-7,0-20-90,0-7 45,8 9 0,0-1 45,-4-8-875,11-17 695,-15 13 180,15-5-278,-11-1 323,14 11 0,3 0-90,-13 11 0,1-2-440,16-22 1,3 1 484,-13 23 0,0 1-45,7-7 0,0 1-45,9-9-202,-1 10 292,-2 5 1737,7 9-1377,-12 11-360,8 21 180,-18-5-1,-2 38-268,-6-20 178,-3 24-89,-2-10 0,1-1 0,-1 9 45,-8-3 0,-1-1-135,5-9-989,-30 18 180,19-28-181,-4 4-269,-2-15 1394,19-4 1,-15-2 0,8-2-1</inkml:trace>
  <inkml:trace contextRef="#ctx0" brushRef="#br0" timeOffset="210633">20095 10159 11041,'0'32'539,"0"-2"-539,0 2 0,0-2 180,0 5 0,0 19-180,0-11 45,0 1 0,0-1-45,0-2 180,0-6 0,0-2 180,0-12 0,0 2-630,0-64-810,19-23 810,-11 23 1,2-2-1160,9-10 1,0 4 259,-1-3 1169,0 13 0,0 0 0,-7 0 0,17-9 0</inkml:trace>
  <inkml:trace contextRef="#ctx0" brushRef="#br0" timeOffset="210887">20568 10262 10411,'-10'13'900,"2"5"-900,8 9 0,0 1 0,0-4 0,0 0 0,0 1 0,0-1-540,0-1-540,0-1-179,0-4-540,0 0 1799,0-4 0,0-4 0,0 0 0</inkml:trace>
  <inkml:trace contextRef="#ctx0" brushRef="#br0" timeOffset="211066">20635 9847 10591,'0'-11'-989,"0"3"-2340,0 17 3329,0 10 0,0-1 0,0-2 0</inkml:trace>
  <inkml:trace contextRef="#ctx0" brushRef="#br0" timeOffset="211373">21138 10178 11041,'0'36'719,"0"-6"-629,15 5-90,-11-6 90,11 2-90,-2 1 0,-10 0 0,22-1 0,-22-1 90,17 5-90,-9-11 630,7 6-540,-5-18-90,-3-2 0,-3-8-90,0-2 180,1-16-180,1 11-90,2-32-270,-1 17-1349,9-37 540,-7 18-341,0 5 1,1 0 1599,3-4 0,6-10 0,-4 18 0</inkml:trace>
  <inkml:trace contextRef="#ctx0" brushRef="#br0" timeOffset="211983">22042 10233 11221,'-45'0'809,"20"3"-809,-17-2 90,37 6-180,-53 1 180,40 4-90,-28 4 0,28 0 0,7 2 0,-4 1 0,13 2 0,-5-2 90,7 2-90,17 5-180,-13-7-180,30 8 270,-8-15-179,31 0 269,-15-8 0,14-24 0,-32 15 89,4-34 541,-12 13-360,-7-16-360,-2 3 90,-7 9 0,0 37 0,0 13 0,0 21 0,0-2 90,0-9-90,19 1-180,2 6-180,2-11-539,24 5 539,-26-22 0,42-1 360,-29-23-90,10 11 90,-14-34-134,-3 19 134,-1-22 0,1-12 180,-10 8 224,-8 4 1,-2-2-45,-3-11-871,-2 18 1,-1 1 690,-1-16 179,0 1-375,-8 17 1,0 1 15,4-13 0,-11-7-155,4 22 515,8 14-181,-8 20-89,11 25-90,0 12 0,0 13 931,0-7-931,0 6 0,0 4-629,0 0-1,0 0-359,0-3-541,6-18 1,1-1-539,-4 15 2068,21 9 0,-21-27 0,7-3 0</inkml:trace>
  <inkml:trace contextRef="#ctx0" brushRef="#br0" timeOffset="212151">22372 10322 10951,'-16'-23'629,"12"1"-629,-21 3 0,23 2 0,-8-1 0,10 6-1978,18-1 988,9 10 1,11 2-810,3 1 1799,-6 15 0,0-11 0,3 12 0</inkml:trace>
  <inkml:trace contextRef="#ctx0" brushRef="#br0" timeOffset="212423">22842 10482 10051,'10'3'990,"0"1"-631,6-3-89,-3 0 0,11-17-180,-7-1 0,12-19-90,-12 19 360,8-28-360,-15 29 0,1-24 270,-9 10-270,-1 6 360,-21-13-271,15 15-178,-32-1 89,32 10 0,-32 4 0,10 5 0,-18 1 0,6 27 89,17 7-4020,9 31 2761,13-11-808,0 3-961,21-12 2939,-15-1 0,18-20 0,5-1 0,11 20 0</inkml:trace>
  <inkml:trace contextRef="#ctx0" brushRef="#br0" timeOffset="213267">24258 10192 10141,'-21'-14'900,"15"0"-630,-36 2-1,24 2-179,-19 0-90,9 4-90,0 1 180,-2 4-90,-9 15 0,12-10 90,-9 40-90,25-25 0,-1 38 0,12-27 0,21 10 0,-16-15 0,43-2 0,-27-4 0,10-7 0,3-3 0,4 1 0,-4-2 0,-1-2 0,1-5 0,16 3-90,-29-22 180,3-2-90,-17-21 270,-3 2-90,-4 8-270,-17-4 90,12 16 0,-24 3 90,26 27-180,-8 36 90,11 0 45,0-2 0,0 0-1348,0 4 1303,-1-15 0,2 2 0,7-1 0,0-2 0,-4 20 45,4-10 0,-1-2 45,-7 5 89,0-12 1,0-1-90,0 1-180,0 4 180,0-19-90,-20-3-90,15-6-449,-34-2-91,13-5-1349,-19-1 900,19-20 1079,-8-5 0,31-11 0,-10 1 0</inkml:trace>
  <inkml:trace contextRef="#ctx0" brushRef="#br0" timeOffset="213815">23668 9822 10051,'0'-7'540,"0"1"-360,0 3 449,-16 1-539,-9 1-90,-24 0 0,6 21-974,-6-15 974,15 35 0,0-21 90,3 18-383,7 9 383,2-10-90,13 29 0,20-27 0,-7 13 0,41-18-90,-22 1 180,24-2-135,-19-11 0,-2 1 45,14 9 45,-8-9 0,-3 0 225,-8 0-180,15 7 89,-34-18-268,10 1 178,-31-6 676,-12-4-1305,-9 1-180,-6-3-1349,-5-15 810,13 12 1259,-11-26 0,21 25 0,2-11 0</inkml:trace>
  <inkml:trace contextRef="#ctx0" brushRef="#br0" timeOffset="214049">23495 9689 10411,'0'-6'2069,"0"19"-1979,0 11-90,0 15 0,0 5 0,0-3-270,13 6 270,-10 5-1315,9 4 1225,-12 4 180,13 3-90,-10 1-540,8-17 0,1 1-340,-5-12 0,0 2-829,4 25 0,1-1 1709,-3-25 0,0-1 0,-1 10 0,-1 0 0,1 14 0</inkml:trace>
  <inkml:trace contextRef="#ctx0" brushRef="#br0" timeOffset="214633">24838 10024 11490,'15'19'900,"-3"8"-900,-12 12 0,0 2 0,0-8 90,0 3-540,0 0-629,0-2-630,-12 0-180,9-3 1889,-9-2 0,12-6 0,0-1 0</inkml:trace>
  <inkml:trace contextRef="#ctx0" brushRef="#br0" timeOffset="-214679.73">24810 9942 10771,'0'-21'90,"0"-1"-90,0 9 0,0 0-720,14 11-179,-10 16-91,25-10-449,-15 30 1439,16-18 0,-4 19 0,4-7 0</inkml:trace>
  <inkml:trace contextRef="#ctx0" brushRef="#br0" timeOffset="-214329.73">25472 10194 11041,'-48'-12'1079,"5"9"-899,6-9-180,-13 12 0,13 0 90,-23 0 0,33 0 0,-9 20-90,26 3 0,-1 22 90,11-11-90,19 1-90,9-4 0,12-9-270,21 3 360,-20-10 0,-6-11 0,1-1-281,4 3 281,11-6 0,-14-16 0,-12 12 430,-2-27 19,-16 9-269,-3-12-180,-4 2-90,-17 14-989,13 28-630,-13 22-630,17 12 2339,0 4 0,19-8 0,5 0 0</inkml:trace>
  <inkml:trace contextRef="#ctx0" brushRef="#br0" timeOffset="-213677.73">26162 10156 11041,'-14'-8'539,"10"2"-539,-10 20 0,14 10 0,0 11 90,0 4-90,15 8 0,-11-10 90,10 12-90,-14-7 0,11-12 90,-9 10-90,9-24-90,-7 1-719,-3-11 809,7-18 0,0-21 0,0-5 0,1 5 0,0 0 0,4-7-916,3-13 916,-3 19 0,-2 2-140,0 6 769,-2 5-539,-2 5-90,1 9 90,2 3 0,-2 19-180,10 12 180,-5 7-90,4 8 0,-3-8 0,0 4 90,1 0-540,-1 0-449,1-2 451,1-4 448,10 6 0,-3-21 0,9 2 0</inkml:trace>
  <inkml:trace contextRef="#ctx0" brushRef="#br0" timeOffset="-213263.73">26848 9708 11131,'0'-29'-90,"0"7"1529,-12 7-1439,9 32 90,-10 38-90,13 3 0,7-3 0,4 0-656,7 9 746,-1-10 0,1 1-555,-10-22 1,1-1 554,5 8 0,-2 0-180,-9 10 90,20-3 0,-20-7-362,13 6 362,-14-16-270,4 2-450,-6-21 1089,0-22-369,0-14 0,0-12-90,0-18 90,0 21 0,20-24-90,-14 30 180,29-6-90,-31 19 880,21 7-790,-13 3 428,0 26-608,5 7 180,-7 12-90,6 14-90,-4-17-629,-1 10-1440,3-1 630,-2-14 1529,8 6 0,-1-18 0,2-3 0</inkml:trace>
  <inkml:trace contextRef="#ctx0" brushRef="#br0" timeOffset="-212909.73">27548 10279 11041,'-23'-17'719,"-15"2"-629,34 3-180,-36 2 90,13 4 0,-10 2 90,4 2 0,5 21-90,6 4-90,5 19 90,8-10 0,9-2-360,24-9-269,6-2 359,1 3 180,2-13 0,-1-2 180,-8 5-135,10-8 0,2-3 45,-6-1 90,5 0 360,-14-20 359,-11-2-269,0-20-90,-10 3-450,0 6-90,0 8 90,-16 13 0,13 20 90,-13 15-90,16 8-360,0 6-540,19-6-89,-15 3-270,27 0-540,-28 0 1799,32-4 0,-17-2 0,19-2 0</inkml:trace>
  <inkml:trace contextRef="#ctx0" brushRef="#br0" timeOffset="-212380.73">28102 10244 11940,'-24'-14'720,"4"3"-810,8 4 0,9 1 180,-10 18 0,13 18-90,0 3 0,0 32-90,13-28 180,-9 19-90,9-15 0,-13 2-993,10 0 1082,-7 1-89,7 0-344,-10 15 344,0-16 0,0 10 0,0-13 90,0-13 90,0 6-270,0-21 0,-11-24 90,8-15-90,-14-31 90,16 10-45,-2 10 0,0 0 45,3-14 45,-1 4 0,2-1-86,15-12 86,-14 22 0,0-2-135,12 0 0,1 2 90,4-18 45,-3 12 0,2 2-135,13 1 90,-2-7 0,-8 27 252,-1 6-252,-1 8 0,6 4 0,-8 23 90,5 11-90,-12 11 90,-2 24 0,-4-23-894,-4 13 804,0-18 90,0-3 388,-18-2-568,13-4-358,-30-3-181,30-4-2429,-44 3 629,30-10 2429,-26 2 0,21-12 0,1-2 0</inkml:trace>
  <inkml:trace contextRef="#ctx0" brushRef="#br0" timeOffset="-212143.73">28992 10079 12390,'0'-8'0,"0"0"-90,0 3-450,0-1 91,0 3 449,0 0 0,0 2 0,0 0 0</inkml:trace>
  <inkml:trace contextRef="#ctx0" brushRef="#br0" timeOffset="-211893.73">29018 10515 10321,'11'12'990,"-4"1"-721,11 1-89,-5 1 90,1 0 90,-1 2-180,1 0 180,6 9-180,-8-5 449,5 11-539,-13-15-90,0 2 0,-4-7 90,0-2-90,-28 0-630,5 0-269,-31 0-540,8-1-1691,-12 2 3130,-7-3 0,29-3 0,0 0 0,-2-2 0,0 1 0</inkml:trace>
  <inkml:trace contextRef="#ctx0" brushRef="#br0" timeOffset="-209309.73">19428 12143 10681,'0'-10'180,"0"2"1169,0 3-1349,8 25 0,-5 11 0,11 34-737,-12-9 737,5 4 0,-7-15 0,3-1 89,-2 1-89,6 14-89,-6-15 268,4 15-179,-4-30 90,1 2-90,-2-20 0,-17-26 0,13-12-45,-10-2 0,-1-2 45,12-19-45,-7 9 0,0 0-420,7-12 420,-1 16 0,0 0 45,4-14 0,23-1-90,-17 3 135,22 18 0,4 2-135,-9-11 45,11 14 0,3 5 135,-3 6-90,11 2 553,-18 13-463,-5 15 0,-3-12 0,-6 45-90,-1-28 90,-7 42-90,-1-31 0,-4 11 0,-23-15-360,17-1-270,-36-4-359,37-2-90,-34-3 320,35-3 759,-31-4 0,22-6 0,-14 0 0</inkml:trace>
  <inkml:trace contextRef="#ctx0" brushRef="#br0" timeOffset="-208947.73">20032 12123 10051,'10'0'810,"-1"20"-630,-2-14 179,-2 30-359,-2-12 90,-2 18-90,-1-7 90,0 0-180,0-11 180,0-1-90,0-2 0,0 5-180,0-11-989,19 4 629,3-14 451,23-22 89,-1-11 0,-5-14 89,-3 0-89,-7-7 540,-10 9 180,3-21-450,-13 27-270,-1-11 0,-5 24 0,-2 1 90,0 14-90,1 3 0,0 3 0,0 21 0,0-16 0,2 51 0,0-33-1440,4 42 361,-2-32 1079,10 16 0,-4-25 0,6 3 0</inkml:trace>
  <inkml:trace contextRef="#ctx0" brushRef="#br0" timeOffset="-208513.73">20653 11827 10681,'-14'-14'899,"11"3"-899,-11 28 90,14 12-90,14 16 0,-10 4 45,12-19 0,0-1-45,-12 19 45,10-8 0,0 1-135,-12 6-305,21 12 395,-21-22 119,10-4-119,-12-3 0,0-6 180,0-2-360,0-7-629,0-2 629,0-30 546,0-8-456,0-16 90,0 1 90,26 8-180,-19 0 135,24 10 0,4 1-225,-12-9 225,11 9 0,2 5 225,-6 3 269,16 2-269,-24 11-180,1 15 90,-8 7-90,-9 20-90,0-5 0,-6 1 0,-17 1 0,-9-11-630,3 8-2248,-36-6 539,37-10 2339,-30 2 0,37-12 0,4-3 0</inkml:trace>
  <inkml:trace contextRef="#ctx0" brushRef="#br0" timeOffset="-207947.73">21473 12368 9871,'10'-16'0,"5"-8"0,-3-10 90,6-3 90,6-13 0,-6 11-135,-2 4 0,0-2 45,3-6 225,-6 5 0,-2 0-2111,1-6 1796,-2-12 180,-8 18 578,0 2-668,-1 2 270,-1-6-270,0 13-180,-15-5 90,11 22 420,-26 1-420,26 26 0,-24 16 0,25 10 0,-18 10 45,17-18 0,1 0 299,-6 20-254,6-16 0,2-1-180,1 15 90,0-1 90,0-3-90,16-2 0,-12-2-90,12-5-90,2 12-90,4-18-422,18 12 512,-7-26-180,10-3 360,-16-11-90,7-5 180,-12-1-90,-2-17 0,-2 13 90,2-31 180,-7 10 1043,4-19-953,-11 8 372,0-5-822,-5 22 90,-1-7 0,1 18 0,1 0 0,0 8 0,3 18 0,0-14 0,2 32 0,0-32-450,1 36-270,1-22-1618,3 28 989,0-20 1349,0 5 0,-2-14 0,-2-1 0</inkml:trace>
  <inkml:trace contextRef="#ctx0" brushRef="#br0" timeOffset="-207775.73">22057 12054 10951,'0'-9'0,"0"2"0,0 2-1979,0 1 720,0 18 1259,16-13 0,-12 27 0,12-11 0</inkml:trace>
  <inkml:trace contextRef="#ctx0" brushRef="#br0" timeOffset="-207559.73">22480 12158 11311,'-19'-9'989,"-13"7"-899,14-7-90,-19 9 0,11 15 90,-1-12-180,9 34 270,3-17-765,7 16 0,4 3-1034,-2 3 1619,16-1 0,3-1 0,-7-4 0,20 9 0</inkml:trace>
  <inkml:trace contextRef="#ctx0" brushRef="#br0" timeOffset="-206729.73">23710 12112 10321,'0'-11'900,"0"1"-721,-17 1-89,13 0 90,-29 0-90,29 1-90,-32 1 0,19 4 0,-33 2 0,19 1 0,-25 14 0,26 5 0,-7-1 90,18 18 0,5-20-90,7 16 0,4-9-180,3 0 90,23-3-359,13 6 359,13-14 0,-12-1 0,0-1 90,11-8-45,-9 2 0,-1-1 135,4-3-90,8-14 0,-24 11-90,-3-23 540,-5 11-271,-9-12-179,-3 4-90,-23 3 180,0 9-90,-3 23 0,8 14 0,12 27 90,17-8-900,-13 4 720,13-13 180,-3-1-654,1 26 564,2-23 450,-6 23-450,-5-39 0,-4 1 0,5-12 0,-7-4 0,-26-4 671,-6-2-896,-1-7 1,-2-2-406,-18 5-585,13-9 1,0-4-674,-7-8 1904,16 10 1,2-2-1,-10-21 1,4 7-1</inkml:trace>
  <inkml:trace contextRef="#ctx0" brushRef="#br0" timeOffset="-206145.73">23273 11676 9961,'0'-6'900,"-15"2"-900,-11 3 90,-15 21-90,5-15 0,3 35 0,9-22 90,-6 31-180,11-15 180,-5 27-90,15-23-664,3 14 664,3-17 0,3 2-164,0-3 254,20 1-90,-14-2 90,28 1-180,-15 11 90,-1-13 360,9 17-270,-24-26-90,8 4 0,-11-14 0,0-3 90,0-3 479,0-1-1469,-21-5-820,-4 1-799,-22-22 2519,3-3 0,18-15 0,7 3 0</inkml:trace>
  <inkml:trace contextRef="#ctx0" brushRef="#br0" timeOffset="-205907.73">23042 11624 9422,'16'-3'1889,"1"2"-1620,-6 15-179,0-11 180,1 40-270,-2-23 90,-2 11 0,0 3-90,2 6-1357,1 18 1357,-4-14 0,-1 3 0,-1 2 45,-4-14 0,1 1-45,-1 21 0,-1-10 0,0 0-180,0 8-495,2-11 1,-4 0-406,-15 6-89,13 12-630,-13-23 1799,17-2 0,0-2 0,0-3 0</inkml:trace>
  <inkml:trace contextRef="#ctx0" brushRef="#br0" timeOffset="-205339.73">24080 12140 10861,'-15'20'90,"3"2"-90,12 25 0,0-10-180,0 2-720,0-9-449,0-1-720,0-1 2069,0-3 0,0-2 0,0-2 0</inkml:trace>
  <inkml:trace contextRef="#ctx0" brushRef="#br0" timeOffset="-205144.73">24207 11901 10411,'0'-4'-809,"20"20"-91,2 7-359,3 10-411,15 0 1336,-20-7 0,19-1 0,-7 2 0</inkml:trace>
  <inkml:trace contextRef="#ctx0" brushRef="#br0" timeOffset="-204787.73">24785 12182 11041,'-51'-17'809,"-3"4"-719,16 13-90,-10 0-90,21 0 180,-11 15 0,25 5-90,-8 17 90,19 3-90,13-8-90,-7-4-180,34-11 0,-32-1 91,43-8 89,-26 4-180,38-11 270,-25 4 0,19-5 0,-28-19 0,4-3 180,-14-1 269,-9-14 181,-2 13-450,-6-8-180,0 4-90,0 11 180,-14 8-90,10 17-630,-10 13-179,14 22-2250,20 6 3059,-1-6 0,4-1 0,-10-15 0</inkml:trace>
  <inkml:trace contextRef="#ctx0" brushRef="#br0" timeOffset="-204260.73">25492 11519 11041,'0'-16'90,"0"5"0,0 51 269,0-9-1593,0 5 1,0 2 1323,0 13 0,0 6-246,5-16 0,2 1 66,-5 22 180,4-23 0,0 1-90,-2-5 0,-1-2 597,-1 19-642,1-15 0,0-2 135,-3-1 0,0 12 0,0-29-1799,0-2 1439,0-65 270,0 22 0,9-17 0,5-1 0,12 8 241,2-10-241,14 18 0,-26 7 723,19 9-544,-11-1 91,-2 12 90,-1-5-90,3 21 0,-5 11-180,5 23 0,-13-4 0,2 2 0,-10-13 881,1 0-791,-4-4 0,0 11-91,0-14-89,-20 9 0,15-22-22,-33-2-518,12-9-2428,-36-18 1439,19 11 1529,-6-30 0,29 17 0,3-17 0</inkml:trace>
  <inkml:trace contextRef="#ctx0" brushRef="#br0" timeOffset="-203844.73">26385 12047 11311,'-36'0'899,"-5"-13"-809,1 9-270,-2-9 360,9 13-180,6 0 0,6 21 0,5 7 0,5 13 90,5-1-90,6-9-90,0 0 180,18-1-450,8 7 0,-2-12-179,34 8 269,-36-19-657,31-3 748,-26-8-89,-1-3 88,-4 0 180,-3 0 0,-3-20-90,-3-3 90,-6-13 90,-2 3-90,-5-5 180,0 9 293,0-9-473,0 14-180,0 2 271,-15 5-720,11 3-721,-12 29 181,16 6 1169,0 17 0,0-3 0,0-8 0</inkml:trace>
  <inkml:trace contextRef="#ctx0" brushRef="#br0" timeOffset="-203443.73">26650 12117 10951,'3'-11'0,"0"-3"629,1 13-449,-2 18-180,-1 8 0,-1 28 0,14-14 0,-10 15 0,10-24 0,-14 6 90,7-16 90,-5-3-180,6-4 0,-2-6 0,0-18 0,10-10 0,-3 1-90,10-35 90,-7 31-635,7-32 725,-6 24-90,1 2 90,0 1 179,10-3-269,-9 11 180,16 3-180,-19 12 0,14 6 90,-17 22 546,7-16-636,-1 51-270,-4-33-900,-1 10 1,0 2-630,5 2 1577,7 9 0,-3-14 0,1-2 1</inkml:trace>
  <inkml:trace contextRef="#ctx0" brushRef="#br0" timeOffset="-202825.73">28068 11899 12390,'-6'-17'1529,"0"0"-1259,1 3-180,1-1-90,3 3-90,-1 1 90,1 3-3958,-1 4 3958,0 20 0,19 7 0,5 17 0</inkml:trace>
  <inkml:trace contextRef="#ctx0" brushRef="#br0" timeOffset="-202576.73">28093 12306 12120,'0'5'720,"0"-1"-361,0-1-269,18-2-90,10 6 270,9-1 90,15 14-360,-22-6 0,15 21 180,-29-13-180,11 12 0,-25-10 0,7 1 0,-9 0-90,-24 0-270,18 0-359,-55-1-766,29-6 1,-1-1 45,-9-3 0,-2-2 1130,-6 5 1,-1 0 0,9-7 0,0 0 0,-2 0-1,0 1 1</inkml:trace>
  <inkml:trace contextRef="#ctx0" brushRef="#br0" timeOffset="-192788.73">19398 14051 9332,'0'-10'1169,"0"2"-719,0-3 179,0-1-539,0 2 90,0-1-90,0 5 180,0 1 270,15 3-540,-11 14 90,11 9 0,-15 12-180,0 5 90,0-1 45,0-4 0,0 1-45,0 20-45,0-5 0,0 1-536,0 9 581,0-22 0,0 0 90,0 10-90,0-4 0,0-4 90,0 5-90,0-16 90,0 6-90,0-23 0,-11-1 0,9-25 581,-9-7-581,6-12 0,4-18-90,-7 13-999,7-17 1089,-2 11 0,3-3-419,-2 11 1,4-1 238,19-22 135,-19 20 0,2 0 45,21-1 0,2 2 0,-5-22 0,9 13 0,3 3-90,0-1 90,-11 18 0,0 3 0,6 0-90,0 6 180,-4 7-90,-4 5 0,-2 5 0,-4 2 90,0 21 0,-5 8-90,-3 28 0,-5-8 783,-2 1-783,0-13 90,-17-3-90,12-1 0,-13-5-180,-1-2-270,14-3-531,-30 4-99,16-9-1798,-13 5 2878,13-15 0,-5 0 0,9-5 0</inkml:trace>
  <inkml:trace contextRef="#ctx0" brushRef="#br0" timeOffset="-192386.73">19965 13933 9422,'8'0'1169,"-1"0"-1079,0 0 90,-2 0 270,0 18-361,-3-13-89,3 27-89,-4-9 89,3 17 89,-2-7-89,1 0 0,0-13 90,1-2-90,0-2-179,1-4 358,1-1-179,0-4 0,4-3-90,-1-2 90,10-16 0,-6 10 90,6-30-90,-7 30-90,1-37 90,-1 21-89,1-31 268,-6 19 91,3-17-270,-8 24 0,3-7 360,-2 18-270,0 3 0,-1 8-90,1 21 0,-2-13 0,2 31 0,2-8-360,1 9-1439,3 16 540,-5-21 1259,7 18 0,-5-22 0,4 5 0</inkml:trace>
  <inkml:trace contextRef="#ctx0" brushRef="#br0" timeOffset="-191604.73">20040 13919 11490,'7'30'900,"-6"6"-990,11-6 180,-11 6-90,10-5 90,-5 18-90,3-11-4342,2 26 4432,-4-28-90,2 8 770,-3-19-680,-1-2-90,1-2 0,-3-5 360,0-3-90,-1-4 3122,0-3-3392,-1-18 0,-1-7 0,-14-12 0,11-4 0,-10-15 0,13 8-45,-2 2 0,4 1-45,15-10-90,-5 8 0,1 0-180,10-2-135,6 9 1,1 2-1276,-6 3 870,33-4-2594,-12 18 3494,-11 8 0,9 2 0,-17 5 0</inkml:trace>
  <inkml:trace contextRef="#ctx0" brushRef="#br0" timeOffset="-191218.73">20670 14079 10231,'0'-18'1439,"0"1"-1169,-15 1-180,11 0-90,-21-5-90,22 7 90,-21-1 90,11 10-180,-8 2 90,3 22 0,5-14 90,0 33-90,3-21 0,2 18 90,4 6-90,2-11 0,30 18 0,-21-23 45,25-6 0,5-4-135,-10 1 180,34-4-180,-27-9 180,-1-3 0,-1 0-90,-5 0 0,-2 0 0,-6-18 0,-2-2-90,-9-22-90,-2 10-270,-22 0-809,-12 1 180,-10 8-1,-4-3 1080,-6 11 0,13 8 0,-11 0 0</inkml:trace>
  <inkml:trace contextRef="#ctx0" brushRef="#br0" timeOffset="-190917.73">21235 13437 11940,'0'-20'180,"0"3"90,0 6 539,0 3-809,0 30 90,14 13-90,-10 19-1696,9-12 0,1 0 1696,-11 15 0,3-18 0,2 0-675,5 16 765,-10-1-360,18-3-450,-19-2 1,15-5-1,-10-2-1711,14 7 1532,-11-15 899,8 9 0,-12-26 0,2 0 0</inkml:trace>
  <inkml:trace contextRef="#ctx0" brushRef="#br0" timeOffset="-190770.73">21168 13891 10771,'-11'-16'450,"-7"0"-450,16 3 90,-7 3-90,9 2 0,26 5-720,6 1-539,15 2 1259,18 15 0,-24 1 0,15 14 0</inkml:trace>
  <inkml:trace contextRef="#ctx0" brushRef="#br0" timeOffset="-190455.73">21673 14138 10051,'12'0'1080,"1"0"-721,0-15-269,2 11 0,0-26 0,0 26-90,1-27 90,4 9-90,-5-7-90,0 0 270,-7 3-180,-4 4 270,-1-12-180,-3 15-180,-18-7 90,13 14 0,-31 0-90,17 9 180,-16 23-90,7 7 0,12 14 0,6-2-720,10 10 1,0-12-181,0 12-1618,24-5 2518,7-13 0,14 3 0,-2-15 0</inkml:trace>
  <inkml:trace contextRef="#ctx0" brushRef="#br0" timeOffset="-190237.73">22258 13980 10501,'-23'-15'1349,"18"3"-1259,-34 2 90,35 4 0,-25 2-180,13 2 90,0 21-90,3 5 0,13 23 0,21-10-1169,4 11 179,1-22-179,19 6-1889,-9-11 3058,12-11 0,0 0 0,-15-10 0</inkml:trace>
  <inkml:trace contextRef="#ctx0" brushRef="#br0" timeOffset="-189993.73">22607 13532 10591,'0'-16'1169,"0"2"-179,0 7-900,0 21 0,19 15-90,-9 8 0,-1 5 0,14 19 0,-9-10 0,-3 1-577,-8 2 487,2-20 0,1-1-359,2 11-271,-6-4-90,11-3 91,-12-5 69,8-5-250,-8-5 900,2-4 0,-2-9 0,-1-1 0</inkml:trace>
  <inkml:trace contextRef="#ctx0" brushRef="#br0" timeOffset="-189855.73">22488 13918 10051,'-9'-19'270,"2"2"-270,7-5 90,23 7-180,4-3-180,1 11-449,20 2-1890,-12 5 2609,10 14 0,-1-11 0,-17 12 0</inkml:trace>
  <inkml:trace contextRef="#ctx0" brushRef="#br0" timeOffset="-189551.73">22895 14096 10501,'38'1'720,"1"0"-720,0-16 0,-6 11 90,-3-26-1,-9 27-89,0-21 0,-3 22 0,3-16 0,-7 7 0,-2-8 0,-7 3-89,-4-5 268,-1 8-269,-18-5 180,13 9-90,-26-2-90,27 4 180,-23 1-90,13 3 90,-10 20-180,11 5-269,5 23-1710,25 2 720,-13-7 1349,28 8 0,-5-23 0,18 6 0</inkml:trace>
  <inkml:trace contextRef="#ctx0" brushRef="#br0" timeOffset="-189169.73">23625 13987 10141,'-18'-19'1170,"14"2"-721,-34 0-449,14 9 90,-17 0-90,5 8 270,17 15-180,7 5-90,12 19 0,23 1 0,4 0 90,27-8-90,-13-15 0,15-7 0,-26-10-180,9 0 180,-8-15 0,-10-9-90,3-21 90,-15 4 0,-2-20 0,-5 20-90,-2-14 180,0-4-90,0 15 45,-8 8 0,-1 2-45,4-2 540,-12-9-360,17 29-180,0 19 90,17 43-90,-12 1-2191,10-2 0,3 1 572,-5 8 584,-4-18 1,0 0 881,10 15 0,-17 0 1,8-3-1</inkml:trace>
  <inkml:trace contextRef="#ctx0" brushRef="#br0" timeOffset="-188583.73">24538 14110 10501,'18'7'540,"2"-2"-540,11-19 180,-3 10-180,-8-29 0,10 4 90,-10-8 179,12-17-359,-18 22-602,3-10 782,-12 13-27,-2 0 117,-2 1 180,-1-9-360,0 11-90,-17-9 90,12 21 0,-12 2 0,5 9 598,10 21-598,-20 15 0,20 10 0,-6-5 0,-1 1 0,2 14-276,2-4 1,0 0 275,-1 11-405,4-11 1,1-1-406,1 5 181,0 12-1271,0-15 1450,0-15-1102,0 10 922,0-25 630,0-2 0,0-12 0,0-3 0</inkml:trace>
  <inkml:trace contextRef="#ctx0" brushRef="#br0" timeOffset="-188464.73">24533 14365 9871,'-17'-16'810,"-7"12"-720,22-27 0,-8 19-180,10-15 180,0 10-90,28-11-90,13 9-585,-2 1 1,3 1-595,-8 7 1,1 1 728,2-3 0,0 0 540,3 0 0,-2 0 0,22-5 0,-22 5 0,0 1 0</inkml:trace>
  <inkml:trace contextRef="#ctx0" brushRef="#br0" timeOffset="-187903.73">25208 13782 10051,'0'-9'270,"0"1"0,-14 2 719,11 3-899,-11 19-90,14 5 90,19 24-180,-14-8-452,32 4 542,-33-12 90,25 1-180,-26-2 180,19 0-540,-19-1 450,18-4 90,-11 4 0,3-10-90,1 1-360,-10-13 789,4-1-429,-5-4 294,-2-18-294,-1-2 0,0-24 0,0 12 0,0-3-90,0 2 90,17 10 0,-13-7 359,22 21-269,-12-1-90,14 26 180,-8 5-180,1-2-90,-11 16 90,2-30 90,0 31-90,0-32 0,1 29 0,-2-29 0,5 21-180,-4-18 90,3 4 0,-8-6 90,-1-5 0,0 0-90,-1-19 90,2 14 0,0-31 90,0 31-180,1-31 180,6 13-269,-5-10 179,6 2 89,-8 19 181,3 1-270,-6 11 0,1 0 0,1 22 90,-3-17-90,9 50-270,-6-35-1079,15 40 720,-7-31-361,8 9-1528,9-9 2518,-5-15 0,12 7 0,-8-13 0</inkml:trace>
  <inkml:trace contextRef="#ctx0" brushRef="#br0" timeOffset="-187701.73">26170 13999 10321,'0'-35'1259,"0"9"-719,-17-12-360,13 20-180,-31-1 360,30 12-360,-26 5 0,28 19 0,-18-12 0,19 47 0,-5-29 90,7 43-450,24-32-540,4 21 181,15-27-181,-4 4-1079,7-15 900,-9-4 1079,25-5 0,-24-3 0,8-5 0</inkml:trace>
  <inkml:trace contextRef="#ctx0" brushRef="#br0" timeOffset="-187453.73">26595 13432 10681,'1'-31'809,"-1"3"-899,1 8 630,-1 5 0,0 6-450,0 21-180,0 18 180,0 12-45,6-4 0,2 1-45,-5 15 0,5-3 0,-2 0 0,-6 11-315,5-10 0,0-1-45,-3 5-360,3-13 1,0-2 90,-5 1-181,0 4-90,0-21-269,0-8 1169,0-3 0,0-7 0,0-4 0</inkml:trace>
  <inkml:trace contextRef="#ctx0" brushRef="#br0" timeOffset="-187319.73">26360 13901 10501,'-12'-26'180,"4"2"-180,5 2 0,3 4 0,0 1 0,0 5 90,24 4-180,7 4-1529,33 4 449,-13 19-1050,7-14 2220,-16 30 0,2-31 0,0 13 0</inkml:trace>
  <inkml:trace contextRef="#ctx0" brushRef="#br0" timeOffset="-187135.73">27043 13925 11940,'0'33'-1799,"12"2"810,-9-3-91,9-1-719,-12-8 1799,9-3 0,-7-3 0,7-1 0</inkml:trace>
  <inkml:trace contextRef="#ctx0" brushRef="#br0" timeOffset="-186969.73">26947 13638 11221,'0'-19'-990,"0"8"-539,20 0 1529,-1 10 0,20 23 0,-7 5 0</inkml:trace>
  <inkml:trace contextRef="#ctx0" brushRef="#br0" timeOffset="-186596.73">27460 13904 10861,'0'-27'719,"-19"1"-719,15 7 0,-32 8 0,18 6 0,-17 22 0,10 8 90,9 10-90,7 1 0,9-8 0,0 2 0,0-1 0,0-1 90,16-3-90,-12-2 0,27-4-90,-27-2 180,28-4-90,-28-2 90,28-4-90,-15-2 0,13-3-90,-9-18 180,-6-3-90,-9-19 0,-3 8 0,-3-3-90,0 10 0,-15 0-269,11 1-901,-24-6 181,25 9-1710,-20-6 2789,20 17 0,-7-2 0,10 7 0</inkml:trace>
  <inkml:trace contextRef="#ctx0" brushRef="#br0" timeOffset="-186203.73">27785 13900 11580,'7'0'0,"0"-8"0,0 6 270,-1-6-180,0 8 0,-1 0-90,-2 0-90,-2 19 180,2-14-90,-1 32 0,1-32 0,0 34 0,1-15 0,-2 11 0,5-1 0,-3-22 0,3 7 0,-3-17-90,0 4 90,1-6 0,1 0 0,1 0 0,5-19 0,-1-6 90,12-22 0,-7 8 135,1 9 0,1 1 135,0 1-270,16-15-90,-19 35 90,10 0-90,-10 8 0,5 23 0,-5-17-630,0 44 0,2-27-1259,1 24-1259,-2-8 3088,0-1 1,-1 0 0,1 0 0</inkml:trace>
  <inkml:trace contextRef="#ctx0" brushRef="#br0" timeOffset="-184953.73">29058 13617 11221,'0'-13'629,"-14"2"-539,10 3 720,-11 3-810,15 20 0,-10 28 0,8 2 0,-3-3 0,0-1 0,5 4 0,0-8 0,0 1 0,0 1 0,0 9 90,0-22-90,0-4 90,14-5-90,-10-5 90,10-21-90,-7 9-90,-6-34 90,12 29 90,-4-51-180,3 32 90,-2-9 0,-1-2-90,3 3 90,4-6 0,-4 19-90,-1 8 180,0 0-180,0 9 180,0-3-90,1 5 0,5 20 0,-5 6 0,10 22 0,-9-11-360,4 1-270,-4-14-89,0-1-361,3-2-179,-2-3-540,2-8 1799,0 5 0,2-13 0,1 6 0</inkml:trace>
  <inkml:trace contextRef="#ctx0" brushRef="#br0" timeOffset="-184519.73">29543 13106 10321,'-16'-24'540,"2"4"269,14 9-629,0 30-90,0 3-180,0 27 90,0-5-1314,19 6 1224,-15 5 90,11-11 0,0 0-141,-7-10 1,-2 1 140,6 23 0,0-1 0,-6-23 0,1-2 0,2 9 0,-1-1 0,-6 11 0,10-5 0,-11-4 90,6 7 0,-6-17 0,2 9-90,-3-26-540,0-1 360,0-33 180,0-15 0,0-7-90,0-14 90,18 27 0,-14-6-90,27 16 90,-16 0 1521,11 10-1521,-1 0 434,-12 28-434,10-16 90,-9 34-90,4-10 0,-2 9-449,-5 2-181,1-12-180,1 1-899,8 6 540,-5-10 1169,9 3 0,-4-12 0,2-3 0</inkml:trace>
  <inkml:trace contextRef="#ctx0" brushRef="#br0" timeOffset="-184169.73">30225 13753 10411,'-18'-18'630,"14"4"-450,-29 3-90,29 3 89,-24 4-179,9 2 0,-11 17 0,11 8 90,0-2-90,17 34 0,-5-33 90,7 40-90,0-33 90,23 12-90,0-21 0,24 3 0,-7-15 0,0-3 0,-18-21 0,5-5 0,-19 1 0,5-17 630,-8 14-630,-5-15-180,0 9 270,-15 14 0,11 26-450,-10 17-359,14 10-541,0 15 181,17-18-540,-13 8 1619,28-13 0,-28-4 0,10-1 0</inkml:trace>
  <inkml:trace contextRef="#ctx0" brushRef="#br0" timeOffset="-183697.73">30532 13894 10321,'0'-12'1079,"0"21"-1079,0 10 90,0 15-90,0 6 0,15-7 0,-11 4 0,10-3 0,-1 1 0,-10 10 45,7-6 0,0-3-45,-7-6 270,10 7-360,-12-23-180,3-1 270,-4-31-449,-17-22 449,0-4 0,8 8 0,-2 1-90,-14-5 90,23 3 0,1-1 0,-18-8-1204,17-15 1114,-5 18 180,7 3-90,0 0-180,20-5 270,-15 14 0,34-4 270,-14 24-1,21 2-269,-9 8 0,-5 22 0,-11-15 90,-5 36 90,-1-25-180,-3 33-90,-5-20 1204,-2 22-1114,-5-25-180,-20 16-90,-1-23-2608,-20 9-361,5-18 3149,4-1 0,14-8 0,7-2 0</inkml:trace>
  <inkml:trace contextRef="#ctx0" brushRef="#br0" timeOffset="-183418.73">30967 13437 10591,'5'-6'1169,"2"2"-449,7 3-540,-2 1 0,17 14-90,-8 6-90,22 21 0,-15-6 45,4 0 0,1-1-45,3 6-45,-2-2 0,-1 0-495,-1 0-450,-6-8 1,-2 0-360,5 3-740,5 8 2089,-14-17 0,-1-4 0,-2-4 0</inkml:trace>
  <inkml:trace contextRef="#ctx0" brushRef="#br0" timeOffset="-183183.73">31552 13313 11400,'-18'-8'1440,"-4"2"-1350,13 21-90,-11 14 90,4 10-1455,-4 7 1365,2-3 0,-3 3 90,-1 4-135,6-12 0,0 0-495,-11 21-450,6-8 1,-1 0-720,-7 8 1709,8-11 0,0-1 0,-3 5 0,9-19 0,1 0 0</inkml:trace>
  <inkml:trace contextRef="#ctx0" brushRef="#br0" timeOffset="-182819.73">31693 13908 10771,'9'-2'0,"0"-2"0,3 1 0,1-2 0,2-1 0,0-1 0,0 0 90,9-6-90,-8 4 0,9-8 0,-12 6 0,-1-3 270,-5-2-1,-4 4 181,-1-9-270,-2 10-90,0-6-180,0 5 180,-15 3-180,11 2 180,-26 4-90,12 17 0,-14 8 90,6 23-90,9-6 0,8 19 90,9-21-990,16-6 1,6-2-540,5 5 406,3-13 1,2-2 1032,10 4 0,5-4 0,2-2 0</inkml:trace>
  <inkml:trace contextRef="#ctx0" brushRef="#br0" timeOffset="-182519.73">32380 13124 11580,'-5'-8'270,"-4"1"90,4 5-90,-26 21-180,11 11-90,-5 0 0,-1 2-306,-5 24 261,5-11 0,1 0-1765,-4 12 1855,13-19 0,3 2 0,4 1 0,2-1-350,1 22-55,0-10 0,7-1-359,25 7-498,-24-21 1,3-2 721,21-12 1,3-3-856,-5 21-766,27-7 2116,-10-4 0,1-7 0,2-4 0</inkml:trace>
  <inkml:trace contextRef="#ctx0" brushRef="#br0" timeOffset="-182219.73">32798 13074 10681,'38'-1'1259,"-8"0"-809,-13 16-360,1-12 0,-9 27-90,8-13 270,-3 31-270,-5-8 45,-4-1 0,-1 2 45,-2 15-400,-2-18 0,1 2 354,0 3 1,-2 0-90,-8-11 1,0 2-181,8 21 0,-3 0-135,-13-24 0,-2 0-854,10 19 0,1-1-495,-14 3 1709,8-19 0,2-2 0,9 6 0,-10-3 0</inkml:trace>
  <inkml:trace contextRef="#ctx0" brushRef="#br0" timeOffset="-181398.73">33405 12981 10501,'-14'-13'899,"10"2"-179,-10-1-720,14 7-90,0 12 180,0 7-90,0 18 0,0-5 270,0 5-270,0-3 0,0 19 0,0-7-254,-1-4 0,2 0 254,12 11-90,-10 15 90,18-2 0,-19-15-797,6 11 797,-3-21 0,-4-1 0,8-5 0,-6 8 90,1-13 453,-2 7-363,-1-18-360,-1-4 180,0-38 942,0 7-1032,0-25 0,0 23 90,0 29 0,0 18 0,0 18 90,0 8-1033,0-8 943,0 5 0,0-11 0,0 1 0,0 20 0,1-20 0,-2 0 90,-15 11-90,12-2-90,-13-2-900,0 17-89,-5-17 404,6-14 1,-1-2-1575,-14 10 2249,4-2 0,-2 0 0,-2-3 0</inkml:trace>
  <inkml:trace contextRef="#ctx0" brushRef="#br0" timeOffset="-180431.73">19820 16625 8972,'0'35'-90,"-14"0"180,10-2 90,-10-2 0,14-3-90,0 4-90,0-11 90,0 1-90,19-15 0,7-4 0,25-22 0,-9 14 0,-13-21 0,-1-4 0,5 5-613,-12-2 0,-1-2 613,2-6 111,-10 2 429,3 1-91,-12 2-89,5 2-180,-8 4-270,0-2 180,-19 9-90,-5 4 90,-15 36-90,16-2 394,-8 28-394,27-8-540,-26 8-899,18 6-540,-11 4 1979,7 3 0,2 1 0,-1 1 0</inkml:trace>
  <inkml:trace contextRef="#ctx0" brushRef="#br0" timeOffset="-174167.73">18757 16927 9242,'0'-6'1799,"0"18"-1619,0 14-180,0 10 90,0 8-284,0-5 284,0 6-90,0 3 0,0 2 90,0 0-90,0 0 0,0-2 0,0-3 0,0-2 0,9-5 0,-7-1 38,13 6 52,-7-12-180,7 10 90,-5-22 180,4 6-180,-7-15 370,3 0-370,-5-8 55,-1-1-55,1-1 0,-3-15 0,0-3 0,-2-18 0,0-3 0,0 9-180,0 1 270,0 13-90,-11 7 0,8 27 90,-8 2-90,11 43 0,0-19 45,0-1 0,0 1-45,0 13-686,0-18 1,0-1 685,0 15 0,0-1 0,0-2 0,0 16-540,0-17-630,0-12 1,0 0-630,0 1 1799,0 8 0,0-20 0,0-1 0</inkml:trace>
  <inkml:trace contextRef="#ctx0" brushRef="#br0" timeOffset="-168381.73">18137 6970 7623,'0'20'359,"0"0"-359,0 1 90,0 0 0,0 0 0,0-1 0,0 2 0,0 0 0,0 2-90,0 1 90,0 1 0,0 3-90,0 1 0,0 3 90,0 2-90,0 2 90,0 3 0,-12 2-399,9 4 309,-9 1 0,12 4 0,0 0-226,0 5 316,0-2-90,0-14 0,0 1 0,0 22 0,0-13 0,0 1 90,0 8-90,0-22 0,0-2 0,0 13 0,0-2 0,0-1 90,0 18-90,0-16 0,0-7 0,0 0 0,0 7 0,0-6 0,0 0 0,0 8 90,0 0 0,0 0 90,0 2-135,0-4 0,0-1-45,0-5 45,0-6 0,0-1 45,0 5-90,0 10 0,0-16 0,0-3-235,0 0 235,0-2 0,0 0 90,0 0-90,0-1 0,0 1 0,0 0 286,0 12-286,0-8 0,0 20 0,0-18 90,0 17-90,0-17 0,0 6 0,0 3 0,0-10 360,0 26-360,0-22-299,0 12 299,0-13 0,0-1 204,0 1-114,0-1-90,0 2 0,0-2 179,5 14-179,-4-10 0,8 25 0,-6-28 90,1 26-90,-3-28-592,-1 13 592,1-14-2,0 0 2,1 1 0,0 1 0,1 2 0,-1-2 90,3 18-90,-4-15 90,2-4 0,0 0-90,-3 3 0,4 25 0,-2-26 763,0 9-763,1-1 0,-2-11 0,2 20 0,-1-24 0,3 22 0,-2-25 0,2 11 32,-2-13-32,1 1 0,-2 1 0,4 12 0,-4-6 0,5 22 90,-3-19-180,5 25 180,-3-24-90,-1 12 0,1-15 0,-3 1 0,2-1 735,-3-1-825,3-2 180,-3-1-88,1 12-2,-2-13 0,0 20 0,0-22 0,-1 15 0,0-17 0,0 6-449,0-1 179,0-8-630,0 17 181,0-15 719,0 13 0,0-14 0,0 5 0</inkml:trace>
  <inkml:trace contextRef="#ctx0" brushRef="#br0" timeOffset="-167095.73">18153 13461 9871,'5'-2'900,"-1"1"-810,-2 1 0,1 0 270,3 16-181,-2-12 91,5 23-180,-4-7-90,3 6 90,-2 3-90,-1-4-90,1 3 180,-3 2-90,3 5 0,-2 1 90,2 22-90,0-11 0,-3-4 0,0 0-1517,4 11 1517,-5-17 0,1-1 90,1 17-670,-2 1 580,1 3 0,-1-16 0,-1 2 0,1 23 0,-1-9 0,1 1-315,-2-23 0,0 0 270,0 25 0,1 1 45,-1-24 0,0-2-689,0 12 1,0-1 58,0 19-269,0-1-361,0 0 1260,0-19 0,0 0 0,0-11 0,0 0 0,0 9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27:36.06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1093 827 10861,'0'-10'1349,"0"1"-1259,0 2-90,0 2 630,0 0-630,0 18 180,11-11-180,-8 42 0,19-22 89,-20 25-178,16-9 89,-16 1 89,11 3-178,-8 18 89,2-13-842,-1 11 752,-4-21 180,1-3-90,-2-4 0,-1 4 90,0-12-90,0 1 90,0-14-360,0-3 91,0-25 930,0-13-841,0-33 90,0 7 0,0-7-45,7 32 0,3 1 45,6-17 0,-1 14 0,1 3-90,-2 1 90,7 2 0,-9 20 0,5 5 90,3 21-180,-8-13 180,1 35-90,1-5 0,-5 10 0,4 18 0,-8-25 90,-1 8-180,-3-9 180,0-13 0,-1 5-990,0-17 900,17-63-90,-12 23-425,2-11 1,3-1 604,7 5-180,-12 0 90,26 4-180,-18-3 270,3 12-90,1 5 270,-14 9-180,12 8-90,-9-2 180,11 24-90,-8-16-90,6 34 0,-5-22 0,3 18 0,0-7 90,5 14-180,-4-9 180,2 9 849,-3-14-1479,-1-1-449,-1-1-1620,8 4 810,-7-8 1799,9 1 0,-6-12 0,2-4 0</inkml:trace>
  <inkml:trace contextRef="#ctx0" brushRef="#br0" timeOffset="300">2040 1085 11041,'-21'-2'809,"-7"2"-809,25 17 0,-17-12 0,18 31 0,-14-12-90,14 8 270,-4 1-180,6-12 0,0 1 90,20 3 0,5-7-180,28 5 90,-11-16-735,7-1 735,-14-6 90,2 0-90,-2-16-88,8-4 178,-15 0-180,2-30 90,-21 31 0,-4-28-360,-5 22-360,-30 2-359,22 0-315,-28 9 0,-7 3 1394,12-7 0,-4 8 0,-3 1 0,-6 0 0</inkml:trace>
  <inkml:trace contextRef="#ctx0" brushRef="#br0" timeOffset="533">1942 834 10591,'-12'-7'540,"9"0"-181,-9 0-359,12-12 90,0 5 90,17-11-180,9 0 0,10 5 90,20-7-180,-18 15 90,12 2-989,-1 9 179,-14 20-2158,19 15 2968,-31 10 0,2 11 0,-16-10 0</inkml:trace>
  <inkml:trace contextRef="#ctx0" brushRef="#br0" timeOffset="1223">3145 532 11041,'-19'19'1079,"3"-2"-989,16 23 90,0-5-90,0 8-90,0-5 0,0 2 90,0 23-135,-1-5 0,2 1-392,5-23 1,1-1 436,-6 24 0,1-1-647,10 7 647,-11-25 0,-2-1 0,1 7 90,0-5-84,0-5-6,0-7-180,0-6-270,0-6 78,0-6 282,0-45-90,0 12 270,0-36-90,0 22-90,0-18 90,0 13-90,0-23 90,19 31 1014,-1-9-834,18 29 332,-6-1-422,1 34-90,-8-15 0,-3 36 90,-1-9-180,-6 12 90,4 0 90,-5-14-90,-3-2 0,2-2 0,-3-2 0,2-3 0,0-5 0,6 1-180,-3-9 1,11 0 179,-11-8 0,6 0 0,-6-20 0,-1 15 0,1-33 0,-3 33 0,0-34 179,0 34-89,-1-32-90,-2 22 90,-1-6 90,-1 10-180,-2 11 0,0 0 0,-1 0 0,0 15 180,4 8-180,-2-4-629,5 33-361,-1-33-1978,5 35 2968,-4-30 0,4-4 0,-4-12 0</inkml:trace>
  <inkml:trace contextRef="#ctx0" brushRef="#br0" timeOffset="1401">3658 961 10141,'-9'-11'-90,"2"4"-1889,1 1 630,5 20 1349,12-11 0,-8 12 0,13-15 0</inkml:trace>
  <inkml:trace contextRef="#ctx0" brushRef="#br0" timeOffset="1771">3978 1186 9602,'0'10'899,"0"2"-449,0 1-270,0 3 0,0 0-180,0 1 0,0 2 0,0 10 0,0-6 0,0 7 89,13-11-89,-10-2-89,10-2-811,-13 3 540,6-6-899,-4-1-90,8-7 719,-5-23 270,6-27 810,-3-5 539,-2 11 1,-1 0-450,-1-2-994,2-10 454,-2 22 0,-1 6 989,5 4-899,-3 10-90,8 20 90,-6-6-90,11 47 90,-7-30 0,5 30-90,-4-22 0,0 2 634,1-2-1624,8 9 91,-4-11 899,16 9 0,-14-20 0,7 1 0</inkml:trace>
  <inkml:trace contextRef="#ctx0" brushRef="#br0" timeOffset="2234">4470 483 10141,'0'31'720,"0"0"-270,0-2-450,0 4 0,0 6 0,17 4 0,-15-6 0,0 0-1448,15 21 1493,-9-19 0,-2 2 0,-5-2 0,2-1-45,23 20 0,-24-13 0,-1-1 0,18 2 0,-17 9 90,11-26 458,-12-5-548,5-8 238,-4 0-328,1-10 90,-1-15 0,2-15 0,-1-9 0,3-2-90,-1 8 90,1 0 0,1 2 1021,1 1-1021,0 12 180,5 2-180,-2 10-90,2 23 180,1-17-90,-3 44 0,3-29 0,0 24-719,0-10-271,0-1-2068,-1 9 3058,-4-11 0,-2 3 0,-4-14 0</inkml:trace>
  <inkml:trace contextRef="#ctx0" brushRef="#br0" timeOffset="2419">3612 701 10591,'-19'-23'0,"5"4"90,6 1-180,5 5 90,3-1 90,21 5 0,-16 2-810,43 4-449,-23 3 1169,9-2 0,2 4 0,15 16 0,-18-6 0,1-1 0</inkml:trace>
  <inkml:trace contextRef="#ctx0" brushRef="#br0" timeOffset="3285">5625 655 11221,'0'48'899,"0"-6"-809,0 10-947,-18-4 767,14 7 0,-14 7 135,9-16 0,1 1-90,1-12 0,-1 0 90,-1 20 0,-1-2-45,-7 2 0,15 10 0,-5-31 0,7-6 334,0-7-334,0-6-549,0-6 549,14-29 0,-11 2 0,10-26 0,0-15 0,-10 8-367,4 13 1,-1-1 366,-6-21 0,6-4-89,-5-1 89,5-2 89,-2 2 1,0 5-45,1 24 0,1 1-45,2-13 0,3-2 492,0 28-222,0 6-270,2 9 0,8 3 0,-4 4 90,18 15 0,-12 11-90,7 10 466,-9 7-376,2-4-450,-2 1-450,-4-9 1,0 0-450,7 15 1259,-2-9 0,0-2 0,4-1 0,9 7 0</inkml:trace>
  <inkml:trace contextRef="#ctx0" brushRef="#br0" timeOffset="3683">6317 690 10951,'-30'21'809,"-3"4"-719,17 13-90,-16-2 0,19-8 0,-12 2 0,8-1 0,1-1 0,3-4-180,-2 1-90,7-13-989,-3 6 989,8-32 180,0-5 90,22-14 0,-14-6 0,34-11 0,-34 10-159,11 6 1,2 1 248,-2-3-90,1-8 450,15 15-90,-22 15-181,17-3 181,-13 16-270,1-1 0,1 2 180,9 24-270,-6 10 0,-1-1 0,-2 3 90,1 24-917,-2-14 0,-2-1 827,-2 15 0,-3-20 0,-1 0-514,0 17-205,-1 0-451,0-5-539,-1-15 0,0 0 1709,2 14 0,5 13 0,-2-25 0</inkml:trace>
  <inkml:trace contextRef="#ctx0" brushRef="#br0" timeOffset="4050">6918 759 10411,'0'53'630,"0"-11"-271,20 3-359,-16-8 0,28 5 0,-22-10 0,-1 1 0,15 16-809,-11-16 0,0 0 809,8 9 0,-1-1 398,2-3-308,8 6-90,-7-14 270,11 7-270,-16-23-90,4-1 180,-7-11-90,-1-2 0,1-16 0,0 11 0,-2-38 0,1 18 1064,-2-28-1154,0 6-270,-1-5-90,-5 10 0,0 0-179,3-21-1389,-3 11 0,0 0 579,1-4 1439,2-7 0,-2 30 0,0 5 0</inkml:trace>
  <inkml:trace contextRef="#ctx0" brushRef="#br0" timeOffset="4368">8202 852 11760,'-20'-19'720,"16"2"-630,-30 2 90,30 5-90,-27 1 0,16 5-90,-13 1 359,-23 24-359,20 15 0,-2-3 0,3 5 45,16-6 0,3 2-45,-5 14 0,3 1-780,4 12 780,4-21 0,4-1 0,18 13-270,-12-2-180,44-6-809,-22-18 0,2-1 224,5-7 1,4-3 1034,6 3 0,0-3 0,-8-7 0,0-4 0,2 0 0,0 0 0</inkml:trace>
  <inkml:trace contextRef="#ctx0" brushRef="#br0" timeOffset="15955">2458 3786 11490,'-47'0'1440,"-9"12"-1440,13-9-1877,-6 25 1787,13-25 90,1 29-168,1-19 168,2 16 90,4-8-180,5 0 549,5 0-549,9 2 180,-2-2-359,10 3-1,-3-1-450,4 2-89,0 0-271,22 1-179,-17-2-180,45-1 1439,-25-3 0,28-4 0,-8-3 0</inkml:trace>
  <inkml:trace contextRef="#ctx0" brushRef="#br0" timeOffset="16489">2815 3969 10321,'-42'0'1439,"-2"0"-1439,-2 0 90,19 17-90,-13-13-90,35 25 180,-28-26-180,30 22 180,-18-8 0,18 14-180,-5-7 90,8-3-270,26-4 180,2-6-269,28 1 269,-13-9 180,-1-1-180,-2-18 180,-11 12-90,10-25 0,-26 14 180,7 0 449,-18-8-719,4 14 90,-6 13 0,0 5 0,0 26 90,0-4-180,17-2-180,2-6 1,19-12 269,-8-5-90,0-6 90,-8 0 0,-1 0 0,-1-16 0,0 12 0,4-29 0,-9 11 359,3-16-269,-13 3 180,-1 9-270,-4 28 90,16 11-360,2 26-1709,16 1 540,-16-8 1439,21 0 0,-24-20 0,20-2 0</inkml:trace>
  <inkml:trace contextRef="#ctx0" brushRef="#br0" timeOffset="16751">2725 3543 10321,'-22'-9'540,"2"1"-90,9-3-181,5 3-179,3-1-90,3 1-90,24 1 180,-18 0-90,55-2 0,-36 3 0,10 3 0,2 1 180,1 1-180,12 1-539,-19 18-271,-1-14-359,-2 32-1890,11-11 3059,-10 7 0,8-1 0,-13-11 0</inkml:trace>
  <inkml:trace contextRef="#ctx0" brushRef="#br0" timeOffset="16937">3672 3142 10321,'-41'36'180,"0"6"-270,23-9-719,-8 5-541,23-8-719,-16 4 2069,17 0 0,-5 1 0,7 0 0</inkml:trace>
  <inkml:trace contextRef="#ctx0" brushRef="#br0" timeOffset="17605">3272 3972 10771,'0'28'450,"17"-12"-360,-13 12-180,13-14 180,-7 15-90,-7 4 0,18-7 0,-18 9 0,16-12 0,-12-2 0,1-2 89,5-1 1,-7-5-90,6 1 0,0-4 0,-5-3 90,6-2-180,-7-4 180,1-1-90,-2-14 0,-1 10-90,1-25 90,0 5 0,2-7 0,1-13-90,-3 19 90,1-6 90,-1 20-90,0-7 0,2 16-90,3-12 180,0 13-90,11-3 0,-5 20 0,16 3 90,-9 0-359,20 13-631,-15-10-449,9 8 1349,5-4 0,-8-8 0,11-1 0</inkml:trace>
  <inkml:trace contextRef="#ctx0" brushRef="#br0" timeOffset="17884">4367 3663 11580,'0'41'270,"0"-6"-270,0-2 90,0-3-180,0 1 90,15 4 180,-11 1-180,28 18-540,-28-14-225,14-5 1,2 1-135,-8 4-1618,18 12 1348,-15-18-163,-3-5 1465,1 0 1,-5-6 0,0-1-1</inkml:trace>
  <inkml:trace contextRef="#ctx0" brushRef="#br0" timeOffset="18219">4338 4090 9152,'-6'-21'0,"4"1"-90,-5 0 180,7 1-90,20 0 0,-15 0-90,36 2 90,-11-3 90,12 8-90,15 0-90,-21 8 90,8 2 0,-14 2 90,-2 21-90,-3-16 90,7 46 90,-11-32 359,9 39-449,-17-30 360,2 18-90,-9-22 90,-1 2-91,-5-12-359,0-4 180,0-2-90,-14-4-90,10-20 0,-27-5-180,27-23-629,-22-4 89,24 7-899,-7-14 720,9 23 899,24-19 0,-18 23 0,18-4 0</inkml:trace>
  <inkml:trace contextRef="#ctx0" brushRef="#br0" timeOffset="18584">5115 3964 9512,'2'17'719,"1"1"-719,0-3 90,0 0-90,-1-2 0,0-2 0,0 1 90,4 6-90,-2-4 90,8 10-90,-6-10 0,7 1 90,-3-6-180,2-4 270,-1-2-360,3-1-90,-1-2 180,2 0 0,8-16 90,-7-5 0,11-20 0,-14 8 0,2-2 360,-7 11 0,-3 0-270,0 4-90,-2 2 360,0 2-270,1 8-90,-2 2 0,2 25 0,3 3 89,1 2-89,3 14-1349,8-13 270,-2 9-1710,21 1 2789,-12-23 0,13 8 0,-10-10 0</inkml:trace>
  <inkml:trace contextRef="#ctx0" brushRef="#br0" timeOffset="18767">5757 3914 10501,'-17'-9'1169,"1"2"-1169,-4 22 0,-1-11 90,18 27-180,-7-9 270,10 8-180,0 0-360,0-8-269,21 0-451,-15 0-2697,34 3 3777,-13-8 0,10-3 0,0-9 0</inkml:trace>
  <inkml:trace contextRef="#ctx0" brushRef="#br0" timeOffset="18939">6110 3054 11311,'-11'-9'179,"-5"4"-89,-8 26 0,-3 0-90,3 25-629,-5 0-3963,-1 8 3602,14-22 1,0 2 989,-1 0 0,1 2 0,1 3 0,-1 0 0,0 1 0,1 0 0</inkml:trace>
  <inkml:trace contextRef="#ctx0" brushRef="#br0" timeOffset="21407">4682 5744 12030,'-17'-9'1169,"13"3"-899,-12 3 180,4 2-450,-1 0 90,-2 16-90,-4 9 0,17 9 0,-11 7 0,11-4 0,-2 28-270,4-12-597,-2-16 0,4 0 237,19 14 0,-16 1-89,30-1-226,-24-18 1,-2 1 44,10 13-89,-3-11 0,-3-2 989,-11-1 0,20 4 0,-10-16 0</inkml:trace>
  <inkml:trace contextRef="#ctx0" brushRef="#br0" timeOffset="21721">4512 6352 9422,'-8'-23'629,"6"0"-449,-5-10-180,7 6 0,0-14 90,20 17-180,-15-3 90,50 7 90,-34 8-135,12 4 0,2 4 45,0 0 90,28 4-180,-26 18-706,10-13 796,-18 30 270,-2-30-180,-3 29 234,3-11-234,-10 8 449,5 4-179,-15-23-90,1 11-180,-6-18-90,-1-12 0,-17 6 468,12-35-1188,-13 7 91,5-8-91,9-5-90,-10 13 275,13-2-364,0 5-541,0 0 1440,19 4 0,-15 3 0,15 1 0</inkml:trace>
  <inkml:trace contextRef="#ctx0" brushRef="#br0" timeOffset="22105">5512 6037 11311,'-28'5'359,"-11"-4"-359,35 6 180,-31-2-180,30 6-90,-33 3 180,34 3-90,-31 4 0,32 1 0,-22 16 0,23-10 0,-7 20 0,9-23 0,0 7 0,22-15 0,-16-2-180,33-3 180,-35-4 0,30-2 0,-12-4 0,13-17-90,-3-3 90,-9-21 90,-10 8-90,-6-2 180,-7 11-180,0 1 180,0 2-270,0-1 180,0 25-989,0 4-1350,16 29 2249,0 0 0,17 0 0,-3-2 0</inkml:trace>
  <inkml:trace contextRef="#ctx0" brushRef="#br0" timeOffset="22484">5890 6125 10411,'0'46'450,"0"-8"-360,0 4 0,0-10-90,0 2 0,0-1 0,0-1 0,0-3 90,15 6 90,-11-12-180,10 5 89,-14-18-448,9-1 179,-2-5-180,9-25 180,-6-11 135,-1 0 0,-1-2 45,5-21-526,4-6 526,-3 16-90,-2 2 90,0 3 180,3-5-1,-3 18 181,6 2-270,-8 19 0,8 24 0,-8-14-180,4 40 180,2-5-90,-3 10 45,-2-13 0,1-2-585,5 4-269,8 11-181,-4-22-89,5-4 1079,17-5 0,-6-9 0,12-3 0</inkml:trace>
  <inkml:trace contextRef="#ctx0" brushRef="#br0" timeOffset="22917">6603 6118 10501,'0'-9'270,"-16"1"-180,-1 4 0,-2 21-90,6 4 0,13 22 0,20-8 0,4-2 90,18-10-90,-3-11 90,-5-6-180,-8-24 270,-11-2 179,-8-21-179,-7 11-90,0 0 0,0 10-180,-16-3 90,12 27 0,-13 14 0,17 20 90,0 10-90,0-6 0,9-10 0,2 1 0,8 19 0,0-9 0,0 0-1185,-1 6 1454,8 11-378,-15-10 19,3-15 180,-6 13-90,-8-25 90,-20 6-90,-13-16-180,-11-1-90,-7-8-540,7-2-269,-3-1-630,11 0 0,0-2 1709,-17-19 0,19 18 0,1 0 0,-8-18 0</inkml:trace>
  <inkml:trace contextRef="#ctx0" brushRef="#br0" timeOffset="23218">7567 5858 10591,'-20'-11'90,"-11"2"-180,13 5 180,-8 2-90,5 23 0,8-16 90,6 45 0,-1-26-90,7 26 90,-3-11-180,4 0-360,18-1-1349,9 9 540,11-18 1259,3-2 0,-7-14 0,0-5 0</inkml:trace>
  <inkml:trace contextRef="#ctx0" brushRef="#br0" timeOffset="23951">7820 5465 10231,'-15'-8'1259,"3"22"-1259,12 17 180,0 13-566,0 11 386,0-8 0,14 5 0,-13-11 0,2 0 45,10-10 0,1 1-45,-13 21 0,1 0-727,23 4 727,-23-22 0,-1 1-123,20 19 213,-13-19-90,5 10-90,-4-30-179,-5 0-91,-1-12 215,-2-2-215,2-2 661,3-16-391,1-8 90,8-23 0,-4 6 0,12-12 0,-9 24 450,13-5-270,-11 16-180,5 9 270,0 3-270,-5 23 0,11 9 0,-11 10 0,5 1 0,-5-6 0,-1 0 0,0-1 90,0-1 0,0-3-180,0-3-90,8-4 0,-6-2-180,16-10 360,-13 0-90,7-25 90,-8 14 0,-1-35 0,0 22 90,-3-19 0,-3 9 270,-2-1 450,-2-8-541,-5 10-269,-1-3 180,-2 13-180,0 24 0,0 7 0,0 29 0,20-9 90,2 8-90,19-13 0,-9-8 90,-1-3-90,3-17 0,-7 4 0,6-6 0,-12 0 0,-2-21 0,-3 15 540,0-32-180,-5 13 0,0-16-270,-8 8-90,0 3 0,-2 19-450,-1 47-270,1-10-629,6 12 0,4 1-810,7-1 1957,3 9 0,10-16 0,-9 0 0</inkml:trace>
  <inkml:trace contextRef="#ctx0" brushRef="#br0" timeOffset="24217">9528 6276 11850,'0'-12'0,"0"0"-90,0 5-449,0 0 539,0 1 0,15 4 0,4-1 0</inkml:trace>
  <inkml:trace contextRef="#ctx0" brushRef="#br0" timeOffset="24773">10350 5930 12030,'-5'20'90,"2"-1"-90,1 21 0,4 6 0,15 7 0,-16 5 0,2 1-1567,25 2 1567,-26-21 0,-1-1 0,20 10-90,-18-2 180,18-6 9,-10 6-9,2-17 436,2 8-616,-9-25 90,1-23 0,-18-20 0,7-35-180,-22 6-9,23 12 0,3-1 99,-12-18 90,6 6 0,2-1-45,3 23 0,0 1 90,-4-13 0,0 1-225,5-16 180,0 4 0,17 9 0,-12-8 0,30 25 389,-17-4-299,14 30-90,-8 26 90,-12 12-180,-5 14 180,-7-2-90,0 4 90,0-12-900,-14 17-1529,10-29 2339,-27 6 0,17-19 0,-14-2 0</inkml:trace>
  <inkml:trace contextRef="#ctx0" brushRef="#br0" timeOffset="25169">10940 5233 10231,'20'20'810,"-3"-16"-451,-3 45-89,-4-23-180,-2 29-2330,0-10 2240,-3 6 0,-1 4 90,-1 2-90,0-1 0,0-1 0,1-3 0,-1-18 0,0-1 711,2 14-711,-1-12 0,1-3 0,0 0 0,2 2 90,-3-18 199,-1-4-379,0-4-270,1-4 181,1-2 1329,8-18-1240,-3-8 90,13-23-90,-8 7 180,5-2-90,-2 4 0,-5 13 629,4-4-539,-8 20 0,1 2-90,-3 7 0,4 19 0,-2 5 0,2 12 90,5 13-450,-4-18-1619,12 25 540,-8-26-1021,6 8 2460,-4-16 0,2-4 0,1-3 0</inkml:trace>
  <inkml:trace contextRef="#ctx0" brushRef="#br0" timeOffset="25573">11673 5895 10951,'-21'18'539,"4"10"-539,17 12 0,0 21-90,0-20 135,-1-7 0,2 0-45,15 6 0,-13 20 0,29-27 90,-17 17-90,5-28-90,-9 3 90,-11-34-179,0-29 179,-15-5-90,11-20 90,-12 28 0,0 0 0,11-23 0,-10 5 0,0 0-45,12 20 0,3-1 0,-7-22 0,1 1-782,6-8 827,9 25 0,1 1 0,-5-7 90,34 8 0,-35 8 89,39 8-675,-38 8 586,41 6 270,-21 4-270,10 27-90,-1 6 90,-23 16-90,-2-15 0,-1 1-450,-7 10-1230,3 17-568,-33-14 2267,6 2 0,-2-23 1,-3 0-1,-13 25 0</inkml:trace>
  <inkml:trace contextRef="#ctx0" brushRef="#br0" timeOffset="26801">4658 8362 9961,'0'-6'1080,"0"0"-990,0 3 179,0-3 1,0 2-360,0-2 90,-16 3 0,-7 19 0,-13 8 0,2 25 0,15-12 90,1 15-90,17-24 90,-5 8-450,6-17-989,23-3-90,5-5 719,29-5-1258,3-21 1978,-8-14 0,-3-10 0,-15-5 0</inkml:trace>
  <inkml:trace contextRef="#ctx0" brushRef="#br0" timeOffset="27351">4957 7894 10231,'0'-33'990,"0"5"-900,-14-3-90,10 14 719,-10 0-629,14 40-90,0 0 0,0 28 45,0-15 0,0 1-135,0 26-1946,-1-5 0,2 2 1991,7-24 1,1 0 44,-7 12 0,0-2 579,15 14-669,-3-1 180,-10-6-90,7-19 0,2-1 0,-1 12 0,7 16-90,-5-36 1,-5 1-181,-4-18-450,-1-5 630,-1-2-90,6-40 180,-1 17 0,2-12 0,2-2 0,3 5-90,8-11 3299,-5 17-3209,0 2-90,1 5 270,-2 8 553,1-2-643,-1 11 90,6-5-91,-5 24 1,11 5-90,-12-1 0,12 31 0,-12-33 0,5 29 90,-1-20-90,-4-14 0,12 8 0,-12-21 0,13 7 90,-15-26-180,5 12 180,-6-33-90,-5 10-90,2-24 270,-8 11 180,-1-5-360,-2 21 0,0 20 0,0 19 0,0 18 0,0 20-360,18-18-910,-13 12 191,12-15-90,-1-2-630,-12-5 1799,25-3 0,-26-5 0,10-3 0</inkml:trace>
  <inkml:trace contextRef="#ctx0" brushRef="#br0" timeOffset="27534">5662 7976 10501,'-11'-15'-90,"2"4"270,2 3-450,5 27-1619,14 4 270,11 4 1619,0 14 0,17-36 0,-11 18 0</inkml:trace>
  <inkml:trace contextRef="#ctx0" brushRef="#br0" timeOffset="27775">6265 7852 12120,'0'55'90,"0"-8"0,0 4-930,0-6 840,0 4 0,0 3 90,0 2-90,14-1-360,-7-16 1,0 0-271,10 18-315,-7-12 1,0-2-45,1 2-1356,8 15 2345,-7-32 0,-4-1 0,-5-13 0</inkml:trace>
  <inkml:trace contextRef="#ctx0" brushRef="#br0" timeOffset="27917">6187 8407 10051,'0'-21'-90,"0"2"180,0-4-90,0 7-90,17-4-269,-12 11-181,33 1 0,-21 4-269,19 3-271,-7 0 1080,3 1 0,2 0 0,1 0 0</inkml:trace>
  <inkml:trace contextRef="#ctx0" brushRef="#br0" timeOffset="28101">6770 8316 10051,'8'14'810,"-1"-10"-271,0 25-449,-2-25-90,0 23 90,-1-7-180,0 5 180,3 16-90,0-16-629,4 19-181,-2-19-89,3 8-1710,2-8 2609,-3-7 0,2 0 0,-4-9 0</inkml:trace>
  <inkml:trace contextRef="#ctx0" brushRef="#br0" timeOffset="28251">6828 8025 10051,'-10'-17'-90,"2"3"-2608,1 6 2698,6 21 0,17-9 0,13 13 0</inkml:trace>
  <inkml:trace contextRef="#ctx0" brushRef="#br0" timeOffset="28569">7277 8450 9422,'6'9'719,"-1"-1"-719,0-5 0,-1 0 0,1-3 0,0 0 0,1-16 0,5-3 0,-1 0 0,3-16 0,-4 18 0,-1-18 90,-2 10 90,-2-11 90,-3 11-90,-1-15-270,0 22 180,-19-4-90,15 32 90,-26 22-90,27 6 0,-8 14 90,32-21-90,-16 0 0,37-2-360,-23-2-180,21-3-89,-4-5-901,27-9 451,-13-4 1079,-2-3 0,1-6 0,7-21 0,-18 9 0,0 0 0</inkml:trace>
  <inkml:trace contextRef="#ctx0" brushRef="#br0" timeOffset="28803">8048 7997 10321,'-19'-32'1439,"14"-1"-1079,-33 6-180,33 2-90,-32 5 0,32 4-90,-27 5 0,19 6 90,-5 24-90,9 13 0,9 12-716,0 5 626,0-11 180,0 6-90,20 1 0,-9-13 0,0 0-90,14 16-270,-8-10 0,1-1 1,1 0-774,2-5 1,1-2 502,-2-5-89,10 6 719,-28-24 0,7-3 0,-9-3 0</inkml:trace>
  <inkml:trace contextRef="#ctx0" brushRef="#br0" timeOffset="28925">7918 8210 10141,'-20'-33'450,"-4"1"-360,21 4-180,-5 0 90,8 3 0,0-3 90,23 11-270,9-3-630,13 16-2608,19-1 3418,-22 21 0,14-12 0,-16 13 0</inkml:trace>
  <inkml:trace contextRef="#ctx0" brushRef="#br0" timeOffset="29393">8745 8140 10681,'-13'-6'630,"-4"1"-630,15 1-450,-4 1-1529,26 0 1979,2 1 0,24 15 0,-3 2 0</inkml:trace>
  <inkml:trace contextRef="#ctx0" brushRef="#br0" timeOffset="29969">9832 8071 11221,'-24'-5'0,"-10"2"-90,16 1 90,-13 2 0,2-1 90,13 19-90,6 4 90,10 23-180,0-10 180,17 4-180,-13-10 90,32 1 90,-32-1-90,35-2 269,-19 10 91,4-12-90,-10 4-180,-2-15 0,-9-3-90,9-3-90,-12-2-720,-24-4-719,1-1 540,-22-1 89,23-17-359,-8 12 1259,27-26 0,-10 28 0,13-11 0</inkml:trace>
  <inkml:trace contextRef="#ctx0" brushRef="#br0" timeOffset="30352">10263 8140 11400,'-42'0'360,"-7"0"-360,25 17 0,-22-13 0,40 25 0,-31-11 0,24 7 0,-5 1 90,10-5-90,8 0 0,0-2 0,22 6 0,8-10 0,28 5-90,-10-13 90,15-2 90,-26-5-810,9 0 810,-19-18-169,-3 14 79,-6-27 0,-3 11 359,-8-14-179,-2 6-180,-22-2 532,13 11-532,-28 5 178,28 28-178,-11 11-450,15 14-90,20-4-1618,2 1 629,2-9 1529,17-4 0,-24-4 0,21-5 0</inkml:trace>
  <inkml:trace contextRef="#ctx0" brushRef="#br0" timeOffset="30693">10742 8126 10501,'0'35'450,"0"6"-450,0-11 0,0 4 0,0-12 0,15 0 90,-11 4 90,24-8-270,-26 2-180,18-14 0,-14-19 270,7-10-90,-6-13 180,2-17-90,-2 17-507,2-12 687,-2 17-383,1 3 293,0 4 539,3 3-629,-3 10 0,5 4 90,-5 24 584,2-12-853,2 56-811,-1-30-989,-1 13 0,0 3 1901,5 6 0,-6-17 1,0-1-1,7 13 0</inkml:trace>
  <inkml:trace contextRef="#ctx0" brushRef="#br0" timeOffset="31337">11730 8101 10771,'0'-8'450,"13"3"-360,-9 23 89,9 1-179,-13 22 0,0-3 180,7 6-686,-6 6 596,6 5-1257,-7 2 1347,0 1-225,2-19 0,0 0 45,0 17 0,3-14 0,-1-2 90,0 0 0,4 5-102,-5-24 12,0-4 0,-2-6-180,0-4 308,-1-24-307,-16-29-91,13-4 225,-12 4 0,1 0-372,10-12 372,-8 20 0,-1-2 45,11-4 0,1 1-171,-11-22 126,11 12 0,2 0 45,-1-2-45,10 18 0,1 2 135,-6 5 90,33 2 90,-14 21-180,17 26 0,-7-13-90,-13 38 90,3-14-90,-10 13 0,7 6 90,-11-22 1388,-6 4-2557,-4-9-414,-19-8-846,-1-2 2339,-17-7 0,18-28 0,4-5 0</inkml:trace>
  <inkml:trace contextRef="#ctx0" brushRef="#br0" timeOffset="31737">12013 7494 10051,'21'0'900,"-1"20"-810,-1-15 180,-2 42-91,-3-22-1354,0 27 1265,-1-6 0,1 5-90,1 3 0,-5-13 0,1 1 89,5 21-89,-4-11 0,1 0 0,1 3 45,-5-21 0,-1-1-94,2 4 49,-2-5 90,-2-6-90,-1-6 0,-1-6-899,-1-5 1468,-2-28-569,-1-7 0,0-16 0,0 2-90,0 7 476,0 0-476,17 2 180,-13 1 540,27-1-541,-17 10 1,13 4 0,-1 30-90,-6-8-90,1 35 180,0-9 0,-5 12-90,14 16-90,-11-25-630,-1-4 1,2-1-540,4-1 0,12 9 1259,7-15 0,-5-11 0,12-2 0</inkml:trace>
  <inkml:trace contextRef="#ctx0" brushRef="#br0" timeOffset="32103">13057 8076 10861,'-43'-10'989,"15"4"-899,-12 3 0,-3 2-180,1 1 405,8 9 0,0 1-405,0-6 90,-6 31-90,21-31 180,9 34 0,5-21-90,5 30 0,0-19-180,24 14 180,11-21-707,14 4 528,2-18 89,-9-2 90,0-5-90,1 0 90,-2 0 0,-2-17 2,6-4-2,-18 0 90,3-25-90,-22 28 270,-4-24-180,-4 19 90,0 1 0,-21 2-180,15 4 325,-32 6-325,34-2 109,-30 10-109,13-5 0,-12 7 0,14 22-180,0 3-180,17 14-180,-4-4-1348,23 2 628,-12-10 1260,33 15 0,-7-28 0,21 3 0</inkml:trace>
  <inkml:trace contextRef="#ctx0" brushRef="#br0" timeOffset="32667">13343 8137 10771,'-14'-7'450,"11"17"-360,-11 11-90,14 20 0,19-8 0,-14 1 0,30-11-90,-32-2 180,27-2-180,-26-2 90,22-3-1080,-14-1 720,7-6 181,-8-16 179,-7-13 0,-4-9 0,0-3 0,0 6 0,0-2 179,0 0 1,0 1-180,0 1 90,0-1 540,0 10-630,0 19 180,13 0-90,-9 37-90,9-6 90,-2 9-90,-8 15 0,18-25 0,-12 16 180,2-26-180,0-1-270,-7-7-90,2-11 180,-2-15 90,-1-12 90,1-14 0,0 1 0,4-10 0,-2 11 90,8-27 90,-6 31-180,5-9 630,-5 21-361,-2 7-89,1 5 0,-1 3-90,1 6-90,1-2 90,5 24-90,-2-16 90,10 51-90,-9-33 0,0 11 0,-1 1-360,2 1-449,4 12-720,-5-17-630,2 0 2159,0-2 0,1-2 0,0-2 0</inkml:trace>
  <inkml:trace contextRef="#ctx0" brushRef="#br0" timeOffset="32868">14033 8371 12120,'16'-14'-809,"-3"2"-91,-4 4 270,-6 1-1079,6 0 1709,-3 3 0,-4 1 0,4 3 0</inkml:trace>
  <inkml:trace contextRef="#ctx0" brushRef="#br0" timeOffset="33453">14943 7831 12840,'-6'-3'0,"-4"2"90,9 18 179,14-12-269,-8 36 180,30-2-180,-30 13 45,10-21 0,2 1-45,-7 5 0,0 0 90,16 21-90,-8-9 0,-1 0-717,3 7 717,-8-21 0,1-2 90,3 10-90,-3-6 0,-1-5 0,-2-5 0,-4-5 90,1-6-720,-5-2 450,0-29-180,-19-13 270,13-18 90,-28-6-26,28 4 26,-21-6 0,22-4 0,-6 11 0,-1-2 0,8 12 0,2-2 0,-5-25 0,1-1-436,4 27 1,0 2 390,-2-10 0,4 2 45,17-7 0,-14 7 90,28 9-90,-29 10 90,24 8-90,-14 10 0,3 21 90,2 17-90,-17 10 178,7 9-178,-9-10 0,0 1 0,0 0-90,0-2-1529,-23 10-90,3-16 1931,-19 9 0,22-29 1,4 0-1</inkml:trace>
  <inkml:trace contextRef="#ctx0" brushRef="#br0" timeOffset="33834">15707 7307 10591,'12'23'630,"-1"-18"-361,3 58 1,-3-36-270,-2 15 0,-1 2 0,1 6 90,-1-4 0,-1 0-2575,2 10 2485,-3-20 0,-1 0-81,6 29-9,-3-20 600,3 17-420,-4-35-360,-1 3-270,-2-22 1567,-1-1-1117,1-26 90,0-6 0,2-11 180,1-11 0,0 17 657,2-13-747,-3 28 270,-1-9-258,-2 22-102,0-6 0,0 8 0,-2 18 180,0 10-450,2 29-179,-2-6-1424,5 4 524,-3-16-360,5-2 1602,1-4 1,6-3 0,2-2 0</inkml:trace>
  <inkml:trace contextRef="#ctx0" brushRef="#br0" timeOffset="34250">16303 7883 10861,'-17'18'90,"3"6"-180,14 12 180,0 1-90,0-6 0,15 18 0,2-12-953,1 10 863,9-16 430,-23-4-340,20-1 90,-21 0-180,16-7-540,-17 0 450,7-35 180,-27-10 0,14-19 0,-11 12 0,0 0 0,12-14-595,-3 13 0,0 0 595,6-17 0,0-4 0,0 0 45,-1 17 0,2 0 135,19-18-46,-9 15 1,2 2 45,12 1 360,17-4-450,-14 28 90,11 5 513,-3 8-603,-14 20-90,1 12 0,-12 11 90,-1 7-180,-10 13-270,-23-13-445,13-15 0,-2-1 40,-10-8 1,-3-2-1485,-20 25 2249,19-24 0,-1-1 0,-3-1 0,0-1 0,-2 1 0,-1-1 0</inkml:trace>
  <inkml:trace contextRef="#ctx0" brushRef="#br0" timeOffset="35568">4870 10353 11400,'-16'-15'1260,"-6"-6"-990,-9 7-180,-4-9-90,14 12 0,-10-1 0,14 9 0,-6 1 0,8 2 0,-1 15-90,2-12 180,-2 28-180,5-10 90,1 15 0,7-1-180,20-9 90,2-6 90,15-11 0,-17-23 0,-5-3 0,-12-17-180,0 8 180,0 4 0,0 31 0,0 4 0,20 27 0,-15-3-286,34 4 196,-35 7 90,34 2 0,-34 3 0,32 1 45,-27-18 0,-2 1-45,13 18 45,-9-15 0,-4 0-45,-5-1 90,5 9-90,-7-24 90,0-3-180,0-6-1709,-18-1-1260,-4-8 3059,-15-24 0,16-17 0,7-24 0</inkml:trace>
  <inkml:trace contextRef="#ctx0" brushRef="#br0" timeOffset="35751">5107 10349 10231,'10'14'540,"-1"-10"-540,-1 27 90,-1-27-90,-1 31 90,5-6 0,-3 10-90,11 12 0,-7-19-1439,9 16 359,-8-24-89,0 5 1169,-4-17 0,-1-2 0,-1-3 0</inkml:trace>
  <inkml:trace contextRef="#ctx0" brushRef="#br0" timeOffset="35923">5107 10210 9512,'-8'-27'0,"6"2"0,-8 3 0,9 9 90,-2 2-270,3 24-2699,43 5 2879,-20 24 0,6-26 0,1-1 0,0 19 0</inkml:trace>
  <inkml:trace contextRef="#ctx0" brushRef="#br0" timeOffset="36234">5743 10308 10861,'-19'-23'1079,"-2"8"-1079,-2 27 0,-8-7 0,28 35 0,-11-12 0,14 13 0,0-2 90,0-10-90,0-1 0,0-3 0,21-2 0,-15-3 90,35-3-90,-24-3 0,18-7 90,-8-2-90,13-5 0,-12 0 90,12-39-180,-27 19 90,-3-13 0,-7-1-90,-20 5-630,-11-23 181,-9 25-1376,-5-7 566,10 16-450,0 4 1799,0 3 0,5 5 0,1 3 0</inkml:trace>
  <inkml:trace contextRef="#ctx0" brushRef="#br0" timeOffset="37184">6312 10388 10681,'17'-12'630,"-13"-5"-630,32 15-90,-32-13 180,40 13-90,-24-10 0,24 10-900,-11-6-3148,21 7 4048,-15-2 0,16 3 0,-17 0 0</inkml:trace>
  <inkml:trace contextRef="#ctx0" brushRef="#br0" timeOffset="37651">7265 9736 11131,'0'44'359,"0"-6"-359,0 3 180,0-2-180,0 26 0,0-10-973,6-18 0,1-1 973,-3 16 0,9-1 105,-4-2-105,-7-2 90,7-3-90,-1-3 90,-1 5-90,2-13-222,-1 4-858,-6-21 900,3-23 180,-4-14 0,-1-26 0,0 7 0,19-12 0,-15 21 1432,15-2-802,-7 12-140,0 12-400,12 21-38,-6 19 38,3 31-90,-5-10-1676,3 5 777,-2-17-91,3 0-471,1-4 1461,7-2 0,2-6 0,3-3 0</inkml:trace>
  <inkml:trace contextRef="#ctx0" brushRef="#br0" timeOffset="38033">8150 10374 10681,'-21'-13'899,"-10"3"-719,27 1-90,-23 4-90,10 3 90,-12 0-180,11 19 180,-4-13-90,20 29 0,-11-7 90,11 8 0,-2 11-90,4-19-90,22 5 90,0-9-180,19-13 180,-5 2 0,-6-11 0,-11-21 0,-1-3 0,-12-1 0,2-24 180,-3 31 0,-5-25-90,0 23-90,0 2 0,0 3-90,0 2 180,0 20-540,0 8-359,0 24-181,16-6 1,-12 0-91,27-11-629,-27-1 1709,30-11 0,-20 9 0,16-6 0</inkml:trace>
  <inkml:trace contextRef="#ctx0" brushRef="#br0" timeOffset="38384">8477 10381 10861,'0'-17'270,"0"42"-180,0 1-90,0 27 90,14-15-90,-11-13-360,25 5-630,-25-8-179,19-3 1169,-14-11 0,6-28 0,-4-5 0,-2-12 270,6-11-90,-4 16 90,8-20-91,-8 25 631,5-12-450,-8 28-360,2-3 90,-5 14-90,1 0 0,1 0 0,2 23 0,0 5 90,7 27-450,-4-11-1349,13 13 450,-8-23-540,10 6 1799,-4-16 0,3-3 0,2-3 0</inkml:trace>
  <inkml:trace contextRef="#ctx0" brushRef="#br0" timeOffset="38821">9197 10356 9961,'-33'15'270,"13"3"-180,9 18-180,11-1 90,16-13 0,-12 9-90,31-28 0,-31 21 90,37-22-90,-13 12 90,9-13 90,6 3-90,-21-4 180,6-18 360,-19-3-90,-1-20-181,-8 10-179,0 1 450,0 2-360,-16 8-360,12-4 180,-12 11 0,5 6 0,8 21 0,-8 16 0,11 31 0,0-7-1064,17 7 1064,-12-14 0,27 0 0,-28 2 0,10-15 0,3 0 90,-1 16-90,-2-9 0,0-2 0,1 4 0,-5 17 0,-10-32-180,0 2-180,0-17-1888,-17-4 628,-12-5 1620,-11-1 0,-7-3 0,8 0 0</inkml:trace>
  <inkml:trace contextRef="#ctx0" brushRef="#br0" timeOffset="39468">10123 10559 10321,'-5'0'180,"0"0"90,3 11-270,14-8 0,1-5 90,5-12-270,-9-11 180,-22 13 0,10 18 0,-11 13 0</inkml:trace>
  <inkml:trace contextRef="#ctx0" brushRef="#br0" timeOffset="39985">10632 10437 9242,'-16'14'719,"3"11"-539,13 32-90,21-5-90,-16 9 90,13-26 0,1 0-90,1 19 0,-3-9 0,0 0 0,2 7 45,-6-12 0,-1 0-410,-4 4 455,4 7 180,-6-23-90,-6-5-180,0-5-90,0-6 90,-17-25-90,13-12 90,-28-16 90,28-3-270,-11 5 0,4-6 180,8-6 0,-2 11 0,-1-2-162,6 8 1,0-2 161,0-25 0,0-2 0,0 26 0,0-1 180,6-25 0,4 1-540,0 28 0,2 2 405,-4-9 0,4 3 135,25-6-180,-33 11 269,34 6 181,-24 8-180,22 9-180,-11 4-90,-3 24 551,-5-13-551,-8 50 0,-5-31 0,-2 11 0,-1 1 0,-1 1-180,-19 22-360,15-29-269,-15 4-1123,2-16 1932,0-5 0,-18-6 0,6-2 0</inkml:trace>
  <inkml:trace contextRef="#ctx0" brushRef="#br0" timeOffset="40368">11083 9664 10231,'11'0'900,"-4"0"-181,3 23-629,-5 7 180,6 34-180,-4-11-2470,1 7 2380,-2-15 90,0 2-90,0-1 32,-1-11 0,0-1-32,1 18 45,0-9 0,1-1-45,-1 4-90,0-11 0,-1-2 0,2-1 417,-1 3-417,-1-18 90,-1-7-90,0-2 1149,2-5-1059,0-1 480,7-21-390,-3-6-90,5 1 90,-4-18 90,0 25-180,0-17 0,1 6 0,-3 16 0,2-9 0,-4 19 90,2-4-90,-2 20 0,1-10-270,4 43-449,-1-27-1620,8 42 450,-5-29 1889,3 8 0,-2-17 0,1-2 0</inkml:trace>
  <inkml:trace contextRef="#ctx0" brushRef="#br0" timeOffset="40789">11812 10282 10861,'0'11'180,"0"11"-180,0 19-90,0 5 180,0-7 0,0 21-180,17-15 90,-16-8 0,2-1 90,28 4-90,-27 7 0,19-19 0,-20-5 180,13 0-180,-10-9 0,2-1 0,-4-30 0,-4-11-90,-18-34 90,13 8-916,-10 10 1,-2 0 915,1-13 0,7 18 0,1-2-465,-4-2 1,2 1 464,8-21 45,-5 11 0,5 1-135,20-1 225,-6 15 0,1 2 135,10 4-90,12 14 0,1 4 0,-11 4-135,13 11 0,0 8-45,-11 17 180,4 24-180,-13-4-734,-10 2 464,0-9-809,-8-1-631,-26 3 398,3 1 1312,-2-20 0,-2 0 0,-21 23 0,21-22 0,-1 0 0</inkml:trace>
  <inkml:trace contextRef="#ctx0" brushRef="#br0" timeOffset="45534">5082 12275 9871,'0'-5'900,"0"-1"-630,0 0-270,0 0 270,0 1-91,0 0 1,0-1-180,-20 3 0,1 1 0,-22 22 0,11-15 90,-1 38-180,7-23 90,-7 36 90,9-18-90,10-6 0,1 0 90,4 4-90,3 7 0,4-18-90,22-3-90,-16-5-359,57-1 359,-38-8 90,14-3 0,2-4 90,0-17-902,15 12 992,-20-32-90,-3 32-462,-5-39 462,-4 26 0,-4-21 0,-7 11 180,-5 2 90,-5 1 0,-3 2 90,0-5-270,0 10 497,-17-3-227,12 11 146,-13 22-416,18 10-90,0 11 0,18 20 0,-13-18-45,9-4 0,3 0-764,1 6-586,-2-8 1,1-1-944,12 1 2338,-2 7 0,-3-19 0,0-3 0</inkml:trace>
  <inkml:trace contextRef="#ctx0" brushRef="#br0" timeOffset="45985">6042 12204 11041,'-48'17'899,"0"3"-899,11 13 0,2-4 90,22-2-90,-10 0 0,19 1 0,-16 1 90,19-1-180,-5-1 90,6 6-180,27-12-449,6 5 269,15-18-540,13-2 630,-23-23 270,13 13-45,-27-22 1,-2-3 44,13 2-45,-10-11 0,-2-3 135,-2-7-800,-8 15 0,-2 0 710,-5-18 180,-1-2 179,-5-3 1,1 15 0,-2-1-180,-8 10 0,-1-2 134,9-20 1,-3 0-135,-15 23 0,-2 1-180,12-15 0,1 3-131,-16 2 131,12-3 540,3 28-450,6 29-90,14 44-90,-5 5-750,3-17 1,2 0 884,0-13 0,-2 0-90,-7 2 0,0 1-106,7 0 0,2 0 196,-3 1 0,-2 0-360,-5-1 0,1 0 45,5 0 0,0 0-899,-1 10 0,-1-1 404,1-12 1,1 0 764,-2 7 0,3-3 0,11 5 0,-8-4 0</inkml:trace>
  <inkml:trace contextRef="#ctx0" brushRef="#br0" timeOffset="46773">6683 12293 10501,'0'-3'540,"0"14"-540,0 10 0,0 19 0,17-3 0,-13 1 0,12-11 0,-3-1 0,-9-2 90,9-2-90,-7-2 90,-5-4-90,5-3-810,-6-3 630,0-19 0,5 8 90,2-49 90,4 26 0,-2-12 0,0-1 0,5-4 0,-2 7 0,0 0-90,3-2 630,10-13-270,-11 29 90,4 3-270,-3 13-90,-5 4 269,6 21-179,-8 11 0,5 30-180,-7-10-904,3 4 1084,-6-16-90,0-2 90,-1-1-90,0 7 180,0-13-270,-2 6 90,0-22 90,1-4-180,1-8 90,1-23 0,3 15-90,-1-38 90,7 11 0,-2-11 0,10-14 0,-7 23-90,9-15 0,-9 24 1174,3-1-1084,-5 18 0,-1 3 90,0 5-90,5 0 0,-5 23 0,12 7 0,-8 13 0,14 12 0,-8-21 0,5 8 90,6-5-90,-8-14 0,22 6 0,-16-16-90,21-6 90,-20-3 0,10-21 0,-14 13-90,-1-33 180,6 8-90,-12-11 0,3 0 180,-12-4 180,-6 13 90,0-18-450,-4 26 90,0-7-90,0 36 0,0 7 90,0 18-90,0 17 0,14-15-1080,-10 25-89,25-25-2519,-15 18 3688,5-25 0,2 1 0,-7-13 0</inkml:trace>
  <inkml:trace contextRef="#ctx0" brushRef="#br0" timeOffset="46953">7677 12080 10681,'-4'-8'-4587,"0"1"4587,2 21 0,0-12 0,2 15 0</inkml:trace>
  <inkml:trace contextRef="#ctx0" brushRef="#br0" timeOffset="47351">8072 12271 10321,'6'0'990,"1"0"-901,0 0 181,0 0-180,0 19-90,0-15 180,-1 36 0,4-8-270,-5 10 180,4 18-90,-6-24 0,0 10 0,-1-17-90,-1-3 180,0-5-270,0-1 0,0-9-90,4-2 180,0-7 1,6-22 89,-2 15 89,4-38-178,1 23 89,-1-10 0,-1-3 0,8-8 224,-3 3 1,0 0 45,1-5-945,5-12 675,-10 24 270,0 5 0,-3 6 0,3 6-270,-2 7 0,5 4 0,-5 26 89,5 7-268,-4 14-811,0 1-1079,-1-9-1259,-3 4 3328,0 0 0,-1 1 0,2 0 0</inkml:trace>
  <inkml:trace contextRef="#ctx0" brushRef="#br0" timeOffset="51334">6760 13638 9062,'0'-5'629,"0"-2"-179,0 1 0,0-2 0,0 0-270,0 0 89,0-3-269,0 2 90,0 0 90,0 2-90,0 1 0,0-1 180,0 2-180,-14-1-90,10 1 0,-24 0-90,14 2 90,-15 1 90,9 16-90,-2-10 0,7 27 0,-1-27 0,-3 46 0,6-29-90,-3 40 180,11-31 0,2 6-90,3-12 0,0-3-90,21-2 270,-15-2-360,33-4 180,-35-2 0,33-2 0,-15-5 0,17-1 0,-10-3 0,-5-18 0,-9 13 0,0-29 0,-3 30-90,0-30 180,-4 20-180,1-16 180,-3 0-90,-2 9-90,0-10 270,-4 17-180,0 16 0,0 21 90,0 31-90,14-1-834,-12-10 0,0 0 204,12 15 45,-13-20 1,-2 1-1035,1 15-720,12-4 2262,-9-1 1,9-5 0,-12-3 0</inkml:trace>
  <inkml:trace contextRef="#ctx0" brushRef="#br0" timeOffset="52568">7097 13564 9961,'-4'15'1080,"1"1"-1080,17 19 0,-10-3 90,10-3-90,-3-2 90,-8-9-90,15 0 0,-16-3 0,19 4-90,-14-9-90,16 2 0,-14-9 180,4-1 0,-2-18 0,-2 12 0,4-28 0,-5 8 0,2-18 0,-5 9 0,1 11 90,-3 0-180,0 19 90,-1-19 270,3 20-180,-1-6 0,7 8-90,-2 16 0,4-11 90,1 29-90,0-17 0,4 19 89,-1-6-89,2 1-629,1 2-1530,11 11 990,-6-12 1169,7 6 0,-6-19 0,2 0 0</inkml:trace>
  <inkml:trace contextRef="#ctx0" brushRef="#br0" timeOffset="52972">7872 13606 10231,'-17'-11'900,"13"2"-720,-12 1-180,-1 4 89,2 2-89,-15 1 0,17 21 0,-4 1 90,15 25-90,-6-12 0,8 15 0,0-20 90,17 16 0,-12-21-180,30 3 180,-18-13-180,5-2 180,2-6-90,-11-3 0,1-17 0,4 10 0,-16-26 0,16-5-90,-13 0 180,8-18-90,-10 29-90,1-3 90,-2 11 0,0 8 0,0 1 90,1 7-90,1 18 0,1-14 90,7 46-90,-4-30-270,11 42-179,-7-31-740,6 10 469,-5-17-261,1-3-99,0-4 1080,9-3 0,-8-7 0,8-3 0</inkml:trace>
  <inkml:trace contextRef="#ctx0" brushRef="#br0" timeOffset="53318">8202 13631 9422,'5'-3'359,"1"3"-179,-1-4 90,4 4-180,-2 20-90,7 2 0,-6 2 90,10 32-180,-10-46 270,7 45-90,-11-40 180,4 9-270,-6-11-90,3-7 90,-3-6 0,0 0-90,3-19 90,-1-6 0,6-25 0,-2 10 180,9-16-180,-7 23-90,4-5 719,-1 12-359,-3 14-180,4-1-90,-5 13 90,10 16-90,-6 10-90,7 11 180,-4 6-90,3-5-899,0 4-496,-1-10 1,2 1 1394,12 18 0,-8-19 0,0 0 0,15 10 0</inkml:trace>
  <inkml:trace contextRef="#ctx0" brushRef="#br0" timeOffset="53801">9152 13631 10681,'0'-4'1169,"0"-4"-1169,0 3 0,24-7 0,2 5 0,4-3 0,26 7-989,-34 0-2249,42 2 3238,-31 16 0,9-11 0,-11 11 0</inkml:trace>
  <inkml:trace contextRef="#ctx0" brushRef="#br0" timeOffset="54601">9763 13915 9781,'6'0'450,"0"-19"-270,0 14-180,4-36 180,0 22-180,4-23 90,1 6-90,1-4 0,-3 8 0,-1-1 0,7-20 45,-5 7 0,0-1-996,1-10 996,-7 20 0,-1 0 135,-1-14-90,-2 2 388,-4 0-118,0-13-180,0 17-90,0-19-270,-17 35 180,13-4 90,-13 22-90,17 20 90,0 49-90,0-1-362,0 2 1,0 2 361,-1-25 0,2 1 0,4 12 0,2 8 0,2-6 45,1-11 0,3-1-45,1 8 0,2 4 0,0-8-270,18 11-360,-11-15 1,1-2-91,4-4 90,9 2 1,-11-20 89,-1-6 180,0-5-269,6-2 539,-7-20 449,9-7 271,-18 2 359,5-31-359,-14 35 0,0-27 1645,-5 24-2095,-1-2-1,0 6-179,0 22 90,0 11-90,20 27 0,-16-10 90,30 8-90,-13-25 0,16 14 0,-5-21-90,-3 6 90,-8-9 0,-3-5-90,1 0 90,-1-15 0,-4-5 0,-1-20 90,-8 8-180,-1-3 180,-4 11-90,0 1 0,0 2-90,0-2 90,-14 11 90,10-5-90,-10 31 0,14 7 0,0 15 90,15 7-180,-11-6 135,10-7 0,0 2-45,-10 17 0,8-7 0,3 0 0,0 7 0,-3-12 0,0 0 270,2 2 90,0 7 0,-13-15-360,5-11 0,-6 1-90,-17-13-1079,-4-2 89,-22-5-269,10-17-630,-3 12 1979,11-30 0,4 29 0,0-13 0</inkml:trace>
  <inkml:trace contextRef="#ctx0" brushRef="#br0" timeOffset="54852">11285 13603 11760,'53'0'-4587,"-8"0"4587,4 16 0,-10-12 0,2 11 0</inkml:trace>
  <inkml:trace contextRef="#ctx0" brushRef="#br0" timeOffset="55652">12122 13034 10951,'16'15'629,"10"11"-629,-24 11 0,21 11-2383,-20-3 2383,19 6 90,-20 4 0,18 4-180,-15 1-180,8 0-269,-7-4-124,-2-19 0,-1 0-57,1 15 45,-2-14 1,0-1-136,0-2 475,-2 5 335,0-23 0,-21-2 0,-5-4 0</inkml:trace>
  <inkml:trace contextRef="#ctx0" brushRef="#br0" timeOffset="55785">11973 13696 9332,'-8'-27'0,"-3"1"0,10-8 90,-4 10-360,28-9-180,10 20-539,30-2 269,-6 12-899,3 0 1619,-13 3 0,1 0 0,1 0 0</inkml:trace>
  <inkml:trace contextRef="#ctx0" brushRef="#br0" timeOffset="56318">12790 13596 11311,'-23'-11'629,"-13"8"-719,13-9 180,-18 12 0,3 17-90,6 5 0,15 22-90,7-10 180,10 2-90,0-11 90,0 1-270,24-3 360,-18 0-180,39-5-90,-11 3 90,10-11-913,5 5 913,-14-14 90,0 3-90,-3-4 0,11-19 0,-16 14 0,9-30 0,-23 11 90,0-16 90,-10 7-90,-2 6-180,-1 10 913,0 2-913,0 3 180,-13 4-90,9 22 0,7 3 0,16 17 0,20-4 0,3-6-90,-6-9 180,9-8-90,-20-7 0,17-19-90,-22 15 270,5-30 90,-16 14 90,-3 0-91,-4-11-359,-1 19 90,-1 16-269,0 24-361,0 15-270,18 5-1888,-13-11 809,30-13 1979,-30 5 0,25-19 0,-13-4 0</inkml:trace>
  <inkml:trace contextRef="#ctx0" brushRef="#br0" timeOffset="56485">13338 13262 10951,'-6'-28'0,"-1"10"-3238,-1-1 3238,3 35 0,24-14 0,5 17 0</inkml:trace>
  <inkml:trace contextRef="#ctx0" brushRef="#br0" timeOffset="56934">14093 13641 11580,'0'-8'360,"0"3"-270,20-4-90,3 6 0,1-4 0,17 6-450,-23-1-719,21 2-360,-11 0-540,2 0 2069,1 16 0,2-12 0,0 11 0</inkml:trace>
  <inkml:trace contextRef="#ctx0" brushRef="#br0" timeOffset="57185">14680 13131 11311,'-13'-11'629,"3"3"-629,10 23 90,16 16-180,-12 14-439,12 10 440,3-7 133,-10-10 1,0 1-45,13 22-768,-9-20 1,-3 0 497,-7 15-180,17-2-466,-18-4-1423,15 13 810,-7-19 1410,6 5 1,-4-23-1,-2-5 1</inkml:trace>
  <inkml:trace contextRef="#ctx0" brushRef="#br0" timeOffset="57389">15062 13473 10951,'0'-20'1259,"0"3"-989,-17 2-270,13 2 0,-25 6 0,13 1 0,-11 50 0,12-18 90,4 35-180,11-30-360,0-1-269,0-1-91,20-2-269,-16-3-181,39-5 1260,-6-3 0,13-9 0,3-2 0</inkml:trace>
  <inkml:trace contextRef="#ctx0" brushRef="#br0" timeOffset="57789">15400 13118 10501,'-14'-20'270,"10"2"-180,-10 5 360,14 4-181,-9 5 1,6 27-180,-6-3-90,9 27 0,0-7-154,19 10 64,-14 4 180,14 5-90,-10-17 0,-1 1 0,-1-10 0,1 0 0,7 19 0,0-1-539,-1 4 539,-4-22 0,0-2 0,-8 4 0,16-6-90,-13-6-270,5-8-89,-2-4 225,-7-7-136,7-1 827,-3-21-557,6-8 90,-3-12 0,6-3 0,-6 5 0,4-1 0,-1-1 360,6-14-450,-5 17 630,7-13-540,-9 29 270,4 4-270,-5 11 0,1 4 90,2 20-90,-1 5 89,7 26-178,-6-9-1373,3 3 653,-2-12-271,0-2-340,3-1-109,2-4 1529,1-2 0,2-5 0,1-3 0</inkml:trace>
  <inkml:trace contextRef="#ctx0" brushRef="#br0" timeOffset="58084">16082 13576 10771,'0'-19'719,"0"0"-449,-20 4-270,15-1-90,-28 9 180,20-1-90,-3 43 0,6-14 0,10 45 90,0-34-591,16 10 501,-12-15 0,35-4-90,-34-3 0,55-2 90,-38-9 0,43-2 0,-36-7 0,14-15-270,-25-7 0,4-19 180,-17 8-180,-1-3-359,-22 0-91,13 9-989,-29-14 360,12 20 1349,1-3 0,-8 12 0,14 3 0</inkml:trace>
  <inkml:trace contextRef="#ctx0" brushRef="#br0" timeOffset="58519">16712 13518 10501,'-21'-27'1169,"-1"0"-1169,-22 7 90,8 7-90,-1 7 90,11 19-90,11 8 0,7 17 0,8-4 0,20-2 0,-16-7 0,33-5 0,-32-1 90,35-9-180,-35 8 180,38-16-90,-29 13 0,24-15 0,-19 4 0,2-18 0,-13-5 90,-2-16 270,-6-2-450,-17 1 0,13 6 180,-13 33-90,17 13 0,20 20-989,-2 10-1,5-17 85,2 9-85,-22-13-454,24-5 5,-14 0 1439,12-7 0,-7-4 0,-2-5 0</inkml:trace>
  <inkml:trace contextRef="#ctx0" brushRef="#br0" timeOffset="58885">17025 13524 10861,'0'-17'539,"0"3"-628,0 3 448,0 1-269,0 22-90,13 6 90,-9 25-90,23-8-90,-23 2 180,19-4-180,-15-10 270,7 4-180,-7-12 0,0-7 0,-6-2 0,3-27 0,2-18 0,-1-6-848,5-8 848,0 20 0,1-2-249,1 3 339,2 1 72,-2 4-162,1 7 90,4 4-90,-4 9 805,11 18-805,-10-8 0,3 34 0,-5-18 90,1 21-270,0-8-540,1 4-89,0 1-82,1 2-2527,12 12 3418,-4-13 0,9 7 0,-7-16 0</inkml:trace>
  <inkml:trace contextRef="#ctx0" brushRef="#br0" timeOffset="59057">17727 13738 11670,'0'-8'-180,"0"-3"-449,0 5 629,13-3 0,-10 6 0,11 1 0</inkml:trace>
  <inkml:trace contextRef="#ctx0" brushRef="#br0" timeOffset="59734">18423 13303 11580,'0'45'720,"0"-6"-630,0 7 0,0-6 0,0 8-2156,0 2 1976,0 1 90,0 2 90,0-1-135,0-16 0,0-1 135,0 17-135,0-14 0,0 0 315,0-1 143,0 12-593,0-30 425,0 0-515,0-31 90,0-12-180,0-32 180,0 6 180,-5 7 0,-2 0 367,5-15-367,-5 18 0,2 0 0,5-22-90,0-1 90,0 0 0,-2 22 0,4 0-90,18-16 135,-10 18 0,2 4-272,13 5 407,12 3 0,-14 20-91,16 25 1,-6 10-90,-9 23 0,-12-8 90,-6 12-270,-6-24-539,0 7 282,-15-18-733,11-3-2,-28-9 1172,28 3 0,-31-10 0,12 4 0</inkml:trace>
  <inkml:trace contextRef="#ctx0" brushRef="#br0" timeOffset="60123">18848 12705 9512,'27'0'989,"-3"0"-449,-1 23-360,-4-17 89,1 44 1,-4-27-270,0 26 0,-5-16 0,-2 0 0,5 21 0,-3-5 0,-2 0-1030,-1 9 1075,-3-20 0,1-1-45,-2 11 0,3-4 0,-3-5 0,2-7 141,-4-6-51,2-6-1,-3-6-178,1-23 178,2 8-89,1-31 684,1 28-684,7-46 0,-1 31 206,11-35-206,-10 39 90,9-12-90,-10 25 0,4-7 90,-3 9-90,-2 22 0,3-17 0,6 57-90,-3-37-720,-3 13 1,0 1-360,2 0-361,-2-6 1,0-1 1529,3 1 0,6 6 0,-5-18 0</inkml:trace>
  <inkml:trace contextRef="#ctx0" brushRef="#br0" timeOffset="60518">19588 13328 11131,'0'-16'359,"0"2"-359,0 32 90,0 30-90,0 8-888,-1-19 0,2-1 888,19 6 0,-15 1 413,29-2-413,-17 14 0,0-15 180,6 16-180,-16-31 90,5 4-180,-7-19 0,-5-21-180,-20-16 1544,1-13-1409,0 8 0,1-2 225,2-13-518,4 12 1,2-1 337,7-21 180,-6-5-90,9 0-45,0 19 0,0-1 45,0-18 0,10 14 0,1 3 0,-5 4-145,36-9 414,-15 35-179,10 3-90,2 11 0,-24 22 180,11 9-180,-23 13-945,4-10 1,-4 1-1124,-30 14 1954,15-15 1,-3 0-1,-12-6 1,-4-3-1,5 2 1,-1 0-1</inkml:trace>
  <inkml:trace contextRef="#ctx0" brushRef="#br0" timeOffset="61235">6758 14793 11311,'-8'-10'719,"-3"2"-629,8 19-90,18 17 0,-9 10 0,32 11 0,-33-4 45,11-8 0,2 1-559,5 25 424,-5-10 0,1 1-530,-3-21 0,-2-2 260,-5 10 1,-1-1-361,10 12 1,-16-3 89,15-7-899,-16 8 449,5-16 1066,-6 1 1,0-18-1,0-4 1</inkml:trace>
  <inkml:trace contextRef="#ctx0" brushRef="#br0" timeOffset="61605">6667 15408 10051,'-13'-28'450,"5"1"-450,4-19 90,23 18 0,15-20-180,10 31-450,-8 5 1,0 3-2181,10 3 2090,18 1 90,-20 5-315,0 0 405,-2 17 538,11 0-178,-14 3 630,13 8 180,-26-8-271,-1 0-361,-12 12 92,-3-20 1063,-5 12-883,1-9 1073,-5-2-1073,2-2 241,-2-5-151,1 1-238,0-6-122,6 2-90,0-3 0,19-18 0,-5 13 0,29-28 0,-16 10 90,13-8-90,1-11 90,-12 17-135,-9 5 0,-2 1 45,0-4-360,6-13 90,-21 16-899,-3-15 539,-6 13 90,-21-8-719,-1-6 629,-2 6 630,4 2 0,1-1 0,-7-6 0,-20-12 0</inkml:trace>
  <inkml:trace contextRef="#ctx0" brushRef="#br0" timeOffset="62751">7410 14716 10051,'0'29'810,"0"-3"-540,0 1-180,0 2 89,0 23-179,0-4-1317,7-15 1,1-1 1316,-4 21 0,10 1 90,-4 0-90,-8 3 0,8-2 0,-10 0 0,3-18 0,1-1 883,-3 19-838,3-14 0,-1-1-45,-3 0 90,0 13-180,-16-32 426,12 0-336,-23-16-360,24-18 270,-7-15 1,3-27 89,5 3 804,-6-9-714,8 14-180,0-3 90,22 2 0,0-12 0,4 19 180,10-12-90,-11 32 270,21 4-181,-8 13-179,0 4 0,-11 17 0,2-13 0,-2 34 90,13-7-90,-10 10 0,-6-12 0,-1-1 90,2 7-90,11 21 0,-19-26-180,5 8-179,-11-17-1,0-3-180,-2-4-989,1-3 809,-3-6-359,3-2 539,-6-22-89,6-8 449,-5-11 700,-1-1-430,-1-8 359,-3 12 1710,0-26-1619,0 30 179,0-17-449,0 27 0,-14-3-90,10 11-180,-10 6 270,14 18-270,0 6 0,0 13 0,0-6 0,10-3 0,-8-5 0,8-2 0,-6-5 90,1 0-90,2-4 0,2 2 0,-3-3 0,3 0 90,-2 0-90,1-3 0,0 0 90,8-1-90,-4 0-90,11 0 180,-9 0-90,7-13 0,-9 10 0,1-9 0,-2 12 0,-2-9 90,0 6-90,2-13 0,-4 14-90,2-16 0,-6 11-360,-1-12 270,-2 11 90,0-4 90,-18 6 0,14-1 0,-30 1-90,13 1 90,-18 3 0,6 0 90,2 2 0,8 0 90,-8 19 0,9-14 180,-10 28-180,20-12-90,-2 21-90,11-6 0,2 3 89,25 0-89,-18-6 45,24-8 0,5-1-45,-7 3 45,12-8 0,5-2-225,2 0-707,-13-8 1,1-2 256,13 0-179,1-4-91,-1-2-511,-14 0 0,0-2 1411,15-18 0,12 14 0,-23-13 0</inkml:trace>
  <inkml:trace contextRef="#ctx0" brushRef="#br0" timeOffset="63323">8650 15162 10501,'36'32'540,"2"3"-360,-18-8-90,14 4-90,-30-5-90,26-1 180,-26 1-90,22 0 0,-14 7 0,5-9 179,-2 9-179,-7-18 0,-3 1-449,0-11 89,-4-19 360,1-6 0,-2-12 0,0 1-90,0-9 90,0 9 0,0-23-90,0 25 270,15-16 0,-11 25 0,12-2-180,0 16 180,-1 2-1,18 19-89,-12-11-90,8 43 90,-12-27-608,6 25 518,-7-17 0,-3-2 0,0 1 0,-1-3 0,-2-1 180,-1-4-180,-1 1 0,-1-10 0,-3-19 0,-2-25 0,-2-5-90,0-21 180,0 26-180,0-22 90,21 25 90,-16-7 338,29 19-338,-31 5-90,23 6 0,-11 4 0,12 27 0,-4 7-1349,-3 30 450,-11-12-181,-2 3-359,-7-18 1439,0 1 0,0-6 0,0 1 0</inkml:trace>
  <inkml:trace contextRef="#ctx0" brushRef="#br0" timeOffset="63891">10087 15358 11580,'0'-12'0,"0"0"90,17 2-180,-12-1 90,33 2 90,-33 2-270,54 1-719,-34 3-451,11 2 1,1 1 1349,2 0 0,11 20 0,-13 4 0</inkml:trace>
  <inkml:trace contextRef="#ctx0" brushRef="#br0" timeOffset="64152">10748 14880 10411,'0'15'1259,"0"11"-1259,15 16 0,-11 6 90,11-3-981,-4 2 891,-8 5 90,8 1-180,-2 1 180,-6 1-450,6-4-359,-3-1-271,-5-4-989,4 8 360,-5-17 1619,0 1 0,0-21 0,0-3 0</inkml:trace>
  <inkml:trace contextRef="#ctx0" brushRef="#br0" timeOffset="64305">10532 15277 9871,'-7'-22'0,"3"1"0,1 5 90,3 1-180,20 1 90,10 7-269,11 0-181,4 7-180,-9 0-89,3 0-451,3 14 1170,0-10 0,2 10 0,-1-14 0</inkml:trace>
  <inkml:trace contextRef="#ctx0" brushRef="#br0" timeOffset="64852">11247 15259 10861,'-21'-16'450,"16"-5"-450,-34 18 0,24-6 179,-16 23-179,18 8 0,3 20 0,10-6 0,0 2 0,0-10 90,25 7-90,2-9 0,27 9 0,-14-19-90,14-3 90,-22-9-179,10-4 268,-5-19-178,-10 15 89,12-46 0,-21 31 0,4-39 89,-16 29 1,1-10 180,-7 15-270,0 1 0,0 4-90,0 4 90,-14 2 0,10 24 0,-11 7 90,31 27-90,-13-9 0,27 3 0,-8-2 0,-3-10 90,30 3-180,-30-12 90,36-10 0,-27 0 90,13-26-180,-18 13 135,-5-22 0,-3-5-45,-2 10 135,-4-10 0,-3-1-135,-4 7-90,-2-9 180,0 18-90,0 20 0,0 15-540,0 27-269,18-5-1890,-2 14 451,5-23 2248,5 6 0,-22-16 0,10-2 0</inkml:trace>
  <inkml:trace contextRef="#ctx0" brushRef="#br0" timeOffset="65018">11810 14895 10231,'0'-14'0,"0"3"-2788,0 3 2788,17 5 0,-13 2 0,13 1 0</inkml:trace>
  <inkml:trace contextRef="#ctx0" brushRef="#br0" timeOffset="65468">12563 15125 11760,'-13'-5'630,"10"0"-720,-11 2 90,3 1 270,8-1-270,10 3-90,36-2-450,3 15-901,16-10 181,-18 10-89,0-3-450,3-7 1799,-1 16 0,0-17 0,-2 8 0</inkml:trace>
  <inkml:trace contextRef="#ctx0" brushRef="#br0" timeOffset="65718">13143 14922 11400,'0'-11'360,"-12"2"-360,10 2 270,-10 2-180,12 21-90,0 10 0,17 32 0,-12-2-325,14-24 1,0 0 324,-13 20 90,28 0-90,-31 1-360,9-17 0,0 0-629,-1 18-495,0-13 0,-1-1 1484,0 0 0,3 7 0,-5-22 0</inkml:trace>
  <inkml:trace contextRef="#ctx0" brushRef="#br0" timeOffset="65957">13543 15102 11221,'0'-17'809,"0"3"-539,0 2-270,0 5 90,0 2-180,-20 3 180,-1 0-90,-23 20 90,24 6-180,-17 11 90,33 2 0,-25-6 90,26 2-90,-9 15-270,12-13-1079,19 17 359,-15-28-1528,53 3 2518,-31-19 0,31-3 0,-21-5 0</inkml:trace>
  <inkml:trace contextRef="#ctx0" brushRef="#br0" timeOffset="66367">13758 14809 10231,'0'-12'720,"0"4"-450,-10 4-180,7 20-180,-7 17 90,10 11-447,0 11 447,16-5 0,-15-12 0,2 2 45,13-10 0,2 2-90,-9 21 0,-1-1 135,12 7-770,-6-22 1,-2-1 679,-8 8 0,20-5 90,-21-4-630,18 0-179,-15-13-900,6-1 989,-8-17-195,-1-17 465,1 9 1641,-2-35-1101,4 5 180,-3-10 1439,8-19-1439,-4 27-90,2-9 90,-1 21-1,0 5 1,-1 9-90,1-3-180,1 12 90,0-6-180,2 7 0,-1 15 0,3-12 180,6 29-180,-2-5 0,11 21-540,-10-5-1349,10 10 450,-9-22 1338,5 4 1,-5-14 0,0-4-1</inkml:trace>
  <inkml:trace contextRef="#ctx0" brushRef="#br0" timeOffset="66675">14448 15294 10861,'-25'-13'809,"5"3"-809,7 1 90,10 2 0,-20 3-90,20 19 0,-6 8 0,9 22 90,19 2-180,-14-7 180,31 3-90,-9-28-430,6 12 430,5-25 0,-11 7 0,0-9-90,1 0 180,-5 0-90,-1 0 0,-1-21 0,-10-1 0,-2-26 0,-9 15-90,0-2 0,-25 11-179,19 1-271,-42 1-899,20-2 809,-12 12 737,-4-6 1,17 17-1,-5-5 1</inkml:trace>
  <inkml:trace contextRef="#ctx0" brushRef="#br0" timeOffset="67095">15340 15253 10051,'0'-24'450,"-27"3"-90,21 8-90,-52 2-180,32 5-90,-8 3 0,-4 2 90,-5 1 44,2 5 1,3 4-135,3 11 90,-13 19-180,38-9 270,2 14-270,8-19 90,26 16 0,-20-20 0,42 3 0,-16-13 0,12-5 0,12-2 0,-24-4 0,14-20 0,-31-2 90,12-2-180,-24-21 90,7 27 0,-10-31 90,0 26-180,-17-8 90,13 15 0,-24 4 0,25 24-989,-8 10 359,27 20-1259,-13 1 1889,32-9 0,-15 1 0,18-10 0</inkml:trace>
  <inkml:trace contextRef="#ctx0" brushRef="#br0" timeOffset="67451">15433 15242 11041,'0'-17'90,"0"4"0,0 39-90,17 0 0,-12 21 90,26-14-180,-28-9 180,24-2-90,-24-2 179,20 1-179,-14-11-90,3 6 90,-1-15 0,-10-15 0,2-9 0,-3-21-89,0-4 89,0 8 0,0 1 0,0 12-90,0 3 180,0 1-90,19 5 0,-15 3 0,31 8 0,-14 3 89,16 21-89,-7-13 90,-4 36-1169,-1-7 90,-10 11-541,6 1 1530,-13-11 0,1-3 0,-4 0 0</inkml:trace>
  <inkml:trace contextRef="#ctx0" brushRef="#br0" timeOffset="68034">16488 15436 10141,'-3'22'90,"14"-9"-180,3-6 180,3-20-180,-6-1 90,-29-2-90,13-1-989,-26 15 1079,20-6 0,-4 8 0,7 0 0</inkml:trace>
  <inkml:trace contextRef="#ctx0" brushRef="#br0" timeOffset="68562">16880 15340 9781,'1'-10'0,"-1"2"720,1 2-540,-1 27 0,17-17 90,-12 47-270,27-27 90,-28 24-180,27-7 180,-27 1-90,17-12 0,2 1 90,-9 16-135,7-11 0,-1 0 135,-10 4-90,8 6 359,-14-12-269,4-13-180,-5 0 0,-18-15-449,-2-38 449,-19 9-90,18-32-90,-5 28 0,1 1 270,7-19-45,-8 2 0,2 0 45,9-13-876,0 5 1,3 0 875,8-13 0,-2 23 0,0 0-314,3-14 134,21 5 270,-15 5 0,22 20 0,5 1-90,-7-6 225,8 12 0,4 4 45,-2 6-90,17 3-180,-24 23 180,2-13-270,-20 34 180,3-34-90,-12 39 52,6-15-52,-8 12-450,-21 2-269,16-20-1800,-33 2 2938,15-12 1,-17-6 0,-2-2 0</inkml:trace>
  <inkml:trace contextRef="#ctx0" brushRef="#br0" timeOffset="68967">17493 14644 10591,'19'0'720,"-4"16"-451,0-12-179,-4 33 0,1-19 0,-3 24-90,2-6 0,-3 7 45,-3-9 0,-1 2 45,3 20-2216,-3-7 1,-1-1 2035,1 8 135,-2-20 0,-1-2 804,1 8-849,0-6-180,1 3 90,0-15-90,1-1-180,0-15 3567,0-4-3207,3-21 16,0 13-16,1-34 0,0 21 0,1-21 0,1 6 90,1-2 90,0 0-1,-1 2-179,7-6 90,-7 13 0,8-3-90,-9 20 0,5 4 90,-5 4-180,1 16 180,-1-12-90,0 32 0,-1-19-1169,7 30 90,-3-16-2429,11 18 3508,-8-21 0,5 3 0,-4-12 0</inkml:trace>
  <inkml:trace contextRef="#ctx0" brushRef="#br0" timeOffset="69384">18197 15115 10951,'4'0'270,"0"0"-1,3 14 1,-1 8-270,5 10 0,-2 4 0,3-4 0,0 3 90,9 17-180,-4-13 135,-4-7 0,1-1-45,2 2 90,8 14-90,-11-26 0,1 2 90,-8-15-180,0-3 90,-4-25 0,0-8 0,-18-14 0,12-3 0,-13 8 0,2-7-396,11 0 396,-12-4 0,16-1-90,0 0 90,0 14 0,0 0 0,0-15 45,-2 12 0,4 2 45,19 0 90,-2-6 90,6 26 89,3 2-179,-11 12-180,11 20 0,-5 3 90,-11 22-90,-1-10-90,-10 11-539,3-18-271,-4 9-719,-18-11-180,13 0 1799,-29-1 0,30-2 0,-12 0 0</inkml:trace>
  <inkml:trace contextRef="#ctx0" brushRef="#br0" timeOffset="89201">10702 2398 11580,'-16'-9'630,"-5"2"-360,16 1 180,-7 3-1,7 2-179,0 1-180,3 17 0,-1-13-90,2 40-90,1-19 180,0 27-90,0-3 0,0-10 0,0 2 0,0 24-135,8-8 0,1 0-451,-7-23 0,1 0-224,15 21 1,0 0-952,-13 4 1221,11-22 1,0-1-361,-13 6-179,20-5 1079,-21-5 0,8-6 0,-10-4 0</inkml:trace>
  <inkml:trace contextRef="#ctx0" brushRef="#br0" timeOffset="89352">10453 3119 10501,'-24'-24'810,"4"1"-900,3 5 90,6 3 90,5 2-180,3 2 180,3 2-90,19 1 89,18-2-538,12 4-586,-4 0 1,1 1-614,18-1 1648,-3 4 0,0-1 0,-24 2 0,-1 1 0,12 0 0,0 0 0</inkml:trace>
  <inkml:trace contextRef="#ctx0" brushRef="#br0" timeOffset="89685">11192 2959 10141,'-23'28'1080,"-10"-11"-990,29 3-90,-10-4 0,14 16 0,0-2 89,18 12 1,-13-15-90,31 19 0,-32-19-383,31 6 383,-21-14-54,14-2-36,-7-4 1,8-2 89,-6-5 0,13-3-90,-16-24 90,7-8 0,-14-13 0,-1-2 269,-8 10 91,-2-1-270,0 2-90,-2-8-90,0 15 558,0-5-468,0 38 149,0 11-149,0 14-540,14 6-2338,7 5 629,-2-8 2249,16 7 0,-30-14 0,12-2 0</inkml:trace>
  <inkml:trace contextRef="#ctx0" brushRef="#br0" timeOffset="89902">11372 2741 9332,'-12'-16'629,"4"1"-449,4-1-90,4 3 0,17-1 90,9 6-540,9 22-629,-10 18-450,-1 14 1341,-21 6 0,9-5 0,-12 3 1</inkml:trace>
  <inkml:trace contextRef="#ctx0" brushRef="#br0" timeOffset="90068">11408 3725 11670,'0'10'0,"0"0"-90,0-4-1888,0-1-1857,19-4 3835,9 0 0,14-1 0,3 0 0</inkml:trace>
  <inkml:trace contextRef="#ctx0" brushRef="#br0" timeOffset="90524">12615 2844 11400,'-29'-20'540,"-12"3"-630,36 6 180,-27 5-90,18 3 90,-13 29-90,15-5 0,2 10 0,3 3 0,5 9-913,-6 17 913,8-17 0,0-4 0,21-5 89,-16-6-89,35-7 0,-15-6 0,20-6 90,5-22-180,-12-17-9,-1-10 189,-12-8-180,-3 6 90,2-5 0,-11 11 0,-1-1-192,7-22 147,-4 7 0,-1 0 135,0-12-45,-4 13 0,-1 1-646,0-6 601,0-7 180,-4 22 360,-3 19-540,-1 23 0,0 36 90,-1 15-90,0-20 0,0 2-86,0 11 0,0 1 131,0-10 0,0 1-45,0 27 0,0 0-270,0-26 0,0-2-585,0 23 1,0-1-623,0 1 802,10-22 1,0-2-1215,-6 4 1889,33-6 0,-32-9 0,13-3 0</inkml:trace>
  <inkml:trace contextRef="#ctx0" brushRef="#br0" timeOffset="90802">13372 3002 11041,'-18'-7'899,"-4"23"-899,0 8 0,-7 14 90,27-4-90,-10-8-90,12 0 180,0-1-90,0-3 90,17-2-90,-13-3 0,30-7 0,-30 2 90,32-10-90,-14 4 0,15-26-90,-15-8 90,-8-11 0,-14 0-180,0 8-180,-21 1-269,16-2-766,-25 13 1,-5 1 1394,7-7 0,-3 12 0,-3 3 0,-4 4 0</inkml:trace>
  <inkml:trace contextRef="#ctx0" brushRef="#br0" timeOffset="91273">14305 2739 9602,'-17'-11'-90,"-2"3"90,-9 4-90,7 2 180,-10 22 0,17-15-1,0 38-89,9-24 90,4 23-90,1-8 0,20 22 180,9-13-440,-4-5 0,0 0 530,5 3-45,-7-7 0,0-1 135,-3-1 90,5 7 179,-1-15-629,-22-10-180,7 1-1079,-26-11-1709,-5-1 2968,-17-3 0,3-15 0,2-3 0</inkml:trace>
  <inkml:trace contextRef="#ctx0" brushRef="#br0" timeOffset="91654">15007 2957 11131,'-55'15'989,"12"-12"-809,-7 11-1621,12-1 1441,-2-9 0,0 24 0,4-15 90,3 14-180,5-6 333,5 12-243,11-7 90,5 18-90,7-19 306,21 6-306,-15-12-90,42-4 90,-23-4 0,25-6-90,-9-1-133,1-4 223,0 0 0,-3-15 0,-1 12 0,1-30 0,-14 8 0,-3-10 90,-9-1 89,-12 9 713,5 1-802,-6-5-180,0 10 337,-20-1-427,15 34-809,-15 6 179,20 29-269,19-10-91,-15 2 1170,46-7 0,-30-15 0,27 1 0</inkml:trace>
  <inkml:trace contextRef="#ctx0" brushRef="#br0" timeOffset="91986">15433 3056 10681,'3'-8'540,"-1"1"-540,0 7 0,0 18 0,0-14 90,2 31-90,-2-31 0,5 46 0,-2-32 89,4 35-89,-1-38 90,-3 13-90,1-26 0,-4 9 0,1-11 0,-1 0 0,1 0 0,2 0 0,3-23 0,0-6 0,9-29-90,-5 12-857,5-2 947,-3 15-241,-1 4 241,0 4 0,3 5 0,-4 10 0,5 4 0,-8 25 0,4 15-450,-4 10 566,2 7-2005,7 7 180,-2-14 1709,7 11 0,-1-24 0,2-1 0</inkml:trace>
  <inkml:trace contextRef="#ctx0" brushRef="#br0" timeOffset="92352">16132 3037 10681,'-21'-14'0,"-11"1"0,18 6 0,-4 22-540,8 7 1,33 18 449,3-6 90,24-15 90,-7-6 449,-7-13 631,-15-22-811,-10-5 91,-11-11-90,0 1-90,0 13-180,-15 0-270,11 1 180,-23 12 90,24 33-180,-10 2 135,11 13 0,4 3-45,-2 7 0,0-14 0,0 1 0,0 14-446,16-2-3,-12-2 179,13-5-360,-17-4-89,0-5-361,0-4 91,0-5-271,0-3 1260,-23-7 0,17-5 0,-17-3 0</inkml:trace>
  <inkml:trace contextRef="#ctx0" brushRef="#br0" timeOffset="92518">15405 1924 11850,'-11'-5'90,"-1"0"-180,-3 5-270,-20 33-989,3-7-1074,8 3 1,-1 3 2422,-16 19 0,18-21 0,0 2 0,0 1 0,-1 0 0</inkml:trace>
  <inkml:trace contextRef="#ctx0" brushRef="#br0" timeOffset="93364">17448 2785 10681,'-14'-7'1079,"-12"0"-1079,5 5 90,-8 0-90,-1 2-90,7 23 90,-1-17 90,0 39-90,1-26 0,3 21 90,2-6-180,6 0-809,5 1-91,3 0-89,4 0-270,22-2 1238,-17-1 1,50-4 0,-13 0-1</inkml:trace>
  <inkml:trace contextRef="#ctx0" brushRef="#br0" timeOffset="93740">18072 2906 10501,'-26'-8'1079,"19"2"-719,-44 3-180,15 1-90,-13 2-90,-13 16 0,25 1-1294,-6 2 1294,18 11 475,4-26-565,10 29 378,-1-21-198,11 14-90,-3-8 0,20 5 711,-12-7-621,32 1-90,-6-11 0,9-2-90,1-4 90,-12 0 0,-4-18 90,-1-4-90,-1 0 0,-10-24 270,-1 29 90,-11-29-360,0 25 0,0 23-180,0 14-1439,0 32-1,17-10 1620,8 11 0,11-20 0,2 6 0</inkml:trace>
  <inkml:trace contextRef="#ctx0" brushRef="#br0" timeOffset="94401">18423 2917 11670,'0'29'90,"0"6"-90,0-10 0,0 6 0,0-9 90,0 3 0,0 5-90,16-7 90,3 8-90,0-16 0,16 0 0,-10-10 0,11-2 0,-3-3-90,-12-20 90,-2 15 90,1-49-90,-10 33 135,-1-11 0,-2-2 225,-6-1 90,4-21-540,-5 27 0,0-3 90,0 17 0,0 23-180,0 14-540,0 13-359,22 7-360,-17-8-590,37 2 2029,-25-3 0,18-1 0,-7-1 0</inkml:trace>
  <inkml:trace contextRef="#ctx0" brushRef="#br0" timeOffset="94686">17777 2478 9691,'-4'-21'540,"1"2"0,22-8-270,-14 7-90,54-8-270,-32 13-1543,35-2 1633,-22 8-89,1 2 178,0 2-111,11 2 22,-14 2 0,15 16 0,-27-12-810,3 27-31,-13-27-508,-3 29-540,-1-28 1889,-2 28 0,-1-29 0,-1 12 0</inkml:trace>
  <inkml:trace contextRef="#ctx0" brushRef="#br0" timeOffset="94858">18683 1997 10591,'0'52'180,"0"-5"-1170,0 3-449,17-2 1439,-5-8 0,3 2 0,4-8 0,1 1 0,1 12 0,0 0 0</inkml:trace>
  <inkml:trace contextRef="#ctx0" brushRef="#br0" timeOffset="95152">20003 2490 12210,'-20'-36'-180,"14"4"180,-29 3 90,23 12-90,-5 22 0,9 28 0,8 16 90,0 15-1123,10-19 0,1 0 988,-9-8 0,1 1-255,7 5 0,3 4 1,-1-4-61,-3-3 0,0-2-495,6 25 1,0-1 359,-6-29 1,-1-1-136,4 7 0,-2-2 748,-8 6 1,12-9-1,-8-3 1</inkml:trace>
  <inkml:trace contextRef="#ctx0" brushRef="#br0" timeOffset="95468">19805 3009 9961,'-14'-17'0,"1"7"90,6-3 450,1 8-450,28-2-90,5 3 0,17 4 180,-9 7 0,0 0 0,5-4-91,-3 4 1,-1 0 0,-3-7-90,16-15 90,-23 11-90,4-27 0,-11 27 0,-4-33 90,-3 22-180,-1-19 0,-2 9 180,-2 1-180,1-9 90,-4 11 0,3-9 0,-2 22-539,7-1-91,-4 10 180,7 0-539,-2 16-360,1-12 1349,1 31 0,1-17 0,0 17 0</inkml:trace>
  <inkml:trace contextRef="#ctx0" brushRef="#br0" timeOffset="96301">20143 2906 8792,'22'-13'540,"13"0"-540,-30 2 90,31-1 90,-31 3-180,28 1 89,-29 2 541,22 2-270,-16 2-90,5 1-90,-4 18-180,-7-13 90,0 27-90,-3-9 269,2 20-179,-1-6-90,0 1 0,0-2 90,0-9-90,4 12 0,-3-19 0,1 3 0,-1-11 90,0-3 270,0-2-180,-1-4-180,0 0 0,0-2 0,1-15 0,0 11 0,3-28 0,2 5 0,1-10 0,2-4 0,0 6 0,-1-2 0,2-1-90,6-16-180,-2 13 90,3-9-269,-5 20-271,-1 4-90,-1 6-179,1 6-180,1 5 1169,-1 5 0,0 2 0,-1 2 0</inkml:trace>
  <inkml:trace contextRef="#ctx0" brushRef="#br0" timeOffset="96751">20702 2918 10591,'-6'-16'180,"5"2"-360,-10-1 540,8 6-360,-3 23 0,4 11 0,20 16 90,-13-2-180,12-9 180,0 1 0,-1 6-90,4-12 0,16 6 0,-22-22 0,29-1-90,-23-8 180,6-20-90,-11 16-90,1-36 180,3-4 179,-7 0 91,-3 10 0,-1 2-270,-3 3-90,0-6-90,-3 15 180,-1 10-90,2 2 0,3 22 0,1 8 90,8 22-360,-1-4-1838,7 5 489,-2-10-270,4-1 1746,1-3 1,4-2 0,2-3 0</inkml:trace>
  <inkml:trace contextRef="#ctx0" brushRef="#br0" timeOffset="96938">21400 2942 10951,'-30'-10'1259,"3"2"-1259,2 23 90,7 10-90,9 8 0,5 4 0,4-8-450,17 0-269,-12 0-631,33 0 1350,-4 3 0,8-16 0,5 0 0</inkml:trace>
  <inkml:trace contextRef="#ctx0" brushRef="#br0" timeOffset="97118">21792 2005 11940,'-20'-3'180,"2"1"-90,-31 19-90,14 15-540,3 1 1,0 3-2443,11-2 0,2 0 2982,-9 7 0,2 0 0,8-5 0,2-1 0,-1 1 0,1 1 0</inkml:trace>
  <inkml:trace contextRef="#ctx0" brushRef="#br0" timeOffset="98902">22635 2220 10681,'7'-15'1079,"-3"2"-629,0 7-450,-1 3 0,-1 3 90,2 0 180,-1 21-180,1-2-180,1 22 180,1-5-90,2 7-1010,0 5 1010,2 8 0,-1 3-180,-1 4-449,1 2-136,-3-18 1,0 1 269,0-14 0,0 0 0,-1 10 1,1-1-496,2 9-89,-2-7 1079,-2-6 0,-2-9 0,-1-4 0</inkml:trace>
  <inkml:trace contextRef="#ctx0" brushRef="#br0" timeOffset="99051">22572 2893 9602,'-20'-31'449,"-3"2"-449,21 1 0,-5 3 0,7 1 0,24 3 0,-17 1 90,47 5-989,-8-1 179,14 7-450,-16 5 1,-1 0 827,12 3 1,-20 1 0,0 0 0,14 0 0</inkml:trace>
  <inkml:trace contextRef="#ctx0" brushRef="#br0" timeOffset="99355">23215 2721 9961,'-19'14'1260,"5"4"-1170,14 18-90,0-5-90,0 13 269,0-14-179,15 19 0,-11-20 0,26 7 0,-27-14 0,22-2 0,-22-4-359,31 0 269,-20-7 0,28-1 0,-20-7 90,15-23 0,-17-8-853,7-12 943,-13-3-180,-2 9 89,-3-1 1,-1 0 179,-5 2 1,0 3-270,-3-6 0,0 16-2338,0-3 2428,-12 19 0,9 20 0,-9 8 0</inkml:trace>
  <inkml:trace contextRef="#ctx0" brushRef="#br0" timeOffset="100272">23352 2732 8972,'-10'0'0,"2"0"-90,2 0 90,1 0 90,-1 0-180,0 0 90,0 0 0,0 0 0,-1 0 0,-5 0-90,4 0 180,-5 0-90,7 0-90,-3 0 90,3 0 0,-4 0-90,4 0 90,-3 0 0,5 0 0,-1 0 0,3 0 0,-1 0 0,0 0 0,0 0 0,14 0 0,-3 0 90,9 0-90,1 0-90,-4 0 180,7-12-180,-1 9 90,3-8 90,1 3-180,11 6 90,-7-5 0,14 7 90,-17 0-90,1 0 0,-10 0-90,-3 16-630,-3-12 720,-2 27 0,-4-11 0,-2 15 0</inkml:trace>
  <inkml:trace contextRef="#ctx0" brushRef="#br0" timeOffset="100718">23167 2243 9422,'15'-8'629,"-11"0"-449,27 1-90,-27 1-180,26-1 180,-26 1 0,27 0-90,-15 2 90,12 2-180,-7 1 180,-5 16-90,-1 0-630,-2 2-359,2 10-90,-3-23-541,-1 25 1620,-1-25 0,-1 25 0,-1-12 0</inkml:trace>
  <inkml:trace contextRef="#ctx0" brushRef="#br0" timeOffset="100918">23622 1995 9332,'29'-13'629,"0"1"-629,3 6 0,-1 1 0,-1 4 180,8 1-90,-12 18-90,7 11-719,-23 11-1035,-2-4 0,-6 0 1754,-27 14 0,22-13 0,0 1 0,-23 19 0</inkml:trace>
  <inkml:trace contextRef="#ctx0" brushRef="#br0" timeOffset="102268">24480 3003 10051,'0'-17'1170,"-19"0"-901,14 4-269,-28 0 90,29 3-90,-26 1 0,14 4 0,-13 3 90,14 23 0,4 3-90,11 13-90,0-4-539,0-9-181,30-2-1618,12 0 808,17-11 1259,5-1 1,-14-10-1,4 0 1</inkml:trace>
  <inkml:trace contextRef="#ctx0" brushRef="#br0" timeOffset="103018">24847 2186 10231,'-17'-20'90,"13"4"540,-20 5-630,22 27 539,-6 2-539,8 26 90,0-1-90,0-3 0,0 3-689,0-8 1,0 2 688,0 14 0,0 0 0,0-11 0,0-1 0,-1 0 0,2 1 0,5-1 0,0 0 0,-4 0 0,-1-1 0,6-2 0,-1 0 0,-6 29 45,3-24 0,0-2 281,-2 13-281,5-17 0,0-2-45,-2-7-270,3 0-180,-3-18 180,0-5 1,-1-2 960,6-24-781,0 18 90,13-56-90,-6 36 180,8-32-270,1 13 180,-7 12 0,11-2 0,-16 13 360,7 13-360,-10-1 90,2 9-90,-3 21 90,0-16-90,1 37 0,3-11 0,-4 12 90,9 14-90,-8-22-383,6 9 383,-3-17-96,2-3 96,0-4 0,4-6-180,0-6 0,4-4 90,13-4 90,-7-17-90,24-9 90,-24-9-419,7-3 509,-15 9-90,-5-1 218,-3 0 51,-4 3-20,-3 1-69,-3 4-270,-2 3 0,-1 3 948,0 26-768,0 5 257,0 26-257,17-2 216,4-2-306,15-8 0,-8-14 0,7-7-90,-15-8 180,13-17-90,-17-5 450,8-21-270,-15 6 180,1-9-450,-8 15 180,1 0-90,-3 37 0,0 16-720,0 37-179,20-11-2012,-9-13 1,1-2 1291,26 6 1619,-2 9 0,-4-20 0,4-3 0</inkml:trace>
  <inkml:trace contextRef="#ctx0" brushRef="#br0" timeOffset="103222">26333 3005 10501,'-18'-19'1259,"13"1"-1079,-31 5-90,31 2-90,-31 5 0,15 2 90,-13 2-90,15 23 0,-2-16 90,19 51-90,-7-33-405,6 9 0,6 3-674,17 0-270,-14 10 1349,21-25 0,4-3 0,-7 8 0,31 4 0</inkml:trace>
  <inkml:trace contextRef="#ctx0" brushRef="#br0" timeOffset="103535">25600 2587 9781,'-4'-15'0,"1"0"-179,3 3 268,23-1-89,-17 3 0,41 1 180,-18 4 90,16 3-180,-18 22 0,-1-15 0,-23 35-180,6-23 180,-9 19-90,0-8 0,-18 2-450,13-1-1708,-32 11 128,12-13 2030,1 5 0,-14-22 0,15-3 0</inkml:trace>
  <inkml:trace contextRef="#ctx0" brushRef="#br0" timeOffset="103704">26237 1977 10051,'-21'57'-1169,"17"-7"-900,-33 5 2069,33-5 0,-22 7 0,11 3 0</inkml:trace>
  <inkml:trace contextRef="#ctx0" brushRef="#br0" timeOffset="104285">27427 2550 10861,'0'-19'-180,"0"4"1349,-15 6-1079,11 25-90,-11 30 0,15 3-1593,0 17 1683,0-20-90,0 2-450,0-12 1,0 1-361,0 18 315,-1-19 1,2 0-1665,13 28 810,-11-21 1336,10 9 1,-13-28 0,0-3 0</inkml:trace>
  <inkml:trace contextRef="#ctx0" brushRef="#br0" timeOffset="104418">27240 3082 9871,'-14'-32'90,"3"4"-90,11-1 90,27 8-450,20-16-179,13 15-2280,-10 5 1,0-1 2098,-17 9 0,0 0 720,12-3 0,0 0 0,18-2 0,1-2 0</inkml:trace>
  <inkml:trace contextRef="#ctx0" brushRef="#br0" timeOffset="105118">28022 2420 10231,'-23'-15'810,"-12"-1"-810,20 5 359,-4 2-269,-2 6-90,18 21 0,-6 17 0,3 12 45,5-5 0,0 2-426,-5 18 381,6-5 0,0 2-506,0-22 1,0-2 505,0 12 0,0-1 90,0 16-90,0-4 0,0-4 0,15-6-477,-11-5 477,11-7-270,-1 0 1,-11-15-491,22-3 671,-15-28 89,11-15 0,-8-10 0,5-20 359,-8 19-269,4-22-90,-9 28 803,1-7-713,-4 24 566,0 2-656,0 11 0,0 15 90,3 11-180,1 8 180,3 6-90,2-8 90,1 2-90,3-1-90,12 9-360,-3-13-899,23 5 989,-15-18 180,25-7 180,-22-3-490,7-25 490,-15 15 75,-6-34 285,-1 33 0,-7-37-1,-3 24 1,-6-20 630,-2 3-811,-2 9 217,0-8-486,-14 22 380,10-4-380,-11 31 90,15 0 90,0 25-90,0-7 0,16 8 90,5-17-90,19 7 0,-7-20 90,0 5-90,0-15 0,-9 3 0,11-25 90,-18 16 0,1-36 269,-9 24 91,-2-18-180,-3 9-270,-1-8-90,-3 10 0,0-5-180,0 37-359,0 9-271,0 18-179,0 2-361,22-7-662,-17-1 2102,34 0 0,-35-5 0,13-1 0</inkml:trace>
  <inkml:trace contextRef="#ctx0" brushRef="#br0" timeOffset="105335">28602 2601 10591,'-5'-15'0,"1"3"0,4 5 0,21 4 0,-2 2 90,6 20-180,2-14 0,-24 39-2249,20-3 271,-21 14 1930,7 7 1,-9-13 0,0 0 0</inkml:trace>
  <inkml:trace contextRef="#ctx0" brushRef="#br0" timeOffset="106319">29143 2985 9512,'0'42'90,"0"-5"-180,0 4 180,0-4-90,0 1 0,14-1 0,-11 2 0,10-4 0,-13-2 0,11-4 89,-9-5 91,9-3-180,-11-6 0,7-2-90,-2-8 90,5-18 90,-5-12-90,-2-10-90,0-4 90,2-10 0,-1 11 135,2 4 0,-1 0-135,3-3 90,5-19-180,-4 30 360,8 0-180,-7 18 0,8 24-90,-8-11 0,5 52 0,-5-33 90,0 33-90,-4-23 0,-1-2-90,-2 0 270,4 3-90,-3-12 0,3 2-90,-4-18 0,3-2 0,-2-5 0,3-18 0,0 14 0,0-33 0,2 32 0,1-39 0,2 26 0,-1-19-90,4 3 0,-4 11 180,3-5-180,-7 20 180,0 1-90,-3 7 0,-1 0 0,2 22 0,2 6 0,0 11 0,7 11 0,-3-20 90,10 19-90,-7-24 0,5 5 0,6-16 0,-6-6 0,16-3 0,-16-5 0,14-15 0,-16-10 0,4-8 0,-10-3 0,-4 7 0,-2-2 539,-3-12-359,-1 10-180,-1-14-180,0 23 270,0 1-180,0 38 180,0 7-90,0 16 0,15 9 90,-11-20-180,24 16 180,-13-28-90,1 13 0,8-26 0,-15 12 0,10-12 0,-4 2 0,-5-19 0,4-7 0,-8 2 0,0-33 90,-6 34 180,0-30-270,0 17-90,0 10 90,0-5 0,0 37 0,0 10 90,0 16-90,0 6-989,17 8 89,5-11-45,0-6 1,2-2-315,14 1 1259,6 7 0,-8-21 0,1-1 0</inkml:trace>
  <inkml:trace contextRef="#ctx0" brushRef="#br0" timeOffset="106524">30592 3097 10861,'0'-24'989,"0"3"-899,0 2-90,0 3-90,0 2 180,-17 7-90,-4 20 0,-10 13 0,12 10 90,8 2 0,11 7-180,0-11-719,0 25-271,28-27-2158,6 15 3238,15-26 0,-2 1 0,-11-12 0</inkml:trace>
  <inkml:trace contextRef="#ctx0" brushRef="#br0" timeOffset="106668">30702 3417 11850,'0'19'-210,"0"-8"0,0-3 1</inkml:trace>
  <inkml:trace contextRef="#ctx0" brushRef="#br0" timeOffset="108591">26477 3050 10591,'5'0'899,"0"0"-809,-1 0-180,1 0 180,4 0-180,3 0 180,30 11-90,-10-9-675,4 9 1,0 1-225,5 1-355,11 8-185,-17-3 1439,-2-2 0,-3 1 0,-2 0 0</inkml:trace>
  <inkml:trace contextRef="#ctx0" brushRef="#br0" timeOffset="108818">26362 3381 11041,'41'0'449,"7"0"-359,-8 16-90,3-12 0,-13 33 0,-1-19-334,-2 23 244,-3-6-1079,-3 6-950,-10 5-220,7 3 2339,-16 3 0,15 2 0,-10 2 0</inkml:trace>
  <inkml:trace contextRef="#ctx0" brushRef="#br0" timeOffset="110003">26770 4902 10411,'0'5'1169,"0"0"-1169,19-23 90,-1-4 0,4-15 0,7-12 0,-9 15 90,-5 4 0,0 0-90,4-7 90,0-10 0,-16 16-90,8 2-90,-10 3 0,3-1-90,-4 9 180,0 3-90,-15 54 0,11-8 0,-3 16 0,0 4 90,7 8-90,0-3 0,0 1-281,0-23 1,0 1-170,0 20 0,0 0-1654,0 5 1744,-1-25 0,2 0-1541,13 21 1271,-11-20-846,11 11 756,-14-29 798,0-1 0,0-13 0,0-2 0</inkml:trace>
  <inkml:trace contextRef="#ctx0" brushRef="#br0" timeOffset="110118">26835 5226 9152,'-33'-31'719,"13"0"-719,8 1 0,36 6 0,-17 2 90,50 6-2603,-28-1 1973,31 1-539,-7-2-361,1 0 1440,4 1 0,0-4 0,0 1 0</inkml:trace>
  <inkml:trace contextRef="#ctx0" brushRef="#br0" timeOffset="110309">27487 4304 10051,'0'-24'270,"-14"5"-270,10 4-90,-10 7 270,14 1 360,-10 5-450,8 23-270,-8 24-900,29 6-854,-18-10 1,2 0 1933,30 5 0,-29 14 0,10-19 0</inkml:trace>
  <inkml:trace contextRef="#ctx0" brushRef="#br0" timeOffset="111006">27412 4773 11670,'10'18'90,"-7"11"-90,7-16 0,-10 14 0,0-3 0,0 2-629,6 4-451,-5-2-89,10 2-540,-7-3 1709,5-1 0,2-3 0,2-2 0</inkml:trace>
  <inkml:trace contextRef="#ctx0" brushRef="#br0" timeOffset="111452">27757 5035 9871,'-16'-14'450,"20"11"-360,0-22-90,34 8 0,-32-6 0,34-3 0,-17-10 0,10 5 0,-11 1 0,-2-2 360,6-9-1128,-10 11 1,-1 0 857,6-17-90,-3-6 90,-1-3 180,-2-4-180,-2-3 270,-2 1-90,-5 17 0,0 1-90,0-20-136,-2 16 1,-1 2-45,-3 3-89,0-3 488,0 28-489,0 6 180,0 33 0,-12 17-180,10 21-823,-5-11 1,2 2 912,4-16 0,2 1 0,-1 14 0,0 0 234,0-12 1,0-1-235,0 1 0,0 0-45,0-2 0,0 2-810,-1 12 1,2 0 224,5-14 0,2 1-1034,1 19 0,1-1 1664,9 1 0,-4-23 0,2-1 0,5 5 0</inkml:trace>
  <inkml:trace contextRef="#ctx0" brushRef="#br0" timeOffset="111768">28333 4998 11221,'58'14'90,"-10"-2"-90,-1-12 0,6 0 0,-12-16-1547,11 12 1457,-19-26 90,-2 26 604,-6-31-514,-4 19 0,-8-19 180,-3 6 270,-6-15-360,-1 8 179,-22-20-359,-4 26-90,0-3 180,-14 17 179,32 8-269,-29 3 0,30 23 0,-11 15 0,15 10-360,0 10-540,21-18 1,7-2-1962,7 21 1781,5-18 1,3-2 1079,-12-10 0,0-3 0,3 1 0,2-2 0,0 0 0,0-1 0</inkml:trace>
  <inkml:trace contextRef="#ctx0" brushRef="#br0" timeOffset="111902">29702 5060 12210,'-17'-21'-990,"13"4"1,-12-1 0,16 4-1</inkml:trace>
  <inkml:trace contextRef="#ctx0" brushRef="#br0" timeOffset="113556">20112 6139 10951,'-17'-22'719,"-8"2"-629,22 6 90,-22 2-90,21 6-90,-22 1 0,17 5 90,-12 0-90,7 24 0,0-5 0,1 25 0,0-10 0,4 4 0,2 3 90,4 19-90,2-14 0,13-9 0,2-2-220,-8 3 130,41 7 90,-29-20-180,21-4-89,-9-7 179,2-2-90,1-8 270,1 0-180,15-19 90,-15 11 0,22-30 90,-31 7-90,4-9 180,-16 1-90,-5 11 89,-3 11-358,-3-8 268,-1 12-178,-1 13 178,0 15-178,0 28 268,0-8-179,14 12 0,-10-21 0,27 5 220,-26-17-220,31-8-90,-22 4 0,27-12 180,-16 5-90,16-21-90,-20 10 90,4-28 90,-13 16-180,-5-16 180,-3 5-90,-2 1 180,-2 1-180,0 2-90,0 3 180,0 1-1169,0 28-91,0 5 1,17 9 1169,9 28 0,12-33 0,2 27 0</inkml:trace>
  <inkml:trace contextRef="#ctx0" brushRef="#br0" timeOffset="113890">21235 6410 10141,'-23'-14'1259,"-13"0"-1259,14-1 0,-16 5 0,6 2 0,12 25 90,9 7-180,11 23 180,0-9-180,21 9 180,6-19-90,26 3 90,-12-11-679,2-10 589,-15-1-209,-1-9 299,-2 0-180,2-15 90,-13-11 0,8-22 0,-20 5-90,5-2 180,-7-3-90,0 14-90,-19-16-270,15 28-860,-15 18 230,19 23 990,22 25 0,2-7 0,20 2 0</inkml:trace>
  <inkml:trace contextRef="#ctx0" brushRef="#br0" timeOffset="114118">21257 5595 9332,'0'-5'449,"19"2"-359,-14 17 0,30-10-90,-31 33 0,13-16-719,-17 22-451,0 0-1512,0 5 2682,0 7 0,-11-23 0,-3-1 0,-1 2 0,0 0 0</inkml:trace>
  <inkml:trace contextRef="#ctx0" brushRef="#br0" timeOffset="114719">22380 6574 10951,'-14'-12'0,"10"4"180,-19 20 0,21 22-270,-7 9-393,9 14 572,0-8-89,0 3 0,16 3 0,-12-1 0,11-8 0,-1 0 90,-10 10-45,8-10 0,0-2 45,-9-13-102,7 4 12,-10-25 0,0-22 0,-14-18 0,10-14-45,-10 7 0,0-1 45,10-16-538,-3 1 1,1-3 447,5 21 0,2-1 90,-1-26 0,0-1-45,0 26 0,0 2 90,-2-12 0,4 3-135,22-10 90,-17 8 0,41 8 39,-16 2-39,13 18 483,7 2-303,-22 14-90,9 20-90,-25 7 0,7 12 0,-20 17 90,6-19-90,-7 25 90,-24-27-450,1 16-180,-5-26-2338,-21 7 1259,31-21 1803,-16-20-184,23-16 0,11-10 0,0 0 0</inkml:trace>
  <inkml:trace contextRef="#ctx0" brushRef="#br0" timeOffset="114969">22688 6403 8702,'29'-13'810,"-2"5"-451,-2 0-179,-1 7-90,-4-2 0,-1 3 0,-3 19 0,-1-15 0,3 47 270,-6-29-315,-2 9 0,-2 2-45,-1 1 0,3 24 0,-7-27 0,1 8 90,-2-17 0,0-4 449,1-4-269,0-3-270,-1-5 90,1-2-90,-1-28 0,1 18 0,1-47 0,2 28 0,-1-10 0,1-4-270,6-9-135,-1 5 1,1 1-226,5-5-90,-4 11 1,1 2-360,2 4-451,5-4 1530,-4 25 0,1 4 0,0 5 0</inkml:trace>
  <inkml:trace contextRef="#ctx0" brushRef="#br0" timeOffset="115318">23692 6514 9871,'-23'-16'1350,"-15"12"-901,34-29-359,-37 29 0,36-30 90,-44 29-270,30-26 90,-22 28 0,0-10 90,12 13-90,-15 15 0,25-12 0,1 33 0,14-17 90,4 19-90,0-7 0,22 0-90,-17-3 180,47 1-90,-11 3 0,16-10 45,-23-9 0,0-2-45,5 0 0,4-5 0,-20-2 0,-4-4-90,-10-20 180,-2-3-90,-34-23-90,20 12-540,-42 0-1348,20 6-991,-20 5 2969,6 5 0,19 8 0,10 10 0</inkml:trace>
  <inkml:trace contextRef="#ctx0" brushRef="#br0" timeOffset="115635">24080 6478 10861,'-38'-11'-180,"16"-2"450,-5 12 90,24 11-360,11 33 0,-4 1 0,13-1 0,5 1-2285,9 10 2285,-13-19 0,2 2 0,7 1 0,0-1 535,2 19-311,-7-11 1,0-2-45,-2 3 135,-7-14 0,-1-1-315,-5-3 0,-1 3 0,-6-19 0,0-3-1080,-27-6 1,-10-2 0,-15-1-226,15-8 1,1-6 1365,-10-16 0,15 8 0,1-1 0,-11-22 0</inkml:trace>
  <inkml:trace contextRef="#ctx0" brushRef="#br0" timeOffset="115785">24080 6053 9422,'16'0'180,"-2"14"-91,-6-10-1258,0 24-90,-1-7 1259,1 6 0,1 5 0,-1-7 0</inkml:trace>
  <inkml:trace contextRef="#ctx0" brushRef="#br0" timeOffset="116124">24465 6528 9242,'7'1'90,"2"-1"-90,-1 0 0,4 0 0,3 0 0,4 0-90,2 0 180,12-15-90,-6 12 90,14-22-90,-19 22 90,7-17 539,-18 12-359,-1-10-180,-7 6-90,-3-1 450,-20 0-180,16 5-180,-33-2-90,13 8 0,-17 0 0,4 22 0,15 4 89,8 12-538,14 8-541,0-14-269,0 9-270,25-11 1529,-19-1 0,46-3 0,-18-1 0</inkml:trace>
  <inkml:trace contextRef="#ctx0" brushRef="#br0" timeOffset="116358">25113 6402 10591,'-22'-13'630,"-12"3"-630,30 3 359,-26 4-89,26 21-180,-10 7-90,14 10 0,0 3 0,20-8-180,-15 2-180,36 1-319,-21-4 139,21 0-719,10 1 450,-10-14-271,-4-5 1,-1-2 1079,6-8 0,13 5 0,-21-6 0</inkml:trace>
  <inkml:trace contextRef="#ctx0" brushRef="#br0" timeOffset="116576">25503 6169 10231,'0'-38'810,"-12"3"-810,9 6-90,-10 7 90,13 5 360,0 7-360,0 29 89,0 0-89,0 26 90,0 13-90,0-8-435,6-5 0,1 2 435,-3 11-180,3-22 0,-1 1-989,-6 30 539,0-21-629,0 18 449,0-35-677,0 2 1487,-21-21 0,15-3 0,-15-7 0</inkml:trace>
  <inkml:trace contextRef="#ctx0" brushRef="#br0" timeOffset="116668">25322 6550 9152,'0'-33'539,"0"-1"-449,0-12 0,17 11-90,-12-6-629,45 17-451,-22 4-1308,33 5 2388,-10 8 0,3 0 0,1 4 0</inkml:trace>
  <inkml:trace contextRef="#ctx0" brushRef="#br0" timeOffset="118035">23680 7632 10051,'-6'-2'720,"1"1"-180,2 14-540,22 10 0,-14 9 0,31 5 89,-32-3-1189,32 3 1190,-19 4 0,15 3-180,-8 2-269,-1 2-541,-2 0-179,0 1-1,-2-3-629,-1-2 1709,-1-6 0,0-5 0,-2-5 0</inkml:trace>
  <inkml:trace contextRef="#ctx0" brushRef="#br0" timeOffset="118267">24047 7670 9961,'0'-15'1350,"0"4"-631,-11 5-539,9 24-180,8 14-180,-1 13 270,11-7 0,0 1-2077,-12 16 1987,3-15 0,2 0 0,6 22 0,-11 3 0,8-33 0,0 2-540,-6 14 1,-1 0 134,0-13 0,0 1-1888,4 19 0,-2 0 673,-1 2 1620,-1-22 0,0-3 0,0 3 0,-1-2 0</inkml:trace>
  <inkml:trace contextRef="#ctx0" brushRef="#br0" timeOffset="118603">23422 8316 9691,'12'21'1709,"14"1"-1619,15 14 0,6-4-90,-18-12 0,0-1 90,18 13-135,-6-5 0,1 1-369,8 6 414,-9-6 0,0-1-761,5 4 806,-17-12 0,0 0 404,19 10-78,-14-9-191,15 2-180,-25-15 0,14 0 0,-16-24 0,6 13-180,-3-40-360,-2 19-269,5-28-271,-9 15 1,0-1-427,-3 6 1,0 0 1505,3-13 0,0-1 0,-5 12 0,-1 1 0,0-2 0,0 1 0</inkml:trace>
  <inkml:trace contextRef="#ctx0" brushRef="#br0" timeOffset="119435">21492 10301 11311,'0'-16'449,"0"1"-359,0 5 270,-26 2-270,-10 23-90,-15-12-997,23 18 1,1 3 996,-17 0 0,14 9 0,0 3 454,-12 9-409,16-8 0,5 1-45,7 2-810,25 19 91,-7-33-496,33-11 1,7-6-135,-2-2 1122,7-4 0,1-6 1,-16-5-1,-3-2 1,4-2-1,-1 0 0</inkml:trace>
  <inkml:trace contextRef="#ctx0" brushRef="#br0" timeOffset="119852">21837 9773 9871,'-14'-38'1350,"-4"-7"-1530,0 18 719,-7-3-449,22 40-90,-8 18 0,10 4 0,2 4 0,-1-4 0,0 3-888,9 18 0,1 0 888,-9-18 0,2 0 0,13 10 0,0 3 0,-14-1 0,0-1 0,10-12 0,1 0 45,-8 21 0,-1-1-45,10 2 0,-7-14 0,-2-1-488,-4 0 578,7 3-360,-6-20-720,0-11 811,1-2-1,3-32 180,2-9 0,5-14-90,-1-2 180,4 10 859,2-1-949,1 2 0,2 2 655,-3 4-385,6-1 90,-8 16-180,7-4 0,-11 17-180,2-4 90,-5 22 749,-1-13-929,2 31 90,-1-30 0,0 39 90,0-24-90,3 37-629,-1-22-1440,10 23 810,-6-27 1259,18 14 0,-9-27 0,10 2 0</inkml:trace>
  <inkml:trace contextRef="#ctx0" brushRef="#br0" timeOffset="120186">22487 10291 8702,'0'32'810,"0"-4"269,12-1-2698,-10-7 1619,10-17 0,-12 0 0,0-11 0</inkml:trace>
  <inkml:trace contextRef="#ctx0" brushRef="#br0" timeOffset="120652">22662 10311 9961,'-18'-20'1260,"-1"1"-1170,-2 7-90,-9 5 0,17 5 0,-23 2 0,12 16 89,-5-12-89,2 46 0,8-27 45,6 9 0,4 2 45,2 3-90,2 24 0,22-29-533,-13 9 533,34-20-270,-33-3 1,42-5-1,-14-7 90,14-3 90,9-22 90,-26 14 0,11-47 0,-27 31 0,8-28 270,-20 19-330,5 1 420,-7 2 180,0-7-540,0 10-90,-15-1 90,11 11 0,-10 26 90,14 5 430,0 26-790,0-8-1169,0 13 269,14-20 1170,-10 15 0,27-21 0,-12 3 0</inkml:trace>
  <inkml:trace contextRef="#ctx0" brushRef="#br0" timeOffset="121024">23018 10370 10861,'0'31'0,"0"4"0,0-7 90,0 1-180,0-8 180,0-1-90,0 0 90,12-1-90,-9-3 0,9-2 0,-12-3-540,7-4 450,0-3 0,5-18 90,-1 11 0,1-33-90,7 5 180,-1-8-180,13-16 90,-13 26 0,8-12 180,-15 27 0,4-5-180,-8 18 0,-1-4 90,-2 21-90,0 8 90,5 23-90,0-7-900,15 15-89,-3-22-226,2-8 1,2-1 1214,14 0 0,16-3 0,-10-14 0</inkml:trace>
  <inkml:trace contextRef="#ctx0" brushRef="#br0" timeOffset="121422">23770 10342 10321,'-16'-19'630,"13"2"-630,-31 5 180,16 2-180,-12 6 180,15 17-180,6 9 0,9 23 0,21 3 0,3-8 0,25 5 0,-11-24 89,-1-2 1,-3-4-180,-11-13 270,10 7-270,-16-24 540,1-8-180,-9 4 90,-3-21-90,-3 23 0,-2-16-181,-1 10-178,0 3-1,0 1 180,-13 8-90,10 21 0,-11 25 0,14 12-1199,0 11 1199,0-8 44,8-11 1,1 1-45,-4 19-90,4-10 1,-1-2-181,-8 2-90,0-12 0,0-3-90,0-1-269,0 3-91,-16-22 1,12-6-1260,-30-4 2069,7-3 0,-9-25 0,-2-5 0</inkml:trace>
  <inkml:trace contextRef="#ctx0" brushRef="#br0" timeOffset="121640">22518 9528 9242,'-11'18'180,"4"6"-180,23 18 0,-11-5-1588,40-3 1138,-22-9-90,25-1-359,-7-4-541,0-2 1401,4-9 0,-2 6 0,0-4 1</inkml:trace>
  <inkml:trace contextRef="#ctx0" brushRef="#br0" timeOffset="121851">22887 9372 8972,'0'-15'719,"0"3"-629,0 3 180,21 2-180,5 4 0,20 1-90,-21 22 90,10-15 0,-31 51-720,10-30-809,-10 13 0,-8 4 1197,-20 9 0,14-16 1,-3 0-1,-9-8 1,0 0-1</inkml:trace>
  <inkml:trace contextRef="#ctx0" brushRef="#br0" timeOffset="122252">25200 10212 11670,'-9'-10'-90,"0"1"0,1 5 180,1 2-90,-1 18 90,5 10-90,0 24 0,3-6-270,0 4-1708,20-1 1078,7-13-225,-1-8 1,4-4 1124,21 0 0,7-3 0,-11-14 0</inkml:trace>
  <inkml:trace contextRef="#ctx0" brushRef="#br0" timeOffset="122518">25770 10322 10861,'0'-19'809,"-27"1"-719,20 3 90,-48 7-180,33-4 90,-25 11-180,-1-5 180,12 6 0,-7 18-90,14 2 0,15 19 0,0-9 0,14-2 90,27-7-180,-5-3 180,28-2-180,13 1 90,-11-9 45,-8-3 0,0-2-135,3-3 90,-13-6 0,-3-5 0,-10-10 0,-1-21-90,-20 9-540,-43-15-269,12 18-1109,-14 6 1,-4 1 2007,-6-2 0,17 8 0,0 2 0,-16-4 0</inkml:trace>
  <inkml:trace contextRef="#ctx0" brushRef="#br0" timeOffset="122686">25892 9567 10321,'-20'41'-2069,"-15"-5"270,30 10 1612,-31-4 1,32 7 0,-11 4 0</inkml:trace>
  <inkml:trace contextRef="#ctx0" brushRef="#br0" timeOffset="123222">26353 10127 12120,'3'-13'-90,"-2"2"90,2 5 0,-1 3 0,2 3 0,0 0 0,6 25 0,-1 9 0,4 17 0,-6-14 0,-1 1 0,5 14 45,-3-5 0,-1 0-45,1 9 0,-2-9 0,-1-1-459,-1 4 459,0 12 90,-4-26-90,0-7 180,0-5-270,0-7 90,0-4-90,-14-7 90,10-41 0,-24 10-135,26-14 0,1-4 45,-19-7 133,18 15 0,2-2-43,-3-7 0,-1 0 0,3 10 0,2-2-45,6-27 0,3 0-194,0 25 1,1 1 193,10-23 0,0 0-798,2-2 798,-2 25 0,1 2 135,-7-1-90,21 10 0,-13 8 243,8 9-153,-12 5 0,8 24 0,-20 12-1,2 28-89,-9-7-386,0 2 476,0-16-180,-21-2 222,15-3-312,-34-3-900,36-4-359,-31-3 1439,18-5 0,-3-4 0,7-4 0</inkml:trace>
  <inkml:trace contextRef="#ctx0" brushRef="#br0" timeOffset="123502">26898 9988 9871,'5'36'720,"-1"3"-720,-4 3-90,0-5 90,0-1 0,0-8 0,0 9 90,0-10 90,0 14 180,0-23-180,0 3-91,0-14-89,14-56 0,-11 20-450,8-19 1,0-3-672,-2 3 222,1-15-1,3 20-269,-8 5 1169,3 3 0,-1 7 0,-2 3 0</inkml:trace>
  <inkml:trace contextRef="#ctx0" brushRef="#br0" timeOffset="123840">27470 10138 11670,'-24'-22'0,"17"-9"90,-39 27-180,40-21 180,-40 22-180,27-9 90,-22 4 0,12 5 0,2-5 0,-6 28 0,11 7 0,4 11 0,11 2 0,7-11 90,20 2-90,-15-2 0,37-1 0,-7 4 0,8-10 0,16 3 90,-26-18-180,14-16 90,-22 5 0,-5-42 0,-12 25-180,-33-40-179,19 28-777,-41-10 506,42 15-359,-41 2-271,27 3 1249,-23-1 1,26 9 0,0-1 0</inkml:trace>
  <inkml:trace contextRef="#ctx0" brushRef="#br0" timeOffset="124140">27715 10085 11041,'-37'0'629,"13"14"-629,13 14 90,11 9-90,0 10-1123,0-5 1123,0 3 0,15 2 0,-11 2 0,11-1 0,-1 0 0,-10 15 89,21-18 181,-22 19-180,7-34 179,-10 7-2608,0-25 1350,-23-1 989,-1-47 0,-21 10 0,24-3 0,1-1 0</inkml:trace>
  <inkml:trace contextRef="#ctx0" brushRef="#br0" timeOffset="124285">27667 9681 10141,'0'-8'0,"8"3"-719,-2 3-181,6 19-269,-4-12 1169,-1 33 0,1-21 0,1 17 0</inkml:trace>
  <inkml:trace contextRef="#ctx0" brushRef="#br0" timeOffset="124589">28028 10243 10681,'8'0'270,"1"-13"-270,-2 9 270,9-23-180,-3 8-90,10-14 0,-10 4 179,6-16-179,-13 20 270,0-21-90,-6 24 90,-22-9-360,17 17 0,-32-3 90,34 11 0,-25 3 90,12 2 0,-1 20-180,-4 9 180,19 10-180,-7 4-989,9 8-1,0-11-179,23 10-450,-18-18 1709,42-5 0,-27-3 0,22-1 0</inkml:trace>
  <inkml:trace contextRef="#ctx0" brushRef="#br0" timeOffset="124818">28455 10001 11311,'-14'-14'449,"10"2"-539,-10 3 810,0 5-630,10 22-90,-11 7 0,31 12 0,-12-1-450,32 2 90,-5-11-719,24 7 269,-6-15-1079,15-9 810,-25-3 17,11-7 1062,-16-24 0,-3 4 0,0-21 0</inkml:trace>
  <inkml:trace contextRef="#ctx0" brushRef="#br0" timeOffset="125035">28915 9447 10771,'0'-30'-90,"0"4"720,0 6-91,0 8-539,0 28 0,0 41 0,0 4-987,-1-4 0,2 1 987,4-24 0,0-1 0,-4 12 0,0-1-442,9 19 442,-10-4-540,0-4-89,0-5-181,0-5-179,0-6-1260,0 3 2249,0-16 0,0 0 0,0-15 0</inkml:trace>
  <inkml:trace contextRef="#ctx0" brushRef="#br0" timeOffset="125159">28663 9904 10681,'-4'-30'270,"0"1"-270,4-4 0,0 12-270,24-8-2159,5 21 181,29-1 2248,-15 9 0,3 18 0,-14 4 0</inkml:trace>
  <inkml:trace contextRef="#ctx0" brushRef="#br0" timeOffset="125722">29708 10012 11400,'17'-32'720,"2"-7"-720,2 13 360,6-6-270,-24 39-180,9 13 180,-12 18-90,0 23 0,0-21-1009,-14 13 1009,11-17 0,-10-5 242,13-2-242,0 2 180,0-11-270,0 2 0,0-34 90,0-7 0,13-18 0,-10-16 0,22 18 90,-14-28-180,2 27 857,4-7-767,-10 18-90,6 6 90,-5 9 0,-1-1 0,0 9 0,1-3 90,5 27-180,-2-16-630,12 55 181,-7-35-1123,8 34 942,-5-25-359,2 1-90,2-3 1169,18 6 0,-8-14 0,14 3 0</inkml:trace>
  <inkml:trace contextRef="#ctx0" brushRef="#br0" timeOffset="126088">30442 10048 10951,'-20'-28'449,"16"2"-269,-23 4 0,0 2-180,18-3-90,-43-8 180,34 26 0,-12 19-90,14 13 0,7 8 0,9 6 0,21 19 0,-16-21 0,13-3 0,5-4 0,4-5-90,18 3 0,-19-15 90,7-7-90,-19-3 90,9-27 90,-12-2-90,-5-27 180,-6 15 180,0-14-450,-18 24 0,13-7 90,-12 13 0,7 10 90,8 19-270,-8 16-180,30-2-269,-15 19-181,30-25 1,-31 18-91,30-12-269,-18-12 1169,33 10 0,-17-18 0,11 8 0</inkml:trace>
  <inkml:trace contextRef="#ctx0" brushRef="#br0" timeOffset="126352">30837 10027 10321,'0'-27'990,"-18"0"-541,13 2-179,-27 3-270,28 2-90,-25 0 180,15 11-180,-11 0 180,12 28-90,4 7 0,9 10 0,0 2 90,0-9-90,24-1 0,6 6 0,14-9 0,12 3 0,-22-17 0,12-3 0,-19-8 0,-1 0 0,-6 0 0,-3-14-180,-5-6 90,-6-19-360,-3 6-1169,-26-12 450,17 19-360,-40-7 1529,27 13 0,-20 1 0,9 0 0</inkml:trace>
  <inkml:trace contextRef="#ctx0" brushRef="#br0" timeOffset="126520">30433 9278 10861,'53'-3'90,"1"2"-540,-17 0 0,1 0-539,23 1-1159,-20 8 1,0 1 2147,15-5 0,-1 32 0,-2-12 0</inkml:trace>
  <inkml:trace contextRef="#ctx0" brushRef="#br0" timeOffset="127392">22895 11992 9961,'-18'-8'630,"-11"3"-540,-9 4 0,-6 19-90,10-13 0,-1 37 0,3-22 0,10 5 0,3 4 180,1 6-180,-15 20 0,30-25 0,-7 13 0,29-25 90,8-1-90,24-12 0,3-28 0,-11 17 90,-23-21 0,-3-3 269,7 8-89,-12-29 270,5 14-540,-16 10-90,4-9 90,-5 41 0,0 14-90,0 42 180,19-2-90,-10-14 0,0-1-216,14 11 216,-9-9 0,-1 0-394,4 3 394,0 11 0,4-26 90,-19-5-90,7-6-90,-9-2-1169,0-10-720,-17-2-604,-3-25 2583,-15-12 0,15-11 0,6-4 0</inkml:trace>
  <inkml:trace contextRef="#ctx0" brushRef="#br0" timeOffset="127574">23288 11940 9961,'16'0'720,"-4"18"-630,-1-13-90,-3 34 0,3-10 0,-6 13 90,7 20-90,-9-21-135,2-5 0,0-1-675,0 3 1,4 11-540,0-22 1349,2-5 0,1-5 0,1-3 0</inkml:trace>
  <inkml:trace contextRef="#ctx0" brushRef="#br0" timeOffset="127736">23332 11691 9512,'-9'-27'-90,"7"5"90,-15 5-1709,15 7 1709,14 21 0,11 13 0,18 21 0</inkml:trace>
  <inkml:trace contextRef="#ctx0" brushRef="#br0" timeOffset="128036">23820 12052 11041,'-21'-14'809,"-13"11"-719,9-11 0,-22 14-90,10 0 90,-1 17-90,15-12 0,3 33 0,7-20 0,-2 19 90,13 7-90,-6-11 0,28 12 0,12-7-90,12-9-180,-11-10 0,0-3 1,11-4 89,-7-5 0,-1-3 180,5-4-90,7 0 90,-21-21-180,-6 16 90,-11-38 0,3 24-270,-12-21 0,5 7-1079,-26-15 360,14 12 1079,-11 8 0,-5 0 0,-2-1 0,-18-6 0</inkml:trace>
  <inkml:trace contextRef="#ctx0" brushRef="#br0" timeOffset="128418">24087 12060 10141,'10'4'810,"-2"1"-540,-4 2-270,1 3 90,-3-3-90,3 7 0,-2-3 0,1 3 0,2 17 0,-2-11 89,1 17-178,-3-21-271,-1 4-1169,1-11 1259,-1-17 270,0-11 0,17-25 0,-14 8 180,28-17-90,-14 22 359,10-14 1,-3 22-360,-8 4-90,-4 28 90,-3 28-270,-3 1-1259,7 23 539,-3-31-539,8 7 1439,-1-15 0,4-11 0,2-3 0</inkml:trace>
  <inkml:trace contextRef="#ctx0" brushRef="#br0" timeOffset="128772">24640 11997 10501,'-16'-9'540,"1"17"-540,-5 13 90,9 20 0,11-8-180,0 0 180,22-3-180,-2-16 180,19 14-90,-21-21 90,8 6-90,-13-8 0,2-19 179,2-9 1,-11 4 0,1-21 180,-3 23 0,-4-19-180,0 12-180,0 2-180,0-2 270,0 30 0,0 11-180,0 23-90,0 9-540,0-7 91,0 3-1,0 0-1439,0 17 990,0-19 1079,-9-9 0,-1-2 0,5-2 0,-14 7 0</inkml:trace>
  <inkml:trace contextRef="#ctx0" brushRef="#br0" timeOffset="129036">23293 11761 10591,'-10'-23'450,"3"1"89,33-9-269,0 8-180,11 2 0,5 2-90,15-3-1516,-17 8 0,0 1 1516,20-2 0,-4 2 895,-2 4-805,10 3-180,-19 3 90,17 16-270,-34-9-1709,5 27 630,-19-5-270,-3 8 1741,-8 2 0,-2-12 0,-1 0 0</inkml:trace>
  <inkml:trace contextRef="#ctx0" brushRef="#br0" timeOffset="129202">24245 11344 10591,'4'-10'180,"-3"23"-900,5-12-809,-5 45 1529,4-21 0,0 28 0,3-7 0</inkml:trace>
  <inkml:trace contextRef="#ctx0" brushRef="#br0" timeOffset="129718">25515 11978 11041,'0'-33'359,"0"3"-89,24 0-90,-17 11-90,34 2-90,-17 12 90,9 3-90,6 23 0,-24 7 90,15 13-180,-26 1 180,17-9-90,-19 14 0,6-12 0,-8 8 180,0-11-90,0-12-180,0 1 90,-12-30 0,9-22 0,-10-5 0,13-27-90,22 27 180,-16-10-270,31 14 180,-33 5 90,10 4-90,1 5 0,-1 9 0,13 4 0,-14 20 0,13 11 0,-16 8 0,14 7-270,-9-8-359,0 2-451,0-2-179,0 0-180,1-4 1439,2-3 0,3-4 0,0-4 0</inkml:trace>
  <inkml:trace contextRef="#ctx0" brushRef="#br0" timeOffset="130103">26287 11670 10141,'-20'-52'1619,"15"4"-1439,-15 1-1610,20 7 1340,0 4-25,-11 9 115,9 6 433,-9 37-433,31 19 90,1 22-90,-1-13 0,0 1 0,0 15 0,-4-7 0,0 0-760,1 9 760,-8-23 0,1-1 0,13 8 0,-20-3 90,15-9 608,-13-5-698,5-9 411,-6-5-411,1-6-180,-4-21 90,1-8 90,-2-24 0,0 9 853,0-3-853,0 12-90,0 4 90,0 2 0,0 2 0,14 8 0,2 19 0,12 15-539,0 24-361,-6-9-1079,10 15 630,-11-22 1349,9 5 0,-7-17 0,2-2 0</inkml:trace>
  <inkml:trace contextRef="#ctx0" brushRef="#br0" timeOffset="130803">26925 11915 10141,'-22'-21'990,"16"2"-631,-33 1-449,35 4 90,-30 3-89,15 5 268,-13 2-179,15 20 0,0-12 90,15 30 0,-4-5-180,6 9 180,0 15-270,25-22-449,1 16 179,4-22-449,23 1 719,-35-13-90,28-8 90,-16-1 180,-7-20 0,8-6 0,-16 2 270,1-31-90,-10 32 179,-2-27-89,-2 22-90,-2 3-180,0 1-90,0 1 180,-15 9 0,11 15-90,-11 16 0,15 17-90,18 2-270,2 0 1,18-9 179,-9-13 0,0-9 90,-9-9 90,0 0 0,-2 0 0,0-14 0,-2 11 90,-2-30 450,1 5-91,-7-9 361,0-13-360,-6 21-181,-1-7-89,-1 14-180,0 3-90,0 3 0,-17 7 180,13-1-90,-12 29 0,16-1 0,18 29 0,-14-11 0,27 1 90,-10-4-90,7-9 0,11 6 0,-12-20 0,6 0 0,1-10 0,-12 0 0,14-15 0,-21-8 90,6-21 360,-14 7-90,2-3-90,-7 14-270,1 0 0,-2 3-90,0 4 90,0 2-450,-1 22-270,0 12-89,19 16-181,-15 4-719,30-6 1709,-30 2 0,27-3 0,-9 2 0</inkml:trace>
  <inkml:trace contextRef="#ctx0" brushRef="#br0" timeOffset="130951">28312 11972 13469,'31'-12'360,"-2"9"-360,-4-19 0,-6 19-360,-3-15-4227,-7 12 4587,-3-7 0,-3 8 0,-3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30:02.90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1453 722 10231,'0'-14'990,"0"0"-721,0 4 1,0 0-90,0 4-90,0-2-180,0 5 0,-9 1 900,6 0-810,-6 17 0,9 6 0,0 31-90,0-6 180,6 8 0,0 3-90,-3 8-683,4 1 0,-1 0 773,-6-3-45,0-12 0,0-2-45,0 5 0,0 11-242,0-13 242,0-17-90,0 14 180,0-29-90,0 2-360,0-12 270,0-35 90,0 6 0,0-25 0,0 9-90,15 13 90,5-12 0,-1 16-89,28-3 89,-28 14 0,26 1 89,-10 6-178,-9 16 89,16 4 89,-19 1-89,5 15 0,-11-20 0,-3 16 90,0-7-90,5 6 0,-4-8-90,5 4 1,-6-12 1240,1-8-1421,4 2 90,11-8 90,-5 2 90,10-24 0,-9 16 0,1-40 186,-1 25-141,-8-8 0,-3-4-135,6-9 90,-8 5 0,-2-1 0,-4-7 45,-3 9 0,-5 2-45,-19-3 90,15-4 0,-35 19-90,11 10-90,-19 3 90,18 25 90,-11-13-90,26 46-90,-6-30 180,10 44-90,11-30 90,26 22-90,-20-23-1021,47 6 391,-27-15-539,27-1-397,-7-4 1566,-12-7 0,2-1 0,19 1 0,-19-4 0,0-1 0</inkml:trace>
  <inkml:trace contextRef="#ctx0" brushRef="#br0" timeOffset="220">1932 1036 7803,'0'-19'449,"24"-1"-179,-18 0-180,44 0-90,-44 1 0,26 6 0,6 3 0,-12-6 45,11 6 0,1 3-135,-3 1-2755,17 3 2845,-25 23 0,3-15 0,-15 14 0</inkml:trace>
  <inkml:trace contextRef="#ctx0" brushRef="#br0" timeOffset="414">2167 2083 10141,'0'7'-3958,"-14"-3"3958,11-16 0,-10 8 0,13-10 0</inkml:trace>
  <inkml:trace contextRef="#ctx0" brushRef="#br0" timeOffset="850">3055 1421 10771,'-21'-17'809,"16"2"-719,-38 2-90,25 4 0,-18 4 0,11 1 0,3 4 90,1 0 0,1 22-90,2-17 0,-2 58 0,9-37 0,1 37 90,8-10-90,22-12 0,-6-10 0,3-2 90,24 0-135,-11-12 0,0-2-45,8 0 90,13-8 0,-1-19 0,-13 8 0,-9-21 0,-3-4-90,0 3 90,-7-11 0,-4-4 0,-5-3-1013,1-16 1282,-10 18 1,0 2-739,0 2 559,-16 5-235,12 4 235,-13 7-90,5 2-90,9 27 1106,-10 14-1016,13 16 0,0 10 496,0-6-496,0 4-359,15 4-856,-14-13 1,2 0-315,22 20 1529,-24-10 0,0-1 0,18 4 0,-9 13 0</inkml:trace>
  <inkml:trace contextRef="#ctx0" brushRef="#br0" timeOffset="1316">3413 1647 9422,'3'-13'180,"-1"-2"-91,3 2-89,0-2 90,7-2 0,0-1-90,4-2 0,2-2 0,3-1 0,3-1 540,10-12-450,-8 9 180,15-17 0,-22 19 0,5-4-181,-15 12-89,-1 3 0,-4 3 0,-1 3-89,-1 2 89,0 3 0,1 18 0,-1-11 0,2 27 0,0-27 0,1 30 0,1-20 89,8 25-89,-2-25 90,15 15-90,-9-18 0,16 3 0,-13-6 0,7-8 0,-4-17 0,-8 13 0,4-30 0,-12 8 0,0-16 0,-6 7-179,-1 0 179,-1 16 89,0 21-89,0 14 90,0 29-1978,17 6 538,-13-10 1350,18-15 0,2-3 0,-3 2 0,24 6 0</inkml:trace>
  <inkml:trace contextRef="#ctx0" brushRef="#br0" timeOffset="1664">4347 1285 10411,'-22'-13'360,"-9"5"-180,17-5-180,-13 10 90,14 14 0,3 13-90,10 21 0,16-8 90,-12-1 0,32-2-90,-8-10 0,9-2 0,1-4 0,-13-16 0,-1 11 0,4-12 89,-8 3-178,2-24 178,-14-6-178,-2-25 89,-6 8 179,0-2-89,-15 2-90,11 14-90,-11-5 90,15 16 0,0 27 0,17-11-809,-12 39-1260,32-10 810,-11 9 1259,0-2 0,16-10 0,-16-2 0</inkml:trace>
  <inkml:trace contextRef="#ctx0" brushRef="#br0" timeOffset="1884">4022 625 9242,'55'-18'449,"-26"7"-449,26 0 90,-24 9 0,20 24-359,-23-3-1081,-11 28 1350,-14-14 0,-6 2 0,-15 27 0,6-18 0,1-1 0</inkml:trace>
  <inkml:trace contextRef="#ctx0" brushRef="#br0" timeOffset="4814">7757 957 10501,'-23'-27'720,"-11"0"-451,29 6-89,-32 0-180,32 7 0,-36 4 0,24 7 90,-18 3 90,8 23-180,0 0 90,-1 25-90,11-13 0,1 2 0,-4 22 0,8-3 0,2 1-428,7-23 1,1-1 427,-2 11 0,5-2 90,23 13-90,-17-5 0,17-26 0,7-2 0,-7 4 0,1-1 45,5-7 0,4-3-45,14 4 0,0-4 0,11-5 0,-9-13 0,-1-3 0,8 2 45,-23-16 0,-1-5-135,7-2 135,-22-1 0,-2-3-45,9-20 0,-14 9 0,-4-2-90,-1 11 0,-4-2-270,-11-25 0,-3 0 180,11 26 0,-5 0-450,-29-18 1,-6 4-450,8 1 449,-4 19 0,-3 5 630,-5 6 0,0 7 0,0 7 0</inkml:trace>
  <inkml:trace contextRef="#ctx0" brushRef="#br0" timeOffset="5438">10495 951 10231,'-26'-14'720,"-18"1"-450,23 7-91,-21 3-89,8 3-90,-1 20-377,-2 1 377,2 23 180,1 0-135,13-7 0,3 2-45,6-8 0,1 2 45,-1 23 0,3 0-45,5 8 45,28-12 0,8-3-1971,7 1 1971,5-19 0,5-4-45,-15-11 0,-1-3-723,4-1 1,2-3 767,0-1 0,2-2-90,21-1 0,1-4 90,-17-6 0,1-3-45,4-1 0,3-1 0,-6-3 0,-8-6 0,-3-2 0,10-4 0,-4-2 0,-1-18-941,-15-5 941,-14-3-143,-7-4-37,-28 0-180,-3 0-315,-12 20 1,-5 1 134,11 10 0,-3 2-540,-5 2 1,-6 1 0,3 3 1169,3 7 1,0 3 0,-13-2 0,1 4 0,17 6 0,1 0 0</inkml:trace>
  <inkml:trace contextRef="#ctx0" brushRef="#br0" timeOffset="6081">13865 920 9871,'-39'-27'990,"0"0"-631,7 13 1,-1 1-180,-17-5-90,3 8 0,-2 6-90,-9 18 0,7 2 0,2 5-884,21 2 0,2 2 884,-8 5 0,3 1 90,-2 21 0,7 2-90,14 3 45,5-17 0,7 0-45,28 19 0,-5-13 0,6-5 0,1-17 0,6-5 45,18 9 0,1-4-45,-19-15 0,0-2 0,11 2 0,0-3 90,18-6-90,-4-15 0,-5 11 0,-21-23 0,-2-5 0,11 2 0,-15-15 0,-6-4-90,-8-7-360,-5 7 0,-8-1 1,-29-8-1,26 21 0,-4 2-45,-24 12 1,-2 2-766,5-13-629,-29 7 1889,16 13 0,3 7 0,0 7 0</inkml:trace>
  <inkml:trace contextRef="#ctx0" brushRef="#br0" timeOffset="6588">16247 947 10681,'-12'-20'540,"-10"2"-630,19 3 180,-20 3 0,12 3 179,-21 4-179,9 3-90,-22 39 0,18-12 45,5 13 0,3 3-571,1 6 616,2 16 0,12 3-90,26-18 45,-4-9 0,5-4-45,33 1 0,-7-11 0,2-5 45,-15-11 0,1-4-90,12 2 0,3-2 45,4-2 0,-1-6 0,-14-6 0,0-3 30,2 3 0,4-1 0,-7-3-30,-5-8 0,-4-4 0,17-9 0,-5-1 90,-6-14-833,-17 16 0,-4-1 743,-8-16 0,-5 0-103,-27 0 103,3 18 0,-5 1 0,-1 7 0,-5 3-360,-19-10 1,-1 4-348,18 14 0,-1 3-823,-24-1 1,-1 3 1481,26 4 1,1 4 0,-8 6 0,1 6 0,-10 11-1</inkml:trace>
  <inkml:trace contextRef="#ctx0" brushRef="#br0" timeOffset="7130">19428 720 10141,'-27'-8'630,"-37"2"-540,38 4 135,-13 11 0,-3 6-1340,1 6 1160,12 1 0,1 2 134,-12 16 1,4 6-180,1 4 90,17-10 0,1 2-90,-2 21 45,6-9 0,9-1 45,30 6-90,-13-23 0,4-3 0,12-11 0,4-4 0,-1-2 0,1-2-461,3-2 0,3-2 461,3-2 0,2-3 45,0-1 0,1-2-45,1 1 0,2-3 0,15-5 0,0-6 0,-18-1 0,1-4 29,-2 0 1,2-3 0,-6-2-75,-9-4 1,-3-2 44,6-2 0,-5-1 0,-4-17-90,-13-3-540,-7-3-675,-19 14 1,-7 1-674,-13-17 1978,1 19 0,-6 5 0,6 12 0,-3 3 0,-2 1 0,0 0 0</inkml:trace>
  <inkml:trace contextRef="#ctx0" brushRef="#br0" timeOffset="8897">16315 2046 9152,'-12'17'1349,"9"0"-1259,-9-4-90,12 0 0,19 3 0,4-3-3212,28 10 3302,-11-10-180,7 2-526,-11-6-104,2-2 1,-1-1-1,1 0-180,-2-3-449,-4 0 1349,0-3 0,-5 0 0,-1 0 0</inkml:trace>
  <inkml:trace contextRef="#ctx0" brushRef="#br0" timeOffset="9047">16777 1988 9691,'-39'-11'360,"-1"5"-360,11 1 90,-1 5 0,7 23-90,-4-17 0,-3 46-745,-4-25-290,4 14 1,0 5 622,5-13 1,0 0 0,-10 14 0,-1 2 0,10-10 0,0 0 0</inkml:trace>
  <inkml:trace contextRef="#ctx0" brushRef="#br0" timeOffset="9850">16175 3284 10141,'-16'-4'540,"-7"0"-540,21 0 0,-19 2 0,7 0 0,-14 18 0,8-11 0,-2 29 90,13-9-180,2 21 180,4-8 0,3-3 0,0-12-90,21-4 0,-15-2 0,34-5 0,-11-5 0,9-3 0,3-4 90,-13-17-90,9-5 0,-12 2 90,6-31-180,-21 31 90,-3-27-90,-7 21-180,0 3-270,-20 0-1798,-6-1 2338,-23 8 0,2 2 0,-4 9 0</inkml:trace>
  <inkml:trace contextRef="#ctx0" brushRef="#br0" timeOffset="10448">16488 3317 9332,'0'36'90,"0"-7"-90,0 2 90,0-7-90,0 2-90,0-1 180,0 1-90,0-2 0,0 5 179,0-9-89,0 3-359,0-13 269,0-26 0,0-9-90,8-30 90,-5 13 0,11-15 0,-8 26-90,4-7 180,2 19-90,-4 3 180,7 8-91,-5 2 91,7 23-180,-6-13 0,4 33 0,-1-8 0,-3 8 0,4 14 0,-8-23 90,4 15-90,-6-23 180,2-2-180,-4-7 0,0-9 0,0 4 0,2-6 0,-1 0 0,7-17 0,-2-6 0,8-24 90,-3 10 0,3-3-90,-5 14 0,0 3 0,-4 11 0,2-8 90,-4 18-90,1-10 180,-1 12-180,-1 0 0,3 19 90,-4-15-90,5 34 90,-5-22-270,1 19-540,-1-10-1438,0 12 628,-2-9 1530,-1 5 0,-1-14 0,0-3 0</inkml:trace>
  <inkml:trace contextRef="#ctx0" brushRef="#br0" timeOffset="10698">16042 3163 8702,'-1'-12'630,"0"-1"-271,22-4-179,-15 4 0,34-7-270,-15 9 90,19 1 90,-3 6-90,-3 3 90,-7 19-629,-9-13-451,-5 25 990,-1-11 0,-2-3 0,4 0 0</inkml:trace>
  <inkml:trace contextRef="#ctx0" brushRef="#br0" timeOffset="10848">16852 2630 9422,'-23'-3'-450,"-4"0"-1169,0 29 1619,-18-5 0,26 26 0,-20-9 0</inkml:trace>
  <inkml:trace contextRef="#ctx0" brushRef="#br0" timeOffset="17138">10530 2054 9152,'0'15'-90,"0"1"90,0-8 0,0 2 0,0-2 0,0 2 90,0 2-90,0-1 0,13 4 0,-9-1 0,19 1 0,-20 1 180,23 0 90,-1 7-270,10-4 89,7 3 1,-7-5-246,7-2 246,3 0-135,-7-5 0,2 0 90,-8-2 0,1 0-45,27 5 0,2-2-358,-23-4 1,0-1 357,6 1 0,5 0 0,-5-1-1015,-2-1 0,-2 0 1015,14 2 0,2 0 0,-1 1 0,-1 1-211,-14-2 1,3 0 210,2 1 0,4 2 0,-4-1 45,-4-2 0,-1 1-45,6 0 0,3 1 0,-4-2-289,-2-1 1,-2-1 288,14 1 0,0-1 0,-15-2 0,-1-1 45,1-1 0,0 0-45,1 0 0,0 0 45,1 0 0,0-1 0,1 0 0,-1 0-90,2 1 0,2-2 90,18-7 0,1 0-45,-16 6 0,2 0 30,4-6 0,4-4 0,-5 1-30,-5 1 0,-3 0 0,16 2 0,-2-3-45,-21-5 0,-2 0 90,0 10 0,0 0-45,-2-7 0,0 0 0,-2 3 0,0 0 0,-1 1 0,0 0 0,-2 0 0,2-1 0,11-4 0,1 0 104,-11 3 0,0 0-104,22-7 0,0 1 90,8-4-90,-12 4 0,1 0 1272,6-2-1272,-21 7 0,1-1 0,-1 1 0,-2 1 0,22-5 0,-11 2 0,-1 0 0,7 1 0,-12 2 0,0 0 90,3 2-180,9-4 406,-9 5-226,-15 1-90,13-2 0,-23 4 0,7-2 0,-13 3 1148,-2-1-1418,-3 2 367,-1 0-366,0-2 840,4 0-751,-2-1 107,4-4-287,-6 3-1259,2-2 1619,-6 3 0,0-1 0,-3 3 0</inkml:trace>
  <inkml:trace contextRef="#ctx0" brushRef="#br0" timeOffset="17447">14692 1844 9691,'0'-11'1080,"18"2"-810,-13 3-270,35 3 180,-35 0-90,40 2 179,-11 1-269,10 0 360,-2 0-360,-5 16 180,-10 2-90,6 19-90,-18-9 0,-4 15 90,-9-12-540,-2 12-1079,-23-8-720,17 4 2144,-44 3 0,25 5 0,0-23 0,1 1 1</inkml:trace>
  <inkml:trace contextRef="#ctx0" brushRef="#br0" timeOffset="18802">10397 4069 9422,'-2'7'1439,"0"-3"-1529,2-14 180,0-7-90,19-20 180,-15 6 0,28-22-180,-14 17-1164,7-15 1254,0 13-180,-15-1 180,8-2-66,-11-21 156,7 12-45,-10 8 0,-2 0-135,0-5 179,-1 12 1,-2 1-180,1 2 0,-14-2 90,10 20-90,-23 7 0,24 20 934,-19-9-889,13 26 0,2 6-45,-13-3 0,8 3 0,3 4 0,2-1 0,1-2 90,-4 23-135,7-11 0,1-1 135,-1 5-585,13-12 1,1-1-675,-6 1 269,36 8-1402,-10-15 1403,12-13 899,-11-9 0,1-2 0,11-4 0,13-3 0</inkml:trace>
  <inkml:trace contextRef="#ctx0" brushRef="#br0" timeOffset="19147">10923 3863 9691,'-16'-15'450,"-3"3"-540,-15 6 180,6 18-90,5 11 90,12 11 0,4 0 0,7-9-90,19-12 90,2-5-90,14-8 0,-6-13 0,-8-5 180,-2-14-180,-8 1 0,-1 2 0,-6 13-90,-1 7 90,-1 9 0,1 0 90,-2 0-180,2 0 180,2 16 0,-2 1-270,8 18-630,-4-8 91,6-9-181,-4 5-269,2-19 1169,0 20 0,1-22 0,2 8 0</inkml:trace>
  <inkml:trace contextRef="#ctx0" brushRef="#br0" timeOffset="19684">11167 3790 8792,'5'0'450,"2"21"-360,-3-16-90,4 31 0,-2-10 0,3 17 0,-1-4 90,-1-5-90,-2-12 90,-2-2-90,1-3 539,-2-1-629,1-8 180,0-1-180,-1-26 90,1 15 0,2-32 0,0 12 0,5-21 0,-3 10-90,3 2 90,-4 14 0,1 2 180,2 1-90,-2 9 360,3-1-360,-5 8-90,2 18 90,-2 2-90,2 20 0,-3-19 0,2 14 0,-3-30 90,0 24 0,-2-26 0,2 18 180,0-19-181,0 11-178,-1-12 89,0 4 0,0-5 0,1-20 0,-1 16 0,2-31 0,1 32 0,4-39 0,-1 27-90,6-23 0,-6 19 90,2 8 90,-6 2-90,0 9 90,-1 0-90,2 0 0,0 18 0,2 6 0,-2-1-900,5 27-89,-5-32-1,2 25 990,-3-16 0,-1-14 0,1 0 0</inkml:trace>
  <inkml:trace contextRef="#ctx0" brushRef="#br0" timeOffset="19884">10930 3570 9152,'-16'-11'0,"1"3"90,10 3-90,1 1 0,4 2 90,25 1-90,16-1-540,15 2 392,-12 8 0,1-1 1,16-3-1,-19 4 0,-1-1 1</inkml:trace>
  <inkml:trace contextRef="#ctx0" brushRef="#br0" timeOffset="20618">11917 3452 8972,'0'45'809,"0"-8"-719,0 1 0,12-8 0,-9 5 0,10 16-90,-3-11 0,-7 11 0,7-3 0,-10-15 180,0 17-180,0-26 90,0 6 0,0-17-180,0-4 90,0-22-90,0-5 90,0-19 0,0 6-90,20-1 90,-15 9-90,30 0 90,-15-1 0,-1 5 0,14 2 0,-14 11-90,12 3 90,-8 18 90,-7-11-180,-4 28 180,-4-28 0,3 36-90,1-10 0,-1 10-3482,7 10 3302,-6-23-90,6 7-741,-2-16 381,2-3 270,5-7 90,1-3 0,5-5-179,1 0 449,15-20 90,-12 15 899,19-33-539,-29 13 0,4-9-91,-18 1-179,-4 11 90,-3 0 630,-2-6-451,0 8-539,-19-5 90,0 17 3337,-17 0-3337,19 28 90,-6-15-90,21 33 168,-7-15-168,9 15 90,16-4 0,-12-8-180,31-13 270,-16-6-180,17-7 0,-19-15 0,7 11 0,-22-23 0,14 24-810,-15-24-989,5 10-270,-23-15 2069,-5 4 0,0 6 0,5 5 0</inkml:trace>
  <inkml:trace contextRef="#ctx0" brushRef="#br0" timeOffset="20800">12380 3564 9062,'0'-20'629,"0"0"-449,0 1-90,19-9 0,-14 7-90,14-4 0,1 11 0,-16 2 0,30 2 0,-15 4 90,8 2-90,-1 4-539,-8 17-451,-1-12 990,5 53 0,-8-30 0,4 36 0</inkml:trace>
  <inkml:trace contextRef="#ctx0" brushRef="#br0" timeOffset="20952">12540 4494 11041,'0'9'180,"0"-2"-180,0-1 0,0-21 0,0-5 0</inkml:trace>
  <inkml:trace contextRef="#ctx0" brushRef="#br0" timeOffset="42197">11227 5148 9332,'4'-10'1169,"2"-2"-899,0 0 0,0-3 179,1 0-89,-1-2 90,5-12-90,-3 9-270,1-8 0,-3 15-180,-3 2 90,0 1 270,-1 5-270,-1 20 90,-1 12-90,0 14 0,0 21 0,0-19 0,0-6 0,0 0-180,0 6-1260,13 21 361,-10-31 0,9 5-1620,1-14 2699,-10-10 0,20-2 0,-10-10 0</inkml:trace>
  <inkml:trace contextRef="#ctx0" brushRef="#br0" timeOffset="42431">11505 4915 9961,'0'-10'1260,"-14"4"-1170,10 21-90,-20-11 0,21 50 0,-12-29-1061,14 34 1151,-8-20-90,8 1 0,-3 2 17,4 14-17,0-13-495,0-9 0,0 0-44,0 3-181,0 9-89,13-18-181,-10-5-269,9-2 1259,-12-5 0,0-2 0,0-2 0</inkml:trace>
  <inkml:trace contextRef="#ctx0" brushRef="#br0" timeOffset="42731">11035 5251 8702,'-8'0'1079,"2"15"-989,3 8 270,2 9-270,1 5 0,0-5-90,17 4 180,-12 2-180,27 2 90,-10 18-90,-4-15 0,7-5 0,-1-1-441,-7 4 486,4-14 0,0-1-45,0 7 0,-2-2 90,1-3-90,-2-5 80,-1-1-80,-1-8 0,6-2 0,-4-8-360,19-28-179,-13 2-496,2-12 1,0-5-1535,8-16 2569,-10 17 0,-1-3 0,-6 8 0,-1 0 0,0 0 0,-1-1 0</inkml:trace>
  <inkml:trace contextRef="#ctx0" brushRef="#br0" timeOffset="43831">9907 6995 9871,'0'-32'1350,"0"2"-1081,0-1 91,0 2-180,0 0-90,0 3-270,0 4 360,0 3-180,0 30 90,0 19-90,0 19-1371,0 13 1461,0-11-180,0 6 90,0 1 0,4-17 0,0 0 0,-2 19 45,2-13 0,0 0-45,0 1 0,-2-6 0,1-2 0,2-6 180,-2 13-180,-2-34-90,0-21 180,0-14-180,-1-25 90,0 6 0,0-21-90,0 24-386,0-11 476,0 21 1207,0 3-1207,0 5 0,0 6 0,14 7 0,4 4 90,10 47-90,2-20-325,-8 37 235,0-30-89,-5-1-1007,-2 1 557,2-3-427,1 0 247,2-5-720,11 2 449,-5-13 1080,8 5 0,-7-16 0,1 3 0</inkml:trace>
  <inkml:trace contextRef="#ctx0" brushRef="#br0" timeOffset="44098">10452 7298 10141,'-20'-22'1080,"15"2"-990,-32 2-180,32 4 359,-29 3-179,11 6-90,-15 2 0,9 20 0,0 3 0,15 22 0,3-11 0,7 1 0,4-1 90,22-9 0,2 4-90,3-7 0,13-11 0,-14 1 0,10-9 90,3-16-90,-16-4-90,-5-18-1169,-9 0-540,-26 1 630,13 6-270,-29 13 1439,29 1 0,-13 16 0,17-5 0</inkml:trace>
  <inkml:trace contextRef="#ctx0" brushRef="#br0" timeOffset="44298">10760 7181 11670,'-36'17'0,"1"-1"90,18 21 0,-7-10-270,21 12-539,-7-15-1980,33 17 451,12-19 1725,14 7 1,5-13-1,-12-2 1</inkml:trace>
  <inkml:trace contextRef="#ctx0" brushRef="#br0" timeOffset="44481">10243 7940 10231,'-16'13'90,"5"-1"-180,5-4-4317,4-3 4407,28-2 0,-20-2 0,19-1 0</inkml:trace>
  <inkml:trace contextRef="#ctx0" brushRef="#br0" timeOffset="44954">11372 7497 9152,'42'-49'0,"-17"9"0,9 3 180,-16-10-180,3 11 135,-9 4 0,-2-1 44,-8-7 91,3 7 0,-1 0-90,-4-6 270,-19-22-270,14 27-731,-31-6 641,32 18 86,-26 4-176,26 6 136,-22 4 44,13 5-180,-13 36 0,7-8-779,1 32 689,7-13 180,1 4-180,5 4 180,1 1 0,4-1-90,0 0-135,12-18 0,1 0-404,-7 16-316,25-12 1,4-3 44,-11 1 405,6-15 1,1-3-852,5 0 1256,3-7 0,0-5 0,0-4 0</inkml:trace>
  <inkml:trace contextRef="#ctx0" brushRef="#br0" timeOffset="45464">11830 7385 9961,'0'-20'810,"0"1"-270,-21 3-630,1 0 90,-19 8 0,8 0 0,14 23 90,-5 5-90,20 18 0,-8 0 89,34-14-89,3 9 0,2-19-179,17 4-1,-28-7 180,23-11-90,-13 0 90,-4 0 0,1 0 0,-4-15 0,1-5 90,-6-18 90,-4-1-90,-8 3-180,-4 7 180,-15 14-90,11 23 0,-10 12 179,14 18-269,18-17 180,-13 14-180,28-19-269,-9 4 269,18-2-90,-6-16 270,11 4-90,-22-25 0,8 14-90,-11-32 90,-6 10 540,-1-18-271,-10 9 91,-1-3-450,-4 18 90,0 21 0,0 14 0,0 19-270,14-2-449,-11-6-451,11 0-1528,3 7 2698,-1-9 0,4 3 0,-9-10 0</inkml:trace>
  <inkml:trace contextRef="#ctx0" brushRef="#br0" timeOffset="45631">12065 6883 10681,'-15'-16'-180,"-3"0"-1079,7 8 1259,1 25 0,28 17 0,8 24 0</inkml:trace>
  <inkml:trace contextRef="#ctx0" brushRef="#br0" timeOffset="45780">11925 8179 10591,'-11'1'-697,"1"-1"0,4 0 0,1 0 0</inkml:trace>
  <inkml:trace contextRef="#ctx0" brushRef="#br0" timeOffset="46231">13277 7072 11311,'-23'-8'719,"18"3"-269,-38 1-270,15 3-180,-10 1 0,-10 17 0,20-13 0,-8 32 90,11-7-90,11 8-450,3 16-270,11-21-2068,24 21 1079,13-25 1545,15 6 0,7-17 0,-11-2 0</inkml:trace>
  <inkml:trace contextRef="#ctx0" brushRef="#br0" timeOffset="46604">13793 7107 11221,'-52'0'989,"-3"15"-989,15-11 360,-11 26-360,33-10 0,-21 17 90,25-7-90,-5 5 90,9-14-90,10 3 0,21-10 0,-16-3-90,39-5 0,-9-3 0,11-3 90,15-18 0,-26 13 0,18-30 0,-29 11 0,6-17 90,-21 0-180,-2 7 90,-7 9 0,0 32 0,0 7 90,0 31-360,0-12-360,17 1-1349,5-4 900,11-10-1619,15 5 2698,-13-16 0,12-2 0,-11-7 0</inkml:trace>
  <inkml:trace contextRef="#ctx0" brushRef="#br0" timeOffset="46780">14337 7153 11311,'-40'0'719,"6"0"-719,13 18 0,-1 3 0,20 20 0,-8-9 0,10-2-630,0-9-1438,25-3 718,4 1-449,15-11 1799,-3 1 0,-8-9 0,0 0 0</inkml:trace>
  <inkml:trace contextRef="#ctx0" brushRef="#br0" timeOffset="47181">14513 6476 10501,'-24'-21'90,"-8"3"630,29 8-720,-17 5 449,18 23-359,-5 17-90,7 11-521,16 12 521,-13-7 90,13 5-90,5 3-1634,-15 0 1634,14-29 0,1-1 0,-17 28-213,15-29 0,0 0 213,-5 24-90,14-4 180,-9-5-90,-4 6 90,2-17 0,-9 2-180,2-20-630,-8-5 1126,1-25-406,-2-8 0,-15-28-90,11 12 1701,-10-1-1611,13 6 655,0 11-566,13-1-89,-10 40 0,22 8 0,-22 19 0,17-1 0,-14 3-629,4-10-1710,1 16 810,-9-25 1529,7 3 0,-8-19 0,2-4 0</inkml:trace>
  <inkml:trace contextRef="#ctx0" brushRef="#br0" timeOffset="47364">14177 5903 10051,'-29'0'-180,"0"21"-809,-16 19-1,9 12-814,12-18 1,1 1 1803,4-5 0,2 1 0,0 5 0,0 0 0,0 3 0,0 0 0</inkml:trace>
  <inkml:trace contextRef="#ctx0" brushRef="#br0" timeOffset="48298">15562 7416 9781,'-11'1'1080,"2"1"-990,5-20-90,18 14 180,-10-34-90,27 7-90,-11-11-1446,-2-6 1535,14 10-89,-28-2 360,22-3-447,-20 11 0,-3-2-3,9-20 270,-7 7 0,-3 0 0,-2-11 45,-10 12 0,-1 0-225,5-5 0,-12 19 0,1 3-180,13-3 80,-10 6 190,-2 8 0,3 27-180,-6 30 180,3 17-297,14-19 1,2 1 206,-7 27 0,6-30 0,2 0 0,-2 1 0,2 1 0,7-1 0,0-1-225,-7 0 1,2-1 292,15-3 1,5 0-1014,-5 7 1,2 0 404,4-11 0,4-2-1083,9 12 0,2-3 1623,12-3 0,-19-14 0,0-3 0,16-2 0</inkml:trace>
  <inkml:trace contextRef="#ctx0" brushRef="#br0" timeOffset="48632">16200 7153 10051,'-25'-18'900,"-14"8"-900,12-6 90,3 9 0,-18-3 0,20 5 0,-13 26-90,16 1 89,9 21-89,10-12 0,0-2 0,0-9 90,23-3 0,-3 0-90,7-2 0,3-6 0,-12-2 180,12-7-360,-14-14 270,1 10-90,-15-25 0,8 26 0,-9-26 0,3 11-180,-4-10 270,0 5-90,0 32-269,19 5-451,-14 28-899,28-6 629,-15-14-359,8 7 1349,1-25 0,-7 16 0,0-10 0</inkml:trace>
  <inkml:trace contextRef="#ctx0" brushRef="#br0" timeOffset="49181">16440 7115 9961,'0'13'810,"0"5"-810,0 25 90,0-9-90,0 2 0,13-10 90,-10-1-180,20-2 180,-21-2-90,18-3 270,-11-3-270,3-3 0,-1-6 0,-8-20 0,3 9 0,-2-32 0,-1 21 0,3-19 0,-1 7-180,5-17 270,-1 11-270,5-20 180,-6 28 90,5-9-180,-7 25 180,3 0-90,1 10 0,-4 24 0,10 5 90,-7 13-90,8 12 0,-8-22-385,1 10 385,-4-16 52,0-3-52,0-3 180,2-5-180,-4 0 0,4-8 0,-6-2 383,3-5-383,-3-14 39,0 11-39,0-28 0,2 27 0,-1-34 0,4 20 0,3-31 0,-1 19-89,6-16 89,-6 23 0,3 3 0,-5 10 89,1 9-89,-1-4 0,1 5 90,0 20-90,1-16-90,6 37 180,-2-11 0,10 24-359,-10-11-1980,9 8 810,-9-24 1439,4 5 0,-7-15 0,-1-3 0</inkml:trace>
  <inkml:trace contextRef="#ctx0" brushRef="#br0" timeOffset="49381">16145 6581 11131,'-10'-16'180,"3"3"-180,6 3 0,1 2 0,45 2-810,-15 2-1536,19 1 0,3 4 2346,9 22 0,-19-20 0,1-1 0,-11 9 0,0 1 0</inkml:trace>
  <inkml:trace contextRef="#ctx0" brushRef="#br0" timeOffset="50630">17935 6233 10231,'0'-5'900,"0"17"-541,0 20-359,-18 9 90,14 17-1905,-29-4 1815,29 9 45,-12-29 0,-2 0-45,9 3 0,2 0 45,-10 1 0,0 0-45,3 0 0,1 2 0,-8 16 0,0 1 0,4-14 0,-1 2 0,-2 3 0,-2 4 0,1-5-180,1-2 0,1-3-270,-7 14 1,1 0-91,6-17 1,1-2-181,1-1 0,0 0 720,0 0 0,1-1 0,2-2 0,0-1 0,1 1 0,0-1 0</inkml:trace>
  <inkml:trace contextRef="#ctx0" brushRef="#br0" timeOffset="51666">18300 7082 10771,'0'-6'719,"0"2"-629,-18 2 0,-2 1-90,-1 19 0,-11-14 0,28 34 90,-30-20-90,30 19 0,-26-7 0,26 2 0,-9 0-449,13 1-1350,0 11 719,20-12 1080,14 13 0,10-25 0,6 2 0</inkml:trace>
  <inkml:trace contextRef="#ctx0" brushRef="#br0" timeOffset="52336">18638 7231 10141,'-20'-19'810,"-3"7"-810,-13 5 0,16 25 90,9 0 0,11 20 0,0-4-450,21-1-450,2-7 540,22-13 1,-12-5 179,0-8 90,-8 0 0,-1-15 0,10-3 0,-12 0 180,6-14 269,-15 27-89,-3-28 0,-4 29-360,-3-22 0,-2 17 90,0 10-90,-1 14 0,0 17-180,17 0-540,-1-8 181,28-11 539,-17-7 0,16-6 0,-22 0 0,4-18 0,-10 14 0,-1-27 90,-4 28 539,-2-23-449,-3 23 180,-3-21-540,-1 14 180,-1 13 90,0 7 0,0 21-90,14-15-90,-10 9 90,29-15 90,-6 4 0,20-6-180,-8-8 90,-3 0 0,-13 0 0,-4 0 0,-3-15 180,-5 0 539,-5-15-809,-2 5 180,-4 4 0,-16 10-90,12 22-270,-11 10-539,15 22-91,0-9-179,0 2-540,0-12 1619,17-2 0,-13-3 0,13-1 0</inkml:trace>
  <inkml:trace contextRef="#ctx0" brushRef="#br0" timeOffset="52598">18475 6817 9512,'-2'-19'449,"1"0"1,29-6-450,-21 7 0,28 4 0,6 3 0,-11 0 0,13 4 0,1 3 90,-2 1-1546,10 1 1546,-20 2-270,-1 18-52,-4-13-1837,10 32 132,-13-10 1870,6 8 1,-12 0-1,1-11 1</inkml:trace>
  <inkml:trace contextRef="#ctx0" brushRef="#br0" timeOffset="52799">19467 6377 10411,'-28'20'0,"12"6"-809,-4 13-631,18 1 1440,-7-5 0,9 3 0,0 3 0</inkml:trace>
  <inkml:trace contextRef="#ctx0" brushRef="#br0" timeOffset="53080">20003 6724 11311,'0'-9'-270,"0"1"360,0 4 0,0 27 0,0 27-90,14 6-765,-14-10 0,3-1-44,23 5-1537,-23 15 1356,10-20-449,-13-3 1517,0-2 0,0-3 0,0-2 0</inkml:trace>
  <inkml:trace contextRef="#ctx0" brushRef="#br0" timeOffset="53364">19945 7108 8972,'0'-23'270,"0"1"-270,0 3 0,16 1 0,-13 3 0,13 3 90,0 5-90,2 4 0,19 3 0,-12 0 0,1 18 0,-1 1 0,-5 2 0,8 9 0,-12-13 90,1 2 629,-6 4-629,-3-21-90,1 7 0,-5-9 0,4-17 0,-2 13 0,8-48-360,-4 29-719,6-31 449,-5 22-179,2 0-271,-2 2 1080,-1 2 0,1 4 0,-1 1 0</inkml:trace>
  <inkml:trace contextRef="#ctx0" brushRef="#br0" timeOffset="53797">20475 7082 10141,'-12'-19'180,"9"-7"-90,-9 38-90,12-4 0,0 29 0,17-17 90,-13 16 0,23-17-90,-17 10 0,11-12 0,-8-9 0,1-8 0,1-17 90,-3 13-180,2-31 90,-6 30 0,0-35 0,-2 23 540,0-29-360,-3 21-180,2-13-90,-2 19 180,0 3-90,-1 9 0,0 7 0,0 0 0,0 0 0,0 20 89,3 4-178,1 0-1171,8 27 451,-2-32-990,18 33 450,-6-38 1349,10 14 0,-5-26 0,0 9 0</inkml:trace>
  <inkml:trace contextRef="#ctx0" brushRef="#br0" timeOffset="53981">21012 6977 10861,'-22'-19'539,"-12"6"-179,19 8-270,-16 23-90,17 7 90,3 10-90,11-1 0,0-7-809,19 12-1,-14-10-1619,37 12 451,-9-27 1828,11 7 0,0-20 1,-14 5-1</inkml:trace>
  <inkml:trace contextRef="#ctx0" brushRef="#br0" timeOffset="54147">21272 6320 10771,'-27'-17'0,"-15"6"0,24 6 0,-19 4 90,8 22-90,1-2-360,-1 22-1214,9-10 0,0 0 1156,-8 22 0,10-16 0,0 0 1,-3 20-1</inkml:trace>
  <inkml:trace contextRef="#ctx0" brushRef="#br0" timeOffset="56435">16288 79 9781,'15'-5'1260,"-1"0"-721,-2 0 1,-3-1-360,0 1 90,-3-1 0,0 1 179,-2 2-449,-2 16 0,-20-10 0,14 24-90,-36-24 270,21 30-270,-19-16 90,6 13 0,1 4 0,-10 1 0,4 0 0,1-1 0,5-4 0,-1 6 0,14-10 0,8-9 0,3 7 0,6-14 90,22 3-180,7-9 0,15 0-539,20-4 179,-18 0-135,-6-7 1,1-2-136,7 5 0,-9-11 1,-1 1-225,5 11 224,9-10 720,-11 1 0,-12 1 0,5-10 0</inkml:trace>
  <inkml:trace contextRef="#ctx0" brushRef="#br0" timeOffset="56599">16495 216 10141,'-13'-5'1170,"10"1"-721,-17-1-449,12 2 90,-2 17-90,4 11-1439,6 12 1439,0 26 0,0-16 0,0-13 0,0 0 0</inkml:trace>
  <inkml:trace contextRef="#ctx0" brushRef="#br0" timeOffset="60898">22615 7033 9602,'-12'-6'1169,"9"0"-719,-16 2-181,17-1-179,-12 1 0,9 1 0,13 13-90,7 4 90,29 0-989,8 5 179,-5-8-89,1-1-91,-14 6 1,-1-10-451,-1 6 1350,-4-1 0,-1-2 0,-5 3 0</inkml:trace>
  <inkml:trace contextRef="#ctx0" brushRef="#br0" timeOffset="61063">22652 7276 9871,'-37'2'1080,"3"-1"-1170,10 0 180,3-1-90,12-12 0,46 9-720,-5-20-27,2 21 0,3 2-242,13-10-271,5 0 1260,4 7 0,1-7 0,1 10 0</inkml:trace>
  <inkml:trace contextRef="#ctx0" brushRef="#br0" timeOffset="61332">23042 6915 9871,'-39'-17'1080,"-11"-4"-1080,21 6 0,-10-6 90,29 13 90,0-2-180,28 9 90,15-1-180,8 2 90,12 16 90,6 4-554,-13 11 464,11 2 0,-24 0 180,-16 4-180,3 5 0,-18 4 90,7 6-540,-28 3-360,1-11 1,-4 1 134,-1-11 1,-2 0 674,0 4 0,-2 4 0,2-5 0,1-3 0,1-1 0,-5 10 0,-1-1 0</inkml:trace>
  <inkml:trace contextRef="#ctx0" brushRef="#br0" timeOffset="62018">23885 7009 10951,'0'-14'-90,"0"3"90,0 5 0,16 24 90,1 12-180,2 14 135,-6-12 0,-1 1-45,0 10 0,-1-6 0,0 1 90,1 5-1166,1 9 1166,-12-21 147,9-4-147,-9-3-90,6-6 180,-6-3-180,4-6-90,-2-2 0,0-4 659,4-20-569,-2 13-90,3-34 90,0 20 0,2-22 0,1 7-90,9-22 90,-2 16-45,-4 6 0,1 2-45,4 0 180,8-9-180,-13 28 180,2 0-90,-2 12 0,-5 0 0,7 15 0,-7 5 0,2 17 0,-5-16 180,-2 15-90,-1-21-90,-1 12 0,2-15 0,-1-5 0,6-27 0,-2-4 0,10-25 0,-3 12-90,5-1 90,-5 13 0,0 4-90,-1 9 90,1-6 0,-4 16 90,0-8 0,-5 10-90,2 19 0,-1 6 0,4 27-180,-2-12-630,3 6 1,1-17-1,2 0-89,3-3 899,14 3 0,-5-15 0,11 0 0</inkml:trace>
  <inkml:trace contextRef="#ctx0" brushRef="#br0" timeOffset="62688">24830 7107 10141,'-19'-21'450,"14"2"-540,-31-4 90,14 7 0,-15 3 0,2 8 0,9 24 90,12 4 0,6 21-180,28 2 180,-16-10-360,35-4 0,-10-10 0,10-11 270,13-1 0,-21-10 0,6 0 0,-17 0 0,-8-21-90,6 16 180,-16-34 90,12 34 180,-13-32 0,3 22-450,-4-21-90,0 16 270,-16 4-90,13 28 90,-13 9-90,35 19 0,3-3-90,25-6-180,-12-14 180,4-7 90,-9-10 0,0 0 0,0 0 0,-2-22-90,8-6 180,-13-14-90,4 0 0,-18 8 90,0-2 360,-6-2 90,-2 1-451,-1-1 271,0 2-90,0 2-180,0 5-90,-17 4-90,13 1 90,-13 12-90,8 1 180,7 33-90,-7 7 90,9 15-90,0 1 0,0-8 0,17 21-630,-13-14 0,11-7 1,-2 0 89,-10 2-449,19 19 629,-20-32 180,9 4 180,-11-17 540,-22-6-90,0-22-180,-21-10-180,22-12 0,-7 3-1,25 6 1,-8 0-90,11-13-90,0 9 1,25-16-631,9 22-225,-4 8 1,3 1 855,20 2 1,-1-2 0,-16 10-1</inkml:trace>
  <inkml:trace contextRef="#ctx0" brushRef="#br0" timeOffset="63015">24385 6375 10591,'-56'-6'360,"6"-1"-360,12 2 0,11-1 360,12-3-181,7 4-89,36-6-180,-3 7 180,31-3-1342,-11 2 1252,7 0 0,3 1 0,-16 3 0,1 0 0,20 1 45,-16 8 0,-1 1-45,1-5-135,-11 23 0,-4 4-675,-5-8-90,-8 11 1,-3 2-450,-8-3 1349,-1 8 0,-3-15 0,-1-2 0</inkml:trace>
  <inkml:trace contextRef="#ctx0" brushRef="#br0" timeOffset="63204">25130 5923 10051,'0'-6'-90,"-14"2"180,10 18-450,-10 14-2518,14 30 2878,0-3 0,0 9 0,0-12 0</inkml:trace>
  <inkml:trace contextRef="#ctx0" brushRef="#br0" timeOffset="63532">26118 6241 11850,'-15'-34'90,"11"4"-90,-12 4-90,3 6 180,10 4 180,-11 7-270,3 20 0,2 23 0,-4 11-1696,1-1 0,1 3 1696,6-13 0,-1-1 45,-6 15 0,-1 0-351,5-10 0,0-2 306,-1 2 0,1-1 0,0 2 0,-1-1 0,0 0 0,0 0 0,0-1 0,1 1-270,-1-2 0,-1 1-675,-3 12 1,1 0 314,4-12 1,-1-1 629,-4 20 0,1-1 0,3 3 0,3-23 0,1-1 0</inkml:trace>
  <inkml:trace contextRef="#ctx0" brushRef="#br0" timeOffset="63915">26485 6475 8882,'7'-30'90,"-1"2"90,-1 6 0,-1 4-360,-2 4 719,-1 3 1,-1 34-540,0-3 0,-11 31 0,8-18 0,-8-3 90,11-7-90,0-8 0,0-7 0,0-4 0</inkml:trace>
  <inkml:trace contextRef="#ctx0" brushRef="#br0" timeOffset="64682">25962 6408 10141,'0'-8'810,"0"0"-91,-11 4-719,8 16 0,-8 15 90,11 10-90,0 12 0,0-4 0,0-6 0,0 1-197,0 23 197,-2-6 0,4 0 0,5-24 0,0 1 0,-6 22 0,2-2-729,25 7 729,-26-22 0,-1-2-180,11 11-359,-2-3-181,-8-6-928,8 7 1019,-10-17-720,0 9 359,0-24 1038,0-1 0,-17-11 0,-4-1 0</inkml:trace>
  <inkml:trace contextRef="#ctx0" brushRef="#br0" timeOffset="64798">25770 7100 9152,'-9'-39'360,"1"3"-270,8 1-90,0 2 0,27 3 0,-20 1-855,30 10 0,6 2-404,-5-10 789,3 11 0,2 1 0,13-5 0,1 0 0</inkml:trace>
  <inkml:trace contextRef="#ctx0" brushRef="#br0" timeOffset="65065">26605 6174 10321,'0'-8'810,"-14"3"-451,2 3-359,-11 2 180,14 25 0,-6-5-225,9 12 0,1 4 135,-10 12-850,7-13 1,1 1 849,-3 24-180,0 2 180,3 4-90,3-33 0,0 0 0,1 2 0,1-1 45,-2 0 0,0 0-270,-1 15 0,0-1-376,1-12 0,0 0-659,-4 22 1,1 0-719,-2 2 1978,3-21 0,0-2 0,0 6 0,0-3 0</inkml:trace>
  <inkml:trace contextRef="#ctx0" brushRef="#br0" timeOffset="65574">26843 6787 11041,'0'-9'90,"0"2"0,0 0-180,0 2 90,0 1 0,-16 1 0,-4 2 0,-13 16 90,5 4-90,13 20 0,6-10 90,9 13-90,0-20 0,23 13-90,2-18 180,21 2-180,-8-12 180,-6-2-90,-15-23 359,-7 0-449,-10-17 90,0 8 0,-17 11 0,0 6 0,-3 58 0,0-19 0,17 15 0,3 2 0,-8-1 0,6-6 0,4 1-210,15 5 120,-12 12 90,12-19 0,-5-6 0,-9-1 90,10 3 90,-13-11-180,0 3 0,0-16 0,0-3 0</inkml:trace>
  <inkml:trace contextRef="#ctx0" brushRef="#br0" timeOffset="65781">27247 6631 9961,'7'24'990,"-1"4"-990,-6 14 0,0-2 90,0-8 0,-14 1-180,10 0 180,-10 0-450,14-3-540,0-1-89,0-3-90,0-3-630,16-4 1709,-12-4 0,11-5 0,-15-3 0</inkml:trace>
  <inkml:trace contextRef="#ctx0" brushRef="#br0" timeOffset="65920">27258 6469 9512,'0'-16'-90,"0"5"-1350,0 4 361,0 21 1079,22-11 0,-17 32 0,17-14 0</inkml:trace>
  <inkml:trace contextRef="#ctx0" brushRef="#br0" timeOffset="66648">27590 6659 10231,'-35'0'990,"7"0"-900,9 15-1,9 9-178,10 8 89,0 6 89,0-8-89,0-1 0,0 0 90,17-2-90,-12-2-90,26-3 180,-12 2-90,-1-10 90,9 1-90,-14-11 0,8-2-90,-10-20 180,-4-4-90,-4-1 0,-2-17 180,4 11-90,-4-9-180,2 3 90,-3 11 0,3 12 90,-2-7-180,3 18 270,3 11-270,-1-5 180,9 44-90,-6-26 0,7 27 0,-4-18-360,1 0-179,0-2-721,10 10 721,-3-14-361,15 8 540,-12-23 181,6-1 89,-9-10 180,-4 0-90,0 0 89,-5-22 361,-1 16-90,-3-37 90,-2 26 89,-3-19 1,-1 9 450,-1-11-721,0 11-359,0-12 180,0 22-180,0 16 180,0 18-90,0 23 90,0 7-90,0-8 0,0-2 90,13-8-90,-10-8 0,17-4 90,-13-9-180,5-24 180,-1 13-180,0-31 180,1 29-180,2-37 360,8 13-90,-7-11-180,10-3 0,-14 30 180,7-12-90,-11 23-90,1-6 0,-3 8 0,1 0 0,-1 19 0,5 5-900,-4 12-3417,7 13 4317,-6-16 0,2 10 0,-4-12 0</inkml:trace>
  <inkml:trace contextRef="#ctx0" brushRef="#br0" timeOffset="66782">28705 7079 12660,'28'-10'0,"-10"2"-1529,4-10 0,-15 11 1529,0-4 0,-5 10 0,-1-3 0</inkml:trace>
  <inkml:trace contextRef="#ctx0" brushRef="#br0" timeOffset="68353">26360 8572 10591,'4'-23'720,"-2"1"-631,-1 2 181,-1-1-180,-17 0-90,12 2 90,-32 0 0,17 6-180,-17 3 90,4 6 0,-1 1 0,-3 3 0,1 0 90,4 17-90,5-12 0,12 32 0,-1-20 0,14 18 90,-5-6-180,28 2 90,-15 1 90,46 3-90,-26-2-1309,29 0 1309,-12-1-90,-2-3-153,14 8 243,-19-12 180,5 3-270,-21-11 90,-10-8 90,-27-1-719,10-20-91,-38 9-359,39-23 179,-41 23 1351,29-29-2609,-30 2 2158,31-11 0,-15-5 0,16 10 0</inkml:trace>
  <inkml:trace contextRef="#ctx0" brushRef="#br0" timeOffset="68531">26220 8145 10231,'0'-13'1619,"16"2"-719,-4 7-720,5 24-180,-3-14 0,-12 45 0,6-26 45,-7 14 0,-2 4-500,4 16 455,-3 1 0,0 2-465,0-23 0,0 2-465,0 9 1,0 5-1,0-4-794,0-1 1,0-2 1723,0-3 0,0 1 0,0-2 0,0 6 0,0-1 0,0 1 0,0 1 0</inkml:trace>
  <inkml:trace contextRef="#ctx0" brushRef="#br0" timeOffset="98230">17468 2961 7892,'0'-14'1080,"0"5"-810,0-3-90,0 7 89,0 0 361,0 2-450,0 0 0,0 14-180,-13 10 0,2 13 45,-4-3 0,-3 1-135,-5 19-479,2 0 1,-2 2 523,8-19 0,0 1 45,-2 6 0,0 4 0,1-4 45,1-5 0,1 2-15,-2 11 0,-2 6 0,4-6-345,3-10 0,2-1-375,-1 8 1,1 3-1,2-5-569,2 15 1259,3-23 0,1-1 0,1 9 0,0-3 0</inkml:trace>
  <inkml:trace contextRef="#ctx0" brushRef="#br0" timeOffset="99253">17770 3554 8612,'-4'-5'450,"-1"2"-450,3 16 0,0 7 0,2 21 0,12 4 90,-9-7-90,10 7 0,-13-22 90,9 5-90,-7-13 90,7-3-90,-9-2 90,0-2-90,0-3 90,0-19-90,0-2-90,0-20 90,0 0-90,0 6 90,14-6-90,-10 18 90,22-4 90,-14 14-90,11 2 0,-7 23 0,-5-12 90,-4 24-90,-1-25 0,-1 24-90,2-16-630,-1 14 90,2-7 1,1-2 629,10 5 0,-2-7 0,6 3 0</inkml:trace>
  <inkml:trace contextRef="#ctx0" brushRef="#br0" timeOffset="99691">18368 3571 8432,'0'-8'540,"-20"4"-720,-4 1 180,-10 16 180,3 3-180,19 15 90,3-1-90,9 2 0,0-7 0,0-5 0,17-6 0,-13-4 0,12 0 0,3-5-90,-15 1-90,27-6 180,-19 3 0,11-23 0,-13 0 270,-2-20-450,-8 8 180,0 6 90,0 32-90,0 16 0,0 20 0,0 1-90,0-6 180,0 0-90,0 2 90,0 18-90,0-16 45,0-7 0,0 0 45,0 2-90,0 17 90,0-26-90,0 1 0,-17-14-270,13-4-1169,-28-3 1439,13-4 0,-14-23 0,1-8 0</inkml:trace>
  <inkml:trace contextRef="#ctx0" brushRef="#br0" timeOffset="100269">18603 3223 8612,'0'40'0,"0"1"0,0-8 0,0 4 0,0 0 90,-17 21-90,13-14 0,-5-8 0,1 1 0,8 4 90,0 8-90,0-16 0,0-6 0,0 0 0,0 1 0,0-8-180,11 3-540,-8-14 631,15-1 89,-17-24 0,13 12 0,-6-28 0,5 12 0,2-12 0,-6 12 0,1-2 89,-5 20 1,0-7 0,-2 9 90,1 0-180,-1 0 0,2 16 0,-1 3 90,4 17-180,-3-6 180,2-11 0,2 13-90,-2-27 0,10 27 0,-6-25 0,6 4-90,-2-7 90,1-4-90,9-20 90,-5 15 0,4-32 90,-5 12 180,-7-7 270,0-1-270,-9 5-270,-1 5 90,-2 0 0,0 29-90,0 7-360,0 23-360,0-9-179,0-1-361,18-6 1260,-14-3 0,27-2 0,-16-2 0</inkml:trace>
  <inkml:trace contextRef="#ctx0" brushRef="#br0" timeOffset="100421">18990 3458 7803,'-10'-7'-540,"-5"1"-180,13 1 720,-4 0 0,0 0 0,0 1 0</inkml:trace>
  <inkml:trace contextRef="#ctx0" brushRef="#br0" timeOffset="100648">19123 2992 7803,'28'-22'629,"0"3"-539,5 1 0,0 6 90,1 2-180,-1 6 90,-3 1 180,-3 3-180,-3 15 0,-4-11 0,-7 33 0,-2-18-1260,-7 44 1,-19-17 930,14-12 0,-3-1 0,-19-4 1,-6-3-1,8 3 0,0 0 0</inkml:trace>
  <inkml:trace contextRef="#ctx0" brushRef="#br0" timeOffset="101218">19718 3649 9422,'0'-7'719,"-13"1"-809,10-2 0,-11 4 180,14 21-90,0 5 90,0 24-90,0-3 0,17-8 90,-13-4-90,12-14 0,-2-2 270,-10-3-90,19-5-90,-21 0-90,16-6 90,-3 2-90,4-18 90,11-7-90,-11-10 0,16-15-360,-15 17-992,4-11 542,-9 15-105,-2 3 195,-2 2 720,4-2 0,-5 12 0,5 0 0</inkml:trace>
  <inkml:trace contextRef="#ctx0" brushRef="#br0" timeOffset="101499">20293 3700 8972,'4'-17'1529,"0"3"-1439,-4-16-90,1 12 0,-1 23 0,-16-7 0,12 36 0,-22-8 90,24 10-90,-9 2-90,11-8-180,0-2-449,0-2 89,0-1-1079,23 2 197,7-8 1512,14 0 0,2-13 0,-9-3 0</inkml:trace>
  <inkml:trace contextRef="#ctx0" brushRef="#br0" timeOffset="101987">19955 4167 9422,'0'0'0</inkml:trace>
  <inkml:trace contextRef="#ctx0" brushRef="#br0" timeOffset="104182">27623 704 8432,'0'-17'540,"0"1"-90,-19 1-1,14 2-359,-14-1 90,2 2-90,-1-2-180,-3 6 90,-7 1-90,10 4 90,-10 2 90,7 0-90,4 1 0,4 18-90,5 3 180,-1 1-90,8 24 90,0-27-90,1 23 90,18-20-90,-14-1 0,33 5 0,-4-8 90,9 2-45,-9-14 0,1-3-45,7 1 0,-4-1 0,0-3 0,5-15 90,21-6-180,-30 1 90,1-18-180,-16 9-270,-9-9-449,-2-8 359,-25 22 90,13-3-89,-36 18-91,19-1-416,-23 8 1046,6-3 0,-4 5 0,-1 0 0</inkml:trace>
  <inkml:trace contextRef="#ctx0" brushRef="#br0" timeOffset="104785">27535 1050 8792,'0'-4'810,"0"-1"-631,0 2-89,0-1-90,0 20 0,0 2 90,0 24-90,0-9 0,0 4 90,0-5-90,0 0 0,0 3 180,0 19-180,0-12-270,-7-5 0,0 0-720,3 7 91,-10 14 899,14-4 0,0-14 0,0 11 0</inkml:trace>
  <inkml:trace contextRef="#ctx0" brushRef="#br0" timeOffset="105049">27193 1410 8072,'23'-8'0,"15"0"90,-20 2-90,21 0-270,-3 0-269,5 1 539,25-1 0,-15 3 0,-17 1 0,0 1 0</inkml:trace>
  <inkml:trace contextRef="#ctx0" brushRef="#br0" timeOffset="105522">27215 1904 7982,'0'29'90,"0"2"-180,0-7 180,0 3 0,0-4-270,0 0 1,-16 2-361,13 0-360,-13 1 900,4 0 0,9-4 0,-9-1 0</inkml:trace>
  <inkml:trace contextRef="#ctx0" brushRef="#br0" timeOffset="105731">27545 1952 8252,'9'37'180,"3"5"-90,-4-8-180,4 3-450,-1-7-449,3 0 989,1 0 0,4 2 0,-1-1 0</inkml:trace>
  <inkml:trace contextRef="#ctx0" brushRef="#br0" timeOffset="107235">28568 1597 8882,'15'-39'1349,"-11"6"-1169,11-6 90,2 4-293,-12-4 203,25-3-180,-27 0 155,19-2 385,-12-19-540,1 14 0,-4 11 0,-1 2-90,-2-3 90,1-4 0,-1 22 90,-3 6-12,0 35 12,-1 24-90,-14 19 0,12-8 0,1 0-241,-6-18 1,0 1 270,5 5 0,3 5 0,0-4-459,-1-4 1,0-1 248,0 13 0,0-1-449,0 15-91,0-3 91,0-5-271,0-2 181,0-7-181,0-3 870,0 7 1,0-18 0,0 5 0</inkml:trace>
  <inkml:trace contextRef="#ctx0" brushRef="#br0" timeOffset="107381">28522 1903 8792,'-7'-24'0,"5"-1"0,-4 1 0,6-1 90,0 1-180,21-10-450,-15 11-719,38-13 1259,-10 18 0,11-4 0,1 9 0</inkml:trace>
  <inkml:trace contextRef="#ctx0" brushRef="#br0" timeOffset="107703">29018 1273 8792,'0'-4'0,"0"20"0,0 20 0,0 6 45,0-3 0,0 1-45,0-2 0,0-1 0,0-2 0,0-4 450,0 12 179,0-23-359,0 1-360,0-13 180,0-25-90,0-11 0,0-14-450,17-19 1,-13 21-353,28-14 262,-29 17-90,26 1 1,-25 6-541,20 2 1170,-21 6 0,20 5 0,-8 3 0</inkml:trace>
  <inkml:trace contextRef="#ctx0" brushRef="#br0" timeOffset="108003">29277 1523 8522,'8'13'180,"0"-1"-90,3-4 180,5-4-270,0-2 0,10-20 0,-10 13 0,13-44 0,-17 42 90,4-52 90,-14 44-90,-1-30-90,-1 26 0,-19-7-90,14 16 90,-32 1 0,22 7 90,-6 20-90,-1-13 0,19 34 0,-8-23 90,11 20-90,0-9-90,0 2-360,17-1-180,-13 0-89,33-2 719,-4 7 0,9-10 0,5 4 0</inkml:trace>
  <inkml:trace contextRef="#ctx0" brushRef="#br0" timeOffset="108298">29810 1372 8702,'0'-18'630,"-19"1"-630,14 3 0,-14 2 0,2 3 0,12 3 0,-24 3 0,16 2 0,-2 17 0,-1 8 0,15 9 0,-10 3 0,10 10 0,-5-11 0,6 25 0,20-27 90,-16 16 359,16-26 91,-20 4-450,0-15-90,0-3-90,0-4-360,-16-2-179,12-19-1,-26 12-899,11-28 450,1 6 1079,3-9 0,15-5 0,0 7 0</inkml:trace>
  <inkml:trace contextRef="#ctx0" brushRef="#br0" timeOffset="108864">30012 965 9332,'0'43'270,"0"-5"-270,0-1 89,0-2-89,-17 1 0,13 24 0,-12-14 45,14 1 0,4 0 45,-2 2-90,0-5 0,0-3 0,0-6 0,0 14 90,0-28 0,11 3 0,-8-14-360,8-4 270,-11-17 0,8 9 0,-6-26 0,14 7-90,-11 3 90,12-17-90,-9 18 90,4-4 0,-4 8 0,3 13 0,-2 0 0,4 0 90,-3 0-180,3 20 180,8 5-90,-4 11 0,15 7 0,-11-17 90,18 12 0,-15-25-180,9 11 90,0-22 0,-8 6 0,14-8 0,-20-23 0,7-3 0,-17-15 0,0 5 0,-8 7 90,-1-1-180,0 1 180,-16-9-180,12 13 0,-13-4 90,17 13 0,-13 8 90,10 19-90,-11 14 90,14 9-180,0 19 180,0-19-719,20 26 89,-3-26-809,20 19 449,-21-27 821,12 5 0,-17-16 0,14-1 1</inkml:trace>
  <inkml:trace contextRef="#ctx0" brushRef="#br0" timeOffset="109148">30677 1513 9152,'1'-15'-90,"1"5"90,0-4 0,0 8 0,1-3 90,-1 6-90,0 19 0,1-12 0,1 31 90,1-6-180,3 23 180,-2-7-180,3 8 180,-1-24 0,0 3 449,-2-15-89,0-5-450,-2-5 0,-1-3 0,2-4 0,1 0 0,9-15 0,-1-12 0,19-26 0,-10 4 0,-1 12 0,0 1-695,5-8 335,8-11-1529,-2 14-90,-9 15 1979,6 3 0,-12 13 0,-1 5 0</inkml:trace>
  <inkml:trace contextRef="#ctx0" brushRef="#br0" timeOffset="109285">31448 1835 10051,'11'0'-450,"-2"0"0,-4-17 1,-1-3-1</inkml:trace>
  <inkml:trace contextRef="#ctx0" brushRef="#br0" timeOffset="110700">26957 597 7533,'-29'0'-180,"0"0"180,1 0 0,0 0-90,3 18 90,0-14-270,3 28-180,2-29 450,4 29 0,3-19 0,3 15 0</inkml:trace>
  <inkml:trace contextRef="#ctx0" brushRef="#br0" timeOffset="111782">27153 834 8792,'0'27'540,"-14"-10"-360,11 7-180,-11-11 90,-1 12-1,11-2 1,-24 0 0,17 3 180,-14 0-180,4 2-90,-2 0 180,-3 0-90,-1-1 0,-5-1-268,0-1 178,-5-2 0,-2-1-461,-4-1 461,-3-2 0,9-5 0,0-1 0,-22 8 0,4-4 0,0 0 0,19-6 0,0 0-508,-7 1 1,-5 1 0,3-2 462,1 0 1,0 0 88,-17 3 1,-2 1-75,15-5 0,-1 0 1,2 0 73,-11 1 1,-2 1-45,10-2 0,-7 0 0,1 1 0,4-2-587,6-1 1,4 0 0,-3 0 586,-13 2 0,-3 1 0,4-2 0,-6 2 0,3-1 0,-1 1 0,-1-1-45,0 0 0,0 0 90,0 1 0,0-1-45,0 0 0,-1 0-45,0 0 0,0 0 45,-2 0 0,0 1-681,21-4 1,0-1-1,-1 1 681,0 0 0,0-1 0,-2 1-68,-2 0 1,-4 1 0,1-1-1,2 0-106,-3 0 1,3 0 0,-5 0 155,5-1 0,-5 1 0,-2 0 0,3-1 0,4 0-105,-3 1 1,5-2-1,-3 1 153,-13 2 0,-3-1 0,5 0-210,-3 0 0,4 0 0,1 0 1,0-1 405,2 0 1,-3 0-197,6-1 0,-3 2 0,2-2 437,-8 2 0,-4 0-467,14-2 0,-5 2 0,-1-1 0,6 0 0,7 0 0,3-2 0,-3 2 22,-9 0 1,-7 0 0,1 1-1,5-1-150,8-1 0,3 0 1,-1 0 127,-13 1 0,-3 0 0,1 0 0,0-1 0,1 1 0,2-2-30,13 0 0,2-1 0,-3 1 30,-8 0 0,-5 0 0,1 0 0,5 0 0,-12 0 0,1-1 22,14 0 1,-4 0-1,-1-1 1,6 1-68,-11-1 0,2 0 45,-5 0 0,-4-1 0,5 0 0,7 0 0,2 0 0,9-1 0,-2 0 0,0 0-45,-21 0 0,3 0 589,15 0 0,-1 0-544,-3 0 0,-4 0 0,4 0 0,6 0 0,-1 0-30,-3 1 0,-4-1 0,4-1-29,4-4 1,1 0 13,-13 4 0,0-1 45,18-3 0,2 0 0,-1 4 0,1 2 45,1-1 0,-1 0-90,-15-4 0,0 1 90,16 2 0,-1 0-90,-26-7 0,1-2 45,30 6 0,1 0 0,-11-4 0,2-1 293,-9-3-293,1 0 0,4-1 0,1-2 0,3 2 0,0-2 1712,3 2-1712,0 0 0,1 0 0,-15-4 0,14 3 0,-23-6 0,28 7 90,-6-2 0,2-1 0,14 5-90,-14-9 0,22 9 562,-8-6-562,12 7 1247,-3-3-1247,7 5 1108,-3-1-1108,3 1 132,-2 1-132,-4-2-179,5 4-991,-3-1 541,6 3 629,1 0 0,3 2 0,3 1 0</inkml:trace>
  <inkml:trace contextRef="#ctx0" brushRef="#br0" timeOffset="112131">17925 1576 9691,'-14'-4'630,"10"-1"-90,-19-2-450,8 4 90,-14-4-180,1 6 0,-36 0 0,21 1 0,-2 8 0,-1 1 0,-7-4 0,7 8 0,0 3-433,-8 0 388,19-9 0,1 1 45,-8 19 0,4-17-90,7 13 35,-2 4 145,15-4 0,3 25-630,36-15-2035,4 0 0,5-1 1765,4-10 1,4-3 809,11 10 0,1-1 0,-3-7 0,1-1 0,3 0 0,0 0 0</inkml:trace>
  <inkml:trace contextRef="#ctx0" brushRef="#br0" timeOffset="113165">21105 2907 9512,'-12'-6'0,"2"1"0,2 2 359,3 1 271,-1 1-630,4 17 90,0 8-90,18 10 90,-12 4-90,13-4 0,-5 4-138,-10 2 138,10 1-719,-1 2-1,-9-2-89,9 2-91,-2-4-269,-7 0 1169,11-5 0,-12-1 0,4-4 0</inkml:trace>
  <inkml:trace contextRef="#ctx0" brushRef="#br0" timeOffset="113299">20995 3372 8432,'-8'-35'180,"6"6"-180,-6-26 90,30 20-1879,-17-12 1519,38 14-449,-37 2-451,40 0 1170,-25 2 0,22 1 0,-11 1 0</inkml:trace>
  <inkml:trace contextRef="#ctx0" brushRef="#br0" timeOffset="113699">21363 2701 8342,'-16'20'900,"2"8"-900,14 13 0,0 4-466,0-6 466,0 4 0,0-9 0,0 1 90,0 18-90,8-7 0,0 0 0,-4 7 0,9-9 0,0-2 0,-11 4 243,9 9-153,-2-16-90,-7-13 77,12 4-437,-10-21 360,4 0 0,-4-9 236,-1-18-236,0 14-90,1-35 180,2 22-180,-1-21 90,3 9 0,-1-1-90,4-8 90,-1 12 0,5-3 0,-7 11 0,2 10 90,-2 0-90,-1 8 0,2 0 0,1 0 90,1 18-90,2-13 0,8 30 0,-2-11-1080,16 16 361,-11-7-361,7-4 1080,-5-12 0,0-2 0,1-1 0</inkml:trace>
  <inkml:trace contextRef="#ctx0" brushRef="#br0" timeOffset="114065">22003 3121 8522,'-24'-10'270,"-12"1"-270,21 5 0,-14 2 90,16 22-90,4 1 90,9 22-270,0-3-450,32 6 1,-8-14 359,27-8 270,-18-15 90,-5-26 629,-7-1-269,-11-17-180,-4 3-270,-6 4-90,0 5 180,0 27-180,0 5-180,0 22 0,15-16-179,-11 11-91,26-23-270,-26 16 810,26-17 0,-26 5 0,10-7 0</inkml:trace>
  <inkml:trace contextRef="#ctx0" brushRef="#br0" timeOffset="114466">22280 3154 8702,'0'4'0,"0"4"0,0 20 0,18-13-270,-14 11 180,28-23-180,-14 18 180,0-14 0,12 2 90,-20-4 0,13-5 0,-10 0 0,-1-14 180,-2 10-90,-4-26 720,-1 7-360,-3-17-540,-1 2 0,-1 7 90,-15 14 0,11 27 90,-11 20-180,36 30 90,-16-7 45,11-14 0,3-1-1298,-1 10 1253,0 13 0,11-21-609,-25-2 699,22-3 298,-16 8 62,4-15-360,-7 10-90,-7-23-810,0-1-629,-23-10 582,2-17 857,-19-10 0,21-10 0,5-4 0</inkml:trace>
  <inkml:trace contextRef="#ctx0" brushRef="#br0" timeOffset="114699">22995 2785 9512,'2'42'90,"-1"-7"-90,-1 0 179,0 12-269,0-11-539,0 29 269,0-28-180,16 8-809,-12-6 630,24-13 719,-25 5 0,10-16 0,-13-1 0</inkml:trace>
  <inkml:trace contextRef="#ctx0" brushRef="#br0" timeOffset="114839">23042 3150 8702,'-20'-17'0,"5"3"0,4-15 0,8 8 0,-8-2 0,11 0 0,0-12 0,20 7-450,9-16-179,11 18-136,-12 4 1,0 1 764,8-3 0,12-8 0,-14 9 0</inkml:trace>
  <inkml:trace contextRef="#ctx0" brushRef="#br0" timeOffset="115398">23402 2450 8972,'-17'-6'-180,"13"2"720,-12 1-360,16 19-180,0 13 0,0 11 0,7-5 0,0 2 0,-3 13 45,11-5 0,0 2-45,-11 9 0,9-10 0,2 0-1287,-3 5 1377,2 12-598,3-11 688,-15-17-90,9 10-90,-10-27-90,2-3 180,-2-11-90,0-18-90,0-9 90,-1-21 0,0 6 0,17-11-90,-12 22 1213,24-9-1033,-15 24 491,12 0-581,-5 12 0,8 20-90,-9 4 180,20 23-90,-16-11-781,12 2 691,-11-15 180,2 0-90,0-4 0,16-2 90,-12-3-90,21-6 0,-24-2 0,10-25 0,-20 15-90,-3-33 90,-8 33 90,-5-36-180,-1 23 90,-1-30 0,-17 20 1051,13-13-1141,-33 20 0,32-2 180,-28 12-90,29 23 0,-9 9 90,31 1-180,-14 21-359,33-25-91,-32 19-90,39-11-1888,-11 4 2518,13-10 0,-1-2 0,-14-13 0</inkml:trace>
  <inkml:trace contextRef="#ctx0" brushRef="#br0" timeOffset="115649">23943 2629 8252,'-10'-21'270,"2"2"180,4-4-270,3 6-90,23-3 0,-16 8-90,43 2 90,-27 2-90,43 3 0,-22 2 45,-7 2 0,0 0-45,6 1 0,20 19 0,-31-14 90,7 31-1260,-10-12 91,-9 7 1079,4 0 0,-10-11 0,0-2 0</inkml:trace>
  <inkml:trace contextRef="#ctx0" brushRef="#br0" timeOffset="115805">24752 2202 10231,'0'-4'-540,"1"19"-1438,-1 15 1978,0 9 0,0 11 0,0-9 0</inkml:trace>
  <inkml:trace contextRef="#ctx0" brushRef="#br0" timeOffset="115945">25597 3235 12300,'0'0'0</inkml:trace>
  <inkml:trace contextRef="#ctx0" brushRef="#br0" timeOffset="147016">7890 10904 7263,'-10'-9'450,"7"-5"-360,-7 8-1,10-3 1,-6 2 90,4 4 0,-4-1 0,6 3 1169,0-3-1079,0 16-180,21 0-90,6 16 0,14-8-985,0 1 1165,-4-6-180,3 0 90,6-1-90,1 0 0,4 0-180,-1-1-540,6 0-89,-2-2-1,2 2 1,-3 0 809,-2-1 0,-2 4 0,-2-3 0</inkml:trace>
  <inkml:trace contextRef="#ctx0" brushRef="#br0" timeOffset="147216">8170 11272 9152,'-34'1'899,"7"0"-899,4-1-90,6 0 90,7 0 0,3-13-180,64 0-539,-23-2-46,18 3 1,3 4-496,2 6 914,-17-2 0,-1-1 1,21-1-1,1-1 0</inkml:trace>
  <inkml:trace contextRef="#ctx0" brushRef="#br0" timeOffset="147499">8487 10901 8792,'-58'-26'810,"17"8"-810,-15-11-90,35 16 90,0-3 90,16 10-180,31 3 180,14 20-90,-2-6 0,3 2-141,-9 4 1,1 2 140,13 9 0,-3 2 360,4 11-270,-10-2 0,-5 4-90,-11 12 45,-3-19 0,-3 3 0,-11 6 0,-6 1-465,-4-10 0,-5 1-180,-1 8 0,-3 5 1,-4-5-1452,-9-1 1,-4-2 2050,9-3 0,-1 1 0,1-2 0,-6 2 0,1-1 0,-1 0 0,0 0 0</inkml:trace>
  <inkml:trace contextRef="#ctx0" brushRef="#br0" timeOffset="148383">10038 10856 9152,'-23'-7'90,"3"2"0,-22 3-90,11 1 0,-1 1 0,3 20 0,-8 7 0,15 10 180,2 1-180,15-10 90,5 1-90,0-1-90,31-2-360,-6-1-45,13-9 0,5-4-664,12 2 1159,-1-2 0,2-3 0,-21-7 0,0-2 0,12 3 0,0-1 0</inkml:trace>
  <inkml:trace contextRef="#ctx0" brushRef="#br0" timeOffset="149165">10753 10606 9242,'0'-47'899,"-26"1"91,-3-14-721,-3 18-224,9 12 0,-1 2 45,-3 4-90,-14-3 0,17 46 180,12 35-180,12 8-575,6-9 0,4 0 575,10 5 0,-11-20 0,2 0-315,13 0 1,-1-3-136,-7 20-45,9-11 0,-2-1-44,-10 4 89,13 11 180,-23-24-107,12-6 107,-14-3 180,4-7 0,-5-6 180,-17-5 270,-7-4 945,-24-20-1125,8 13 90,-4-35-756,14 22 486,1-20 90,4 8-40,3-1-50,10 1 90,-3-1-180,12 3 180,-5-8-90,27 10 0,12-7 0,12 16-933,8 3 1023,-9 8-180,5 3 961,-1 1-871,-10 0 0,-1 2 0,19 18 0,-11-10 0,0 1 40,4 13-40,-12-2 0,-1 1 0,2-6-710,4 23 710,-19-18 966,-2-2-876,-4 0-180,1 4 180,-4-5-86,4 6-4,-7-11 0,9 4 90,-5-9 600,5-2-690,6-4 0,-3-1 0,18-17 0,-13 13 90,8-28-180,-10 27 90,-1-32 90,-1 19-180,-2-19 90,-2 10 0,-5-1 629,1-12-629,-8 10 360,1-14-360,-7 23-180,0-4 180,0 15 0,0 3 0,-14 4 90,10 21-90,-11 11 0,15 13 45,0-8 0,0 0-135,0 15-576,0-17 1,0 1 665,0 16 0,0 1 79,16-1-124,-16-15 0,3 1 135,29 15 225,-30-9 0,-1-2-135,15 0-180,-16 18 0,0-33 0,0 1 0,-19-12 1419,-17-8-1599,3-3 0,-3-1-135,2-1 0,0-2-1173,-17-4 0,1-5-41,-9-13 1529,20 9 0,1-4 0,-3-16 0,3 6 0</inkml:trace>
  <inkml:trace contextRef="#ctx0" brushRef="#br0" timeOffset="151665">13315 10494 8882,'19'0'1889,"-40"0"-1889,18-12 0,-44 9 90,33-22-180,-12 10 90,13-9 90,3 2-270,10-6 180,0 4 0,22-32-90,5 26 90,-4 1 0,2 2 0,13 5 0,4-3 0,-17 16 0,7 19 0,-15 25-90,-5 29 180,-7-1-90,-14-15 0,-2-1-268,6 10 268,-13-8 0,-4-1-834,-8 5 834,11-20 0,-3-1 90,-20 7-90,10-2 180,1-5-180,-14 6-90,11-13 106,-17 6-16,24-19 0,-8-2 0,19-7 0,-1-3 0,10 0 244,2 0-334,2-17 938,3 1-937,20-4 89,8-3 0,13 12 0,21-1 89,-21 4-178,18 8 268,7 0-269,-13 20 135,-7-11 0,1 0-111,9 15-474,-9-9 0,0-1-629,8 5 1169,-10-2 0,-1 0 0,9 1 0,-20-11 0,0 0 0</inkml:trace>
  <inkml:trace contextRef="#ctx0" brushRef="#br0" timeOffset="151981">14100 10666 9332,'26'-10'0,"15"7"-990,-10-8-179,11 4 1169,3 5 0,-8-5 0,1 7 0</inkml:trace>
  <inkml:trace contextRef="#ctx0" brushRef="#br0" timeOffset="152433">14897 10243 8792,'0'-7'90,"-14"2"-180,10 0 90,-10 1-90,14 2 90,0 14 0,13-9 0,-10 21 450,21-14 179,-21 5-629,9-4 0,-12-3 90,-12 1-90,9 2 90,-21 10-180,21 0 180,-31 18-180,22-12 90,-14 6 0,13-10 0,3-1 90,3-2-90,2 0 0,4-3 0,1 0-270,22 3-179,-16-6-901,57 3 631,-38-11 719,15-3 0,2-1 0,2-2 0,17 0 0</inkml:trace>
  <inkml:trace contextRef="#ctx0" brushRef="#br0" timeOffset="152621">15352 10419 9242,'-24'-2'360,"-8"0"-360,22 2 0,-4 18 89,2-14 1,7 35-90,-5-20 0,2 21-179,-1-4-811,2 4-603,-1 4 1593,1 2 0,2 1 0,1 1 0</inkml:trace>
  <inkml:trace contextRef="#ctx0" brushRef="#br0" timeOffset="153137">16027 10250 10141,'-16'-21'-180,"2"3"180,2 5 0,4 3 90,2 3-90,3 29 90,2-1-90,1 24 90,16 16-90,-12-12-387,11-3 1,0 0 26,-12 9 45,8-10 1,2-1 44,-2 6-90,2 7 0,5-22 270,-16-5 90,11-6-90,-12 0 90,4-11 0,-5-1 90,-23-9 0,18-21 953,-31 14-773,18-58-270,0 38 0,3-11 0,3-1 0,9 5 90,-11-18-90,14 23-630,21-12 270,6 18-179,-1-3-271,23 8 810,-28 3 0,25 0 0,-12 1 0</inkml:trace>
  <inkml:trace contextRef="#ctx0" brushRef="#br0" timeOffset="153901">16458 10194 9242,'0'-7'0,"0"1"0,0 1 270,0 3-270,-13 0 0,10 19 0,-11 13 0,14 10 90,0 8-348,0-9 258,0 4 0,0 3 0,0-1 0,0-1 90,0-2-90,0-3-90,0 12 180,14-16 0,-10 14-90,10-28 179,-14 4-358,9-18 89,-2-1 0,19-42 90,-10 13-654,12-33 654,-10 24 0,3-1-90,-1 0 90,7-9 0,-8 13-89,9-3 89,-15 18 0,2 6 89,-7 3-89,0 5 90,0 20 732,-2-15-822,3 34 90,-2-20-90,8 32 89,-3-18-268,16 22-271,-9-25-90,22 14 360,-11-24-643,10 2 733,-6-17 0,1-1 90,1-4 0,-1 0 0,-1 0 0,-4-20 180,6-5 90,-16-13 269,2-9-269,-17 17-90,-2-9 360,-22 1-270,14 12-1,-33-11-269,15 20 0,-16 1 0,2 11 90,9 20-180,11 8 734,3 0-554,13 17 0,-4-13-90,5 11 0,23 3 0,1-20 0,24 4 0,-24-11 90,16-6-90,-19-2-90,16-6 180,-18-13-180,4 10 90,-16-25 0,9 7 0,-9-14 0,0 13-180,-6-6 180,0 17 0,1-2 90,2 5-90,0 26 90,5-13-90,-3 31 0,5-32-810,0 35 91,2-23-541,11 26 451,-4-19 809,18 10 0,-15-21 0,7 1 0</inkml:trace>
  <inkml:trace contextRef="#ctx0" brushRef="#br0" timeOffset="154283">17620 10606 9422,'0'-16'90,"0"-3"-90,0 5 90,0 47-90,0-16 0,0 41 0,0-30 0,13 12 0,-10-9 0,17 13 89,-17-22 1,5 2-90,-2-13 0,-2-4-90,11-18 90,-6-10 0,9-20 0,-6 7 0,8-11-89,-7 20 89,0 3 0,-2 4 0,-6 15 0,3-7 0,-5 10 89,1 19-89,-1-14 0,0 32 0,0-32 90,1 36-90,1-25 0,0 20-629,5-4 89,1-9-629,10 5 449,-5-10-179,5-9 899,-3-1 0,0-8 0,1 0 0</inkml:trace>
  <inkml:trace contextRef="#ctx0" brushRef="#br0" timeOffset="154698">18128 10620 9332,'1'-24'539,"0"2"-449,-1 5-180,0 4 0,0 3 90,-16 5 90,13 20 0,-13 5-90,16 20 0,0-11 0,0 1 0,0-4 0,19-14 0,-15 12 0,29-17 90,-12 5-90,14-7 0,-3-22 180,-6-1 180,-7-15-450,-9 3 0,-1 14 90,-8-4 90,2 38-90,-3 5 0,0 37 0,0-5 45,8-13 0,1 0-45,-4 11 0,12-6 0,1-2-1176,-3 6 1176,-5-18 0,1-1 7,6 21 83,-15-17 0,6 11-180,-8-27 180,-17-1-90,12-13-90,-33-3 0,18-2-719,-21-1-271,5-22-449,-5 17 1572,-4-41 1,-5 25 0,25-1 0,-1 1 0</inkml:trace>
  <inkml:trace contextRef="#ctx0" brushRef="#br0" timeOffset="154866">17742 9538 10231,'13'14'-2428,"-29"19"2428,10 12 0,-17-15 0,-3 0 0,-3 23 0</inkml:trace>
  <inkml:trace contextRef="#ctx0" brushRef="#br0" timeOffset="155432">19892 10143 8972,'-22'-40'630,"2"2"-541,14 8-89,-4 4-89,9 6 628,-4 6-539,5 22 90,0 19 0,19 36 0,-15-2-1327,14-10 0,-1 0 922,-15-17 1,-1-1-91,13 12 0,-2 0-717,-9 19-47,7-4 1169,-10-1 0,0-6 0,0-2 0</inkml:trace>
  <inkml:trace contextRef="#ctx0" brushRef="#br0" timeOffset="155737">19658 10659 8612,'0'-20'90,"0"0"-90,26-8 0,-19 9 0,23 2 0,6 4 0,-9 0-1925,35 0 1925,-22 9 0,1 3 354,1 1-354,-2 0 90,-1 16-90,-3-12 0,10 27 0,-15-12 1068,10 13-438,-24-14-90,3 2-540,-14-33 0,-18 16 0,8-38 0,-13 4-90,17-11-450,0-2 856,0 10-946,0 1-180,0 2 810,22-9 0,4 13 0,22-6 0</inkml:trace>
  <inkml:trace contextRef="#ctx0" brushRef="#br0" timeOffset="156315">20757 10508 9512,'-36'0'449,"-3"0"-539,0 0 180,0 0-90,4 0 0,11 0 90,12 15-90,6 4 90,6 16-180,18-6 0,6 3 0,23-11 0,-9-4 0,2-9 90,-11-8 90,14 0-180,-11 0 180,17-20-180,-24-3 90,4-2 360,-13-21 0,-6 30-450,-3-29 0,-6 25 90,-1 23 90,0 11-90,0 30 0,13-13-90,3 12 180,0-20 0,10 4-270,-14-12 180,13-7-90,-7 4 90,0-11 90,-1 5-180,2-6 0,5 0 180,-7-20-180,7-3 270,-16-2 180,2-12-360,-9 18 0,0-11 90,-1 32-90,0 15-810,14 31 1,-10-9-1440,22 12 2249,-9-22 0,-2 6 0,-1-13 0</inkml:trace>
  <inkml:trace contextRef="#ctx0" brushRef="#br0" timeOffset="156481">21140 10224 9062,'-9'-17'-90,"-5"3"-90,12 5-1979,-5 4 2159,27 3 0,-16 19 0,16 5 0</inkml:trace>
  <inkml:trace contextRef="#ctx0" brushRef="#br0" timeOffset="156865">21602 10447 8612,'0'36'180,"0"3"-180,0-5 0,14 1 0,-10-12 0,11 0 90,-5-1-90,-7-4 0,7-1 0,-1-3 180,-7-3-180,11-5-90,-8-2 90,2-4 0,1-17 0,0 12 0,3-33 0,-1 19 0,5-20 360,9-9-90,-4 9-270,-2 7 0,0 0 89,3-2 1,12-13 0,-17 32-90,6-4 90,-5 18-90,-1-3 90,6 27 0,-9 8-1349,8 31-180,-8-10 1141,2 4 1,-2-13-1,1-1 1</inkml:trace>
  <inkml:trace contextRef="#ctx0" brushRef="#br0" timeOffset="157419">22503 10279 9062,'19'-4'629,"-4"19"-539,-15 5-90,0 13 0,8 2 0,-6-5 0,6 4 0,-8 0 0,4 0 0,-2 0 0,4-3 0,-4-1 0,3-4 90,-1 4-90,1-10 90,-1 1-90,-1-12 90,-1-4-90,1-2 90,1-3-90,0 0 0,5-19-90,-1 14 180,8-30-180,-4 13 90,7-14 0,-9 15 0,3-5 0,-5 17 0,-2-3 0,1 6 90,-4 6-90,2 0 0,-1 13 0,2-9 0,-1 22 90,2-23-90,2 26 0,0-25-719,3 31-271,1-24 990,7 24 0,-2-17 0,5 5 0</inkml:trace>
  <inkml:trace contextRef="#ctx0" brushRef="#br0" timeOffset="158916">22305 10331 8882,'5'0'360,"1"0"-270,-3 0 180,0 0 89,1 14-359,-1-11 0,0 28 0,1-27 0,0 33 0,0-19 0,1 18 180,0-7-180,1-1-270,-1 1-539,2-2 89,-1 0-359,2-3 1079,-1-3 0,2-2 0,-1-1 0</inkml:trace>
  <inkml:trace contextRef="#ctx0" brushRef="#br0" timeOffset="159099">22297 10106 9422,'-7'-14'-90,"-2"2"90,8 4-1799,-2 2 1799,3 21 0,21-13 0,6 15 0</inkml:trace>
  <inkml:trace contextRef="#ctx0" brushRef="#br0" timeOffset="159731">23280 10494 9152,'0'-6'270,"0"0"-270,0 1 0,0-1 0,-19 1 359,15 0-449,-35 2 90,14 0 0,-18 3 90,11 18-90,1 3 0,20 19 0,0-10 0,11-1 0,0-8 90,23 6-90,-17-10 0,43 8 0,-17-19 0,27 2-90,-14-8 180,2-18-90,-24 13 270,-4-29-90,-5 11 270,-13-7-450,6-7-90,-25 13 90,14 0 0,-27 12 0,15 30 90,0 1-90,4 25 0,12-4 0,0-4 0,0 1-303,0 25 303,0-7 0,0 1-358,0-22 1,0 0 357,-1 10 0,2-1 0,14 15 0,-11-4 0,11-3 360,-15 8-180,0-18 0,0 9-270,0-31-360,0-1-1430,-26-14 531,-12-16-394,-16 8 1635,-6-26 1,12 26-1,-3-11 1</inkml:trace>
  <inkml:trace contextRef="#ctx0" brushRef="#br0" timeOffset="166598">9867 12946 9781,'-14'1'1889,"3"-14"-1889,11-1 0,14-2 90,-10-12-180,11 14 90,-1-15 0,-10 5 0,22 0 0,-23-2 90,20 1-90,-21-1-90,16 0 90,-9-12 0,3 10 0,-1-16 0,-8 21 0,0-7-90,-3 17 270,0 0-180,0 48 90,0 8-90,0-10 0,0 2-1150,0 28 1150,0-13 90,0 0-270,0 3-90,0-1-360,0 0 181,0 0-181,0-16 0,0 1-199,0 18 199,0-9 1,0 0-271,0 5 663,-17 13 1,13-26 0,-13-2 0</inkml:trace>
  <inkml:trace contextRef="#ctx0" brushRef="#br0" timeOffset="166737">9733 13534 9332,'-4'-15'0,"0"-1"90,21-3-90,-13-10 0,38 18 90,-21-18-135,9 14 0,4 2-495,9-10 90,-13 9 0,2 1 450,2 1 0,0 0 0,21-4 0,-19 6 0,0-1 0</inkml:trace>
  <inkml:trace contextRef="#ctx0" brushRef="#br0" timeOffset="166998">10533 12735 9242,'0'-12'90,"0"2"-180,0 3 450,0 2 179,0 3-449,0 20 0,0 23 0,18 5-478,-13 12 478,26-20-180,-28 3-360,23 1-719,-11 22 539,6-14-360,-8-8 1,-3 0 989,1 5 0,3 10 0,-7-21 0</inkml:trace>
  <inkml:trace contextRef="#ctx0" brushRef="#br0" timeOffset="167132">10553 13269 8522,'0'-30'0,"0"-1"0,0-1 0,26-19 90,-19 12-405,26 5 0,6 3-3222,-8-5 2862,4 13 1,2 2 674,8-6 0,-1 1 0,1 1 0</inkml:trace>
  <inkml:trace contextRef="#ctx0" brushRef="#br0" timeOffset="167565">11152 12587 8882,'-32'0'809,"12"14"-629,2 7-270,16 20 90,-6-6 90,8 5-90,0-9 90,0 2-180,0 1 180,0 1-90,0-1 0,0 0 90,17 12-90,-13-13 0,25 17 90,-26-25 0,9 2 0,-12-14-90,0-5-270,0-3 180,0-21 0,0-6 180,0-22-180,0 9 0,17-8 90,-13 20 90,28-6-180,-14 19 180,10 2-90,1 26 0,-9-13 90,-1 32 0,4-9 0,-5 11-629,17 14 89,-12-20-682,9 8 682,-8-15-89,2-3-194,1-6-76,0-2 269,2-9 377,-2-2 163,1-4 0,-2 0 0,-2 0 0</inkml:trace>
  <inkml:trace contextRef="#ctx0" brushRef="#br0" timeOffset="167915">11737 13096 8342,'0'-31'810,"0"1"-1,0-10-809,-21 13 0,0-12 90,-3 23-90,-8 0-90,11 12 180,-13 4-90,14 15 0,-5-11 90,22 28-90,-8-6 90,11 19-90,0-9 0,19 7 0,5-22 0,0 6 90,18-18-90,-25 4-90,19-12 90,-11 5 90,-2-6-90,-1 0-90,-4-20 0,3-4 270,-8-23-90,-2 13 90,-8-9 90,-3 20-450,0-9 270,0 16-90,0 20 90,0 13-540,0 25-629,14 3 359,2-8-629,16 8 359,-15-21 990,15 6 0,-20-15 0,14-2 0</inkml:trace>
  <inkml:trace contextRef="#ctx0" brushRef="#br0" timeOffset="168298">12050 13020 9512,'0'-21'-180,"-14"3"270,10 28-90,-10 6 0,32 5 0,-13 16 0,12-20 0,-6 18 0,-8-11 90,19 10 0,-20-11-1,16 7-178,-12-20 89,4-1 0,-4-9 0,2-20 0,-3-7 0,9-25-90,-6 11 90,7-13 0,-8 25 0,3-7 0,-5 16 0,1 5-90,0 8 180,1-2-90,-1 8 90,3 13-90,-3-8 89,2 29-89,-1-28 0,2 35 0,0-23 0,1 20-179,3-12-361,1 0-180,10 7 271,-3-12-631,17 5 361,-12-14 719,7-5 0,-12-2 0,0-4 0</inkml:trace>
  <inkml:trace contextRef="#ctx0" brushRef="#br0" timeOffset="168661">12570 13039 8792,'0'-26'810,"0"3"-631,0 3-179,-21-1 0,16 6 0,-29 4 90,31 24-90,-11 7 90,32 19-90,3 0 0,1-7 0,27 5 0,-29-18-483,26 4 483,-20-10 90,-2-7-180,0-1 90,0-5 0,-4 0 0,-1 0 90,-1-18-90,-7 14 1113,0-27-933,-8 15-180,-2-11 0,-17 11 0,1 22 0,-3 21 0,-3 29 0,19-7-394,-8 6 394,10-13 0,0-3 90,0 1-90,0 10-360,17-14-539,-12 15 359,12-27-1079,-17 5 1619,0-20 0,0-1 0,0-6 0</inkml:trace>
  <inkml:trace contextRef="#ctx0" brushRef="#br0" timeOffset="168853">12693 11952 11041,'-25'-12'-90,"5"4"180,-1 3-90,-2 4-630,-23 34-989,13-6 1619,10 14 0,3 4 0,-4 13 0,8-17 0,1 0 0</inkml:trace>
  <inkml:trace contextRef="#ctx0" brushRef="#br0" timeOffset="170032">14285 12941 8792,'-12'-15'90,"-1"3"90,3 12-90,-4-11 90,1 8-180,-3-8 0,-2 11 0,0 0 90,-2 0-180,-2 0 90,-11 17 0,6-13 90,-13 31-90,21-10 0,-1 9 90,15-2-90,2-10 90,3-3-90,0-1 0,21-2-180,7-2 90,25-6-180,7-2 270,-12-25 45,-11 1 0,-2-4-135,-2-19 90,-5 7 0,-2-1 0,-8-2 0,-8 3 0,-2 0 0,-3-10-1068,-2-12 1068,-3 12 180,0 1-90,-17-1-49,13-17 229,-32 17-270,34 9 0,0 2-90,-30 2-74,28-8 344,-9 26-90,13 17-90,0 25 0,0 10 0,18 10 0,-17-15 0,2-1 0,31 20 89,-26-5 1,-2 0 281,12 6-506,-7-20 0,-3 0-314,-6 9-91,15-3-270,-9-3-539,8 7 360,-7-14 1166,0 4 1,-4-16-1,-1-2 1</inkml:trace>
  <inkml:trace contextRef="#ctx0" brushRef="#br0" timeOffset="170183">14208 12854 8612,'-4'-23'90,"3"-1"-90,-4 2 0,5 0 0,23-4 0,13 8-720,9 6 1,4 4 44,-14 4 1,0 1 351,12 0 0,0 2 0,7 1 0,2 0 1</inkml:trace>
  <inkml:trace contextRef="#ctx0" brushRef="#br0" timeOffset="170521">15202 12769 8972,'-43'-15'1079,"-8"11"-899,7-21-90,-2 22-90,11-7 0,1 10 0,2 0 90,2 0-180,4 0 90,-1 17 0,13 5 90,1 22 0,13-9 0,26 11-90,8-20-439,17 7 79,0-14 90,-8-5-269,2-2 44,-11-7 0,0-2 135,19 0-90,-11 0 1,-1-3-1,3-15 180,16-2 270,-34-1 0,1-14 0,-19 28 0,-2-34 90,-5 25 360,-1-26-270,0 17 0,-19-12-180,14 18-90,-27-3-11,28 10 101,-9 2 0,13 2 0,0 2 0</inkml:trace>
  <inkml:trace contextRef="#ctx0" brushRef="#br0" timeOffset="171066">15842 12688 10321,'-45'-2'0,"20"18"90,-8-11 0,30 28 0,-10-11-90,13 8 0,0-1-540,0-6-1169,26 7 450,-19-6 1259,44 4 0,-31-10 0,23-2 0</inkml:trace>
  <inkml:trace contextRef="#ctx0" brushRef="#br0" timeOffset="171249">15213 13521 9332,'-13'12'0,"1"-2"90,6-2-1170,3-4 1080,22-1 0,10-2 0,21-1 0</inkml:trace>
  <inkml:trace contextRef="#ctx0" brushRef="#br0" timeOffset="171532">16780 12376 10591,'-36'0'0,"14"19"0,-1-15 90,21 32-90,-7-19 90,9 33-180,0-12-700,0 13 251,20-14-91,-15 0-179,32-1-721,-15 12 271,0-14 1259,13 7 0,-31-17 0,13-3 0</inkml:trace>
  <inkml:trace contextRef="#ctx0" brushRef="#br0" timeOffset="171699">16573 12783 8792,'-7'-17'0,"1"-4"0,6 6 0,0-2 0,0 8 0,27 4-270,10 0-180,15 4-90,-15 0 1,0 0-271,12 1 768,-15 8 0,0 2 0,13-6 1,1 14-1</inkml:trace>
  <inkml:trace contextRef="#ctx0" brushRef="#br0" timeOffset="172216">17242 12794 9602,'-44'0'179,"7"0"-179,0 0 180,12 14-180,12 2 90,5 15-90,31-3 0,1-4 0,25-5 90,-15-10-180,1-3 90,-11-6 90,-2 0-180,-2 0 180,-1 0-180,2-18 90,-11-1 90,9-20-90,-16 20 270,5-14-360,-7 18 0,-1-12 90,0 28 90,0 10-90,0 25 0,19-17 0,-2 15 90,5-18-90,6 10-90,-11-12 90,14-7 0,2-7 0,-11-18 0,-1 13 0,-7-31 0,-6 12 270,6-15-270,-8 16-90,3-7 180,-6 19-90,1-4 0,-1 8 0,-1 7 0,1 0 0,3 14 0,0-11 90,9 26-360,-5-6-1349,13 14 450,-9-13 1169,7 11 0,-7-31 0,1 13 0</inkml:trace>
  <inkml:trace contextRef="#ctx0" brushRef="#br0" timeOffset="172383">17878 12552 9781,'0'-6'0,"-8"0"0,6 2 0,-6 2 0,8 14 0,0 5 0</inkml:trace>
  <inkml:trace contextRef="#ctx0" brushRef="#br0" timeOffset="172569">16930 12278 9152,'-24'-19'270,"9"-5"-180,5 9-90,52-4-180,-8 13-491,1 2 0,4 3 671,7 10 0,1 1 0,-10-8 0,1 0 0,15 8 0,0-1 0</inkml:trace>
  <inkml:trace contextRef="#ctx0" brushRef="#br0" timeOffset="173343">18238 12972 10141,'42'0'450,"-20"-17"-270,13 13-90,-21-29 0,16 29-180,-5-32 180,1 20-90,11-33-90,-8 17 180,7-10-90,-4-5 0,-9 10 0,-7 6 0,-2 0 0,-1-7 0,-1-24 0,-9 26-515,-2-10 515,-1 15-104,0 3 104,0 3-90,-17 0 90,12 12-90,-25 0 180,28 33-90,-19 0 90,19 21-90,-7-5 0,3 5 0,5 4 0,-4 3 0,5-14 0,0 1 509,0 17-464,9-12 0,1 0-45,-6 3 45,14-12 0,3-1-135,2-1 180,13 6-360,7-13 91,-16-8 108,21-1-19,-19-11 90,18-16-90,-21 11 180,24-41 90,-29 36 180,12-36-450,-24 31-90,-1-4 270,-6 0-90,-1 29 0,-1-2 90,0 25-90,19 2-270,-14-8-450,14-2-89,0-11-91,-15-2 900,30-2 0,-15 1 0,15-1 0</inkml:trace>
  <inkml:trace contextRef="#ctx0" brushRef="#br0" timeOffset="173485">19090 12586 9332,'-10'-17'-90,"7"3"90,-7 3-1889,10 3 1889,20 4 0,-14 18 0,14 6 0</inkml:trace>
  <inkml:trace contextRef="#ctx0" brushRef="#br0" timeOffset="174149">19477 12902 9062,'3'2'270,"3"-14"-270,36 9 0,-22-22 0,8 22 0,-25-16 0,18 7 0,-19-4 0,6-7 0,-8 8 359,0-4-269,0 7-90,-17 2-90,13 3 180,-27 1-180,19 3 180,-3 22-90,6 2 90,9 22-180,0-5 0,21 0-89,2-11-1,20-3 90,-3-16 90,-10 0-90,3-8 180,-12 0-180,-2-18 90,-5-1 180,-9-2 269,-2-9-539,-2 14 1,-1-11 178,0 32-89,0 6 0,19 28 90,2-7-90,20-2 0,-11-14 0,-2 0 0,-3-15 0,-7 4-90,3-5 90,-10 0 90,-4-14-180,1 11 90,-7-26 0,2 5 450,-3-16-270,0 5-360,0-3 0,0 15-899,0 21 269,0 14-359,21 7 1169,-16 19 0,33-22 0,-17 19 0</inkml:trace>
  <inkml:trace contextRef="#ctx0" brushRef="#br0" timeOffset="174385">19223 12481 9332,'0'-23'0,"0"1"-90,27 0 180,-20 3-90,50 2 0,-33 3 0,29 5-180,3 5-630,-12 2 810,-10 9 0,-1 6 0,3 16 0,-14-4 0,0-1 0</inkml:trace>
  <inkml:trace contextRef="#ctx0" brushRef="#br0" timeOffset="174537">19627 13348 10051,'0'15'0,"0"-3"-1439,0-3 1439,24-5 0,8-2 0,25-2 0</inkml:trace>
  <inkml:trace contextRef="#ctx0" brushRef="#br0" timeOffset="175399">21145 12737 9422,'-16'-15'719,"13"0"-719,-29-3 0,11 6 0,-9-1 0,3 9 0,6 2 0,3 2 0,-7 21 0,7-16 90,-6 35-90,13-12 0,3 16 90,5-8-90,20-1-809,4-17 629,22-3-90,-8-9-90,16-23 180,-19 13 90,1-24 0,-1-5 0,-1 8 90,-3-12 0,-4-2 0,-7 2 0,-5 5 0,-3-1-90,-3-6-845,0-16 1025,-6 17 0,0-3 270,0 1-246,0-2 155,0 2 271,-19 1-450,14-8-180,-14 14 90,8-7 180,8 27-90,-8 21-180,11 28 180,0 12-90,0 12 45,0-21 0,0 0-290,0 23 290,-2-9 0,4 0 171,12 8-171,-13-23 0,1-2-45,12 10 0,0-4 90,-11-4-270,21-4-378,-22-4 198,20-6-449,-8 3 359,5-12 65,7 1 296,-10-12 771,5-1-322,-2-3 480,-6-20-120,7 1-270,-11-5 719,0-5-899,-7 14-360,0-11 0,-1 12 90,1 6 180,0 8-180,-1 16 0,21 1-450,-4 18-90,22-6 450,-6-5-90,3-10 180,-6-8 0,-3-6 0,-9 0-89,-3-17 89,-1 13 539,4-30-89,-7 9 0,2-7-180,-8 0-181,0 20-178,-3-11-1,0 11 180,-2-4-180,2 8-630,0 21-1079,4 5 540,-2-1 1259,2 16 0,-1-20 0,0 17 0</inkml:trace>
  <inkml:trace contextRef="#ctx0" brushRef="#br0" timeOffset="175599">21580 12576 10231,'-3'-20'0,"1"1"0,2-2 0,0 7 90,19 0-1169,1 9-2249,22 17 3328,-4 13 0,-16 9 0,-5 5 0</inkml:trace>
  <inkml:trace contextRef="#ctx0" brushRef="#br0" timeOffset="175749">21585 13483 10501,'0'13'-1147,"24"-6"0,-18 0 0,17-7 1</inkml:trace>
  <inkml:trace contextRef="#ctx0" brushRef="#br0" timeOffset="176167">22547 12692 10321,'-21'-19'0,"16"2"0,-32 4 0,18 2 0,-17 6 0,2 22 0,3 11 90,15 11-90,6 1 90,10 4-90,0-10 0,17 18 0,-13-25 90,27 9-90,-10-24-90,13 6 90,3-17 0,-6-13-90,-7 7 180,-6-28 0,-6 7 899,-2-14-899,-4 4-90,-2 7-90,-3 6 90,1 13 0,2-5 0,0 14 0,1-3 0,-1 4 0,2 20 0,1-14-449,1 30-271,0-33-989,5 42 540,-2-29 1169,6 30 0,-8-32 0,2 1 0</inkml:trace>
  <inkml:trace contextRef="#ctx0" brushRef="#br0" timeOffset="176515">22795 12821 10591,'4'0'0,"1"0"0,-3 0 0,0 0 0,1 0 90,0 0-90,1 15 90,3 1-180,0 2 90,6 8 90,-5-10-90,5 9 90,-8-11 0,5-2-90,-6-11-90,6 4 180,-3-19-180,9-4 90,-3 0 0,14-26 90,-9 26 0,7-22-180,-4 19 90,-5 0 0,3 11 0,-9 0 90,3 10-90,-8 0 0,4 18 0,-4-14-270,0 31-450,0-31-899,0 32 630,-2-15 989,1 2 0,-4 6 0,1-15 0</inkml:trace>
  <inkml:trace contextRef="#ctx0" brushRef="#br0" timeOffset="176698">23020 12136 10861,'-15'-12'-990,"-11"4"-179,10 24-720,-9-11 1889,4 43 0,3-24 0,-1 26 0</inkml:trace>
  <inkml:trace contextRef="#ctx0" brushRef="#br0" timeOffset="178064">23880 10189 8342,'10'-19'0,"1"1"-90,1 4 90,3 3 180,1 5 0,2 3-90,2 3-90,0 18 180,13 18-180,-7 11-814,-7-17 0,-2 1 814,8 24 0,-12-24 0,-1 0 0,0 2 0,0 1 0,0 0 0,-1 1 45,0 0 0,-1 0-45,0-1 0,-1 1 45,4 11 0,-1 0-197,-2-11 0,0-1 197,7 20 0,2-1-45,6 3 0,-3-13 0,0-2 90,8 0-90,8 6 90,2-17-90,-10-14-90,19 0 90,-24-13 0,12-20 0,-21 12 0,1-32 90,-12 12 719,-3-9-719,-2 2 1391,-20 6-1481,0 13 451,-22 0-451,4 35 0,16-1-289,-14 24 289,24 0 0,-6 9 45,7-8 0,3 3 0,5-9 0,0 2-587,-1 7 0,0 5 0,1-4 542,0-1 0,2 1 30,1 5 0,0 6 0,0-5-30,-1-4 0,2-2 0,4-5 0,1 1 0,-1-4 0,-3 3 0,0-3 0,7 1 0,-1-2 45,-7-2 0,-2 1 0,1 10 0,0 1-45,0-15 0,0 0 45,0 20 0,0-2-495,0 1-675,2-13 1,-4-3-1373,-19 1 2497,16 6 0,-16-21 0,21-2 0</inkml:trace>
  <inkml:trace contextRef="#ctx0" brushRef="#br0" timeOffset="178615">25068 11178 10051,'-2'-6'0,"-1"0"0,3 0-90,23 0 180,10-2 0,11 2-405,-9 2 1,-1 1-1216,11 1 1133,19 0 0,-17 2 0,2 0 0</inkml:trace>
  <inkml:trace contextRef="#ctx0" brushRef="#br0" timeOffset="178816">25192 11442 9602,'31'-18'0,"22"14"89,-29-28-1372,28 28 1373,-8-21-180,6 22-585,-12-8 1,1 1-315,23 8 989,-21-8 0,-1 1 0,14 7 0,-1-8 0</inkml:trace>
  <inkml:trace contextRef="#ctx0" brushRef="#br0" timeOffset="179051">25538 10890 9512,'-51'-21'809,"2"3"-989,-8-3-1088,19 9 1718,3-2-19,44 10-431,-8 21 224,47-12-224,-26 21 0,0 3 540,35-5-983,-17 12 0,-3 4 443,7 5 0,-16-14 0,-5 1 89,-5 17-130,4 4 41,-19 4-810,5-10 1,-5 1 134,-15-11 1,-6 2 674,5 6 0,0 5 0,-4-6 0,-12-1 0,-1-3 0,-1 14 0,1 0 0</inkml:trace>
  <inkml:trace contextRef="#ctx0" brushRef="#br0" timeOffset="180466">26265 10719 9152,'0'-21'360,"0"0"-360,22 1 90,-16 0-90,40 1 0,-25 2 0,21 4 0,-10 2 89,-1 5-178,-2 2 628,-2 2-539,2 2 0,-15 19 90,6-14-90,-18 47 0,4-29 0,-13 10 0,-6 1 0,-13 4-1085,1 12 1085,-17-16 0,37-3 0,-27-1 0,29 7 0,-8-9-90,11 15 180,25-17-90,-1 17-90,5-19-181,9 9 181,-33-13 1223,30 0-864,-31-2 271,22-2-270,-23-1-270,8-4 90,-11 1-90,0-2 403,-17 3-403,-17-4-989,-29 5-270,1-5-1488,-1 2 2747,16-5 0,7-3 0,1-2 0</inkml:trace>
  <inkml:trace contextRef="#ctx0" brushRef="#br0" timeOffset="180732">27167 11146 10051,'17'-21'90,"5"2"-90,16 10 90,0-4-90,-1 12-809,4-7-316,-8 7 1,2 1 1124,21-2 0,-20 1 0,1 2 0,14-1 0</inkml:trace>
  <inkml:trace contextRef="#ctx0" brushRef="#br0" timeOffset="180933">27768 10915 9781,'-36'-15'90,"1"1"-90,1 2-180,-3-4 270,12 7-899,-2-1-990,18 24 1799,2 6 0,29 1 0,5-6 0</inkml:trace>
  <inkml:trace contextRef="#ctx0" brushRef="#br0" timeOffset="181553">27957 10746 10231,'0'-9'990,"-14"2"-811,10 0-358,-10 2 269,4 1-1,7 19-89,-7 9 0,10 10 0,0 4 0,0-6 0,0 4 0,0 2 0,22 19 0,1-15 0,-1-5 0,0 0-423,0 6 423,13 12 0,-31-21 90,27-2-90,-27-4 90,17-3 0,-19-4 0,6-6-2159,-8-4 1080,-15-6-1620,-9-20 2609,3-8 0,-23-11 0,13 2 0</inkml:trace>
  <inkml:trace contextRef="#ctx0" brushRef="#br0" timeOffset="181682">27718 10737 9691,'31'-23'180,"28"1"-180,-28 3-276,0 10 1,4 3 319,9-2 1,0 2-1661,-8 3 0,1 0 851,13 0 1,0 1 764,-13 0 0,-2 4 0,0 6 0,1 3 0,-2 2 0,0-1 0</inkml:trace>
  <inkml:trace contextRef="#ctx0" brushRef="#br0" timeOffset="182115">28962 10631 11490,'-12'-14'-179,"-11"1"268,7 4 1,-4 27-90,7 2 0,8 25-2081,4-12 1,1 2 2080,-2 21 0,2-15 0,0 1 348,0 20-528,9-29 0,1-1-359,-5 32-181,11-20 0,1 0 360,-8-12 1,-1 1-136,7 17 0,0-2-44,1 0 179,-4 6 259,-12-29 191,0-6 1079,0-8-270,-20-5 3224,-3-28-3943,-22-10 134,23 3 1,3-3 396,-6-19-711,9 16 0,4-1 0,9-5-635,-7-13 725,10 20-180,23 1-180,0 2-315,8 11 1,5 1-46,13-8-453,-2 7 1,2 2 2,13-1 1080,-21 8 0,0 0 0,15-2 0,-1-1 0</inkml:trace>
  <inkml:trace contextRef="#ctx0" brushRef="#br0" timeOffset="182500">29552 10659 9602,'-28'-20'989,"-11"2"-989,34 3-90,-25 3 90,27 2-90,-24 4 180,17 28 0,-5-4-90,8 47 0,7-21 90,0 19-45,0-27 0,0 0-45,0 18 0,8-9 0,1-2 0,-5 5 0,10-12 0,1-3 90,-12 2 180,9 13-180,-12-31-270,0 3 180,0-33 0,0-7 0,0-23-90,0 6 90,16-17-90,-12 22 90,31-15 0,-19 31 90,18-9-180,-9 24 180,0 14-90,-6-8 90,1 37-90,-6-24-270,1 20-810,8 5 541,-4-10-810,14 20 449,-11-26-502,8 4 1402,-7-20 0,3 3 0,0-7 0</inkml:trace>
  <inkml:trace contextRef="#ctx0" brushRef="#br0" timeOffset="182835">30033 11123 9332,'0'-26'989,"0"1"-539,-20 1-360,15 2 0,-29 3-90,31 2 0,-25 3-90,14 8 180,-13 1-180,5 23 180,5 9-90,7 9 90,5 16-90,5-20 0,0 11 0,0-17 0,24 0-90,-18-6 0,35-2-90,-37-4 0,29-6 180,-15-3 0,13-5-90,-14-15 180,3 12-90,-12-30 0,1 8 180,-1-10 90,-7 2-180,1 11-180,-2-3 90,0 8 90,0 17-1350,16 16 361,-13 24-180,25-5 1079,-14 16 0,1-19 0,-4 9 0</inkml:trace>
  <inkml:trace contextRef="#ctx0" brushRef="#br0" timeOffset="183215">30358 11081 9871,'3'-14'-90,"0"5"90,1-3 0,-1 11 0,-1-5 90,1 6-90,-1 21 0,2-16 0,0 37 0,1-24 0,4 33 90,-3-19-90,4 11 0,-4-17 0,0-1 90,-1-5-90,-2-3-180,1-9 180,-2 2 0,3-9 0,-1 3 0,4-21 0,-1-6 0,8-24 0,-4 9 0,6-4 180,2 1-270,-5 11 90,9-12 0,-11 28-90,2-7 180,-6 20-90,-3-6 90,8 25-90,-5-13 90,8 30-540,-7-10-1079,6 20 270,-5-9 1259,6-2 0,-3-15 0,3 1 0</inkml:trace>
  <inkml:trace contextRef="#ctx0" brushRef="#br0" timeOffset="183639">30962 11104 9961,'-15'-10'90,"0"22"-90,-3 11 90,7 22-360,11-12 180,16 0-179,-12-12 179,28-2-180,-10-2 180,0 0 90,16-8 0,-16-2 0,10-7 90,1-15 539,-18-9-89,2-20 0,-12 6 179,-1-12-629,-4 22-270,0-5 90,0 11 90,-13 11 0,10 20 90,-9 23-90,12 11-918,0 7 828,0-6 90,0-9 0,0 2 90,0 18-90,0-7 0,0-1 0,0 7 90,0 11-90,0-24 0,0-7 90,0-4 0,0-6-90,0-5-90,-19-3-1439,-4-2 270,-26-8-540,8-1 1974,-6-19 0,7 11 0,-3-12 0</inkml:trace>
  <inkml:trace contextRef="#ctx0" brushRef="#br0" timeOffset="183806">30845 9562 11490,'13'16'-3148,"-3"1"1529,-41 30 1074,4 3 1,-2-19-1,-2 1 1,6 4-1,0 0 1</inkml:trace>
  <inkml:trace contextRef="#ctx0" brushRef="#br0" timeOffset="184933">25090 12856 9781,'15'-18'1170,"-1"1"-721,-1 0-179,-1 0-270,0 1 0,-3 1 0,0 3 0,-1 3-90,-3 3 180,1 2-90,-5 19 0,2 5 0,-3 12 90,0 1-180,0-5 90,0 2 90,0 12-90,0-9 90,0 16-90,0-24-180,0 2-90,0-12-269,14-6 89,-10-1 360,19-5 0,-10-18 90,3 10-90,10-29 180,-8 6-90,5-6 0,-6-5 90,-2 13-90,0 0-90,1-3 90,-6 15 0,4-9 0,-10 21 0,3-6 0,-3 8 0,-1 0 90,3 18-90,0-13 0,1 29 90,8-10-90,-4-3 0,7 15 0,-6-24 0,1 13 90,9-5-90,-9-6 0,13-3 0,-15-8 0,5-3 0,-7-20 0,1 15 0,-4-32 0,1 33 90,-2-30 270,0 29-360,-2-26 0,1 27-90,1-17 90,-1 19 90,0-6-90,-1 8 0,3 0 0,3 16 90,3-12-180,0 30 270,1-18-630,2 18-1709,10 7 540,-4-9 1619,5 9 0,-7-16 0,0-1 0</inkml:trace>
  <inkml:trace contextRef="#ctx0" brushRef="#br0" timeOffset="185449">26153 12819 11041,'0'29'0,"0"4"90,0-6-180,0 3 270,0-6-270,0 1 180,0-1-90,0 9 90,20-10-270,-16 6 90,35-13 0,-34-5 90,37-3 0,-24-4 0,19-2 0,-11-1-90,9-18 90,-10 12 90,9-28-90,-18 9 0,-1-6 0,-10-2 0,-1 10 0,-4 1 0,0-7 0,0 9 0,-15-9-90,11 16 90,-12 0-180,16 7-4318,-12 1 4498,10 17 0,-10-10 0,12 11 0</inkml:trace>
  <inkml:trace contextRef="#ctx0" brushRef="#br0" timeOffset="186066">26555 12860 8972,'-7'-2'899,"-3"0"-449,4-1-450,-2 1 0,-4-2 0,5 2 0,-2 0 0,1 2 0,2 0 0,-4 0 0,-2 15 0,1 5 0,-7 20 0,10-7 0,-2 0 90,8-9-90,-1-2 0,3-2 90,0 4 0,20-8-90,3 1 90,23-11-90,-2-2 0,-7-24 0,-5 15 0,-12-33 0,-2 34 0,-2-45 0,-7 31 0,-2-35 0,-7 31-270,0-12-90,0 19-1888,-16-2 2248,-5 13 0,0 1 0,4 3 0</inkml:trace>
  <inkml:trace contextRef="#ctx0" brushRef="#br0" timeOffset="186316">26933 12895 10951,'0'39'90,"0"-6"-270,0 1-630,0-7-89,14 2-181,-10-1-539,10-1 1619,0-4 0,-10-3 0,10-1 0</inkml:trace>
  <inkml:trace contextRef="#ctx0" brushRef="#br0" timeOffset="186471">27170 12854 9602,'0'-19'269,"0"2"-269,0-4 0,0 8-90,0-4 90,0 10 0,0 2 0,0 3 0</inkml:trace>
  <inkml:trace contextRef="#ctx0" brushRef="#br0" timeOffset="186715">26165 12661 9332,'0'-27'899,"0"1"-629,30-2-180,-4 2-2318,29-2 2138,-8 3 90,3 0 621,5 5-576,-17 9 0,0 3 45,23-2-90,-15 4 0,0 4-719,5 20-316,-13-4 1,-3 4-405,0 25 1429,4 11 1,-22-8 0,-4 3 0</inkml:trace>
  <inkml:trace contextRef="#ctx0" brushRef="#br0" timeOffset="187209">27817 12533 10501,'-25'-21'-180,"5"4"180,20 3-90,-14 5 180,10 3 0,-10 21-180,14 14 180,0 12-90,7-8 0,1 2 0,-4 10-945,10 16 855,-2-19 90,-9-2 0,9-4 90,-4 7 0,-6-16 180,6 8-989,-8-22 539,0-17 90,0-13 1124,0-22-1034,18 10 0,-13-4 0,33 12-90,-19 2 90,29 2 0,-17 3 0,17 6 180,-22 3 90,12 21-90,-18-12 0,-1 31-90,-9-30 90,-6 38-90,-1-27 0,-3 32 0,0-22 0,-24 15-90,-3-21-90,-27 7-450,15-18-449,0 4-1,14-12 990,4 2 0,-3-3 0,2 0 0</inkml:trace>
  <inkml:trace contextRef="#ctx0" brushRef="#br0" timeOffset="187599">28453 12822 10861,'1'22'180,"-16"-8"-180,11 1 0,-28-8 90,28 7-180,-12-2 180,5 10-90,8-5 0,-8 15 90,11-14-90,0 5 90,18-3-90,-13-7-180,27 2 90,-9-10 90,15-2 90,-4-17-90,1-6 0,-15 3 0,-5-16 0,-1 29 0,-12-30 269,10 21-358,-9-19 89,2 13-1440,-2 21-359,-3 11 360,0 26 1439,0-10 0,18 0 0,5-9 0</inkml:trace>
  <inkml:trace contextRef="#ctx0" brushRef="#br0" timeOffset="187883">28878 12869 9871,'0'-19'1350,"0"1"-1081,0 3-269,0 3-90,0 1 1,-14 6 178,10-2-89,-11 24 90,15 3-180,0 23 180,0-9-269,0 1 268,20-11 1,3 4-90,1-7 0,25 3 90,-32-16-90,25-1 0,-17-7 0,-12-14 0,9-5 0,-20-18-449,6-2-1350,-31-3 449,-6 10-808,1 4 2158,-21 10 0,27 1 0,-24 1 0</inkml:trace>
  <inkml:trace contextRef="#ctx0" brushRef="#br0" timeOffset="188073">28955 12189 9961,'-15'21'-1259,"11"19"360,-10-21-990,-2 23 1889,12-5 0,-22 4 0,13 2 0</inkml:trace>
  <inkml:trace contextRef="#ctx0" brushRef="#br0" timeOffset="188349">29832 12734 11400,'-22'-13'540,"17"-3"-540,-36 12-90,23-3 180,-19 4-180,20 25 90,-11-16 180,25 39-180,-22-8 0,17 11-684,-5 5 144,8-12-90,5-2-179,0 1-271,19-4-89,-15 0 1169,35-6 0,-34-3 0,15-4 0</inkml:trace>
  <inkml:trace contextRef="#ctx0" brushRef="#br0" timeOffset="188615">30038 12934 10861,'0'-21'989,"0"2"-809,0 3-270,-19 0 90,14 4 0,-14 1 0,19 5-90,-12 2 90,9 17 90,-9 7-90,31 17 0,1 0 90,22-1 0,-4-8-180,0-12 180,-8-9-180,-9-7 180,-11-16-1349,-6-5 0,-26-18-451,16 8 1710,-37 1 0,38 11 0,-16-1 0</inkml:trace>
  <inkml:trace contextRef="#ctx0" brushRef="#br0" timeOffset="188817">29918 12472 9691,'15'-22'1530,"-2"1"-1351,12-1-89,-3 2-90,1 1 0,3 0-90,1 2 180,10 1-90,-9 7-989,14 3-360,-23 24-360,4-14 1709,-14 43 0,-3-20 0,-4 27 0</inkml:trace>
  <inkml:trace contextRef="#ctx0" brushRef="#br0" timeOffset="204482">12200 14480 9602,'0'-14'1888,"0"-4"-1708,0 5-180,0-3 180,-16 7-90,-6 3-90,-19 2-90,6 26 90,-1-17 90,11 40-90,1-23 0,4 21 0,5 12-180,6-14-450,5-7 1,3 1 89,1 3-269,25 8-1170,7-15 1979,17-12 0,-1-3 0,-9-13 0</inkml:trace>
  <inkml:trace contextRef="#ctx0" brushRef="#br0" timeOffset="204703">12718 14256 10231,'2'-28'1259,"0"1"-1079,-2 8-180,0 2 0,0 5 90,-15 5 0,-2 23-90,-10 31 0,2 1-286,19-14 0,1 0 286,-4 9 0,4 3-90,4 0-1079,-4 19 269,5-16 270,-2-11 1,4-1 89,12 1-89,-10 9-451,11-24 1080,-15-3 0,0-7 0,0-3 0</inkml:trace>
  <inkml:trace contextRef="#ctx0" brushRef="#br0" timeOffset="204851">12485 14631 9062,'-11'-24'0,"2"1"0,9 2 90,0 2-90,16-6 90,-13 10 0,55-3-90,-33 13-405,12 1 0,2 4-404,-3 18 809,-3-8 0,-1 0 0,5 12 0,12-6 0</inkml:trace>
  <inkml:trace contextRef="#ctx0" brushRef="#br0" timeOffset="205251">12962 14674 8792,'0'4'180,"0"0"-180,0-1 0,18 0 0,-13 1 90,26-2 0,-13 2-90,12-3 0,-3 1 0,-4-2 0,0 0 270,-9-15-1,3 11-179,-10-24 180,-1 24 0,-4-25-180,-2 8 180,0-7 0,-17 2-270,12 5 0,-27 6 90,19 21-90,-3 42 0,6 5-610,18 0 0,3 1 610,-7 11 0,12-5 0,3-1 0,-5-22 0,-1 0 0,-3 9 0,2 1 45,15-3 0,-2-2 44,-18 19-44,14-15 0,0-2-45,-11-1 0,4 5 0,-8-25 0,-6-5 0,0-6-989,-20-5-1530,-7-4 2519,-25-21 0,11 13 0,-2-13 0</inkml:trace>
  <inkml:trace contextRef="#ctx0" brushRef="#br0" timeOffset="205566">13770 14792 10141,'-4'-3'180,"1"0"-90,3-3 0,25 2-90,4 2-810,15 1-89,-3 0-180,-9 1-1478,1 0 2557,1 15 0,-1-11 0,-2 11 0</inkml:trace>
  <inkml:trace contextRef="#ctx0" brushRef="#br0" timeOffset="205733">13912 14999 9871,'24'-28'-359,"9"0"-361,14 15-686,2-9-304,-11 19 1710,2-17 0,0 18 0,0-7 0</inkml:trace>
  <inkml:trace contextRef="#ctx0" brushRef="#br0" timeOffset="205966">14027 14603 9242,'-17'-7'0,"7"1"90,5 0 359,5 0-359,23 3-90,9 0 0,28 21 90,-11 5-90,0 13 90,-28-10 0,-1 2-90,8 11-135,-11-1 0,-2 3-584,2 11-406,-12-5 1,-2 1 835,5 9 0,-8-20 0,0-1 0,0 13 0</inkml:trace>
  <inkml:trace contextRef="#ctx0" brushRef="#br0" timeOffset="207299">15083 14579 10411,'-19'14'-90,"3"5"180,2 0-90,10 19 0,-11-21 180,4 31-180,8-18-90,-8 8 180,11-14-90,0-3 0,0-1 0,0-4 0,0-2-540,0-5 540,0-41 0,12 12 0,-9-35 0,16 23 0,-17-2-90,15 0 180,-9 2-180,15-6 180,-7 13-90,10-4 90,-10 21-90,4 1 90,-5 7 0,0 0-90,0 18 0,6 8 0,-7 11 90,9 15-90,-12-20 0,2 13-270,-3-5 0,-2-12-269,8 10-1,-7-26-270,11 3 720,-6-14 90,6 3 0,-4-25 0,3 15 0,2-36 180,0 25 90,-1-19 180,0 10 539,2-10-629,-6 11 270,1-8-450,-9 22 180,-2-5-360,-3 14 0,-2 11 0,0 5 0,-1 17 0,0-8 0,0 4-90,0-8-360,0 2-90,0-2 0,20-2-1259,3 3 1260,23-9-181,-11 1 181,0-10 269,0-2 270,-10-20 270,6 16 629,-15-32 180,0 32-89,-6-26-181,0 12 91,-5-11-540,-2 5-180,-3 7-91,-17 9-89,3 3 90,-5 19-90,10 6 0,9 12-179,0-1-181,17-14-180,-12 4 450,24-15-180,-16 3 270,12-5 0,-12-19 0,5 11 0,-8-25 0,3 10 0,-1 1 180,-2-12-90,-3 15-90,2-10 0,-5 11 0,1 7 450,-2 7-360,0 0-90,-1 0 0,1 0 90,1 0-90,2 0 0,2 0 90,1 14-90,3-11 0,9 22 90,-3-22-270,13 15-270,-10-16 0,7 6 1,-7-8 269,1 0-90,0 0 180,9-17 90,-8 13 0,10-30 0,-18 9 0,4-18 90,-14 7 90,1 3 539,-6-1-359,1 9 270,-1-16-360,0 21-270,-15-8-90,11 17 719,-10 2-629,14 27 0,0 23 0,0 4-843,14 12 843,-10-22 0,11 4-270,0-2-1476,-3 15 1026,5-13-179,-1 16 449,-10-28-269,2 4 809,-4-20 179,-22-2 181,-2-23-180,-2-5 0,-10 0 360,11-30-361,-1 28-134,6-9 0,4-1-135,9 1-90,-16-19 180,18 23 795,-6-7-885,28 9-450,6 7-1169,27-4 180,-14 14 1462,3 1 0,-17 6 0,1 0 1</inkml:trace>
  <inkml:trace contextRef="#ctx0" brushRef="#br0" timeOffset="207549">15908 14467 9332,'-42'-25'1169,"3"2"-719,5 6-180,1-8-360,11 8 180,0-9-180,16 13 90,3-1 90,3 7-90,0 2-90,24 1 270,0 1-1350,28 2 181,-6 16-1260,4 1 2249,-11 1 0,-4 6 0,-10-10 0</inkml:trace>
  <inkml:trace contextRef="#ctx0" brushRef="#br0" timeOffset="207716">16268 13970 9781,'3'-24'180,"-1"4"-180,1 3 0,-2 6 90,0 3-90,2 4 90,-1 2-90,5 18 0,1-12 180,3 38-1619,11 3-90,-2 14 1369,-4-24 0,0 0 0,12 18 0,1 1 0</inkml:trace>
  <inkml:trace contextRef="#ctx0" brushRef="#br0" timeOffset="207956">17512 14117 11400,'0'-16'630,"0"3"-630,-19 6 0,15-2 90,-25 29-90,26 3-180,-7 21-855,9-1 1,2 1 225,-1 8-1,0-1 1,0 1-1460,0-4 2269,0 10 0,0-24 0,0-3 0</inkml:trace>
  <inkml:trace contextRef="#ctx0" brushRef="#br0" timeOffset="208089">17157 14523 8972,'0'-28'0,"17"0"90,15-11-180,10 12-135,-7 6 0,0 3-1327,12 1 832,17 3-359,-19 11 1079,-2 3 0,-3 0 0,-2 0 0</inkml:trace>
  <inkml:trace contextRef="#ctx0" brushRef="#br0" timeOffset="208382">17767 14599 9422,'0'10'989,"6"-1"-899,-2-5 90,11-1-90,-6-3-90,8 0 0,6-19 0,-7 3 90,14-20-90,-17 20 0,8-11 0,-12 11-90,-1-14 90,-6 9 0,-2 2-90,0 4 90,0 5 0,-15 0 0,11 26-180,-10 6-540,14 22 91,0-10-91,0-2-1970,0-3 2690,0-8 0,0-2 0,0-12 0</inkml:trace>
  <inkml:trace contextRef="#ctx0" brushRef="#br0" timeOffset="208539">17883 14227 9781,'0'-18'90,"0"-2"0,0 8-449,0-1-1530,16 10 1889,1 18 0,2-11 0,-6 14 0</inkml:trace>
  <inkml:trace contextRef="#ctx0" brushRef="#br0" timeOffset="208871">18137 14586 10861,'8'0'629,"0"0"-629,0-16 0,-1 12-90,3-26 180,6 11-90,-5 1 0,7-21 0,-11 26 0,1-20 0,-7 18 0,0 0 0,-1 3-90,0-1 90,0 1 0,0 3-89,-15 1 89,11 4 0,-24 1 0,25 24 0,-18 5-90,19 12-450,-5 12 90,7-21-539,24 21 539,-18-25-539,32 11 449,-18-24 540,12 7 0,0-18 0,-4 6 0</inkml:trace>
  <inkml:trace contextRef="#ctx0" brushRef="#br0" timeOffset="209183">18365 14532 9871,'3'-17'270,"-2"-7"-450,4 16 180,-4-5 0,2 8 90,1 5-90,0 0 0,4 17 0,-1-13 90,5 28-90,-3-15 90,8 14-90,-9-7 0,5-10 0,-9-7 0,2-7 90,0 0-180,3-19 180,-1 14-180,2-31 540,5 14-450,-6 1-180,9-13 270,-9 18-90,1-3-90,-4 7 180,-2 12-90,2 0 90,-1 0-90,1 0 0,0 16-360,5 6-270,-3-1-809,5 29 540,-7-32-540,0 26 1439,-4-25 0,-2-8 0,0-4 0</inkml:trace>
  <inkml:trace contextRef="#ctx0" brushRef="#br0" timeOffset="209387">18188 14076 10411,'0'-15'0,"0"3"0,0 3 0,0 2 0,17 2-270,7 3-629,12 0-91,-12 21-359,9-14 1349,-20 28 0,17-30 0,-10 11 0</inkml:trace>
  <inkml:trace contextRef="#ctx0" brushRef="#br0" timeOffset="209533">18695 13971 9871,'18'-19'0,"1"2"0,11-4 0,-7 8 90,10 2-1349,3 7 0,-5 4 1259,8 0 0,-9 20 0,-1 5 0</inkml:trace>
  <inkml:trace contextRef="#ctx0" brushRef="#br0" timeOffset="210388">16570 14537 10591,'-12'-7'989,"-2"0"-899,-5-5 0,6 5-360,22-1-449,15 22-271,15-10-89,3 25-385,-6-26 1464,2 24 0,0-24 0,1 12 0</inkml:trace>
  <inkml:trace contextRef="#ctx0" brushRef="#br0" timeOffset="210559">16615 14642 7623,'17'-4'0,"4"1"0</inkml:trace>
  <inkml:trace contextRef="#ctx0" brushRef="#br0" timeOffset="210882">16528 14736 10861,'34'12'719,"-1"4"-629,1 19 0,-9-3-1788,1 9 1788,-8-4-90,1 6-90,-1 3 270,0 4-270,0 1-180,-6-15 0,1 0-539,5 19-406,-4-12 1,1-2-675,1 5 1889,4 7 0,-10-21 0,-1-3 0</inkml:trace>
  <inkml:trace contextRef="#ctx0" brushRef="#br0" timeOffset="211318">17522 15327 11490,'0'11'270,"0"22"-180,0 4-450,0 7 1,0 0-541,0 1 90,0 0 1,0-1-90,0-4-361,0 10 1260,0-20 0,0-3 0,0-3 0</inkml:trace>
  <inkml:trace contextRef="#ctx0" brushRef="#br0" timeOffset="211449">17278 15736 10051,'0'-23'0,"0"-1"0,26 0 90,9-15-270,17 11-2364,-13 4 1,0 0 1463,14-1 1080,-17 10 0,0 0 0,16-4 0,-1 2 0</inkml:trace>
  <inkml:trace contextRef="#ctx0" brushRef="#br0" timeOffset="211666">17892 15214 10051,'-14'-4'900,"3"17"-810,11 8-90,0 10 0,0 4 0,0-3 90,0 5-180,0 3-552,0 2 192,0 3-270,0 1 91,0 1-91,0-2-539,0-1 1259,0-3 0,0-4 0,0-2 0</inkml:trace>
  <inkml:trace contextRef="#ctx0" brushRef="#br0" timeOffset="212232">18203 15536 8702,'5'-14'900,"1"1"-541,-2 2 1,0 2-90,-3 0-270,-1 5 0,-14 1-90,10 21 90,-28 4 90,17 11-90,-14 11 0,16-14 0,4 22 0,9-21 0,0 17-360,0-23 180,22 4-180,1-13 360,4-7 0,11-3 0,-13-4 0,16-19 0,-18-4 90,3 1 180,-23-15 360,7 21-360,-10-24 0,0 16-91,0-6-358,0 8 269,-16 6-180,12 24 90,-13 34 179,17 7-224,0-8 1,0 0 133,0 7-134,7-10 1,0 0-230,-3 5 274,10 9 90,-14-23 90,10-6 0,-7-5-180,7-3-990,-10-8-809,-20-2-359,0-27 2158,-19-6 0,21-13 0,4 3 0</inkml:trace>
  <inkml:trace contextRef="#ctx0" brushRef="#br0" timeOffset="212399">18473 15562 9512,'10'20'719,"-2"13"-809,6-29 270,-3 43-180,-3-28-180,-1 15 0,-1 2-629,1-3-1980,7 26 2789,-7-35 0,4 4 0,-4-14 0</inkml:trace>
  <inkml:trace contextRef="#ctx0" brushRef="#br0" timeOffset="212555">18473 15302 9691,'0'-23'0,"0"2"-89,0 6-541,0 5 630,21 4 0,1 3 0,19 1 0</inkml:trace>
  <inkml:trace contextRef="#ctx0" brushRef="#br0" timeOffset="212966">18928 15531 10861,'-41'0'450,"4"0"-271,10 0-89,5 0-180,11 20 270,3-1-270,8 20 90,0-12 0,18-2 90,-13-8-90,31-1 0,-31-4-90,31-5 180,-32 3-90,32-9 0,-18 5 0,10-6 0,-12-17 360,-8-5 270,-8-21-540,0 2-270,0 4 0,0 36-270,0 15-179,0 24-1,15-3 0,-11-9-539,24 8 179,-11-9-629,8 6 1619,-1-15 0,-11-4 0,-6-7 0</inkml:trace>
  <inkml:trace contextRef="#ctx0" brushRef="#br0" timeOffset="213452">19157 15597 10861,'13'-33'899,"-3"14"-1079,2-5 180,-7 15 90,0-3-90,-2 6 90,2 6-90,-1 0 0,1 0 90,-1 16-90,4-11 0,1 29-90,1-9 180,2 20-90,-5-9 0,-1-4 90,-3-20-90,0 8 0,0-17 90,-1 15-90,0-16-90,1 4 90,0-6 0,7-20 0,-2 14-90,4-33 180,0 35-180,0-38 180,2 24-180,7-27 90,-8 20 360,10-4-180,-12 20-90,8 1-90,-7 8 0,4 0 0,6 18 0,-2 2-990,16 24-539,-10-10 1529,-2-7 0,1-2 0,10 6 0,12 10 0</inkml:trace>
  <inkml:trace contextRef="#ctx0" brushRef="#br0" timeOffset="214332">22313 13718 10681,'0'-21'270,"0"5"449,-17 7-629,12 36-90,-13 6-219,17-1 0,2 5 264,-1 19 0,0 2-486,0-10 0,0 5 471,0 10 0,0 7 0,0-3-733,0-21 1,0-3 0,0 3 702,0 14 0,0 3 0,0-3 0,0-12 0,0-3 0,0 1 30,0 1 0,0 0 0,0 1-30,0 0 0,-1 1 0,2 0 0,3 0 0,0 0 0,0 0-713,-3 0 1,0 0 0,0 0 712,3-2 0,1 1 0,-2 2-330,-2 14 0,-1 4 0,-1-3-147,1-16 1,1-3-1,-2 4-265,-2 4 0,-2 6 0,0-2 0,1-5 742,3 8 0,-2-3 0,-7-10 0,-3 1 0,0-4 0,2-1 0,-1 0 0</inkml:trace>
  <inkml:trace contextRef="#ctx0" brushRef="#br0" timeOffset="-214461.73">23260 13912 9512,'14'-25'0,"6"3"449,-18 5 91,22 3-180,-15 9-270,20 14-90,-14-5 0,3 35 0,1-2 0,-7 14 0,-3-15 0,-1-1 90,-1 8-90,-3-8 0,-2-1 90,-1 0-90,-1 6 180,0-20-91,0-5-178,0-4 89,0-41 0,0 13 0,0-49-90,0 34-547,24-13 637,-18 16-90,34 3 90,-36 5 90,25 6-90,-14 7 0,12 3 90,-7 29-90,5 7-180,-9 13 97,5 0-1536,2 4 809,-3-13 810,-2-7 0,2-1 0,6-1 0,9 5 0</inkml:trace>
  <inkml:trace contextRef="#ctx0" brushRef="#br0" timeOffset="-214080.73">24033 14129 9691,'-22'-20'990,"-15"3"-1080,12-3 0,-15 7 90,5 2 90,16 26-90,9 4 0,28 3 90,-14 11-90,33-29 0,-32 29 0,39-29 0,-27 21 0,21-22 0,-14 12 0,2-13 90,-5 3 360,-6-21-720,-7 0 360,-8-14-90,-14 16 0,11 28 0,-10 6 0,13 22 0,0-7 0,0 2 0,0 3 0,0-1 90,14 15-90,-11-17 180,11 19-180,-14-31 0,0 5 0,0-15-540,-15-3-270,11-4-179,-12-3-2069,-4-3 3058,2-1 0,-6-16 0,11-3 0</inkml:trace>
  <inkml:trace contextRef="#ctx0" brushRef="#br0" timeOffset="-213580.73">24512 14280 10051,'0'-11'990,"20"-10"-990,-15-21 270,28-1-704,-30 7 344,22-2 180,-22-3-90,8 0 90,-1-2 0,-7-1 180,7-19-270,-10 15 225,0 9 0,0 0-225,0-3-180,-16-19 180,12 34 171,-13-1-171,17 19 87,0 30 3,0 3-90,0 27 0,0-13 0,0 2-991,0 27 991,0-20 0,0 0-135,0-11 1,0-2-181,-1 0 0,2 0-315,16 30 0,-6-24 1,0-1-270,11 15 44,4-15 0,0-4-44,-5-2 899,28 2 0,-24-22 0,-1-3 0</inkml:trace>
  <inkml:trace contextRef="#ctx0" brushRef="#br0" timeOffset="-213247.73">24915 14254 9781,'-18'-26'900,"-3"-8"-450,-1 10-450,-15-3-90,15 10 90,-13 9 0,7 0 90,15 23-180,6 7-270,7 20-180,22 2 90,3-9 271,24 0 179,-12-23 0,-13 8 0,14-19 0,-18 6 629,17-24-89,-23-3 90,-7-18-630,-7 3-90,0 5-90,-16 14 270,12 3-180,-13 26-630,17 1-629,17 23-360,3-7 197,20 9 1512,-8-25 0,2 14 0,-7-14 0</inkml:trace>
  <inkml:trace contextRef="#ctx0" brushRef="#br0" timeOffset="-212980.73">25358 14196 10231,'0'-17'900,"-21"1"-720,15 2-180,-15 1 0,3 3-90,14 1 180,-24 4-90,25 22 0,-7 6 0,26 22-90,10-4 90,20-5 90,10-11-180,-13-12 180,5-9-90,-25-4-90,-5-13 90,-4 9-90,-13-24-90,6 9-90,-27 0-360,15-12-1169,-34 15 720,13-2 1079,2-2 0,-12 18 0,18-5 0</inkml:trace>
  <inkml:trace contextRef="#ctx0" brushRef="#br0" timeOffset="-212514.73">26510 14105 9602,'-27'-10'179,"20"-5"181,-53 14-270,34-5-135,-10 6 0,-2 0 135,-5 0-90,9 10 0,1 1 90,2-6-90,-5 35 0,26-14 90,3 12-90,7-3 0,26-10-180,-19-4 0,52-2 90,-32-8-1697,30 2 1787,-14-12 0,1 6 0,-3-7 256,11-18-256,-18 13 0,4-47 0,-19 29-45,-13-11 0,-3-3 135,4-5 230,-26-16-140,6 24 0,-1 1 90,-10-20 89,1 5 1,1 0-688,-6-7 328,15 18 0,-3 1 0,-22-9-90,33 5 472,-22 7-382,24 6 141,-7 10-51,10 6-90,0 30 90,0 19-90,0 19-380,8-25 0,1 1 380,-5 26 0,13 3-630,-17 2 1,13 0-181,-10-3 1,10-2-361,-9-23 1,-1-1 1169,-1 14 0,5 5 0,-7-24 0</inkml:trace>
  <inkml:trace contextRef="#ctx0" brushRef="#br0" timeOffset="-212373.73">26185 14125 9691,'-6'-39'270,"5"2"-360,-5 0 180,6 3-90,21-10 0,10 16-360,-1 10 1,3 3-361,20 5-3010,-13 4 1,-2 6 3729,9 22 0,15-17 0,-19 18 0</inkml:trace>
  <inkml:trace contextRef="#ctx0" brushRef="#br0" timeOffset="-212080.73">26863 14189 10411,'-22'-15'989,"-15"11"-1078,17-28-91,-11 28 360,14-21-180,8 40 0,9-3 0,20 10 0,-14 13 0,33-31 0,-35 32 0,36-31 89,-25 24-178,26-26 89,-12 15 0,-1-17-180,-12-9-450,-9-11 90,-7-20 1,-20 18-1170,1-19 449,-5 20 1260,-3-4 0,24-3 0,-9 13 0</inkml:trace>
  <inkml:trace contextRef="#ctx0" brushRef="#br0" timeOffset="-211730.73">27127 14124 9781,'9'0'180,"0"0"-180,-1 0-180,0-11 270,-4 8-90,2-7 0,-4 10 0,0 0 0,1 14 90,0 4-90,2 17 90,-2-17-90,3 14 0,-4-17 0,2 3 0,-3 0-270,1-16-89,-1 4-271,2-6 630,1 0-180,5-14 180,0 10 0,10-23 0,-3 7 0,3 3 0,-3-12 0,0 26 0,-2-18 0,7 19 0,-6-6 0,7 8-270,-9 20-1529,9 3 1799,-8 2 0,6 12 0,-5-12 0</inkml:trace>
  <inkml:trace contextRef="#ctx0" brushRef="#br0" timeOffset="-211396.73">27910 14086 9961,'0'-23'720,"-24"3"-630,17 0-180,-33 4 90,36 2-90,-30 5 90,18 4 0,-13 3 90,14 20-90,6 6 90,9 20 0,18-19-180,8 14 90,-3-20 90,21 3-90,-38 1 90,34-21 359,-19 7 91,10-9-450,-7 0-180,-10-16-270,-8 31-269,-20-8-91,10 28-89,-13-5-91,1-5-89,12-3-630,-27 1 1619,20-3 0,-16-1 0,6-3 0</inkml:trace>
  <inkml:trace contextRef="#ctx0" brushRef="#br0" timeOffset="-211197.73">26932 13775 11311,'0'-55'179,"7"18"1,6 1-180,16-17-45,-4 14 0,4 3 45,16 2 0,-16 13 0,-1 4 0,4 6-809,6 4-2699,-12 46 3508,-13-9 0,-6 3 0,-2 3 0,-5 16 0</inkml:trace>
  <inkml:trace contextRef="#ctx0" brushRef="#br0" timeOffset="-211080.73">26885 14761 10771,'0'14'-1102,"0"-4"0,0-4 0,0-2 0</inkml:trace>
  <inkml:trace contextRef="#ctx0" brushRef="#br0" timeOffset="-209779.73">23908 15706 9961,'0'-19'900,"0"-2"-361,0 1-359,0-2 90,0 3 0,0 0-90,0 3-90,-15 4-90,11 2-90,-26 4 90,14 1 0,-17 26 0,-1 7 90,6 14-90,1-2 0,12 4-90,7-10 180,3 16-90,5-24-180,22 2 0,8-18 90,14-3-180,18-28 180,-19 16 45,-9-25 0,0-5-45,5 4 90,-12-13 0,-4-5 0,-6-6-860,-5 19 1,-3-1 949,-7-19-90,2 0-52,-4-2 97,-11 20 0,0 0 44,5-16-134,-15 16 1,0 3 44,16 4-90,-15 1 90,9 22 90,8 24-90,-8 21 0,10-3 0,2 4 44,-1-4 1,0 1-196,0 19 1,0 0 150,0-19 0,0-1 0,-1 12 0,2-1-330,13 17 240,-10-3-989,10-1-91,-4-5-269,-7-2-630,7-7 2069,0-3 0,-7-8 0,7-2 0</inkml:trace>
  <inkml:trace contextRef="#ctx0" brushRef="#br0" timeOffset="-209609.73">23802 15498 9422,'0'-22'-90,"0"2"180,0 4-90,22-1 0,-17 5 45,27 3 0,7 4-585,-9-1 45,5 3 0,4 1 495,26 2 0,-12 20 0,-19-8 0,0 1 0</inkml:trace>
  <inkml:trace contextRef="#ctx0" brushRef="#br0" timeOffset="-208892.73">24425 15635 10051,'-22'-16'1170,"-13"12"-1440,18-23 360,-11 24-90,13 11 90,26 12-90,8 22-90,3-11-90,12 0-90,-19-20-180,26 12 360,-18-9-270,12 7 271,-18-10 178,3-7-178,-11-4 178,-4-18 1,-2-3 270,-3-21-270,-17 21 270,13-15-450,-26 18 0,26-9 90,-20 12 90,21 26 0,-7 11-180,27 24-90,-13-12-405,21-7 1,1-2 134,-17-1 90,19-5 0,2-3 181,-15-8 179,28-1 0,-22-7 89,8-16 181,-14-7 90,0 2 90,-8-17-90,-4 23-90,-2-16 269,-1 9-269,0 2-270,0-1-90,0 5 180,0 23-180,0 6 180,16 9-90,2 8 90,1-12-90,19 10 0,-23-12 0,19-7 0,-12-9 0,-6 0 0,7-19 0,-13 15 0,3-49 0,-10 32 540,0-29-270,-3 22-91,0 0-179,0 3-179,0-2 179,0 7 179,0 22-628,0 31-451,0 8-179,20 15 1079,3-2 0,12-13 0,-3 13 0</inkml:trace>
  <inkml:trace contextRef="#ctx0" brushRef="#br0" timeOffset="-208628.73">25770 15299 11221,'-13'-22'-180,"9"4"180,-9 4 0,0 5 0,10 4 90,-9 20-90,12 15 0,17 13 180,-13 6-180,27-6 0,-20-9 0,-1 1-360,8 19-495,4-9 1,-1 0-406,-7 4-313,3-17 0,1-2 1573,-4 5 0,1-4 0,-2-4 0</inkml:trace>
  <inkml:trace contextRef="#ctx0" brushRef="#br0" timeOffset="-208410.73">26025 15417 10501,'-18'-10'540,"14"2"-540,-14 4 0,4 1 0,0 3 0,-12 19 0,8-14 90,8 36-180,-4-23 90,12 20-360,-5-7-180,7 1-809,19 11 360,-15-12 989,23-8 0,5-4 0,-7-5 0,35 0 0</inkml:trace>
  <inkml:trace contextRef="#ctx0" brushRef="#br0" timeOffset="-208027.73">26398 15129 9602,'-22'-12'629,"4"3"-449,18 24-90,0 17 0,19 14-578,-15 7 488,28-6 0,-28 2 0,22 2 0,-23 1 90,19-2-45,-15-16-1,-1 1-133,6 13 134,-2-11-1,-1-1 46,-1-3 30,2 5-390,0-18 181,-8-11-1,6-1 0,-5-8 0,5-23 90,0-8 0,4-12 0,-1 1 0,0 10 0,1 0 368,-2 2-368,2 4 0,-2 3 0,2 2 0,-5 11 0,3 0 90,-5 10 0,5 19-90,-3-14 0,5 35-180,-4-22-719,2 22-181,1-9 1080,7 15 0,-3-12 0,6 9 0</inkml:trace>
  <inkml:trace contextRef="#ctx0" brushRef="#br0" timeOffset="-207747.73">27043 15674 10591,'-24'-27'809,"-12"3"-539,32 10 0,-30 1-360,29 2 0,-28 4 90,29 1 90,-23 5-90,25 14 0,-9 8 90,11 20-90,23-8 0,-17 0 0,38-20 0,-13 10 0,9-12 0,11 6 90,-17-10 0,0-7-1799,-16-34 360,-10 6-180,-29-11 1529,16 2 0,-36 24 0,16-16 0</inkml:trace>
  <inkml:trace contextRef="#ctx0" brushRef="#br0" timeOffset="-207547.73">26902 15347 9961,'19'-11'1529,"6"-7"-1259,-23 4-180,27-12-180,-16 11 90,18-5 90,-13 8-90,3 3 0,-1 2-539,11 2-91,-9 3-1259,16 16 720,-19-10 1169,11 24 0,-17-11 0,2 14 0</inkml:trace>
  <inkml:trace contextRef="#ctx0" brushRef="#br0" timeOffset="-207389.73">27382 15092 10501,'15'-12'90,"-3"9"180,-1-10-180,0 13 0,-4 17-270,-1 12-3778,-3 30 3958,-3-4 0,-20 6 0,-5-15 0</inkml:trace>
  <inkml:trace contextRef="#ctx0" brushRef="#br0" timeOffset="-207226.73">27898 15608 12120,'19'-10'-2429,"-2"-4"2429,7 5 0,-8-3 0,5 0 0</inkml:trace>
  <inkml:trace contextRef="#ctx0" brushRef="#br0" timeOffset="-160076.73">25915 10719 10141,'-9'-10'1170,"7"3"-6561,-7 0 5571,2 2 1589,6 0-1859,-6 19 629,43 2-539,-27 23 0,18-18 0,2-1 0,-6 16 90,0 2 680,9-10-770,-28 2 0,20 0 90,-13 14-90,4-9 90,1 23-180,-9-21-270,4 22-180,-4-24-419,-1 7 59,0-14 3086,-3-2-3176,1-4 990,-1 4 0,2-8 0,-1 4 0</inkml:trace>
  <inkml:trace contextRef="#ctx0" brushRef="#br0" timeOffset="-159676.73">25898 10993 8972,'-6'0'180,"0"0"989,2 0-629,1 14-450,2 3 0,1 10 0,0 2 269,13-2-269,-10 4-90,10 4 0,-3 3 0,-7 3 90,17 1-90,-18 1-807,16 0 807,-16-2 180,18 16-180,-13-15 0,13 21 0,-11-31-166,2 4 166,-4-17 360,0-3-180,0-3-180,-1-6 0,4-2 881,0-4-791,19-25-180,-2 0 135,4-12 0,1-6-716,-9 12 1,0-1 625,11-13 0,-1-2-225,-8 10 1,-1 0-136,1 0 0,-1 0-475,-2 1 0,0 0 880,5-10 0,-2 1 0,-8 13 0,-1 1 0,2-7 0,1 0 0</inkml:trace>
  <inkml:trace contextRef="#ctx0" brushRef="#br0" timeOffset="-157124.73">9055 12570 9422,'0'34'449,"0"-4"-449,0 7 0,8-2-368,-6 7 368,6 5-562,-1 6 562,-5 3 90,10 2-90,-7 3 90,6 2-1389,-3-1 1299,1 1 90,-1 0-90,0-1-971,-1 0 432,-2-1-271,1-4-179,-3-2 989,0-4 0,-2-3 0,-1-3 0</inkml:trace>
  <inkml:trace contextRef="#ctx0" brushRef="#br0" timeOffset="-156712.73">8917 13300 8252,'9'22'270,"6"-4"180,-7 21-270,11 9-90,-5-10 45,-2-1 0,-1 0-135,5 9 0,-4-5 0,1 0-1081,3 9 1171,7 13-90,-7-19 90,2-4 270,0 0 118,11 6-388,-7-15 0,20 6-90,-15-26 0,31-19 90,-19-13-45,-11 2 0,1-5-900,5-15 1,-2-3-1130,-6 7 0,0-1 1984,8-17 0,-2-2 0,-11 11 0,-3 1 0,0-3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34:47.23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1280 1032 10951,'0'-4'1889,"0"21"-1799,0 11 0,0 14-766,0 5 766,0-3-775,0 4 685,0 3-45,0-14 0,0 1 135,0 16-135,1-19 0,-2 0 135,-12 24 212,10-17-302,-9 18 0,5-33 180,5 6-180,-4-23 187,6-22-277,0-24 180,0-14-818,0-13 639,17 10 89,-13-5 0,13 0 0,-9 21 0,0 0-90,7-16 90,4-3 0,-2 29 0,-8 11 0,7 7 90,-4 26-90,-1-12-90,-2 43 90,2-23 90,-1 26-1,8 11-178,-6-13 89,-1-8 0,1-1-1067,1 6 168,6 10-1980,0-11 1080,-2-14 1799,4 3 0,-6-19 0,0-3 0</inkml:trace>
  <inkml:trace contextRef="#ctx0" brushRef="#br0" timeOffset="741">1648 874 9332,'0'16'2068,"0"8"-1978,0 17 0,0 4-920,17-3 919,-12 7-89,12 4-89,-6 5 133,-10-15 1,1 0-90,7-9 1,1 0 88,-9 7 1,0 2 0,5-3 0,1-2-135,-3 16 135,1-13 0,0-3-45,0-2 0,2 3 331,-1-20-421,1-9 33,5-3 57,-3-28-180,6 16 180,3-57 0,-1 34 0,-4-12 0,0-2 0,4 0-45,-4 9 0,0 0-45,1 1 378,2-3-198,-2 17-180,-7 10 270,4 0-90,-7 29-90,3-16 0,-3 38 0,1-23 0,-1 21 89,4 6-89,-1-11 0,4 9 90,-1-16-90,1-5 0,3-3 0,7 0 90,-2-11-180,15 0 90,-13-10-90,15-23 90,-17 18-89,6-41 89,-12 28 0,-1-20 0,-3 10 0,0-10 0,-5 13-180,2-7 180,-5 17 90,2 6-90,3 21 0,-2 11 90,12 20-90,-5-20 0,21 14 0,-9-21 89,13 5 1,4-10-90,-8-11-90,20-14 180,-25 11-90,5-32 0,-18 30 0,-3-40 450,-6 0-180,-2 0-180,-3-13-90,-19 36 90,15 0-90,-15 33 0,19 28 0,0 5-495,8-5 0,6 1-854,16 3-793,-2-6 0,1-1 2022,19 5 0,-22-17 0,-1 1 0,14 5 0</inkml:trace>
  <inkml:trace contextRef="#ctx0" brushRef="#br0" timeOffset="1033">3325 1373 11670,'-27'0'630,"-2"0"-630,1 15-90,-1-11 180,-1 29-90,-11-1 0,11 8 0,8-8 0,2 1-434,3 9 434,0 12-450,14-17-179,3-4-361,20 0-1798,13 5 2788,12-12 0,7 1 0,-9-15 0</inkml:trace>
  <inkml:trace contextRef="#ctx0" brushRef="#br0" timeOffset="1551">3648 1538 11221,'-21'-10'899,"-2"5"-809,-21 1 0,3 20-90,3 7 0,5 21 0,15-8 0,8 1 0,10-12 90,0 0-90,0-1 90,0-2-90,19-1-90,6 0-90,20-6 180,1-5 0,-4-24-90,-6-10 90,-12-21 90,-12 10-180,-8-9 0,-4 14 180,0 2-90,0 34 0,0 13 0,0 28 90,20-11 0,3-2-180,13-6 180,-3-15-180,9 8 90,-7-19 0,24 4 0,-26-25 0,14-6 0,-27-11 0,2 2 0,-15 7 0,-3-2 90,-3 1 360,-1-13-360,0 14-90,-17-11 0,13 22 0,-24 2 0,25 28 0,10 7-360,-2 22-1799,30-1 630,-8-6-1263,9-13 2792,3-1 0,-9-18 0,1 9 0</inkml:trace>
  <inkml:trace contextRef="#ctx0" brushRef="#br0" timeOffset="1821">3200 1243 10051,'-11'-17'810,"4"1"-720,3-2 0,4-1-90,17 0 0,5-7 0,0 7 0,17-7 0,-12 16 90,20 1 0,-11 8-90,-5 1-990,-12 18 1,-1-14-91,-3 30-449,1-30 1529,-4 29 0,-1-29 0,-1 14 0</inkml:trace>
  <inkml:trace contextRef="#ctx0" brushRef="#br0" timeOffset="1967">3497 895 8882,'44'-10'90,"-7"0"-1439,14 5 1349,-14 2 0,15 3 0,-12 0 0</inkml:trace>
  <inkml:trace contextRef="#ctx0" brushRef="#br0" timeOffset="2537">3928 1549 9602,'-6'0'809,"1"0"-719,3 15 180,16 4-180,-10 18 0,31 3-180,-15-6 180,21 3-90,-11-17 0,0 2 90,-7-10-90,-3-6 0,0 2 180,3-8-180,-5 3 0,4-3 0,-11-18 0,3-4 179,-8-1-179,2-16 0,-3 22 0,0-18 0,1 11-89,-1 1 89,2 3 0,0 2 89,7 2 1,-3 8-90,13 2 0,-7 6 0,5 14 0,-5-11-989,3 28-810,1-27 1799,14 31 0,-8-11 0,9 20 0</inkml:trace>
  <inkml:trace contextRef="#ctx0" brushRef="#br0" timeOffset="3853">5547 1036 10591,'-2'-3'1349,"-1"0"-1349,2 24 0,-1-16 0,0 43 0,-1-25 0,-1 23-313,0-6 403,1 1-90,1 3-90,0 0-540,1 0-179,0-1-1,1 1 181,0-3-1,0-1 168,0-3-78,0-3 90,0-3 90,0-5 271,0-5 178,0-4 271,-16-6 540,12-4 145,-27-5-595,12-1-90,-1-18-180,-9-5-180,16 1 269,-3-27-359,7 27 180,9-26-90,24 18 0,-17-1 0,50-3-405,-34 10 1,2-2-192,6 6 0,3 0 596,11-12 0,-1 0 0,11-4 0,-20 13 0,0 0 0</inkml:trace>
  <inkml:trace contextRef="#ctx0" brushRef="#br0" timeOffset="4434">5857 915 8882,'-15'13'1169,"3"14"-1079,12 10 0,0 12-90,0-4 45,8-9 0,2 2-45,-6 23-1631,12-21 0,-1 0 1631,-12 17 0,9-2 1063,-1-2-1063,-10-19 0,1-1 0,19 14 90,-17-12 0,-2-3 0,9-1 537,-5 8-717,-5-26-90,2-1 90,-3-31 1842,0-7-1752,0-27-90,0 11 0,17-13 180,-13 25-180,28-4 90,-28 14 0,24 12 0,-17 0 90,4 24-90,4 10 0,-10 8 90,15 20-90,-9-19 0,4 14 180,4-5-360,-4-12-1079,20 9 629,-12-27-359,28-1 359,-19-13 180,12-16 180,-14 12 181,-2-36 178,-3 19 765,-11-7 1,-2-3-225,3-7-135,-7 6 0,-2-1 134,-5-3-89,-2-7-450,-3 18 0,0 6-90,0 4 0,-17 7 360,12 1-360,-12 27 90,17 3-90,0 16 0,0-2 0,0-5 89,0-2-178,0 2-1171,0-3-269,20-2-720,-15-2 2249,36-4 0,-24-3 0,19-4 0</inkml:trace>
  <inkml:trace contextRef="#ctx0" brushRef="#br0" timeOffset="5284">6652 1513 9691,'-16'0'630,"-1"0"-450,-1 0-90,-14 19-90,5-14 0,3 18 0,1 3-90,-5-7 180,-4 25-90,16-18 0,6-1 90,5 0 0,3 9-180,25-11 180,8 11-90,16-21-195,0 1 195,-7-12 0,0-1 0,-1-1 0,0-17 0,-4 13 90,-3-30-180,-1 10 180,-14-18-90,-3 8-180,-14 3-629,0 6 89,-24 12-89,18-10-271,-32 21-483,34-11 1563,-26 11 0,26-3 0,-10 5 0</inkml:trace>
  <inkml:trace contextRef="#ctx0" brushRef="#br0" timeOffset="5667">7052 1541 10231,'0'31'90,"0"4"-90,0-8 0,0 2 0,0-10 90,0 0-90,13-4 90,-10-1 0,11-3-90,-14-1 0,6-4 0,-4-21 0,10 11 0,-8-36 0,7 22-90,-3-20 90,3 9 90,-2 0-180,0 1 0,1 4 90,-1 3 0,-2 2 90,3 10-90,-6 1 0,1 8 90,0 0-90,-1 21 0,3-16-180,4 48-809,-2-33-1800,13 39 2789,-6-31 0,9 5 0,-5-13 0</inkml:trace>
  <inkml:trace contextRef="#ctx0" brushRef="#br0" timeOffset="6000">7528 1466 10141,'-32'19'270,"3"4"-180,16 13 0,4-4-90,9-5 0,0 0 90,0 1-90,17-2 0,-13 0 0,36-3 0,-34-3-90,56 1 90,-39-11 0,42 3 0,-36-12 0,3 2 1079,-8-18-809,-8 11-270,-3-23 90,-4 24-90,-9 12 0,-12 19 90,8 11-90,-27 1-899,27 6-1,-22-10-1798,23 19 2698,-7-25 0,1 3 0,-2-13 0</inkml:trace>
  <inkml:trace contextRef="#ctx0" brushRef="#br0" timeOffset="6250">6448 1340 9602,'-5'-26'449,"2"1"-359,1 3 90,25-5-90,-18 8-90,41-2 90,-40 8-90,45 6 0,-31 1 90,38 4-90,-26 1 90,23 20 0,-27-14-1683,8 31 244,-14-31-526,0 31 1875,-4-22 0,0 15 0,-3-9 0</inkml:trace>
  <inkml:trace contextRef="#ctx0" brushRef="#br0" timeOffset="6407">7118 864 9242,'-15'41'-90,"11"-1"-900,-12-1 990,15-5 0,2 2 0,-1 25 0,0-18 0,0-1 0</inkml:trace>
  <inkml:trace contextRef="#ctx0" brushRef="#br0" timeOffset="6905">8430 1375 10771,'-5'-12'0,"2"28"-90,17-13 180,-10 49-180,11-27 270,-15 26-180,0-11 0,0 3 0,0-3 90,0 1-90,0-5 0,0-1 180,0 3-90,-15-14-360,11 2 90,-10-41 0,14-10 270,0-19-180,0-18 90,17 23-774,-13-12 774,13 20-142,-1 5 142,-13 6 90,27 10-90,-17 5 0,10 25 0,-7-15 0,4 57 90,-4-34-914,6 34 914,-5-25-720,1-2 75,3-2 555,12 3 0,-4-19 0,11 1 0</inkml:trace>
  <inkml:trace contextRef="#ctx0" brushRef="#br0" timeOffset="7300">8987 979 10231,'-14'-14'990,"1"32"-900,-2-1 179,5 33-2543,10-4 2274,0 8 0,0 6 0,19 2 90,-9-16 0,-1 1-135,2-13 0,1 0-79,4 22 1,0-2 123,5 3 0,-3-14 0,0-3 90,3-2 0,5 3 330,-15-21-510,7-11-90,-9-20 270,-4-16-90,-5-11 0,2-3-90,-2-8 90,1 13-90,1-20 90,-1 31 1142,3-6-1142,-2 22 959,5 1-959,0 8 0,4 22 90,10 5-90,-3 13-809,23 12-181,-13-19-243,12 8 154,-8-15-361,3-5 1440,3-2 0,1-10 0,2-3 0</inkml:trace>
  <inkml:trace contextRef="#ctx0" brushRef="#br0" timeOffset="7834">9778 1569 10501,'-30'-16'810,"-18"2"-810,42 2 0,-42 5 0,17-3 0,-10 9 0,-4-5 0,30 26 0,-13 3 0,26 21 89,-9-1 1,29-10-539,7 3 269,25-15-90,-11-4 180,4-9 0,-17-8 90,0 0 90,-4 0-270,-10-21 270,8 16 0,-18-33-180,15 33 540,-16-32 0,3 16-720,-4-13 360,-14 15-90,10 25 0,-11 17 90,31 20 0,-13-10-180,33-10-270,-31 1-180,41-21 0,-24 19 181,23-20 89,-10 6 90,13-8 180,-11-21 0,14-5 0,-26-11 90,1-1 270,-18 10-180,-3-4 269,-5-1-89,0 1 90,0-3 0,-19 4 359,14-13-719,-32 15-90,33-10 0,-25 24 0,26 18 0,-15-2 0,17 40 0,-6-20 0,7 43 90,0-20-135,6-5 0,4 0-817,10 7-37,0 12-271,13-23 1,-28-1-90,30-6 1259,-30-3 0,26-5 0,-14-3 0</inkml:trace>
  <inkml:trace contextRef="#ctx0" brushRef="#br0" timeOffset="7951">9993 1647 9062,'0'-20'0,"0"0"-1619,0-3 0,20 5 1619,-16-3 0,37 9 0,-14 2 0</inkml:trace>
  <inkml:trace contextRef="#ctx0" brushRef="#br0" timeOffset="8233">9270 1164 9602,'-2'-27'539,"1"2"-179,30-9-270,-22 11 0,50-4 0,-33 13-90,24 5-90,-12 4 180,13 4 0,-13 1 0,20 16-270,-28 6-2339,16 19 450,-22-9 2069,7-9 0,-11 2 0,0-5 0</inkml:trace>
  <inkml:trace contextRef="#ctx0" brushRef="#br0" timeOffset="8384">10082 625 10771,'-37'16'-720,"16"20"-989,5 13 1408,8 17 0,6-5 0,-2-28 1,0 0-1</inkml:trace>
  <inkml:trace contextRef="#ctx0" brushRef="#br0" timeOffset="8973">11183 1334 11490,'-14'-22'90,"-6"2"-90,18 6 0,-10 2 270,11 6-180,-5 18-90,6 12 0,22 27 0,2-4 45,-1-15 0,1 0-407,12 6 362,-1 7 450,-11-21-450,-1-4-12,0-10 12,-3-4 0,-1-6 0,0 0 90,3-23-360,-4 2-1169,6-38 89,-12 20 360,0-13 990,-5 1 0,-5 16 0,1-11 0</inkml:trace>
  <inkml:trace contextRef="#ctx0" brushRef="#br0" timeOffset="9250">11878 1572 9242,'21'8'719,"-1"3"-629,1-10 90,6 3-90,-10-25 90,8-5 0,-17-12 0,0 0-270,-6 11 180,-2-1 0,0 1-90,-20 2 360,16 2-450,-34 4 90,9 3 0,-7 8 0,-13 2 0,21 25 90,-9 10-90,25 12 89,0 1-89,12-8 0,0 1-269,20-1-1800,14 10 540,13-16 1216,8 4 1,-8-22 0,1-5 0</inkml:trace>
  <inkml:trace contextRef="#ctx0" brushRef="#br0" timeOffset="9517">11775 1032 9062,'0'-8'719,"0"-1"-449,0 3 0,0 0-90,16-2 0,4 3-90,14 0-180,-3 5 270,-3 18-270,-3 0-900,-5 4-1438,2 6 2428,-7-12 0,1 2 0,-5-6 0</inkml:trace>
  <inkml:trace contextRef="#ctx0" brushRef="#br0" timeOffset="9635">12115 814 9512,'19'-3'179,"17"2"-718,-1-2 539,3 10 0,3 2 0,16-6 0,-16 5 0,0 0 0</inkml:trace>
  <inkml:trace contextRef="#ctx0" brushRef="#br0" timeOffset="10021">13182 1236 10681,'-27'-6'809,"-1"2"-629,-3 2-90,-3 2 0,-1 24-90,-2-17 0,11 25 0,1 5 0,-14-7 45,12 10 0,5 4-45,5-2-675,6-8 1,8-1-405,31 1-1138,-1 4 688,28-19 1529,-5-10 0,3-3 0,4-6 0</inkml:trace>
  <inkml:trace contextRef="#ctx0" brushRef="#br0" timeOffset="10651">13500 1438 10951,'-45'0'539,"2"15"-539,9 1 90,5 16 0,14-4-90,6 0 0,9-3 90,20-11-180,-15 1 0,33-14-179,-13 5 269,17-6 0,-16-16 0,9 12 0,-32-27 0,23 28 0,-24-27 179,12 12-269,-13-9 180,4 31-90,-5 11 0,0 22 0,0 10 0,0-17 90,23 16-180,2-23-719,26 3 359,-13-17 270,1-2 0,-13-7 180,1-19 0,-4 14 0,6-32 0,-12 9 270,2-19 90,-14 8 450,-2-6-631,-3 23-179,0-4 0,-17 13 90,13 26 0,-12 1-90,32 27 0,3-10 90,19-11 0,0-2-180,-7-16 180,4 4 0,-18-27 450,5 1-90,-15-19-540,0 10 90,-21 11 0,10 28-90,-10 17-270,14 12-2249,24 13 631,-18-20 1978,38 8 0,-26-18 0,19-1 0</inkml:trace>
  <inkml:trace contextRef="#ctx0" brushRef="#br0" timeOffset="10916">13360 961 8972,'0'-24'450,"19"1"-181,17-9-179,10 10-90,-7 5 0,1 2-983,9 3 983,-15 6 0,-1 1 90,9 3-90,-4 2 0,-3 19 90,3 13-270,-20 12-1214,-2-7 0,-4 2 1394,-10 13 0,2-16 0,0 1 0,-4 15 0</inkml:trace>
  <inkml:trace contextRef="#ctx0" brushRef="#br0" timeOffset="11166">14488 628 11850,'-21'0'90,"3"19"-90,1-15 0,3 44 0,-3-21-540,-1 30-899,5-17 0,-1 1-368,4-7 1,1-1 1806,-3 14 0,1 0 0,6-13 0,1-1 0,2 1 0,-1 1 0</inkml:trace>
  <inkml:trace contextRef="#ctx0" brushRef="#br0" timeOffset="11703">15210 1032 11311,'0'44'89,"0"-8"1,0 6-90,0-5 45,-8-4 0,-1 1-45,5 22-1528,-10-6 1,0 0 1527,11 10-315,-3-22 0,1 0-608,4-3 1,2-2-67,-1 16 989,0-13 0,0-2 0,0 0 0,0 6 0</inkml:trace>
  <inkml:trace contextRef="#ctx0" brushRef="#br0" timeOffset="11984">14875 1472 8972,'14'0'360,"-12"20"-360,32-15 0,-30 30 90,34-31-90,-20 30 90,33-15-90,-18 2 359,20 6-269,-22-17-90,15 4 90,-24-8-90,7-6 0,-15-19 0,1 14 0,-4-36 90,8 4-90,-7-10-45,-1 12 0,-1 0 45,2-7-849,2-13 130,-5 20-91,-2 5-449,2 3 1259,-1 7 0,1 2 0,-1 5 0</inkml:trace>
  <inkml:trace contextRef="#ctx0" brushRef="#br0" timeOffset="12405">15668 1419 8612,'-11'17'1529,"2"7"-1529,25 10 0,-12 1 90,11-8-90,-2 1 0,-10 0 0,22 8 90,-23-11 0,18 8-90,-10-24 0,7 2 0,-4-11 0,0 0 0,1-22 0,-3-5 0,7-27 90,-9 14 0,6-13-90,-9 27 270,6-15-90,-8 29-180,4-3 0,-5 15 0,5 21 90,-1 6 0,3 12-180,1-1-990,1-6-269,3-2-540,2-1 1889,3-2 0,2-5 0,2-2 0</inkml:trace>
  <inkml:trace contextRef="#ctx0" brushRef="#br0" timeOffset="12601">16187 1526 10861,'-26'0'1169,"12"17"-1079,4-1-180,10 19 90,0-10 0,0 0-450,20-5-1798,10 5 988,11-7-1361,4 1 2621,-10-12 0,4-3 0,1-4 0</inkml:trace>
  <inkml:trace contextRef="#ctx0" brushRef="#br0" timeOffset="12784">16452 740 9422,'-25'27'-720,"0"-4"-359,-3 27 858,-1-6 0,-1 5 0,-2 3 0</inkml:trace>
  <inkml:trace contextRef="#ctx0" brushRef="#br0" timeOffset="13651">16672 1254 9871,'0'-27'990,"22"-9"-900,20 7-2753,12-4 2708,-20 22 0,0 2-135,21-5 813,3 5-543,-21 7 0,0 0 0,17 1-1,-17 8 1,-5 7-180,-10 17 45,-9 0 0,-4 2-45,-9 24-339,-10-25 1,-1 0 428,6 15-180,-20-23 0,-2 0 90,4 21-319,-1-17 0,-3-2 319,-15 10 0,11 10-720,6-30-1200,15 1 1920,27-13 0,6-16 0,18-6 0</inkml:trace>
  <inkml:trace contextRef="#ctx0" brushRef="#br0" timeOffset="13837">16910 1240 10051,'-21'-10'1709,"-6"1"-1619,49 19-90,6 12 90,25 12-947,-12-5 1,1 1 856,-15-8 0,2 1 45,20 19 0,-1 3-270,-17-14 0,-3-1-405,9 11 1,0 2 629,-1 4 0,-3 0 0,-7-10 0,-1 1 0,7 11 0,0 1 0</inkml:trace>
  <inkml:trace contextRef="#ctx0" brushRef="#br0" timeOffset="14867">18252 1194 10051,'0'-3'990,"12"0"-990,-10 22 449,20 13-449,-20 12 0,15 8-1550,-15-6 1550,13 5 0,-9 3-136,1-13 0,1 0 46,0 21 135,-3-23 0,0 1-45,-3-5 0,0-2 0,1 16 180,-2 16-180,0-37 0,-1 0 0,0-35 0,-15-19-270,11-34 90,-11-1 135,9 10 0,1-1 337,4 17 1,-1-1-338,-3-29 0,-1-1-215,6 25 0,0 1 260,0-12 0,0 1 0,0-14-90,0 8 90,20 8-443,-16 2 443,33 21 0,-23 5 0,16 35 602,-11 12-602,-8 11 90,-4 3 0,-7-8-90,0 0 0,0 13-720,-17-13-200,-3 15-519,-1-24 1439,-10-3 0,27-9 0,-11-4 0</inkml:trace>
  <inkml:trace contextRef="#ctx0" brushRef="#br0" timeOffset="15617">18670 757 9332,'11'0'899,"-2"16"-629,-1-12-270,2 57 450,-4-30-450,-1 16 0,-1 3 0,-2 8-1018,0-18 0,-1 0 1018,0 18 0,2-2 24,-1-1-24,0-5 0,1-4 90,0-7 0,4 4-90,-1-15 180,2 1-180,-2-20 0,-1-3-90,0-6 1578,0-15-1578,1 11 90,5-46-90,-2 26 135,1-11 0,0-2 45,1-3-270,11-22 90,-11 30 90,4-2-89,-6 24 702,0-2-613,0 11 0,4-4 0,-1 29 90,9 6-90,-5 14 90,12 14-90,-8-22 0,8 11 90,7-7 0,-5-14-90,27 4 0,-19-17 0,-4-8 0,1-3 0,5 2 0,0-22 0,0-7 0,-4 1 0,-5-12 0,-4-1 269,-9 4 271,0-19-450,-14 25-90,-1-3-90,-3 14 180,0 25-90,0 7-90,0 27 180,0-7-90,0 2 90,0 1-90,0-12 0,21 10 0,4-25 0,24 6 0,-11-16 0,0 3 0,-13-23 0,-1 14 0,-2-34 0,3 9 0,-9-9 270,0-10-180,-11 23-90,-3-9-90,-1 38 180,-1 9-90,0 20 0,0 6-90,0 8-450,0-10 0,0 10-1079,22-7 810,6-13-630,31 3 449,-10-15 760,4-8 1,-14-2-1,1-5 1</inkml:trace>
  <inkml:trace contextRef="#ctx0" brushRef="#br0" timeOffset="15867">20325 1407 10321,'0'-20'990,"0"2"-990,-21 8 269,15-6-179,-32 14-90,15-8 0,-20 10 0,20 19 180,-16-14-180,21 33 0,-3-12 0,8 10 0,13-3 0,0-10 90,0-2-90,0-2 90,24-3-90,4 0 90,23-9-90,-5 0 0,-20-22-90,1-4-360,-25-17 1,7-3-361,-28 17-989,-1-12 450,-3 20 1349,-5-3 0,25-1 0,-9 10 0</inkml:trace>
  <inkml:trace contextRef="#ctx0" brushRef="#br0" timeOffset="16217">20478 1440 9691,'5'12'1170,"0"8"-1170,0-5 180,-1 12-180,-4-10-90,0 5 90,0-5 90,0 0-180,0 1 180,0 3-90,0-4 90,0 4-1889,0-12 1709,0-48 0,15 16 90,-7-15 0,1 0 0,9 7 0,8-6 450,-12 9-361,12 16-89,-10-1 0,-2 13 0,-6 16 90,-1 9 0,3 24-90,-3-7-269,5 2-1351,7-4 181,1-13 1439,8 5 0,-1-21 0,0-4 0</inkml:trace>
  <inkml:trace contextRef="#ctx0" brushRef="#br0" timeOffset="16575">20988 1425 10231,'-16'-9'270,"12"18"-180,-12 4-180,40 20 90,8-6 90,15-11-90,-3-6-90,-9-10 180,12 0-90,-13 0 90,15 0 360,-27-20 89,-4 0-89,-12-19-540,-6 7 90,-21 13 0,16 2 0,-30 15 0,18 22 90,0 30-90,4 5 0,12-11 0,2 0 0,-1 5-1115,0 13 1025,0-20-180,0-2-90,16-4-1349,-12 8 630,12-15-1260,-16 8 2339,-20-24 0,15-1 0,-15-11 0</inkml:trace>
  <inkml:trace contextRef="#ctx0" brushRef="#br0" timeOffset="16805">20182 1020 9781,'0'-12'0,"20"2"90,-14 5 0,30 3 0,-20 17 0,2 7-180,-6 21-719,-12-7-271,0 3 1080,-16 4 0,-9-12 0,-17 9 0</inkml:trace>
  <inkml:trace contextRef="#ctx0" brushRef="#br0" timeOffset="17000">19583 979 8882,'46'0'180,"-19"15"-180,7-11 0,-29 30 0,24-14 90,-26 19-360,10-2-540,-6 4-539,-5 5 711,6 5 0,-8 1 0,0 3 0</inkml:trace>
  <inkml:trace contextRef="#ctx0" brushRef="#br0" timeOffset="17633">22210 1359 11850,'14'0'0,"0"0"0,-4 23 0,4 7 0,-6 17 90,2 4-90,-7-15 0,-1 1 90,1 22-90,-2-6 0,0 1 0,-1 10 0,0-13 0,0-1 0,0 5 0,0-16 0,0-2-309,0-1 488,0 2-179,0-22 0,0-5-90,0-25 90,-17-12 0,13-16-90,-13 7 1,0-1-91,13-17-480,-10 16 0,-1-1 570,12-22 90,-10 28 0,0-1 0,11 1 0,1-3-45,-11-15 0,1 0-161,9 12 1,2 0 205,-5-24 0,0 2 0,5-3 0,10 17 0,1 3 0,-5 6 0,38-1-90,-17 27 180,19 23-90,-7 15 180,-17 27-180,-9-4 1360,-13 3-1270,0-16-90,0-1 0,-20-4-360,-8 5-629,3-11-181,-7-11 1,1-4-540,12-2 1824,-32-4 0,39-5 0,2 0 0</inkml:trace>
  <inkml:trace contextRef="#ctx0" brushRef="#br0" timeOffset="18017">22555 913 9602,'14'17'1079,"0"13"-989,-4 9 90,-3-6 0,-1 1 179,0 13-359,3 19 0,-6-28 0,0 0 0,3 20 45,-2-9 0,0 1-135,0 4 90,1-10 0,-1-2-464,1 1 464,0 9 362,0-20-362,-4-11-88,4-3 88,-3-12-90,4-4 90,0-23 0,4 16 0,1-36 0,1 23 0,3-19-90,7-4 0,-7 12 180,10-6-180,-14 14 371,3 11-281,-6 1 0,-1 9 0,1 0 0,-2 21 0,2-16 0,-2 39 89,6-10-268,-3 11-1171,12 16 631,-7-26-181,9 8-269,-3-19-141,2-4 1310,6-10 0,-1 2 0,2-6 0</inkml:trace>
  <inkml:trace contextRef="#ctx0" brushRef="#br0" timeOffset="18350">23227 1496 10411,'-20'-16'360,"16"3"-450,-36 2 90,15 6 0,-16 1 90,4 22-90,18 5 180,0 20-270,18-7 90,-5 6 0,32-19 90,5 9-180,27-21 90,-1 0 0,-14-11 90,-3-14-180,-15-9 180,-12-20 180,-1 5 269,-12-12-359,0 22-180,0-7-90,0 16 90,0 2 0,-14 9 0,10 23 90,-19-10-270,21 41-449,-7-26-361,9 23 1,0-9-1800,16 15 2789,11-15 0,-6 8 0,2-18 0</inkml:trace>
  <inkml:trace contextRef="#ctx0" brushRef="#br0" timeOffset="18775">23692 1548 10591,'-20'3'360,"-6"-8"-180,24 41-270,-9-17 180,11 22-90,0 11 0,18-11 0,-17-6 0,3 0 0,30 6 90,-30 17-90,23-27 90,-24 2 89,8-17-269,-2-5 90,-7-5 0,-9-24-89,3-7 89,-27-15 0,28 1-90,-11 5 90,14-4 0,0-5 0,0-3-45,9 11 0,2 0-45,-6-20 90,12 11 0,5 2 90,6-1 0,-6 13 0,2 3 89,14 7-179,-4 2 270,-3 15-270,-7 23 90,11 9 0,-18 10-90,2 17 0,-13-22 45,-2 1 0,-4 0-135,-18-2-1529,-5 21 810,0-37-1800,-31-2 2609,30-11 0,-30-4 0,22 0 0</inkml:trace>
  <inkml:trace contextRef="#ctx0" brushRef="#br0" timeOffset="18941">23602 691 10321,'0'-5'90,"-22"24"-90,17 1-450,-44 25-3901,24-5 3407,1-16 0,-2 1 944,4 2 0,2 1 0,0 2 0,-1 1 0,0 1 0,1 0 0</inkml:trace>
  <inkml:trace contextRef="#ctx0" brushRef="#br0" timeOffset="19441">24492 1735 10591,'34'-18'450,"21"13"-360,-32-42-1265,27 22 1355,-13-28-905,1 9 725,-3-3 0,-13 9 0,-1-1 0,-5 10 0,-1-1 45,2-23 0,-1-1 225,4-9-45,-15 11 0,-2 1-225,6-3-258,-8 10 1,-2 3 347,1 10 0,-17-5-90,13 47-90,-26 28 180,27 7 38,-3-14 0,0 3-128,1 10 0,2 1 0,2-9 0,0 2 44,-2 26 1,-1 1-135,3-29 1,2 1-766,10 21 1,1-2 64,-6 3 295,15-24 1,-1-3-766,-15 5 1260,39-10 0,-23-6 0,22-5 0</inkml:trace>
  <inkml:trace contextRef="#ctx0" brushRef="#br0" timeOffset="19784">25287 1493 10951,'-44'-10'899,"0"2"-719,5 22-90,3 8-90,7 18 0,14-4 0,7 0 0,8-10 90,0 8-90,23-11 0,3 11-90,25-21-180,0 0 270,-10-10-90,6-22 180,-22-5-180,4-22 90,-12 9 90,-9 1-90,-1 10 0,-7 3-90,0 2 90,0 0-90,-14 11 180,10 18-90,-10 17-180,14 10-539,0 2-361,0-10-89,16 2-180,-13-4 1349,29-2 0,-29-4 0,13-1 0</inkml:trace>
  <inkml:trace contextRef="#ctx0" brushRef="#br0" timeOffset="20317">25662 1556 10501,'0'44'450,"0"-9"-450,0 0 90,0-8-180,0 0 90,0 0 90,14-2-180,-11-3 270,11-3 0,1 0-180,-11-7-90,19-3-180,-16-26 270,7-6 0,-3-13 0,-2 2 0,1 6 0,3-13 0,-1 9-180,8-16 180,-7 24 0,9-2 90,-10 18-90,4 3 90,-4 5-90,-2 23 90,1 5-90,-6 14 0,0 8 0,-4-19 90,-1 7 90,0-16 179,0 1-359,2-13 0,0-37-90,5-4 0,-2-23 180,6 18-180,4 2 180,0 9-180,12-8 90,-12 23 90,12-1-90,-13 11 90,5 16-90,-6-13 0,-3 35 0,2-20-359,1 36-541,-4-19-1529,2 23 451,-5-26 1978,-2 7 0,-1-19 0,-3 0 0</inkml:trace>
  <inkml:trace contextRef="#ctx0" brushRef="#br0" timeOffset="20501">25295 1221 11221,'0'-16'90,"21"2"-90,19 5 0,13 4-2213,-6 2 1,1 4 1672,-13 7 1,-1 0-361,13-7 1,-1 3 899,-10 14 0,-2 1 0,0-10 0,1 0 0,0 9 0,0 0 0</inkml:trace>
  <inkml:trace contextRef="#ctx0" brushRef="#br0" timeOffset="20852">26557 1457 11760,'42'-7'90,"0"2"-90,-11 5 270,-1 21-270,-8-16 90,1 38-90,-2-25 0,-1 20 0,5 3 90,-6-10 270,9 16 90,-14-26-361,4-1-89,-9-9 0,0-10 0,-1 5 0,6-29 0,-4 17-45,1-23 1,-1-6-136,3 7-360,-1-11 0,-2-2-269,2-2-271,2-8-1078,-5 9 628,-1 16 1530,1-2 0,-2 19 0,1 5 0</inkml:trace>
  <inkml:trace contextRef="#ctx0" brushRef="#br0" timeOffset="21100">27603 1493 11490,'-17'-37'1080,"13"8"-900,-29 2-180,10 9-90,-24 8 180,7 1-90,-17 29 90,25-15-90,7 23 0,5 5 0,5-4-1257,0 35 1257,15-21-360,0-2-450,22 2-404,-2-15 0,3-1-945,31 13 2159,-21-16 0,1-2 0,20 3 0,3-3 0</inkml:trace>
  <inkml:trace contextRef="#ctx0" brushRef="#br0" timeOffset="21233">27637 2107 9602,'0'10'0,"0"0"0</inkml:trace>
  <inkml:trace contextRef="#ctx0" brushRef="#br0" timeOffset="22341">1373 3371 11311,'-12'14'539,"3"7"-89,5-13-360,22 9-90,-13-6-90,35-1 270,-21-3-270,38 6 90,-16-3-90,16 6-765,-24-7 1,-1 0-315,17 6-136,-8 0 1,-1 0 1232,3 6 1,7 6-1,-21-8 1</inkml:trace>
  <inkml:trace contextRef="#ctx0" brushRef="#br0" timeOffset="22518">1255 3883 10141,'-22'0'1170,"6"0"-1081,5-15-89,29-5 0,15-8-89,13 9-379,6 1-251,-8 16-541,6-7-179,3 3-1255,5 5 2694,0-6 0,2 4 0,0-1 0</inkml:trace>
  <inkml:trace contextRef="#ctx0" brushRef="#br0" timeOffset="22801">1840 3192 11580,'-39'-6'450,"1"-1"0,-19-1-360,13 5 0,2 2 0,1 1 90,-6 20-180,33 5 0,33 28 0,8-9-1014,11-9 1,6-1 968,-15-11 0,1 0 90,11 8 0,3 2-90,3 1 0,0-1 90,-12-6 0,1 1-45,-1 2 0,3 3 0,-6-2-189,-5-3 0,-5 2 234,5 20 0,-5 2 45,-9 11-483,-20-21 0,-9 1-372,-9 5 1,-6-3-1,-2-8 1,-4 0 764,-2 4 0,-4 4 0,4-4 0,2-3 0,-1-2 0,5-5 0,-1 1 0,0-1 0</inkml:trace>
  <inkml:trace contextRef="#ctx0" brushRef="#br0" timeOffset="25884">3577 3173 11490,'0'-8'990,"0"1"-990,0 27 90,0 11-180,14 16-266,-11 3 356,11-8 0,-3 3 0,-8 1 0,8-12 0,0 1-539,-9 17 269,3-18 0,1-1-180,0 9-179,-4-4-161,5 3 250,-7-14 90,0 1 0,0-19 450,-18-4-90,-1-2 180,-3-18 180,-12 11-180,29-29 90,-29 29 0,30-39 90,-21 23-180,23-24 180,-9 11-90,11-1-1,0 0 1,0 3-180,18-8 180,8 14-90,24-6-90,-8 21 270,3 3-180,-12 7-90,1 0 0,-1 23 0,15 4 0,-14 14 0,-8-15 0,-1-1 0,1 7-212,3 9 212,-14-14-60,-3-2 780,-3-3 449,1 2-1259,-4-11 90,-1-20-90,-4-32-360,-1-7-89,0-15-1260,0 2 989,16 12-449,-6 10 0,0 2 1259,10-5 0,13-4 0,-12 20 0</inkml:trace>
  <inkml:trace contextRef="#ctx0" brushRef="#br0" timeOffset="26101">4455 3405 10321,'12'4'180,"-1"2"0,-5-4 180,0 0-360,-2 1 180,-1 1-180,-1 4 90,0 11-90,-1-1 0,1 24 0,0-13 0,-1 27 0,1-23-540,-1 9-1619,3-9 630,-1-11 1529,2 0 0,-2-15 0,0-3 0</inkml:trace>
  <inkml:trace contextRef="#ctx0" brushRef="#br0" timeOffset="26235">4362 3196 9691,'-8'-11'-23,"-6"1"1,12 6 0,-6 1 0</inkml:trace>
  <inkml:trace contextRef="#ctx0" brushRef="#br0" timeOffset="26767">4772 3663 8702,'10'2'0,"1"-1"0,12-21 0,-3 15 0,15-32 0,-14 12-658,6-9 568,-12 2 340,-2 8-160,-4 3 0,-5 0 90,-1 3 90,-3 2 270,-16 2-451,-8 7 769,-9 24-948,10 10 90,2 14 0,19-3 90,-7-8 0,9-1-90,17 0 0,-13-4 0,37-1-450,-3 3 1,13-14 134,-13-6 0,0-1-326,11-6 461,14 0 180,-3-20 0,-19-8 0,-11 4 0,-2-4 360,-4-17 180,1-15-270,-19 21 359,-2-10-179,-4 15-180,-19 2 180,15 2-270,-30 4-421,30 3 241,-24 7 0,24 0 180,-23 9-90,23 17 0,-9 15 269,13 9-359,0 7 90,0-7-90,19 4 252,-15 1-747,12-10 1,4-1-496,4 14 0,-5-9 1,3-2-180,12 1 1169,-6 5 0,-16-19 0,-5-2 0</inkml:trace>
  <inkml:trace contextRef="#ctx0" brushRef="#br0" timeOffset="26900">5238 3575 9691,'-19'-12'90,"3"2"-539,16-20-361,23 11-1975,15-14 2785,11 14 0,7-5 0,-13 9 0</inkml:trace>
  <inkml:trace contextRef="#ctx0" brushRef="#br0" timeOffset="27151">4453 3170 9422,'-2'-17'359,"-1"1"-269,3 1 0,19 1-90,-15 1 0,39 2-90,-36 4 180,44 2-90,-30 3 180,26 1-180,-17 1 0,2 14-1349,10 4 539,-11 0-1028,10 12 1838,-15-26 0,0 24 0,1-13 0</inkml:trace>
  <inkml:trace contextRef="#ctx0" brushRef="#br0" timeOffset="27300">5225 2830 9691,'0'-14'90,"0"3"-90,0 23-629,0 3-810,0 23 1439,0-3 0,0 5 0,0 3 0</inkml:trace>
  <inkml:trace contextRef="#ctx0" brushRef="#br0" timeOffset="27685">5967 3985 9062,'12'-29'0,"1"-21"0,11 8 0,-6-14-900,0 12 0,0 1 1170,2-14-270,-3 6 0,0-2 89,-1-10-44,-6 20 0,-2 1 225,0-19-90,-5 0 180,0 1 89,-1 17 1,-4 1-180,-21-19-233,12 15 1,-1 3-38,-15 1 43,-6-8 227,18 34-180,-12 4-90,14 35 90,4 0-90,7 9 0,4 5 0,-2 13 45,0-2 0,0 2-135,0 11 60,11-20 0,6 5 0,-3-5 170,-4 22-590,13-26 0,8 3 1,-5-5 343,-4 9-704,12-12 1,2-3-180,-2-4-181,11-2 1302,-15-17 1,-2-4 0,-1-2-1</inkml:trace>
  <inkml:trace contextRef="#ctx0" brushRef="#br0" timeOffset="28067">6450 3501 11221,'0'-25'0,"0"28"0,0 10 0,19 10 0,-15 14 90,50-15-90,-31 2 0,31 6 0,-8-28 0,-12 10 179,18-12-269,-27 0 90,5-20 0,-19 15 540,-2-33-360,-7 12 90,-2-8-270,-17-8-90,12 18 180,-27 4-90,28 33 0,-11 6 90,15 25-180,0-7 90,0 29 0,16-12-424,-7-7 1,0 0 423,11 7 0,-4-10 0,-1-1 0,1 2 90,3 10-90,-7-23-82,-3-6 82,-6-4-900,6-4-1438,-9-7-1080,-23-3 3418,-1-29 0,-4 16 0,10-17 0</inkml:trace>
  <inkml:trace contextRef="#ctx0" brushRef="#br0" timeOffset="28233">6940 2762 11400,'0'-7'360,"-20"3"-270,15 28-90,-36-1-90,35 25-719,-44-4-4000,31-7 0,0 3 4809,-6-8 0,-1 1 0,1 13 0,3 1 0,7-13 0,0 1 0</inkml:trace>
  <inkml:trace contextRef="#ctx0" brushRef="#br0" timeOffset="28655">7950 2785 11940,'0'-32'0,"0"4"360,0 10 0,0 6-180,-13 7-90,10 32-90,-26 4 45,14 16 0,1 6-622,-4-14 1,-2 3 576,-1 11 0,-2 9 0,2-5-599,0 1 0,-1 1 441,4-8 1,-3 7 0,0 0 0,2-6-892,3-5 0,2-5 1,-1 3 358,-4 14 0,-1 3 1,2-4-661,-2 5 1,2-2 1349,2 1 0,0 1 0,0-2 0,1 0 0,1-1 0,0 1 0</inkml:trace>
  <inkml:trace contextRef="#ctx0" brushRef="#br0" timeOffset="31467">8508 3508 10321,'-17'19'0,"13"19"-90,-13-18 180,6 22-90,8-8 0,-8 6-305,11 2 305,0 3 0,0 0 90,0-1-90,0-5 0,0-4 0,0-4 0,15-6 90,-11-4 165,10-6-255,-14-4 0,0-5-90,11-3 180,-8-23-180,14-8 90,-15-12 0,10-2-90,-9 9 90,10-17 0,-5 14 0,9-19-90,-8 27 230,15-7-50,-11 24-90,14 0 0,-12 26 180,9 6-180,-9-1 0,3 18 90,-7-21-180,-1 20 180,-2-12-90,0 10 0,-1-12 270,-1 9 90,-4-18-360,-1-17 0,-1-15 0,0-14 0,20-15 0,3 16-45,1 5 0,0-1 45,-1-2-90,19-4 90,-38 15-90,31 9 90,-31-2 0,29 9 0,-24-3 90,18 25 0,-15-15-180,6 33 180,-6-15-90,2 8-540,6 9-180,-5-16-1438,18 12 718,-9-18 1440,10-2 0,-5-8 0,2-4 0</inkml:trace>
  <inkml:trace contextRef="#ctx0" brushRef="#br0" timeOffset="31755">9592 3639 10051,'-21'-6'1170,"16"-8"-1170,-33 13 90,15-11 269,-15 11-179,5 15-180,13 6 90,9 21-180,11-9 180,0 2-90,21-11 90,9-1-90,13 2 180,18-7 90,-22-4-180,23-7 0,-31-6 0,5-15-180,-19-6 180,-8-19-90,-3 7-90,-26-2-360,-9 1-180,-14 9-1227,-2-3 778,7 12 89,-2 8 1,-1-4 989,-14 8 0,12-3 0,-8 5 0</inkml:trace>
  <inkml:trace contextRef="#ctx0" brushRef="#br0" timeOffset="31934">9338 3374 9152,'22'-24'450,"-5"2"-271,21-3-179,-10 3 0,-1 1 0,-1 4 0,-2 2 0,-1 5 180,6 3-180,-7 4-629,10 25-271,-15-16-629,5 43 1529,-9-26 0,3 25 0,0-11 0</inkml:trace>
  <inkml:trace contextRef="#ctx0" brushRef="#br0" timeOffset="32569">10250 3065 10591,'-20'-4'1169,"8"21"-1169,6 17 0,6 13-872,0 10 962,0-7-180,0 6 90,7-13 0,2 0 45,-7-10 0,0 1 0,6 9 0,0 0-90,-2-3 0,-1-2 135,-3 17-90,7-15 0,0-2 89,-7-3 113,11 7-382,-11-26 344,6-5-254,2-44 90,1 11 0,5-30 0,-1 19 0,0 0-90,2-1 90,-1 3 0,-1 4-90,-2 5 180,1 2-180,-6 10 623,7 2-533,-9 25 0,5-13 0,-4 36 64,3-20-64,-1 22 0,4-7 90,-1 2-180,2-1 270,13 17-180,-5-17 0,1-7 0,1-2 90,6-2-90,12 2-90,-11-19 270,1-3-270,-4-5 180,3 0-180,-7-16 180,0 12-90,3-43-90,-12 26 360,3-39 180,-13 29-270,-2-6-90,-3 14-90,0 4-90,0 2 90,-14 8 0,10 16 0,-10 15-90,14 22-720,18-5 1,-14 4-1620,33-1 1170,-33-12 1259,27 10 0,-15-27 0,12 1 0</inkml:trace>
  <inkml:trace contextRef="#ctx0" brushRef="#br0" timeOffset="32734">10878 3620 10141,'-22'-32'360,"8"1"-360,-2 4-90,9-4 180,-3 11-2069,6 1 990,25 13-720,-15 17 1709,36-7 0,-37 24 0,16-10 0</inkml:trace>
  <inkml:trace contextRef="#ctx0" brushRef="#br0" timeOffset="33101">11258 3614 9961,'0'5'630,"0"1"-540,0-2 180,0 2-180,0 6-90,0 0 0,0 15 90,0-7-180,0 10 90,0-8 180,0 0-180,0 0 0,0 5 0,0-7 90,0 4-90,9-13-90,1-2 90,5-27 0,-3 13 0,5-49 0,-4 31-45,-1-9 0,1-2-45,1 2 180,8-8 90,-12 16-1,0 12 1,-4 2-270,0 10 90,0 0 90,5 22-90,-2 9 0,10 28 0,-5-10-180,0-15 1,1-2-959,6 6 149,8 8-1080,8-16 540,-5-15 1529,11-2 0,-12-13 0,-1 0 0</inkml:trace>
  <inkml:trace contextRef="#ctx0" brushRef="#br0" timeOffset="33450">11820 3490 10411,'-18'-33'989,"-8"3"-1078,23 5 89,-10 5 0,0 7 449,10 3-449,-9 21 90,12 15-90,0 10 0,8-3 0,1 0 0,-5 10 0,10-4 0,2 1 0,2 5 0,-1 11 0,11-12 90,-11-14-90,11 6 90,-7-25-90,1-1 0,-10-10-90,9-16 180,-8-7-90,3 3 90,2-32-90,-6 44 0,5-38 0,-9 35 0,1-5 0,-5 9 0,1 7 90,-1 18-90,1-14-90,0 37 180,3-23-810,3 38-359,-2-21-1529,2 24 629,-7-29 1979,1 5 0,-5-18 0,1-4 0</inkml:trace>
  <inkml:trace contextRef="#ctx0" brushRef="#br0" timeOffset="33634">10773 3036 11400,'-1'-10'90,"21"3"-180,5 3 180,25 2-2477,9 1 1937,-25 1 0,0 0-270,5-1 1,3 2 719,0 4 0,4 3 0,-2 1 0,10 3 0,-1 3 0,-5 1 0,0 0 0,0 1 0</inkml:trace>
  <inkml:trace contextRef="#ctx0" brushRef="#br0" timeOffset="33951">13227 2838 11760,'-30'16'0,"3"3"180,9 8 0,3 4-180,-8 17-2740,2 4 0,0 4 2695,9-19 0,1 3 75,-4 7 0,-2 7 0,1-5-329,1 1 1,0-1 298,2-7 0,-1 2 0,1 1-838,-2 1 0,1 1 1,0-2-288,-2 9 1,0 0 1124,2-8 0,-1 3 0,1-3 0,-1 4 0,1-2 0,0 0 0,-1 1 0</inkml:trace>
  <inkml:trace contextRef="#ctx0" brushRef="#br0" timeOffset="34601">13920 3690 10411,'-48'-2'540,"0"1"-360,8 1-1223,-5 16 1043,-5-13 0,14 21 0,-1 2 90,-19-4-90,21 3 0,2 1 0,-5 5 0,9-2 89,14 0 364,5-4-453,10-2 187,0-3-367,49-3 180,-17-9-45,17-4 0,3-2-164,2-2 209,-7-6 0,-1-5 13,5-16-13,-21 10 0,-2-2 90,3-19-90,-15 8 179,4 1 361,-18-13-360,8 11 270,-32-15-450,17 24 0,-32-1 209,33 14-209,-27 25 661,15-14-616,5 28 0,4 9-45,-5-5-225,10 17 0,4 3-827,-2 7-162,0-6 0,0 0-2035,0 10 2170,0-24 0,0 0 1079,0 11 0,0-3 0,0-3 0</inkml:trace>
  <inkml:trace contextRef="#ctx0" brushRef="#br0" timeOffset="35502">14222 3778 9602,'0'-23'0,"0"0"0,0 0 0,14-11-90,-10 8 90,25-19 90,-9 20-1,-2-6 1,12 8 90,-17 7-90,9-2 900,-12 12-810,-4 16-90,-6 12-90,0 11 0,0 19 0,0-16 89,0 29-178,0-27 178,15 20 1,-11-30-90,25 4 90,-26-17-359,31-4 269,-18-6-450,29-2 450,-16-3-270,19-18 270,-20-6 0,4 2 90,-14-19-90,-2 23 0,-5-18 90,-2 11 90,-4 2 90,-2 2-270,-3-3-90,0 6 90,-17 4 90,13 28-90,-13 10 0,17 23 90,0-12-180,21 8-540,6-16 270,22-1 180,-11-12-90,-1-8 180,-3-6 90,-11 0 0,6-20 90,-14-1 540,-6-20-360,-3 9-360,-6 2 0,-17 15 90,13 25 90,-13 10-90,34 20-180,7-21-180,24 7 270,-7-16-665,2 2 845,-11-5-180,-1-7 90,-3 0 90,-2 0-90,-4-21-90,-4 16 629,-3-32 91,-7 16-450,-3-16 90,-5 8-90,-20 11-270,15-2 665,-29 11-575,16-5 0,0 29 90,5 3-90,13 42 0,0-16 0,0 20 45,11-23 0,2-1-399,-7 25 354,14-8 0,4 0-207,-10-22 1,-1 0 206,4 21 0,2 0-860,2-24 0,-1-1 905,-8 6 0,-2 1 170,17 19-215,-17-20 289,-2 7-289,-8-29-759,-27-3-321,-10-9 91,-15-20 209,-2 13-1109,15-35 1889,-2 18 0,5-24 0,0 6 0</inkml:trace>
  <inkml:trace contextRef="#ctx0" brushRef="#br0" timeOffset="35784">15940 3219 10861,'0'38'180,"-15"-5"-180,11 0 0,-10-3 0,14 22 90,0-10-90,0-3 0,0 1 90,0 9-135,6-6 0,2 0-405,-5 5-2089,11 15 2089,-14-24-90,0-3 370,0-5-279,0-4 580,0-6-581,0-3-1259,0-4 1709,-20-8 0,14-1 0,-14-5 0</inkml:trace>
  <inkml:trace contextRef="#ctx0" brushRef="#br0" timeOffset="36034">15763 3788 8792,'0'-31'540,"0"0"-540,0 1 180,0 0-180,0 2 90,0 2 89,19-6-269,6 9 180,6 4 0,2 1-90,12 3 45,-9 4 0,-1 1 45,1 6-90,22 1 0,-26 3 0,7 0 0,-17 17 0,-3-13 0,-3 25 0,-4-26 0,-2 22 0,-3-22 0,-2 23 90,-1-23-90,-2 22 0,0-15 90,0 3-90,1-1 0,0-11-540,2 3-179,1-4-361,2 0-539,4-20 1619,0 15 0,2-31 0,0 15 0</inkml:trace>
  <inkml:trace contextRef="#ctx0" brushRef="#br0" timeOffset="36257">16562 3674 9871,'0'18'270,"0"1"-90,0-2-90,0 0-90,0 0 0,0-2 0,0 3 90,0-2-90,0 11 0,0-7-630,0 13-89,0-15-181,0 3-179,0-9 1079,0-4 0,0-4 0,0-1 0</inkml:trace>
  <inkml:trace contextRef="#ctx0" brushRef="#br0" timeOffset="36417">16530 3428 9602,'0'-15'-90,"0"2"-180,0 5 270,0 4 0,0 17 0,0 5 0</inkml:trace>
  <inkml:trace contextRef="#ctx0" brushRef="#br0" timeOffset="36791">16797 3530 10321,'0'43'90,"0"-8"0,17 2-90,-12-10 0,13 2 90,-6 0-90,-10 7 0,21-9 0,-21 5 90,9-16 0,-11-2-90,5-5 0,-2-4 0,6-2-90,-2-25 180,0 17-180,8-51 90,-3 31 0,7-30 90,1 6 0,-3 12-90,7-18 0,-11 30 270,5-2-180,-9 20-180,3 2 90,-4 21 90,0-12-90,1 35 0,1-20 90,1 24-180,2-9-720,10 17 90,-4-12-449,1-11 0,1-1 1169,5 0 0,13-4 0,-11-17 0</inkml:trace>
  <inkml:trace contextRef="#ctx0" brushRef="#br0" timeOffset="37157">17483 3251 10141,'0'-21'990,"0"5"-810,0 32-180,0 1 89,0 28-178,0-8 178,0 6-89,0 3 45,6-13 0,2 1-45,8 16 45,-3-3 0,3-3-45,10-4 180,-4 20-90,-8-44-90,-4-2 0,-5-12 0,5-19 90,-2 13 90,4-33 90,5 11-90,-4 1-360,12-14 270,-12 23-90,7-5 0,-10 9 0,1 12 0,-5 0 90,1 18-90,-1-14-90,1 34 90,1-20-270,-1 19-1259,1 3 270,-4-8-2249,1 15 3508,-4-24 0,-1 4 0,0-13 0</inkml:trace>
  <inkml:trace contextRef="#ctx0" brushRef="#br0" timeOffset="37350">16537 2945 10861,'54'-11'0,"-1"4"0,-8 4-2134,3 3 2134,5 0-1079,3 21-541,4-16 1620,-30 18 0,-1 2 0,32-2 0,-32 0 0,1 1 0</inkml:trace>
  <inkml:trace contextRef="#ctx0" brushRef="#br0" timeOffset="37501">18820 3955 13649,'37'4'-4497,"-7"-1"4497,-11-3 0,-9 0 0,-6 0 0</inkml:trace>
  <inkml:trace contextRef="#ctx0" brushRef="#br0" timeOffset="40621">3508 5720 11131,'0'-6'1169,"0"19"-899,0 5-180,0 23-90,0 4 90,0 12-90,-8-5 0,-1 4-623,7-12 1,-1 2 622,-5 9 0,-3 5 0,1-4-393,2-4 1,0 0 392,0 5 0,-2 5 0,0-7-386,-1-5 0,-1-3 430,1 13 1,2-3-45,2-21 0,0-3 0,-4 26-571,1-12 661,2-11 303,2-10-393,2-8 854,2-27-854,0-27 0,2-16-31,10-2 0,0-3-14,-8 15 0,1-1 45,13-18 0,2-4 0,-11 15 0,-1-1 0,0 2 0,1-8 0,3-2-60,3-4 0,2-4 0,-2 5 105,-6 9 0,1 4-45,11-14 0,0 4-45,-9 24 0,-1 4 45,12-21 189,-3 11-279,0 13 156,0 8-66,0 9 0,9 5 90,-5 5-90,20 39 0,-13-13 184,-10 5 0,-1 2-184,10 9-90,-1 7-449,1 3-631,-1 5-269,0 0-360,0-1 1799,-7-19 0,1-1 0,13 12 0,-11-18 0,-1 0 0</inkml:trace>
  <inkml:trace contextRef="#ctx0" brushRef="#br0" timeOffset="41017">4473 5700 10321,'-21'-7'1169,"-10"2"-809,-14 5-90,-3 17-884,9-13 704,0 39-523,-2-21 433,1 24 0,2-8 0,13-8 0,1 0 0,-8 15 0,9-8 0,2-1 90,4 2-90,1 14-269,13-30 499,18-4-230,6-50 0,21 6-564,-25-3 1,0-1 563,20-10-90,-9-3 90,1 0-291,-9 14 1,0 1 290,10-14 0,-6 13 0,0 1 90,-1 3 359,16-2-449,-19 20 719,8 3-719,-8 4 0,3 25 89,2-5-89,-6 11 0,-1 3 0,10 13 0,-4 2 0,-1 2-510,-11-16 0,-1 0 555,4 14 0,0 1-90,-7-12 0,0 0-270,-1 1 0,1 0-315,-2 2 1,1 0-46,0-2 1,-1 0-226,0 1 1,1-2 899,-1-1 0,0-1 0,1-2 0,-1-1 0,7 31 0</inkml:trace>
  <inkml:trace contextRef="#ctx0" brushRef="#br0" timeOffset="41405">5248 5707 10681,'28'40'989,"-12"-4"-989,6 9 0,-11-2-1283,11 7 1283,-5 10-332,-7-28 1,0 1 331,-1 1 0,0 2 44,5 17 1,1 0-90,-4-12 1,1-1 44,2 12 0,1 0 89,-1-5 1,0-2-135,-4-14 0,1 1 585,4 14 0,1-3-360,1-5-90,2 4 359,-7-29-449,-2-5 0,3-7 0,1-30 0,5 0 0,2-32-45,-3 13 0,0-1-281,-4 8 0,-1-3-154,2-8 0,1-5 0,-2 3-588,-2 4 0,-2 1 348,4-16 1,-2 1-226,-5 23 1,-1 3 944,0 1 0,0 1 0,4-23 0,1 6 0</inkml:trace>
  <inkml:trace contextRef="#ctx0" brushRef="#br0" timeOffset="41719">7050 5797 12390,'-30'-24'540,"-15"-1"-360,12 10-46,1 7 1,-3 2 135,-24 2-270,11 23 0,0 7-1136,16-10 1,2 3 1135,-14 18 0,2 5 0,13-11 0,1 0 45,1 2 0,3 5-15,5 7 0,3 8 0,6-4-30,5-2 0,8 0-300,8 9 0,7 6 0,7-11-510,13-14 1,11-8 809,-6-5 0,7 0 0,2-1 0,-3-4 0,0-5 0,-3-3 0,3-1 0,1-1 0,0 1 0,-1 0 0,1 0 0</inkml:trace>
  <inkml:trace contextRef="#ctx0" brushRef="#br0" timeOffset="70923">2745 10061 9871,'-17'-6'1170,"4"2"-721,4 0-449,7 19 0,-7 13 90,9 10 0,0 11 0,0-2-90,0-7 0,0 3-256,0-9 0,0 2 256,0 26 0,0 0-549,0-24 0,0-2 549,0 12 0,0-2 0,0 14 0,0-4 0,0-4 90,0 8 0,0-19 90,0 10-90,0-31-180,0 0 90,0-31 0,0-15 0,0-33 0,0 2-298,0 9 1,0 0 207,0-18 135,0 20 0,0 1-45,0-21-90,0 0 90,0 3 0,6 21 0,4 0-90,7-17 90,-1 17 0,1 2 1034,1 4-1034,10-8 0,-10 31 0,17 1 0,-13 26 0,3 8 0,-16-3 0,-1 35 0,-6-33 45,-1 15 0,-1 3-45,0-9-540,0 27 360,0-37 1,0 12 89,0-17 1171,0 1-1081,0-6 0,14-3 0,-10 1-90,34 0 90,-20 1 0,20 2 0,-1 8 90,-9-2 90,8 16 89,-24-12-179,-1 9 180,-11-11-180,0 1-90,0-2 0,-20 0 0,14 0 0,-37-2 0,10 5 0,-10-6-899,-14 7-271,25-12-89,-7-2 1259,17-5 0,1-3 0,1 0 0</inkml:trace>
  <inkml:trace contextRef="#ctx0" brushRef="#br0" timeOffset="71241">3360 10585 9781,'3'33'810,"-1"-7"-630,-2 2-180,0-7 0,0 1 0,0 2 0,0 0 90,0 13-180,0-10 90,0 20 90,0-22 90,0 5 269,0-7-89,0-9-90,0-1-180,0-29-90,0-6-90,0-15-360,0-12 1,0 16-1170,0-21 809,15 23-1799,3-13 2609,1 22 0,15-3 0,-10 12 0</inkml:trace>
  <inkml:trace contextRef="#ctx0" brushRef="#br0" timeOffset="71571">3813 10744 10681,'-17'7'450,"-2"-2"-540,-13-5 90,1 0 0,4 0 0,4 20 0,4-16 0,6 36 0,2-24 0,3 17 0,2-8 0,3 0 0,1-1 90,2 7 0,17-11 0,2 8-90,21-21 0,-2 2 0,2-26 179,-8-5-179,-14-20-90,-9 8 1,-9-10 178,-16 18-448,13-5-361,-27 11-179,26 3-181,-25 3-89,25 3 1169,-24 2 0,25 2 0,-10 0 0</inkml:trace>
  <inkml:trace contextRef="#ctx0" brushRef="#br0" timeOffset="71784">3768 10763 9961,'17'16'360,"-13"9"-360,32-6 90,-31 7 0,42 10 0,-31-12-1619,33 16 270,-23-15 1030,8 7 0,-9-12 1,1-1-1</inkml:trace>
  <inkml:trace contextRef="#ctx0" brushRef="#br0" timeOffset="72171">4407 10691 9871,'-20'23'540,"15"15"-450,-51-8-90,35 9 0,-9-11 0,-3-2-399,5 5 399,-8 6 0,15-14 90,2-5-379,4-2-971,-3-1 982,9-8-82,-4-1 0,7-6-90,0 0-292,-1-18 472,3 14 1,0-33 269,3 9 90,1-10 359,0-12 181,19 19 359,-15-13-719,35 22 0,-34-2 270,28 16-1,-17 3-449,15 5 180,-7 16-90,7 6 0,-12-2-180,14 28 0,-14-29 90,6 25-90,-9-20-270,1 0-809,-2-2 1079,12 6 0,-6-9 0,10 4 0</inkml:trace>
  <inkml:trace contextRef="#ctx0" brushRef="#br0" timeOffset="72383">5005 10638 10591,'-41'15'899,"-3"6"-899,10-2 0,-1 20 0,-5-7 90,12 11-360,6-15 1,1-1-451,1 4-1978,-3 19 2698,16-23 0,2 7 0,5-13 0</inkml:trace>
  <inkml:trace contextRef="#ctx0" brushRef="#br0" timeOffset="72969">5097 10750 10141,'-33'-2'-90,"15"14"180,23 25 0,8 7-90,-4 1 0,15 8 0,-1-3 0,-20-22 180,11 5-180,-14-5 0,0-10 90,-23 6-180,17-14-90,-38 0 0,39-7-180,-41-1 181,28-1-1,-22-1 90,10-13 90,14-2-90,0-16 90,39 1 90,12-1-180,13 13-265,5-5 265,-11 21 180,0-13-180,0 10 90,15-6 90,-16 4-316,20-4 226,-30 4 90,10-8 0,-24 6 0,1-4 269,-14-1-179,-2 2 0,-2-1 255,0 2-255,-16 3 416,12-3-686,-30 5 90,14 1 0,-12 4 0,15 19 90,7 3-90,10 22 0,0-10 90,0 3-90,0-10-360,0-2-270,17-1 91,-13-1-990,32 5 269,-32-9 1260,29 2 0,-30-15 0,11-1 0</inkml:trace>
  <inkml:trace contextRef="#ctx0" brushRef="#br0" timeOffset="73271">5560 10834 9691,'3'-7'450,"-1"1"-450,2 6 270,-1 0-90,1 16-90,3 4-90,0 0 90,2 16-90,-1-20 0,-2 19 0,3 3 0,-2-11 90,1 9 360,-3-8-1,-2-10-89,0 3-360,0-14 0,-2-23 0,0-12 0,-1-13 0,21-21-90,-16 21 90,19 5 0,2 0-473,-7-5 338,3 15 0,1 1-584,6-5-181,1 3-269,0 5 1169,15-1 0,-10 11 0,10-2 0</inkml:trace>
  <inkml:trace contextRef="#ctx0" brushRef="#br0" timeOffset="74607">6877 10985 8252,'15'0'270,"-1"0"-270,3-5 0,1 4 360,3-7-270,3 4 90,2-2-90,3 1-90,4-2 90,5 3 90,1-2-90,8 0-598,1 1 508,9 0-522,4-1 747,-27 4 0,0 0-225,2-1 0,2 0 45,1 1 0,2-1-589,3 0 1,0 0 588,4 0 0,0 0 0,5-1 0,0 0-661,3 0 0,5-1 646,2 0 0,4-1 0,-1 0-340,-12 2 0,-3-1 1,9 0 309,-4-1 0,8 0 0,4 0 0,1-1 0,-3 0 0,-7 2-216,-4-1 0,-5 1 0,0 0 1,6 0 215,-4 0 0,6-1 0,3-1 0,1 1 0,-1 0 0,-4 0 0,-6 1 0,14-1 0,-7 0 0,5 0 35,-7 1 1,5 0 0,2 0 0,-2 0 0,-7 1-285,3 0 1,-6 0 0,2 1 218,13-1 0,2 1 0,-4 1 75,-2 0 0,-3 1-45,-2 0 0,-1 1-211,-5 0 0,-1 0 211,-4 0 0,-1 0-4,-5-1 0,0 2 49,-6 7 0,0-1 264,4-6 1,-1 2-490,11 24 134,7-24-584,-32 22-232,-6-22 862,-11 18 0,-5-18 0,-1 7 0</inkml:trace>
  <inkml:trace contextRef="#ctx0" brushRef="#br0" timeOffset="75053">10625 10251 9781,'21'-3'720,"13"0"-720,14 3 0,-11 7 0,2 1-594,16-5 684,-4 10 0,1 2-647,-19-4 0,-1 0 512,12 3 0,-1 2-45,13 18 180,-2-6 0,-7 2 89,-20-6 1,-2 1 180,8 13-345,-16-5 1,-3 2-16,-5 6-45,-16-5 0,-3 0 135,4 8-90,-19-14 0,-5-2 0,1 13-225,0-20 0,-2-1-1214,-19 21 1439,10-11 0,0 0 0,10-6 0,-1-1 0,-9 8 0,-1 0 0</inkml:trace>
  <inkml:trace contextRef="#ctx0" brushRef="#br0" timeOffset="76826">7465 9618 10231,'-6'-9'270,"2"2"-90,-2 4-180,3 2 90,-1 1-90,1 0 0,1 21 0,0-4 90,0 21-90,0-6 0,1 3 0,1 2 90,0 3-90,0 14 90,0-16-384,0 8 563,0-20 91,0-6 90,0-3-90,12-3-270,-9-6-180,9-20 90,-12-16 0,0-10 0,0-4 0,0-17-675,8 7 0,2 1 70,-5-2-879,14 14 0,0 0 1484,-14 0 0,32-5 0,-15 22 0</inkml:trace>
  <inkml:trace contextRef="#ctx0" brushRef="#br0" timeOffset="77151">7787 9974 9332,'15'-35'809,"-11"-4"-809,26 6 180,-27-2 90,11 10 180,-14-11-360,0 7 269,0-14-179,0 21-180,0-6 0,-21 20 0,0 0 0,-22 30 0,6 8 0,15 13 90,-7 15-180,26-22 0,-9 23-629,12-27-451,0 7-89,24-17-450,-18-3 1709,43-5 0,-28-6 0,24-4 0</inkml:trace>
  <inkml:trace contextRef="#ctx0" brushRef="#br0" timeOffset="77539">8132 9713 9781,'-24'-5'1260,"-8"1"-1260,15 17 0,-8 9 0,9 9 90,-2 2-180,16-6 180,-12 2-90,13 0 90,-5 0-90,6-1 0,0-2 90,16 4-90,-12-10 0,26 4 0,-8-17 0,14-1 0,-4-22 0,3-7 0,-22-11 0,12-3 0,-18-8 0,5 10 449,-8-23-359,-4 26-90,0-6 0,0 14 180,0 9-270,0 52 180,0 29-90,0-25 0,0 2-1507,0 11 1,0-3 1506,0 2-810,0-7 0,0 0-1162,0 7 1387,1-19 1,-2 0 510,-14 25 0,11-18 0,-12 9 0</inkml:trace>
  <inkml:trace contextRef="#ctx0" brushRef="#br0" timeOffset="78002">8352 10044 9062,'7'-25'540,"7"-12"-540,-4 8 89,11-21-89,-9 20 90,4-9 90,-5 13 0,-1 0 90,-1 1-90,2-8-270,-4 11 0,4-6 270,-7 18 180,2 2-360,-4 26 0,-2 10 90,0 13-180,0 20 180,0-20-45,0-5 0,0 0-45,0 4 90,0 19-90,0-29 0,21 1 90,4-13-90,12-10-90,10-1 90,-19-7 90,9-22-90,-14 17-90,-2-38 90,8 3 0,-14-1 90,5-18-90,-17 34 0,0-4-90,-3 12 180,0 24-90,0 8 0,0 27 0,0-6-270,0 3-810,14-10-269,-10 0 0,24-3 1349,-24-1 0,27-3 0,-9-1 0</inkml:trace>
  <inkml:trace contextRef="#ctx0" brushRef="#br0" timeOffset="78319">9127 9969 9691,'0'-15'630,"0"3"-540,17-1-90,-12 3 0,28-2 0,-29-2 90,41-7 0,-28 3-90,26-3 0,-24 4 450,2 2-270,-6-3-90,1-5-90,-8 4 269,-1-12-179,-7 12 90,-19-10-180,15 15 0,-31-2 0,14 11 0,-17 2 0,16 16 90,-10-10-180,28 30 180,-19-16-90,21 17 0,-7 19-540,9-18-539,7-2 0,3-1-271,12-4 1350,24 12 0,-9-23 0,5 4 0</inkml:trace>
  <inkml:trace contextRef="#ctx0" brushRef="#br0" timeOffset="78635">9747 9532 9961,'0'-6'720,"-21"2"-630,2 3-90,-18 1 0,20 20 90,-4 3 0,19 25-90,-6-12 0,26 17-90,-13-19 135,22 2 0,2 1-45,-19 3 224,16-4 1,2-1 135,-12-4 0,4 15-270,-8-23-90,-12 2 90,0-12-90,0-2 0,0-2-180,-22-1-270,17-3-269,-42-1-1260,13-2 989,-11-1 990,-7-15 0,34-11 0,-2-17 0</inkml:trace>
  <inkml:trace contextRef="#ctx0" brushRef="#br0" timeOffset="78852">9942 9380 10051,'8'16'1260,"-2"-12"-1260,-2 30 269,-3-3-269,1 9 90,2 26-90,0-21 45,2-5 0,1 0-45,1 11-225,3-10 1,1 0-2087,1 5 1321,7 10-909,-3-12 550,-5-16 1349,2 4 0,-9-19 0,-1-2 0</inkml:trace>
  <inkml:trace contextRef="#ctx0" brushRef="#br0" timeOffset="78968">9897 9861 10231,'0'-20'90,"0"-1"0,17 3-90,-12-2-630,47 2-2221,-20 1 1861,-1 8 1,3 2 989,24-4 0,6-1 0,-31 8 0,1-1 0</inkml:trace>
  <inkml:trace contextRef="#ctx0" brushRef="#br0" timeOffset="80019">12455 9029 9781,'0'42'900,"0"5"-630,-20 3-3334,15 14 3199,-13-25 0,0 1-1,15 7 1,2 2-90,-16 6 0,0 1 0,14 6 0,1 2-45,-8-21 0,-3 2 0,2 3 22,5 3 1,2 5 0,1 0-1,-2-2 68,-4 3 0,0-2 0,0 5-535,2-4 1,1 5 0,-1 2 0,1-1 0,1-7 444,-1 6 0,0-5 0,0 2-6,1-3 1,-1 1 0,0 1 0,0-1 50,0-1 0,1 1 0,-1-2 0,1-2-45,-1 3 0,1-2 0,-1 4 18,0-6 0,0 6 0,0 1 0,1-2 0,-1-5-475,1 3 0,0-4 0,0 1 487,-1 15 0,-1 3 0,1-5 15,-1 1 0,0-3-45,0-2 0,0 0 0,0-5 0,0 0 0,0-4 0,1-1-180,0-4 1,0-2 130,1-3 0,-2 0-1030,0 6 0,-1-2-540,-4 17 2024,5-27 1,1-3 0,-2-1 0,2-6-1</inkml:trace>
  <inkml:trace contextRef="#ctx0" brushRef="#br0" timeOffset="80901">12885 9148 8432,'17'-8'360,"1"1"-180,20-3-90,-20 3-90,19-2 0,-21 4 0,18 0 0,-7 1 0,16-2 0,-6 3 45,-1 1 0,2 1-45,12 1-1983,1 0 0,2 0 2073,-18 0 0,-1 0-135,16 0 0,0 0 197,-11-1 1,-2 2-153,2 4 0,1 2 0,-1-6 0,2 1 0,15 9 0,0 0 0,-16-10 0,2 1 0,22 8 0,-3 1 0,1-8 359,-18 10 1,-3 1-180,-6-2 180,1 15 587,-24 6-857,-6-3-45,-3 3 0,-5 1-45,-22 18-640,22-15 0,-2 0 640,-18-4 0,1-1 0,18 3 0,1 1 0,-16 2 0,-2 3 0,10 19 0,2 2 45,-4-15 0,1 2-15,4 5 0,3 5 0,1-4-30,2-5 0,2-1-45,-3 16 0,4 0-301,6-18 1,1-2 390,-8 0 0,3 1-45,16 0 0,0 0-102,-18-1 1,1 1 101,20-1 0,2 1 0,-16-2 0,0 2 0,7-4 0,3 1 0,-2 0 44,-2 5 1,-2 2-45,-1 2 0,0 6 0,-1-6-341,2-4 0,-1-2 341,-6 14 0,-1-2 0,2-17 0,-2-3 0,-4-1 0,-2 0 0,1-1 0,0-2 0,0 32 315,-20-8-315,15-5 0,-22-22 0,-5 0 0,7 12 0,-12-11 0,-4-2 0,-4 0 0,16-13 0,-1-1 1690,-16 2-1690,-1-5 0,0-3 0,-4-1 0,-1-6-90,-4 0 45,11-3 0,-1 0-135,11 0 0,-3 0 90,-7 1 0,-4-1 0,3-1 45,1-5 1,1-1-101,-18 5 0,-1 1-80,17-6 0,2 1-90,-2 0 1,0 2-91,1 3 0,-1-1-900,-15-9 1,1 0 1304,15 9 0,1 1 0,-12-10 0,2-1 0,20 6 0,-1 0 0</inkml:trace>
  <inkml:trace contextRef="#ctx0" brushRef="#br0" timeOffset="81537">12725 10120 9422,'-12'-10'180,"0"2"-180,-7 1 0,4 4-90,-12 1 90,10 2 0,-11 15 90,13 3-90,-3 1 0,13 25 0,1-25 89,22 39-89,-13-29-591,33 9 591,-33-13 0,40-1 0,-28-2 0,10-1-46,5-3 406,-27-2 179,27 2-449,-29-5-90,9 2 0,-12-8 585,0 0-495,-18-5-37,13 1-1222,-30-2-630,13-1 1799,-15 0 0,16-18 0,7-4 0</inkml:trace>
  <inkml:trace contextRef="#ctx0" brushRef="#br0" timeOffset="81918">13045 10133 10321,'13'35'630,"-10"-7"-270,9 3-360,-2-2 0,1 18 89,0-8-134,3-6 1,-1-1 133,-3 3 361,19 8-270,-14-19-180,3-6 0,0-6 0,11-6 90,-5-4-90,19-40 0,-17 12-45,-3-15 0,-1-3-1175,2-9 725,-8 17 0,-1-1-854,0-20-180,0 1 1529,-4 0 0,1 3 0,-1 2 0</inkml:trace>
  <inkml:trace contextRef="#ctx0" brushRef="#br0" timeOffset="89233">15225 9969 10681,'-35'19'360,"-1"-1"-270,-1 18-5751,2-7 5661,1 2 0,6 0 1499,2 4-1454,13 2 0,7 2 172,15 4-622,-13-6 1,7-4-406,50-8 1,-23-5-91,13-10 1,5-3 899,15 3 0,-20-6 0,1-2 0,19-2 0</inkml:trace>
  <inkml:trace contextRef="#ctx0" brushRef="#br0" timeOffset="89501">15735 10178 10051,'0'-19'900,"-19"2"-540,14 2-360,-30 4 0,31-1 0,-28 6 0,13 1 0,-15 4 0,8 19 89,11 2-89,7 18 0,8-1 90,0-9-90,26 5 0,1-23 90,24 12 0,-24-17-90,14 4 0,-24-6-180,6-17-1439,-11-5-270,-28-10 720,12 2 1169,-31 13 0,31-4 0,-16 8 0</inkml:trace>
  <inkml:trace contextRef="#ctx0" brushRef="#br0" timeOffset="89888">16017 10033 9871,'2'25'450,"0"12"-90,1-12-360,-3 7 90,3 15-180,-3-20 180,0 10-180,0-13 180,0 0-90,0-3 90,0 5-90,0-8 180,0 2-180,0-12 0,0-24 0,0-12-90,0-32 90,17 12 0,-10 12 0,2 0 0,11-5 0,2-11-90,-19 23 90,17 5 0,-18 6 450,14 8-271,-14 2-89,8 7-90,-5-2 0,2 23 0,-1 8 0,0 12 90,1 16-90,-2-19-600,0 11 60,-2-14-1034,1-3 314,2-2 1260,8 3 0,0-12 0,6 2 0</inkml:trace>
  <inkml:trace contextRef="#ctx0" brushRef="#br0" timeOffset="90118">16678 9749 11221,'0'39'449,"0"-4"-359,0 4-180,-13-3 180,10 19-90,-11-9 45,13-8 0,2 0-225,-1 9-810,0-2 1,0 0 180,0 1-136,0-6 1,0-2 944,0-5 0,0 4 0,0-15 0</inkml:trace>
  <inkml:trace contextRef="#ctx0" brushRef="#br0" timeOffset="90401">16417 10226 8882,'0'-23'360,"0"0"-270,20-4 0,-14 7 90,27-5-1,-17 15-179,14 1 0,0 22 0,1 10 0,-7-4 0,3 33 0,-13-31 0,8 38 0,-10-32 90,4 7 0,-6-15-90,-2-2 0,0-5 90,3-4-90,-1-5 0,11-3 0,-8-21 0,8 15-180,-8-40-179,1 26-181,0-23-989,6-3 269,-7 10 1093,6-11 0,-6 17 1,1 1-1</inkml:trace>
  <inkml:trace contextRef="#ctx0" brushRef="#br0" timeOffset="90734">17273 10166 11131,'-41'0'90,"0"15"0,5-12-180,3 30 90,6-29 0,3 35 179,9-22-268,-6 19 89,11 0 89,-3-10-89,6 15 0,28-22 0,-16 4 90,35-16-90,-13-3 0,19-4 0,-8-18 90,1-8-270,-17-20-269,-5 7-181,-9-1 0,-8 12-89,0-2-181,0 2-449,0 2 1349,0 0 0,0 4 0,0-1 0</inkml:trace>
  <inkml:trace contextRef="#ctx0" brushRef="#br0" timeOffset="91352">17398 10315 9871,'9'0'90,"-1"0"-90,1 0 0,1-19 0,9-8 0,-2-14 0,0 11 0,2 0 0,4-14-976,-7 14 0,0 0 976,5-17 0,0-2-165,-7 11 0,-2 0 165,5-21 135,-7 21 0,-2-2 45,-3 2 0,-2 1 90,0-21 134,-1 13 1,-1 2-315,-1-2-90,0-7-179,-18 27 89,13 5 180,-13 8-90,6 5 0,9 41 0,-9-8 44,6 16 1,3 3-134,1 12-6,-3-16 1,1 0 94,4 24 0,0 2 0,0-1 45,0-20 0,0 0-45,-1-12 0,2 1 29,6 18 1,1 0-30,-4 4 0,8-15 0,3-2 90,1 1-180,-1 4-136,19-18 226,-19-14 0,28-2 0,-18-27 0,19-14 0,-16-9-45,-4 4 1,0-1 983,1-14-894,-9 15 0,-1-2-45,-3-3 0,-3 0-90,3-26 90,-5 11 0,-2-1 90,-4 22 0,0 1 179,0-19 1,-1 1 0,0-2-360,-8 12 0,-1 3 180,5 10 741,-26-6-831,27 51 499,-9 2-589,5 24 135,6-9 0,0 1-45,-5 26-161,5-19 1,2 2 160,-1 6 0,0-1 0,0-12 0,0 2 0,0 23 0,0 0-287,-1-26 0,2-3-73,8 10 0,1-2-809,-5 11-270,28-6-90,-29-7 1529,30-6 0,-17-7 0,17-5 0</inkml:trace>
  <inkml:trace contextRef="#ctx0" brushRef="#br0" timeOffset="91701">18235 10289 10321,'44'0'180,"1"0"-180,-9 0 0,-3 0 0,-12 0 90,-2-17 90,-2-2 180,-8-16-91,-1 7 1,-8 1-180,0 7 180,0 3-180,0 0-180,-15 5 90,11-1 0,-22 7 180,23 18-270,-8 11 90,11 10 0,-6 2 90,4-5-90,-5 0-90,7 1-90,0-2-360,0-2-1438,19 6 628,0-10 1350,18 5 0,-19-20 0,-2 0 0</inkml:trace>
  <inkml:trace contextRef="#ctx0" brushRef="#br0" timeOffset="92005">18620 10139 10411,'0'12'900,"0"3"-1080,0 26 270,0-9-90,0 4 0,0-10 0,11 0 0,-8-1 90,8-2-90,-11 5 539,7-11-449,-5 3-90,12-14 0,-10-24 0,12-13 0,-5-15 90,7-4-135,-3 17 0,0-1 45,11-18 0,-2 6 0,3 0-309,9-5 219,-4 11 1,1 1-1681,9 1 1140,-15 16 1,1 2 506,22 1 1,-15 10-1,8 4 1</inkml:trace>
  <inkml:trace contextRef="#ctx0" brushRef="#br0" timeOffset="95601">15423 13116 9242,'0'28'989,"14"-13"-809,-10 16-90,24-27 270,-24 25-180,30-19-180,-15 12 0,20-8 0,-4 0 0,3-3 179,-5-5 1,2 0-180,21 1-115,-18-4 0,3-1 115,6-1 0,0 0-1005,-9 0 1,0-2 959,14-9 0,0 0 45,-13 9 0,-2-3 0,1-15 0,2-1-585,18 6 0,0 1 630,-13-4 0,0-2-15,6 3 0,4 0 0,-4 1-30,-5 1 0,-2 1-90,16-5 0,-1 2-90,-20 5 0,-1 1-135,-1 0 0,0 1-81,-3 1 0,0 0-639,10-2 1,-2 1-765,16-2 1695,-23 4 0,-3 1 1,0 2-1,-5 1 0</inkml:trace>
  <inkml:trace contextRef="#ctx0" brushRef="#br0" timeOffset="96101">15438 12900 9422,'0'-6'629,"26"-2"-359,-20 2 0,46-4 0,-29 1-135,11 1 0,3 0-135,14-4-548,-2 1 1,1 0 547,15-2 0,-21 6 0,1-1 134,-12 3 1,0-1-135,0 2 0,1 0 45,0 0 0,1 1-90,15 0 0,1 2 90,-14-1 0,2 1-45,27 0 0,0 1-345,-28 0 0,-1 0 345,14-1 0,-1 2-45,-16 7 0,-1 1-270,0-7 0,2 0-1664,25 18 1,0 1 1978,-23-18 0,-1 0 0,21 14 0,-3 4 0,-5-2 0</inkml:trace>
  <inkml:trace contextRef="#ctx0" brushRef="#br0" timeOffset="96758">15332 13089 9691,'-1'39'1350,"0"-4"-1080,1 7-270,0-2 179,0 7-89,0-7 0,0 3-1003,0-9 1,0 1 1002,0 13 0,0-1 90,-1-11 0,2-1-180,6 2 0,1-1 90,-6 0 0,0 1-45,5 17 0,0 0-45,-6-14 0,-2 2 0,5 3 0,0 4 0,0-4 0,-2-5 0,-1 0 45,5 26 0,0 0-45,-6-28 0,0-1 0,0 10 0,0 0 90,0 12-90,0-3-90,0-4-360,-6-19 0,-1 0 210,3 12-2818,-9 18 3058,13-35 0,0 2 0,0-15 0</inkml:trace>
  <inkml:trace contextRef="#ctx0" brushRef="#br0" timeOffset="97284">17487 12959 10321,'-8'41'1169,"2"-6"-899,4-1-180,1 0 180,1 28-180,0-9-2348,9-2 0,2 2 2258,-9-19 0,1 0 0,15 26 0,0 1 399,-16-25 1,-1 1-400,14 26 0,-1 1 0,-12-28 0,0 1 30,4 10 0,3 6 0,-2-5-30,-6-11 0,0 0-135,4 30 0,-1-2-405,-4-8-764,0-13 0,0-1-765,0 4 2069,0 8 0,-20-23 0,-5-3 0</inkml:trace>
  <inkml:trace contextRef="#ctx0" brushRef="#br0" timeOffset="97722">15128 14939 9242,'0'5'539,"0"0"-269,31 1-180,-7-1 360,32 2-1861,-10-2 1501,7 1 180,8 1-225,-27-3 0,2 0 89,22 0 1,3-1-180,-14 0 1,3-1 103,9 0 1,6-1 0,-5 0-60,-2 0 0,1-1 0,-9-3 0,4-1 0,1-1 0,-5 0-749,15-4 0,-2-1 749,-8 4 0,3 0 0,-4-2 0,6-9 0,-3 2 0,0 13 0,0 0-45,-2-14 0,3-1-465,-11 10 0,3 2 1,-2 0-31,4-4 0,1-1 540,-4-1 0,3 0 0,-6 2 0,-10 4 0,-4-1 0,8-6 0,-1-1 0</inkml:trace>
  <inkml:trace contextRef="#ctx0" brushRef="#br0" timeOffset="98556">15868 13794 10051,'0'39'1080,"0"-6"-990,0 7 0,0-7-1,0 4-89,0 4 90,0 0-90,0 1 0,0-2-90,0 15 180,0-17 0,0 18-90,0-30 0,0 7 0,0-21 0,0-16-90,0-15 0,-12-12 90,9-22-89,-10 14 89,12 2 0,2-2 0,-1-10 0,0 8 0,0 1-364,0-6 364,0-11 0,21 24 0,-16 3 0,36 8 0,-36 3 0,37 6 0,-25 6 90,31 2 0,-21 4-90,15 24 0,-23 11 180,-5 6 0,-4 4-180,-3 17 0,-1-11 0,-5-1 453,-22-2-453,10-7 0,-1-2 0,-14 3-930,-13 9 480,34-23-719,-35-5-698,35-4-562,-26-6 2429,28-5 0,-9-3 0,12-4 0</inkml:trace>
  <inkml:trace contextRef="#ctx0" brushRef="#br0" timeOffset="99118">16443 13926 10951,'6'31'360,"-1"-13"-271,-3 12-89,0-15 0,1 28 0,-1-14 90,4 20-90,-4-22 0,2 19 90,-3-22-90,0 4 90,-1-12-90,0-4-359,0-3-271,0-2 360,-14-26 270,10-8 0,-10-14-90,4-2 90,7 7 0,-7-4 0,10-2 0,0-20 0,0 13 0,9 10 0,1 1-90,-5-4 45,12 13 0,1 2 135,-15 2 0,13-1 0,-3 18-90,-2 4 0,4 21 0,-2 8 90,-12 11-90,6-1 0,-4 6 0,2-12 90,3 10-180,7-7 90,-1-7 0,16 12 0,-7-14 360,17 13-270,-16-12 629,18 26-629,-23-23 90,2 24-90,-16-28-90,-21 15 0,12-17 90,-33 3-90,32-7-270,-41-2-269,27-1-2250,-36 0 361,22-4 2428,-7-2 0,12-6 0,2-1 0</inkml:trace>
  <inkml:trace contextRef="#ctx0" brushRef="#br0" timeOffset="102790">17358 11736 10141,'0'-6'1080,"0"20"-1080,0 8 0,0 13 90,0 0-180,0-6 180,0 1-90,0 0 0,0 11 89,0-14-89,0 12 90,0-23-90,0 0 0,0-34-179,0-4 268,0-19-178,18-11 89,-13 16-45,9 4 0,4 1 45,1-3 0,13-15 0,-14 28 0,5 3 90,-13 13 179,8 27-269,-10 20 0,-2 4 0,-6 7 0,0-23 0,0-1 0,0-3 90,-16-5 0,12-2-90,-11-2 0,15-26 0,0-6 0,17-6 0,-13-21 0,26 24 0,-26-22 0,24 3 0,-12 9 0,2-2-90,5 20 90,-20-2 90,14 11-90,-12-5 0,6 6 0,-5 0 0,2 22 0,-4 4 0,6 27 90,-5-12-180,2 3-359,-2-14-721,2 1-89,2-2 1259,9 10 0,0-14 0,5 7 0</inkml:trace>
  <inkml:trace contextRef="#ctx0" brushRef="#br0" timeOffset="103085">18157 11922 10771,'-44'0'540,"22"16"-540,-17-12 179,35 28-89,-26-28-90,26 33 0,-20-21 0,21 18 0,-7-11 0,10-2 0,0-2 0,0-4 90,23-1 0,-18-3-90,36-5 0,-16-3-90,12-17 90,-13-7-180,0 3-269,-22-33 179,7 31-360,-9-38 1,-23 32-181,17-6-179,-17 14 989,5 5 0,14 0 0,-14 2 0</inkml:trace>
  <inkml:trace contextRef="#ctx0" brushRef="#br0" timeOffset="103518">18502 11856 10501,'-20'-9'270,"-1"1"-90,-3 22-90,-8-11-90,28 30 0,-24-16 90,25 17-90,-19-5 0,20 0 0,-7 1 0,9-1 180,0 6-270,17-10 90,5 4-360,20-20 180,0-1 90,-17-25 90,13-8 0,-20-12 0,13-18 0,-14 15-975,-3-13 975,-13 11 0,3 0 179,-3-1 1,-2-1 270,1-12-180,-7 2 0,-1 1-90,4 8-360,-12-18 180,16 36 450,0 2-360,0 42-90,0-1 0,0 27 0,0 12 0,0-8-1223,0 17 863,15-17-180,-11 1-359,11-3-181,-1 1-89,-11-5-360,25-1 1529,-15-3 0,9-4 0,-6-1 0</inkml:trace>
  <inkml:trace contextRef="#ctx0" brushRef="#br0" timeOffset="104050">18888 12145 9871,'17'15'360,"8"-3"-360,-4-25 0,16 10 0,-33-22 0,28 23-90,-28-23 90,22 21 0,-23-32 0,8 22 90,-11-27 0,0 22 90,-23-7-180,1 8 90,-5 6 0,-6 1 90,13 9-180,-10 19 0,13 5 0,8 23 0,9-10 0,19 12 90,-14-21-135,23-11 0,4-1-315,-4 5-941,38-10 1031,-25 0 0,4-9 91,-1 0 179,19-16-90,-18-7 45,-11 1 0,-1-3 135,-1-16-90,-11 9 0,-2-2 179,-2-9-89,-4-18 90,-10 14 180,-3-2-90,0-1 224,-7 11 1,-4 0 45,-10-21-225,3 11 0,0 0-225,-2-2-135,5 15 0,2 2 135,10 6-180,-9 1 270,4 20-90,5 22 0,-5 19-90,8 11 0,-1-2 0,2 2-301,8-13 1,1 3 345,-8 27 0,0 2-297,13-22 0,0-2 72,-13 12 0,-1 2-1124,10-1 0,2-2 179,-4-13 1,1 0 1124,2 11 0,3-3 0,16 10 0,-6-4 0</inkml:trace>
  <inkml:trace contextRef="#ctx0" brushRef="#br0" timeOffset="121035">17550 10606 9152,'0'17'0,"0"-2"-90,0-2 180,0-4-90,0 2 90,0-2 90,0 0-180,0 3 0,10 0 90,-7 2-90,16 8 90,-17-4-180,19 16 180,-13-15-90,14 19 89,-8-17-178,2 9 89,3-2 0,-6-6 0,10 14 0,-9-17 89,8 13-178,-7-15 89,1 4 89,1-2-89,-6-5 90,7 9-90,-8-10 0,4 8 0,-7-10 0,1 3 0,-4-6-269,1 1-1,-1-2-90,0 2 0,0-1-90,-1 0-989,2 5 1439,-1-1 0,2 5 0,-4-3 0</inkml:trace>
  <inkml:trace contextRef="#ctx0" brushRef="#br0" timeOffset="121954">17860 12484 8432,'-14'11'180,"0"1"0,-1 0 0,0 0-180,-2 0 0,0 0 90,0 0 180,-2 0-270,1 2 0,-2-2 180,1 0-270,-2-1 90,1 1 0,1-1 0,-1-1 0,1 2 0,-1-3 0,0 2 0,-8 3 0,8-2 0,-6 3 0,9-5 0,1-2-90,1 0-810,-3 3 91,6-4 809,-3 3 0,7-6 0,0 1 0</inkml:trace>
  <inkml:trace contextRef="#ctx0" brushRef="#br0" timeOffset="123069">17640 12464 10051,'16'-6'0,"-13"-1"0,30 2 0,-18-2 0,15 1 0,-3-3 0,-2 1 0,2-1 0,6 0 0,-11 3 0,6 0 0,-12 4 270,-8 0-90,1 2-180,-7 18 0,-1 0 90,-1 22-540,-16-11-1529,13 12 270,-13-16 1709,16 9 0,0-10 0,0 1 0</inkml:trace>
  <inkml:trace contextRef="#ctx0" brushRef="#br0" timeOffset="123572">17357 12605 10501,'0'36'90,"-20"-6"-90,15-2 0,-29 5 0,14-6 0,-10 15 0,11-20 0,-1 6 0,18-14 0,-5 0 90,2-2-90,4 2 0,-5-5 90,26 6 0,-15-8-990,34 3 1,-8-7-271,8 1-898,6-2 2068,-12 0 0,0 0 0,1-1 0</inkml:trace>
  <inkml:trace contextRef="#ctx0" brushRef="#br0" timeOffset="124601">17305 10791 8612,'14'-13'450,"6"9"-270,-18-21 0,16 22-180,-9-24 0,7 23 90,-1-27-90,0 18 359,0-14-89,1 7-90,-2 0-90,-1 1-90,-2 0 90,0 4-90,-2-1 0,-1 4-90,-1 3 180,-2 2-180,-1 2 180,-1 3-90,1 0 0,1 2 0,0 0 0,4 0 0,0 18 0,4-13 90,1 27 0,3-28-180,1 26-2159,12-7 450,-8 7 1799,9 1 0,-10-9 0,1 1 0</inkml:trace>
  <inkml:trace contextRef="#ctx0" brushRef="#br0" timeOffset="125251">17890 11421 8432,'10'13'360,"4"-10"-270,-8 9 0,3 2 90,-2-11-90,-2 20-90,1-21 0,0 14 270,0-14-91,-1 12 91,0-12 0,3 6 90,-4-6 0,3 2-360,-4-3 90,2-1-90,3-18 90,0 13-180,8-48 90,-3 27 0,-2-11 0,0-3-1126,3-4 316,3-16-359,-8 19-271,0 3 1327,-2 3 0,-2 2 1,-1 3-1</inkml:trace>
  <inkml:trace contextRef="#ctx0" brushRef="#br0" timeOffset="130568">19545 10026 8612,'31'-14'900,"0"11"-541,-3-11-179,3-2 0,3 12-90,6-31-90,4 20 180,6-18-2491,5 6 2311,-25 12 0,0-1 0,2 0 0,1 0 0,1-1 0,0-1 45,2 1 0,1-1-45,-1 0 0,1 0 0,0 0 0,1 1 0,-1-1 0,-1 2 0,1 0 0,-1 1 45,-1 0 0,0 1-76,-2 1 0,0 1-59,29-10 180,-5 4-90,-6 3-1259,9 0 540,-18 6-1,4 1-141,-24 6-578,-4 2 1439,-7 0 0,-3 0 0,-3 0 0</inkml:trace>
  <inkml:trace contextRef="#ctx0" brushRef="#br0" timeOffset="130935">20685 9244 9512,'-17'-3'1619,"0"1"-1260,2 1-179,-3 0-90,7-1 0,-1 1-180,26 0 90,10 1 0,14 0 90,7 0-566,-1 0 476,7 0 0,3 0 0,3 0 0,0 0 0,-2 0 0,-21 9 0,0 0 360,12-5-180,11 26-180,-35-8 180,-4 7-180,-15 6 90,-21-4-180,13 6-220,-19-16 0,-5 0 310,-3 27-135,2-23 0,-5 1-1035,-5 12 1,1 2 314,9-9 1,1-1 755,-10 9 1,2 0 0,13-13-1,2-2 1,-21 25 0</inkml:trace>
  <inkml:trace contextRef="#ctx0" brushRef="#br0" timeOffset="132752">21845 8856 10321,'0'-10'270,"0"1"-270,0 2 720,-14 4-720,10 18 0,-10 15 89,14 8-89,0 25 0,17-21-245,-13 15 335,30-19-90,-30-1 90,21-14 0,2-2 180,-6 11 44,9-10 1,2-3-45,-3-1-180,28-3-90,-31-10 0,21-22 0,-29-12-90,8-27 90,-13 5-135,-5 12 0,-1 1-494,-1-9-496,-2 7 1,0 2-135,-2-3 0,1-9 1259,-2 25 0,2 3 0,1 4 0</inkml:trace>
  <inkml:trace contextRef="#ctx0" brushRef="#br0" timeOffset="132976">22453 9036 10051,'1'4'270,"1"1"450,-1-2-450,2 4-270,-2 1 0,3 12 0,-1-1 0,1 6 89,0-2-89,1 0 90,0 2-449,4 9-721,-3-8-1438,7 10 2518,-6-19 0,4 2 0,-3-11 0</inkml:trace>
  <inkml:trace contextRef="#ctx0" brushRef="#br0" timeOffset="133140">22442 8646 8972,'-5'-11'-1619,"4"2"1619,-3 20 0,4 7 0,0 16 0</inkml:trace>
  <inkml:trace contextRef="#ctx0" brushRef="#br0" timeOffset="133485">22775 9184 8792,'2'7'450,"1"-3"-360,3-1-90,1-2 0,6 0 0,-3-19 90,3 14-90,-2-27 90,0 28 89,-2-24 1,1 8-90,-5-7 90,-2-6 90,-3 12 360,-35-17-540,26 21-180,-44-9 0,33 19 180,-12 1-90,6 4 0,13 21 90,5 5-90,8 12 90,0-3-180,0-6-90,19 14-450,-14-10-1079,33 23 540,-9-25 932,8 7 1,4-14 0,-10-2 0</inkml:trace>
  <inkml:trace contextRef="#ctx0" brushRef="#br0" timeOffset="133701">23093 9028 9691,'0'-10'-89,"0"1"1078,0 4-899,0 17-90,20 5 0,3 20 90,23 5-540,-11-7-539,0 2-1710,4 2 2699,-10-10 0,11 9 0,-12-14 0</inkml:trace>
  <inkml:trace contextRef="#ctx0" brushRef="#br0" timeOffset="134135">23642 8914 9781,'-19'-6'450,"15"2"-90,-30 1-360,15 2 90,-7 1-90,1 21 90,2 2-180,4 13 270,-11 7-270,13-15 180,-9 19-90,12-19-1080,-6 19 721,12-26-1260,-3 6 1349,7-22-90,-4-2 270,5-3 90,-8-17 90,5-3 0,-3 0 450,2-29-451,5 29 361,-2-40-270,4 30 90,0-15 0,0 22-90,19-3 90,-15 14 89,28 6-179,-12 3-180,17 18 90,6 8-90,-7 9 0,-12-6 0,0 0 90,5 8-45,-6-1 0,1 1-45,4 7-270,6 16-1439,-3-1-267,-6-14 1976,6 9 0,-11-21 0,0-2 0</inkml:trace>
  <inkml:trace contextRef="#ctx0" brushRef="#br0" timeOffset="134334">24158 8905 10411,'-15'-6'180,"-2"2"-180,-1 21 90,-6-12-90,21 38 180,-24-20-180,12 25-717,-15-2-453,10-8 1,2 2-732,2-6 1,0 0 1900,-5 12 0,0 1 0,4-10 0,1-2 0,-1 2 0,0 0 0</inkml:trace>
  <inkml:trace contextRef="#ctx0" brushRef="#br0" timeOffset="136818">22230 8569 8792,'0'-6'0,"0"1"0,0 1 180,0 1 0,0-1-90,-10 1 0,7-1-90,-7 1 0,10-1 0,0 2 0,0 0 0,0 0 0,0 0 90,0 1-90,0-1 0,0 0 90,-6 0-90,5 1 0,-7-1 0,7 1 0,-4 0 90,5-1 89,-4 0 1,3-1-90,-1 1 0,1 0-180,-1-1 270,-1 2-180,1-1 0,0 1 0,0 0 0,-1-2 0,0 1 0,0-2 0,1 3 0,0-1 0,0 1 0,0 1 0,0 0 0,0 0 0,0 0 0,0 0 0,-1-9 0,1 7 0,-3-15 0,1 15 0,-1-13 0,-3 3 0,0-4 0,-7-11 0,5 7 0,-6-7 0,4 4 270,-4-2-270,-2-2 180,-2-5 0,-3-1-270,-3-3 90,4 7 0,-2 0 180,-16-19-135,0 5 0,-3 1-411,15 15 1,-2 1 455,-8-4 0,-5-2 0,2 3-865,-1 2 1,-1 1 774,5 3 0,-3-1 0,2 2-45,-9-2 0,1 3 45,-3-1 0,0 0 0,-2 1 0,-3 0 0,1 3 0,-4-1 0,3 1 0,11 4 0,2 1 0,-4-1 22,-11-1 1,-5-2 0,-2 1-1,6 2-574,8 1 0,3 3 0,-5-2 570,2 2 0,-5-2 0,-2 0 0,1 1 0,5 1-625,-7-1 1,4 2 0,-2-1 606,2 0 0,-3 0 0,-1-1 0,5 2-30,-3 0 0,3 0 0,0 1 30,-2-1 0,1 0 0,-1 1 0,2-1 0,-1 0 0,-4 0-23,1 0 1,-4 0 0,-1-1-1,4 1 23,-3-1 0,3 1 0,-6-1 0,5 1 0,-6-1 0,-2 0 0,2 1 0,5 0-30,-4 0 0,6 1 1,-9-1 41,14 2 1,-7 0 0,-4 0 0,-1 0 0,0-1 0,3 2-1,7 0-341,-7-1 1,7 2-1,0 0 1,-5-1 313,2 1 0,-5-1 0,-2-1 0,0 1 0,3 1 0,5 0-126,1 1 1,5 0 0,1 1 0,0 0 117,-3-1 1,1 1-1,-1-1 1,-4 1-89,-3 0 1,-4 0 0,-2 1 0,1-1-1,3 1 88,-1-1 1,3 1 0,0 0 0,-7 0 46,11 1 0,-6-1 0,-3 1 0,-1 0 0,1 1 1,2-1-1,6 0-42,-1 1 0,5-1 0,2 1 0,-1 0 0,-3-1 31,-1 1 1,-1 0 0,-2-1 0,-1 1 0,1 0 0,-1 1-44,-1 1 0,-2 1 0,0 0 0,1 1 0,1 0 0,2 0 48,1 1 0,4 0 0,0 1 0,-3 0 0,-4 1-18,5-1 0,-4 1 0,-3 0 0,-2 0 0,0 1 0,2 0 0,2 0 0,5 0 72,-6 1 0,6 2 0,1-1 0,-1 1 0,-6 0-72,5-1 0,-4 1 0,-3 0 0,-2 0 0,0 0 0,2 1 0,3-1 0,4-1 0,-6 2 0,5-1 0,3 1 0,-2-1 0,-3 1 0,-1 1 0,-3 0 0,-2 1 0,1 0 0,2 0 0,3-1 0,-8 2 0,4-1 0,1 0 0,-1 0-23,-1 1 1,0-1-1,1 0 1,-1 1 100,3-1 1,0 0-1,-1 1 1,-3 0-79,8-2 0,-2 2 0,-3-1 0,0 1 0,2 0 0,3-1-1,1-1 1,4 0 0,1 0 0,-2 0 0,-5 2 11,7-1 0,-4 1 1,-3 0-1,-1 1 0,0 0 1,2 0-1,2 0 0,5-2-24,-4 1 1,5 0-1,2-2 1,-1 2-1,-5 2 25,-1 0 1,-5 2 0,-2 1 0,-1 1 0,1-1 0,4 0 0,4-2-36,-9 3 1,6-1 0,1 0-1,-3 1 23,2 0 0,-4 1 0,0 0 0,1 0 0,4-1-20,4-1 0,2-1 1,2 0-1,-1-1 20,0 1 0,0 0 0,0 0 0,1-1 0,0 1 0,1-1 0,-1 0 0,-2 2 0,-2 0 0,-2 1 0,-2 1 0,2 0 0,2-2 0,1 0 0,4-1 0,-1 0 0,-4 2-15,3-1 0,-5 2 0,-1 1 0,1-1 0,2 0 0,4-2 15,-10 4 0,5-2 0,-2 1-68,5-1 1,-2 0 0,0 1-1,5-3 50,-16 7 0,5-2-72,3-1 0,1 0 417,3-2 1,0 0-418,9-3 0,-1 0 0,2-1-90,-5 3 0,1-1-30,0 0 0,-2 2 0,5-3-15,7-3 1,2 0-226,-17 7 0,3-1-393,-1 2 843,-5 2 0,26-11 0,4-2 0</inkml:trace>
  <inkml:trace contextRef="#ctx0" brushRef="#br0" timeOffset="137220">7967 8291 8612,'1'-7'360,"-1"1"270,-21 3-361,-30 20 91,-6 15-2056,2-1 1,-1 4 1785,19-5 0,0 1-45,-15 5 0,-1 0 44,11-8 1,2 0-90,-3 2 0,-1 0 45,2-1 0,-2 1-45,4-1 0,-2 1 0,3-2 44,-5 4 1,0 2-15,1-1 0,-3 3 0,6-3-30,9-5 0,4 1 135,-9 11 0,6 1-225,11 1 180,6 7-270,37-30 0,9-3-270,14 7-90,-4-13 1,10-2-1,-4-2 0,0-1 1,2-2 364,12-1 0,7-1 1,-5 0-1,0 0 1,-1-2-1,-5 1 0,-1 0 1,1 0-1</inkml:trace>
  <inkml:trace contextRef="#ctx0" brushRef="#br0" timeOffset="138204">12317 6686 9152,'0'-4'809,"0"-1"-809,9 4 180,-7 20 0,7 7-180,-9 11 90,0-1 360,0 3-270,0-12-180,0 19 270,0-23-1,0 5-89,0-14-90,0-1 0,0-5-90,0 0 0,0-4 0,0-22 0,0 0 0,0-22 0,19 3-230,-14-6 50,38-7-270,-22-4-450,7 14 1,3 0 359,-13 10 1,0 0 539,13-16 0,0 1 0,1 1 0,-10 17 0,-1 1 0</inkml:trace>
  <inkml:trace contextRef="#ctx0" brushRef="#br0" timeOffset="138535">12985 6897 7713,'24'-19'90,"2"15"-1,2-34 181,3 21-90,-1-19 90,-1 6 0,6-16 0,-12 11-180,4-23 180,-18 26-270,-3-6 0,-6 17 269,-19 5-179,14 3 180,-40 7-180,24 3-90,-25 3-90,-6 18 180,11-13-90,8 12 0,2 4 0,-1 6 0,-4 9 90,25 0 0,-2-12-180,12-1-540,-4-1-269,5-2-360,28-2 1259,-21-2 0,55-8 0,-19-2 0</inkml:trace>
  <inkml:trace contextRef="#ctx0" brushRef="#br0" timeOffset="138835">13785 6272 8972,'-26'14'0,"-11"-10"0,33 26 0,-27-26 90,27 34-180,-21-18 180,22 32-90,-7-19 0,10 21 0,0-22 0,23 7 90,-17-13-90,34-1 0,-36-3 360,27 7-181,-27-10-89,19 6-90,-21-14 0,7-1 90,-31-5 0,-8-3-180,-12-1 90,-2-1-539,10 0-901,-15 0 91,15-15 1349,-7 11 0,28-11 0,5 15 0</inkml:trace>
  <inkml:trace contextRef="#ctx0" brushRef="#br0" timeOffset="139385">14115 6596 7623,'15'42'449,"-11"16"-359,21-15 45,-23-9 0,-2 1-45,16 3 90,-15 20 0,4-26 0,-5 4-180,0-16 90,0-2-90,-15-5 0,11-1 0,-26-6 0,16-2 0,-13-23-90,3-6 90,10-13-180,-3-1 90,16 6 90,-10-4-90,9-23 90,-2 11 0,4 5 0,0 0-528,0-8 528,-2 18 0,4 1 0,18-11-180,-15 4 180,28 4 0,-30 6-116,23 6 206,-22 5 179,23 5 91,-11 7 0,9 3-180,-11 23-90,0-14 0,-13 35 431,4-22-521,-5 17 90,0 8-90,-24-11-90,-3 22-360,-3-25-674,-2-5 0,0 0 1124,11-3 0,-33 5 0,34-18 0</inkml:trace>
  <inkml:trace contextRef="#ctx0" brushRef="#br0" timeOffset="139724">14545 6265 8342,'-20'9'0,"-9"-6"1080,27 12-1080,-21-13-1440,20-8 1440,-14 3 0,15-9 0,-4 12 0</inkml:trace>
  <inkml:trace contextRef="#ctx0" brushRef="#br0" timeOffset="140520">14553 6292 9062,'-34'0'360,"7"19"-450,-1-14 270,-1 48-270,8-30-858,-4 27 1038,15-16-180,3-2 339,5 2-249,2 11 0,0-11 90,22 13-90,2-24 0,2 0 90,13-11 0,-11-6-90,18-2 0,-11-20 0,-8 12 0,-11-28 0,-4 9 0,-5-9 0,-2-2-90,-5 9 0,-21-8-270,16 9-629,-30-11 180,18 19 517,0-1 292,-6 10 0,20 3 0,-6 1 0</inkml:trace>
  <inkml:trace contextRef="#ctx0" brushRef="#br0" timeOffset="140968">14738 6403 8432,'18'18'360,"-13"13"-270,12-7-90,-3 9 0,-10 3 0,10-6 90,-3-1-180,-8 1 180,15 10-90,-17-12 90,10 6 0,-10-17-90,2-4 0,-3-3 0,0-4 0,0-18-90,0-8 90,0-22-90,0 4 90,15-4 0,-11 8 0,11-1-90,5-18 90,-1 14-45,1 8 0,0 2 135,-2 1-180,11-3 90,-20 18 270,9 6-180,-6 3 270,1 4-270,-4 14-90,3 8 0,-7-4 0,1 23 89,-3-22-89,-1 21 90,0-10-629,3 12-271,2-13-1798,9 15 2608,0-22 0,5 0 0,-2-10 0</inkml:trace>
  <inkml:trace contextRef="#ctx0" brushRef="#br0" timeOffset="141510">15675 6162 9062,'0'-8'360,"-21"1"-360,2 4 0,-20 16 0,11 9 90,4 21-90,11 9 0,5-7 90,8 14-90,16-25 89,2 22-178,1-26 89,8 8 89,-14-9-89,2-8 90,-4 4-180,-11-14 90,0 1 0,0-8-269,0-1 89,-20-2 0,-1 0 90,-18-1-90,20-13 90,-5 10 0,21-19 180,17 20-90,-9-13-90,43 14 90,-14-11 0,14 7 0,-2-6 0,-11 2 90,-4-2 0,0 0-180,-4-3 90,-2-1 90,-3-2 90,3-13-90,-9 6 360,3-21-91,-12 19 1,-2-20-270,-4 23 0,-1-9-90,0 16 0,0 2 0,-17 3 90,13 4 0,-28 4-90,18 22 0,-4 13 0,-2 11-263,18 5 442,-8-9-89,28 19-359,-13-12-1036,23-9 1,6-1 1304,-4 3 0,5-14 0,2-2 0,11 7 0</inkml:trace>
  <inkml:trace contextRef="#ctx0" brushRef="#br0" timeOffset="141636">17182 6526 10861,'14'-6'-660,"0"0"0,-4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38:19.08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2685 8559 10951,'-8'37'30,"0"-1"0,1 2 0,-1 0 15,0 2 0,0 1-1559,2-1 1,0 1 1558,1 0 0,0 0-45,2-1 0,1 1 0,1-1 0,-1 1 0,2-3 0,0 0 45,0-1 0,0-1-135,0 28-284,0-6 464,21-8 165,-16-6 15,16-7-196,-21-7 106,14-8 1139,-10-7-1319,10-7 1205,-14-21-1295,0-19 180,0-11-135,-8-1 0,-1-1-263,5-21 263,-3 18 1,-2-2 44,2-8 0,2 0 44,4 13 1,-1-2-75,-2-4 0,0-4 1,0 5 29,3 6 0,2 2-90,8-24 0,5 3 180,7 1-323,0 18 0,4 5 413,12 12-265,3-2 175,-11 44 180,5 14-270,-14 10 0,3 8 0,-10-7 90,-3 2 0,-5 1-90,-1 0 0,-4-1 90,0 0-90,-23 11 0,17-13-135,-21-10 0,-3-3-495,7 0-135,-28 5-944,18-18-450,3-4 2345,-2-4 1,4-4 0,0-2 0</inkml:trace>
  <inkml:trace contextRef="#ctx0" brushRef="#br0" timeOffset="255">3078 8941 10411,'0'13'450,"0"-2"-270,0-4-180,0-3-90,0-2-630,0 0-179,0-1-91,0 2-629,0-2 1619,0 1 0,0 1 0,0 0 0</inkml:trace>
  <inkml:trace contextRef="#ctx0" brushRef="#br0" timeOffset="639">2705 9125 10321,'-8'0'810,"0"0"-541,5 0 91,-2 0-360,22 0 180,1 0-90,25 13-180,-10-10 360,17 24-270,-19-6 0,20 18 360,-25-5-90,12 13-270,-22-18-253,2 7 253,-13-8-90,-1-2 90,-3 0-22,-22 13 22,16-11-45,-23-3 0,-6-2-315,6 2-100,-3-8 1,-2-3-351,-9 1-449,2-2-180,1-6-810,3-4 2249,3-1 0,4-2 0,3 0 0</inkml:trace>
  <inkml:trace contextRef="#ctx0" brushRef="#br0" timeOffset="1036">3298 9232 9602,'6'0'629,"-1"0"-179,5 18-360,-4-14 180,6 30-270,2-9 0,-4 8 449,10 14-449,-10-17 180,6 19-90,-10-20 180,2 5-180,-5-13 0,-2-5 90,1-3-90,-2-5-90,-14-18-90,10-29-90,-10 0-270,13 2 1,2-1-91,-1-4-180,0-14-989,0 1 630,0 15 1079,21-17 0,-16 27 0,16-3 0</inkml:trace>
  <inkml:trace contextRef="#ctx0" brushRef="#br0" timeOffset="1384">3922 9151 10771,'-43'5'899,"19"3"-899,-8-5-90,28 3 90,-29 1 0,15 7 90,-3-1-90,-2 14 90,21-8-90,-7 6 0,9-6 0,0 1 0,20 0 0,-16-1 0,33-1 0,-32-1 0,35 4 0,-12-8 90,20 0-90,-12-9 0,-6-3 0,-13-19 0,-7-1 0,-3-23 0,-25 1-90,-8 4-629,-21-7 89,7 19-359,1-6-1980,3 9 2969,20 5 0,-16 0 0,18 7 0</inkml:trace>
  <inkml:trace contextRef="#ctx0" brushRef="#br0" timeOffset="1588">4055 9078 9602,'4'14'1349,"0"-10"-1079,-1 21-270,6-23 90,0 19-1,16-6-89,-5 5 0,27 8 90,-18-9-269,29 14-631,-24-13-1145,12 7 516,-15-9 1439,-1-1 0,-1-3 0,1-2 0</inkml:trace>
  <inkml:trace contextRef="#ctx0" brushRef="#br0" timeOffset="1808">4745 8976 10411,'-21'17'900,"-11"4"-900,19 21 0,-5-10 0,-1 3 89,17-11-89,-16 1 0,11-1-269,-8-1-991,-3 6 541,5-8-1260,-13 9 1979,10-18 0,-7 0 0,7-7 0</inkml:trace>
  <inkml:trace contextRef="#ctx0" brushRef="#br0" timeOffset="1984">4430 8981 9422,'16'-12'1529,"9"4"-1529,18 3 180,-16 20-90,16-11 0,-27 31-90,19-16-90,-10 19 90,-1-8 90,1 2-1,-2-1-1528,10 14 270,-10-11 1169,16 15 0,-15-24 0,7 3 0</inkml:trace>
  <inkml:trace contextRef="#ctx0" brushRef="#br0" timeOffset="2169">5120 8916 10951,'-35'-2'90,"15"19"-90,-7-12 0,24 31 0,-22-31-900,11 51-179,0-32 1079,5 9 0,2 2 0,6-3 0,-4 11 0</inkml:trace>
  <inkml:trace contextRef="#ctx0" brushRef="#br0" timeOffset="2738">5407 8857 10681,'-22'-8'270,"5"1"-180,-1 2-90,2-1 0,-15 3 0,9 0 0,11 23 0,3 2 0,8 14 0,0-5 90,0-5-180,20 14 90,-14-9 90,26 20-90,-29-24-360,9 17 90,-12-21-90,0 3 90,0-11 1,0-4 89,0-2-810,-21 0 271,2-5-361,-16-1 451,19-19 629,5-2 0,11-16 0,22 17 0,11-21 0,12 33 45,-10-16 0,-1-1 134,13 11-705,-16-2 1,0 0 885,13 0-90,-2 1-415,-4 1 684,-2 0-318,-7 0-41,-2 1 360,-3-7-540,-8 4 1466,-4-10-1196,-9 10 830,-20-8-920,12 11 478,-27-2-568,28 6-180,-28 3 180,13 1-90,-11 2 90,12 20-90,8 4 0,10 23 0,0-9-450,0 0-270,22-10 1,-16-1-181,35-2 900,-14 8 0,8-12 0,1 7 0</inkml:trace>
  <inkml:trace contextRef="#ctx0" brushRef="#br0" timeOffset="3068">5922 8858 10411,'0'-7'900,"-13"2"-900,10 22 0,-10 10 0,33 27 0,-16-10 0,13-14 0,-1-1 269,-13 5 181,21 20-270,-21-27 180,7 4-90,-10-16-180,0-3-180,0-5 90,0-22 0,0-12 0,8-12 0,2-3 0,-6-20-940,21 6 1,3 1 669,-4-4-630,12 11 1,3 1 89,-17 20 1,-1 2-271,9-7 1,0 2 1034,11-3 1,-1 8 0,-1 4 0</inkml:trace>
  <inkml:trace contextRef="#ctx0" brushRef="#br0" timeOffset="3866">7233 8798 10861,'-14'0'0,"-1"0"989,8 0-809,24 0 0,5 0-90,28 0-1085,2 0 1085,13-12-391,-27 11 0,3-1 331,6-8 0,4-4 0,0 2-850,11 3 1,4 1 886,-6-2 1,6-3-1,2 0 1,-6 2-778,-3 1 0,-5 2 0,3-1 732,1 0 1,2 0 0,1 0-1,-3 0-52,3 0 0,-3 1 0,1 0 60,2-1 0,0 0 0,1 0-30,0 1 0,0 0 0,4 0 0,-14 1 0,3-1 0,1 1 0,-1-1 0,-2 2 0,0-1 0,-3 1 0,1-1 0,4 1 0,-3-1 0,6 0 0,1 0 0,0-1 0,-3 2 0,-4 0 30,13-2 0,-6 2 0,5-1-48,-8 1 0,4-1 0,2 1 0,-3 0 0,-6 1 18,2 0 0,-5 1 0,1 0-60,9-1 0,3 0 0,-2 1-90,-10 1 0,-2 1 1,-3 1-31,3-1 0,0 0-225,19 0 0,-5 1 157,-6 1-1101,9 0 359,-42 0-157,-3 0 1147,-15 0 0,-4 0 0,-1 0 0</inkml:trace>
  <inkml:trace contextRef="#ctx0" brushRef="#br0" timeOffset="4206">10280 8001 11940,'-27'-9'720,"3"0"-720,1 2 270,10 0 179,1 3-359,42 1 0,-3 3-180,36 0-573,-4 0 663,-24 6 0,1 0 0,4-5 0,3 1 0,0 5 0,3 3 0,-1-3 0,7-6 0,2 1-952,4 8 0,4 4 0,-5-2 1042,-7-4 0,-3 0-45,14 11 0,-4 2-247,-22-9 1,-3 1 291,24 16 90,-10 1-180,-12 4 0,-9 1 0,-13 3 0,-26 26 0,-9-11-300,0-19 0,-7 3 0,1-2-195,-5 0 1,-2-1-375,1-2 0,-3 1 1,1-2-347,-10 5 1,1-2 1214,-3 1 0,0 0 0,-2 0 0,1-1 0,0 1 0,0 0 0</inkml:trace>
  <inkml:trace contextRef="#ctx0" brushRef="#br0" timeOffset="7503">12203 7888 11490,'0'47'0,"0"-2"0,0-8 0,0-2 0,0 4-534,-12 0 534,9 4 90,-10 0-90,13-2 0,0-1-450,0-4-540,0-2-89,0-4-80,0-2 1159,0-7 0,16-4 0,5-3 0</inkml:trace>
  <inkml:trace contextRef="#ctx0" brushRef="#br0" timeOffset="7684">12065 7497 9871,'-11'-12'0,"1"3"0,6 5-1079,1 23-90,21 6 1169,-13 11 0,33-1 0,-14-9 0</inkml:trace>
  <inkml:trace contextRef="#ctx0" brushRef="#br0" timeOffset="8067">12540 7909 9332,'4'20'989,"-1"2"-719,-2 13-90,-1-6 0,0 24-90,0-20-180,18 24 90,-13-22-1088,24 10 1088,-26-16 230,9-1-230,-2-3 270,-7 1-360,7-11 249,-10 0-69,0-32-90,0-14-90,0-32 90,0 6 0,0 17 0,0 1 636,0-9-636,0 13 0,0 1 0,0 0 153,0-2 296,16 22-449,-2 6 0,15 25 0,-3 10 0,-4 12-629,-1 1-361,-2-9-89,-1 3-2069,17 10 3148,-4-12 0,12 5 0,-7-15 0</inkml:trace>
  <inkml:trace contextRef="#ctx0" brushRef="#br0" timeOffset="8469">13395 8007 10951,'0'-15'989,"-23"5"-899,-5 4-90,0 2 90,-29 3-180,37 12 180,-28-7 0,24 31-90,1-8 0,10 23 0,2-9 90,11 7-180,23-22-90,7 4-90,13-19 90,-1-2 0,3-24 91,-9 11 89,-9-21 0,-2-6 0,0 2-569,-10-3 1,-2-3 478,-6-13 90,-1-4 135,-6-2 0,0-2 0,1 21 0,-2 0 105,-5-10 0,-2-4 0,-2 7 120,-11-17-316,2 15 1,-1 3-45,2 3-89,6-2 718,0 24-719,10 28 270,-10 40-270,28 2-896,-15 0 0,2 1 1031,13-23 0,-1 0-45,-13 11 0,0 0-314,11-11 0,0-2-136,-10 30-359,22-4-91,-13-1-269,12-5-180,-4-4 1349,15 5 0,-7-17 0,10 5 0</inkml:trace>
  <inkml:trace contextRef="#ctx0" brushRef="#br0" timeOffset="8807">13737 8102 11311,'-17'-11'89,"13"-4"1,-12 11-90,40-6 0,3 3 0,15 0 0,4-6 0,-19 4 0,9-11 90,-23 9-90,-1-7-90,-12 5 90,0-2 270,0 1-90,0-1 90,-19 2-180,15 0 0,-32 0-180,15 5 90,-14 1 90,7 20-90,12 7 0,8 17 90,8-4-450,19 9-180,4-15-1259,25 14 810,-10-20-2052,19 7 3041,-22-17 0,13-1 0,-16-8 0</inkml:trace>
  <inkml:trace contextRef="#ctx0" brushRef="#br0" timeOffset="9018">14148 7864 10321,'-19'-10'0,"3"1"1259,16 3-1169,22 16 0,4 7-90,14-1 0,-2 17 0,-7-17 0,2 17-456,1-7 96,3 2-269,1-1-271,2 1-180,-12-11 1,1 0-540,17 7 1647,10 3 0,-17-16 0,-2-2 0</inkml:trace>
  <inkml:trace contextRef="#ctx0" brushRef="#br0" timeOffset="9186">14595 7771 10141,'-21'-17'360,"-1"5"-90,-8 4-180,6 5-180,-3 2 180,8 22-180,3-16 180,0 42-1260,-3-4-179,5 14 1349,5-13 0,1-1 0,2 14 0,3-20 0,0 1 0</inkml:trace>
  <inkml:trace contextRef="#ctx0" brushRef="#br0" timeOffset="9417">15033 8115 11940,'0'-7'-180,"0"1"-989,-15 3 1169,11 0 0,-12 1 0,16 2 0</inkml:trace>
  <inkml:trace contextRef="#ctx0" brushRef="#br0" timeOffset="9858">15305 7856 10231,'-18'19'810,"4"5"-540,14 12-181,0 1 1,19 13-180,-15-10-1073,32 15 1163,-32-17-90,24 0 478,-25-3-298,18 9-90,-11-14 90,5 9-90,-7-24-90,-4-1 90,-4-34 0,0 2 0,-18-25 0,14-15 0,-28 10-56,24-1 0,3-1 56,-12-13 0,11 19 0,3-1-90,3-18 0,0-1 180,0 1-135,-2 21 0,4 1 225,16-17-135,-7 16 0,1 3 45,11 3 359,14-3-269,-13 28-180,17 4 0,-17 25 0,5-14 0,-18 47 90,4-28-90,-7 28 90,-8-17-90,0-1-180,0-1-449,-24-1-91,18-3-629,-37-5 1349,18-5 0,-18-9 0,1-5 0</inkml:trace>
  <inkml:trace contextRef="#ctx0" brushRef="#br0" timeOffset="10250">15783 7237 10051,'12'0'990,"-1"17"-810,-2-13 179,2 47-179,-4-28-180,1 20 0,0 3 0,0 0 45,3 1 0,-1-1-45,2-3-45,-1-6 0,1-1 135,2 3-859,3 8 859,-3-19-162,-3-6 72,-1-2 90,-1-5-270,-1-3 90,-2-5 0,4-4 764,-3-3-674,6-21 77,-4-4-77,7-23 90,-7 12 0,4 1-90,-8 14 0,3 8 0,-2-8 540,1 13-540,-1-6 90,3 8-180,-4 6 180,7 20-90,-6 5 0,6 12 0,-4-1-450,0-7-359,1-1-2070,1 14 810,-2-14 2069,5 9 0,-5-17 0,1-2 0</inkml:trace>
  <inkml:trace contextRef="#ctx0" brushRef="#br0" timeOffset="10643">16350 7739 11580,'0'44'270,"0"-8"-180,0 2-90,0-7 0,18 1 0,-14 19 0,27-12-815,-28 9 815,9-19 46,-2-3 44,-8-5 89,8 2-268,-10-10-1,0-2 90,0-29 90,0-13-180,0-14 90,-13-7 90,9 7-135,-3 6 0,1-1 354,6-21-309,-1 8 0,2-1-90,15-8 90,-16 15 0,3 3 0,29-2 90,-28-2-90,27 23 90,-27 12 157,21 3-247,-16 10 90,2 20-90,0 6 0,-10 14-180,4 15-630,-26-16-989,8-4 1,-1 1 1798,-27 8 0,20-16 0,1 0 0,-14 11 0</inkml:trace>
  <inkml:trace contextRef="#ctx0" brushRef="#br0" timeOffset="11134">16738 7213 9871,'0'-10'1260,"21"2"-1170,-16 0-90,35 2 90,-36 1 269,36 1-269,-14 1-90,11 2 0,-4 1 90,-5 22-90,-8-17-1619,1 53-180,-14-34-1451,-4 33 3250,-20-17 0,12 4 0,-13 3 0</inkml:trace>
  <inkml:trace contextRef="#ctx0" brushRef="#br0" timeOffset="11284">16903 8127 10861,'34'9'270,"-3"-2"-270,-19-1-180,9-4-1439,-11 2-990,9-3 2609,-5 1 0,-4 1 0,-1 0 0</inkml:trace>
  <inkml:trace contextRef="#ctx0" brushRef="#br0" timeOffset="11684">17815 7470 11760,'-46'-1'1170,"-1"16"-1170,10-12 0,-7 27 90,27-9-90,-15 20 0,29-8 0,-9 3-450,12-12-180,0 0-449,19 1-1890,16 4 2969,10-9 0,13 2 0,-12-12 0</inkml:trace>
  <inkml:trace contextRef="#ctx0" brushRef="#br0" timeOffset="11905">18362 7326 11311,'0'-13'1169,"-17"1"-1079,12 3-180,-12 5 90,3-1 270,10 18-270,-11 9 0,15 26 0,0-3 45,7-8 0,2 1-315,-6 10-540,12-4 1,-1-1-937,-10 8 1026,2-18 1,1 0-990,5 10 1709,-9-5 0,9-3 0,-12-5 0</inkml:trace>
  <inkml:trace contextRef="#ctx0" brushRef="#br0" timeOffset="12051">18125 7802 10051,'-6'-20'0,"2"1"0,4 0-1709,24-8 270,8 7 1439,15-6 0,-2 12 0,-10-1 0</inkml:trace>
  <inkml:trace contextRef="#ctx0" brushRef="#br0" timeOffset="12384">18672 7628 10321,'0'17'630,"0"-2"-540,0 1 0,16-1-180,-12 4 180,12 1-180,-2 2 270,-11 0-1,18-1-268,-18 0 178,11-4 271,-12-1 360,11 1-360,-9-8-360,3 1 0,-4-30-90,-3-24 90,0-5 0,0 9 0,0-1-90,0-3-405,7 8 0,2-1-314,-5-3-450,29-7-1,-28 19-629,26 5 1889,-28 6 0,27 3 0,-11 4 0</inkml:trace>
  <inkml:trace contextRef="#ctx0" brushRef="#br0" timeOffset="12600">19293 7550 11580,'-14'-25'0,"21"4"-269,13 11-901,3 0-2967,6 9 4137,-9-2 0,-1 3 0,-3 0 0</inkml:trace>
  <inkml:trace contextRef="#ctx0" brushRef="#br0" timeOffset="12751">19252 7943 10861,'23'-15'-270,"21"12"-899,-20-26 1169,8 18 0,4 3 0,9-11 0,17 3 0</inkml:trace>
  <inkml:trace contextRef="#ctx0" brushRef="#br0" timeOffset="15685">20012 6826 10321,'13'-3'2069,"-2"14"-1979,11 8-90,-13 11 180,4 2-180,-8 1 0,7 4-390,-5 4 390,0 4 0,-2 1 0,1 3 0,0 0 0,1 1-540,-2-1-270,1 0-359,0 0 0,0-2-180,-1 1-501,0-4 1850,-1 1 0,-2-4 0,-1-1 0</inkml:trace>
  <inkml:trace contextRef="#ctx0" brushRef="#br0" timeOffset="15867">19987 7407 9602,'0'-28'359,"20"7"-269,3-9-90,2 16-899,26-5-1,-30 13-269,29 1 1169,-20 5 0,1 0 0,1 0 0</inkml:trace>
  <inkml:trace contextRef="#ctx0" brushRef="#br0" timeOffset="16151">20550 7567 9512,'8'7'1169,"1"0"-899,-1-2-270,0-3 270,1-1-180,2-1-1,-3-19 1,7-3 90,-7-1-90,2-13 0,-6 21 0,-2-16-90,-2 11 0,0 0 270,0 1 0,0 2-270,-20 3 0,15 1 0,-28 8 0,21-1 0,-2 25-360,5 3-180,9 22-1438,0-2 808,15-7 1170,8 1 0,-2-23 0,-2 1 0</inkml:trace>
  <inkml:trace contextRef="#ctx0" brushRef="#br0" timeOffset="16534">20895 7381 9332,'3'-5'989,"2"1"-899,1 4 90,6 0-180,-3 15 0,13 0 90,-7 2-90,8 9 0,-6-23 90,-1 26-180,-1-18 270,2 17-270,-5-17 180,3 8-90,-10-14 0,-1-18 0,-22-19 0,14-8 90,-15-18 0,19 30 90,0-15 89,0 24-179,0-4-270,16 17 180,0 16 180,17 9-180,-5 19-359,-1 5-361,-12-5-269,1-1-900,-15-1 719,5-9 1170,-6 6 0,0-15 0,0 0 0</inkml:trace>
  <inkml:trace contextRef="#ctx0" brushRef="#br0" timeOffset="16721">20533 7237 9512,'0'-31'719,"0"1"-359,19 2-270,-15 4-90,39 2 90,-23 4-180,24 3 90,-8 4 180,3 5-270,1 3-540,20 2-449,-16 17 1079,-6-6 0,-2 3 0,4 21 0,11 2 0</inkml:trace>
  <inkml:trace contextRef="#ctx0" brushRef="#br0" timeOffset="17067">22018 6799 11131,'-16'-1'1259,"-2"1"-989,-3 0-90,-3 15-180,-2-11 0,-1 32 0,-3-17 0,1 20 90,-6 11-90,11-9-90,10-6 0,4 1-1021,2 6 32,5 11-540,31-20-180,-6-3 1799,29-4 0,-9-5 0,4-4 0</inkml:trace>
  <inkml:trace contextRef="#ctx0" brushRef="#br0" timeOffset="17300">22370 6897 11490,'0'-7'450,"0"1"90,-12 4-540,9 15 0,-9 8 90,12 8-90,0 5 0,0-4 0,0 3 0,0 2 0,0 0-360,0 1-450,0-2-269,0 1-1350,0 7 990,0-11 1439,0 4 0,0-15 0,0-2 0</inkml:trace>
  <inkml:trace contextRef="#ctx0" brushRef="#br0" timeOffset="17667">22247 7193 9871,'0'-24'540,"0"1"-450,0 2-180,0 1 180,19 1-90,-14 0 0,32 0 0,-12 8-360,20 0 0,-6 8-269,8 1 359,-19 23 180,20 14 90,-27 6 0,-3-12 0,-2 0 0,-5 4 0,5 19 0,-8-23 0,0 6 450,-2-15 89,-1-4 181,-1-4-630,0-1 180,0-7 180,-1 0-181,0-22 1,1-6 0,-1-13-180,3-2 90,-3 5-180,0-2 0,-1-2 0,3 0 0,0-1 0,2 1 0,3-12-90,0 15-630,10-15 91,-5 28-181,4 0-179,-1 15-450,-2 5 1439,4 1 0,1 1 0,2 0 0</inkml:trace>
  <inkml:trace contextRef="#ctx0" brushRef="#br0" timeOffset="19403">23373 6778 9152,'21'-13'1169,"13"-6"-1079,-5 5-180,10-3 90,6 8 270,-11 2-90,0 4 90,11 0 89,-16 3-269,12 21-90,-29 8 0,0 31 90,-33-7-321,-2 7 276,-12-24 0,-4-2-45,12-7 0,-1 1 0,-6 2 0,-4 1 0,3-2 0,4-4 0,1-1 0,-16 13 0,2-2-925,7-2 925,3 6 0,26-16-1620,26-10 361,21-2 0,8-10-866,17-1 2125,-11-21 0,4 15 0,2-16 0</inkml:trace>
  <inkml:trace contextRef="#ctx0" brushRef="#br0" timeOffset="19650">23465 6921 9512,'0'-10'989,"0"2"-719,0 1 90,0 2-180,0 1 359,21 2 91,6 1-630,27 16 0,-12 8-45,-10-3 0,-1 4-1153,8 17 1153,-14-18 0,1 2 90,-1 4 0,-2 1-384,11 19-1056,-6-4 1,-2 0-764,2 12 1861,-9-19 0,-2-1 1,8 17-1,1 0 0</inkml:trace>
  <inkml:trace contextRef="#ctx0" brushRef="#br0" timeOffset="20324">24993 6725 10951,'0'-18'1079,"-17"-2"-1169,-1 7 90,-18 1 0,2 9 90,15 24 0,-11-16 0,18 42-90,-12-6 90,9 12-90,10-15 0,2-1-358,-2 7 358,5 13 0,22-21-269,-16-6-181,40-2-270,-10-3 270,12-9 91,15-4 359,-26-10 0,7-16 0,-17 10 0,-6-32 0,-8 18 359,3-34 91,-14 18 0,7-26-180,-9 26 0,-21-17-450,16 28 358,-31-3-178,22 19 90,-5 20-180,9 14-180,10 9-719,0 4-2070,18 6 3059,11-10 0,11 8 0,5-16 0</inkml:trace>
  <inkml:trace contextRef="#ctx0" brushRef="#br0" timeOffset="20535">25782 6876 10861,'-37'0'1079,"0"0"-899,3 0 450,-19 14-540,20 3-90,-2 18 0,24 2-270,36-6-450,-19 0-269,54-12-974,-30-2 344,33-3 1619,-12-7 0,4-3 0,1-4 0</inkml:trace>
  <inkml:trace contextRef="#ctx0" brushRef="#br0" timeOffset="20788">26218 6266 11311,'-16'-18'0,"-6"3"1079,20 7-989,-6 21 180,8 18-360,0 10 270,0 9-1710,0-5 1620,0 5-180,16 3 180,-13 2-90,13 0-270,-2 0-359,-10 0-271,19-3-89,-20-2-91,14-5-179,-15-3 1254,12 6 1,-10-15-1,7 4 1</inkml:trace>
  <inkml:trace contextRef="#ctx0" brushRef="#br0" timeOffset="20933">26087 6842 10591,'-7'-25'0,"5"2"0,-4 0 0,6 2-90,20 1-630,-14 1-269,40 4-1982,-7-1 2971,13 5 0,4 4 0,-14 4 0</inkml:trace>
  <inkml:trace contextRef="#ctx0" brushRef="#br0" timeOffset="21134">26722 6799 10321,'0'6'630,"0"0"-450,0 0-90,0 1 0,0-1-180,0 3 180,0 0-90,0 3 0,0 2 0,0-1-180,0 4-630,16-1-1708,-12 8 719,23-7 1799,-24 3 0,8-8 0,-11-2 0</inkml:trace>
  <inkml:trace contextRef="#ctx0" brushRef="#br0" timeOffset="21288">26683 6416 9781,'0'-20'0,"0"5"-2068,0 4 179,23 6 1889,-17 20 0,34-10 0,-19 12 0</inkml:trace>
  <inkml:trace contextRef="#ctx0" brushRef="#br0" timeOffset="21617">27145 6680 10951,'-36'0'629,"3"0"-629,9 15 0,11 9 0,6 7 0,7 5 90,0-8-90,18 14 0,5-12 90,23 15-90,-10-24 0,1-3 0,1-7 0,-10-10 0,13 5 0,-23-26-90,-2-5 90,-11-21-180,-5 8 1,0 1-271,-24 10-1529,-3-10 450,-3 11 1421,-10-4 1,35 13-1,-15 2 1</inkml:trace>
  <inkml:trace contextRef="#ctx0" brushRef="#br0" timeOffset="21971">27452 6698 9691,'0'11'360,"0"5"-360,0-5 0,18 11 90,-13-5 0,13 11-180,-5-11 180,-10 14 0,19-19-90,-20 5 0,7-27-90,-5-7 180,2-1-90,2-20 270,3 19 0,-2-19 90,3 8-181,5-6-268,-5 9 538,7-2-449,-8 15 90,3 7-90,-5 2 0,1 5 90,1 19-90,-1-14-540,3 38-899,-2-23 1439,8 38 0,-3-18 0,5 13 0</inkml:trace>
  <inkml:trace contextRef="#ctx0" brushRef="#br0" timeOffset="22257">28497 6575 12930,'-8'-2'0,"2"-1"0,6-2 0,26 3-90,10-2-360,15 4-360,1 0-2608,4 0 3418,-14 16 0,12-12 0,-19 12 0</inkml:trace>
  <inkml:trace contextRef="#ctx0" brushRef="#br0" timeOffset="22400">28625 7006 11490,'45'2'-3238,"3"-1"3238,-4-17 0,7 12 0,4-11 0</inkml:trace>
  <inkml:trace contextRef="#ctx0" brushRef="#br0" timeOffset="23250">29438 6296 11940,'-12'16'0,"3"11"-90,26 9 180,-13 8 0,25 8-180,-26-10 90,9-7 0,0-1 90,-9 4 0,20 17-90,-21-31-989,11 6 629,-12-36 360,3-8 0,-4-18 0,0-18-90,0 14-563,0-10 653,0 11-285,0 4 195,15 1 270,0 0-1,16 10-89,-5 4 90,0 28-180,-13 16 180,8 9-180,-18 6 0,14-8 0,-13-1 0,7 0 0,-5-2 0,-1-4 904,-2 2-904,1-15 124,-3 8-214,1-44 180,-2-13-180,16-13 45,-7 12 1,1 1 133,9-4-89,3 9 0,-2 1-89,-13-1 178,38-3 181,-23 18-270,7 7 90,4 3 0,-15 28-180,3-18 90,-7 41 0,0-29 90,5 38-360,-4-22-719,3 12-2339,3-5 3328,-4-13 0,6 6 0,-6-17 0</inkml:trace>
  <inkml:trace contextRef="#ctx0" brushRef="#br0" timeOffset="23569">30302 6620 11490,'46'0'90,"-9"0"-90,1 0 0,-10 0 0,0-14 0,-2 10 0,-3-21 0,-3 9 180,-4 2-270,-6-14 180,-4 16 0,-6-14 90,0 7 180,-19-5-270,-2 6-90,-20-2 0,20 12 0,-11 3 0,18 3 180,-3 38-270,7-5 90,10 22-450,0-16-1709,23-2 810,8-9 1349,-2-8 0,2-2 0,20-3 0,2-1 0</inkml:trace>
  <inkml:trace contextRef="#ctx0" brushRef="#br0" timeOffset="23800">30838 6093 11490,'-14'-12'540,"2"2"90,4 5-630,6 17 0,-5 11 90,24 8-180,-13 7 90,31 10 90,-30-10-450,26 14-1349,-13 2 450,0-13-405,-6-7 0,0-1 1664,-2 3 0,2 7 0,-4-17 0</inkml:trace>
  <inkml:trace contextRef="#ctx0" brushRef="#br0" timeOffset="23950">30757 6493 10681,'20'-25'-540,"-15"2"1,44 5-451,-6-9 540,15 6-1718,-16 2 0,-1 1 1359,8-3 809,-16 6 0,-2 1 0,8-5 0,-1 0 0</inkml:trace>
  <inkml:trace contextRef="#ctx0" brushRef="#br0" timeOffset="24320">31218 5957 10411,'-13'-5'1529,"10"1"-1349,-11 21-180,14 11 0,0 12 0,17 24 90,-13-19-90,10-4 0,0 1-1764,-11 10 1719,7-19 0,1 0 135,-1 31 320,2-17-410,-5-12 0,0-2 180,-2 1-360,4 6-90,-3-25 90,-4-20 270,-1-20 1174,-1-10-1174,0-20-180,0 20-530,0-13 620,17 17 90,-13 3 270,26-2-270,-17 11-90,12 3-90,-2 32 180,-6-11-90,-1 38 0,-3-25 0,-2 21-270,4-8-270,-4 1-1349,10 12 630,-5-13 1259,17 14 0,-12-30 0,8 1 0</inkml:trace>
  <inkml:trace contextRef="#ctx0" brushRef="#br0" timeOffset="24601">31842 6349 11580,'-24'-12'270,"-11"1"0,21 6-270,-5 18 90,9 8-90,10 19 90,0-7-90,22-1-90,7-1 180,13-18-793,-2 15 703,-7-25 0,0 8 0,0-11 0,10 0 90,-13 0-90,10-15-90,-23-7 0,-3-18 90,-10 4-180,-4 3-359,-19-3-181,-5 12-932,0-8-597,-19 15 2411,20 2 0,-16 7 0,8 1 0</inkml:trace>
  <inkml:trace contextRef="#ctx0" brushRef="#br0" timeOffset="25387">32355 6287 9691,'-15'0'90,"4"0"-90,0 0-90,4 0 180,-1 0-90,0 0 90,0 12-90,0-10 0,1 20 0,-2-6 0,2 5 90,2 8-90,3-11 0,1 3 90,1-9-90,17-1 0,-13-4 0,31-2-90,-14-4 0,15-21 0,-7-1 180,-13-15-90,-5 5 0,-11-7 180,0 7-90,0-9 630,0-4-360,-23 11 89,5-25-89,-7 27-180,0-9-180,22 11 0,-20 10 989,21-3-1078,9 56 178,17-16-89,-5 16 0,-1 3 0,7-1-1060,5 12 430,-26-11-269,26 1-720,-19 1 1532,20 15 0,-13-14 0,5 11 0</inkml:trace>
  <inkml:trace contextRef="#ctx0" brushRef="#br0" timeOffset="29751">3293 1686 11580,'15'7'1440,"2"-21"-1440,17-12-90,-5-13 180,2-8 0,-3 5-1357,3-5 1267,2-4-622,0-3 712,1-2-90,-12 17 0,-1-2 0,-5 11 0,-1-1 45,6-19 0,-2 1 135,-3-6-135,-8 22 0,-1 0 315,-4-20-270,-2 19 237,-1-6-327,-20 27-90,0 26 180,2 16 0,2 7-90,1-5 0,3 3-1195,0 29 0,4 0 1195,2-27 0,1 0-45,1 28 0,1 0-610,3-27 1,0-1 339,-2 11 0,4-2-773,21 13 188,-17-4-359,37-5-1710,-11 6 2969,8-19 0,7 2 0,-13-19 0</inkml:trace>
  <inkml:trace contextRef="#ctx0" brushRef="#br0" timeOffset="30019">4093 1485 11041,'-20'-8'539,"14"-4"-269,-35 10-270,20-4 180,-15 26-180,8 6 0,13 11 0,6 0 90,9-11-180,0 1 180,0-1-90,26-3 90,5-1-90,16-4 90,7-8-90,-18-2 0,16-30 0,-22 17-90,1-40 90,-16 13 0,-7-11-720,-3-12 271,-27 24-1080,-5-18 539,0 23-359,-16-1 1349,37 11 0,-34 6 0,18 0 0</inkml:trace>
  <inkml:trace contextRef="#ctx0" brushRef="#br0" timeOffset="30241">4830 1236 11490,'-37'0'720,"-1"21"-720,0-16-549,-2 35 639,1-24-1,1 17 1,-5 6-90,22-7-809,-11 21-361,30-22-2877,18 18 4047,5-23 0,26 5 0,-10-14 0</inkml:trace>
  <inkml:trace contextRef="#ctx0" brushRef="#br0" timeOffset="30800">5232 1312 10951,'-46'0'989,"-12"15"-809,21-12-180,6 10 0,1 4 0,-1 6 90,-6 17-90,21-6 0,7-2-90,4-11-450,5-3 1,29-8-1080,10 4 1079,16-12 90,-18 2 0,-1 0 360,8-4 180,-8-8 0,-2-5 360,0-10 0,6-2 269,-27-9-179,3 29 0,-14-26 0,6 20-271,-28-6-89,15 27 90,-29-6-270,30 30 180,-10-12-180,14 17 0,22-17 90,-17 9-180,35-20 180,-11 5-180,22-9-90,-5-7-641,-1-23 821,-13 17 0,-2-45 0,-3 28 0,-10-9 0,-2-2 0,4-11 0,-7 6 0,-2-1 0,-5-10 0,-1-16 90,-4 21 180,0 0-180,-23 3 90,18 2-90,-17 5-90,2 4-98,15 4 368,-28 12-270,30 22 90,-10 28-180,13 13-306,0 13 306,0-7 167,0 5-77,0 3-180,9-17 0,0 1-270,-7-12 0,1 1-1259,10 21 0,4-2 1709,3 5 0,-7-23 0,1-2 0,16 9 0</inkml:trace>
  <inkml:trace contextRef="#ctx0" brushRef="#br0" timeOffset="31253">6237 880 11940,'0'-10'450,"0"2"-450,0 21 0,0 16 0,0 11 90,0 9-650,16-6 650,-12 5-90,12 3 0,-16 1 0,14-1 0,-11 1 0,10-3 90,-13-1-90,0 9 0,0-16-90,0 11-180,0-30 205,0-2-294,0-14 269,0-25 90,0-23 0,0-4 0,0-20-90,15 34 180,-11-5 0,24 17 264,-14 9-354,13 22 0,-1 18 90,-4 10-135,-2-1 0,-1 1 45,2 5-945,1-2 1,0-1-315,1-6 1259,-2-9 0,3-3 0,6-6 0,12 0 0</inkml:trace>
  <inkml:trace contextRef="#ctx0" brushRef="#br0" timeOffset="31534">6958 1417 11490,'0'-16'0,"-21"6"270,1 0-270,-21 9 270,11 12-270,2 11 0,14 21 90,5-9-90,9 2 0,0-13 0,26 6 0,2-9 0,24 5 0,-9-17 0,-10-2 0,-15-20-90,-10-5 90,-25-19-180,12 8 0,-33-3-90,32 11-269,-38 2-361,38 2-2068,-50-1 2968,49 5 0,-25 3 0,32 6 0</inkml:trace>
  <inkml:trace contextRef="#ctx0" brushRef="#br0" timeOffset="31834">7320 1436 10411,'-50'-9'360,"2"7"-90,11-6-270,15 24-90,28 3 90,23 19 0,10-9-180,5 1 91,-11-9 178,11 8 1,-14-8 450,-3 4-630,-6-9 180,-18-5-90,8-1 90,-11-3-270,-18-3-90,-14-1-449,-10-3-853,-10 0 223,12 0-450,1-14 1799,1 10 0,7-24 0,0 11 0</inkml:trace>
  <inkml:trace contextRef="#ctx0" brushRef="#br0" timeOffset="32084">7758 674 11670,'3'46'720,"-1"-4"-540,-16 12-1219,11-2 1039,-11 10 0,6-11 0,0 3 0,0-12 0,0 1-627,-1 16 1,-1-1 581,-4-14 1,0-2-316,8 1 0,0 1-315,-6-2 1,-1 3-1620,-2 17 0,0 1 2294,5-15 0,0-1 0,-5 13 0,-1 0 0,6-20 0,0 0 0</inkml:trace>
  <inkml:trace contextRef="#ctx0" brushRef="#br0" timeOffset="33051">7435 1166 9691,'0'-5'1260,"0"1"-900,0 0-91,0 1 181,0-1-90,0 0-360,0 17 0,0 6 0,0 14 180,0 16-180,0-11 0,6-4 0,1 1 0,-3 7-1387,20 13 667,-21-20-179,15-2-517,-17-2 517,13-5-221,-10-1-319,5-5 1439,-3-4 0,-3-3 0,0-2 0</inkml:trace>
  <inkml:trace contextRef="#ctx0" brushRef="#br0" timeOffset="33209">7362 1407 10501,'-9'-18'540,"-5"3"-360,12 2-90,-5 3-90,7-3 0,20 4 0,15-4-1080,11 8-1165,-6 2 1,0 0 2244,13 1 0,-18 1 0,1 1 0,14 0 0</inkml:trace>
  <inkml:trace contextRef="#ctx0" brushRef="#br0" timeOffset="34905">8022 1401 10951,'15'41'539,"-11"-7"-539,12 3 0,-2-4 90,-11 3-90,11 3 90,0 17-180,-2-14 135,-2-9 0,1-1-45,-1 2 90,1 11 0,-7-27 0,3 1-180,-3-14 90,-4-20 0,1-9 0,-1-13-90,0-17 90,0 18 0,0-12-90,0 2 180,0 16-180,14-10 180,3 28-90,14 0 180,-8 32-270,-7 8 180,-2 25-90,-9-11 0,4 0 0,-3-16 0,-4-2 0,1-11 180,-2 7-270,2-12 180,-1 4-90,1-7-90,5-27 90,0 16 0,5-40 0,-1 24 0,2-23-243,1 8 243,0-1 0,-1 1 0,0 2 0,2-4-90,-5 13 539,5 0-179,-6 17-270,1 5 0,-2 4 90,1 22-180,1-17 90,1 42 90,1-26-90,0 23 0,5 8 0,-1-12-720,-4-6 1,1 0-450,5 2-271,5 9 155,-3-21 1285,0-4 0,2-5 0,-1-2 0</inkml:trace>
  <inkml:trace contextRef="#ctx0" brushRef="#br0" timeOffset="35191">8880 1562 10231,'0'12'1799,"20"6"-1799,2 22 90,2-9-90,12 0 90,-32-11 180,34-3-90,-24-7 0,24 6-180,-17-14 0,13 6 0,-16-26 0,6 13 0,-11-38 0,-1 22 0,-1-23-90,0-10-180,-2 13-585,-4 5 1,-1 1-315,0-3-1170,6-18 2339,-3 30 0,5-2 0,0 15 0</inkml:trace>
  <inkml:trace contextRef="#ctx0" brushRef="#br0" timeOffset="35434">9870 1482 11760,'-24'-32'1979,"1"0"-1799,-29 6-90,7 11 0,5 4 0,3 11-180,8 0 180,3 15-90,0-11-90,4 37 90,3-18 90,5 26-90,6-8-1382,5 3 932,3 2-810,19-15 1,6 0-1169,13 14 2428,1-17 0,5-3 0,-8-9 0,0-3 0,3-1 0,0 0 0</inkml:trace>
  <inkml:trace contextRef="#ctx0" brushRef="#br0" timeOffset="36903">10928 852 11311,'6'-14'449,"-1"1"361,-2 7-630,-1 22-90,1 3-90,-20 22 0,13 1-723,-27 6 723,27 9-387,-13-26 1,-2 0 386,11 2 0,0 2 45,-10 0 0,-2 0-45,6 2 0,0 0-225,-1-2 0,0 3-810,-7 15 1,0 1 269,6-14 1,-1 1 764,2 2 0,-2 3 0,3-4 0,3-5 0,2-3 0,-2 11 0,0-1 0</inkml:trace>
  <inkml:trace contextRef="#ctx0" brushRef="#br0" timeOffset="37203">11407 1438 11760,'0'-4'180,"-9"1"-90,7 17-180,-7 7 180,9 9-90,0 4 90,0-6-180,0 3 90,12 2-1529,-9 14 90,19-14 0,-20 10 1439,7-19 0,1-2 0,3-2 0</inkml:trace>
  <inkml:trace contextRef="#ctx0" brushRef="#br0" timeOffset="37351">11397 1236 9961,'-8'-15'-629,"5"3"-91,-5 4 720,8 3 0,0 3 0,0 1 0</inkml:trace>
  <inkml:trace contextRef="#ctx0" brushRef="#br0" timeOffset="37734">11833 1426 9422,'0'17'1349,"0"9"-1259,0-5 90,0 14-180,0-12 0,0 6 0,0-7 90,0-2-180,0 1 180,0 5-90,0-8 180,0 7-180,0-15 0,0 0-90,11-8 90,-8-21 0,19 14-90,-20-40 90,18 24 180,-11-23-270,7 9 90,-2 0 90,-1 1-90,4-5 0,-5 13 629,3-2-629,-5 21 90,0 1-90,-3 21 0,1-12 0,4 29 0,-1-5-719,11 20-361,-5-4-1348,18 6 449,-11-21 1979,13 3 0,-9-20 0,4-5 0</inkml:trace>
  <inkml:trace contextRef="#ctx0" brushRef="#br0" timeOffset="38125">12560 1439 10951,'-24'-7'449,"17"-5"-269,-37 11-90,20-6 180,-19 22-180,8 8 0,7 21 0,15-4-90,6 15 0,7-22 0,25 7 0,-19-15 90,44-6-90,-27-8-90,37 0 90,-21-9 0,-6-9 0,-1-1 0,4 3-45,-9-21 0,-2-4 45,0 5-964,-3-34 964,-8 20 90,-13-5-90,6-1 45,-6 10 0,-2-1 135,1-23-798,-11 21 1,0 0 887,5-16 0,-16 2-544,13 15 0,1 0 274,-7-4 922,-4-14-832,8 63-90,11 38 0,0 4 0,9-12 0,1 2 0,-9 1 0,2-1-135,13-9 0,1 2-630,-9 21 1,-3 1-1065,12 6-105,-3-13 0,1-1 2199,-2 3 0,16 8 0,-11-23 0</inkml:trace>
  <inkml:trace contextRef="#ctx0" brushRef="#br0" timeOffset="38467">13065 1603 11131,'0'-14'0,"21"1"0,-16 4 0,33 1 0,-33 1 90,36 1-90,-21-1 0,19 1 0,3-4 90,-12 2-90,20-7 0,-26 6 0,7-10 0,-21 8-90,-1-5 269,-9-4 1,-22 4 180,-3-11-180,-2 11-180,-14-6 0,16 14 0,-2-1 360,-7 8-360,22 1 90,-5 18-180,9 5 90,8 24 90,26-9-90,-20 3-502,46-12-38,-29 1-180,22-2-1978,9 10 809,-13-11 1667,11 4 0,-16-13 0,-3-5 0</inkml:trace>
  <inkml:trace contextRef="#ctx0" brushRef="#br0" timeOffset="38655">13642 1354 10771,'0'-14'270,"0"2"89,0 3-269,17 5-90,7 15 0,23 9 0,-9-1-90,2 21-1708,0-8 448,-12 11 1350,-4-16 0,-1-1 0,-1 3 0,6 7 0</inkml:trace>
  <inkml:trace contextRef="#ctx0" brushRef="#br0" timeOffset="38835">13855 1260 10771,'-18'-9'450,"1"4"-450,-1 2 0,-8 22 0,6-14-765,-2 32 0,1 10-1034,-1-8 1535,4 8 1,2 2 0,1 4 0,0 2-1</inkml:trace>
  <inkml:trace contextRef="#ctx0" brushRef="#br0" timeOffset="39317">14210 1582 11760,'23'-3'-90,"-5"13"90,-6-7 0,-6 9 90,0-12-90,-2 0 0,3 0 0,-3 0 90,2 0-180,-3 0 90,3 0 90,-4 0-90,0-13-2338,-1 1 2338,-1 10 0,0-4 0,0 18 0</inkml:trace>
  <inkml:trace contextRef="#ctx0" brushRef="#br0" timeOffset="40035">14922 1147 11041,'0'-13'359,"0"1"541,0 6-630,0 22-180,0 18-180,0 14 135,0-9 0,0 2-45,0 13-1159,0-5 1,0 1 1068,0 10 135,0-22 0,0 0-159,0 13 24,0-3 180,0-4-90,0-5-300,0-3 300,0-6 180,0-1-180,0-11 1562,-11-2-1562,-3-36-270,-5-28 270,3-6-154,12 7 1,1 0 153,0-11-45,2 6 0,2-2 45,-2 20 0,2 1 0,7-11 0,2-1-45,0 3 0,0 3 45,13-18 0,-7 16 0,1 3 0,4 5 361,16 0-271,-7 24-180,-8 4 90,-11 20 0,-1-11 90,-9 24 845,4-10-935,-5 13-450,0-1-269,-16-12-2699,12 2 3418,-26-17 0,26 5 0,-10-8 0</inkml:trace>
  <inkml:trace contextRef="#ctx0" brushRef="#br0" timeOffset="40418">15385 664 10411,'10'22'630,"-2"19"-181,-1-21-179,0 37-270,0-16 135,-2-4 0,1 1-135,1 10 45,-2-7 0,0 1-915,1 4 960,0 14-90,-2-21 0,1-3 0,-1-4 45,0 4-45,-1-12-91,0 3-269,-1-18 360,0-2 0,0-6 302,2-18-212,1 13-180,3-32 90,3 19 90,7-32-90,-1 18 344,10-17-344,-10 32 360,7-12-270,-8 26-180,2-8 270,1 31-180,-5-16 0,10 54 0,-11-33-675,-1 12 1,-1 3-1812,1 2 687,5 13 1799,-5-20 0,3-4 0,0-1 0</inkml:trace>
  <inkml:trace contextRef="#ctx0" brushRef="#br0" timeOffset="40850">16067 1298 11041,'0'9'629,"0"10"-629,0 15 0,0 4 0,0-4 90,14 21-90,-10-12 0,9-5 0,2 0-487,-1 6 487,1 10 90,5-7-90,-18-17 270,13 11-270,-13-25 30,4-2-30,-6-32 90,-20 14-180,15-44 90,-30 24-920,31-26 920,-23 5-45,25 8 0,1-1 0,-12 7 0,1-2 45,9-23 0,3-2 0,-6 23 0,0 0 0,4-10 0,4 0 0,18-13 0,-15 5 0,35 7 0,-35 8-623,41 10 803,-27 7 400,33 9-400,-23 6-180,16 27 90,-25-15 0,1 39-90,-8-26 0,-12 21 978,5-9-1698,-6 19-449,-26-11-1035,10-4 0,-3-1 2103,-31 5 0,24-13 0,2-1 1,-15 8-1</inkml:trace>
  <inkml:trace contextRef="#ctx0" brushRef="#br0" timeOffset="41667">16817 766 10411,'0'-18'900,"0"2"-721,0 3-269,0 2 360,17 2-270,3 1 90,18 3-90,-1 3 0,-15 21 0,12 6 180,-20 12-630,5 21-359,-9-16-1618,-10 19 1167,-22-12-269,17 4 1529,-20-25 0,-3 0 0,1 27 0,0-27 0,0 1 0</inkml:trace>
  <inkml:trace contextRef="#ctx0" brushRef="#br0" timeOffset="41803">16747 1616 9691,'19'7'720,"-14"0"-630,30-1 0,-20 0-450,10-1-1259,-7 2 1619,-4-2 0,-1 1 0,1-1 0</inkml:trace>
  <inkml:trace contextRef="#ctx0" brushRef="#br0" timeOffset="42500">17880 1228 11670,'-24'-18'270,"-16"2"-180,35 5-90,-52 3 90,36 4-90,-30 2-90,25 23 180,2-15-180,5 41 270,8-25-270,4 25 90,7-10-1079,22 18 179,1-15-180,8-7 1,6-3-1204,13-1 2283,-14-11 0,1-2 0,17-6 0,3-3 0</inkml:trace>
  <inkml:trace contextRef="#ctx0" brushRef="#br0" timeOffset="42737">18315 1032 11221,'-21'-45'1709,"-4"-11"-1709,-1 17 0,-9-9 90,21 31 0,-4 18-180,9 48 180,9-1-1288,9 3 1,2 1 1197,-5 9 45,11-19 0,0 0-135,-14 18-179,23-3-727,-23-1 277,22-3-893,-23-5 713,18-3-745,-18 6 655,5-17 1341,-7 8 1,0-26 0,0-1 0</inkml:trace>
  <inkml:trace contextRef="#ctx0" brushRef="#br0" timeOffset="43035">18115 1502 9781,'-8'-32'900,"6"2"-630,-6 0-90,8-10-180,0 11 0,20-7 90,7 13-90,-1 6 0,37 4 0,-38 8 0,12 2 0,2 5 0,-3 16-90,9-13 270,-16 30-270,-5-31 90,0 37 90,-2-11-90,-7 11 89,1 12-89,-11-24 90,-2 8 180,-3-16 90,0-4 180,0-4-540,0-4 90,0-23-180,0-15 90,0-14 0,0-6-575,0 5 35,20-2-269,-15-4-361,12 15 1,0 1-720,-2-16 1889,2-10 0,4 26 0,-9 4 0</inkml:trace>
  <inkml:trace contextRef="#ctx0" brushRef="#br0" timeOffset="43467">18982 1568 11311,'-13'-9'899,"2"-4"-899,11-5 0,17-2 0,-12 2 90,26-3-90,-27-2 0,29-3 0,-29-3 90,33-2-90,-32-2 0,31-2 270,-22-20-270,5 12-45,-12 5 0,-4 0-89,-3-9 224,0-12 90,0 15-90,-17 4 90,12-1 0,-31 6-90,31 3-180,-30 6 0,17 1 180,-2 12-90,-2 3 90,20 29-90,-6 0 0,8 23 90,0-1-90,0 10 45,8-8 0,2 3-239,-9-10 1,2 1 133,12 5 0,5 4 0,-2-4-345,-7-4 0,3-1-705,8 3 1,7 2 0,-3-4-807,-2-5 0,0-2 1916,9 9 0,1-2 0,-8-14 0,0-3 0,1-1 0,0 1 0</inkml:trace>
  <inkml:trace contextRef="#ctx0" brushRef="#br0" timeOffset="44451">20097 1365 11041,'0'28'270,"17"-11"-181,3-8-178,2-1-991,14-6-629,-19 11 1709,31-4 0,-20 4 0,10 1 0</inkml:trace>
  <inkml:trace contextRef="#ctx0" brushRef="#br0" timeOffset="44605">20090 1726 10591,'20'3'540,"18"1"-450,10-4-2793,12-17 814,-8 13-990,5-12 2879,4 16 0,1 0 0,2 0 0</inkml:trace>
  <inkml:trace contextRef="#ctx0" brushRef="#br0" timeOffset="45991">21555 768 11400,'0'-10'900,"0"25"-900,18 15 90,-14 18-90,14 6-580,-18-7 580,13 4 0,-9 2 0,9 3 0,-13-1 0,9 0 0,-7-2 0,7 0-90,-9-1-629,0-4-181,0-3-179,0-5 89,0-4-1716,0 1 2706,0-14 0,0-2 0,0-15 0</inkml:trace>
  <inkml:trace contextRef="#ctx0" brushRef="#br0" timeOffset="46205">21845 815 10591,'0'-20'2069,"0"4"-2159,0 82 90,15-28 45,-14 26 0,2 5-1083,12-37 1,0-1 1082,-13 13 0,0-1-135,24 17 90,-24-1-810,20-1-404,-15-18 0,0 1-225,7 18 1439,-2-13 0,0-1 0,-6 2 0,11 11 0</inkml:trace>
  <inkml:trace contextRef="#ctx0" brushRef="#br0" timeOffset="46367">21697 1486 9512,'-17'-19'0,"3"0"90,7 3-90,3 0-90,4 2 180,18 1-1260,14 0 1,10 4 924,10 0 1,-9 7 0,3 0 0</inkml:trace>
  <inkml:trace contextRef="#ctx0" brushRef="#br0" timeOffset="46657">22463 1382 10141,'-49'0'1259,"-1"0"-1259,7 0 0,4 0 90,16 15 90,2-11-180,19 25 0,-6-9 90,8 6-180,0 1 180,26-8 0,-20-2-180,43-1 180,-28-3 0,21-7-180,-9-1 180,-1-5-90,0 0-90,5 0 180,-19-18-270,11 13-269,-27-43 179,8 29-990,-30-39 271,15 27-2044,-36-18 3033,13 24 0,1-4 0,5 13 0</inkml:trace>
  <inkml:trace contextRef="#ctx0" brushRef="#br0" timeOffset="47557">22763 1354 10321,'0'34'270,"0"7"-270,0-8 0,0 3 0,0-10 0,0 0 90,0 6-90,0-10 270,0 6-270,0-17 0,0-20 0,12 7 0,-9-38-90,17 7 0,-18-12 180,13-4-90,-7-4 0,2 13-90,3-21 0,-7 33 450,4-7-360,-5 25 90,0 1 0,-1 9 0,1 17-90,0-13 89,4 48-89,-2-29 0,0 9 0,0 2 90,2 1-90,3 9 0,-5-16 0,1-3 90,-3-4 90,0-6 90,0-2-360,-2-8 180,2 0-90,-2-5 0,3-20 0,-2 15 0,3-36-90,-1 24 90,3-21 90,-1 8-90,4-3-90,-2 2 270,2 1-270,4-8 90,-4 12 180,7-3-180,-8 17 0,3 5 0,-4 4 0,1 3 90,0 20-90,6 7 0,-4 11 0,10 17-360,-9-19-989,7 27 629,-5-27 91,2 8-181,4-10 540,-5-12 270,10 1 0,-11-17 360,5-3 0,-11-3 1079,0-29-989,-7 9-270,-2-23-180,-1 17 0,0 5 0,15 4 180,6 6-360,18 1 360,7 2 89,-6 1 1,6-1-180,-19 2 90,2-2-90,-14 1-90,-4-1 180,-4-3 180,-4-8-180,0 3 269,-24-12-269,16 11-180,-32-4 0,18 12 0,-13 2 0,4 23 0,13 10-629,5 25-541,29-6-1530,-14 2-752,40-10 3286,-18-2 0,27-1 0,-6-1 0</inkml:trace>
  <inkml:trace contextRef="#ctx0" brushRef="#br0" timeOffset="48051">24332 772 11400,'0'-12'990,"-16"4"-810,0 3-90,-3 20-90,-6 3 0,22 19 0,-26 0 0,16 6 0,-14 7 0,15-10 0,2 2-218,2-10 0,0 1 173,1 23 0,3 1-1057,1 6 652,0-21 0,6-3-899,23 12-180,-20-5 404,20-25 1,4-2 1124,-1 14 0,28-6 0,-8-5 0</inkml:trace>
  <inkml:trace contextRef="#ctx0" brushRef="#br0" timeOffset="48284">24660 1136 10411,'-7'-4'360,"6"16"-360,-6 10 90,7 10 90,0 6-180,0-4 0,14 3-360,-10 3-1979,10 19 720,-14-12 1548,9 12 1,-6-19 0,6-2 0</inkml:trace>
  <inkml:trace contextRef="#ctx0" brushRef="#br0" timeOffset="48653">24540 1341 10051,'-5'-13'0,"1"2"0,3 1 90,1 1-180,0 3 90,21 0-180,6 4-89,14 0-91,14 2 270,-19 15 90,-3-7 0,0 0 0,5 10-758,10 11 758,-17-25 0,-3 31 0,-2-20 0,-5 15 0,-3-10 180,-5 0 719,0 4-269,-8-7-90,1 0-450,-5-9 1297,0-3-1387,-1-16 0,-18-6 0,14-22 0,-14 7-180,6-4-539,9-3 89,-9 8-809,12-18 539,0 22 900,0-9 0,23 20 0,6-2 0</inkml:trace>
  <inkml:trace contextRef="#ctx0" brushRef="#br0" timeOffset="48967">25397 1334 11311,'-44'0'269,"-3"0"-179,7 0 90,2 0-180,8 17 90,15 3-90,7 18 0,28 1 0,-15-9-594,37-2 594,-22-19 90,20 9-90,-8-16 90,16 13-180,-13-14 180,10 3-180,-20-4 90,-4-15 0,-5 11-90,-3-27 684,-7 7-1134,-2-17 1,-22 6-1440,-6-6 540,2 19 1439,-20-4 0,37 13 0,-18 2 0</inkml:trace>
  <inkml:trace contextRef="#ctx0" brushRef="#br0" timeOffset="49703">25640 1414 9691,'0'-28'1620,"0"6"-1171,0 5-359,0 8 90,0 3-630,-10 4 450,7 14 0,-7 1 90,26 3-90,-12 8-90,12-10 180,-16 13-90,12 9 0,-9-7 0,19 20 0,-20-19 90,8 4-90,-4-13 0,-5-4 90,8-2 0,-8-4-90,2-4-90,-3-3 0,1-18 180,2 11-90,0-28-90,7 4 180,-1-7-180,4-6 180,-1 10-180,-1 1 90,0 0-90,3-4 180,-4 12 0,4-2 0,-8 17-90,1 2 0,-3 4 0,0 15 90,1-12-90,1 43 90,1-25-899,2 42-811,-1-28 1620,7 24 0,-2-27 0,5 10 0</inkml:trace>
  <inkml:trace contextRef="#ctx0" brushRef="#br0" timeOffset="50001">26155 1003 12300,'0'-8'0,"0"24"0,0 14 0,0 33 90,0-7-180,0 8-720,0-27 1,0-1-360,0 21-46,0-10 1,0 0 838,0 6 1,0 11 0,0-24 0</inkml:trace>
  <inkml:trace contextRef="#ctx0" brushRef="#br0" timeOffset="50323">26063 1484 8972,'0'-26'-90,"0"2"0,0 2 90,23 5 0,-17 1 0,33 6 90,-18 3-180,16 4 90,2 22 0,-18 6 0,16 25 0,-25-9 0,14 2 0,-14-14 0,-3-1 180,-1-4 450,-1-1-91,-3-6-89,0-2-90,-3-27-270,0-11-90,-1-14 0,0-4 0,0-9-90,0 10 90,8 7 0,0 0-180,-4-4-989,29-13-541,-18 27 1710,18 4 0,-7 14 0,2 5 0</inkml:trace>
  <inkml:trace contextRef="#ctx0" brushRef="#br0" timeOffset="51201">26812 1582 10411,'-43'-32'1709,"1"1"-1619,7-1-180,-2 6 90,3 11 90,8 8-90,7 7 0,11 15 0,-3-11 0,10 30 0,-5-8 90,6 11-180,0-1 180,23-11-90,-17-3 0,37-2 90,-17-1-90,21-10 0,-10 0 0,4-9 0,-27-20 0,12 15-90,-24-32 0,8 14-270,-10-10 0,0 2-89,0 10-181,0 1-179,-19 9-721,14-10 1440,-28 9 0,46 13 180,-8-5 900,30 35-630,-3-27-90,-14 19 89,6-21-179,-11 6 90,0-25 0,6 13 90,-8-43-90,4 26-46,-5-10 1,-2-3-135,3-4-860,3-16 949,-6 13 181,1-1-360,-2-3 450,1-19-270,-3 13 45,-1 10 0,-2 0-135,0-5-90,0-9-90,-1 23 0,-1 6 90,1 5 90,-1 6-180,0 31 180,0 3-90,0 14 0,0 5 0,0 16 271,1-15 0,-2 2-271,-5 8 0,-2 0 0,6-12 0,1 2-45,-7 26 0,2 1 90,4-30 0,4 0-45,6 21 0,1-1-764,-4 1 674,12-22 0,0-2-179,-13 5-1,34-8 0,-19-4 90,33-7 90,-16-8 180,26-3-90,-25-26-90,23-9 180,-30-9-180,6-4 90,-20 6 0,-5-4 0,-3-3 0,-5-5 90,-1 0-180,-2-4 270,-10 13 0,-1 0-90,6-19 90,-12 11 0,-3 1-180,2-4-90,-2-6 0,-6 27 90,23 8 0,-17 5 0,18 29 0,-6 0 473,8 26-383,0 18-180,0-8 90,-1-16 0,2 2-45,6 4 0,4-2-66,9 22-1238,-1-12 0,3-1-450,7 6 1558,-13-22 0,-1-2 0,7 8 1,2-5-1</inkml:trace>
  <inkml:trace contextRef="#ctx0" brushRef="#br0" timeOffset="51551">27683 1608 10771,'16'-5'0,"-12"1"90,11 0 90,5 0-90,-16 0-90,31-2 0,-31 0 90,28-2 0,-15-5-180,10 2 180,-6-13-90,-12 9-90,-3-9 449,-6-4-269,0 5 450,-20-19-270,15 18-360,-31-12 0,32 19 180,-23-2-90,25 35 0,-9 8-180,11 18-180,18-2-269,-13-8-271,26 1-89,-28 0-990,27 12 630,-5-15 1349,7 9 0,-1-20 0,-11 0 0</inkml:trace>
  <inkml:trace contextRef="#ctx0" brushRef="#br0" timeOffset="51850">28050 1510 11041,'0'-17'180,"0"1"-90,0 0-90,0 49 0,0-5 0,0 32 0,0-17 0,0-5 89,0-11 361,0 9-450,9-24 0,-7 2 0,14-13 90,-15-16-90,12 11 0,-8-37 90,6 20-90,0-22 0,0 6 0,12-22-90,-6 13-45,1 8 0,1 0-893,3-2 38,9-8-269,-9 22-270,-2 7 1529,1 6 0,-3 7 0,0 3 0</inkml:trace>
  <inkml:trace contextRef="#ctx0" brushRef="#br0" timeOffset="52703">28823 860 10231,'0'-10'540,"0"1"-360,0 1-90,21 1 0,-16 0-90,38 1 0,-25 3 0,21 1 0,2 2 180,-9 0 359,12 15-359,-28 5-180,9-1 180,-23 20 0,7-18-180,-9 21 0,-19 12 0,-12-10-435,5-6 1,-4-1 434,-18 7 0,23-18 0,3 0 0,4 3-176,-11-2 176,25-6-360,-12 4-449,16-9-2969,0 1 3778,22-12 0,5-1 0,22-4 0</inkml:trace>
  <inkml:trace contextRef="#ctx0" brushRef="#br0" timeOffset="52917">28867 947 11041,'-16'-17'270,"12"2"89,-17 0 631,19 7-990,14 17 0,12 16 90,-2 9-90,8-5 0,0 0-1333,-5 12 1333,3-12 0,2 0 0,1 18-242,-2 3-838,-9-12 1,0 2 224,-6-10 1,0 1-1012,5 9 1,-1 1 1865,5 16 0,-2-1 0,0 0 0</inkml:trace>
  <inkml:trace contextRef="#ctx0" brushRef="#br0" timeOffset="54737">30007 1273 11760,'0'-20'810,"0"0"-810,0 5-90,-19 0 90,15 3 0,-32 4 0,10 4 90,-10 3-180,-3 23 90,6-16-896,2 42 896,0-27 0,7 23 180,-3 4-270,14-12 90,0 10-90,13-19 90,0-2 37,0-6-307,21-2 270,4-6 0,21-4 0,-4-19 0,-5-9 0,-7-19 180,-15 6 0,-6 0 769,-5 10-859,-3 1-90,2 3 90,-3-1-180,0 32 180,0 7-360,0 22-360,20 0-179,-16-9-271,35 1-269,-22-1 1349,9-12 0,3-1 0,11 8 0,17 5 0</inkml:trace>
  <inkml:trace contextRef="#ctx0" brushRef="#br0" timeOffset="54940">30525 1327 10591,'-24'-20'1169,"17"1"-899,-43 5 0,30 4 90,-23 5-180,15 2 0,2 3-270,5 0 180,8 22-90,-5-17 0,15 41 0,-7-25 90,10 39-450,17-21-315,-2-6 0,4-2-1228,25 6 1138,-17-16 1,0-1-1485,21 4 2249,3-6 0,2-4 0,2-4 0</inkml:trace>
  <inkml:trace contextRef="#ctx0" brushRef="#br0" timeOffset="55202">30983 768 11490,'-13'-4'900,"10"16"-720,-11 14-90,14 9-180,-8 9 180,6-4-915,-6 6 825,0 4 0,6 2 0,-4-13 0,0 0-270,4 21-585,-1-11 1,1 1-496,0 5 585,2-21 1,-1-1 764,1 9 0,0-6 0,0-1 0</inkml:trace>
  <inkml:trace contextRef="#ctx0" brushRef="#br0" timeOffset="55523">30747 1261 11670,'20'-20'-90,"8"8"-629,11 4-451,2 8-89,-9 0 1259,17 17 0,-13 2 0,12 16 0</inkml:trace>
  <inkml:trace contextRef="#ctx0" brushRef="#br0" timeOffset="55718">31118 1334 11400,'0'30'-989,"0"3"-270,0-8-360,0 0 1619,0-7 0,11-2 0,3-1 0</inkml:trace>
  <inkml:trace contextRef="#ctx0" brushRef="#br0" timeOffset="55873">31158 1038 8972,'0'-7'-225,"0"21"0,0 7 0,0 22 0</inkml:trace>
  <inkml:trace contextRef="#ctx0" brushRef="#br0" timeOffset="56168">31460 1308 10501,'-46'0'989,"4"0"-989,12 19 90,13 1-90,9 21 0,8-12 0,22-1 0,-17-9 0,39-2 0,-38-2 90,54-1-90,-39-4 0,33-4 0,-23-2-90,-5-21-179,-8-3-91,-9-20-270,-9 10-1169,-18-11 360,-3 18 1439,-2-6 0,-7 12 0,12 2 0</inkml:trace>
  <inkml:trace contextRef="#ctx0" brushRef="#br0" timeOffset="56509">31708 1319 10231,'5'10'630,"-1"2"-540,-1 3 0,-3 0-90,3 3 0,-3-2 0,0 0 0,0 3 0,0-3 0,0 2 0,0-5 90,0 1 0,0-3 0,0-4-180,0-1 90,0-24 0,0-5 0,14-2 90,-11-25 89,27 32-89,-15-33-180,4 30 180,0 3-90,-11 5 0,5 11 90,-1-4-180,-4 24 180,1-14-899,2 48-271,-2-30-674,0 10 0,1 2 1754,2 0 0,6 11 0,-3-15 0</inkml:trace>
  <inkml:trace contextRef="#ctx0" brushRef="#br0" timeOffset="56719">32175 1301 11670,'0'-10'180,"0"3"-90,0 1-180,0 1 90,25 2 0,7 1 0,15 2-1439,11 15 90,-22-11 1349,20 24 0,-28-12 0,7 14 0</inkml:trace>
  <inkml:trace contextRef="#ctx0" brushRef="#br0" timeOffset="56885">32108 1649 10951,'26'7'270,"-19"0"-270,48-1-90,-30 0-360,26-3-1619,7 2 270,-15-1 1799,14 2 0,-23-1 0,0 0 0</inkml:trace>
  <inkml:trace contextRef="#ctx0" brushRef="#br0" timeOffset="57801">26023 2841 12390,'-11'-7'0,"8"19"0,-15-9 0,16 60 0,-9-33 45,8 15 0,2 3-872,-3 3 827,2-16 0,1-1 0,1 10 0,0-2 0,0-5 90,0-4-59,0-6-31,0-5 90,0-7-180,0-23 90,0-30 0,0-4 0,0 4 0,0 1 0,0-5 0,0-8 0,17 18 0,-12 7 0,13 3 615,-18 6-615,12 8 181,0 3-181,3 25 0,15 9 90,-15 12-988,17 2 898,-14-8-90,1 1-720,-2 2-359,0-1-450,-2-2-540,-1-2 2159,-2-3 0,-1-5 0,0-2 0</inkml:trace>
  <inkml:trace contextRef="#ctx0" brushRef="#br0" timeOffset="58471">25483 2924 12210,'0'44'90,"0"-8"-90,0-1 0,0-6 0,0 2 0,0 17-90,0-11-450,0 12-359,0-16-270,0-2-181,0-2 1350,0 7 0,0-13 0,0 5 0</inkml:trace>
  <inkml:trace contextRef="#ctx0" brushRef="#br0" timeOffset="58639">25510 2764 10321,'0'-6'-180,"20"19"0,7 5 0,21 19 1</inkml:trace>
  <inkml:trace contextRef="#ctx0" brushRef="#br0" timeOffset="59257">26620 3089 10771,'7'-10'1259,"0"-1"-989,0-1-90,-2-1-90,0-2 90,-3-1 0,0 1 0,-2 1-180,0 3-90,0 0 90,0 6-90,-16 0 180,0 4-90,-3 20 0,-6 6 0,11 12 0,-2 0-90,-2 8 180,16-12-180,-5 23 90,7-26-90,19 9-180,0-22 270,20-2-90,-5-11 0,2-25 90,-8-9 0,-13 1 0,-2-3 90,3-22-685,0-5 595,-7 12 0,-3-1 0,-3-3 90,-1-1-180,-2-3 180,0 1 90,0 0 89,0 3-269,0 4-274,-18-6 274,13 19 180,-12 2-270,17 51 180,0 0-180,0 34 135,-1-18 0,2 1 45,15 26-1178,-9-4 0,1 1 413,1-22 1,1-1-1395,2 25 0,-1-1 2069,-3-26 0,0-1 0,3 8 0,0-1 0,11 11 0</inkml:trace>
  <inkml:trace contextRef="#ctx0" brushRef="#br0" timeOffset="59601">27107 3174 10771,'39'0'90,"7"10"-90,-13-8 90,3 8-90,-10-10 0,-1 0 0,-3 0 0,-2 0 0,-5 0 0,-8-17 0,-1-1 180,-26-3 179,15-11-89,-35 27 0,35-30 0,-37 31-270,37-25 0,-37 26-90,36-17 180,-28 18 0,24-5 90,-6 30-270,9 5-450,26 31-539,4-12-450,1-14 0,2 0 1529,16 8 0,-18-17 0,0 0 0,14 8 0</inkml:trace>
  <inkml:trace contextRef="#ctx0" brushRef="#br0" timeOffset="59834">27677 2950 11221,'0'-4'90,"17"0"-90,-13 19 0,37-12 0,-20 29 0,23-17-385,-11 18 385,1-5 0,-2 3-180,-1 0-899,-1 2-1710,7 14 2789,-12-13 0,5 8 0,-13-17 0</inkml:trace>
  <inkml:trace contextRef="#ctx0" brushRef="#br0" timeOffset="60038">28007 2854 11940,'-26'23'90,"2"-3"-90,6 22-582,-2-8-138,0 6-1300,-4 6 221,1 6 1799,-2 3 0,-2 3 0,0 0 0</inkml:trace>
  <inkml:trace contextRef="#ctx0" brushRef="#br1" timeOffset="81489">2945 11041 6945,'-14'-16'8457,"-5"-5"-6050,9 3-345,-4-1-1059,10 2 1211,1 8-1375,2 17 385,1 14 1848,15 12-2504,-11 2 662,10-5-1369,-3 1-238,-9 19 60,18-10-624,-16-8 0,-1 0-299,7 4-462,-1 6 234,-8-20 1430,5-6 1,-6-7 0,3-6-1</inkml:trace>
  <inkml:trace contextRef="#ctx0" brushRef="#br1" timeOffset="81650">2873 10847 6585,'-4'-17'9830,"3"4"-5089,-6 4-4764,6 3 665,-2 3-4771,2 17 4166,0 6 0,20 1 1,5-5-1</inkml:trace>
  <inkml:trace contextRef="#ctx0" brushRef="#br1" timeOffset="82002">3290 11034 6135,'9'0'810,"-3"17"5779,1-13-5707,-2 24 2381,-1-25-3246,-1 22 1781,2-14-913,-1 21 1911,1-10-110,1 17-2288,-4-15 1440,3 16-1953,-3-18 1501,1 4-1491,-1-11 247,1-5-575,-1-3-317,1-3-402,0-3-1038,4-19 1626,0-8 280,7-26 43,-3 8 77,5-3 49,2 6-182,-4 14 973,7-5 744,-9 23-2387,5 1-700,-7 8-882,3 20 1865,-5-15-543,1 34 1587,-1-22-2356,7 33 688,-3-17 1534,5 12 0,0-14 0,1-1 0</inkml:trace>
  <inkml:trace contextRef="#ctx0" brushRef="#br1" timeOffset="82418">4067 11018 6225,'-41'0'810,"9"0"-720,-1 22 1949,9-17-1717,11 36 2567,-12-25-2436,22 19 1864,-19-11-555,20 12 1210,-5-11-470,28 12-2199,6-19 259,25-3-2860,-10-9 1174,14-27-1126,-24-10 2057,8-12-1172,-16-4 1040,-5 7 492,-9 1 1,-2-3 1739,0-14-531,-3 3 1,-2-1 1662,-3 1-1772,-9 20 1,1 0-97,3-12 197,-12 6-1372,17 4 609,-14 6-1032,11 8 1150,-11 6-2079,14 29 1450,17 18-25,-15 1 0,0 3-276,14-4 0,0 1 363,-14 4 1,0-1-424,23 22-194,-23 1-113,20 0 269,-12-1-1203,11 0-70,-3-4 1507,2-5 1,1-4 0,1-5 0</inkml:trace>
  <inkml:trace contextRef="#ctx0" brushRef="#br1" timeOffset="82739">4545 11225 6225,'6'-6'6700,"2"4"-7831,6-9 2307,0 5-1107,19-4-415,-8 0 276,12 0-231,7-1 800,-9 1-1535,21-9 1265,-25 6-676,11-9 646,-23 9 464,-1-4 439,-14 4 1024,-2 0 375,-2 1 381,-17-4-1950,13 5 672,-34-3-1862,16 10-572,-4 15 198,10 10 55,16 21 828,0-7-1150,16 17 817,5-18-1554,0 9 1359,15-14 545,-31-3 0,35-1 1,-14-3-1</inkml:trace>
  <inkml:trace contextRef="#ctx0" brushRef="#br1" timeOffset="82952">5140 10956 6945,'16'17'6773,"-13"10"-1563,31-6-5936,-9-5 727,-2 9 0,1-1-7,17-7-1194,-14 10 1,0 0-27,9-2 1486,9 5 1,-11-12-1,-1-3 1</inkml:trace>
  <inkml:trace contextRef="#ctx0" brushRef="#br1" timeOffset="83121">5625 10788 6855,'-37'0'180,"2"22"2617,8-17-1802,5 26 1,1 6 1045,-14-5-2085,12 3 0,0 5 242,2 0 1,1-1-1,6-7 1,1 1-1,-4 11 1,0-1-1</inkml:trace>
  <inkml:trace contextRef="#ctx0" brushRef="#br1" timeOffset="84611">6103 11336 2717,'-12'8'1994,"-1"-2"1</inkml:trace>
  <inkml:trace contextRef="#ctx0" brushRef="#br1" timeOffset="85302">6572 10771 8024,'0'36'9830,"0"-7"-1837,0 4-5855,0-4-820,0 4-498,0 6-235,0 2-146,14 4 1181,-10-1-1620,11 2 0,-7-14 0,0 1-285,7 16-26,-1-9 1,1-1-385,-2 3 201,3 8-2,-15-21 1035,4-7-831,-5-4 315,0-7 360,-21-28-1657,1-16 681,-5-19 379,8 22 0,3 0-61,10-23 113,-10 23 0,0-1-312,11-34 384,-3 30 0,-1 1-108,3-1 0,1 0 998,2 1 1,0-1-369,-5-11 0,4 0-64,12 13 0,3 0-227,-1-15 0,3 2-383,28 2-404,-3-5-517,-8 24-323,0 7-475,-2 5-61,11 5-414,-13 5 276,4 20 702,-16-12 433,-8 31 1764,-3-10 300,-22 6-265,13 2 525,-33-13-1502,33 0 72,-39-2-2018,14 1 2158,-11-11 1,5 1 0,14-10 0</inkml:trace>
  <inkml:trace contextRef="#ctx0" brushRef="#br1" timeOffset="85685">7073 10310 6495,'6'0'1529,"-1"21"5592,0-16-5474,0 40 1474,0-25-1601,-1 24 39,1-8-539,1 5 1780,2 20 12,-1-13-2733,-2-8 0,0 0 974,1 5-1403,-1-9 1,0-1 243,2 4-417,0 7-330,1-12 323,-2-12-325,3 4 60,-3-19-518,2-1-284,-2-6-1204,3-18 2299,-2 13-932,2-35 1804,0 22-238,7-33 249,-2 21 718,9-7-81,-8 11 1214,10 14-3400,-10 0 1395,4 12-2777,-4 0 461,0 19 1343,1-14-1119,-1 33 1781,2-21-983,-2 18 309,6 9 233,-6-11 1092,5 12 0,-8-15 1,1-1-1</inkml:trace>
  <inkml:trace contextRef="#ctx0" brushRef="#br1" timeOffset="86071">7793 10897 7664,'9'24'9830,"5"27"-5827,-5-29-2763,11 41-76,-7-27-554,4 11-177,-6-13 57,0 1 1906,-2-2-2251,0 1-150,-1-3 336,-2-2-263,1 6 66,-4-13-341,0 2 299,-3-34 313,-17-20-1156,12-36 748,-3 34 0,-1-3 85,8-20 1,2-1 164,-1 18 1,0-2-68,0-6 1,0-5 0,0 3 81,0 3 0,0 1-69,-1-15 1,2 1-270,10 20 0,-1 2 507,-8 1 0,1 2-429,14 4 0,1 1-549,1-30 42,-1 25-374,11 5-684,-15 22-1094,8 24 414,-9 15 438,-7 11 1865,-4-6 1,-4 2-1,-15 15 1,6-16 0,1 0-1</inkml:trace>
  <inkml:trace contextRef="#ctx0" brushRef="#br0" timeOffset="95552">9458 10677 10411,'17'7'1349,"-12"-1"-809,32-2-360,-3-2-180,12-1-566,8-1 476,-10 0 90,3-17 90,3 13-180,0-13 90,0 17-765,-16-5 1,1-1-315,16 3 44,-11-4 1,-2 3-135,0 20 1222,5-12 0,-24 28 1,-4-13-1</inkml:trace>
  <inkml:trace contextRef="#ctx0" brushRef="#br0" timeOffset="95701">9785 10844 9512,'-23'0'0,"2"0"90,8 0-450,30-16-360,16 12-89,18-26-2027,6 27 2836,-12-23 0,4 24 0,1-10 0</inkml:trace>
  <inkml:trace contextRef="#ctx0" brushRef="#br0" timeOffset="95968">10225 10452 9602,'-33'-10'989,"0"1"-539,-9 0-450,11 2-90,-4 0 719,16 4-539,30 18-90,13 9 90,17 8-135,-8-7 0,0 0 45,9 10 0,-6-3 0,-1 1 90,2 9-421,-15-15 1,-3 1 420,-5 14-90,3-1 0,-15 4-270,5 0-359,-26 2-271,14 3-539,-27-15 0,-6 0 1439,6 20 0,-4-20 0,-2-3 0,-5 12 0</inkml:trace>
  <inkml:trace contextRef="#ctx0" brushRef="#br0" timeOffset="96585">12453 10178 10861,'11'-26'450,"-9"3"-361,9 3 91,-11-2 0,-28 12-180,-8-1 0,-18 25 0,2-10 0,22 19 0,1 4 0,-15-3 0,11 9 0,5 5-237,7 1 237,1 13 0,20-15 0,0 0 0,23 0 90,17 14-90,12-13 0,-11-8 0,1-1-770,10 1 770,-18-12 0,-1 0 0,10 2 0,-6-3-243,-9-3 333,-6-3 0,-12-2-180,-4-2-156,-24 0-384,14-3-1258,-61-1 718,34-3 648,-3 2 1,-2-4 521,-5-14 0,1 11 0,1-11 0</inkml:trace>
  <inkml:trace contextRef="#ctx0" brushRef="#br0" timeOffset="96787">12257 9823 9691,'21'-13'1889,"8"3"-1259,-18 7-450,3 26 0,-1 14-180,-12 14 90,2-8 0,0 2-715,-3 17 625,-8-2 0,0 2-1135,6-22 1,0 0 864,-5 12 1,-1 4-766,0 0 1,2-1 91,5-12 1,-1 1 942,-2 3 0,-2 3 0,3-4 0,2-5 0,2-1 0,-1 11 0,0 1 0</inkml:trace>
  <inkml:trace contextRef="#ctx0" brushRef="#br0" timeOffset="97318">13973 10243 10951,'0'-26'719,"-20"2"-179,-8-4-450,2 11 45,-7 8 0,-1 2-45,7 2-90,-5 13 0,0 3 0,-4-6-512,2 41 602,4-21-45,15 9 0,5 4-135,-4 10 90,8-6 0,5 0-270,19 6-630,-1-10 1,5-2-630,25 1 451,-15-16 1,1-2 1077,19 1 0,6-11 0,1-4 0</inkml:trace>
  <inkml:trace contextRef="#ctx0" brushRef="#br0" timeOffset="97568">14532 9897 11221,'-16'-28'989,"12"10"-359,-11-2-630,15 36 0,0 18 90,0 13-90,0 11 0,0-21 0,0 0 0,0 23-1086,0-7 1,0 0 545,0 9 225,0-22 1,0-1-1266,0 12 591,0-3 179,0-3-179,0-4-257,0-7-13,0-3 1259,0-9 0,0-3 0,0-5 0</inkml:trace>
  <inkml:trace contextRef="#ctx0" brushRef="#br0" timeOffset="97884">14317 10501 9961,'-11'-33'450,"9"0"-360,-9-1 0,11-2-90,0-1 0,17-2 90,11-11 0,10 13-90,-9 10 0,1 2 0,12 1-1943,12-1 1943,-14 16 0,-2 5 801,15 2-801,-14 19 180,10-13 0,-10 46-90,-10-27 45,-8 9 0,-3 2-135,2 1 0,0 11 463,-9-17-373,-5-2 180,-1-4-1,-2-4 1362,-2-4-1631,-1-4 127,0-57-396,0 22 89,0-12 0,0-1-540,0-2-89,17-3-181,-13-1-359,9 13 0,3-1 1349,2-13 0,-1-13 0,-3 22 0</inkml:trace>
  <inkml:trace contextRef="#ctx0" brushRef="#br0" timeOffset="98353">15290 10345 10951,'-12'-6'0,"2"-4"180,5 1-180,2-6 90,20-13-90,-13 5 90,33-11-90,-32 3-90,41-3 90,-26-4 45,7 8 0,2-1 224,4-18-134,-8 6 0,-1 0-45,0-9 45,-9 7 0,-3 1-401,-2-7 446,-3-14 90,-7 26-90,0 5-180,0 6 0,-16 6 0,12 7 0,-13 6 0,4 5 0,10 30 0,-26 22 0,15 16-741,5-24 0,-1 0 741,1-5 0,1-1 0,7 4 0,1 0-254,-4 0 0,1 2 164,2 15 0,2 1-225,-2-16 0,2 1-719,8 24 0,6-2 359,-3-29 0,2-1 675,12 18 0,2-3 0,12 0 0,-20-20 0,1 1 0</inkml:trace>
  <inkml:trace contextRef="#ctx0" brushRef="#br0" timeOffset="98653">15893 10382 10951,'0'-10'270,"0"0"-270,0 1 90,0 1-90,0-1-90,0-1 180,0-3-90,21-10 0,6 3 0,20-19 0,-9 14 89,-5-9-89,-20 11 90,10-2 180,-20 4-180,16-2 0,-18 1 0,4 1 90,-5-4-180,0 9 0,-17 0 0,-5 11 90,0 24-180,5 0 270,3 22-270,10 19 180,-10-10-540,13-3 0,2 1-2051,-1 11 1556,13-21 1,4-2 944,6 13 0,2-27 0,3-1 0,13 20 0</inkml:trace>
  <inkml:trace contextRef="#ctx0" brushRef="#br0" timeOffset="98871">16808 10209 11940,'52'14'-3868,"-10"-10"1890,1 19 1978,-8-20 0,-1 19 0,0-7 0</inkml:trace>
  <inkml:trace contextRef="#ctx0" brushRef="#br0" timeOffset="99019">16802 10645 10681,'-16'7'270,"3"-2"-180,13-1-1979,22-3-540,14 0 2429,13-1 0,8-13 0,-9-4 0</inkml:trace>
  <inkml:trace contextRef="#ctx0" brushRef="#br0" timeOffset="99703">19160 9795 10771,'-30'-22'629,"-23"3"-629,29 5-1212,-29 3 1122,14 5 0,-4 2 205,-14 3-115,17 18 0,-6 7 90,25 10-90,11 2 0,28 10 0,6-8-45,9-3 0,4 0 135,-11-14 0,2-1-135,20 14 0,0 0-646,-18-15 0,0 0 736,7 5 0,-1 0 405,17 15-270,-19-11-90,-6 11-90,-20-21 568,-8 1-568,-28-10 90,5-3-360,-27-1-1349,-12-3 629,12-2 225,7-6 1,2-5-225,-4-16 989,12 0 0,4-3 0,2-23 0,13 22 0,-1 1 0</inkml:trace>
  <inkml:trace contextRef="#ctx0" brushRef="#br0" timeOffset="99901">18958 9434 10051,'14'-12'360,"-11"2"629,21 6-539,-13 2-360,6 2 180,3 20-180,-9 8-90,5 13 90,-9 6-521,0-4 341,-2 7 180,0 5-90,-1 7 45,-2-29 0,-1 2-45,1 17 0,1 2-431,-1-12 1,1 1-200,-1 5 0,0 4 1,0-4-629,1-4 0,0-1 538,-1 13 1,1-1 719,0-16 0,0-4 0,1 1 0,0-1 0,0 0 0,-1-1 0</inkml:trace>
  <inkml:trace contextRef="#ctx0" brushRef="#br0" timeOffset="100401">19618 10413 10501,'17'-17'1079,"-12"-9"-899,36 23-180,-20-20-90,24 20 180,-6-15-604,3 16 514,5-10-785,3 11-744,2-4-720,3 5 2137,1 0 1,2 0 0,1 0 0</inkml:trace>
  <inkml:trace contextRef="#ctx0" brushRef="#br0" timeOffset="100901">20973 9429 11311,'-16'-17'719,"12"2"-629,-12 1 0,16 4-180,-16 1 90,0 4 90,-21 3-90,9 25 90,-6-3-90,13 10 0,2 4 0,-14 13-414,13-14 0,1 1 414,-4 19 0,4 3 0,7-1 45,8-16 0,1 0-45,0 17 0,1-20 0,4-2 0,19 8 0,-15-3 90,38-6-180,-10 7 90,12-16 0,-13-8 0,0-2-180,9-4 180,-8-5 0,0-2-90,5-2 180,9-1-90,-21-20 0,-4 15 0,-3-30 90,-1 16 90,-8 1 0,-1-10-270,-8 15 90,-1-7 828,-1 23-828,0 14 0,0 24-270,0-5-450,0 4-269,0-11-180,13 0-181,-10-3-628,11-1 1978,2-3 0,-12-4 0,12-2 0</inkml:trace>
  <inkml:trace contextRef="#ctx0" brushRef="#br0" timeOffset="101085">20990 9858 11041,'-10'-14'-90,"2"2"180,4 2-180,2-2 180,1 7-810,20-5-359,11 9-360,13-1 1439,9 1 0,-5 1 0,4 0 0</inkml:trace>
  <inkml:trace contextRef="#ctx0" brushRef="#br0" timeOffset="101367">21720 9548 10861,'-10'-13'539,"2"2"-449,-4 21-90,7 17 0,5 15 0,0-5 0,0 1 0,0 16-1273,6-3 0,0 0 1273,-3 13-45,3-22 0,0-1-289,-6 14-655,0-1-90,0-6-91,0-3-629,0-6 1799,0-6 0,0-7 0,0-4 0</inkml:trace>
  <inkml:trace contextRef="#ctx0" brushRef="#br0" timeOffset="101550">21712 9599 10591,'0'-36'90,"0"-6"-90,0 12 90,0-11-180,24 20 180,-18-2-405,25 13 0,4 4-674,-8-4-406,11 4 1,3 1 1394,0 2 0,13 2 0,-18 1 0</inkml:trace>
  <inkml:trace contextRef="#ctx0" brushRef="#br0" timeOffset="101751">21743 9864 10141,'-3'6'180,"2"0"-180,-3-1 90,4-1-180,20 0 180,-15-1-90,33 5-540,-14-2-179,-1 5-361,16 0-449,-34 2 1529,34 3 0,-35 1 0,16 3 0</inkml:trace>
  <inkml:trace contextRef="#ctx0" brushRef="#br0" timeOffset="101918">21630 10421 10771,'59'-14'-1349,"-8"12"-405,-13-12 0,0-1 1196,13 1 0,-16 6 0,-1 1 1,13-4-1</inkml:trace>
  <inkml:trace contextRef="#ctx0" brushRef="#br0" timeOffset="102268">22463 9342 10501,'0'-16'0,"0"0"90,18-2 0,-13 3 0,33-3-90,-4 2 0,11 5-45,-11 4 0,0 1-405,9 2-450,-7 2 1,0 0-180,4 2 1079,11 0 0,-22 15 0,-2 3 0</inkml:trace>
  <inkml:trace contextRef="#ctx0" brushRef="#br0" timeOffset="102452">22715 9465 10141,'-10'18'900,"-4"15"-810,13-6 0,-5 29-90,5-18-640,-1 17 730,2-11-90,-1 2-90,1 4-810,0 2-359,0 3-904,0 2 2163,0 0 0,0-1 0,0-1 0</inkml:trace>
  <inkml:trace contextRef="#ctx0" brushRef="#br0" timeOffset="103218">23867 9085 10681,'5'-18'1259,"-2"-5"-1349,-1 6 90,-2-3 90,-18 10-180,-12 4 90,-12 3 0,-9 23-588,14-2 0,-1 4 588,7 1 0,0 4 30,-6 4 0,-4 2 0,4 0-30,2 0 0,2 1 0,-10 12 0,2 3 0,7 2 0,4-1 0,8-12 0,3 1 45,-4 24 0,5-1-45,11-27 0,2-1-270,-1 9 1,6-1-1081,26 11-359,-3-4-1522,26-6 3231,-4-3 0,4-6 0,3-2 0</inkml:trace>
  <inkml:trace contextRef="#ctx0" brushRef="#br0" timeOffset="103971">24083 9082 9691,'0'-10'1260,"0"1"-990,-26 0-180,20 0 179,-43 1-179,8-2 0,-10 4-90,7 3 0,1 1 0,-14 1 0,3 1 0,1 0-1201,-13 0 1201,23 8 0,1 0 0,-15-4 90,5 12-180,2-3-33,-5-1 213,18 4-282,-6 1 282,29-5-90,2 9 0,11-3-90,24 1 90,-18-4 0,39 0 0,-39 1 0,37 8 0,-18-3 0,15 16 0,-18-11 0,0 26 0,-19-16 81,5 16-171,-7-8 180,0 2-90,0 4 0,1-11 0,-2 0 0,-17 23 0,10-8 0,-2 1 0,0-22 0,-1-1 0,-3 22 0,-1-1 0,-4 10 45,6-25 0,-1-1-135,-3 13 90,0-7 90,14-3 296,-6 7-475,9-13 283,0 9-284,23-23-360,11 1-359,13-15-720,3-1 1529,15-4 0,-12-16 0,-17 5 0,1 1 0</inkml:trace>
  <inkml:trace contextRef="#ctx0" brushRef="#br0" timeOffset="104421">24198 8941 10141,'-1'-8'450,"1"2"-180,0 1-180,0 16-1260,0 3 1,0 18 1169,0 6 0,0-5 0,0 3 0</inkml:trace>
  <inkml:trace contextRef="#ctx0" brushRef="#br0" timeOffset="104575">24492 9025 10771,'-23'16'180,"-9"-12"-360,28 36-810,-28-18-809,27 24 1634,-28-5 0,29 5 0,-12 2 0</inkml:trace>
  <inkml:trace contextRef="#ctx0" brushRef="#br0" timeOffset="104934">25230 9855 11311,'-29'-29'269,"-13"-5"-179,11 14-180,-22 2 90,22 15 0,-8 26 90,11-2 0,3 24-90,2-5 45,12-6 0,2 2-135,-1 20-2126,3-6 1,7 0 1405,29 7 270,-18-20 1,3-1 94,11-13 0,4-4-1534,17 19 1979,8-9 0,7-6 0,-29-14 0,0 1 0</inkml:trace>
  <inkml:trace contextRef="#ctx0" brushRef="#br0" timeOffset="105173">25630 9472 11400,'-26'-20'0,"1"3"270,6 7 90,-1 5-270,6 2-90,4 25 0,3-16 0,7 47 0,-2-2 45,1-19 0,2 3-506,-1 17 1,0 2 460,-1-20 0,2 1-720,8 25 0,2 1 90,-10-24 1,3-1-91,14 10 1,2 1 719,-11-4 0,-1-2 0,14 19 0,-16-23 0,1 0 0</inkml:trace>
  <inkml:trace contextRef="#ctx0" brushRef="#br0" timeOffset="105325">25448 10079 10231,'0'-50'0,"0"13"0,26-21-629,-19 29-361,45-7-539,-30 19 1529,22 4 0,-9 5 0,-1 2 0</inkml:trace>
  <inkml:trace contextRef="#ctx0" brushRef="#br0" timeOffset="105659">25982 9913 11221,'-11'-10'90,"9"20"-90,-9 15 0,11 11-90,0 3 180,14 11-90,-10-10 0,8-7 0,0-1 0,-9 4 0,7 6 719,-10-14-719,0-11 90,0-23-90,8-25 0,-3-35-270,7 5-405,-6 16 1,0 0-1065,4-11 1154,-3 19 1,1 1-1125,5-8 1709,1 2 0,1 6 0,1 2 0</inkml:trace>
  <inkml:trace contextRef="#ctx0" brushRef="#br0" timeOffset="106002">26405 10113 10231,'8'0'1259,"1"0"-989,9-20 0,-4-11-225,1 1 0,0-2 45,3-22 90,-2 11 0,1 0-1503,-1-11 1323,-4 16 0,-2 0 0,1-15 0,-2-2 0,-4 1 224,-3 16 1,-1-1-225,0-18 270,-9 10 0,-1 2 0,5-5-267,-11 13 1,-1 3-4,12 1 222,-23-4-132,14 50-180,-3 0 180,1 34-90,13-12 0,3 2 0,-7 28-917,4-2 1,4 2 601,7-23 1,1 0-136,-10 12 0,4 2-944,26-2 0,3-2 359,-19-14 1,0-1 1034,19 11 0,3-2 0,-13-18 0,-1-3 0,3 0 0,-1 0 0</inkml:trace>
  <inkml:trace contextRef="#ctx0" brushRef="#br0" timeOffset="106507">26910 9033 11311,'17'15'179,"4"-3"-269,21-12 90,-8 0 0,3 0 90,-8 0-180,1 0 90,-1 13 0,-1-9 0,-3 10 0,-2 2 0,3 1 0,-8 3 0,2 14 0,-13-22 90,-2 17-180,-4-14 180,-1 0-180,0 2 90,0 5 90,0-4-90,0 12-90,0-9-539,0 14 539,0-10-180,0 8-90,23 10 180,3-10-180,-1 0 1,0 0-1397,0 9 1351,-5-14 1,-3 0-855,-13 13 1090,24 1 1,-25-3 0,9 0-1</inkml:trace>
  <inkml:trace contextRef="#ctx0" brushRef="#br0" timeOffset="107001">26848 8994 9781,'17'-4'450,"-12"1"-270,12 1 180,0 1-270,0-1 0,12 1 0,-6 20-90,-5 4 90,-8 12-360,-3 1-720,-7-6-269,0 3-360,0 1 1619,0 1 0,0-3 0,0 0 0</inkml:trace>
  <inkml:trace contextRef="#ctx0" brushRef="#br0" timeOffset="107352">26922 9025 10501,'0'-12'1169,"0"1"-989,0 2-90,0 2-90,0 0 0,0 2 0,0 1 0,0 18 180,14 23-360,-10 3-989,10-3 0,-1 1-361,-10 6-1792,19 17 3322,-19-17 0,14-1 0,-9-1 0</inkml:trace>
  <inkml:trace contextRef="#ctx0" brushRef="#br0" timeOffset="108701">27018 9160 8612,'-2'-3'90,"1"-2"90,1 2-90,0-2 90,16 0-270,-13 0 180,13 0 90,5-1-90,-15 2-90,32 1 0,-33-1 0,39 2 0,-29 1 90,30-1 89,-28 2 1,8 0 90,-16 12-180,3-9 90,-8 23-270,0-11 180,-2 10-180,-1-4 180,-1-3-90,0 1 90,0 2-180,0 0 180,0 13 0,0-8-90,0 26-90,0-21 180,15 14-90,-11-15 0,24 3 90,-25-1-180,24 2 180,-24-1-90,25 0 0,-14 14-90,2-13 180,2 24-90,-13-26 0,3 8 0,-5-14 0,-3 0 90,0-3-180,0 2 180,0-3-180,-16-1 90,12 8 0,-25-9 0,17 13 0,-3-17 90,-4 6 0,16-11-180,-18 1 180,14-4-90,-9 1 0,6-2 90,1 0-180,-4-1 90,2 0 90,-11-2-90,8-2 0,-9-1 0,6 0 0,-3-1 0,1 0-720,-15 0-89,8 0-2250,-22-15 3059,21 12 0,-8-25 0,12 11 0</inkml:trace>
  <inkml:trace contextRef="#ctx0" brushRef="#br0" timeOffset="109101">26720 8923 9691,'-7'-4'360,"1"1"-360,1 3-90,1 0 90,0 0 90,2 0-90,0 0 90,-2 18-90,1-14-360,-4 29-269,3-10-541,-4 14 361,5-14 809,-1 6 0,1-19 0,1 11 0</inkml:trace>
  <inkml:trace contextRef="#ctx0" brushRef="#br0" timeOffset="109218">26678 8995 7713,'0'28'0,"0"-5"0</inkml:trace>
  <inkml:trace contextRef="#ctx0" brushRef="#br0" timeOffset="112353">10553 12435 10591,'0'-9'630,"0"0"-361,0 4 271,0-2 0,0 5-450,14-1-90,-10 18 0,10 6 0,-14 10 0,0 3 90,0-3-90,8 3-360,-6 1-450,6 3-269,-8-4-90,0-1-91,0-4 1260,0 2 0,6-13 0,0 2 0</inkml:trace>
  <inkml:trace contextRef="#ctx0" brushRef="#br0" timeOffset="112518">10683 12175 10051,'0'-41'0,"0"3"0,17-1 0,-13 15 0,12-1-629,-3 17-451,5 4-539,-2 22 1619,13-13 0,-18 35 0,14-15 0</inkml:trace>
  <inkml:trace contextRef="#ctx0" brushRef="#br0" timeOffset="112888">11237 12614 9961,'1'9'900,"0"0"-810,1-5 270,3-1-360,0-3 0,12-32 0,-4 23 0,2-21 0,0-4 0,3 14 0,12-39 0,-14 29-429,4-8 698,-10 12-89,-2 2 0,-4 0-180,-3 5 180,-1 1-180,0 5 0,0 1 339,0 4-339,-12 4 0,10 21 90,-10 1-180,4 4 180,5 9-90,-5-18 0,8 20 0,0-11 0,0-1-450,-4-4-89,1-8-1530,-4-2 810,4-4 1259,-2-2 0,1-1 0,-1 0 0</inkml:trace>
  <inkml:trace contextRef="#ctx0" brushRef="#br0" timeOffset="113635">10362 12267 10141,'-9'0'1349,"2"0"-1349,23 0 180,40 32-270,0-24-1234,-13 17 1,0 1 1413,18-13-90,-27 2 0,1 0 0,1-3 0,1-2 0,2 0 0,0 1 45,2-1 0,0 1-450,0-1 1,1 0-631,17 4 1,1 1 483,-16-5 0,1 1 551,1 1 0,4 0 0,-6 0 0,-6-3 0,-1 1 0,8 2 0,1 0 0</inkml:trace>
  <inkml:trace contextRef="#ctx0" brushRef="#br0" timeOffset="113818">11545 12383 10231,'-27'-5'180,"2"-3"0,4 7-180,-2-2 0,-5 3 0,-4 19 90,-10-15-1293,18 18 0,0 3 303,-36 0 270,27 1 1,-2 2-316,-2-5 1,-2-1 944,-4 4 0,-1 0 0,0 1 0,-1 0 0,-3 1 0,0 1 0</inkml:trace>
  <inkml:trace contextRef="#ctx0" brushRef="#br0" timeOffset="114718">13222 12307 10591,'9'-16'720,"-2"-1"-720,-7 3 89,0 1-89,0 2 270,-22 4 0,-17 1-270,-12 5 45,10 7 0,0 3-135,-15 15-812,10-3 1,1 2 901,-4 17 0,20-19 0,3-1 0,8 10 0,8-3 0,10 1 90,32 9-90,-3-11 0,12-3 0,6-3-335,13 3 335,-5-4 0,0-2-716,6 1 761,-23-7 0,-1-1 1720,4 1-1765,-11-2 0,-13-2 0,1-2 0,-16-1 109,-14-1-559,-24-2-359,-11 0-346,-11-1-14,12 0 0,-3 0 1169,1-15 0,3 12 0,1-11 0</inkml:trace>
  <inkml:trace contextRef="#ctx0" brushRef="#br0" timeOffset="114935">13135 11919 9691,'28'-18'990,"-2"3"-91,-1 8-539,-7 3 0,0 27-450,-10-2 180,-2 24 0,-5-6-1411,-1 8 1321,0 7 0,-23 5 0,17 6 0,-13-32 0,-2 2 0,10 16 0,3 2-135,-3-14 0,1 1-525,3 5 1,3 3 0,1-3-61,2-6 0,2-1-359,-1 13 0,0-1 1079,0 14 0,22-2 0,6-2 0</inkml:trace>
  <inkml:trace contextRef="#ctx0" brushRef="#br0" timeOffset="115585">14257 11906 11311,'-5'-9'809,"0"1"-719,1 3 180,1 0-270,2 28 0,-2 16 0,2 17 45,-1-9 0,-1 0-943,1 19 898,1-20 0,0 0-450,0 20-179,1-2-361,0-3-89,0-4 0,0-4-271,0-5 1350,18-7 0,-14-5 0,14-4 0</inkml:trace>
  <inkml:trace contextRef="#ctx0" brushRef="#br0" timeOffset="115751">14100 12471 9871,'-10'-26'180,"2"0"-180,8 3 0,0-2 0,17 3 90,14-13-90,11 11-495,-5 4 1,1 0-2213,15 0 1717,-16 7 1,2 2 989,18-2 0,1 3 0,-1 2 0</inkml:trace>
  <inkml:trace contextRef="#ctx0" brushRef="#br0" timeOffset="116637">13620 12296 9512,'-1'-5'809,"1"0"-539,-1 1 0,1-3 629,0 4-539,12 0-270,-9 19-90,9 7 0,-12 12 0,0 2 90,0 14-90,0-9 0,0-5 0,0 0 90,0 6-540,0 13-1349,38-9 720,-7-12 1079,16-13 0,5-3 0,-18-11 0,-1-2 0,14 1 0,-1 0 0</inkml:trace>
  <inkml:trace contextRef="#ctx0" brushRef="#br0" timeOffset="117521">14563 12324 9422,'0'-5'989,"0"0"-629,0 1 90,0 2 809,0-1-1259,0 17 0,0 3 0,0 12 0,0 3 0,17 11 0,-13-6 0,12 25 0,-16-28 0,0 8 0,0-19 0,0-4 90,0-3-90,0-3 180,0-4 90,0-4-270,0-2 0,0-19 0,0-21 0,17-4 0,-7 4 0,1-1 0,11-8-508,6 4 0,2-1 328,-3-7-315,13 8 1,4 2-586,2-2 405,-15 15 1,1 2 674,1 7 0,-1 2 0,17-6 0,-16 11 0,-1 0 0</inkml:trace>
  <inkml:trace contextRef="#ctx0" brushRef="#br0" timeOffset="117868">15810 12303 12030,'57'0'-2069,"-11"0"360,1 0 1709,-13 0 0,2 0 0,-1 0 0</inkml:trace>
  <inkml:trace contextRef="#ctx0" brushRef="#br0" timeOffset="118019">15863 12717 10321,'33'-9'-1889,"0"1"0,24 3 1889,-27-11 0,0-1 0,22 14 0,3-13 0</inkml:trace>
  <inkml:trace contextRef="#ctx0" brushRef="#br0" timeOffset="118668">17025 12224 10231,'-5'-27'1080,"-1"5"-1080,-1-1 0,1 10 0,1 1 539,2 9-539,2 17 0,1 10 0,0 24 0,0-4 45,7-11 0,0 0-45,-3 10-921,11 14 921,-15-18 90,0-2-180,0-2 180,0 3-90,0-12 0,0 2-630,0-18 630,10-19 0,3-14 0,9-11 0,12-24-90,-9 19-283,12-17 373,-10 17 0,-1 3 0,1 1 0,8-4 90,-10 13 90,12 0-180,-19 19 0,9 4 0,-14 3 0,4 21 90,-8-16-180,1 39 180,-3-26-1889,3 36 899,-2-22-1978,7 24 2878,-3-27 0,4 4 0,-3-15 0</inkml:trace>
  <inkml:trace contextRef="#ctx0" brushRef="#br0" timeOffset="118987">17593 12464 10321,'0'-19'450,"17"1"-360,-12 7 0,27 0-180,-15 2 90,30-7 90,-11 4-135,-3 0 0,0 0 135,11-3-90,9-3 90,-3 0-90,-17 5 0,10-9-90,-25 10 90,-4-8 180,-10 8-90,-4-3 89,0 4 1,-24 2 0,18-2-90,-34 4-180,36 0 90,-27 2 90,15 4-90,-1 17 0,5 7 90,12 22-90,0-8 0,20 3 0,-14-9-629,34 0-1260,-12 15 719,11-12 1170,-11-7 0,0-1 0,8-1 0,10 7 0</inkml:trace>
  <inkml:trace contextRef="#ctx0" brushRef="#br0" timeOffset="119200">18435 12247 10501,'0'-15'720,"0"3"-720,0 4 90,0 3 179,0 1-269,18 3 0,-14 16 0,36-11 90,-8 28-90,10-6-90,-11-3 0,-2 3-1229,7 17 330,11 2-180,-14-13-271,-1 0 1440,2-2 0,-2-4 0,1-1 0</inkml:trace>
  <inkml:trace contextRef="#ctx0" brushRef="#br0" timeOffset="119419">19195 12170 11131,'0'-10'0,"-24"2"0,1 5 0,-25 17 0,6 11 0,8 9 45,8 0 0,2 1-45,-1 4-495,4-1 0,2 0-224,6-4-541,-2 18 361,8-29-450,0 4 1349,3-17 0,-1-5 0,-1-3 0</inkml:trace>
  <inkml:trace contextRef="#ctx0" brushRef="#br0" timeOffset="119600">18825 12238 9871,'19'-27'720,"-3"2"-450,3 6 90,-2-2-270,21 13-90,-10-1 89,2 9-178,-4 18 178,2-13-89,3 32 0,1-19-135,-8 5 1,-1 2-856,15 9-539,-6-5 0,1 0 1134,7 5 0,12 7 0,-15-14 0</inkml:trace>
  <inkml:trace contextRef="#ctx0" brushRef="#br0" timeOffset="119785">19955 12043 11311,'-18'-8'449,"0"3"-449,-21 26 90,0 14-90,3 15-2359,9-10 0,0 1 1235,9-12 0,0-1 1124,-5 12 0,1 0 0,6-10 0,1 0 0,-12 30 0</inkml:trace>
  <inkml:trace contextRef="#ctx0" brushRef="#br0" timeOffset="121959">21152 11206 9781,'0'-7'1170,"1"2"-721,-1 2-359,0 0-90,0 17 0,0 2 90,0 16 0,0 1 0,0 1-90,0 5 0,0 6-298,16 4 298,-12 4 0,11 1-90,-15 3 180,0-2-90,0 1 0,0-2 90,0 0-1104,0-4 1104,0-1 0,-19-5-612,14 11 612,-31-16-90,32 4 90,-27-20-179,27-5 179,-23-4 151,23-5-241,-22-3 724,10-4-724,-5-1 131,2-19-131,10-5-90,1-13 180,5-1-180,2 5 90,1-2-89,0-13 89,16 12 106,-13-13-195,32 28 89,-16 2 0,18 14 89,-5 36-89,-14-9 45,-2 14 0,-2 2 45,-4 8-90,1-2 0,1 1-205,-3 9 249,-5-7 1,0 1-613,0 8 568,-2-21 0,0 1-315,-2 1 1,0-1-856,0 22-1777,0-11 0,0 1 2947,0 8 0,0-21 0,0 0 0,0 13 0</inkml:trace>
  <inkml:trace contextRef="#ctx0" brushRef="#br0" timeOffset="124417">22198 11926 9332,'0'-11'899,"0"1"-629,0-3-90,0 1-180,-19-1 0,14-1 0,-33 1-90,22 3 180,-19 2-90,4 5-90,-2 1 180,-4 2-180,-1 0 180,-1 22-180,3-17 90,1 36 0,8-25 0,4 18 90,8 7-90,7-9 0,29 27 0,-15-25 45,17-11 0,5 0-135,10 23 90,14-13 0,-19-6 0,-3-2 90,5 2 90,3 4 180,-25-15-271,4-3-178,-15-1 178,7-6 1,-9 1-90,0-5-899,-19 1-180,-9-2-1170,-26-1 2249,9 0 0,-1-19 0,15-4 0</inkml:trace>
  <inkml:trace contextRef="#ctx0" brushRef="#br0" timeOffset="124637">21972 11614 9242,'6'-4'2788,"-5"18"-2788,5 13 90,-6 10-90,0 7 0,-14 16-90,10-9-722,-3-3 0,0 1 812,7 13 0,0-8 0,0 0 0,0 11-225,0-24 0,0 2-810,0-1 1,0-2-315,0 23 1349,7-14 0,3 0 0,8 5 0,-1-20 0,0-1 0</inkml:trace>
  <inkml:trace contextRef="#ctx0" brushRef="#br0" timeOffset="124985">22887 11985 11760,'0'-31'810,"-17"-6"-720,13 12-90,-27-3 180,7 18-180,-22 21 0,5-7-1349,-3 40 1349,14-22 0,1 28 0,5-9 45,14-8 0,2 0-45,-2 18-90,17-10 0,3 0-539,-5 3 134,21-17 0,4-2-854,2 3 539,0-15 1,3-4-1440,21 8 2249,4-9 0,4-3 0,0-5 0</inkml:trace>
  <inkml:trace contextRef="#ctx0" brushRef="#br0" timeOffset="125239">23370 11607 10771,'-13'-15'270,"10"2"-270,-9 5 1079,1 3-1079,8 22 0,-8 14 0,11 32 0,0-3 90,-2-14 0,0 1-90,1 15-607,-1-9 1,0 0 67,2 10 179,0-23 0,0 0-630,0-2 1,0-3 0,0 19 989,0-14 0,0-1 0,0 1 0,0 8 0</inkml:trace>
  <inkml:trace contextRef="#ctx0" brushRef="#br0" timeOffset="125401">23138 12238 9871,'-8'-31'720,"0"0"-720,3-9-90,2 11 180,2-15-180,20 22-1709,9-7 180,11 17 1619,6 1 0,-8 9 0,2 1 0</inkml:trace>
  <inkml:trace contextRef="#ctx0" brushRef="#br0" timeOffset="126023">23803 12021 10861,'0'10'270,"0"8"-180,0 12 0,11 2 179,-8-4-269,8 17 0,-2-10 0,-7 11 0,7-19 90,-9-1 360,4-4 450,-3-1-810,3-8-1,-4-2-89,0-23 0,0-11 0,-16-28-89,12 4-91,-5 9 0,3 0-360,23-13-225,-6 8 1,2 0-226,9-4-210,0 17 0,0 1-509,-4-2 1709,24 5 0,-12 7 0,3 4 0</inkml:trace>
  <inkml:trace contextRef="#ctx0" brushRef="#br0" timeOffset="126385">24308 12341 10951,'0'-43'180,"17"7"0,-13-4-91,27-11-89,-12 9-2218,0-15 2218,9 14-90,-25-1 885,19-1-435,-20-19-360,7 14 45,-9 8 0,0 0 225,0-6 0,-9 8 0,0 0-78,4-4-192,-32-7-90,33 22 0,-27 7 1370,28 6-1280,-8 6 0,3 5 0,6 26 311,-6 0-311,8 26 45,0-12 0,0 1-45,0 26-1194,7-3 1,1 2 788,-7-22 1,2-1-91,10 11 1,5 1-1826,-6-2 1,3-3 2319,2-11 0,2-1 0,2 8 0,1-1 0,12 11 0</inkml:trace>
  <inkml:trace contextRef="#ctx0" brushRef="#br0" timeOffset="126919">24778 11073 8432,'24'0'1170,"-3"0"-1170,-12 15 269,1-11-89,-9 22-90,6-23 270,-3 20-360,1-12 0,2 21 0,-4-9 90,4 21-180,-3-13 180,0 12 0,-2-7-90,-1 1-90,0 4 180,-1 20-180,0-13 180,0-7 0,0-1-90,0 7 45,0-9 0,0 0-135,0 6-649,0 10 739,0-20-90,0-1 180,0-4-1170,0 9-179,0-12 1259,0 11 0,0-18 0,0 3 0</inkml:trace>
  <inkml:trace contextRef="#ctx0" brushRef="#br0" timeOffset="127818">24808 11193 9422,'0'-4'1079,"0"0"-1079,0 16 270,-8 24-90,6 1-180,-2 0 0,0 2 0,4 9-1213,0 18 1213,0-15 0,0-1 0,0 0 0,8-14 0,1-1 60,-5 17-60,11-9 0,1-2 0,-1 2-239,2 10 239,5-22 0,-19-4 0,19-5 90,-7 1-180,4-10 1177,5-1-1177,-11-9 34,11-16 146,-9 9-90,2-26 181,-4 6-91,-6-8-180,0-14 180,-5 19 90,-2-18 90,0 22-270,-20-6 0,15 15-90,-34 3 90,22 5 0,-5 18 90,-2 16-90,13 11-945,-3 9 945,1-6 0,12 4 0,-3 5 0,3-12 0,2 0 0,-1 23 45,-2-9 0,4-1 45,14 10-90,-14-10 0,0-1 0,14 7 0,-14-21 0,-4 0-270,2 12-449,0-3-361,0-3-89,0-3-1418,0-2 2587,-17-4 0,12-1 0,-13-2 0</inkml:trace>
  <inkml:trace contextRef="#ctx0" brushRef="#br0" timeOffset="128285">26045 11322 10591,'-28'-31'899,"3"5"-629,-27 6 360,-10 2-630,13 10 45,6 1 0,2 6-2451,-8 28 2406,-11-4 45,34 12 0,5 4-45,-7 13-1368,11 0 1,4 3 1367,7-21 0,6 1-180,15 27 1,7 0-209,-6-25 1,2-2-153,16 12 0,5-2-135,-9-16 1,0-2-46,2 0 1,2-2 719,2-2 0,0 0 0,1-3 0,0 0 0,1-2 0,0 0 0</inkml:trace>
  <inkml:trace contextRef="#ctx0" brushRef="#br0" timeOffset="128551">26375 11244 9871,'0'-24'0,"0"5"270,22 8 450,8 6-540,26 30 0,-11-2-135,-15 13 0,-3 4-378,4 18 513,-9 0 0,-4 3-472,-10-22 1,-2 3 321,-1 6 0,-1 6 0,-1-5-758,-1-2 1,-4-1 727,-12 16 0,-3-1 45,5-18 0,-3-3-45,-12 2 0,-4-1-360,6-2 0,-3 1-840,-2-4 1,-4 2 0,1-3 1199,-8 5 0,-2-2 0,5-4 0,-3 0 0,2-2 0,-6 0 0,-1 0 0</inkml:trace>
  <inkml:trace contextRef="#ctx0" brushRef="#br0" timeOffset="129093">27732 11193 13559,'-21'-17'-1259,"-4"-5"449,23 3 810,-7-1 0,9 11 0,0 4 0</inkml:trace>
  <inkml:trace contextRef="#ctx0" brushRef="#br0" timeOffset="129351">27927 11916 11131,'0'20'359,"0"0"-179,0 5-90,0-5 90,20 20 0,-14-14 0,13 1 0,1 1 90,-16 6-180,15 11 0,-9-15-90,-7-2 0,7 0-90,-42 12-360,-2-10-2016,-21-3 0,-8-2 937,15-8 0,-1-2 1348,1-1 0,-4 1 0,1-2 1,6-2-1,2-1 0,-2 0 1,-2 0-1,0 0 0,0 0 1</inkml:trace>
  <inkml:trace contextRef="#ctx0" brushRef="#br0" timeOffset="132968">20587 13110 8882,'-6'0'809,"2"-8"-539,0 6 0,0-11 90,1 12-180,-1-10 0,3 8-180,-2-7 0,2 5 0,1 0 0,0 1 0,0 0 539,0 1-449,18 1-90,19 2 90,14 16-1409,-16-13 0,2-1 1319,2 6 0,3 0 0,10-2 0,8-2 0,-2-1 0,-8-2 0,-1 0 0,6 0-504,2 2 1,7 1-1,3 1 1,-1-1-1,-5-1 526,-6-2 1,-4 0-1,1-1 1,2 0-225,1 1 1,2 1 0,2-1 0,0 1 0,0-1 237,1-1 0,2 0 0,-1 0 0,-1 0 0,-2 0-14,0 0 1,-3 0-1,1 0 1,5 0-23,-1 0 0,5 0 0,3 1 0,0-1 0,-3 0 0,-6-1-316,1-2 1,-5 0 0,-2 0 0,4 0 315,-1 2 0,3 1 0,0 0 0,-1-1 0,-4 0-13,14-2 1,-4-2-1,0 1 13,-1 1 0,0-1 0,-1 2 0,0 1 0,0 1 0,0-1 0,-4-2 0,0-1 0,0 1 0,-3 3 0,0 0 0,-1 0 30,-3 0 0,-1 1 0,2-2-60,11-1 0,3 0 0,-5 0-240,-15 1 0,-2 1 1,1-1-571,19-2 1,4 0-1,-9 3 219,-12 9 1,-4 0 620,9-9 0,-5 4 0,-2 27 0,-7-14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45:21.09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2145 4600 11490,'0'-7'1260,"0"1"-1170,-8 3 449,6-2-539,-6 24 0,8-1 0,0 16 0,0-3 0,0-4 90,0 2-180,13 2-90,-10 15-539,11-11-963,-14 10-117,0-14-60,0-2 1859,0-1 0,0-1 0,0-1 0</inkml:trace>
  <inkml:trace contextRef="#ctx0" brushRef="#br0" timeOffset="184">2180 4435 9512,'4'16'-810,"6"9"-629,2-23 1439,5 10 0,1 0 0,-1 3 0</inkml:trace>
  <inkml:trace contextRef="#ctx0" brushRef="#br0" timeOffset="549">2650 4666 9871,'0'18'1170,"0"0"-900,0 2-181,0-2 91,0 1-180,0 1 0,0 2 90,12 9-180,-9-5 90,9 14 90,-12-17 0,0 11-90,0-18 180,0 2-270,0-10 90,0-4 90,0-18-180,0-10 90,0-10-90,17-18 90,-12 18-692,13-11 692,-4 17-82,-11 3 82,11 5 0,2 3 0,-1 9 0,14 2 0,-8 6 597,-2 20-597,-5-16-93,0 34-896,-1-21-1530,9 27 631,-5-16 1888,9 8 0,-7-13 0,3-1 0</inkml:trace>
  <inkml:trace contextRef="#ctx0" brushRef="#br0" timeOffset="949">3295 4734 10231,'-21'-17'720,"-18"6"-720,18 7 90,-18 25-90,9 5 0,14 13 0,5-1 0,11-10 90,0 11-90,0-11 90,17 12 0,-13-21-180,27-3 90,-27-8-270,30-7 180,-11 2 90,1-28-90,12 18 90,-26-26 0,-1-6 0,19 8 0,-14-16 0,-5-3-1571,-1-7 1571,-2 19 0,-1 0 0,-3-19-634,1 0 904,-1 0-180,-2 21 0,0-1 0,0-13-180,0-15 450,1 39-90,0 3-90,0 18-90,1 3 0,1 23-90,0 15 0,-2 13 812,0 10-812,-1-7 0,0 5 0,0-15 0,0 2-899,0 22-585,0-12 0,0 0-765,0 5 2249,0-22 0,0-3 0,0 6 0,0-3 0</inkml:trace>
  <inkml:trace contextRef="#ctx0" brushRef="#br0" timeOffset="1299">3598 4831 10141,'27'11'90,"29"-8"0,-33 9-90,30-12-90,-19 0 180,-2 0-90,1 0 0,2-17 0,-12 12 0,3-27 0,-20 15 360,0-14-90,-26 16-180,15-9 180,-33 17-181,13-12-178,-14 11 358,5 1-179,15 18 0,10 8-90,9 17 0,21-4 0,-16 0-180,34 1-449,-16-9-541,0 6-359,17-13-629,-24 0 2158,18-4 0,-11-1 0,0-2 0</inkml:trace>
  <inkml:trace contextRef="#ctx0" brushRef="#br0" timeOffset="1522">4043 4634 9961,'-12'13'990,"21"1"-900,20 16-180,11-16 135,-9-1 0,1 1-45,13 2 45,-3-3 0,2 0 45,10 8-405,-8-11 0,0-2-764,9 3-361,-14-4 1,0-1 1321,4 2 0,8-1 0,-22-3 0</inkml:trace>
  <inkml:trace contextRef="#ctx0" brushRef="#br0" timeOffset="1724">4463 4583 10771,'-8'0'1169,"1"15"-1259,-1-11 90,1 29 0,-4-16 0,-2 19 90,-3-4-90,-3 6-270,0 2-1574,4-9 0,0 0 1844,-7 18 0,8-17 0,1-1 0,-3 14 0</inkml:trace>
  <inkml:trace contextRef="#ctx0" brushRef="#br0" timeOffset="2038">4900 4839 11580,'0'16'0,"0"-4"0</inkml:trace>
  <inkml:trace contextRef="#ctx0" brushRef="#br0" timeOffset="2502">5162 4688 10141,'0'45'720,"0"-7"-540,0 5-90,0-7 0,0 3 0,0 1-90,16 3 0,-12-2 179,24 12-179,-25-16 900,16 21-720,-17-35-360,6 6 180,-8-47 0,0-16 0,0-17 0,-14-6 0,12 16 0,0 0-151,-5 8 0,0-1 106,6-30 0,2-2-251,-2 26 1,2 0 295,4-5 0,3-5 0,0 5-545,4 4 0,0 2 545,0-13 0,2 3 0,7 16 0,-2 4 0,-4-26 0,18 8 0,-10 8-496,-1 10 586,-3 7 424,-1 10-245,-6 6 261,-3 22-530,-6 10 0,-3 10 0,-22 4 0,16-8 90,-35 4 868,36-1-2577,-35 12 90,16-16 1529,-15 15 0,17-26 0,8 4 0</inkml:trace>
  <inkml:trace contextRef="#ctx0" brushRef="#br0" timeOffset="2916">5688 4196 11131,'11'23'629,"0"24"-539,-4-27-90,5 46 0,-5-25 0,3 16 90,-1 4-90,-4-14 0,-1-9 0,-1 0 0,-1 4 90,1 17 0,-3-31-180,0 1-180,0-17-179,0-4 449,0-22 0,0-12 0,0-11-90,14-19 90,4 20-742,0-9 652,7 17 63,-22 6 27,19 9 360,-10-1-360,8 12 0,-10 12 90,4-5 0,-7 49-90,3-29 732,-1 32-1452,-2-6-359,-3-12-1440,5 21 2519,-2-29 0,4 3 0,-1-16 0</inkml:trace>
  <inkml:trace contextRef="#ctx0" brushRef="#br0" timeOffset="3252">6135 4639 10231,'8'0'900,"1"0"-720,-3 0-180,2 22 89,1-17-89,1 39 0,0-25 180,8 33-270,-6-18 180,10 19-90,-11-24 90,3 6 180,-7-17 270,-2-3-450,-1-3-90,-17-23 0,10-12 0,-26-15 0,25-6 0,-10 4-90,14-5-329,0-5 329,0-2 90,0 0 0,0 0-45,9 20 0,0 0 45,-5-11-90,29-11 90,-16 37 90,11 3-270,-12 30-359,-5 17-541,-11 12-813,-21 12 1893,6-17 0,-3 0 0,-4-7 0,-2 0 0,-1 13 0,0-1 0</inkml:trace>
  <inkml:trace contextRef="#ctx0" brushRef="#br0" timeOffset="9100">9295 5812 10411,'27'0'270,"0"0"-270,-7 0 0,0 0 0,-7 0 0,-1 0 0,2 0 90,-3 0-180,0 0-450,0 0-89,-2 0-91,2 0-90,-3 0-179,1 0 989,-1 13 0,-2-10 0,0 9 0</inkml:trace>
  <inkml:trace contextRef="#ctx0" brushRef="#br0" timeOffset="9283">9387 5984 9602,'36'0'-877,"1"0"0,-3 0 0,-3 0 0</inkml:trace>
  <inkml:trace contextRef="#ctx0" brushRef="#br0" timeOffset="9684">10100 5305 9242,'-7'16'-90,"5"7"-1799,-6-11 1889,8 12 0,0-6 0,0-1 0</inkml:trace>
  <inkml:trace contextRef="#ctx0" brushRef="#br0" timeOffset="9882">10242 5303 9691,'0'28'180,"-11"-13"-360,8 12-899,-8-13-810,11 14 1889,-10-4 0,8 1 0,-8 2 0</inkml:trace>
  <inkml:trace contextRef="#ctx0" brushRef="#br0" timeOffset="10433">10657 5485 11940,'0'45'270,"0"-7"-180,0 2-90,0-5 0,0 5 0,0 1 0,0 4 0,0 21-360,0-14-898,0-8 0,0 1-1,0 5-360,0 14 1619,0-25 0,0-4 0,0-4 0</inkml:trace>
  <inkml:trace contextRef="#ctx0" brushRef="#br0" timeOffset="10666">11087 5432 10951,'0'15'899,"0"8"-899,0 14 90,0 2-180,0-7 180,0 22-719,0-10-406,0-7 1,0 1-440,0 6 125,0 12 1349,0-19 0,0-3 0,0-1 0</inkml:trace>
  <inkml:trace contextRef="#ctx0" brushRef="#br0" timeOffset="10838">10817 5921 10141,'-17'-22'900,"2"7"-900,2-4-90,6 12 90,1-13 0,5 10 90,21-4-900,10 7-269,11-2 1079,23 5 0,-20 2 0,16 1 0</inkml:trace>
  <inkml:trace contextRef="#ctx0" brushRef="#br0" timeOffset="11133">11408 5867 11221,'-35'0'269,"7"0"-179,13 15-90,27 2 90,5 11-90,20-13 0,-21-1 90,14-13-90,-14 5-180,12-21-629,-11-3-720,-6-18 629,-8 2-269,-23 13 1169,15-7 0,-32 26 0,17-10 0</inkml:trace>
  <inkml:trace contextRef="#ctx0" brushRef="#br0" timeOffset="11674">11638 5790 9691,'0'27'180,"14"1"-180,-10-5 0,10-2 0,-14-3 0,9-2 90,-7 7-90,7-7 180,-9 2-180,4-10-180,-2-3 90,5-23 90,-6 14 0,6-35 0,1 11 0,1-8 0,4-2 0,-3 14 0,1 2 0,-2 2 270,3 3-180,-4 8-180,3 2 450,-4 7-270,1 19 0,-1-14-90,-1 29 0,0-31 0,-1 28 0,0-27 0,0 28 0,-2-17 180,3 3-180,-4-1 0,2-15 90,-1 4-180,5-23 180,-1 12-90,2-27-90,5 10 0,-3 3 90,6-14 0,-8 18-90,1-2 90,-5 6 0,0 11 90,-1 0 0,-2 0-630,4 15-539,-3 5-1800,7 18 2879,-3-8 0,6 0 0,-2-10 0</inkml:trace>
  <inkml:trace contextRef="#ctx0" brushRef="#br0" timeOffset="11966">12145 5886 10321,'18'-8'90,"-14"-2"-90,14 7 90,-1-4-90,-13 2 90,27 0-90,-28 0-90,21 0 180,-22-1 90,17-2-90,-13 0 0,4-2-90,-6 3 270,-4-2-180,0 0 269,0-4-269,-19 5-90,15-2 0,-28 7-90,18 1 180,-2 22-90,-1 3 0,16 12-1529,-6 10-360,7-15 1889,0 11 0,26-13 0,6 0 0</inkml:trace>
  <inkml:trace contextRef="#ctx0" brushRef="#br0" timeOffset="12504">13247 5359 9332,'-33'-1'1349,"-3"-1"-1079,-1 22-90,5 7-2000,0 11 1820,9 4 90,3-7 0,2 2 234,3 3-234,4 0-90,3-1 90,5 14-180,2-15-1079,23 20 359,8-30-667,14 5 398,0-15 1079,-6-4 0,2-5 0,1-2 0</inkml:trace>
  <inkml:trace contextRef="#ctx0" brushRef="#br0" timeOffset="12738">13433 5574 10231,'0'41'90,"0"-7"-90,0-2 90,17 8-90,-13-7 0,12 11-450,-16-12-449,0-1-181,0 0 1080,0 9 0,0-12 0,0 7 0</inkml:trace>
  <inkml:trace contextRef="#ctx0" brushRef="#br0" timeOffset="12934">13332 5780 9152,'0'-8'-90,"0"-1"90,0 1 0,0 0 90,0 2-180,20-1 90,-15 2-360,29 0-270,-30 3-179,31-1-639,-19 2 1448,17 1 0,-9 0 0,0 0 0</inkml:trace>
  <inkml:trace contextRef="#ctx0" brushRef="#br0" timeOffset="13624">13550 5642 11850,'-18'16'0,"-8"-12"-90,23 24 270,-21-25-180,21 26 0,-17-15 0,18 16 0,-12-9 90,13 9-180,-5-8 180,6 12 0,0-16-90,20 6 0,-16-12 0,34-2 0,-18-7 0,14-1-90,-16-18 90,5 12-180,-15-27 90,4 10-90,-7-17-809,-5 7-180,-16-4-630,-2 11 180,-2 0 1619,-11 12 0,26 6 0,-12 6 0</inkml:trace>
  <inkml:trace contextRef="#ctx0" brushRef="#br0" timeOffset="14049">13808 5745 10051,'0'36'90,"0"2"0,0-9-90,0 0 0,0-9 0,0-1 90,0 4-90,8-8-270,-5 2 90,11-12 180,-7-19 0,5 10 0,1-33 0,-2 20 0,10-34 0,-5 17-90,15-23 180,-14 26 0,9-13 270,-14 29 90,2-8-270,-8 22 0,0-5-180,-2 6 90,3 19-90,-4-14 90,7 42-90,-4-29-90,6 36-630,-2-26-269,0 9-1890,5-5 2879,-3-10 0,5 2 0,-1-11 0</inkml:trace>
  <inkml:trace contextRef="#ctx0" brushRef="#br0" timeOffset="14266">14287 5465 10591,'0'39'180,"14"5"-90,-11-6-90,11 4 0,-14-10-90,8 16-630,-5-13-89,5 12-541,-8-17 361,0-1 989,0-2 0,0-4 0,0-1 0</inkml:trace>
  <inkml:trace contextRef="#ctx0" brushRef="#br0" timeOffset="14588">14238 5704 8522,'16'-8'0,"2"0"0,16 7 0,1 0 0,-7 1 0,0 18 0,-1-3 0,-6 5 0,13 4-90,-17-10 180,4 2 180,-10 5 90,-1-19 269,-3 16 1,-1-16-630,-3-9 0,-20 3 0,13-27-90,-14 9 0,18-8 180,0-9-360,0 17-629,0-12 89,0 18-89,15 2-630,-11 4 1529,23 9 0,-24-4 0,10 5 0</inkml:trace>
  <inkml:trace contextRef="#ctx0" brushRef="#br0" timeOffset="14900">14960 5728 10231,'-41'-12'810,"4"9"-810,-1-10 0,9 13 90,6 15-90,11 1 0,5 14 0,7-3 90,20-1 0,-1-6-90,18-10 0,-8-4 0,-3-6-90,-12-20-540,-4-1 90,-10-21-179,0 12-1,0-1-179,0 9-271,0 2 1170,-17 0 0,13 2 0,-13 1 0</inkml:trace>
  <inkml:trace contextRef="#ctx0" brushRef="#br0" timeOffset="15433">15062 5685 9332,'9'9'539,"-2"-1"-359,9-8-90,-5 0-90,-1 0 90,2-20 180,5-6 90,-4-11-180,9-14-90,-11 19 179,2-25-179,-8 22-229,-2-11 409,-2 15-90,-1 0-90,0 3 90,0-10-180,0 13-180,-17-8 180,13 20 90,-12 2 0,16 30 319,0 14-409,0 31 90,0-6-135,6-17 0,1 0-1111,-3 10 1156,2-18 0,1 0-352,3 25 262,2-18 180,15 18-90,-5-32-90,14 9 0,-10-22 90,8-1 0,-5-9 0,-3-3-90,3 0 102,7-14-12,-10-8 0,11-17 0,-22 4 0,3-15-90,-13 17 90,-1-10 90,-4 11-90,0 2 0,0-1 1366,-20 2-1186,15 3-180,-15 2 307,7 0-307,10 9 93,-20 2-93,20 27 0,-7 12 90,10 26-180,0-6-315,0-12 0,0 0-224,0 7-181,9-7 1,1-1-271,-6 2-629,32 8 1709,-31-18 0,28-4 0,-13-1 0</inkml:trace>
  <inkml:trace contextRef="#ctx0" brushRef="#br0" timeOffset="15766">15750 5774 10951,'16'-10'0,"2"3"0,1 1 0,9 3 90,-25-1-90,24 1-90,-24-2 180,19 1-180,-20-2 90,13 1 0,-14-2 0,5-2 0,-6-1 0,0-8 0,0 4 270,0-13-91,0 9-179,-16-1 0,13 6-89,-13 5 89,16 1 89,0 4-89,0 21 0,0 3 90,0 14-359,0-4-1350,0 5 539,0-9-1700,16 15 2780,-1-21 0,3 4 0,-7-12 0</inkml:trace>
  <inkml:trace contextRef="#ctx0" brushRef="#br0" timeOffset="16070">16058 5622 10141,'7'-5'540,"-1"0"-540,-3 5 90,1 0 0,0 0 0,3 18-90,-2-14 0,5 27 0,-4-11 90,5 25-180,-6-14 360,1 12 89,-4-28 1,0 3-360,-2-52 0,1 2 0,-1-28 0,14 4-180,-10 21-269,11-7-271,-1 15-269,-10 4-181,19 4-629,-20 2 1799,17 5 0,-18 5 0,9 4 0</inkml:trace>
  <inkml:trace contextRef="#ctx0" brushRef="#br0" timeOffset="16516">16487 5003 9781,'0'13'270,"0"4"-270,0 21 0,0-8 90,0 0-270,0-10-359,0-2-91,0 0 90,0-5 450,12-3 540,-2-21 270,20-5-271,-12-18-179,7 17-90,-12-13-180,1 26 360,-1-20-270,-2 22 0,1-7-90,-4 9 90,1 0 0,-4 19-990,-1 13-719,-3 12 1619,-10-8 0,-2 1 0,7 14 0,-6-16 0,0 0 0</inkml:trace>
  <inkml:trace contextRef="#ctx0" brushRef="#br0" timeOffset="18533">9637 6636 10141,'0'18'720,"13"-2"-900,1-6-630,3-4 1,9-2-900,-6 0 450,8-1 1259,-3 1 0,-8-2 0,-2 2 0</inkml:trace>
  <inkml:trace contextRef="#ctx0" brushRef="#br0" timeOffset="18668">9692 6773 10141,'-18'9'90,"-6"2"450,22-1-540,-8-2 0,10 0 90,27-3-270,9 3-899,16-4 1079,-16 0 0,0-1 0,12 0 0,16 0 0</inkml:trace>
  <inkml:trace contextRef="#ctx0" brushRef="#br0" timeOffset="19168">10298 6416 10951,'0'26'449,"0"0"-359,0-5-90,0 0 0,-14 3-629,11-4-1170,-11 10 629,14-13-359,0 2 1529,0-9 0,0-3 0,0-1 0</inkml:trace>
  <inkml:trace contextRef="#ctx0" brushRef="#br0" timeOffset="19317">10453 6448 10051,'0'35'-2968,"-12"6"2968,10-9 0,-10 4 0,12-9 0</inkml:trace>
  <inkml:trace contextRef="#ctx0" brushRef="#br0" timeOffset="21204">10922 6622 11311,'0'26'0,"0"5"179,0-6-179,12 2 0,-9-6 0,10-1-449,-13 0-361,0-2 1,0 0-271,0-3 91,0-1-591,0-3 1580,0-2 0,0-2 0,0-1 0</inkml:trace>
  <inkml:trace contextRef="#ctx0" brushRef="#br0" timeOffset="21383">10957 6553 8972,'0'10'-870,"14"-9"1,3 12-1</inkml:trace>
  <inkml:trace contextRef="#ctx0" brushRef="#br0" timeOffset="21772">11268 6624 9242,'7'0'719,"-1"0"-539,0 13 0,0-10-180,1 21 0,0-22 0,0 24 0,1-13 90,-2 14-90,2 5 0,-3-6 90,4 15-90,-5-17 90,1 7 0,-2-16-90,-2-1 0,-1-8 0,1-21 0,2-7 0,2 0-90,4-30 180,-1 33-270,3-27 270,-3 34-90,1-11 0,-2 20 0,2-17 0,-2 18 0,3-4 90,-3 6-90,0 20 0,-1-15 90,0 33-180,0-34-720,4 45 1,-2-31-2070,11 32 2879,-5-28 0,9-3 0,-4-12 0</inkml:trace>
  <inkml:trace contextRef="#ctx0" brushRef="#br0" timeOffset="22149">11835 6728 9871,'-17'-6'810,"-2"2"-810,-16 4 0,17 17 180,-10-12-90,24 26-90,-20-27 90,22 28 0,-8-12 0,10 15-90,0-7 90,24-12-90,0-7 0,25-9 0,-26-18 0,17 14 0,-27-35 0,19 10 0,-21-10 0,6-16 269,-16 22 91,5-26-180,-6 25 90,0-9-180,-16 9-90,12 11 0,-12-4 90,16 17-90,0 19 0,0 13-90,0 11 180,0 4-90,0-6 0,0 2-1349,14 18 179,-11-13-179,9-6 0,3 0 1349,0 1 0,9 8 0,-2-17 0</inkml:trace>
  <inkml:trace contextRef="#ctx0" brushRef="#br0" timeOffset="22516">12132 6868 10951,'52'0'90,"-10"0"-180,-3-7-360,-9 5 270,-1-5-90,0 7 0,-2 0 1,-2 0-181,3-5 360,-12 0 90,2-10 0,-15 5 0,0-6 90,-3 3 90,-17-2 539,13-9-269,-32 7 0,31-5-450,-25 5 0,27 7 90,-19-2 0,19 26-180,9-12 180,-1 28-90,27-10 90,-9-3-90,16 23 90,-4-27-720,-3 20-180,-9-17-269,3 0-270,-1-1 1349,1-1 0,-2-3 0,0-1 0</inkml:trace>
  <inkml:trace contextRef="#ctx0" brushRef="#br0" timeOffset="22784">12650 6605 9691,'-5'10'1080,"2"2"-1080,22 3 90,-14 8-90,28-11 0,-29 11 0,24-3 0,-5 10 0,7-6-810,10 17 271,-16-20-91,7 8 90,-11-13-269,1-1-630,-2-3 1439,-1-3 0,-1-3 0,1-1 0</inkml:trace>
  <inkml:trace contextRef="#ctx0" brushRef="#br0" timeOffset="23133">12928 6673 9871,'-25'28'360,"3"-12"-450,3 10 180,2-12 0,-9 27-90,6-12-1259,-14 25 269,17-19-629,-2 9 1619,8-13 0,4-3 0,1 0 0</inkml:trace>
  <inkml:trace contextRef="#ctx0" brushRef="#br0" timeOffset="23583">13237 6382 9781,'0'30'-90,"0"1"-1079,11 1-360,-8 1 1529,8-5 0,-11-7 0,0-5 0</inkml:trace>
  <inkml:trace contextRef="#ctx0" brushRef="#br0" timeOffset="23733">13307 6384 9691,'34'-8'720,"-3"21"-1170,-15 14-809,0 11-720,-15 3 1748,4-6 1,-5 2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46:35.84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17402 9981 9242,'0'20'629,"-11"-8"721,9-1-721,-9-22-179,23 12-2159,-9-20 1709,-7 17 0,1-6 0,-13 8 0</inkml:trace>
  <inkml:trace contextRef="#ctx0" brushRef="#br0" timeOffset="370">17982 9391 11041,'-39'17'1889,"3"8"-1799,3 13-1050,5 7 1050,4 0-90,-2 11 0,7-9 0,-1 2 45,5-11 0,0 4-1273,-1 4 0,-2 4 0,2-3 733,2-3 0,0-1-225,-3 13 1,0 0-143,6-19 1,0-1 861,2 0 0,1 0 0,-1-4 0,1 1 0,1 0 0,0-1 0</inkml:trace>
  <inkml:trace contextRef="#ctx0" brushRef="#br0" timeOffset="952">18338 9878 11760,'-16'-5'900,"12"0"-630,-26 4-270,12 0 0,-17 22 0,6 11 45,9-3 0,2 2-45,-1 22-2126,6-16 0,2 0 1586,5 6-179,0 15 604,6-24-1055,23 0-89,-17-4-450,40-5 1709,-26-2 0,23-7 0,-9-3 0</inkml:trace>
  <inkml:trace contextRef="#ctx0" brushRef="#br0" timeOffset="1257">18605 10086 10411,'0'-17'1619,"0"1"-1259,0 2-360,0 4 0,0 1 0,-13 6 90,9 16-180,-9 4 90,13 17 0,0 4 0,0-8 90,14 5-90,-10-14 0,20-4 540,-21-2-361,7-12-179,-10-13-269,0-5-361,0-20-270,-15 9-449,11 1-2339,-21 0 3688,23 8 0,-9-3 0,11 8 0</inkml:trace>
  <inkml:trace contextRef="#ctx0" brushRef="#br0" timeOffset="1699">18913 10020 11490,'0'36'180,"0"-6"-90,0 3-90,0 10 0,0-9 0,0 11 0,0-15 90,0-1-90,0-3 90,0 3-90,0-10-540,0 2 540,0-30 0,0-23 0,0-8-45,9 5 1,0-1 44,-4-5 0,9 6 0,3 0 0,0-1-90,0-7 629,10 22-359,-23 6-180,20 8 450,-10 3-450,6 4 0,2 18 0,-10 8 90,6 23-90,-9-8-540,0 0-1978,-3 0 988,0-12 1530,0 6 0,2-16 0,1-3 0</inkml:trace>
  <inkml:trace contextRef="#ctx0" brushRef="#br0" timeOffset="1932">19510 9611 10231,'2'-13'1799,"2"6"-1529,-2 3-90,3 4 0,0 16 0,-1-12-180,-1 38 0,1-19 0,-2 12 0,-1 4 0,1 14 0,0-5 0,-1 1-787,-1 11 607,0-22 0,0-1-359,0 12-361,0-4-269,0-3-1889,-14 10 3058,10-17 0,-10 7 0,14-17 0</inkml:trace>
  <inkml:trace contextRef="#ctx0" brushRef="#br0" timeOffset="2238">19312 9949 10051,'20'14'450,"10"-11"-360,-11 29 180,19-10-270,-7 10 90,0-4-90,-10-5 0,-3-2 0,0 3 0,-4-2 0,-2 0 270,-2-3 89,-3-2 271,3 1-630,-5-7-90,1-3 180,-4-5-180,0-19 90,0-11 90,-2-9-270,3-28 0,0 21-495,1 3 1,1-1-495,2-7-406,1 10 1,0 1 1574,4-3 0,6-5 0,-4 18 0</inkml:trace>
  <inkml:trace contextRef="#ctx0" brushRef="#br0" timeOffset="2583">20050 9995 11670,'-15'-15'360,"-6"2"-360,-15 30 0,5-13 0,4 36 0,-2-4 0,10 11 45,7-14 0,1-1-135,-1 7 90,7 9 90,1-9 0,4-14-180,21 6 180,1-21-180,22-17 180,-6-20-270,-16-8 90,5-8-270,-24-9-89,7 12-811,-10-27 271,0 32-270,0-8 1259,-20 19 0,15 6 0,-15 1 0</inkml:trace>
  <inkml:trace contextRef="#ctx0" brushRef="#br0" timeOffset="3198">20082 10241 10411,'17'-23'180,"-12"-13"-180,29 20 0,-9-31 0,8 13 0,3-11 0,-17 17 0,-1 0 0,9-15 0,-5 3 0,-2-2 90,-2-10-1561,-6 7 0,-2-1 1561,-5-10-45,-3 20 0,0 1-310,-2-14 715,0 5-538,0 5 178,0 6-254,-15 6 164,11 7 2824,-11 7-2734,1 7 744,11 26-923,-21 0 133,21 13 1,4 3-45,-18 17-146,16-15 0,1 2 146,-7 24 0,7-30 0,0-1 0,0 1 0,0 2 0,-1 12 0,2 0 0,8-13 0,1 0 45,-9 20 0,3-2-135,34 1 90,-27-14 0,0-2 90,11-2-90,13 4-147,-8-20 147,8-10 90,15-3-90,-18-32 0,10 5 0,-12-26-90,-1 7 90,-1-7-618,-4-6 708,-3-2-90,-3-6 0,-9 14 0,-2 0 0,-2 10 0,-2 0 90,0-24 0,0 1 180,-3-6-90,1 26 0,-2 3-90,-19-7-180,15 10 90,-15 8 0,6 9 891,11 6-891,-21 6 181,22 24-91,-9-1-90,4 45 90,5-14-666,-4-14 0,-1 2 576,6 24 0,-4 4-540,5 0-360,0-19 1,0 0 32,-1-13 0,2 1-932,5 20 0,4-2 1799,7 3 0,-8-22 0,1-2 0,3 7 0</inkml:trace>
  <inkml:trace contextRef="#ctx0" brushRef="#br0" timeOffset="3548">20990 10159 10321,'-19'-10'450,"5"3"-360,14 1-90,20 2-90,-14-2 90,35-6 0,-10 3 90,25-10-90,-9 7 0,-2-4 0,-8-3 0,-13 3 450,1-14-271,-18 10 361,-3-17-360,-23 15 0,14-6-90,-31 11-180,31 4 180,-29 3-180,14 3 180,-14 4-90,16 16 0,-2 11 90,17 8-90,-5 5-90,8-7 180,0 2-180,0 3-270,19 0-989,3 10 359,0-11-1438,12 13 842,-12-23 1586,0 1 0,10-14 0,-15-2 0</inkml:trace>
  <inkml:trace contextRef="#ctx0" brushRef="#br0" timeOffset="3853">21345 9980 10411,'0'-13'900,"0"1"-990,0 26 269,17 23-179,-13 9 0,13-10 0,0 0-89,-12 3 89,9-1 0,-1-1 89,-10-1 91,14 23 90,-15-41-270,6 2 90,-8-36-180,0-30 90,0-5 0,0 4 0,0 1 0,0-7-1741,10 8 0,0 0 1561,-4-3-45,12 18 1,0 1-496,-14-2-269,28 4-91,-28 7 1080,39 5 0,-29 8 0,22 3 0</inkml:trace>
  <inkml:trace contextRef="#ctx0" brushRef="#br0" timeOffset="4631">22070 9922 10771,'-27'-5'719,"-11"1"-629,14 2-180,-8 1 90,-3 1 0,12 15 0,0-12-90,3 25 180,3-24 0,2 25-90,8-8 0,3 10-90,4-1 90,0-7 90,21 1-90,-16 1 0,33-1 0,-33-1 0,33 0 0,-33-2 0,29 0 180,-31-3 90,22-2-90,-23 3-180,9-5 180,-11 5-90,0-11-180,-26 2 180,20-5-1259,-41-2-1980,20-1 3149,-19-1 0,11-22 0,5-6 0</inkml:trace>
  <inkml:trace contextRef="#ctx0" brushRef="#br0" timeOffset="4898">22447 9283 12750,'0'49'539,"0"-7"-539,0 5-884,0-1 884,-17 7-700,12 9 700,-2-29 0,-3 0 0,-1 2 0,1 1 0,8 1 0,-2 1 45,-14 1 0,-2 1-935,12-1 0,1 2 530,-7 0 0,-1 0-270,3-1 1,1 1-2232,-6 17 1,0-1 2860,4-14 0,0 0 0,-4 13 0,-1-2 0,6-18 0,0 1 0</inkml:trace>
  <inkml:trace contextRef="#ctx0" brushRef="#br0" timeOffset="5499">22808 9506 11400,'0'-9'1979,"0"3"-1889,0 27 0,0-2-45,0 13 0,0 4-45,0 13-522,0-12 1,0 1 521,0 22 0,0 5 0,0 2-135,0-19 0,0 1-180,0-12 0,0 1-720,0 23 1,0-1-585,0 6 630,0-25 0,0-2 989,0 7 0,0-8 0,0-4 0</inkml:trace>
  <inkml:trace contextRef="#ctx0" brushRef="#br0" timeOffset="5753">23227 9461 11400,'2'-19'1080,"1"4"-630,0 6-1,0 5-269,3 3 90,8 41-270,-3-11 0,-1 14 0,0 5 0,-1 9 0,-2-3 0,-2 2-542,-2-21 1,-2 0 406,1 11 0,0 0-495,-2 19-89,0-4-91,0-2-359,0-22 0,0-2-181,0 18 1350,-7-17 0,-3-2 0,-6-2 0,-16 4 0</inkml:trace>
  <inkml:trace contextRef="#ctx0" brushRef="#br0" timeOffset="5902">22932 10065 10141,'-2'-28'810,"0"1"-810,2 3 0,20 2 90,-16 3 0,36 2-180,-34 3-540,60 5-359,-37 4-207,3 3 1,2 1-604,8 1 1799,-1 0 0,1 20 0,1 5 0</inkml:trace>
  <inkml:trace contextRef="#ctx0" brushRef="#br0" timeOffset="6183">23758 10019 10951,'-41'0'809,"-5"0"-809,-1 12 90,9-9 0,2 29-90,24-17 0,-11 19 0,14 14 90,-6-17-90,32 24 0,-11-33 45,22-6 0,4-2-135,-8-3 90,31 0 90,-25-9-180,-2-2 90,-1 0-270,1-17 0,-14-6-449,5-22 179,-18 6-89,4-1-1,-5 11-270,-21 1-359,16 2 1259,-30 1 0,31 3 0,-11 0 0</inkml:trace>
  <inkml:trace contextRef="#ctx0" brushRef="#br0" timeOffset="6751">23920 10002 10501,'4'12'810,"-1"1"-810,-1 0 269,1 12-269,1-3 0,1 21 90,0-15-90,-1 10 0,2-2 0,-4-9 90,2 12-90,-3-20 0,-1 6-719,0-15 629,0-41 90,0-4 0,0-26 0,8 23 0,4 2-90,7-1 450,4-23-181,5 46 91,-17-5-90,10 35-90,-8-17-90,-3 38 0,-2-19 0,0 34 0,-3-17 0,2 24 0,-4-27 0,2 15 180,-2-26-270,-1 4 0,0-18 90,0-1 0,2-26 0,5-6 0,0-13 0,9-19-180,-5 18-640,7-14 820,-7 15-90,0 3 90,-1 4 0,-1 4 90,0 6 90,-3 6 270,3 8-360,-3 4-90,4 27 90,-4-17 730,3 44-730,0-12-90,-2 15-945,-2-17 1,1-1-1035,0 9 1979,1-10 0,0-1 0,2 3 0,6 7 0</inkml:trace>
  <inkml:trace contextRef="#ctx0" brushRef="#br0" timeOffset="7099">24585 10222 10681,'45'13'90,"3"-3"-180,-12-10 90,-1 0 90,-9 0-90,-3-15 180,6-1 90,-9-2 89,4-17-89,-16 20 270,0-28-360,-8 22-90,0-7-90,-17 11 180,12 4-180,-29 3 0,12 4 90,-15 3-90,16 23 0,-8-14 90,26 53-270,-17-33-951,18 33 51,-5-20-899,7 0-719,18 1 2636,-14-1 0,39-3 1,-11-1-1</inkml:trace>
  <inkml:trace contextRef="#ctx0" brushRef="#br0" timeOffset="7565">25588 9362 11490,'0'-14'900,"0"4"-360,-16 3-91,-2 5-359,-21 22-90,20 1 0,-23 23 90,28-11 0,1 2-538,-5-6 0,-2 2 448,3 11 0,3 2 0,3-9 0,3-1 0,3 1 0,1 0 0,-2 0 0,0 2-270,5 11 0,1 1-45,-4-13 1,3 1-991,7 20 1,8-1 314,1-25 1,2-2 989,4 7 0,2-2 0,26 4 0,-9-4 0</inkml:trace>
  <inkml:trace contextRef="#ctx0" brushRef="#br0" timeOffset="7803">25897 9773 9781,'-16'15'1260,"3"6"-1260,13 13-270,0-3-1529,12-6-900,-9-5 2699,16-6 0,-18-7 0,6-4 0</inkml:trace>
  <inkml:trace contextRef="#ctx0" brushRef="#br0" timeOffset="8203">25878 9988 11850,'-12'-12'450,"0"2"-360,-14 10-90,7 0 0,-1 14 0,3-10 0,-1 32 90,3-19-180,-1 23 180,2 6-90,6-10 90,1 11-90,6-9 0,1-10 0,24 7 0,3-24 0,27 0-90,-16-11 90,1 0 0,-13-20 0,-4 15-90,-1-36 0,-2 10-90,-9-10-180,-1-15-89,-9 23-1,0-8-360,0 17-89,-20 4-1980,16 2 2879,-33 3 0,33 7 0,-13 2 0</inkml:trace>
  <inkml:trace contextRef="#ctx0" brushRef="#br0" timeOffset="8614">26177 10048 11490,'0'39'90,"0"-5"-90,0 1 0,0-6 0,0 0 0,0-2 0,0 0 180,0 5-270,0-11-90,0 2 90,0-33 180,0-12-180,0-14 180,16-25-90,4 17-45,-3 6 0,0-1 225,2-5-1212,7-11 1121,-23 24 91,21 6 360,-22 5-180,16 8-270,-10 5-90,6 25 0,-4-13 45,-3 25 0,-2 6-45,2-5 220,-2 4 1,0 2-311,3 8-630,1 2-269,0-3-540,1-2-270,3-4 1799,0-6 0,3-5 0,1-5 0</inkml:trace>
  <inkml:trace contextRef="#ctx0" brushRef="#br0" timeOffset="8848">26733 9686 11131,'-13'-35'1259,"10"13"-899,-11 2-360,14 31 90,0 16-90,15 29 0,-11-1-603,10-24 0,-1 0 603,-10 19-90,10-3-270,-1 2-405,-7-15 1,-1-1-316,10 17-44,-7-11 0,-3-1-405,-3 2 1529,4 6 0,-5-20 0,0-4 0</inkml:trace>
  <inkml:trace contextRef="#ctx0" brushRef="#br0" timeOffset="9164">26532 10048 9961,'22'-19'270,"-17"0"-180,38 3-180,-37 0 180,35 3 180,-24 1-90,19 3-180,1 3 0,-9 4 90,18 1-180,-21 18 180,14 3-180,-17 1 180,5 14-90,-12-21 0,1 16 0,-4-8 90,2 2 270,-5-11-1,3 9-359,-7-20 0,0 6 0,-2-8 0,-2-16 0,-1-8-90,0-9-629,0-18-1,0 18-1349,0-25 630,0 25 1439,17-7 0,-13 17 0,12 1 0</inkml:trace>
  <inkml:trace contextRef="#ctx0" brushRef="#br0" timeOffset="9482">27480 10078 11580,'-46'0'900,"-5"-15"-900,14 11 0,-3-11 0,15 15 0,-8 0 0,8 19 90,5 6-180,9 12 180,11 0-90,0-7 0,0-2 0,20 1-90,-15-4 180,37-2-270,-9-4 90,11-2-90,16-8 90,-24-2-360,16-21 270,-26-10-179,-1-8-91,-15-6 0,-5 7-449,-5-5-2070,0-16 2969,-20 10 0,15-12 0,-15 17 0</inkml:trace>
  <inkml:trace contextRef="#ctx0" brushRef="#br0" timeOffset="10087">27600 10139 10231,'14'0'990,"-3"0"-811,5-24-179,-5 19 180,0-25 0,-1-4 90,4 6-180,-3-11 0,-1-3 0,1-4 90,-2-5 0,-1-1-90,-2-7 45,-1 4 0,-1 1-45,-3 0-46,0 12 1,-1 0-134,0-3 89,0-19-90,0 36 90,0 0 90,0 19-90,0 52 0,0 11-481,0-12 0,0 1 481,0-4 0,0-1 0,0 23 0,14 0 0,-10 2 45,7-19 0,3-1-45,3 20 0,-3-12 0,3-3-90,10-1 90,-9-12 0,1-3-90,4-4-297,8 1 207,-10-18 1,2-6 179,-1-4-180,12-22 90,-8 15 90,-4-23 0,-1-6 0,3 5 45,-5-12 0,-3-5-745,1-6 745,-7 18 0,-2-1-45,0-19 0,-5-1 0,-1-2 90,-1 17 0,-2 0 90,1-20-91,-7 14 1,-2 2 0,5-2 160,-11 15 1,1 2 109,11 8-61,-10 17-209,13 33-90,0 33 0,15-2-127,-13-25 0,0 1 127,5 8 0,1 0 45,-3-10 0,-1 1-45,2 25 0,0-1-375,-1-24 1,1-1 104,4 10 1,0-2-541,1 12-539,9-5-807,-3-7 178,1-4 1892,2-8 1,-1-5 0,2-4-1</inkml:trace>
  <inkml:trace contextRef="#ctx0" brushRef="#br0" timeOffset="10447">28483 10064 10411,'36'-6'810,"1"2"-810,-12 4 90,4 0-90,-4 0 89,1 0 1,1 0 0,-1 0-90,-1 0 180,8 0-90,-9-13 0,8-2 0,-22-15 360,2-3-270,-12 3 90,-17 0-90,13 7-1,-27 1 91,27 2-270,-24 1-90,24 4 180,-20 2-90,12 6 0,0 18 0,3 13 0,9 10 90,0 4-270,0-4-269,0 0-181,0 1-90,16-1-359,-12-2 90,26-3-1,-27-3-1528,26 2 2518,-6-10 0,7-3 0,0-11 0</inkml:trace>
  <inkml:trace contextRef="#ctx0" brushRef="#br0" timeOffset="10754">28988 9946 11311,'0'-25'1259,"0"2"-1259,0 3 0,0-1 0,0 8 0,0 16 90,0 17-180,0 13 90,14 3 90,-10-5-90,22 16-90,-23-11 90,16 20 180,-17-27-270,5 3 90,-2-16 90,-4-4-90,3-29 0,-4-30 0,0-6-629,0 18 1,0 0 628,0-12-90,0-2 180,0-1-135,8 17 0,1-1-135,-5-14-360,9 14 0,3 2-629,-1 5 1169,12-2 0,-1 22 0,1 2 0</inkml:trace>
  <inkml:trace contextRef="#ctx0" brushRef="#br0" timeOffset="11182">29642 10177 9691,'15'25'1530,"5"-11"-1620,12-4 180,0-10-90,-9 0 90,-8-15 179,-4 0-269,-10-15 0,3 3-180,-21 3-3687,2 11 3867,-5 19 0,9-3 0,11 11 0</inkml:trace>
  <inkml:trace contextRef="#ctx0" brushRef="#br0" timeOffset="11815">30355 9913 13020,'0'-19'0,"0"5"0,15 5 0,-11 29 90,21 39-1,-22 1-1206,7-18 0,-1 0 1027,-7 12 180,11 3-779,-9-1 689,6 0-830,-2-3 830,-1-3 0,5 13 0,-5-20-419,5 16 419,-7-33 1122,3 2-1302,-6-35 1267,0-14-1087,-2-16 0,-17-8-180,12-18 180,-13 8-64,11 3 0,2-2 19,4 19 0,0-2 45,-3-5 0,-1-5 0,2 3 0,2 2 0,2-1 0,-3-13 0,4-2 0,6 1 0,3 2-45,-1 14 0,3-1 45,9-19 0,1 3 0,1 2 0,-2 26 0,-3 3 0,-14 6 709,33 10-619,-21 6 0,3 25-90,-2-16 90,-17 57-90,4-33-683,-5 35 683,0-23 0,-18-1 0,13 0-90,-30-3-155,30-3-835,-31-3-3436,13-2 4516,0-10 0,-12-3 0,14-12 0</inkml:trace>
  <inkml:trace contextRef="#ctx0" brushRef="#br0" timeOffset="12232">30928 9191 11670,'10'24'900,"-1"-18"-360,0 55-451,-2-36 1,1 36-90,-2 2 0,0-10 45,-1-3 0,-1 0-135,0 13-1008,0-21 1,-1-1 1097,0 16 0,1-1 590,-2-5-680,-1 13 90,-1-21-360,0 12 91,0-32-451,0-3 630,0-33 180,0-12-90,17-28 90,-13 6 90,12 12 0,0 2 90,-13-7-90,22-8 1605,-23 20-1785,7 6 359,0 3-269,-3 10-90,7 2 0,-7 27 0,1 4 0,-3 13 0,4 0-539,-2-9-361,2 5-539,-2-2-3148,5 16 4587,-5-14 0,5 8 0,-4-17 0</inkml:trace>
  <inkml:trace contextRef="#ctx0" brushRef="#br0" timeOffset="12682">31358 9825 11400,'0'38'270,"0"-3"-270,0 4 0,0-3 0,0 3 0,0 3 0,12 0-1685,-9 3 1685,9-2 0,-12 0 0,8-4 142,-6 12-142,6-17 529,-8 14-529,0-29 0,0 1 0,-20-14 834,15-28-924,-30 16 90,31-46 0,-29 27 0,29-26-45,-11 17 0,-1-1 136,4-23-47,3 4 1,1-1-532,3 20 0,1 1 487,4-13 0,0 1 0,0-18 90,0-1 90,17 4-135,-6 23 0,1 0 135,9-14-46,6 17 1,1 3 45,-5 5-135,9 13 0,2 4 135,1 4-90,9 5-90,-17 17 90,0-12-90,-3 34 0,0-5 90,-9 12-180,-6-11 0,-6-1-450,-19 11-1979,-12 5 1,-8 1 2518,6-22 0,-2-2 0,-17 17 0,-1-2 0,16-19 0,0 1 0</inkml:trace>
  <inkml:trace contextRef="#ctx0" brushRef="#br0" timeOffset="15606">16852 7361 8882,'6'0'1079,"-1"13"-809,1-10 0,1 23-90,0-15 180,3 12-270,2-3 90,4 2 179,19 16-179,-4-5-450,-7-10 1,1 0 449,16 11 0,3 6-90,5 1 0,-2 5-590,-22-23 1,0 1 499,-1 0 0,1 2 0,11 12 0,0 0 45,-9-8 0,1 1-45,1 2 0,3 2 0,-2-2 0,-4-4 0,-2 0 0,8 7 0,-2-1 0,8 11 90,-6-2-270,-5-4-1491,-2 12 682,-9-15-1710,-5 20 2699,-8-30 0,-3 6 0,0-15 0</inkml:trace>
  <inkml:trace contextRef="#ctx0" brushRef="#br0" timeOffset="16052">17312 8338 11400,'0'30'810,"22"-14"-540,-17 15-270,41-13-476,-25 19 566,24-3-623,-7 2 533,4 3 90,5 1-180,3 2 90,-12-14 0,0 0 45,-9-7 0,0 0 45,21 10 0,-1-3 0,2 0-90,-18-12 0,1-2 193,16-2-193,-15-6 0,16-27 0,-25-1 0,4-25 0,-15 3 0,-3-7-1633,-6-9 1004,-2-6 179,-4 32 0,0 0-450,0-3 1,0 1-405,2 0 0,-4 1 1172,-7-1 1,-1 1 0,8 1-1,-1 1 1,-6 1 0,-1-1 0</inkml:trace>
  <inkml:trace contextRef="#ctx0" brushRef="#br0" timeOffset="19699">29442 6033 9242,'0'-5'809,"0"1"-719,0 0 90,0 2 540,0 0-720,13 1 0,-10 18 90,21-13-90,-21 25 90,17-26-180,-11 24 180,8-14 0,-4 13-180,0-7-450,-2 1-180,1 0 1,0 0-181,-2-3-179,0-1-270,-2-3 1349,1-2 0,-1-4 0,0-1 0</inkml:trace>
  <inkml:trace contextRef="#ctx0" brushRef="#br0" timeOffset="19832">29675 6064 10231,'0'-14'360,"0"1"-270,-14 7-540,-7 1-719,-7 29-900,-6 0 2069,2 25 0,-8-2 0,18-22 0,0 0 0</inkml:trace>
  <inkml:trace contextRef="#ctx0" brushRef="#br0" timeOffset="34431">1877 8270 8162,'0'-4'360,"0"0"-180,0 2 360,17-3-360,-13 3 179,13-3 2070,-17 3-2339,-13 0-90,-2 1-90,-13 1 180,5 16-180,-9 2 90,11 2 90,-17 16-180,14-21 90,-6 19 0,8-12-90,0 0 90,0 3 90,-9 17-90,7-9-891,-7 15 891,8-13 90,1 3-90,-1 1 45,7-7 0,0 1 45,-10 19-90,10-17 0,0 0 0,-6 18 0,2 0 0,2 2 0,8-14 0,0 0 0,-4 23 0,7-22 0,0-1 90,3 18-180,2 0 180,2 1-90,-2-15 0,4 1 0,7-12 0,2 2 45,-1 27 0,2 1-45,-1-25 0,2 0-544,6 13 1,-2 1 543,-16-14 0,2-2-784,16 2 1,1 1 783,-11-1 0,-1 2 0,14 17 0,2 0-228,-9-14 0,-1 1 228,2 2 0,3 3 0,-2-4-45,-1-6 0,0-1 45,5 10 0,2-1 45,0-5 0,0-4-45,-6-9 0,1-1-45,10 15 0,0-3 135,3 1-270,7 8-540,-5-16 91,-11-11-805,10 4-275,-18-18 1929,1 0 0,-10-8 0,-2 0 0</inkml:trace>
  <inkml:trace contextRef="#ctx0" brushRef="#br0" timeOffset="34881">1780 10410 11850,'22'16'810,"10"-13"-540,-28 25-90,23-10-180,-24 6 89,20 3 91,-21-7 0,16 1-180,-12 1 180,8 0-90,-5 2 90,2 13-90,-2-7-90,2 10 0,-3 3 0,-1-8 0,0 25 0,-1-22 90,-2 12-90,-3 3 90,0-11-90,1-6 0,-4 1-279,-21 8 279,17 12 89,-40-15-89,23-2-269,-22 1-316,14-11 0,0 0-321,5-7 0,-1 0 366,-9 8 0,-1-2-315,8-7 1,0-2-270,-1 0 0,1 0 1124,-1 0 0,-1 0 0,2-1 0,-1-1 0,2 1 0,-1-1 0</inkml:trace>
  <inkml:trace contextRef="#ctx0" brushRef="#br0" timeOffset="45966">5898 12112 12120,'4'18'360,"-2"8"-270,-1-13 0,-1 11-90,0 1 90,0 4-90,0 21 90,0-10-90,1-4 0,-1 0 0,1 6 0,2 23 90,-3-30-180,2 6 180,-2-17 0,0-3-180,0-4 180,0-2-180,0-7 90,0-19 0,0-14 90,0-11-180,0-22 90,0 17 0,-2 5 0,4 0-90,13-8 90,-7 11 0,1 1 0,10 0 0,18-7 90,-22 28 0,20 0 0,-4 11-90,-8 25 0,16 5 0,-18 15-788,5-2 788,-10-9 0,-2 0 0,-1 2-899,0 12 0,-4-11-1620,6 20 1260,-7-27 1259,10 10 0,-8-22 0,7 1 0</inkml:trace>
  <inkml:trace contextRef="#ctx0" brushRef="#br0" timeOffset="46332">6393 12572 10591,'0'-13'1079,"0"2"-1079,21 4 90,-16 3-180,34 2 180,-9-2-90,8 1 45,0-1 0,1-1-45,1 0 0,1-2 0,-1 0 0,-4-1 90,17-9-180,-29 8 180,6-13-90,-21 8 270,0-6-90,-9 4 180,0 0-180,0-1-90,-24-6 0,4 7-90,-21-5 89,23 12 91,-8 3-270,15 4 90,-3 22 90,6 2-90,8 25 0,20-13 90,-16 13-180,36-19-1169,-16 18 450,12-22-361,-5 8 181,-7-15-91,0-1-449,2-4 1529,1-4 0,-1-3 0,-1-3 0</inkml:trace>
  <inkml:trace contextRef="#ctx0" brushRef="#br0" timeOffset="46531">7140 12362 10771,'0'-23'719,"0"0"-629,0 5 270,0 2-90,0 3 90,0 3-180,0 4 180,16 2-360,2 4 0,2 20 0,14-15 0,-7 34 89,9-13-89,12 20-539,-20-6-271,9-2-1708,0 1 809,-10-11 1709,11 7 0,-12-15 0,0-1 0</inkml:trace>
  <inkml:trace contextRef="#ctx0" brushRef="#br0" timeOffset="46963">7898 12155 11490,'-20'-9'1260,"14"2"-1080,-32 4-90,20 17-180,-16 9 90,18 10 90,-9 1-90,22-5 0,-21 0 0,15 0-90,-7 0-360,5 0-719,0 7 449,2-10-899,-2 9 899,4-21 91,1 0 89,1-11 360,-1-2 90,-1-1 90,-1 0 180,1-20 540,-2 15 539,-5-47-989,2 31 359,-5-41-359,7 28 450,-1-26-450,8 25 179,0-8-269,3 17 90,0 6 0,20 3 90,7 6-360,13 5 450,16 23-450,-17-12 0,-5 21 0,-1 4 0,8-6 44,-1 18 1,-1 3-45,0-1-405,-5-3 1,-2 1-849,-6-3-187,6 11-269,-12-19-629,-2-3 2305,1-6 0,0-5 0,1-3 0</inkml:trace>
  <inkml:trace contextRef="#ctx0" brushRef="#br0" timeOffset="47132">8390 12028 11670,'-18'16'450,"-15"-12"-450,16 39 0,-18-18-2345,5 27 2075,-4-4-1439,-2 6 1709,9-11 0,0 2 0,6-10 0,1 0 0,-6 12 0,0-1 0</inkml:trace>
  <inkml:trace contextRef="#ctx0" brushRef="#br0" timeOffset="48264">9492 11670 10951,'0'-14'1079,"0"1"-989,0 3 450,0 3 629,0 2-1259,0 26 360,9 0-90,-6 27 0,6-4-869,-9 9 689,0 5 0,0-11 0,0 2 0,0-13 0,0 2 0,0 25 0,0 1-533,1-27 0,-2-2 263,-6 11 1,-1-2-541,4 14-89,-12-5-181,16-2-629,-12-6-270,9-4 1979,-10-6 0,13-7 0,0-3 0</inkml:trace>
  <inkml:trace contextRef="#ctx0" brushRef="#br0" timeOffset="48534">9872 11699 12210,'1'-16'1889,"0"4"-1799,-1 25 0,1 3-90,-1 24 0,0-1 0,0 7 90,0 6-90,-1-11 0,2 2-409,5-10 0,1 1 409,-6 9 0,1 0-90,10 16-180,-12-1-269,10-4-181,-8-1 0,8-4-179,-10-3-1350,4 10 1259,-2-17 990,2 11 0,-4-28 0,0 3 0</inkml:trace>
  <inkml:trace contextRef="#ctx0" brushRef="#br0" timeOffset="48688">9533 12401 10141,'-11'-20'810,"4"0"-630,3 3-90,3 1-180,24-4 180,-17 7-405,24 3 0,7 2-674,-7 2-316,13 2 1,4 2 1304,3 1 0,-17 1 0,1 0 0,13 0 0</inkml:trace>
  <inkml:trace contextRef="#ctx0" brushRef="#br0" timeOffset="48981">10358 12323 11221,'-42'-15'809,"5"3"-809,2 12 90,8 18-90,13 2 0,4 17 0,10-4 0,25-15 90,-19 7-90,40-22 0,-41 16 0,41-17 0,-27 5 0,19-7 90,-13 0-90,-3 0-270,-2-19 0,0 14-719,-11-30 449,0 11-89,-9-6-91,-21-2-90,15 11-539,-38 1 1349,38 2 0,-39 2 0,17 1 0</inkml:trace>
  <inkml:trace contextRef="#ctx0" brushRef="#br0" timeOffset="49581">10638 12204 10411,'7'17'989,"1"9"-899,-2-23 90,1 24-180,0-22 180,-1 30-180,0-19 90,0 30-90,0-17 0,0 20 90,-2-21-90,-2 8 0,0-16 90,-1 0 0,-1-5-90,0 0 0,0-5-90,0-2-90,0-20 90,0-10 0,0-10 90,0-6 0,0 6-90,18-20 90,-1 12 0,1 5 0,-1 1 0,-1-1 0,18-15 180,-28 29 0,25 4-90,-21 12-90,8 5 90,-5 15 0,2 12 0,-4 8-90,6 23 0,-9-21-661,0 14 661,-6-18-321,-1 0 321,0-4 90,-1 4 0,0-12-180,0 2 90,0-38-90,17-8 180,-12-19-180,12 1 90,2 6 725,-14-1-725,28-16-90,-16 14 90,14-18 0,-9 31 90,0-2 0,-9 19 257,1 4-257,-2 4 0,5 17-90,-5 9 0,10 25 0,-11-7-270,11 17-630,-11-25-269,5 9-270,-6-16-360,2-3 1799,-1-3 0,2-4 0,0-1 0</inkml:trace>
  <inkml:trace contextRef="#ctx0" brushRef="#br0" timeOffset="49897">11530 12444 11041,'7'0'629,"2"0"-539,0 0-90,5-3 90,3 2 0,3-3-180,4 2 180,2 1-90,3-3 0,15-2 0,-9 1 0,24-6 0,-28 3 0,17-7 0,-26 2 180,1-3 180,-16-7-180,-4 4 270,-29-17-271,19 13-44,-24 5 0,-6 3-45,11 0-750,-37 2 660,27 9 90,-1 4-658,4 0 568,3 24 90,4-17-180,12 45 180,-3-30-90,15 26-450,-5-11-3418,28 18 3868,22-12 0,-16-17 0,3 0 0,4-9 0,1 0 0</inkml:trace>
  <inkml:trace contextRef="#ctx0" brushRef="#br0" timeOffset="50366">13008 11565 11490,'0'-29'1170,"0"2"-900,-18 5 269,-2-2-269,-3 10 0,-14 2-90,7 9 0,-14 29-135,12-6 0,2 5-45,9 4 0,0 4-2081,-12 21 0,0 1 2081,12-17 0,3 2 0,1 5 0,-1 6 0,4-5-405,2-1 0,4-2 405,-2 12 0,3 2-487,3-4 0,5-3 172,9-13 1,3 1-586,2 20 1,5-3 134,3-26 1,4-2 764,12 14 0,1-3 0,14-5 0,-18-14 0,1 0 0</inkml:trace>
  <inkml:trace contextRef="#ctx0" brushRef="#br0" timeOffset="50738">13558 12099 11940,'-17'-5'270,"13"0"90,-27 3-270,13 0 90,-9 43-180,3-17 90,13 35 0,-4-27 0,13 2-90,-8 0 0,9 16 0,-2-15 0,3 22 89,0-29-89,0 6 90,0-17-180,16-2 90,-13-6 90,13-2-90,-2-3 90,2-3-180,1-15 90,9 10 0,-11-40 0,1 23 0,3-27 0,-18 17-90,5-2-179,-6 1-1,0-2-180,-19 4 0,14 0-1079,-36-5 450,9 11-2250,-21-3 3329,9 19 0,7 1 0,15 7 0</inkml:trace>
  <inkml:trace contextRef="#ctx0" brushRef="#br0" timeOffset="51154">13717 12247 12030,'0'35'270,"0"-5"-180,0 0-90,0-4 0,17 15 0,-13-9 0,23 20 90,-24-23 0,7 3-90,-10-14 90,0-4-180,0-4 0,0-3-90,0-26 270,0-6-90,0-16-90,0-1 90,21-9 0,1 10 0,-2 8 0,3 1 0,8-3 540,12-11-360,-17 31-180,8 0 0,-11 15 90,-1 0-90,-2 16 0,-1-12 89,-4 36-178,-2-18 89,2 37 0,-8-19-765,-2-6 0,-1 0-764,-3 3-2608,1 17 4137,0-29 0,2-2 0,1-17 0</inkml:trace>
  <inkml:trace contextRef="#ctx0" brushRef="#br0" timeOffset="51386">14492 11824 11850,'2'-21'1529,"-2"6"-1079,3 6-360,1 6 0,1 20-90,2-13 90,2 39-90,1-18 0,1 25 0,2-5 45,-4-9 0,0 2-225,4 20-405,-2-5 1,-1-1-465,0 8 104,-3-11 1,-1-1-492,-2 4 176,1 10-179,-4-25 1439,0-7 0,-1-4 0,0-4 0</inkml:trace>
  <inkml:trace contextRef="#ctx0" brushRef="#br0" timeOffset="51636">14383 12293 10411,'0'-35'1079,"0"1"-899,0 3 90,24 2-180,-18 3-90,35 3 180,-37 4-180,33 4 180,-8 4-180,11 5 0,14 2 0,-20 18 0,23 6 0,-23-2 90,7 18-90,-4-11 0,-12 10-90,12 4-180,-20-17-1169,6 8 360,-12-20-361,-2 5 1440,-4-14 0,-4 4 0,2-5 0</inkml:trace>
  <inkml:trace contextRef="#ctx0" brushRef="#br0" timeOffset="52120">15028 12194 10861,'9'-12'450,"-7"-1"-91,16 4 91,-9 0-450,4 7 0,-4 0 0,-6 20 0,-1 9 90,-2 12-180,0 3 180,0-6-180,0 23 90,0-14 45,0-7 0,0 0 135,0 2-180,0 10 0,0-22 270,0-4 0,0-5-90,0-5-180,0-6 0,0-3 0,14-3 0,-11-25 0,19 17 89,-20-41-178,17 9 178,-8-10-1365,5-6 1276,-3 16 0,-5-1 0,0 0-360,3-13-180,2 14-719,5-15 89,-4 28-2337,7-2 3507,-9 20 0,6 0 0,-6 7 0</inkml:trace>
  <inkml:trace contextRef="#ctx0" brushRef="#br0" timeOffset="52515">15667 12380 11940,'-14'-28'990,"10"-2"-900,-10 10 89,1 0-89,9 7-90,-17 2 0,12 2 0,-5 4 0,0 1 0,6 25 0,1-15 0,3 39 0,1-8 90,1 13-135,2-16 0,-1 0 45,1 7 45,9-9 0,6-2-45,14 1-1088,16 6 1088,-1-20 0,-8-4-494,3-6 494,1-4 0,-1-3 0,-1 0 0,9-21 0,-15 16-331,6-36 61,-26 13-270,-2-23 180,-10 9-1259,-23-6 90,-5 22-540,0-6 2069,-18 16 0,40 2 0,-18 2 0</inkml:trace>
  <inkml:trace contextRef="#ctx0" brushRef="#br0" timeOffset="53264">16067 12471 10321,'43'0'810,"-17"-17"-630,13 12-180,-34-31 0,39 20 89,-30-19 91,20 6-270,-5-21 270,-9 9 0,-7 3 0,-2-1-90,2-9 135,-9 5 0,-1 0-833,2-10 697,-5 18 1,0 0 180,0-16-90,0 1 0,-19 2-377,14-13 107,-14 20 180,7-9-90,9 32 0,-9 30 45,10 19 0,4 8-45,-3-5 0,2 3-426,4 7 0,2 5 0,-1-4 426,-5-6 0,2 1 0,7 4 0,3 5 0,-3-4 45,-8-4 0,0-3-45,10 12 0,3 1-180,-6-7 0,1-3 135,3-10 0,2 0 45,5 12 0,1-3 0,10-2-90,10 2 334,-7-24-244,2-6-90,2-6 90,18-19 0,-13 11 0,-8-19 0,-2-5 0,5 3 0,-9-11 0,-4-4-312,3-7 312,-12 14 0,-2-1-90,-1-19 180,-4-6-90,-7-4 45,-1 30 0,0-1 45,0-2 0,-2 0 44,-10 0 1,-1-1 585,0-17 0,0 1-586,-1 14 1,-1 0 45,-6-19 0,5 1-270,11 5 90,-27-5-90,28 35 180,-10 10-90,13 23 0,0 40 0,0 3-327,0 2 1,0 2 371,0-21 0,0 0-45,0 13 0,0 3-586,0 4 1,0-1 450,-1-14 0,2 2-796,2 2 1,1 4 0,1-5 525,1-6 1,2-2-856,5 23 1,3-3-1500,6 0 1552,-9-22 0,1-2 1356,7 2 0,3-8 0,0-4 0</inkml:trace>
  <inkml:trace contextRef="#ctx0" brushRef="#br0" timeOffset="53632">17078 12390 12120,'22'-5'630,"5"0"-540,12 5-90,-1 0-90,-10 0 180,14 0-90,-12 0 0,9 0 0,-11 0 0,-10 0 0,1-12 359,-15-7-89,-1-15 0,-24-4 0,16 8-90,-34 3-90,22 7 0,-13 8 0,6 2-90,6 27-90,7 9 180,4 13-270,7 1-180,0-7-809,0 15 359,21-11-1708,1 19 1078,2-26 1440,10 8 0,-12-21 0,17 1 0</inkml:trace>
  <inkml:trace contextRef="#ctx0" brushRef="#br0" timeOffset="53948">17477 12373 11940,'0'-15'630,"0"0"-180,0 1-271,0 5-179,15 2 90,-11 25-90,25 6 0,-26 22 90,18 1-180,-19-10 90,5 5 90,-7-21-90,0 2 0,0-10 0,0-23 0,0-11 0,17-16 0,3-22 0,1 16-1172,11-14 1172,-18 15-269,16 2-995,-6 1 634,-1 5-606,0 3-23,-2 6-2519,8 6 3778,-9 9 0,5 5 0,-12 5 0</inkml:trace>
  <inkml:trace contextRef="#ctx0" brushRef="#br0" timeOffset="73049">18270 11736 8162,'0'-10'90,"0"-1"0,0 0 0,0-1 90,0-2 0,0-10-180,14 9 0,-10-7 0,10 13 0,-14 0 180,0 3 0,0-2 270,7 0-271,-5 1 271,5-3-180,-7 4 450,4-2-451,-3 4 181,3-1-180,-4 2-90,0-1 629,0 0-629,0 18-90,-21 11-90,16 14 90,-12-6 0,-3 0-180,-7 19 135,7-3 0,-1 2-262,3-19 0,2 2 217,0 20 0,4 0-807,-4 9 807,12-24 0,0-1 0,-3 11 0,7-3-270,0-3-809,28 11 359,7-16-405,0-11 1,2-3-405,21 0 1300,-26-11 1,-1-3 0,16-3 0,2-4-1</inkml:trace>
  <inkml:trace contextRef="#ctx0" brushRef="#br0" timeOffset="73368">18863 11643 10141,'0'-19'900,"22"-1"-630,-17 4 179,31-5-179,-16 8 360,15-1-540,-6 10 180,9 26-180,-17 0-90,6 26-485,-11-4 844,-2 8-359,-5 8 45,-5-12 0,-1 2-45,0-12 0,-3 2-766,-6 6 0,-4 3 0,2-3 766,6-4 0,-3-1 0,-19 14 0,-4-2-765,15-14 0,0-3 225,-13 0 0,-2 0-495,5-1 1,-2 1 1034,-14 12 0,-2 0 0,8-12 0,0-1 0,-12 10 0,0 0 0</inkml:trace>
  <inkml:trace contextRef="#ctx0" brushRef="#br0" timeOffset="75339">19667 12109 12570,'0'-7'450,"0"1"-271,0 0-179,0 0 0,0 0-89,0 0-91,0 1-90,0 2-360,0 1-449,0 1-360,0-1 1439,15 0 0,2 1 0,14-1 0</inkml:trace>
  <inkml:trace contextRef="#ctx0" brushRef="#br0" timeOffset="75614">19665 12259 10051,'-7'5'180,"6"1"0,-6-3-180,7 4 90,0 0-180,0 4 180,18 1 0,-14 4 270,35 4-270,-7 17 180,10-8-91,-12 0 1,-2 0 180,7 6 45,-10-5 0,-1 0-315,-3 4-90,-2 6 0,-14-14 0,-5-4 0,0-2 90,-54 7-540,13-6-965,1-10 1,-8 1 0,4-2 109,1 0 1,0-2 1304,-18 4 0,0-1 0,13-4 0,3-1 0,-2-1 0,0 1 0</inkml:trace>
  <inkml:trace contextRef="#ctx0" brushRef="#br0" timeOffset="95114">2533 9946 8972,'0'-5'270,"0"0"-180,0 1-90,0-1 180,0 0 89,0-3-89,0 3-90,0-1 0,0 2 0,0 2 1439,0-1-1529,-13 3-90,-1-1 90,-19 1 0,10 0 0,-16 16 0,17 0-90,-18 16 180,20-17-180,-3 11 90,15-23 0,3 21 0,4-10 90,19 5-180,-13-2 180,54 0-90,-32-5 0,12-2 0,3 0-462,2 0 552,13 3-90,-21-5-90,-1 0 180,-6 0-105,3 1 105,-11-3 450,1 5-540,-14-6 90,-4 4-180,-2-4 552,-2 2-462,-24-1 0,18 1-90,-37 0 180,17 4-90,-11-4-345,-5 3-1364,18-6-720,-10-1 631,13-2 1798,2-15 0,5 11 0,7-11 0</inkml:trace>
  <inkml:trace contextRef="#ctx0" brushRef="#br0" timeOffset="95383">2493 9711 10141,'0'-12'1259,"0"0"-809,0 3-360,0-1 0,0 3 360,0 0-180,0 19-180,0 10-90,0 28 0,0-4-1085,0 10 1175,12-12 0,-9 4-180,9 2-254,-2-2 344,-8 4 0,8-2-90,-10-13 0,0 1-540,0 19-1834,0-9 1,0 1 1294,0 5 494,0-19 0,0-1 589,0 10 0,0-4 0,0-1 0</inkml:trace>
  <inkml:trace contextRef="#ctx0" brushRef="#br0" timeOffset="96018">3252 10073 10321,'-23'-3'1349,"-10"0"-1349,8 2 90,-8 1 0,-3 0-180,7 21 270,-1-16-270,-10 48 90,13-31 0,7 8 0,3 2 0,4 1 0,1 10 90,10-16-180,2-1 180,20-3-90,-14-3 0,40-5 0,-23-4 45,9-6 0,3-2-45,12 0 0,-8-9 0,1-1 90,4 3-90,-11-9 0,-3-3 0,-2-5 0,1 2 90,-21-16-90,-3 20-90,-5-15 90,-22 0 0,17 8-90,-40-7-180,13 15-1439,-22 0-719,12 10 2428,2 1 0,26 3 0,1 0 0</inkml:trace>
  <inkml:trace contextRef="#ctx0" brushRef="#br0" timeOffset="96448">3475 10131 9781,'4'0'630,"0"0"-450,-2 0 90,0 15-90,0-12-180,2 25-90,-2-24 90,2 27 0,-1-16 90,-1 29-90,1-17 0,0 20 0,-1-19 90,-1 5-90,-1-11 0,0-3 90,0-2 0,0-4-90,0-3 0,0-3 0,0-24 0,0-9 0,0-14 0,0-1-90,0 8 90,0-15 90,0 13-270,0-18 180,0 28 180,15-3-91,-11 15 271,21 7-360,-15 2 90,11 24-90,-7-15-90,0 33 270,-5-34-180,-1 36 0,-2-22 0,-1 19-1799,-2 6 630,-1-10-1979,-1 23 3148,-1-22 0,0 6 0,0-14 0</inkml:trace>
  <inkml:trace contextRef="#ctx0" brushRef="#br0" timeOffset="97048">2847 10052 9691,'-4'-6'990,"-2"0"-720,2-1-90,-1 0 0,-1 0 89,1 0 91,-3 1-360,0 2 0,-6 1 90,5 3-90,-13 22 0,6-17 0,-7 43 0,-5-8 0,7 14 0,7-15 0,0-1 0,0 10 45,8-8 0,2 0-45,1 4-753,3 13 213,21-20-179,-16-2-271,37-4-1798,-9 9 2788,12-15 0,5 6 0,-11-15 0</inkml:trace>
  <inkml:trace contextRef="#ctx0" brushRef="#br0" timeOffset="97765">3725 9889 10861,'0'-6'1079,"0"23"-989,0 11-180,0 14 90,0 2 90,0-7-90,12 2-90,-9 4 90,9-1 90,-3 19-90,-7-16 45,2-7 0,1-2-45,1 4-809,-4 18 539,5-29 0,-7 3-90,0-17 0,0-4 0,0-4 450,-17-3 0,13-17 0,-25-7 90,17-17-180,-2 6 180,-2-13-180,14 18 0,-4-18-90,6 19 90,0-14 0,24 17 90,-18-5-180,56 4 180,-38 6-135,12 5 0,2 2 45,1 0 45,-4 5 0,0 1-45,5 2-90,11 1 90,-18 1 0,-4 16 180,-2-12 0,1 25 0,-11-9-90,-1 13 0,-11-5-90,-4 3 0,-21-14-90,-1 3-720,-18-13-1079,6-1 180,4-6 1709,13-18 0,6 14 0,10-14 0</inkml:trace>
  <inkml:trace contextRef="#ctx0" brushRef="#br0" timeOffset="98102">4522 10180 10951,'-41'15'629,"6"-2"-629,0 0 0,-5 9 90,13-4-180,-13 23 180,27-16-90,-6 23 0,18-20 0,15 19 90,-9-22 0,34 10-90,-9-19 0,9-1 0,14-10 0,-23-4 0,18-19-90,-25 14-90,-1-33-89,-7 20-91,-13-17-90,5 6-270,-7-2-89,0 0-360,-17-1 1169,-3-13 0,0 13 0,4-10 0</inkml:trace>
  <inkml:trace contextRef="#ctx0" brushRef="#br0" timeOffset="98735">4630 10402 8432,'17'-23'360,"-13"-17"-180,27 21 270,-11-40-270,-2 20 44,-1 1 1,-2 0-604,2-8 648,1-17-89,-5 31 0,-3 1 180,-3-18-135,-1 8 0,0 1-45,-2-6-90,-3 9-1,-2 1-89,1-2 0,0-5 69,-14 16-69,11 14 0,-22 1 0,23 26 0,-9 16 0,4 10 90,5 14-97,-5-7-83,7 7 90,0 2 45,-2-14 0,4-1-45,15 22 0,-17-11 0,4-2 0,29 6 0,-31-21 0,-1 0 0,27 9 0,-25-2 0,21-3 0,-12-3 90,10-5-90,-5-3-151,10 0 61,-6-9 180,17-4-270,-15-11-180,18-24 270,-17 15 90,7-39 0,-10 24 0,-3-23-90,-2 8 90,-1-20 0,-7 10 45,-4 6 0,-2 0 531,-1-7-576,-9 7 0,0 1 180,4-5 253,-13-8-433,3 14 0,11 15 0,-22-4 0,23 41 0,-9 32 0,11 8 0,-1-6 0,2 0 180,17 5-180,-17-8 0,3-1-1355,30 7 995,-30 11-540,24-25-795,-17-3 436,10-5 1213,7 2 0,-6-13 0,7 1 0</inkml:trace>
  <inkml:trace contextRef="#ctx0" brushRef="#br0" timeOffset="99084">5405 10433 10321,'35'0'0,"3"0"90,-19-15-90,18 12 0,-23-23 0,15 23 0,-18-23 90,6 9-180,-9-8 540,4-7-180,-7 13 89,-5-12-269,-21 14 0,16-4-90,-16 11 0,5 3 0,12 3 0,-23 3 0,24 17 0,-8 8 90,11 24-180,0-9 180,0 4-180,0-12-539,21 0-1,-15-1-899,29 7 899,-15-12 630,16 7 0,-8-21 0,-1-1 0</inkml:trace>
  <inkml:trace contextRef="#ctx0" brushRef="#br0" timeOffset="99414">5798 10336 10141,'0'-17'450,"0"26"-450,16-9 0,-12 36 90,22-12-180,-24 18 180,17-7 180,-17 8 0,6-20 89,-8 4-89,0-12-270,0-4 90,0-2-90,0-28 0,0-8 0,0-16 0,0-21 0,0 20 0,0-17-180,0-2-90,18 18-360,-17 10 1,2 3-270,30 1-451,-29-3-808,21 20 2158,-23 5 0,21 5 0,-9 2 0</inkml:trace>
  <inkml:trace contextRef="#ctx0" brushRef="#br0" timeOffset="99804">6250 10434 11490,'-8'0'180,"2"0"-180,25 0 180,11-15-180,17 11-450,2-10-449,-5-1-90,2 12-316,-11-9 1,0 0 1005,17 10 1,-18-3 0,-1 0 0,10 5-1</inkml:trace>
  <inkml:trace contextRef="#ctx0" brushRef="#br0" timeOffset="100097">6633 10117 10771,'-16'-10'899,"2"1"-719,2 3-360,-2 1 270,6 2 0,-1 1-180,6 20 180,21 2-90,1 22 0,3-10 0,9 15 0,-11-15-648,1 8 648,5-11-346,-23 1 436,8 1-450,-11 13-629,0-7-2699,-23 22 3688,17-22 0,-17-13 0,-3-2 0,-6 10 0</inkml:trace>
  <inkml:trace contextRef="#ctx0" brushRef="#br0" timeOffset="101038">7108 9743 10321,'-1'12'1439,"1"7"-1439,11 11 90,-8 6 0,8-4-90,-11 2 0,0 6 0,6 17 0,-4-12 0,1-7 0,1-1-462,-4 5 552,0 11-90,0-11 0,0-12 242,0 11-242,0-23 76,-15 6-76,11-17 90,-23 3-180,13-8 234,-10 0-324,3-2-90,6-17 270,2 13 0,9-24-90,1 17 0,20-3 180,3 5-90,15 25 0,-7 6 0,-3 21 0,-11 6 90,-4-8 0,-3 13-90,-6-22-90,2 7 90,-3-13 90,0 0-90,0-3 0,-16-1 0,12-2 0,-11-1-989,15 4-90,-11-7-1530,8 5 2609,-8-9 0,11 1 0,0-4 0</inkml:trace>
  <inkml:trace contextRef="#ctx0" brushRef="#br0" timeOffset="101998">8085 9948 11400,'-20'-19'450,"15"1"-180,-34 1-360,35 1 90,-41 2 0,24 4 90,-23 4-180,12 3 90,0 2 0,3 1 0,-8 14 90,14 6-90,2 20-90,15-7 90,6 4 0,17-9 180,-12 3-360,42-2-174,-24 3 354,28-4 0,-11 0 45,-12-10 0,1 0-135,14 8 135,-12-6 0,-2 0 45,-1 0 0,-4 3-180,-9-10 90,-13-3 90,6 0-90,-8-3 0,0 0 444,-25-2-894,-4 0-179,-15-2-1170,-8-1 719,19-2-269,-7 0 1349,14-18 0,3 14 0,1-14 0</inkml:trace>
  <inkml:trace contextRef="#ctx0" brushRef="#br0" timeOffset="102264">7812 9759 10141,'12'-2'1619,"4"0"-1619,-10 15 450,5-10-270,-1 36-180,-1-19 90,5 43 0,-6-21-135,0-2 0,-1 2 45,0 12-876,-2-16 1,-1 0 965,1 16-90,-2 4-84,-1-1-96,-1-16 1,1 0-541,0 21-405,-1-10 1,0-2-495,0 6 1551,0-21 1,0-1-1,2 8 1,0-3 0</inkml:trace>
  <inkml:trace contextRef="#ctx0" brushRef="#br0" timeOffset="103781">8663 10138 11400,'0'-8'630,"-14"0"-360,11 3 0,-11-3-90,2 2-270,9-1 90,-18 2-90,6 3 180,-5 0 0,-4 2-180,6 0 180,-2 18-90,0-13 0,-1 32 0,0-20-90,3 19 180,4-9-90,4 4-90,6 10 90,1-9-360,26 12 90,-17-21 0,38 0-539,-14-9 719,10-8-360,12 0 450,-22-6 0,7 0-90,-14-17 90,0 13 90,-4-25-90,0 26 0,-3-23 0,-3 22 540,3-25-270,-8 13 269,3-10-179,-9 3-360,0 9 0,-2 18 90,0 7-180,0 21 90,0-6 90,17-1-270,-13-6-360,13 0-269,0-2-1170,0 6 630,3-7 1349,5 3 0,-16-9 0,11-1 0</inkml:trace>
  <inkml:trace contextRef="#ctx0" brushRef="#br0" timeOffset="104131">9200 10156 10861,'0'-9'1349,"0"2"-1169,-19 0 90,15 3 0,-15-1-180,2 3 89,-2 0-179,-19 2 0,12 16 90,-6 4-90,16 0 0,-3 18 0,13-20 0,3 19 90,3-9-180,0 0 90,20-2-449,-15 0-136,27-11 0,7-3-584,-4 6 89,17-8 1,4-5-1495,8-1 2574,-21-4 0,0 0 0,18 0 0,-1 0 0</inkml:trace>
  <inkml:trace contextRef="#ctx0" brushRef="#br0" timeOffset="105097">9740 9869 11311,'0'-15'1799,"1"-3"-1799,-1 6 449,1-1-359,-1 30-180,0 10 90,0 16 0,0 23 0,0-23-461,0 16 461,13-18-270,-10-2-270,11-2-89,-3-2-91,-8-2 0,8-3-695,-2 7 695,-7-12-899,7 9 719,-9-19 900,0-1 0,0-9 0,0-1 0</inkml:trace>
  <inkml:trace contextRef="#ctx0" brushRef="#br0" timeOffset="105235">9568 10317 9871,'-9'-22'990,"6"-11"-720,-6 21-90,9-14-180,23 0 0,-18 6 0,29 3 0,7 2 0,-6-3-384,3 8 1,3 1 113,9-3-539,2 4-540,-1 0-91,0 3 1440,-2 2 0,-2 1 0,-1 2 0</inkml:trace>
  <inkml:trace contextRef="#ctx0" brushRef="#br0" timeOffset="106482">10273 9527 9781,'11'-9'990,"-9"0"-720,17 1-360,-17-1 180,16 2 0,-11 0 0,6 1-90,-4 4 90,-2-1 89,0 2 91,1 0-90,1 1 90,-2 0 0,4 19-270,-6 4 90,1 14 0,-5-3-90,-1-4 0,0 19 0,0-11 0,-7-4 0,0 1 0,3 5 45,-2-5 0,-2 0-135,-2 3 90,7 12 0,-7-9 0,10-11 0,0 12 0,0-22 90,19 7-90,-14-16-90,30 1 180,-21-6-90,15-4 0,-7 1 0,0-16 0,-4 10 0,-4-26 0,-6 13 0,-3-13-90,-4 7 90,0 6 0,-15 7 0,11 24-90,-11 8 90,6 14 0,6-1 90,-5-5-180,7 3 180,0 0-180,0 1 90,0-1 0,0 1 0,0 0-900,0 10 181,16-10-1170,-13 18 630,13-23 1259,-16 13 0,0-22 0,0 4 0</inkml:trace>
  <inkml:trace contextRef="#ctx0" brushRef="#br0" timeOffset="106918">11177 10006 12930,'-11'-12'0,"2"10"0,9-10 0</inkml:trace>
  <inkml:trace contextRef="#ctx0" brushRef="#br0" timeOffset="107187">11208 10216 8882,'0'10'540,"0"0"-450,0 3 809,0 6-719,0-3 180,16 15-360,-12-9 360,25 22-360,-14-15 269,2 12 181,4-13-270,-19 1 0,8-2 0,-10 10-180,0-10 0,-46 15-180,14-19-1565,-19-4 1,-5-3 1249,22-7 1,1 0-181,-17 2 0,0-1-584,10-4 0,0-1 1259,-2-1 0,0 0 0,-1-1 0,1-1 0,-1 0 0,0-1 0</inkml:trace>
  <inkml:trace contextRef="#ctx0" brushRef="#br0" timeOffset="111214">4055 10935 8612,'0'-7'0,"0"0"0,0 1 0,0 0 0,0 1 0,0 0 0,0 2 1979,0 0-720,0 11-1169,0 6 0,0 14-180,0 1 180,-13 4-90,9 0 0,-9 6 0,13 6 0,-5-7 0,0 1-399,3 25 444,-3-8 0,0 2-531,5-22 0,0-1 306,0 11 0,0-1-630,0 18-539,0-4-180,0-4 1529,0-4 0,0-4 0,0-4 0</inkml:trace>
  <inkml:trace contextRef="#ctx0" brushRef="#br0" timeOffset="111585">3720 11547 10951,'19'18'629,"1"13"-629,4-18 0,12 18 0,-31-7 270,37 5-180,-27 4-553,19 4 373,-13 3 332,0 2-242,-10-9 0,-1 0 0,5 15 0,-7-7 0,-1-1 0,-3 3 0,-1 10 77,-3-23 13,0-4 90,0-6-270,0-3 90,0-26-540,22-37-449,8-6-554,-10 12 1,2 1 643,-1 10 0,0 1 899,-5-1 0,-1-1 0,1 0 0,0 0 0,0 0 0,1 0 0</inkml:trace>
  <inkml:trace contextRef="#ctx0" brushRef="#br0" timeOffset="112369">1637 13938 11940,'12'-19'180,"-10"-29"-180,19 26 0,-13-30 90,13 0-180,-9 11 135,-2 5 0,1 0 45,-2-5 45,-1 8 0,-2 0-135,0 2 90,-1-7-90,-4 18 90,0 9-180,-1 26 180,0 3-90,-14 25 0,10-4 45,-2-5 0,-2 2-749,-4 22 659,11-17 0,0 0-314,-11 17-181,12-1 0,-6-1-315,5-18 1,0-1 135,-5 18-316,6-11 1,0-2 1034,0 1 0,0 11 0,0-22 0</inkml:trace>
  <inkml:trace contextRef="#ctx0" brushRef="#br0" timeOffset="112514">1548 14363 9871,'-4'-27'360,"21"-3"-270,-11 5-90,38-2 0,-38 4-180,45-1-1889,-8-10 91,12 9 1475,-25 8 1,-1 1-1,12-4 1,1 1 0</inkml:trace>
  <inkml:trace contextRef="#ctx0" brushRef="#br0" timeOffset="112855">2208 13796 11041,'-14'-6'449,"-1"0"-449,-3 2-90,0 1 180,9 2-180,-7 0 90,5 21 90,1-15-90,6 33-90,2-15 180,1 18 0,1-8-90,21 2 0,4-22 0,37 9 90,-24-20-90,22 7 0,-35-26 90,7-4-90,-21-20-180,-2 10-179,-9-2-91,0 11-899,-19-6 539,-6 9-1619,-24-5 2429,22 10 0,-18 7 0,19 1 0</inkml:trace>
  <inkml:trace contextRef="#ctx0" brushRef="#br0" timeOffset="113365">2557 13511 10501,'-16'-5'540,"12"0"-450,-11 21-90,15 11 0,17 12 90,5 22-90,-1-20 45,-3-4 0,0 1-135,5 6 135,-6-7 0,1-2-394,3 5 349,2 7 235,-17-12-235,4-13-360,-6 3 180,-4-38 180,-17-8 0,13-18-89,-13-15-1,17 19 90,0-25 0,0 28 0,0-7 0,0 18 0,17 4 262,-13 3-262,26 7 121,-12 3-31,17 4 90,-7 15-90,6 9 0,-15 8 89,3 4 1,-9-10-90,-4 3 0,-1-3 0,-5 0-90,-2-2 0,-1-3 0,0 4 90,-23-10-180,-4 8-180,-15-15-1349,-9 1 450,16-7-678,-10-2 1847,14-14 0,1 10 0,3-10 0</inkml:trace>
  <inkml:trace contextRef="#ctx0" brushRef="#br0" timeOffset="113633">3195 13777 9871,'4'12'900,"1"3"-540,-1-14-91,0 12-179,-1-8 180,2 8 0,1 4-180,-2 0 0,2 18-90,-4-9 0,0 25 0,-2-18 0,0 11 0,-21-12 90,16 0-630,-16-2-899,1 7 270,3-11 1169,-16 5 0,19-19 0,3-1 0</inkml:trace>
  <inkml:trace contextRef="#ctx0" brushRef="#br0" timeOffset="113831">3263 13439 8162,'19'28'0,"-4"-1"0</inkml:trace>
  <inkml:trace contextRef="#ctx0" brushRef="#br0" timeOffset="114133">3513 13822 9781,'8'5'720,"0"-1"-630,0-1-90,1-3 0,3 0 90,2 0-90,1-20 0,0 15 0,1-33 0,0 34 0,4-31 90,-8 13 90,2-19-90,-10 11 180,-1 3-181,-3 10-89,0 3 0,0 2 90,-18 3-180,-6 5 90,2 17 90,-10 9-90,29 21 0,-10-8-269,13 2-361,0-9-1259,20 6 630,-15-10 1259,51 5 0,-32-14 0,31-1 0</inkml:trace>
  <inkml:trace contextRef="#ctx0" brushRef="#br0" timeOffset="114348">4072 13546 10771,'-23'-8'1169,"-11"2"-989,11 3-180,-19 3 90,5 30-90,7-23 90,14 51-90,9-40 90,27 34-90,-15-28-360,38 8-90,-23-13-539,22-4 0,-6-4-1170,19-6 720,-10-2 1439,14-3 0,-20-18 0,2-4 0</inkml:trace>
  <inkml:trace contextRef="#ctx0" brushRef="#br0" timeOffset="114683">4380 13257 10951,'0'-21'719,"0"4"181,-16 3-900,12 31 0,-13 10 0,17 19 0,0-1 0,0-7 0,0 1 90,16 19-90,-12-15-450,10-8 0,1 0-179,-12 0-1,10 10-180,-13-21 1,0-3 179,0-4-359,0 0 719,0-7 1259,-20 0 271,-4-8-811,-23-19-89,3-3-90,3-21 90,18 1-270,9 6-90,14-9 0,22 19 0,-16-6-90,27 17 0,5 4-989,-8-5 1079,13 6 0,4 3 0,-2 2 0,14 3 0</inkml:trace>
  <inkml:trace contextRef="#ctx0" brushRef="#br0" timeOffset="114815">4995 13861 8702,'0'0'0</inkml:trace>
  <inkml:trace contextRef="#ctx0" brushRef="#br0" timeOffset="136085">5498 13961 9781,'0'15'1350,"0"-3"-1081,0-2-269,15-3 90,-11-1 90,28 0-90,-15-1-180,16 1 90,-5 1 90,1 0-180,1 0 90,15 5 180,-12-3-180,11 3-539,-14-3-811,1 0-359,-1 1 1709,16 4 0,-12-3 0,10 3 0</inkml:trace>
  <inkml:trace contextRef="#ctx0" brushRef="#br0" timeOffset="136448">5852 13898 10141,'14'-2'1979,"5"0"-1979,24 2 360,-9 0-360,19 13-90,-20-10-656,12 19 656,-15-19 360,-1 18 0,-4-10 0,-2 11-180,-3-2-180,-4 1 180,-6 16 0,-4-7-90,-15 1 0,-6 0-90,-7 10-626,-1-12 1,-3 0 715,-16 15-360,-4 1 45,22-22 1,-1 0-766,-24 22-1582,1-2 774,4-1 1885,5-4 1,6-1 0,4-3 0</inkml:trace>
  <inkml:trace contextRef="#ctx0" brushRef="#br0" timeOffset="137231">7255 13429 10411,'-18'-15'630,"-10"2"-540,19 2 179,-11 3 1,6 4-270,5 2 180,0 23 180,4 15-360,3 15-1346,-1 9 1346,3-6 90,0 6-90,0 4 0,0 1 0,8-31 0,1-1 0,-5 33 45,3-20 0,2 1-45,-2-13 0,-1 0 0,-4 20 0,0-1 0,11 4 0,-12-23 0,-2 0-298,1 5 298,0-4 90,0-5-90,0-4 0,-23-6 0,17-4 0,-37-2 0,15-7 0,-22-1 0,9-5 0,3-1 0,16-19 0,1 14 1212,4-29-1212,-1 14 0,7 0 252,2-10-252,8 17 90,21-3-180,3 6 180,2 27-90,9-13 180,-11 55-90,-1-29-752,-4 3 1,-4 2 571,-11 12 90,19 4 0,-19 4 45,1-13 0,0 2 0,-3-10 0,-2 1-45,-10 25 0,-1 1 0,11-23 0,-3 0-270,-8 3 0,-5 4 1,0-4-181,1-3 0,-1-1-180,-3 11 1,-3-1-136,1-15 1,3-2-1485,3 31 2086,-12-4 0,24-4 0,-12-2 1</inkml:trace>
  <inkml:trace contextRef="#ctx0" brushRef="#br0" timeOffset="138641">8320 14332 10951,'-44'0'180,"7"0"-90,3 0-90,3 0-90,1 13 90,-2-10 0,0 25 0,-6-9 0,11-1 0,1 14 0,17-18 90,6 13-180,3-5 180,0 1-90,27 1 0,-20 0-45,27-5 0,5-1 135,-10 9-90,10-3 0,2-1 90,-3 3-701,7 6 971,-21-12-37,-10-2-233,3-3 0,-14-2-90,6-2-90,-9-1 90,-28 1 827,21-2-1277,-27-3 0,-4-4-629,12 2-180,-35-2-90,30-2 1349,4-15 0,0-9 0,3-17 0</inkml:trace>
  <inkml:trace contextRef="#ctx0" brushRef="#br0" timeOffset="138862">8635 14188 9781,'16'0'1440,"0"0"-1171,-4 0-89,-2 19 90,1 6-270,-5 14 0,2 17 0,-6-15 0,0 16 90,-2 6-90,0-14-630,1-7 1,-1-1-271,0 7-224,1-10 0,0 0-585,0 4 1709,0 8 0,-1-20 0,0-2 0</inkml:trace>
  <inkml:trace contextRef="#ctx0" brushRef="#br0" timeOffset="139198">8475 14670 8972,'22'-5'450,"-1"2"-540,23 1 90,-5 17 0,-5-11 180,-1 23 89,-11-23-269,-2 22 0,1-22 0,-4 27 0,-1-19 270,-2 14 90,-3-10 629,-1 2-899,-4-5-90,-1-23-90,-3-26 180,-2-5-135,0 7 0,0 1 45,0-4-89,0-11-991,19 1 451,5 15-1260,22-16 449,-11 27 1440,2-2 0,-11 14 0,0 3 0</inkml:trace>
  <inkml:trace contextRef="#ctx0" brushRef="#br0" timeOffset="139401">9308 14677 11041,'0'5'90,"0"0"-90,0-1 90,0-1 0,0 1-180,0 0 180,0 2-90,0 3 0,0 0 89,0 4-178,0 1-631,0 11-180,0-7-179,0 10-270,0-11 1349,0 0 0,0-3 0,0-2 0</inkml:trace>
  <inkml:trace contextRef="#ctx0" brushRef="#br0" timeOffset="139565">9248 14378 10141,'-5'-16'-90,"4"0"-3508,-4 7 3598,5 22 0,0-10 0,0 16 0</inkml:trace>
  <inkml:trace contextRef="#ctx0" brushRef="#br0" timeOffset="139949">9613 14556 10951,'0'31'180,"0"7"-180,12-9 0,-9 6 90,9-10-180,-12 2 180,0-2 0,8 6-1,-6-10-178,11 5-91,-11-19 90,5 1-90,-3-8 180,1-24 0,1 18 0,1-43 0,1 28-90,1-24 90,0 10 90,2 0-90,-3 0 180,1 5-180,-1 3 270,0 6-181,-1 2 1,2 9-90,-3 2 90,5 31-90,-4-17 90,5 40-90,0-11-449,1 10-631,-1-13 1,1-1-270,6 5 1349,16 18 0,-9-28 0,8 4 0</inkml:trace>
  <inkml:trace contextRef="#ctx0" brushRef="#br0" timeOffset="140355">10267 14553 10411,'-26'-10'810,"-11"5"-720,34-4-1,-27 9 1,15-4 0,-2 18-90,5 3 0,12 16 90,20 0-90,6 0 90,20-4 0,-3-8-90,-4-10 270,-12-6 0,-12-20 180,-8-3-1,-7-17-449,0 2-90,-16 14 90,12-5 0,-13 48 90,17 25-90,17 13-544,-17-10 0,4 0 544,28 6-45,-30-8 0,-1-1 135,27 6-90,-26-21 0,-1 0-878,11 20 518,-12-18-989,-20 11 180,-16-28-451,3-6 1,-4-3 1619,-29-3 0,28-3 0,0-2 0,-23-2 0</inkml:trace>
  <inkml:trace contextRef="#ctx0" brushRef="#br0" timeOffset="141847">11043 13566 11221,'9'12'1439,"-3"1"-1439,-6 15 0,0-4 0,0 4 0,0 1 0,0 5 90,0 5-569,0 4 569,0 2 0,0 4-180,0-1 180,0 2-937,0-1 847,0-1 0,8-15 0,0 0 0,-4 15-173,10-11 1,0 0 172,-11 1 0,20 7 0,-20-20 0,19-4 0,-13-4 107,17-2-107,-13-6-180,11-2 180,-12-5 905,4-2-905,-7-16 389,-2 12-389,-2-27 0,0 27 0,-1-27 0,-2 9 0,-1-13 0,-1 6 0,0 7 0,-14 12 0,10 29 90,-22 32-90,15 4-952,4-7 1,0 0 951,-1 10 0,8-18 0,0 0-422,0 22 422,0 2 45,0-31 0,0 1-90,0 16 0,0 1 90,0-13 0,0 1-45,0 27 0,0 0 0,0-29 0,0-1 0,0 24 0,0-1 0,0 4 0,0-24 0,0-1-989,0 22-361,0-18-2787,0 13 4137,0-31 0,0 1 0,0-13 0</inkml:trace>
  <inkml:trace contextRef="#ctx0" brushRef="#br0" timeOffset="142317">12297 13865 10951,'0'-21'1349,"0"7"-539,-20-4-631,-4 13 1,-25 0 0,8 32-1880,-3-3 1789,7 30-89,1-5 0,18-20 0,1 1 0,1 3 0,1 0 0,2 3 0,1 1 45,0 0 0,3 2-90,2 19 0,3 0 45,-1-14 0,4 0-120,6 4 0,6 4 1,-1-6-196,0-4 0,4-3-255,7 4 1,5 2-1,0-5-105,-1-6 1,1-2-91,9 8 1,4-2 764,2-9 0,0-5 0,-10-7 0,0-3 0,10 4 0,1-1 0</inkml:trace>
  <inkml:trace contextRef="#ctx0" brushRef="#br0" timeOffset="142580">12635 13869 10861,'19'-4'1799,"-15"23"-1709,22-1 0,4 3-90,-5 32 179,8-7 1,3 1-1392,-17-14 1,-2 1 1211,4 13 0,-1 2 45,-6-12 0,-4-1-45,-3 3 0,-1-1 45,4 1 0,0 0-90,-8 0 0,-1 0 45,5 1 0,0-1 45,-6-1 0,0 2-90,1 14 0,-2 0-315,-9-14 0,-3 0-1079,1 22 0,-3-1 224,3-29 1,-3-2 1214,-9 8 0,3-4 0,16 2 0,-18-5 0</inkml:trace>
  <inkml:trace contextRef="#ctx0" brushRef="#br0" timeOffset="142780">13613 14490 11131,'-18'-6'-4228,"3"3"4228,4 0 0,8 2 0,-8 1 0</inkml:trace>
  <inkml:trace contextRef="#ctx0" brushRef="#br0" timeOffset="142999">13803 14951 11131,'5'21'899,"0"0"-449,4 3-450,-4-7 90,7 10 180,-9-13 89,3 9-359,-5-11-89,0 2 178,-31 2-268,3-1-496,-18-1 0,-5-1-886,12-3 0,-1-1 527,-20 4 0,-2 0 1034,6-4 0,1-1 0,-7 1 0,0-2 0,-4 0 0,0 0 0</inkml:trace>
  <inkml:trace contextRef="#ctx0" brushRef="#br0" timeOffset="147737">7587 13297 9871,'8'-7'1440,"5"0"-1081,-12 0-179,8 3 0,-8-1 0,3 2 90,-1 1-90,-2 12-540,0 2-270,-1 14-539,0-6 0,0 1-1,0-3-269,0-2 1439,0 1 0,0-1 0,0-1 0</inkml:trace>
  <inkml:trace contextRef="#ctx0" brushRef="#br0" timeOffset="147931">7813 13268 10591,'0'12'720,"-15"-13"-631,11 49-358,-12-28-811,16 25-269,0-15-540,0-1 1889,0 0 0,0-3 0,0 0 0</inkml:trace>
  <inkml:trace contextRef="#ctx0" brushRef="#br0" timeOffset="148439">8150 13645 11670,'9'17'270,"-1"3"-270,-8 16 0,0-6-180,4-1-629,-3-8-540,4 1-1710,-3 7 3059,0-7 0,2 4 0,-1-11 0</inkml:trace>
  <inkml:trace contextRef="#ctx0" brushRef="#br0" timeOffset="148619">8197 13433 9781,'0'29'-360,"0"3"0,0-2 1,0 3-1</inkml:trace>
  <inkml:trace contextRef="#ctx0" brushRef="#br0" timeOffset="148999">8453 13605 9422,'7'32'989,"2"1"-989,-6-17 0,2 29 0,-2-29 0,0 25 90,-2-20-90,1-1 0,-1-1 0,1 4 90,0-9 0,0 2-180,1-12 0,2-1 90,-1-3 0,2-19 0,3-5-90,-1-12 90,4-10 0,-3 17 0,5-16-90,-5 21 180,3-2 450,-2 11-360,-2 7 0,6 2-91,-5 6-89,6 14 90,-7-11 0,2 23-180,-2-23 90,-1 24-539,1-23-1440,4 35 899,-4-24-359,5 19 1439,-2-17 0,1-2 0,1-2 0</inkml:trace>
  <inkml:trace contextRef="#ctx0" brushRef="#br0" timeOffset="149435">8940 13703 10231,'-17'-9'630,"-1"17"-630,-11 12 90,5 18-90,13-8 0,3 2 0,8-10 0,0 0 0,0-4 90,0 4 0,23-12-90,-18 7-90,34-16 0,-15 4 0,18-29 180,-8 19-135,-18-24 0,-2-4 45,9 9-45,-13-13 0,-3-2 135,5-1-90,-6-16 0,-6-3 0,0 13 0,-7 6 0,-2 1 270,5-6-929,-25-12 659,26 24 0,-10 3 899,3-1-899,7 37 0,-7 6 0,10 29 0,0 6-197,0-8 197,0 5 90,0 0-90,0 21 0,0-16-450,6-10 0,1-1-269,-4 6-181,8-11 1,3-2 179,-1 3-89,8 5 551,-3-17 258,-5-5 0,2-3 0,-1-4 0</inkml:trace>
  <inkml:trace contextRef="#ctx0" brushRef="#br0" timeOffset="149780">9223 13896 11041,'42'0'0,"3"0"90,-10 0 0,0-13-90,-9 10 90,-3-9-90,5 1 0,-11 8 0,3-18 0,-14 10 89,-3-11 1,-24 4 90,15 1-180,-31 4 180,34 3-180,-29-1-90,29 4 90,-26 1 0,26 2 90,-17 2-90,17 19 0,-5 1 0,27 19-90,0-3-449,4-4-1350,18 4 989,-25-14-1349,32 9 2249,-25-14 0,5 2 0,-10-7 0</inkml:trace>
  <inkml:trace contextRef="#ctx0" brushRef="#br0" timeOffset="149985">9588 13803 9332,'0'-24'1799,"0"4"-1709,19 10-180,-15 20 270,33-6-270,-33 25 180,35-26-90,-23 24 0,19-24-630,2 35-90,-10-24-719,16 25 809,-19-22-179,2 1-360,-10-8 1169,-5-3 0,-1-3 0,-3-2 0</inkml:trace>
  <inkml:trace contextRef="#ctx0" brushRef="#br0" timeOffset="150155">9880 13740 9871,'-18'-13'540,"-5"1"-270,16 5-90,-9-1-90,-3 7-90,4-2 0,-6 21 0,-5 9 90,7 9-360,2-7 0,0 0-629,1 8-541,4-3 1,1 1 1439,5 4 0,-1 11 0,7-18 0</inkml:trace>
  <inkml:trace contextRef="#ctx0" brushRef="#br0" timeOffset="150547">10022 13321 9871,'-3'-4'450,"1"17"-360,2 7-180,18-1 180,-13 15-90,13-19-450,-6 16-269,-9-9-181,9-1 91,-2-2-630,-7-2 1439,7-3 0,-3-7 0,1-3 0</inkml:trace>
  <inkml:trace contextRef="#ctx0" brushRef="#br0" timeOffset="150680">10123 13288 9422,'26'-12'809,"-11"21"-1259,0 22-719,-13 11-720,4 9 1700,-6-7 1,0 4 0,0 3 0</inkml:trace>
  <inkml:trace contextRef="#ctx0" brushRef="#br0" timeOffset="152630">15307 14398 11041,'46'0'629,"-5"10"-629,6-7-2022,-7 7 2022,6-10 90,3 0-90,2 0-1079,1 0-630,1 0-180,-2 0 1889,0 14 0,-3-11 0,0 11 0</inkml:trace>
  <inkml:trace contextRef="#ctx0" brushRef="#br0" timeOffset="152803">15433 14858 10591,'-7'0'90,"28"1"-90,12-16-630,19 11-809,-13-10 0,0 0 872,16 10 1,-17-8-1,0-2 1,19-1 0</inkml:trace>
  <inkml:trace contextRef="#ctx0" brushRef="#br0" timeOffset="153098">15918 14388 10411,'-13'-12'270,"-11"1"-180,20 5 450,-15-1-271,18 4-359,16 0 180,17 3-90,13 18-90,6-14 90,-19 12 0,0 2 0,17 8 45,-7-5 0,-2 3-45,4 18 90,-11-13 0,-2-1 0,0 8-90,-11-6 0,-3 0 0,-5 5 90,1 8-180,-13-13-90,2-3-449,-2-1-1620,-16 3 900,-4-9 1349,0 2 0,-12-14 0,10-1 0</inkml:trace>
  <inkml:trace contextRef="#ctx0" brushRef="#br0" timeOffset="153385">15562 14066 10411,'-31'-19'900,"0"2"-631,-4 4-89,-2 5 90,-27 4-90,9 2-1313,2 19 0,-1 5 1133,17-8 0,2 2 0,-13 14 0,-2 6 45,-3 3 0,2 1-45,13-9 0,-1 4 0,0 5 0,-2 5 0,5-2 0,6-4 0,5 2 0,3 4 0,0 5 0,6-4 0,5-5 0,5 0-135,-4 13 0,9-2-180,15-16 0,6-3-270,-5 2 1,3-2-271,15-1 1,6-2 854,-3-4 0,3 0 0,0-2 0,8 2 0,3-1 0,-4-5 0,0 1 0,0-1 0</inkml:trace>
  <inkml:trace contextRef="#ctx0" brushRef="#br0" timeOffset="154147">17603 14346 11221,'0'-16'1079,"0"-3"-1079,0 5 90,-21-2-90,-6 10-90,-28 0 90,12 6 90,-15 16-90,28 3 0,-8 22 0,27-9 0,3 5 0,37 5 0,-4-10 0,10-3 0,4-1 0,8 3 0,3-2 0,0-1 90,-3-3-45,-12-6 0,-3-1-45,-8-5 0,-12-2-1080,-28-8 1,-21-2 0,-14-1-496,10-7 1,0-4 1574,-10-11 0,15 6 0,1-2 0,-12-14 0</inkml:trace>
  <inkml:trace contextRef="#ctx0" brushRef="#br0" timeOffset="154347">17268 14024 9512,'20'-6'1978,"4"2"-1888,17 16 270,-1 13-360,-12 9 0,-11-4 0,-3 2 0,1 13-344,-6-12 0,-1 0 434,2 21-180,-2 4 90,0 3-180,-4-15 0,0 1-225,0-11 1,0 0-856,3 24 1,1 0 90,-3-24 0,1-3 1169,2 10 0,1-1 0,4 13 0,2-4 0</inkml:trace>
  <inkml:trace contextRef="#ctx0" brushRef="#br0" timeOffset="154997">18405 14454 10501,'-18'-19'899,"-2"-8"-899,-21 23 0,0-8 0,6 12 0,0 0-89,1 16 178,10-12 1,-4 47-90,18-29 0,4 28 0,6-22 0,22-1 0,-17-3 0,49-4 0,-26-9 90,31 3-90,-25-12 0,0-2 0,19 8 0,-10-13 0,-2-5-346,2-12 256,6 3-360,-28-33 180,-10 32-360,-6-40 91,-26 32-900,-14-14 89,-10 22 1350,-5-2 0,14 13 0,0 0 0</inkml:trace>
  <inkml:trace contextRef="#ctx0" brushRef="#br0" timeOffset="155264">18732 14089 9781,'-19'12'450,"4"10"-360,6 9-90,6 23 180,-6-18-225,8-1 0,2 0 45,-1 5 0,7-5 0,2 0-180,-5 4-360,11-9 1,0 0-361,-11 1-269,22 5 1169,-23-17 0,9-4 0,-12-2 0</inkml:trace>
  <inkml:trace contextRef="#ctx0" brushRef="#br0" timeOffset="156055">18685 14129 10051,'0'-5'1170,"0"17"-1080,0 6-90,0 23 0,0-6 0,0 4 0,0-8 0,14 1 0,-10 1 0,10 1 0,-5 0 0,-6-1 0,6 1 0,-2-1 0,-5-1 179,9 10-269,-8-11 180,3 8-90,-4-17 0,0-2 90,-2-4 0,1-4-90,-1-3-90,0-22 90,0-5 0,0-25 0,0 10-90,0-18 90,0 22-90,19-19 90,-14 24-89,30-7 89,-20 21 89,15 1-89,-3 9 0,0 18 0,-8 8 270,5 24-180,-14-6 135,-3-5 0,-2-1-135,-1 4 45,-3-3 0,-1-1-45,0-5-90,-22 15 0,16-25 90,-32 3-180,34-13 180,-32-4-270,19-5-1169,-26-2 359,15-2-1528,-14-21 2518,20 15 0,-4-35 0,12 16 0</inkml:trace>
  <inkml:trace contextRef="#ctx0" brushRef="#br0" timeOffset="156297">19208 14477 10051,'6'0'810,"0"16"-360,0 0-271,2 3-179,6 21 0,-4-22 0,4 25 90,-6-15-180,1 2 180,-1 1-90,0 15 0,-2-12-1619,-1 21 450,-3-26 1169,-2 10 0,0-22 0,0-1 0</inkml:trace>
  <inkml:trace contextRef="#ctx0" brushRef="#br0" timeOffset="156464">19318 14193 9781,'0'-8'-2518,"0"17"2518,0 8 0,19 2 0,4-2 0</inkml:trace>
  <inkml:trace contextRef="#ctx0" brushRef="#br0" timeOffset="156814">19665 14616 10411,'15'-22'0,"-11"-10"90,30 28-90,-29-22 0,34 23 0,-35-19 90,39 10-90,-37-6 90,25-3-90,-29 7 180,5-10-90,-7 10-90,-21-4 180,16 8 0,-34 1-91,34 4 91,-44 3-180,23 0 0,-18 20 90,15 2-90,18 22 0,2-12 0,9 3 0,0-10-539,23 1-1980,10 6 720,16-7 1708,1 2 1,-6-12 0,2-3 0</inkml:trace>
  <inkml:trace contextRef="#ctx0" brushRef="#br0" timeOffset="157021">20348 14375 10771,'-22'-11'1079,"17"1"-629,-33 2-450,18 4 90,-12 1 90,5 20-180,11 4-90,8 20 180,8-10-180,26 1-1259,11-4 179,14-7-179,-13-7 0,0-3 1236,12-3 1,-15-4-1,0-1 1,15-3 0</inkml:trace>
  <inkml:trace contextRef="#ctx0" brushRef="#br0" timeOffset="157246">20840 13926 10681,'-25'-16'899,"-11"3"271,20 5-990,-11 24-270,12 13 180,7 33-90,8-6-401,10-13 0,0 0 491,-6 12-90,13-19 0,1 0-765,-7 0 1,-1 0-585,10 16-585,1-9 0,0-2 1934,-6 3 0,21 9 0,-17-21 0</inkml:trace>
  <inkml:trace contextRef="#ctx0" brushRef="#br0" timeOffset="158017">20392 14305 10411,'53'-3'90,"1"-1"-90,-12 2-623,7-2 533,3 2-989,4 0 1079,-16 1 0,1 1 0,21 0 0,-23 0 0,1 0 0</inkml:trace>
  <inkml:trace contextRef="#ctx0" brushRef="#br0" timeOffset="158385">21462 14300 11221,'42'0'90,"-7"0"-630,6 0-809,-5 0-181,6 0 1530,2 0 0,5 0 0,2 0 0</inkml:trace>
  <inkml:trace contextRef="#ctx0" brushRef="#br0" timeOffset="158647">21815 14096 11400,'-24'-10'450,"10"-1"-180,-2 0-90,14 3-180,-5 1 0,7 3 0,24 3 0,13 1 0,13 0 90,5 14-90,6 8 270,-17 10-270,-9-8 0,-4 2 90,-9 11-90,-4-4 0,-2 2 90,-14 8-1660,-12 16 851,5-16-1,-21-21 1,-5-1-1530,-1 23 2249,0-23 0,-3-1 0,7 1 0,2 0 0,-2-1 0,1-1 0</inkml:trace>
  <inkml:trace contextRef="#ctx0" brushRef="#br0" timeOffset="165763">22837 14131 10051,'0'-5'1799,"0"0"-1619,0 1 180,0 1-360,0 19 90,0 5-90,0 12-90,0-1 180,0-4-90,0 15 0,0-8-540,0 20-449,0-23-91,11 5-179,-8-14-180,8-5 1439,-11-3 0,0-5 0,0-1 0</inkml:trace>
  <inkml:trace contextRef="#ctx0" brushRef="#br0" timeOffset="165918">22753 13980 8882,'0'-21'180,"0"7"-180,0-3-630,0 11 630,15 0 0,-11 5 0,11 1 0</inkml:trace>
  <inkml:trace contextRef="#ctx0" brushRef="#br0" timeOffset="166313">23092 14132 8612,'6'9'810,"-2"1"-451,-1 2-89,2 9-270,-1-4 0,4 18 90,-3-13-90,2 32 0,-3-25 0,1 23 0,-2-30 360,0 6-450,-2-17 90,1 0-90,-2-24 180,0-6-90,0-26 0,0 7 0,0-16 0,0 22 0,15-7 0,-11 18 0,12 3 0,-16 3 360,9 8-270,-7 22 0,12 9-180,-10 13-2159,7 10 720,-4-17 1529,4 10 0,-1-13 0,3-2 0</inkml:trace>
  <inkml:trace contextRef="#ctx0" brushRef="#br0" timeOffset="166747">23798 14247 9961,'0'-15'900,"-22"3"-630,-3 1-180,-28 7 0,14 1-90,-17 18 0,24 8-981,-9-3 981,18 23 0,10-25 326,-4 19-326,15-10 90,-6-2-90,8-2 90,17 5-90,13-15-90,27 10 90,-4-21-1157,4 6 1067,-14-8 90,1-21 280,-4 16-280,-1-38 0,-6 22 0,-6-22 0,-1-15 0,-14 10-45,-6 3 0,-2-2 45,-4-12 0,-7 21 0,-4-3 270,1-1 0,-2 2 0,-10-21-46,4 14 1,-1 1-315,-2 0 1,-2-6 89,-7 29 0,27 5 179,-17 10-179,18 25 90,-5 20-90,7 13-1074,0-6 1,0 1 1073,0 18 0,9-19 0,1-1-132,-5 22-138,11-33 0,0 0-809,-13 32 314,11-34 1,1 1-675,-1 27-720,15-2 2159,-5-5 0,1-4 0,0-2 0</inkml:trace>
  <inkml:trace contextRef="#ctx0" brushRef="#br0" timeOffset="167131">24187 14472 10501,'-14'-24'0,"10"6"90,-10 1 0,14 5-180,0 0 180,22 1-180,7-3 180,13 4-90,13-6 0,-19 9 0,10-1 180,-5 3-90,-13 3-90,4-3 0,-18 3-90,-7-3 90,-2 1 180,-23-5-180,13 2 180,-27-2-1,28 2-89,-27 0-90,27 1-90,-24 2 180,15 1-90,-1 17 0,21 4 0,-3 20 90,33-8-90,-10 11 0,13-16-719,10 15-1,-17-18-809,23 10 630,-24-16-1018,11 1 1917,-17-9 0,-1-4 0,-3-1 0</inkml:trace>
  <inkml:trace contextRef="#ctx0" brushRef="#br0" timeOffset="167647">24840 14203 10951,'7'0'809,"7"0"-809,1 0 0,21 16 90,-8-12-90,31 28 0,-19-29-495,7 17 1,1 2-676,3-7 1,-1 6 0,-1 1 875,-6-4 0,13 4 0,-21-8 1</inkml:trace>
  <inkml:trace contextRef="#ctx0" brushRef="#br0" timeOffset="167814">25338 14139 10321,'-23'-14'270,"0"2"-180,4 4 0,0 4-90,1 2 90,-10 18 0,4-12-90,-6 39-450,8-20-1233,1 27-26,3-8 1709,2 4 0,5 2 0,2 1 0</inkml:trace>
  <inkml:trace contextRef="#ctx0" brushRef="#br0" timeOffset="168130">26232 13585 11311,'-25'-23'-90,"7"5"180,-22 6-90,12 8 0,3 3 0,-1 24 0,-5 23 89,9 14-924,8-8 0,3 2 835,5-19 0,4 1 45,7 27 0,3 0-270,-8-25 0,4-2-90,19 11 1,6-1-1036,-3-4 1,3-4 1349,5-9 0,3-2 0,4 6 0,-1-1 0,-10-13 0,0 0 0</inkml:trace>
  <inkml:trace contextRef="#ctx0" brushRef="#br0" timeOffset="168385">26640 13710 11221,'0'-8'0,"19"2"90,6 19 269,25 15-359,-10 10 0,-19-4 0,0 1 0,12 14 0,-18-1 0,-2 2 90,7 11-45,-12-7 0,-5 1-937,-3 9 892,2-23 0,-4-1-630,-18 14-719,14-3 494,-16-27 1,-4 0 854,8 7 0,-2-1 0,-30 10 0,24-15 0,1 0 0</inkml:trace>
  <inkml:trace contextRef="#ctx0" brushRef="#br0" timeOffset="168565">27295 14209 11670,'8'0'-2428,"0"0"1528,-2 0-269,1 0 1169,1 0 0,-2 0 0,1 0 0</inkml:trace>
  <inkml:trace contextRef="#ctx0" brushRef="#br0" timeOffset="168830">27457 14458 9152,'0'6'450,"0"-1"-181,0 6-269,16-4 360,-12 10-270,26-6 90,-15 12 180,2-7-90,2 5 1079,-11-1-1349,2-4 180,-4 4-180,-6-10 0,-29 2 0,-1-6 0,-30 0-1302,-2-1-767,7-2 0,-3 1 1848,11-1 0,-2-1 0,-17 1 1,0 0-1,18-1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F0DE-3048-9648-A987-58236636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F4647-E087-C046-8625-9ED7EB819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26A5-2612-F246-AB9C-8189805C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8BB3-3165-4748-B7E0-5EDFFC14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79A3-DDE7-D04F-A3BC-C6CD2351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0095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D69E-1E4D-7740-BF4E-7EBCE6D3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015ED-E958-4F45-B11A-359F588F8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63C8-E435-8B43-9F46-87729380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2997-02D0-D54D-963D-487CA65D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A4F4E-E6DE-D443-8417-7249D8CF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805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AC6B1-BA92-3D4A-A4AB-5F6AC5CE4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CCF39-955C-E446-93C0-65598DEBE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C518E-2F7C-9949-BD14-260CC092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469BD-B111-E64E-A407-C6227277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E4F9-7EA7-AD46-9787-5182C39B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485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3A5A-83A7-5847-A9F4-095D284E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C06C-BCD8-BC4E-8D94-C645E652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B7081-6187-5F43-8E9C-61AB5B9D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D6C0-79D7-634D-910C-D7E14364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7FB6-FD17-5F4F-B3A4-F53B9A66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67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89C6-BD9C-D34C-B544-3B2E7765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DA5D-D474-4A41-B506-2B3C4892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097E-CB50-0E4A-8642-5B6F4918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4A37-6E6E-0A42-BC35-B65123E8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8F7B8-C48E-9C49-9B89-E2911A74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711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82D7-8C12-3741-B623-FC882FCC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4094-925E-A140-BEEA-F58E06FB9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92EFC-2480-5C49-B2E1-BC6DA2574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11743-DAA9-EC4B-BF19-7B69BC74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41C5F-4326-F943-8F25-29583769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28FD-15BA-5E44-A17B-81305BB0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84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8803-3199-8B47-ADBD-2C6F1DF0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EEB6-B5D4-3643-8B49-77460A1C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F5EB8-F04A-D848-B317-63A60142D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FB86F-D928-7648-99C8-999B623B9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B52D0-16C2-6D43-9C65-C67A067B8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ADC38-7692-1B4F-8EC6-027B6BD9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1089D-A764-EA4F-AFDC-69E6A81B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E1C01-33DA-914D-8B20-FA9D126A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783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E631-263A-4348-B8E3-5818B11A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D0B8-6E3D-744D-983E-4B45263D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169C4-4027-D141-BB8B-7C848720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F2936-9EE6-864A-9A5E-C0095D4F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86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20AC4-575F-EF4A-B808-1EDB4160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13F30-46BB-2643-BD0B-737377EB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E435C-9C5C-0141-99D6-10266C7C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679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E246-A6A6-4A43-AA04-E5FE7DA3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D03D-9057-AA47-BC89-AEEAE71C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58C6-5969-F944-A464-F9D03DD1E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B9F0-8A1F-3A49-8B55-E287D4E8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7AC8-87C5-8F4F-BCED-F9676034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2E9F7-347C-7646-A1FD-6E0BCAF2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534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93FA-25E5-BC42-ADE7-7B4BDBBB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480F0-3195-3F48-8BDB-54E149BA3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1A27E-574E-2048-B699-784FE442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6F42B-78C7-3C4F-B64C-0B5225AE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65627-47BA-B84F-85A7-72151E29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6B025-8231-BA4F-95DF-4A9B948F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10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99493-E17C-9D41-9E59-DE8D3CE8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EE00-19F8-2646-924D-E2E0A9EC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AE773-4BB4-0D42-9A33-11476EB95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ABD9-EB1A-7F4E-85F4-A7B0E99D1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6BC0-4FC3-404D-BCA8-4DC775FA0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455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FCDC4B-926D-B94D-874A-BD1AEF97A154}"/>
                  </a:ext>
                </a:extLst>
              </p14:cNvPr>
              <p14:cNvContentPartPr/>
              <p14:nvPr/>
            </p14:nvContentPartPr>
            <p14:xfrm>
              <a:off x="155880" y="286560"/>
              <a:ext cx="12017160" cy="565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FCDC4B-926D-B94D-874A-BD1AEF97A1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680" y="270360"/>
                <a:ext cx="12049560" cy="56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52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4F1A6C-6FD9-9E49-B4A8-E3263E96927F}"/>
                  </a:ext>
                </a:extLst>
              </p14:cNvPr>
              <p14:cNvContentPartPr/>
              <p14:nvPr/>
            </p14:nvContentPartPr>
            <p14:xfrm>
              <a:off x="1072800" y="339840"/>
              <a:ext cx="9283680" cy="326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4F1A6C-6FD9-9E49-B4A8-E3263E9692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6600" y="323640"/>
                <a:ext cx="9316080" cy="329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43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B2D761-3FC0-5640-99F9-EBFDC5ADFD5B}"/>
                  </a:ext>
                </a:extLst>
              </p14:cNvPr>
              <p14:cNvContentPartPr/>
              <p14:nvPr/>
            </p14:nvContentPartPr>
            <p14:xfrm>
              <a:off x="960120" y="227160"/>
              <a:ext cx="10302120" cy="632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B2D761-3FC0-5640-99F9-EBFDC5ADF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920" y="210960"/>
                <a:ext cx="10334520" cy="63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58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299E59A-72E6-884F-8369-6CA610AD3B9A}"/>
                  </a:ext>
                </a:extLst>
              </p14:cNvPr>
              <p14:cNvContentPartPr/>
              <p14:nvPr/>
            </p14:nvContentPartPr>
            <p14:xfrm>
              <a:off x="958320" y="442080"/>
              <a:ext cx="4203360" cy="73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299E59A-72E6-884F-8369-6CA610AD3B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6720" y="425880"/>
                <a:ext cx="4241160" cy="7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5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8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71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08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96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320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465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25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FA8E45-4324-BE4F-881B-BFD99E71641D}"/>
                  </a:ext>
                </a:extLst>
              </p14:cNvPr>
              <p14:cNvContentPartPr/>
              <p14:nvPr/>
            </p14:nvContentPartPr>
            <p14:xfrm>
              <a:off x="16200" y="129600"/>
              <a:ext cx="12146760" cy="578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FA8E45-4324-BE4F-881B-BFD99E7164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3400"/>
                <a:ext cx="12179160" cy="58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175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3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93A28B-30AD-704C-A837-358FD432430F}"/>
                  </a:ext>
                </a:extLst>
              </p14:cNvPr>
              <p14:cNvContentPartPr/>
              <p14:nvPr/>
            </p14:nvContentPartPr>
            <p14:xfrm>
              <a:off x="182520" y="467640"/>
              <a:ext cx="11858400" cy="614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93A28B-30AD-704C-A837-358FD43243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320" y="451440"/>
                <a:ext cx="11890800" cy="617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41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E2C41F-0221-394C-834C-9C437B26DB6B}"/>
                  </a:ext>
                </a:extLst>
              </p14:cNvPr>
              <p14:cNvContentPartPr/>
              <p14:nvPr/>
            </p14:nvContentPartPr>
            <p14:xfrm>
              <a:off x="393480" y="173880"/>
              <a:ext cx="10778760" cy="5548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E2C41F-0221-394C-834C-9C437B26DB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280" y="157680"/>
                <a:ext cx="10811160" cy="55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36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024035-3C1E-D343-9933-A2A19CA36BC4}"/>
                  </a:ext>
                </a:extLst>
              </p14:cNvPr>
              <p14:cNvContentPartPr/>
              <p14:nvPr/>
            </p14:nvContentPartPr>
            <p14:xfrm>
              <a:off x="515520" y="14040"/>
              <a:ext cx="10816560" cy="586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024035-3C1E-D343-9933-A2A19CA36B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320" y="-2160"/>
                <a:ext cx="10848960" cy="58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46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88CCC9-EC49-6040-B945-2BAC28A00E44}"/>
                  </a:ext>
                </a:extLst>
              </p14:cNvPr>
              <p14:cNvContentPartPr/>
              <p14:nvPr/>
            </p14:nvContentPartPr>
            <p14:xfrm>
              <a:off x="434160" y="225000"/>
              <a:ext cx="9515520" cy="517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88CCC9-EC49-6040-B945-2BAC28A00E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960" y="208800"/>
                <a:ext cx="9547920" cy="52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91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68BFC4-E761-AF4D-A66B-9A24862B8EF4}"/>
                  </a:ext>
                </a:extLst>
              </p14:cNvPr>
              <p14:cNvContentPartPr/>
              <p14:nvPr/>
            </p14:nvContentPartPr>
            <p14:xfrm>
              <a:off x="938520" y="239040"/>
              <a:ext cx="10775520" cy="448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68BFC4-E761-AF4D-A66B-9A24862B8E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320" y="222840"/>
                <a:ext cx="10807920" cy="45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9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03ABF-1570-D54E-8189-4CB16120013E}"/>
              </a:ext>
            </a:extLst>
          </p:cNvPr>
          <p:cNvSpPr txBox="1"/>
          <p:nvPr/>
        </p:nvSpPr>
        <p:spPr>
          <a:xfrm>
            <a:off x="766119" y="444843"/>
            <a:ext cx="805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http://localhost/we16201-php2/</a:t>
            </a:r>
            <a:r>
              <a:rPr lang="en-US" dirty="0" err="1"/>
              <a:t>mvc</a:t>
            </a:r>
            <a:r>
              <a:rPr lang="en-US" dirty="0"/>
              <a:t>/</a:t>
            </a:r>
            <a:r>
              <a:rPr lang="en-US" dirty="0" err="1"/>
              <a:t>index.php?ctrl</a:t>
            </a:r>
            <a:r>
              <a:rPr lang="en-US" dirty="0"/>
              <a:t>=</a:t>
            </a:r>
            <a:r>
              <a:rPr lang="en-US" dirty="0" err="1"/>
              <a:t>HomeController&amp;action</a:t>
            </a:r>
            <a:r>
              <a:rPr lang="en-US" dirty="0"/>
              <a:t>=index</a:t>
            </a:r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FF1C6-3603-384E-8D18-22ACDE47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47" y="1936578"/>
            <a:ext cx="5803900" cy="1625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D6BB98-0B99-BA4E-AB57-28B0C238B3ED}"/>
                  </a:ext>
                </a:extLst>
              </p14:cNvPr>
              <p14:cNvContentPartPr/>
              <p14:nvPr/>
            </p14:nvContentPartPr>
            <p14:xfrm>
              <a:off x="765720" y="1476360"/>
              <a:ext cx="5236560" cy="1060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D6BB98-0B99-BA4E-AB57-28B0C238B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520" y="1460160"/>
                <a:ext cx="5268960" cy="109332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8953309-1FA8-D143-85E5-64D37C134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450" y="1377778"/>
            <a:ext cx="2844800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814B63-7457-1B4E-A3D0-753E61F0639A}"/>
                  </a:ext>
                </a:extLst>
              </p14:cNvPr>
              <p14:cNvContentPartPr/>
              <p14:nvPr/>
            </p14:nvContentPartPr>
            <p14:xfrm>
              <a:off x="455400" y="2165400"/>
              <a:ext cx="10937520" cy="347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814B63-7457-1B4E-A3D0-753E61F063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200" y="2149200"/>
                <a:ext cx="10969920" cy="35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00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6B5A4-93E7-A142-9E1D-DF86B9F2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" y="101600"/>
            <a:ext cx="2997200" cy="3327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8272AA-2B7E-E24E-887B-ADDECF8C1AC3}"/>
                  </a:ext>
                </a:extLst>
              </p14:cNvPr>
              <p14:cNvContentPartPr/>
              <p14:nvPr/>
            </p14:nvContentPartPr>
            <p14:xfrm>
              <a:off x="279720" y="472320"/>
              <a:ext cx="11812320" cy="510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8272AA-2B7E-E24E-887B-ADDECF8C1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520" y="456120"/>
                <a:ext cx="11844720" cy="514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53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19</Words>
  <Application>Microsoft Macintosh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4</cp:revision>
  <dcterms:created xsi:type="dcterms:W3CDTF">2021-09-17T02:49:09Z</dcterms:created>
  <dcterms:modified xsi:type="dcterms:W3CDTF">2021-09-20T05:44:11Z</dcterms:modified>
</cp:coreProperties>
</file>