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98" d="100"/>
          <a:sy n="98" d="100"/>
        </p:scale>
        <p:origin x="1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5:54:58.27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1882 1013 25258,'0'-15'-4227,"-17"0"3290,12 0-1065,-12 1 2133,17-2-262,-17 2 492,13 2-1003,-13 1-441,7 0 1068,8 3-763,-18 1 2354,10 3-961,-19 3 965,6 0-341,-10 23 1338,-2 0-1050,-3 24-154,-8 1-373,13-6 1,-1 4-898,8-9 1,0 1 91,-7 15 0,2 0-483,11-14 0,3-2-62,2 2 0,2-1-296,3-2 1,1 0-469,3 11 1,1 0-690,0 19 263,17-14 0,5-2-1360,7 1 164,23-9 1,6-6 819,7-8 1983,-11-10 1,2-3 0,15-12 0,-33-2 0,1 0-1</inkml:trace>
  <inkml:trace contextRef="#ctx0" brushRef="#br0" timeOffset="832">2290 887 23189,'0'-19'-5486,"0"4"3628,0 2 2412,0 6-1012,0 17 32,0 13 212,0 32-14,0-3-515,-6-6 1,0 2 994,3 18-99,-8-5 0,0 2-30,9-27 1,1 1-25,-8 25 1,1-1 180,6 6-212,-4-26 1,0 0 130,1 26-439,0-22-503,-4 15 454,6-34-1905,-3 0 2131,5-34-726,19-27 1582,3-5-449,0 2 1,3 2 614,11-6-369,-15 14 0,0 0 515,12-7 316,1 3 70,0 6 1535,10 6-1488,-11 5 185,19 8-752,-26 20-1435,18 15-365,-20 9-1125,5 5 261,-2 11-668,-6-13 863,-5-6 0,1 0-1281,5 3 317,11 17 1282,-10-28 342,14 2 1271,-14-19 662,6-3 503,1-23 1094,-8 13-24,15-50-1065,-19 27-806,-3-8 0,-2-3 259,-2-1-297,1-26-828,-7 34-937,-3 15-798,-1 34-156,0 19 838,0 4 124,16 8-232,2-12 666,0-7 0,2 0-68,10 0 460,4 7-19,-5-18 448,2-4 313,1-7 343,1-4 1098,0-4 111,-1 0-315,-3-21 7,-2 15 176,-5-38-1539,1 9 126,-11-11-433,1-16-691,-11 26-738,-1-9-189,-1 13-375,0 10-40,0 27 1001,0 17-349,0 22 809,0-2-317,14 8-369,-10-12-82,16-7 1,3-1 125,-3 1 266,8-8 1,3-2 443,2-3 628,11-1 0,-12-14 0,-1-3 0</inkml:trace>
  <inkml:trace contextRef="#ctx0" brushRef="#br0" timeOffset="1116">3968 1689 24359,'0'-25'-5037,"0"3"3089,-17 2 734,13 1-76,-13 7 1784,4 2-315,9 26-51,-9 13-862,13 9 644,0 22 180,0-21-136,6-6 1,4 0-113,13 4-628,-2 8 551,10-25 0,1-4 514,-11 1-412,11-4 1,1-3 1157,-11-9 500,1 2-16,-15-25-254,0 17 1065,-7-41-2213,3 26-422,-4-24-282,-24-6-1037,18 11 177,-13 8 1,1 0-1465,14 0 407,-24-12-745,24 25 3075,-10-2 1,14 14 0,0 3 0</inkml:trace>
  <inkml:trace contextRef="#ctx0" brushRef="#br0" timeOffset="1317">4512 1548 26607,'0'34'-6385,"0"-4"4166,0 4 975,0-4-1913,13 18 222,-10-11 2696,27 12 1,-26-15 0,12-1 0</inkml:trace>
  <inkml:trace contextRef="#ctx0" brushRef="#br0" timeOffset="1499">4885 1528 25078,'0'-17'-5306,"-16"2"3597,12 3-776,-13 5 3308,17 0-6812,0 2 5899,0 20 0,0-12 1,0 16-1</inkml:trace>
  <inkml:trace contextRef="#ctx0" brushRef="#br0" timeOffset="1753">3955 1105 25978,'-23'-30'-5906,"2"2"3909,3 3 1081,6 5-82,7-1 349,2 6 420,3-1 273,0 4-1731,49-6 4057,-21 7-1225,14 4 1,4 2 668,-2 2-1591,-6 1 1,0 4 726,8 14-1391,-10-6 1,-1 0 662,1 11-533,10 11-137,-16-18 1,-8 5 0,1-8 0</inkml:trace>
  <inkml:trace contextRef="#ctx0" brushRef="#br0" timeOffset="1949">4513 881 23729,'10'-15'-483,"-1"11"3368,3-19-3845,-5 21 2213,2-11-1428,-3 12 1061,1-4-426,2 5-190,10 16-1195,-2-12-129,21 26 441,-10-12-1085,24 8 1231,-16-8-846,12-8 275,5-10 319,-12 0 10,-5-10 1,0-4 184,6-7 802,-14 0 1,-1-3 0,10-13 0,0-4 0</inkml:trace>
  <inkml:trace contextRef="#ctx0" brushRef="#br0" timeOffset="3335">5983 1700 23999,'-16'-16'-8598,"-9"11"7863,22-26 0,-8 27 0,11-11 0</inkml:trace>
  <inkml:trace contextRef="#ctx0" brushRef="#br0" timeOffset="3499">6092 1907 23369,'0'9'494,"-17"-3"0,13-2 0,-12-3 1</inkml:trace>
  <inkml:trace contextRef="#ctx0" brushRef="#br0" timeOffset="23599">3257 3543 24808,'0'-17'-3956,"0"2"2367,0 3 794,0 0 427,0 4 122,0 0 1471,0 3-1363,-12 2-225,9 14 779,-18 4 1206,8 24-1704,-8-2-1625,0 9 0,1 4-48,-4 11 1864,6-11 0,2-1 0,5 4 0,4-1 0</inkml:trace>
  <inkml:trace contextRef="#ctx0" brushRef="#br0" timeOffset="24215">6408 3346 25438,'4'-7'-1547,"-2"0"712,-1 3-591,-1 19 12,0 21-429,0 7-1131,2-3 1,-4 2 3015,-25 15 1,16-16 0,-2 0 0,-10-8 0,-1 0 0</inkml:trace>
  <inkml:trace contextRef="#ctx0" brushRef="#br0" timeOffset="24998">3043 5043 24089,'-12'0'1169,"-11"0"-1169,6 18-295,-8-13 990,9 35-1975,-1-21 1212,-5 37-768,7-19 203,4-5 1,2 0-1234,4 7-546,-1 10-1141,6-5 2942,0-12 1,16 7 0,5-15 0</inkml:trace>
  <inkml:trace contextRef="#ctx0" brushRef="#br0" timeOffset="25183">3220 5284 25168,'-20'17'463,"3"4"-1342,2 11-1257,11 13-1131,-21-12 3008,23 32 0,-7-23 0,9 14 0</inkml:trace>
  <inkml:trace contextRef="#ctx0" brushRef="#br0" timeOffset="25832">6398 4717 24629,'-6'-6'-5600,"0"2"4399,0 2 2108,0 2 143,3 0-152,-2 0-348,4 22-1478,-1 6-563,2 12 1340,0 0-262,0 6-910,0-9-2330,0 25 1157,0-26 2097,0 17 0,0-26 0,0 5 0</inkml:trace>
  <inkml:trace contextRef="#ctx0" brushRef="#br0" timeOffset="26016">6583 4825 23189,'19'-17'1602,"-2"7"252,3-3-1429,-7 12-108,5-5 181,-12 6-732,3 21-2331,-7 11 316,-1 13-959,-21 6 36,14-5 2996,-14-20 0,-2 0 1,3 30-1,-1-27 1,1 1-1</inkml:trace>
  <inkml:trace contextRef="#ctx0" brushRef="#br0" timeOffset="28349">7780 5674 22560,'16'7'-2271,"3"-2"1827,22-5 1437,-9 0-450,6 0-182,-9 0-103,3-12 619,-1 9-688,1-8 1204,-3 11-2629,13 0 157,-12 0 1079,8 0 0,-14 0 0,-2 0 0</inkml:trace>
  <inkml:trace contextRef="#ctx0" brushRef="#br0" timeOffset="28553">7887 5706 21390,'44'0'0,"9"0"-269,-7 0-271,5 9 454,-10-7 1,3 6 0,-2-8-1</inkml:trace>
  <inkml:trace contextRef="#ctx0" brushRef="#br0" timeOffset="28923">8165 5510 22110,'43'-1'553,"2"-1"-504,-12 2 48,1 0-57,-10 0-73,3 15-1014,-2-12 985,2 11-720,9 1 49,-11 2-90,16 14-204,-25-8-758,5 7 18,-16-11 559,-24 27 659,13-18 443,-26 1 1,-6 1 224,8 3-457,-13-3 1,-3-1 632,0 7 0,16-12 1,1 0-1,-9 11 0</inkml:trace>
  <inkml:trace contextRef="#ctx0" brushRef="#br0" timeOffset="30265">9985 5142 25078,'-29'-6'-399,"-14"0"696,14 4-228,-11 1 344,-1 1-176,13 21 283,-1-16-332,11 23 0,2 3-936,-11-4 737,13 9 0,2 3-985,2 5-111,19-8 0,2 0-1735,-5 6 1120,29-8 1,7-3-459,-4 0 1151,3-10 0,4-4 549,-2-5 0,-1-3 340,-10-3 0,2-2 516,21 1 1,-1-1 1053,8-4 92,-15-8 0,-1-5 1371,-1-11-694,8-2 82,-28-14-1715,-8 24 178,-7-19-594,-5 0-914,-4 10-287,-23-11-1415,17 18-44,-31-2 911,19 13 1268,-12 2 88,2 19 1810,13 5-621,4 17-366,10-6-148,0 0 143,22-8-1169,11 3 163,11-13 351,-12-1 0,0-2-989,6-7 1280,26 5 538,-32-7 938,4-15 539,-16-5-1151,-11-26-1994,-1 15-1896,-29-16-237,-8 26 2810,2-7 1,-24 10-1,17 1 1</inkml:trace>
  <inkml:trace contextRef="#ctx0" brushRef="#br0" timeOffset="30453">10798 4559 24359,'-20'15'1076,"-12"-13"-1414,28 39-3473,-11-20 2360,1 24 1121,11-5 0,-10 3 0,13 3 0</inkml:trace>
  <inkml:trace contextRef="#ctx0" brushRef="#br0" timeOffset="30701">11623 4850 25258,'-21'19'907,"-11"5"-578,28 14-3315,-10 1 2116,14-1-717,0 21 4,0-10-77,0 16-1825,0 1 920,16-16 2145,-14-9 1,0-1-1,14 4 1,-16 11-1</inkml:trace>
  <inkml:trace contextRef="#ctx0" brushRef="#br0" timeOffset="30833">11260 5429 22200,'0'-23'-6386,"0"1"4168,21-1 3898,-16 0-2591,41-3 1257,-6-9 0,14 7 0,-25 11 0,1 0 1</inkml:trace>
  <inkml:trace contextRef="#ctx0" brushRef="#br0" timeOffset="31432">11980 4849 23369,'0'-11'-5306,"0"0"3178,-16 3 2292,13 1-1161,-13 3 2071,16 19-1627,0 30 139,0 3-417,-1-4 0,2 2 870,12 8-201,-11-18 0,0 2-243,4 0 0,1-2 485,4 21-777,-10-13 1,1 0 628,9 3-76,-10-13 1,-2-1-8,1-4-2857,0 13 3333,0-54-129,0-3 187,22-43 570,-1 13 43,5-1 379,5 8 284,-13 13-95,12-5 349,-4 21 325,-6 2 146,-6 24-2859,-1-12 625,-2 28-1736,1-30 1238,9 43-1504,-3-38 1216,18 40-1828,-11-32 548,22 4 2938,-15-8-1111,12-12 2272,-12 0-1590,-2-15 2224,-4 12-1866,6-47 480,-11 28-1070,-9-9 0,-2-3-649,-3-1 333,-4-24-1184,-3 25-367,0-8-754,-21 12 222,15 12 357,-31 0 1278,33 32 288,-11 11 901,15 30-884,0-9-214,7-13 0,4-2-1367,17 6 403,-1-8 0,3-3 1595,19 1 0,7-3 1,-16-16-1</inkml:trace>
  <inkml:trace contextRef="#ctx0" brushRef="#br0" timeOffset="31655">12422 4791 23459,'-18'-6'-2786,"1"-1"2150,11 0-1447,2 1 576,28 3 3157,5 2-685,27 18-921,-1-1-1404,-11 5 238,-2 5-276,-16-22 1497,-2 27 0,-2-21 0,-3 13 0</inkml:trace>
  <inkml:trace contextRef="#ctx0" brushRef="#br0" timeOffset="31832">12925 4311 22560,'24'-6'2463,"10"2"-2530,-19 20-3539,9 18 1379,-14 0 1,-4 3 2016,-2-2 0,-1 1 0,-1 7 1,-1 0-1,-1-9 0,0 0 0</inkml:trace>
  <inkml:trace contextRef="#ctx0" brushRef="#br0" timeOffset="32315">14035 4793 24718,'0'-21'-6295,"0"4"4256,-15 25 6171,11 45-5342,-10-1 934,8 3 1,3 2-422,1 6 440,-3-9 0,1 0-1185,4 5 1442,0-9 0,0-2-180,0-8-2913,0 18 1789,0-46 752,0-16 446,0-21-99,12-9 823,-9-8-469,10 8 536,-1-3-72,0-15-147,3 17 726,2-15-364,-9 34 252,4 1-340,2 15 798,-5 15-2650,9 14 74,-6 8 473,0-5 0,1 0-1004,3 10-521,6 1 0,2 0 1879,5-2 0,-6-11 0,1-3 0,7-4 0</inkml:trace>
  <inkml:trace contextRef="#ctx0" brushRef="#br0" timeOffset="32534">14813 4785 24629,'0'-26'-5666,"0"4"3717,-17 8 2019,13 5-1758,-13 30 3048,7-4-514,7 28-1059,-2-4 1,0 0-1061,5 18 688,0-1 0,0 0-224,0 0-198,7-14 0,1-1 480,-4 2 140,12 19 1,-16-34 0,0 5 0</inkml:trace>
  <inkml:trace contextRef="#ctx0" brushRef="#br0" timeOffset="32682">14567 5159 23459,'-9'-31'-8445,"7"1"6641,-12 2-129,13-6 1711,-3 10-396,26-7 1955,11 16 206,14 2-2012,-11 9 0,0 1 1754,14-1-923,-16 2 1,1 2-1,14-2 1,0 2-1</inkml:trace>
  <inkml:trace contextRef="#ctx0" brushRef="#br0" timeOffset="33232">15280 4656 23909,'0'-24'-5306,"-18"2"2708,14 3 665,-14 2 2178,5 2-535,0 7 735,-2 25 948,4 4-1749,7 12 1,1 3 419,-3 16 154,1-1 0,1 2 75,2-19 0,0 0-332,1 23 1,2-1 148,-1 6-439,6-6 1,3-3-1462,9-6 1233,-10-9 1,3-4-201,14-14 199,-22 0-765,16-15 2107,-9-22 203,4 12 1354,1-38-1345,3 7 474,-2-10-812,-2 13 0,0 2-106,3-4 551,9-15-1097,-10 28 227,0 2-1135,-5 15 2482,-1 5-597,0 0-10,4 24-2224,-2-17 612,0 24 1,-1 5-859,5-10 594,-5 5 0,0 1-1067,6 3-853,0-1 687,2-3 136,1-5 2231,2-3 220,-1-5 323,9-3 527,-7-8 298,14-1 304,-16-23 313,5 13 183,-10-33-1506,-1 19 578,-2-19-760,1-2-544,-5 10-576,2-6-174,-7 12-860,1 12 286,-3-1 782,0 12 589,6 15-1416,-2-11 831,11 47-1007,-3-26-288,-1 9 1,1 2-654,7 1 2048,7 10 1,-6-19-1,-1-1 1</inkml:trace>
  <inkml:trace contextRef="#ctx0" brushRef="#br0" timeOffset="33415">16082 4708 25078,'0'-28'-6205,"-11"2"2024,9 8 3024,-15 5 400,16 4-3756,-5 21 4515,6 15 1,0 15-1,0 8 1</inkml:trace>
  <inkml:trace contextRef="#ctx0" brushRef="#br0" timeOffset="33549">16128 5839 22200,'0'0'0</inkml:trace>
  <inkml:trace contextRef="#ctx0" brushRef="#br0" timeOffset="34532">17323 4916 23369,'0'-34'-5576,"0"2"3808,0 2 883,-16 2-96,12 5 491,-35-2 955,8 10 271,-29 2-1142,10 10 1881,0 26 754,3 13-432,15 14-984,9-12 1,2 1 470,8 11-1292,5-8 1,2 0-483,6 5-399,27-6 0,8-4-700,-1-4 577,19-9 1,5-6 126,-5-10 913,-6-12 0,1-2 782,6 2-54,-19-13 1,-1-4 906,8 1 1099,-3-23-1278,-6 6-921,-14 10 0,-1-2-232,5-18-688,-9 9 1,-3 1-728,-1-7-456,-4-20-176,-4 32-414,-2-7 671,0 25 216,0 24 270,0 25 82,0 13 400,0 10-21,0-12 406,18 3-794,-13 0 721,32-4 126,-33-2-164,38-5 381,-13 5-391,10-15 613,12 5 75,-24-23 1058,10-2-191,-14-8 411,0 0 76,-3-19-407,5-6 343,-9-13-1232,9-11-67,-16 18-760,2-17-290,-9 23-1019,0-7 156,-2 40-111,0 8 138,17 33-128,-12-9 531,26 11 111,-10-24 273,16 9 562,-6-24 845,6 3 139,-15-14 614,3 3 459,-3-20 9,-6-7-422,7-22-256,-11 8-231,3-15-1323,-9 24-84,1-7-895,-5 17 133,0 0-412,0 10 592,-1 0 376,4 25-521,2-13 939,2 32-1427,9-6-175,-3 8-430,5-6 0,2-2 2073,1-1 0,15 14 1,-17-27-1</inkml:trace>
  <inkml:trace contextRef="#ctx0" brushRef="#br0" timeOffset="35348">17547 4091 25348,'0'49'-6026,"0"-7"3898,-13 15 1925,10-6-416,-10 10 325,9-18 1,2 6 0,0-4-574,1 0 1,0 2-274,-1 11 0,-2 6 1,2-7 912,2-13 1,0-3 0,0 13 0,0-1 0,0-17 0,0-1 0</inkml:trace>
  <inkml:trace contextRef="#ctx0" brushRef="#br0" timeOffset="35882">18332 4682 23279,'17'-6'3494,"11"2"-3419,-15 3-453,12 1-44,-12 18-2365,6 1 1216,-13 3-185,7 22-594,-10-28-1124,0 24 551,-3-22-21,0-2 2849,-18-2 0,13 0 0,-12-3 0</inkml:trace>
  <inkml:trace contextRef="#ctx0" brushRef="#br0" timeOffset="36116">18513 4250 22650,'11'-5'2836,"5"0"-1757,-5 3-913,10 2-602,-10 0 159,14 15-1139,-9-11 817,15 27-928,-11-18-102,7 4-925,7-8 507,-6-9 2032,11 0 1,-6 0-1,1 0 1</inkml:trace>
  <inkml:trace contextRef="#ctx0" brushRef="#br0" timeOffset="36905">19548 5084 23459,'22'17'-4177,"5"-20"6514,15-2-1120,-3-34-1018,-6 18 629,2-22-1032,2 5 147,1-5-17,-14 11 1,0-1 983,9-23-1328,-9 8 0,-3-2-686,-3-14 600,-8 10 0,-3 0-1193,-3-10 1168,-3 23 1,-1 1-797,0-11 146,-17 4-688,12 7 587,-29-1 458,30 18 276,-28 2 835,18 41 810,-3 3 171,-4 26-488,18-2-89,-14 8 217,15 8-832,-2-30 0,0 1 241,4 17 0,0 0-595,0-13 0,0 0-386,7 23 0,3-1-185,0-26 0,2-3 102,10 18 1,-1-2 17,3 0 165,-3-20 1,2-1 25,7 10-103,11-16 786,10 1 738,-22-16 709,9-2 580,-14-23 204,0 16 28,5-36-1038,-8 12 97,2-10-821,-6-6-590,-9 28-515,5-15-4,-10 21-475,2-4-400,-2 7 785,-2 7 867,3 22-1630,0-17 213,3 40-190,5-11-109,0 12 3,12 14-769,-5-25-1541,16 14 3375,-11-26 0,10-3 0,-7-14 0</inkml:trace>
  <inkml:trace contextRef="#ctx0" brushRef="#br0" timeOffset="37082">20605 4497 23279,'0'33'-2458,"19"8"0,-15-6 1,15 5-1</inkml:trace>
  <inkml:trace contextRef="#ctx0" brushRef="#br0" timeOffset="37431">20827 5064 23459,'25'-14'1857,"12"11"-2061,-14-29-987,12 14 1999,-6-16-1281,-13 7-286,-8 1-66,-8 6-681,0-1-442,0 2 207,0 0 635,0 4-1042,-18 3 1467,14 4-782,-26 5 2250,27 23-498,-20-15 1839,20 42-2011,-8-26 711,11 26-738,0-10-528,0 2 880,0 0-1994,0-2 903,16 11-2550,8-16 1760,22 12 283,-2-26 1129,-12-9 1,1-3 790,10-2-285,16-19 1,-21 11 0,1-11 0</inkml:trace>
  <inkml:trace contextRef="#ctx0" brushRef="#br0" timeOffset="37732">21423 4948 23099,'0'-23'-6025,"0"2"3896,0 6 1155,0 1 515,-16 9 1322,12 20-778,-12 9 659,16 23-2340,17-3 959,3-8 31,20-1 901,-1-24 733,-6 2-1100,0-13 1167,-4 0-680,-7-17 1385,4 13 840,-7-45-1296,-6 29 750,2-40-2284,-9 31-349,-2-8-852,-4 15-139,0 1-269,0 32-206,15 9 1059,-11 20-1170,26 2 308,-26-9 49,30-2 246,-19 1 1495,17-6 1,-8-3 0,0-3-1</inkml:trace>
  <inkml:trace contextRef="#ctx0" brushRef="#br0" timeOffset="37950">21012 4404 25168,'0'-7'-6475,"0"1"2907,0 2 75,21 2 3578,2 2 1,2 22-1,-8 6 1</inkml:trace>
  <inkml:trace contextRef="#ctx0" brushRef="#br0" timeOffset="38098">21223 5752 22560,'0'13'-2459,"0"-2"1,0-3 0</inkml:trace>
  <inkml:trace contextRef="#ctx0" brushRef="#br0" timeOffset="39165">23517 4548 23729,'-20'-3'-126,"3"1"124,-18 2 484,9 17 444,-1-13-441,1 41-1075,1-21 638,2 27-891,5-10 350,3 2-53,8 1-741,2 0-340,5 12-369,30-16 1294,-12-10 0,2-4-1126,37-1 1408,0-3 309,-10-16 689,1-6 619,2 0 200,-2 0 289,-2-23 672,-5 17-1153,-15-23 0,-2-2-709,7 9-103,-7-15 0,-3-3-516,-6 8-561,3-17-208,-15 29-185,-2 2-905,-1 23-256,0 13 1048,17 17-812,-13 5 766,27 10 32,-7-12 681,-4-8 0,4-1 133,14 0 552,20 4 405,-23-15-114,2-12 1,1-3 1576,1 4-1131,-5-14 1,-2-7 1770,-7-12-737,11-26-619,-23 10-880,3-3-53,-11 13-834,-2 3-562,-2 2-477,-1 5-886,0 4 965,0 3 150,0 22 687,0 12-103,0 15 405,0 3-35,15-5-439,-11 0-201,26 1-1062,-3 8 583,8-12 732,-6-9 1,0-2 968,10-6 0,13 0 0,-13-12 0</inkml:trace>
  <inkml:trace contextRef="#ctx0" brushRef="#br0" timeOffset="39482">24948 4755 24179,'0'-29'-5126,"0"2"3357,-22 3 1081,17-3-491,-38 11 2521,38 0-2399,-29 12 2230,20 22-1395,-2 12 1214,5 29-649,11-10-303,-2-14 1,4-2 250,21 5-1640,5 19 1364,0-30-554,8-9 0,-1-3 58,-12-5 476,11-1 0,1-8 1095,-13-22 549,10-6 157,-18-13-697,-2 1 55,-6 9-1025,-5 2-969,2 3-3,-3 3-680,0-1-1330,0 27 89,0 11 945,0 18 62,18 6-840,-14-9 2441,30 0 0,-30 0 0,13-2 0</inkml:trace>
  <inkml:trace contextRef="#ctx0" brushRef="#br0" timeOffset="39732">24585 3701 23099,'0'-11'-6385,"19"2"10122,7 6-2557,23 1-766,-21 17-1502,19 11 254,-27 9-1089,-6-4 0,-2 2 1455,3 11 0,-15 22 0,0-17 0</inkml:trace>
  <inkml:trace contextRef="#ctx0" brushRef="#br0" timeOffset="40255">26413 3958 24898,'-17'-6'-2653,"-5"20"4601,-12 18-1600,13 16-971,8-7 0,3 2-487,8 19 534,-7-4 1,1 0 160,6-22 0,2 0-153,3 8 1,1 6 0,-1-6-551,2 22-62,12-11 0,3-4-1233,-2-12 800,6 5-226,1-27 1872,-15-5-376,14-26 2473,2-11-406,-4-10-266,17-14 587,-15 20 29,19-12 0,-19 27 126,14 1 373,-19 13-2821,6 0 281,-10 26-1333,-2-3-149,-1 25 176,-3 16-512,-4-13 815,-2-7 1,-1 0-1106,-2 5 1452,-8-13 1,0-2-521,4-1 1830,-25 3 1153,25-19-979,-29-5 1553,17-6-1589,-31-2 17,18-4-1935,-18-23 959,23 5 1,3-24 0,14 10 0</inkml:trace>
  <inkml:trace contextRef="#ctx0" brushRef="#br0" timeOffset="40433">27057 4659 22830,'13'37'-8637,"1"-1"5566,5 10 1526,-6-14 699,7 24 184,-12-30 398,6 16-818,-8-20 509,8 13 1,-7-20 0,5 5 0</inkml:trace>
  <inkml:trace contextRef="#ctx0" brushRef="#br0" timeOffset="40601">27173 4148 22920,'0'-17'-7735,"-9"4"7593,7 22 0,-7 15 1,9 21-1</inkml:trace>
  <inkml:trace contextRef="#ctx0" brushRef="#br0" timeOffset="40883">27527 4970 23279,'15'4'-1237,"-2"-2"821,2-2 1009,1-21-772,-2-8-527,5-28 49,-11 11-231,1-18-255,-8 26 165,-1-12 277,-18 5-1534,-2 13 556,-17-12 699,18 25 454,-7 0 564,13 14 579,-1 26 496,4 11-497,10 31-338,17-10-1061,-6-16 0,2-2-471,8 6 1209,6-9 1,0-1-1,-5 1 1,28 7-1</inkml:trace>
  <inkml:trace contextRef="#ctx0" brushRef="#br0" timeOffset="41237">27895 4659 22740,'6'0'539,"0"13"-6480,-1-9 5081,2 28-970,5-4 222,-2 9 678,8 13 65,-9-21-1370,5 5-5,-7-14 2248,-1-5-898,0-6 1022,-1 1-97,0-9 1729,1 3-685,0-25 226,5-5 584,-2-12-538,4 2 369,4-1-648,-5 10 690,7-5-1798,-8 14 621,5 8 1038,-6 2-600,13 45-1854,-9-12 93,-1 10 1,-1 4-670,0 3 426,-4-5 0,0 0-1377,1 6 2103,-3-5 0,-1-1 0,-1-7 0,-1 12 0</inkml:trace>
  <inkml:trace contextRef="#ctx0" brushRef="#br0" timeOffset="41465">27672 4155 23819,'0'-27'-6116,"0"0"3988,0 7 1154,22-3 2718,1 12 482,4-3-815,12 12-752,-21-1-390,19 3 1238,1 18-767,-9-13-527,15 29-2489,-19-9 1677,11 16 1,-17-5 0,5-5 0</inkml:trace>
  <inkml:trace contextRef="#ctx0" brushRef="#br0" timeOffset="41648">28413 3656 24359,'0'-13'-5756,"-14"2"4564,10 21 1266,-28-8 1546,28 41-3428,-27 8 1063,22-19 0,2 3 693,-1 6 0,-1 1 1,-2-7-1,1-1 0,4 2 1,1 1-1</inkml:trace>
  <inkml:trace contextRef="#ctx0" brushRef="#br0" timeOffset="41987">29192 4417 25258,'-19'-19'-6266,"15"2"2693,-26 7 4838,27 19-1207,-8 22 336,11 30-930,22-2-634,-16 8 66,21-32 0,3-2 1115,-9 18 77,10-13 1,2-2-698,-1-1 469,18 7-306,-22-29 1107,22-2 1384,-27-37-89,14 5-25,-18-25-1352,1 7-1042,-6 6 1,-1-1 161,6-23-591,-4 9 1,0 0 846,-1-7 0,-5 21 1,0 1-1,2-7 1</inkml:trace>
  <inkml:trace contextRef="#ctx0" brushRef="#br0" timeOffset="42387">30122 4524 24898,'4'0'1530,"-1"-13"-4607,-2-2 762,-22-1 1239,1 5 763,-21 11 1346,9 15 181,4 15-1342,11 7-755,9 25 785,8-24-322,11-5 0,1-1-759,-7 2 105,38 6-592,-15-10-699,-1-13 1381,17-1 1083,-21-12 830,15-4 1049,-18-22 229,1-22-849,-19-4-891,2 11 1,0 1-176,-4 1-776,0-19-509,0 29-281,0-4-412,0 42-289,0 12-54,15 19 219,-6-12 1,1 0 1632,9 8 1,16 15 0,-10-19 0</inkml:trace>
  <inkml:trace contextRef="#ctx0" brushRef="#br0" timeOffset="42682">30773 4544 26068,'-23'-20'-5192,"-12"2"4709,31 4-2267,-29 2 3452,29 5-1879,-30 2 2275,15 3-231,-1 18-694,-3-12 1488,21 34-2133,-7-18 1855,9 21-2297,0-7 1300,22 18-2445,-17-14 1115,24-8 0,3-1-643,-8 1 714,9-10 1,3-3 1494,-5-6-456,7 0 693,-17-11 827,1 0-37,-11-20-404,0-8-2173,-11-24-523,0 8-814,-20-1 1949,16 13 1,-37-1-1,14 1 1</inkml:trace>
  <inkml:trace contextRef="#ctx0" brushRef="#br0" timeOffset="42848">30502 3975 23909,'52'-2'322,"-1"1"-363,1 1-731,-16-1 1,0 2-1394,20 17 1965,-21-18 1,-2 4 0,12 33 0,-5-13 0</inkml:trace>
  <inkml:trace contextRef="#ctx0" brushRef="#br0" timeOffset="45748">1820 7757 23999,'0'46'-5756,"0"13"3807,0-7 1462,0-10 0,0 0-62,0 11 426,0-10 1,0 0-2,0 2-15,0 6-1097,16-24 867,-13-7 78,13-5 603,-6-6-114,2-5 690,11-18 1005,-4 9 221,11-51-1230,-6 26-2156,6-22 0,2-5 1526,-13 28 1,-1 1 0,12-16 0,1 0-1,3 0 1</inkml:trace>
  <inkml:trace contextRef="#ctx0" brushRef="#br0" timeOffset="46597">2802 7944 22920,'0'-27'-3778,"0"1"1650,-17 7 993,2 8 1066,-17 26 2506,17 4-1636,-14 20-311,17-7-1356,-23 22 1900,16-10-669,6-6 0,2-1 224,4 5-642,2 17-1973,25-31 44,-15 0-513,54-17 2457,-31-5-130,11-12 0,2-5 1000,6-8-311,-7-7 0,-1-5 734,8-14-779,-12 3 0,-1-2 204,-15 14 1,-1 1-3,3-9 1,-1-2-820,-6-2 0,-2 0-652,3-20 249,-7 10 1,-3 0-1037,-2-4 1156,-1 11 0,-3 3-860,-16-1-650,13-5 842,-12 26-5,16 8 1821,-15 4-445,11 27-38,-18-14 1612,20 45-1708,-5-22 1223,7 28-1203,0-5 163,0 6-328,0 5-394,0 3-42,17 0-661,-16-18 0,2 1 879,13-13 0,0 1-334,-8 19 1,-1 0 221,11 0 6,-6-20 0,-2-2-372,-7 3 535,20-5-171,-15-8-422,17-3 1327,-12-11 85,13 0 626,-11-24 790,13-4 296,-11 1-878,14-34-304,-17 45 1381,9-41-2132,-17 47 1756,2-9-2081,-5 12 58,0 17-2305,1-13 845,0 36 132,8-7-1538,0 11 1439,14 15-1622,-7-25 1213,20 16-184,-14-26 2068,12-4 92,-8-9 673,1-10 1021,3 4-185,14-28 1001,-11 17-1494,-9-25 1,-1-4-33,1 8-667,-9-11 0,-3-2-101,-2 1-318,-3-9-1051,-8 18-132,-2 5-1274,0 3 197,0 7 562,0 2-242,0 46-1303,0-4 2790,0 28 0,13-18 1,2-12-1</inkml:trace>
  <inkml:trace contextRef="#ctx0" brushRef="#br0" timeOffset="47315">3712 9001 25528,'-2'9'-4641,"1"-2"489,0-2 1232,1-18 3249,23 11 1,-18-24 0,17 13 0</inkml:trace>
  <inkml:trace contextRef="#ctx0" brushRef="#br0" timeOffset="47539">4933 7909 23099,'-18'-1'-164,"3"1"1</inkml:trace>
  <inkml:trace contextRef="#ctx0" brushRef="#br0" timeOffset="47685">5050 8450 26248,'0'8'-6116,"0"-2"6944,-17-4 0,13-1 0,-13-1 0</inkml:trace>
  <inkml:trace contextRef="#ctx0" brushRef="#br0" timeOffset="48549">7028 7983 24179,'-16'8'2477,"4"-6"-2007,1 5-527,7-1-1024,1-1 307,29 2 128,-20 0-1002,46-4 1542,-29 2-881,24-3 525,12-1 147,-15-1 622,-7-5 1,-2-5 662,2-6 119,7-2 1033,-17-8-2050,-15 10-23,0-15-834,-12 8-769,0-4-186,-22 15 501,-3-7-579,-22 14 805,1-1 895,20 25 784,-9 6 569,24 13-680,-6 19-268,10-15-1621,15 5 1,10 0-775,18 5 1882,-11-12 1,2-2 0,2-18-1,0-4 1,19 17 0</inkml:trace>
  <inkml:trace contextRef="#ctx0" brushRef="#br0" timeOffset="48769">8217 7831 24359,'-50'-4'648,"3"1"-428,10 3 147,0 0-164,1 20 493,-1-14-419,6 36-616,2-23 180,15 14 0,3 4-717,-3 1-360,13 4 0,10-2-1665,27-9 602,11 10-476,11-31 1459,-5-6 383,3-4 1044,7 0 0,-32-10 0,1-4 0,0-2 0,0 0 0</inkml:trace>
  <inkml:trace contextRef="#ctx0" brushRef="#br0" timeOffset="49165">8620 7397 23909,'-22'-24'-5927,"-14"2"5430,32 6-1308,-28 4 2821,28 29-967,-10 0 1327,14 48-1979,0-17 90,9-7 1,3 6-1,-2-4 419,-6-5 1,0 1-248,10 10 1,5 6-1,-2-6 293,-6-12 0,0-2-658,8 24 0,-1-2-304,4 2 9,-9-16 1,-2-2 475,-2-3 298,2 1-1645,-2-21 1419,-8-29 937,6-13 605,-2-17-193,3-7 11,3 7 109,1-1-36,4-2 265,11-10 257,-6 16-530,18-7-68,-17 31 1020,6 2 200,-11 12-929,1 0-141,-3 16-1653,0-12 790,-1 32-1908,0-17-5,6 36-887,-4-17 352,-1-4 1,0-1-775,5 6-83,9 9 3103,-4-21 1,2-7 0,2-3 0</inkml:trace>
  <inkml:trace contextRef="#ctx0" brushRef="#br0" timeOffset="49464">9583 7859 24359,'-20'-16'-3509,"0"8"3164,-23 1 1369,22 28-188,-14-16 193,32 42-2262,-27-23 1203,26 9 0,4 4-1564,-14 8 1865,14 16-1097,0-21-464,29-4-393,-5-2 775,9-17 0,3-3 1625,9 2-794,-4-7 0,0-3 1404,8-6-653,-9-16 1,-2-4 1454,2-4-1246,-16-2 0,-3-3 483,0-9-496,-10-1-1251,-5-5-673,-6-22-456,-23 17-384,6 6 1,-3 3-1511,-30-1 2174,22 15 0,-1 2-737,-15 3 263,-2 7 1918,2 9 0,-1 2 0,2 3 1</inkml:trace>
  <inkml:trace contextRef="#ctx0" brushRef="#br0" timeOffset="52915">7695 6437 23909,'0'-7'-4317,"0"-1"2369,-18 3 3033,14-2-2585,-14 0 2316,-1 1-243,-2 0-109,-12 3-557,-12 0 1491,14 18 881,-12-11-1591,-1 43 1134,12-26-1501,9 10 1,4 4-251,2 2-349,8-3 1,3 0-792,3 8-281,24 13-1631,-16-17 952,39-1 795,-23-2 398,6-13 1,2-2 213,8 10 437,-9-9 1,0-2 327,1-1 159,7 3 948,-25-13-604,0 0-759,-11-6-1133,-20 0 248,-4-2 991,-27 0 201,9 0 1,-4-16 0,12-5 0</inkml:trace>
  <inkml:trace contextRef="#ctx0" brushRef="#br0" timeOffset="53155">7503 6265 24718,'0'32'-5126,"0"7"3088,0-4 1063,0 6 337,0-4 302,0 5 32,0 2 76,0 4-1368,0 2 1608,-1-12 1,2 2-69,15 22-802,-15-9 1,2-1 54,12-21 1,1-1-116,-14 8 1,0 0-626,24 9 1363,-23-2 1,19-5-1,-8-2 1</inkml:trace>
  <inkml:trace contextRef="#ctx0" brushRef="#br0" timeOffset="53601">8300 6752 25078,'0'-7'-5486,"0"0"3538,-22 3 3500,0 1-500,-22 17 747,6 6-575,7 18-1122,0-5-294,19 23 602,0-28 285,12 20-2184,21-29-149,5 2-273,26-14 1097,3-2 921,-7-22 655,9-4 1221,-23 0-1548,-11-5 1,0 1 989,2 5 339,1-28-979,-14 23-930,-1 1-292,-4 3-1158,1-2 282,-4 8 147,-1 24-822,14 14-69,-12 16 788,29-1-1733,-5 9 360,9-11 2571,-8-6 1,1-2 0,10 4 0,-12-13 0,-1 0 0</inkml:trace>
  <inkml:trace contextRef="#ctx0" brushRef="#br0" timeOffset="53803">9457 6767 24629,'4'0'-270,"17"0"-810,26 0 1007,-2 6 0,2 2 0,5-5 0,-11 4 0,0 0 0</inkml:trace>
  <inkml:trace contextRef="#ctx0" brushRef="#br0" timeOffset="53965">9640 7049 23999,'-15'4'1851,"24"-2"-4619,24-1 1364,12-1 1412,8 0 0,-10 0 0,4 0 1</inkml:trace>
  <inkml:trace contextRef="#ctx0" brushRef="#br0" timeOffset="54282">10687 6643 24988,'-31'0'810,"4"0"-810,-13 0 0,24 16-101,-18-12 515,31 26-1977,-8-9 1098,11 6-1131,20 2-292,-15-8 1109,25-6 1,5-1 23,-6 9 223,18-1 1,2-2-367,-7-1 1232,-11-5 0,-1 0-628,-8-3 1082,-9-2-175,4 2-461,-11-5-2544,4-1 429,-29-3 1756,-7-1 304,-17-1 1,4-15-1,7-4 1</inkml:trace>
  <inkml:trace contextRef="#ctx0" brushRef="#br0" timeOffset="54433">10805 6458 22920,'35'-14'2960,"13"-3"-2237,-10 7-626,23-2-791,-27 9-844,11 0 1432,-15 3 0,-1 0 1,-1 0-1</inkml:trace>
  <inkml:trace contextRef="#ctx0" brushRef="#br0" timeOffset="54649">11337 6837 24898,'-17'0'0,"4"0"0</inkml:trace>
  <inkml:trace contextRef="#ctx0" brushRef="#br0" timeOffset="54867">11452 7175 23729,'6'6'-5789,"-1"0"3531,0 1 1402,0 1-11,2-2 1051,-2 4-893,0-4 591,-3 3-1862,-1-3 1562,-1 1-586,-20 8 1605,15-4 43,-48 11 1,31-12 0,-29 4 0</inkml:trace>
  <inkml:trace contextRef="#ctx0" brushRef="#br0" timeOffset="55719">12372 7375 25258,'2'-20'-3792,"-1"-1"2432,-1 3 445,0 1 149,0 1 346,0 5-34,0 1 181,0 3-1413,-13 3 1451,0 17-622,-10 9 1084,7 20-579,7-3 394,3 18 1,6-26 0,0 11 0</inkml:trace>
  <inkml:trace contextRef="#ctx0" brushRef="#br0" timeOffset="55849">12478 7444 24269,'-18'-12'-4663,"-4"3"951,-1 24 3737,-5 11 1,25 8-1,-8 4 1</inkml:trace>
  <inkml:trace contextRef="#ctx0" brushRef="#br0" timeOffset="57132">13652 7627 23729,'-17'-8'-2716,"-11"3"3268,-10 2-17,-6 3-101,9 18 775,-4-14-911,2 36-260,1-21 475,4 22-67,7-6-603,10 1-444,1 18-670,13-15-920,16 11-369,-10-19 582,42-3 333,-24-6 390,38 1 936,-21-11 722,21-2 364,-28-9 683,5-19 1490,-16-6-751,-10-20-1884,-2 9 207,-10 1-781,0 2-699,0 10-394,-17-6-405,13 14-941,-23 21 3404,25 27-1147,-8 14 342,8 0 1,4 2-19,7-16 0,0 1 57,-8 16 0,3 0-162,14-12 1,0-2 276,-16 2 1,0-1 6,16-1 1,1 1-1378,-9 13 1,-1-1 1044,2-13 1,0 0 72,3 19 1,-3-3 54,-8 0 187,6-16 0,-1-4-46,-6-3-294,-13 2-347,-10-23 1182,-18-18-451,4-21 1,13-12 0,7-8 0</inkml:trace>
  <inkml:trace contextRef="#ctx0" brushRef="#br0" timeOffset="57382">14225 7653 24449,'4'0'899,"1"18"-6153,-2-14 2886,2 34 1099,1-22-226,6 32 708,-1-17 38,7 31-1387,-6-20 663,1 5 1,-1 0 778,-1 3-61,-2-2 0,-1-2-167,-5-5 50,-2 21 987,-1-31 0,0 3 1,0-14-1</inkml:trace>
  <inkml:trace contextRef="#ctx0" brushRef="#br0" timeOffset="57648">14120 8159 21930,'0'-20'-6295,"0"-1"4346,0 0 975,22-2 2761,2-3-625,2 8 211,13-2-60,-23 11-768,20 4 1409,-10 3 20,15 1-258,-12 16-2468,21 3 238,-24 0-883,7 13-520,-15-27 1041,-1 28-1236,-2-28 1735,-3 26-1569,-2-27 2791,-1 17-2254,-2-18 2005,-1 6-891,1-8 625,0-21 729,3 16-510,1-42 250,3 25-1232,5-27 1176,1 8-1632,5-3 1423,1 0-633,3 1 0,2 3 0,0 1 1</inkml:trace>
  <inkml:trace contextRef="#ctx0" brushRef="#br0" timeOffset="57839">15175 7925 23369,'10'22'-7743,"1"0"4890,-6-3 1733,2 2 252,-3-6 450,1 0-118,-1-1 195,-1-3-2495,3 8 1925,-4-8-1439,2 6 2359,-1-5 1,1 0-1,-2-3 1</inkml:trace>
  <inkml:trace contextRef="#ctx0" brushRef="#br0" timeOffset="58021">15135 7370 24629,'-4'-11'-9226,"0"3"6381,-2 5 3826,1 1-1895,2 18-868,19 8 1534,-12 12 0,13 5 0,-17-4 0</inkml:trace>
  <inkml:trace contextRef="#ctx0" brushRef="#br0" timeOffset="58171">15235 8707 23009,'0'0'0</inkml:trace>
  <inkml:trace contextRef="#ctx0" brushRef="#br0" timeOffset="58953">16042 7857 23909,'0'-28'-4407,"0"6"2549,0-8 793,0 16 517,0 1 122,-14 10 1574,-7 41-574,3-10-896,0 13 0,1 3 940,-1 8-337,7-6 0,1 0 49,-3 9-253,9-12 1,8-2-521,24 2-1265,-21 5 696,28-32 0,6-5 887,-9 2 208,14-4 0,1-7 785,3-26 922,14 5-34,-23-24-10,-4 8 188,-4-6-274,-5 0-1588,-6-3-134,-5-1 72,-5-15-1576,-6 14 98,-2-15-76,-4 32-54,0-2 360,0 17 69,0 57 357,0-17 298,8 19 1,1 3-228,-5-3 333,13-15 1,3-1-22,-3 9-234,18-6 907,-6-2-324,15-2 376,-11-12 498,25-3 557,-27-13 887,24-21 369,-28 16 10,10-40-1343,-11 10-135,-10-12-782,1-13-391,-13 26-797,-1-14-854,-3 26-432,0-1 164,-14 16 1213,11 20-10,-10 12 970,13 10-1214,0 3 32,21-7-231,-15 2 61,36-3 633,-21-2 484,38-4 1,-16-1 0,15-1 0</inkml:trace>
  <inkml:trace contextRef="#ctx0" brushRef="#br0" timeOffset="59299">17462 7908 23729,'0'-25'-5036,"-23"1"3163,18 2 220,-36 0 2469,37 4-1934,-33 3 2088,18 4-674,-15 6-562,10 21 2211,10 9-1038,8 13-39,6 0-1578,0-6 1202,19-1-1732,-15-2 343,50 7-73,-31-11 186,10-10 0,1-3 806,1 1 466,21-6 881,-26-3 75,6-27 886,-9-6-570,-9-13-1264,0-14-251,-13 21-881,-2-8-110,-3 16-713,0 3 105,0 4-826,0 3 6,0 56-391,23-2 1475,-21-3 1,2 1 106,18-8 0,0-4 923,-16 9 0,36-2 0,-16-2 0</inkml:trace>
  <inkml:trace contextRef="#ctx0" brushRef="#br0" timeOffset="59534">17112 7069 23189,'33'-28'687,"19"3"722,-18 1-1230,11 9 412,10 3-459,-19 30-2272,1 16-796,-18 13 2471,-10 8 0,-9-6 0,0 2 0</inkml:trace>
  <inkml:trace contextRef="#ctx0" brushRef="#br0" timeOffset="60298">19258 7778 23639,'0'-12'-4766,"0"1"3177,-22 0 2072,17-1-2189,-18 0 2234,4 0-197,14 3-1179,-29 2 418,13 3 1679,-19 1 228,5 22-64,-1-15 1082,10 35-2020,5-20 678,1 19 282,4 7-1816,8-12-473,1 19-377,7-25-1001,43 10 613,-17-26 1544,12-2 0,2-6-145,0-19 909,-6 5 0,1-4 900,7-21-997,-10 8 1,-1-2 752,4-8-649,-9-2 0,-2-2 110,-3 3-866,-6 4 1,-3 1-716,-6 10-729,-1-3-435,-3 20 915,0 1-1,3 6 1320,2 21-2089,12 9 520,0 13 392,0-11 0,3 0-673,9 12 151,0-5 0,2-1-499,11 10 1837,-13-19 0,1-2 0,17 9 0,2-3 0</inkml:trace>
  <inkml:trace contextRef="#ctx0" brushRef="#br0" timeOffset="60481">20330 7705 24179,'0'-16'-6296,"0"1"4078,0-2 1064,0 6-384,21-3 1958,0 10-320,22 1 0,-23 22 0,-2 4 1</inkml:trace>
  <inkml:trace contextRef="#ctx0" brushRef="#br0" timeOffset="60648">20255 8145 24359,'53'2'-2120,"-9"-1"612,5-1 1526,-6 0 1,2 0 0,3 0 0</inkml:trace>
  <inkml:trace contextRef="#ctx0" brushRef="#br0" timeOffset="61048">21898 7455 24629,'-23'-16'-4595,"-8"-3"3301,6 6 1040,-16-1 526,17 8 175,-17 3 76,19 20 273,-5-13-486,11 45-151,9-29-8,20 41-1189,-9-27 303,24-4 1,6 0-259,-5 6 326,3-12 0,3-1-642,6 7-243,0 1 1267,-4-3-46,8 10 1129,-15-13 534,5 11-1464,-24-21-216,-2 2-705,-9-11 698,0-2-507,-21-1 1720,-9-2-234,-12 0-1102,-22-1 764,23-19 1,-17 14 0,17-14 0</inkml:trace>
  <inkml:trace contextRef="#ctx0" brushRef="#br0" timeOffset="61333">21687 7133 23279,'0'15'-4406,"0"7"2547,0 15 975,16 4-642,-12 17 1201,26-8-154,-28-16 0,0 2 396,25 18-2003,-24 3 1889,23 2-83,-16-14 1,-2 1 38,4-11 1,0 1 374,3 24 0,-1 0-324,-7-25 1,1-1 340,1 12 0,1-2-382,0 13-434,-1-1-890,-2-5-1409,-1 13 3045,-1-20 1,-2 8 0,-2-23-1</inkml:trace>
  <inkml:trace contextRef="#ctx0" brushRef="#br0" timeOffset="62048">23140 7560 24089,'9'-18'-1388,"-3"-1"-13,-1-2 578,-3-1-320,-2-2 152,0 0 463,-19-7-428,15 9-1050,-36-5 1500,8 16 854,-25 3 505,9 7 567,3 18 889,7 6-364,12-2 159,-1 32-663,19-32-1228,3 40-1046,23-35-1077,8 21-127,25-28 638,5 4 124,-8-20 1040,6-3 980,-27-14 689,10-4 664,-21-19-768,-3-5 107,-9 7-1919,-4-6-368,0 20-594,0-4-153,0 39-545,0 8-279,0 21-826,16 20 384,7-22 2756,11 13 0,5-18 0,-6-2 0</inkml:trace>
  <inkml:trace contextRef="#ctx0" brushRef="#br0" timeOffset="62317">23610 6826 24089,'0'-16'-5846,"16"8"9559,2 0-1799,2 24-3813,2-12 1889,-11 29-2080,-1-7 98,2 8-2279,-10 11 3233,2-20 478,-4 15 1,0-21 0,0 4-1</inkml:trace>
  <inkml:trace contextRef="#ctx0" brushRef="#br0" timeOffset="62471">23873 6802 23639,'21'-14'1753,"-2"6"-157,0 2-1138,5 6-1075,-6 0 205,6 34-2013,-14-9-188,-3 14 1,-2 2 2276,-1 12 0,-3-16 0,-1 1 0,0 21 0</inkml:trace>
  <inkml:trace contextRef="#ctx0" brushRef="#br0" timeOffset="63699">24705 7483 25438,'0'-13'-3193,"0"3"1</inkml:trace>
  <inkml:trace contextRef="#ctx0" brushRef="#br0" timeOffset="63932">24800 7757 22740,'0'19'-5486,"0"1"3447,0 4 1964,0 22-473,0-14 482,0 30-148,0-33 75,0 20-1547,0-21 1776,-17 7 704,13-12-441,-30-1 1140,29-2-3426,-46 6 2592,28-9-93,-30 2 1,19-10-1,-2-3 1</inkml:trace>
  <inkml:trace contextRef="#ctx0" brushRef="#br0" timeOffset="64865">6625 10757 23909,'28'8'-779,"1"-2"808,-1-2 136,5-4 342,1 0-179,6 0-94,4 0-114,-9-6 1,1-1 244,19 4-1020,-4-9 1,-1 1-367,9 8 1094,-20-2 1,1 0 0,12 5 0,2 0 0</inkml:trace>
  <inkml:trace contextRef="#ctx0" brushRef="#br0" timeOffset="65049">7100 10907 24449,'-21'5'2027,"4"-2"-1498,31-2-1810,43-19 802,5 14-101,-17-14 0,0 0 625,18 14 0,-30-10 1,1-1-1,0 8 0,0-1 1</inkml:trace>
  <inkml:trace contextRef="#ctx0" brushRef="#br0" timeOffset="65349">7512 10271 25258,'-14'-2'-715,"27"1"1519,16 1-781,17 16-1072,9-12 956,-10 27-1102,5-17 1028,-1 15-866,-1-3 270,-2 4-543,-5 4 564,-17-6 1,-3 1-349,8 18 46,-15-2 1,-5 2-131,-3 12-108,-13-4 1,-7 0 712,-4-20 0,-4-2-218,-2 13 1,-2-1 908,-5-12 0,0-2 0,5 1 0,1-1 0,-1 1 0,0 0 1</inkml:trace>
  <inkml:trace contextRef="#ctx0" brushRef="#br0" timeOffset="66331">10533 10472 24089,'-27'-15'-2245,"-11"-3"1547,8 4 625,-21-3 241,20 10 219,-26 2 97,24 4-48,-26 23 280,26 6 361,-6 13-296,16-3-595,7-8-76,5-2-817,5 11-672,4-11-925,23 9-911,11-24 2070,12 0 496,4-13 1115,-9 0 134,1 0 365,17-19 891,-18-8-972,-8 3 1,-3-3 1162,-1-14-1500,1-15-111,-16 26-1140,-7-8-530,-1 16 60,-4 5-881,0 4 220,-17 25 2164,13 2-905,-12 26 503,16 25-639,0-6 620,0-18 1,0 3 31,-2 7 1,4-2-70,8-10 0,2 0 14,-2 26 0,1 0-1028,2-29 1,0 0 660,4 19 1,-5 0-619,-9 1 1050,3-12 0,0-1-224,-6-8-569,0 11-1507,-23-37 3830,-5-2-1102,-14-28 0,2 16 1,10-15-1</inkml:trace>
  <inkml:trace contextRef="#ctx0" brushRef="#br0" timeOffset="66585">11120 10216 23819,'22'0'1529,"-6"16"-5113,2 1 1847,-9 12-561,4 14 804,-6-10 598,1 16 411,-5-8-1333,-1 1 209,-2 3 1559,0 21-343,0-16 106,0-9 0,0 1 134,0 1-60,0 12-97,0-22 172,0-5-209,0-3 554,-14-2 1,10-10 0,-11 0 0</inkml:trace>
  <inkml:trace contextRef="#ctx0" brushRef="#br0" timeOffset="66732">11102 10831 21930,'0'-41'-5666,"0"-3"5056,12 10 0,2-1 778,-8-21-270,16 8 0,6 1 733,7-7-414,-4 10 1,3 2 148,-5 18 0,-1 3-360,1-6 1,1 1 882,1 4 0,1 4 743,16-6-1533,-10 10 0,0 3 230,5 5 0,6 2 0,-18 4 0</inkml:trace>
  <inkml:trace contextRef="#ctx0" brushRef="#br0" timeOffset="67265">11902 10532 24629,'-15'16'-221,"-4"-12"1492,17 35-4451,-6-19 2231,8 24-606,0 6 534,0-11 187,0 11-402,0-10 144,0-14-189,14 7 506,-10-22-546,10-1 1631,-14-27-310,0-13-90,12-32 551,-9 7-540,8 13 0,2 0-155,-4-10-294,3 7 0,2 2 476,1-3-1064,4-11 1346,-3 25 0,1 5 1,2 3-1</inkml:trace>
  <inkml:trace contextRef="#ctx0" brushRef="#br0" timeOffset="67515">12438 10564 26158,'0'41'-6386,"0"-7"4258,0 5 973,0-7-23,0 2-327,14-1-975,-11-3 791,10-2 1136,0-5 0,-10-3 0,10-3 0</inkml:trace>
  <inkml:trace contextRef="#ctx0" brushRef="#br0" timeOffset="67685">12460 10012 24718,'-10'-17'-8071,"7"3"5518,-7 6 183,2 3 2134,6 28 1,10 11 0,10 26 0</inkml:trace>
  <inkml:trace contextRef="#ctx0" brushRef="#br0" timeOffset="67861">12650 11230 26248,'-21'11'2120,"-13"-1"-1954,17-3 1,-3-4 0,7-1 0</inkml:trace>
  <inkml:trace contextRef="#ctx0" brushRef="#br0" timeOffset="68499">13455 10454 25618,'-17'-16'-6087,"-6"3"5405,20 4-1856,-15 5 3571,16 23-1441,-5 13 336,7 13-157,-1-10 1,2-1-1536,15 10 950,-12 14 75,30-22 1318,-29-3-1921,33-5 1251,-9 1-416,10-14 1133,16-1 456,-21-14 1118,21-21 131,-25 16-215,8-39-567,-11 10-501,-6-13-494,-8 13 0,-2 1-211,1-8-298,-6 6 0,0 1-1257,0-2-753,-3-15 342,-2 33 406,-1 21-109,0 41 559,0 6 124,20 12-432,-15-23 533,31-2 254,-32-2-53,30-5 89,-19-3-308,17-5 706,5-5 428,-9-7 726,21-5 412,-24-22 193,9 13 150,-15-31-1256,-2 30 1795,-3-37-2291,-3 11-281,-3-12-359,-3-8-757,-3 23-774,-2-9 117,0 20 777,0 22-1150,0 14 1315,0 28-417,19-7-921,-15 1-421,32-1 1357,-11-13 1339,11 6 1,1-22 0,-7-3 0</inkml:trace>
  <inkml:trace contextRef="#ctx0" brushRef="#br0" timeOffset="68848">14875 10401 24539,'0'-29'-4497,"-24"-3"2363,-1 10 1722,-24-4 828,25 18 275,-13-1-37,19 9 356,-3 15-890,-3-11 1875,21 28-1634,-7-6 124,10 8-1045,0 3-422,25-2-523,-19-10-498,44 3 780,-30-17-124,21 2 2169,-10-11-87,1 6 409,-2-8 453,-1 0 245,4-15 877,-11-8-1683,5-16-501,-15-3-1058,-4 9-469,-3 11 312,-4 4-878,0 39-445,20 3-950,4 23-176,1 3 1134,1-23 1,0-1-82,-7 11 1935,26 9 1,-23-24 0,-3-2 0</inkml:trace>
  <inkml:trace contextRef="#ctx0" brushRef="#br0" timeOffset="69069">14627 9495 23999,'49'-44'228,"-14"17"0,1 2 322,21-8-167,-14 10 0,-1 4 258,2 4-198,4 1-2013,-32 26-1201,-32 23 2726,-13 10 1,2-14 0,-3 0 0,1-4-1,1 0 1</inkml:trace>
  <inkml:trace contextRef="#ctx0" brushRef="#br0" timeOffset="69983">16750 10097 24449,'-17'-17'-4051,"-12"-4"3043,-3 10 1556,-4-1-65,17 10 421,1 2-8,-2 16-73,2-12-809,2 24 1,0 5 704,-2-9-432,4 11 0,4 3-678,4-7-437,5 20-515,25-25-634,8 11 150,13-21 960,-2-2 1070,6-10 195,-12-4 677,19-22 898,-26 17 7,1-50-948,-11 35-545,-13-15 1,-4-2-965,6 6 205,-7-22-914,-2 34-410,0 28-625,20 39-616,-15 10 1282,22-9 0,5-1-1273,-5 4 2789,11-8 0,5-1 0,3 2 0,-14-16 0,0 0 0</inkml:trace>
  <inkml:trace contextRef="#ctx0" brushRef="#br0" timeOffset="70185">17675 10290 25078,'-13'-4'-2616,"29"0"4386,21 4-2708,15 0-234,4 0 1124,-22 7 1,-1 0 0,19-3 0,-17 3 0,0 0-1</inkml:trace>
  <inkml:trace contextRef="#ctx0" brushRef="#br0" timeOffset="70364">17877 10749 24089,'-10'1'1172,"-3"1"-868,29-1-1909,13 0 21,18-1 1660,13 0 0,-5-15 1,4-5-1</inkml:trace>
  <inkml:trace contextRef="#ctx0" brushRef="#br0" timeOffset="70682">19322 9920 24988,'-34'-14'-3044,"2"2"2179,-9 7 1418,13 2-132,-6 22 709,22 12-1886,3 11-72,9 5-768,24 14 31,11-14 987,-3-4 0,2-1-63,-7-18 1,0 0-31,6 14 1,-1 0-1511,2 0 1764,-9-11 1,-4-1-55,-6-2 204,10 1 219,-23-12-2029,7-6 2343,-26-1 0,-8-21 0,-17-5 0</inkml:trace>
  <inkml:trace contextRef="#ctx0" brushRef="#br0" timeOffset="70831">19258 9818 22650,'52'-37'1201,"1"5"-609,-8 4-270,-9 12 1,1 1 381,21-6-545,-21 11 0,1 1-889,0 5 1,-2 2 568,20 1 0,-20 9 1,-2 4-1,14 14 1</inkml:trace>
  <inkml:trace contextRef="#ctx0" brushRef="#br0" timeOffset="70989">20395 10703 24269,'3'4'-2458,"-1"1"0,-1-4 1,0 1-1</inkml:trace>
  <inkml:trace contextRef="#ctx0" brushRef="#br0" timeOffset="95785">2298 13139 22560,'-21'51'-3166,"1"3"1820,-2 4 902,6 2-178,0 3 145,8 1-65,3 0-4,3 2-1007,2-3 861,0-1 7,0-4 248,9-19 0,-1-1-504,-3 18 585,10-14 1,1-2-429,-13 0 1073,11 13-482,-14-31 733,0 6-630,-14-38 543,-3-6-297,-16-40-258,15 5 95,3 20 1,1-3-273,6-10 1,2-1 412,-2 9 0,0-2-263,2-5 0,0-4 0,2 3 72,3 4 0,1-1-129,-3-11 0,-1-6 0,6 7 283,9 12 1,2 1 161,-4-6 1,0-3 0,2 7 990,19-11-317,1 17 1,0 2 716,-9 3-11,34 0 615,-30 20 88,2 4-683,-3 4-429,11 16-955,-9-11-98,15 44-1644,-21-24 642,-6 10 0,-3 4-1914,-4 7 128,-1 18 566,-7-15 354,-26 3 1558,20-1-886,-30-16 1,-3-1 1621,10 14-198,-5-17 0,-2-3 0,-1 1 1,0-3-1</inkml:trace>
  <inkml:trace contextRef="#ctx0" brushRef="#br0" timeOffset="96098">2788 13244 21480,'11'19'-7241,"-1"-15"7860,0 30-2999,1-30 3620,4 38-2729,-3-24 946,8 35-342,-10-23-1386,5 8 2016,-6 0-983,-1-10 1390,1 13-1178,-5-22 1752,1 5-608,-3-16 296,0-2-306,-1-22 604,2 11 1098,0-39-1340,7 0 297,0-14-1021,0 12 1,1 0 267,6-11 192,0 10 1,1 1 0,4-2 0,8-10 0</inkml:trace>
  <inkml:trace contextRef="#ctx0" brushRef="#br0" timeOffset="96432">3533 13685 22830,'11'0'540,"-1"-17"-1724,15-21 811,-10-2-49,1 4 0,0 0-54,-3-5 220,-4 5 1,-1-1-331,-3-7-73,-2 8 0,-2 0-864,-1-2 817,-20 5 0,-3 1-766,12 9 1109,-19 5 1,-3 5 426,7 9 677,-18 19 1127,19 17-738,-5 9 109,27 9-583,-9-7 119,12 2-907,-1-10 0,2 0-1643,23 17-525,-8-9 0,4-3 1864,30 4 1,-22-17 0,1-2-1,16 6 1</inkml:trace>
  <inkml:trace contextRef="#ctx0" brushRef="#br0" timeOffset="96786">4080 13648 22200,'0'-35'-6026,"21"-7"6532,-16 5-1526,34-7 2463,-34 7-2054,36-3 1927,-14-20-1179,1 12-222,-9 9 1,-3 0 1313,-4-5-1115,-4 11 1,0 1 365,0-2-1563,-8-13 840,-18 30-1348,0-2 980,-13 53 1107,15-8-512,4 16 0,4 4-143,6 12 75,-2-11 0,-1 7 0,5-4-298,11-8 1,4 0-47,-7 12 0,0 6 1,3-8-136,3-13 1,2-1-432,5 23 1,-1-1-422,-8-27 0,-1-1-174,5 19 1,1-3 1399,2 4 0,-11 8 0,-8-24 0</inkml:trace>
  <inkml:trace contextRef="#ctx0" brushRef="#br0" timeOffset="96931">3965 14091 22470,'0'-35'-6386,"0"1"4258,41-5 4354,-10 9-1535,1 9 1,3 0 503,15-8-527,3-1-701,5 2 124,-28 14 1,1 0-1,-1 0 1,1 0-1,0 1 1,-1 0-1</inkml:trace>
  <inkml:trace contextRef="#ctx0" brushRef="#br0" timeOffset="97598">4928 13184 23009,'0'-11'-6025,"-18"0"5517,13 6-1351,-24 1 3168,16 2-376,-10 21 119,11 4-1034,-1 14-834,12 6 768,-3-16-297,4 9 495,18-8-1784,-14-7-154,30 6 359,-31-15-93,26-2 1863,-18-5 495,8-5 497,-10-18-376,-1 14 1548,-4-27-1760,1 27 900,1-22-498,-3 22-439,0-20-1049,-1 13-883,-2-8 343,2 9-946,-2 0 1661,2 7-966,-2-3 654,0 3-330,1 1 1441,0 1 339,2 0 662,10-8-106,-1 2 565,20-15-1073,-8 8 971,8-7-517,-6 5-366,0-1-440,11-8-473,-10 5-182,17-17-399,-25 17-96,5-12-254,-20 19-695,-1-5-259,-3 7-231,-21 0 667,0 7 621,-24 1 309,13 20 1033,-16 4 192,18 0-308,3 5 1,1 0 741,-3-7 600,-6 31-1385,15-23-445,7 3-843,3 2-719,6 14-610,2-8 1163,11-6 1,5 0-1272,20 5 1237,-2-8 0,3-2 47,22 1 629,-26-12 0,0-1 156,13 0 479,1-3 370,0-7-892,15-2 1175,-13-3-542,9-16 1,-19 12 0,-3-13 0</inkml:trace>
  <inkml:trace contextRef="#ctx0" brushRef="#br0" timeOffset="97964">5630 13060 22200,'14'38'-8396,"-10"3"6728,10-8-7,-1 0 476,-10-5 1066,18-1 62,-19 3 109,13 10-2337,-8-9 2820,7 14-494,-7-21 629,-1 2 339,-4-13-665,0-4-358,-1-4-417,0-3 702,-1-16 109,2-14 383,1-30-164,3 4-254,-2 21 1,0-1-32,4-4 0,1 1 137,5-23-576,1 12 1,1 2 430,4-5-487,9-9-500,-7 29 1065,3 6 0,-1 7 1,1 3-1</inkml:trace>
  <inkml:trace contextRef="#ctx0" brushRef="#br0" timeOffset="98420">6158 13500 22470,'26'-16'2219,"32"-2"-1049,-32-2-932,19-9 1,4 1-87,-1 5-13,-10-5 1,-2-2-397,1 4 264,-3 0 376,5-13-697,-14 9-436,5-22-56,-21 21-686,-2-8 97,-7 13-165,0 0-201,-18 2-437,14 4 426,-33 1 1049,33 5-931,-48 2 2277,31 7 177,-35 2 688,30 20 531,-6 10-205,21 11-811,0 6-1194,11 12 740,25-10-1834,-9-6 1,4-1 195,4-15 1,2-3-705,11 15 1,-1-2 1502,13 0 0,-18-15 1,1-1-1,14 2 0</inkml:trace>
  <inkml:trace contextRef="#ctx0" brushRef="#br0" timeOffset="98781">7090 13058 23639,'0'-10'-5936,"0"24"3988,0 12 1063,0 16 247,17 4-722,-13-10 930,13 2-312,2-1-1335,-15-1 1739,27-4 442,-28-4-222,17-5 229,-18-1 325,13-10 97,-14-15 1076,6-24-568,-4-10-724,1-29-110,4 20 49,-2 5 0,1 0 133,4-5-8,-1 11 0,0 2 94,6 2-553,1-2 726,4 23 1357,-6 5 240,15 31-2359,-12-5-256,0 11 1,-1 4-1075,4 10-289,0-2 0,2 0-1063,5 10 2553,-8-19 1,2-2-1,13 9 1,2-4 0</inkml:trace>
  <inkml:trace contextRef="#ctx0" brushRef="#br0" timeOffset="98998">8225 12951 24898,'-21'-31'-5686,"-5"-4"3558,0 13 2071,-28 1 851,36 16 263,-38 17 555,32-8-378,-5 33-1541,14-16 1783,3 21-697,7-4-1367,1 24-888,22-11-860,-5-7 1,3-2-1750,22 7 3707,-15-19 1,0-1 0,14 4 0,3-4 0</inkml:trace>
  <inkml:trace contextRef="#ctx0" brushRef="#br0" timeOffset="99381">8438 13106 24089,'-18'-5'-938,"13"-2"-2967,-25 7 5308,49-4 163,-25 20-2213,52-12 1027,-25 11-1305,23-2 650,-8-6 0,0-1 54,12 9 867,-1-8 1,0-4-818,-3-3-31,-9 0 1,0 0 1134,1 0-860,17-17 1895,-28-3-1368,3 0-32,-15-27-1094,-6 27-283,-3-41-645,-4 28 37,0-11-179,-20 14-789,14 1 485,-28 2 468,30 2 514,-27 4 672,27 4-383,-28 5 1489,14 5 49,-14 3 836,14 25-314,-9 10-494,24 11-1137,-12 3-545,13-9 231,-1 2-1623,2 1 1750,1 0 0,24 0 0,6-1 0</inkml:trace>
  <inkml:trace contextRef="#ctx0" brushRef="#br0" timeOffset="99733">9588 12790 24629,'-19'-5'-1632,"-12"2"1725,11 2 146,-11 0-77,13 17 154,-2 4-295,18 22-1317,-5-9 128,26 3-524,-14-9-39,34 2 626,-11 13-778,-2-9 40,17 9 430,-38-16 1135,31 0 603,-32-5 191,22-1 232,-23-4-1399,6-4 779,-9 3 45,0-6-609,-28 5 2355,-11-8-2451,-13-1 1,-4 0 878,18-2 0,1-1 0,-15 1 0,2-1 0,-4 1 0</inkml:trace>
  <inkml:trace contextRef="#ctx0" brushRef="#br0" timeOffset="100134">11082 12317 26428,'0'-27'-5756,"0"5"3717,0 7 1245,0 8 335,-16 4 1698,12 30-1375,-38 2 621,29 0 1,-1 3-690,-12-2 1,-4 2 635,2 5 1,-1 5 0,1-1 119,-9 11 1,0 1-185,3-4 0,-2 3 0,2-3-213,5-9 1,3-1 0,-1 0-636,0 2 0,0 0 0,0 0 15,0 0 1,0 0-1,0 2 422,1 0 0,-2 3 0,1 0 0,1-2 0,-1 2 0,2-3 0,-1 3 0,-7 12 0,0 0 0,1 0 1</inkml:trace>
  <inkml:trace contextRef="#ctx0" brushRef="#br0" timeOffset="101298">12008 12554 24718,'0'-11'-6385,"0"4"4256,0 25 1065,-16 3 1269,14 11 1,0 3-650,-28 18 558,27-1 0,2 3-148,-10-19 1,-1-1-654,10 13 1,2 0 787,-5-13 0,1-3 155,4 33-256,0-2-566,0-4 448,0-3-476,0-6 418,0 7-48,0-21-1416,0 6 304,0-48 976,0-15 270,0-23 0,0-8 173,11 18 0,2-1 593,-7-17-347,22 7 0,4 2 924,-8-1-608,10 13 1,4 5 1227,0 8 453,14 2 137,-4 16-1033,-12 24-1291,15 12-135,-24 15-655,-11-14 0,-3 0-1129,-2 12-241,-4 15-170,-7-2 88,-21-17 1746,8-12 0,-3-2 745,-24 0 376,12-11 1,0-3 1278,-7-4-504,-23-2 306,28-9-895,-8-19-959,17 12 1,10-33-1,3 13 1</inkml:trace>
  <inkml:trace contextRef="#ctx0" brushRef="#br0" timeOffset="101866">13002 13366 22470,'22'22'-5455,"-1"0"3130,-2 0 1119,-3-1 318,-2-2 112,-2-1 326,-3-1-262,1-1-1292,-2 1 1429,4 3 163,0-5 276,7 5 348,-4-12 790,22 0 380,-16-7 516,26-19 917,-25-8-860,10-9-82,-14-3-745,-1 8 803,2-15-1595,-9 13-953,2-20-146,-10 30-1372,0 18 1789,-2 27-1089,0 16 579,0 2 119,17-9 1,1 0-487,-9 8 695,24-4 1,5-3 175,-13-8 171,11-9 0,4-5 96,4-2 1124,15-5 415,-17-4 577,-1 0 19,-1-20 668,8-9-891,-16-12-1042,-9 12 1,-4-1-50,-3-8-307,-1-26-1152,-11 28-419,-3-7-298,-1 20-702,0 3 126,0 7 803,-17 1 495,13 31 330,-13 4 329,21 11 0,7 2-1258,6 10-319,0-12 1,1-2-295,-1-5-61,16 4 2096,-21-15 1,15-7 0,-8-3 0</inkml:trace>
  <inkml:trace contextRef="#ctx0" brushRef="#br0" timeOffset="102048">14012 12885 23729,'-4'-2'-1871,"23"18"1,7 6-1</inkml:trace>
  <inkml:trace contextRef="#ctx0" brushRef="#br0" timeOffset="102448">14422 12602 21390,'0'32'-5845,"0"2"4256,12 2-526,-9 2 1661,10-10-272,-13-1 1513,7-5-1081,-5-4-595,6 10 731,-8-10 878,0 12 300,0-10-768,0 7 678,0-5-930,0 2 638,0 5-356,0 19 235,0-5-581,5-5 1,1 2-224,-3 10 187,2-16 1,1-2-215,-6 15 224,10-3-361,-7-2-390,20 10-732,-17-14-898,18 15 950,-13-29 58,5 2 1557,-5-16 1,-1-3 0,1-2-1</inkml:trace>
  <inkml:trace contextRef="#ctx0" brushRef="#br0" timeOffset="103598">14555 13468 22470,'10'-19'-2579,"-8"-1"-110,20-4 3863,-13-1-1779,11-4 890,-6-2-318,1-3-165,0 0-583,0-1 837,6-16 641,-3 11-952,-2-4 0,1-1 380,3-3-304,-2 1 1,0 0 233,-2 0-35,-3 8 0,0-1-53,0-7 20,-4 9 0,-2 0-173,0-6-25,-3 10 0,-2 0-350,-1-2-141,-1-8 92,0 12-36,0 12-47,-17-4-48,13 17-130,-27 1 1926,19 4 196,-10 18 498,5-12 371,-1 27-1220,-9-4 746,4 8-953,4-6 0,1-1 871,-1 12-1808,-2 14-440,11-10-849,4 1-154,3 3 832,2 0-550,1 3 182,0-2 725,0-13 0,0 2-389,0 18 406,8-7 1,1 1-321,-4 8 593,3-20 0,2 0-418,4 14-216,-11 1 81,11-4-471,-7-15 1,0 0-613,8 13 1722,11 13 0,-5-25 1,-3-2-1</inkml:trace>
  <inkml:trace contextRef="#ctx0" brushRef="#br0" timeOffset="104602">14430 13409 22290,'18'-19'48,"-2"-3"-806,17 0 1734,-5-4-769,2-1 0,2 0-36,11-7-73,1-1 1,0 1 71,0 3-36,-15 10 0,0 0 238,10-7 200,-4 0-660,9-14 15,-16 11-147,-7-4 1,-3-1-639,-6-2 218,-4 0 0,-2 1-933,-5-1 36,-1-25-287,-23 25-394,18-22 559,-34 26 692,34-6-144,-24 5 499,15 14-26,-11-10 397,11 19 410,-15-2 881,19 9 14,-22 2 138,16 3 600,-4 14 271,-6 7-6,6-2-152,-16 36-934,11-31-636,6 12 0,1 3-198,-5 2-464,-2 15-375,9-15-256,4 1-55,0 2-24,4 22 122,3-14 402,3-7 0,1 0-214,1 11 186,9 2 1,5 1-186,-3-28 0,3 0 36,10 27 1,2-2-473,11-3 731,-11-11 0,-1 0-245,6 5 407,-5-10 0,1 0-139,2 3-474,2-1 0,1-2 403,0-2 653,-2-5 1,1-2 0,-1-8 0,7 3 0</inkml:trace>
  <inkml:trace contextRef="#ctx0" brushRef="#br0" timeOffset="105022">15778 12605 24179,'-25'19'2561,"1"12"-3594,12 14-1075,-6 7 1483,13-17 1,-1 1-528,-7 21 784,6-4 0,2 2-366,3 7-30,0-6 0,1-1-1195,1 8 1048,0-23 0,0 2-108,0-5 1,0-2-400,0 17 334,0-13 0,0-2 995,0-2 0,0 3 1,0-18-1</inkml:trace>
  <inkml:trace contextRef="#ctx0" brushRef="#br0" timeOffset="105181">15305 13278 24629,'-16'-37'-8811,"2"4"5770,8-9 2319,21 12 2172,-11-5-1427,52 12 2334,-23 5-1669,2 9 1,3 1-1371,27-6 1321,-29 8 0,1 1-294,1 1 1,0 1 0,0 1 0,0 0-1,0 2 1,-1 0 0</inkml:trace>
  <inkml:trace contextRef="#ctx0" brushRef="#br0" timeOffset="105597">16338 13103 25168,'25'-7'2614,"-1"-1"-1730,-2 4-975,2-1 170,4 1-384,3 2-2634,24-1 2863,-10 2 0,18 1 0,-16 0 1</inkml:trace>
  <inkml:trace contextRef="#ctx0" brushRef="#br0" timeOffset="105881">17408 12952 25258,'-9'-29'-8014,"-6"1"5771,9 4 1081,-3 2 184,1 3 475,7 7 675,-2 22 766,3 21-2625,0 10 1835,8-5 1,2-1-454,-5 12-941,10-4 1,0-1-503,-12 6 1803,22 12 0,-21-26 0,9-1 1</inkml:trace>
  <inkml:trace contextRef="#ctx0" brushRef="#br0" timeOffset="106044">17370 12625 25168,'-4'-18'-8669,"2"3"5996,-6 4 2352,6 4 1,-2 5 0,4 0-1</inkml:trace>
  <inkml:trace contextRef="#ctx0" brushRef="#br0" timeOffset="106430">17935 12682 24449,'-16'20'335,"12"31"-3598,-13-26 2864,15 13 1,4 3-1223,-2 7 1189,0-5 1,0 1-250,0 10 437,-1-20 0,2 0-1498,15 31 5,-12-19 1456,9-13 1,-1 0-1080,-10-3 1212,8 6-449,-3-25 265,-1-1-168,8-29 1772,-2 14-467,1-27 1,-1-7 194,8 4-166,1-17 1,1-5-332,-8 26 1,1 0 550,12-24 1,1 1-229,-11 23 1,1 1 70,4-7 1,1 1-819,9-4 180,-1 7 734,-1 9-117,10 8 603,-12 8-309,21 22-1432,-23-10-1614,-2 22 1,-1 6-1911,4-4 3443,-10 2 0,-1 3 0,7 7 0,0 0 0</inkml:trace>
  <inkml:trace contextRef="#ctx0" brushRef="#br0" timeOffset="106581">19377 13164 21390,'2'-10'-2215,"1"1"1</inkml:trace>
  <inkml:trace contextRef="#ctx0" brushRef="#br0" timeOffset="109997">2158 15090 23639,'-19'0'1259,"1"0"-1259,5 0 0,2 0-90,6 10-605,0-8 1538,3 22-2267,-1-11 86,0 17 74,0 1 598,-1 12 0,-1 4-732,1 19 917,0-22 0,0 5 0,0-4 76,2-8 0,1-1-659,-2 25 0,0-1 989,1 7-80,1-25 1,1 0-69,-1 23 160,1-21-225,0 13 225,0-34-247,0-1-507,0-15 634,0-26 233,20-11 1039,-16-14-900,33-5 1062,-33 9-1044,34-3 1210,-21 1-949,6 14 0,3 2 1028,4-12-789,-4 12 0,0 3-153,6 2 1187,6 5-720,-2 12 569,-11 4-1320,14 21-641,-19 9-1377,4 13-249,-12 4-175,0-5-313,2 20-319,-3-13-238,5 15-1371,3-6 4105,-1-17 1,8 7 0,-2-20 0</inkml:trace>
  <inkml:trace contextRef="#ctx0" brushRef="#br0" timeOffset="110384">3225 15694 23909,'-45'-10'-415,"0"5"336,6 1 128,2 19 1543,5 1-814,10 18-1409,9 1-254,6-3-212,7-1-193,17 0-487,-13-7-251,30 3-20,-29-11-632,32-5 2688,-12-5 308,12-3 704,-4-3 577,-3-14 1085,-11-10-828,9-19-943,-21 6 614,2-21-2181,-9 31-376,0-17-398,0 52-166,0 5-768,16 21-1840,2 17 1174,1-19 2912,1-3 0,1-1 0,-4 1 1,24 8-1</inkml:trace>
  <inkml:trace contextRef="#ctx0" brushRef="#br0" timeOffset="110932">3630 15755 23459,'0'10'-6205,"0"5"4076,0 27 1065,15-9-523,-11 5 1079,10-10-233,0-2 195,0 8-1676,2-12 2028,2 5-164,-16-16-194,10-3 1681,-7-6-682,6-18 1254,-4-10-653,9-27 227,-6 6-566,5-5 115,-3 15 241,-1 3-944,-1 4 164,4-1-329,-3 17 797,7-4 409,-7 17 255,9 21-1826,-8-14 613,6 41-1489,-8-26 102,2 21-195,-1-7-454,2 13-239,0-13-243,3 16 1726,-7-29-574,3 6 1390,-6-21 15,2 0 480,-5-27 209,1-10-249,-4-27 60,0 9 57,0-3 96,13 14 685,-10 4-1071,11 4 552,-4-1-606,-1 16 433,12 0 1101,1 31-1659,0-13 882,2 37-2327,-3-21 1017,0 25-1520,0-11-1059,7 20-328,-7-14 2518,-4-8 0,0 0 0,-1 0 0,5 7 0</inkml:trace>
  <inkml:trace contextRef="#ctx0" brushRef="#br0" timeOffset="111136">3305 15111 25168,'-12'-14'-6446,"4"0"3146,5 7 1161,27 1 5224,19 5-2935,16 9 1,5 1 0,-16-7 0,1 0-1,-4 4 1,1 0 0,-1 0 0</inkml:trace>
  <inkml:trace contextRef="#ctx0" brushRef="#br0" timeOffset="111831">5802 15494 25618,'-14'-12'-5717,"4"1"4101,0 4 1344,6 23 14,19 24-1370,-10 5 1206,12-8 0,-1-1-437,-13 4-991,18 23 1123,-18-31 566,5 4-610,-2-18-590,-5-4 593,7-6 1122,-5-3-541,2-26 342,5-10 1027,-1-14-868,3 12 1,1-1 848,5-11 174,8-15-309,4 9-37,-8 16 1049,15 0-819,-18 23 600,12 6-205,-15 22-2057,4-12 1183,-10 37-1893,0-21-426,-2 23 8,-3 8-204,-2-13-290,-2 24 187,-1-31 1954,0 4-1730,0-18 1890,0-29 223,0-9-180,0-20-81,0 0-130,16 7 785,-1-18-306,3 12 296,12-17 90,-19 29-176,16 1 961,-12 19 355,0 4 88,8 20-2464,-5-12 928,7 36-1844,2 1-67,-6 11 567,-2-12 0,0-1-1510,3 9 285,0-9 0,2 0-1695,8 3 2709,-10-17 1,2-1 762,13 3 0,3-7 0,1-3 0</inkml:trace>
  <inkml:trace contextRef="#ctx0" brushRef="#br0" timeOffset="112214">7162 15519 24359,'-16'-19'-5736,"12"3"2642,-11 4 3219,1 4 573,11 2-1578,-23 3 2179,23 23-1392,-19-15 577,20 39-186,-7-24 889,3 19-1171,5-5-469,-5-1 1224,6 0-2056,0-4 978,0-3-1864,21-4 2119,-15-3-1320,31-4 1847,-18-4 14,16-5 436,-4-23 1179,-5-10-480,-12-11-936,1-11-165,-10 18 486,1-13-1573,-3 19 311,-1 5-962,1 11-38,2 9 1315,3 20-1485,11 9 388,-2 13-181,8-4 1,2 0-699,3 4 80,2-2 0,1-2 1830,-1-7 0,9 4 0,-15-16 1</inkml:trace>
  <inkml:trace contextRef="#ctx0" brushRef="#br0" timeOffset="112400">6787 15059 25438,'-24'-21'-5279,"8"3"2629,7 5 934,8 1 672,23 4 3853,0 2-2321,14 4 1,3 1-1311,19-1 764,0 12 0,2 2 0,-21-4 0,0 2 0,14 9 0,-1-1 0</inkml:trace>
  <inkml:trace contextRef="#ctx0" brushRef="#br0" timeOffset="112964">8578 15227 23189,'26'-7'3142,"12"2"-2799,-22 25-4313,18 13 2044,-18 12 765,-4-9 1,-1 0-434,-2 11 1129,-3-5 0,0-1-1386,0 7 736,-2-7 0,-1-2-1043,-1-3 1759,7 13-570,-7-38 430,5-2 746,1-9 1446,14-38-397,-5 12-656,6-23 0,2-4 386,1 0-353,0 2 0,-1 0 701,-3 6-384,-6 12 0,0 3 569,1 3-1531,3 4 641,-9 17 592,-1 6-198,-1 0-150,4 39-2274,-4-13 696,-1 13 0,-1 3-580,3 4-242,2 17-290,3 1-1120,1-17-448,7 11-100,1-24 2599,5-5 1147,2-5 0,8-7 1,0-3-1</inkml:trace>
  <inkml:trace contextRef="#ctx0" brushRef="#br0" timeOffset="113414">9765 15306 23639,'-26'-20'-3978,"-12"4"4054,15 9 57,-20 3 761,-1 27 546,12 10-1373,15-3 0,4 2-536,3 18-752,1 15 1266,9-29-948,23 9-533,6-9-146,-1-12 749,4-8 1,-1-2 182,-10-4 730,31-1 706,-21-9 726,-6-19 184,0-8 418,-12-24-1219,-8 10-998,-5-10-658,0 24 21,-14-6-1202,10 42 1164,-10 42-485,14 7 541,-1 1 0,2 0 430,8-25 0,0 0-13,-1 25 1,0-1 69,2-24 0,1-1-26,2 9 1,-2-2 454,-8 11-1035,9-4-166,-5-5 634,-5 4 500,5-16-147,-7 4-49,-20-22 1402,-5-2-498,-20-26-667,2-13-117,18-9 0,-4-10 0,16 7 0</inkml:trace>
  <inkml:trace contextRef="#ctx0" brushRef="#br0" timeOffset="113747">10573 15355 24808,'3'-11'-3876,"-1"1"2758,-2-4-444,-24 4 2041,-6-2-201,-28 8 583,1 17 347,10-10-1060,8 28 1151,12-6-22,15 20-840,0-5-731,33 10-1359,-15-22 870,36-4 0,9-5-343,-11-5 804,19-2 0,2-3-121,-8-9 508,-13-7 1,-1-1 1403,-4 4-205,5-32 966,-30 9-1518,-2-9-2017,-25-12-1268,12 20 735,-19 6 0,-4 1-687,5 1 2188,-28-5 1,22 13 0,2 1-1</inkml:trace>
  <inkml:trace contextRef="#ctx0" brushRef="#br0" timeOffset="114134">11143 15292 23729,'8'0'1081,"4"0"-1082,-4 13-3650,9 8 1644,-6-4 471,3 22-153,-2-10 597,-4 9-929,4 9-61,-6-23 78,3 9 1777,-5-18-584,3-3 806,-3-9 951,6-18 751,-4-12-720,8-27 11,-3 3 12,5-7 195,-4 14 126,1 0 149,1 2-420,3-8-1203,-2 16 772,6-4-113,-6 26 788,9 3 456,-7 26-2284,5-12 1275,-6 36-2164,0-20 343,-1 23-1100,0-8-816,-2 3-997,-2 1 3345,0 14 1,-6-14-1,-1 10 1</inkml:trace>
  <inkml:trace contextRef="#ctx0" brushRef="#br0" timeOffset="114352">10310 14760 23369,'23'-42'-1414,"23"2"2518,-22 5-1015,11 10 0,3 3 788,11-7-709,3 7 1,2 4-788,0 7 476,-6 14 1,-3 7-1,-8 12 1,6 22-1</inkml:trace>
  <inkml:trace contextRef="#ctx0" brushRef="#br0" timeOffset="114948">12178 15139 24089,'0'-15'-5126,"17"3"8247,-4 26-5366,5 13 409,-9 15 376,-4 3 781,-4-6 349,8 19-1539,-9-13 1803,6-2 1,-1-1-2043,0-3 1737,8 20 152,-9-42-574,4-2 61,-5-11 317,6-22 1346,-2 13 1116,6-42-1333,7 3 337,-1-13-510,-2 12 0,0 0 671,8-10-461,-5 9 0,1 1 393,3-1-885,9-8-830,-16 27 1530,5 7 111,-6 10 283,9 5 77,-10 28-2377,9 15-396,-12 13 64,2 10-235,-5-12-58,-1 5-269,1 1-489,2-2-227,4-1 1601,0-5-1681,17 10 902,-3-18 1912,12 4 0,-3-23 0,-1-5 1</inkml:trace>
  <inkml:trace contextRef="#ctx0" brushRef="#br0" timeOffset="115364">13178 15217 23459,'-34'-11'-1337,"-1"4"1475,-13 4 271,10 18 1262,-5-11-1331,15 32-495,8-18 320,8 18-1041,-1 7 442,12-11-687,15 23-931,18-25 1025,-1-9 1,2-2-145,25-5 1081,-26-4 1,0-2-385,34-7 1408,-16 4-374,-11-14 1,-3-5 1772,-1-16-1202,-10 3 1,-4-3 18,-3-17-599,0 0-478,-14 14-662,-1 0-796,-3 4-295,0-3-653,0 12 832,-15 4 174,-1 11 1624,-2 49-139,-5-13 17,21 5 0,2 2-270,-11 15 471,11 6-376,0-14 0,0 1 0,0-11 0,0 1 21,-1 22 1,2 0-1068,14 5 500,-13-24 0,0 0-245,13 24 165,-15-21-559,0 14 375,0-35-1259,-20 1 1004,-4-17 1337,-18-20 1,19 11-1,5-13 1</inkml:trace>
  <inkml:trace contextRef="#ctx0" brushRef="#br0" timeOffset="115932">13917 15175 24179,'16'0'1440,"-4"0"-1081,-3 0 271,-5 17-3814,-1 3 1281,-1 1 637,-1 27 508,1-27-975,2 42 14,1-31-201,9 24-159,0-25 1859,7 10-93,-1-18 204,3-2 72,4-3-4,15 0 629,-6-10 580,26 1 474,-26-9 590,22-17 553,-31-11-1163,7-10-1149,-23 6 1,-4-2-418,3-10-206,-2-20-265,-8 17-475,0 0-222,-17-13-1501,13 19 1523,-13 10 0,-3 4-269,4 8 926,-7 18 1531,12 28-1131,16 9 0,7 2-557,11 13 222,-1-13 1,3-3 637,12-6 502,16 9-218,-21-26 412,17 6-1561,-23-17 1906,6 5 625,-9-22 439,-5-10-854,6-23-846,-13 4-139,4-15-924,-10 25-262,-1-6-624,-1 20 330,-2 3-839,0 6 860,-1 28 43,20-15 1737,-15 47-1717,34-26 378,-35 23-1286,36-9-1971,-10 13 3691,9-12 0,1 5 0,-13-16 1</inkml:trace>
  <inkml:trace contextRef="#ctx0" brushRef="#br0" timeOffset="116347">14273 14813 23369,'14'-6'3820,"0"1"-2728,12 5-2005,-7 18-1974,-1 0 808,-8 3-107,-2 7 101,-4-13-748,0 2-1961,-2 6 4183,-1-15 1,-1 3 0,0-5 0</inkml:trace>
  <inkml:trace contextRef="#ctx0" brushRef="#br0" timeOffset="116536">14598 14560 24089,'28'-14'3875,"0"4"-2091,10 1-1528,-10 5-464,22 2-119,-20 2-172,24 0 283,-18 14-1511,27-11-163,-21 12 1750,6-14 0,0-2 1,6 1-1,-12 0 1,1 0-1</inkml:trace>
  <inkml:trace contextRef="#ctx0" brushRef="#br0" timeOffset="117415">15907 14736 24089,'-23'-8'-1231,"-14"3"1472,10 3 282,-9 20 1095,-16 8-746,23 13-1062,10-8 0,1 0-325,-3 14-138,9 16 68,4-16-396,8 1-528,30-2 101,-10-16 0,4 0 273,5-8 1,3-1 498,14 9 1,0-4-113,13-3 707,-8-10 1,1-2 873,7-5-228,-5-11 0,-3-8 1617,-3-17-1154,-12 3 0,-3-3 321,-12-17-1084,-11 15 0,-2 0-147,-3-4-389,-4-23-855,-22 30-870,16-3-472,-33 15 1431,33 7-1260,-23 3 2608,25 26-410,-7 13 442,10 13-489,7-10 0,5 0-232,11 11 215,0-7 1,3-1-736,13 4 1136,-11-10 1,0-2-1191,6-1 638,11 2 0,-15-17 1231,-1-5 682,-4-4 161,-2-3 164,-4 0-473,-1-17 117,-3-8-899,-6-9-592,-3-14-639,-5 17-606,-1-9-221,0 14-67,0 3-181,-16 3-38,12 3 158,-13 2 1027,17 30 293,0 7-789,17 35-609,-12-12 432,8-13 1,3-2-565,2 3 1672,-1 9 1,15-20 0,-10-2 0</inkml:trace>
  <inkml:trace contextRef="#ctx0" brushRef="#br0" timeOffset="117770">17070 14972 23999,'0'-17'-5216,"0"4"3357,0 1 1334,0 6-113,17 2 2948,-13 24-3492,27-15 1991,-10 50-3118,-3-32 2120,-1 9 1,-1 2-413,1 1 20,12 19 81,-8-26-1943,-9 3 1800,-1-12-1752,-7-11 2372,2-15 1712,-3-19-858,-3-10-250,0-5-171,0 5-109,14-1 1140,-10-17-810,30 16 1342,-17-18-2625,5 34 1862,3 1 504,-9 17 338,6 23-1762,5 13-1302,-9 11-202,4 5-1474,-4-10 698,-1 1-2161,17 12 3707,-6-15 0,13 5 1,-10-18-1</inkml:trace>
  <inkml:trace contextRef="#ctx0" brushRef="#br0" timeOffset="118231">18057 14845 23999,'-20'-25'-6747,"16"4"3601,-16 5 2992,4 4 363,12 4-1240,-25 4 2338,26 17-1108,-10 10-798,13 21 689,17 7-292,6-9-424,-1-3-228,19-15 1859,-25-3-2392,20-3 1719,-5-3-603,-15-3 537,13-6 1567,-20-2-195,5-18 1095,-8-8-2535,-6-19 144,-18 7-1523,13-4 132,-26 23 1627,28-9-2023,-18 22 2056,19 14-1643,-6 9 1195,8 23-163,0-3 497,0 9-265,0 6-986,19 6 440,-15 1-547,11-15 0,3 0 389,-8-13 0,0 1-163,6 23 1,1-1 89,3 5 175,-5-25 0,-3-1-175,-9 7 404,18-9 272,-19-4 83,10-4-340,-11-12-547,-20-3 2335,-12-26-1133,-14 11 457,-2-33-922,17 19 0,2-1 1,-15-28-1,16 20 0,-1 1 1</inkml:trace>
  <inkml:trace contextRef="#ctx0" brushRef="#br0" timeOffset="118514">19345 14858 23459,'-23'-17'-4711,"-23"2"4912,3 3 139,-14 5-47,17 3 1,1 4 395,-7 19 607,-9-14-799,34 21 0,4 3-1091,-2-5 776,8 9 1,5 3-1325,6-1-484,19-5 0,6-3-1045,5 4 2494,4-13 1,4-2 0,10 2-1,4-3 1</inkml:trace>
  <inkml:trace contextRef="#ctx0" brushRef="#br0" timeOffset="119314">19717 14932 24359,'1'-26'-5109,"-1"5"3245,0 1 617,-20 6 1230,15 0-1392,-30 6 2544,12 3-482,-12 2-702,13 21 1807,-3-13 27,22 45-1685,-7-29 279,10 39 224,21-29-2352,-16 7 98,37-13 311,-36-4-1067,42-3 741,-13-3 2299,14-8-233,9-1 1007,-27-6 599,8-20 393,-19 15-913,-3-35-54,-4 34 597,-7-37-1949,0 25-325,-5-19-403,2 5-767,-3 6-631,-15 2-420,11 32 2128,4 27-2508,19 7 1740,-1-10 0,0-2-633,1-1 768,9-7 0,1 0 767,-9 1-117,41-4 1563,-38-11-776,11-8 1490,-16-16 835,1 11 97,-8-32-1786,-2 20-207,-2-19 58,-2 7-994,-1 0-3,-3 0-1013,2-3-203,-3 5-486,0 3 1287,0 34-413,17 21-18,-12 17 521,13-8 0,0-1-579,-13 17 678,10-5 1,2 0-501,-1 10 520,-3-10 1,1-1-276,1 3 7,1 11 466,-10-19 379,1-18-371,-3 4 124,-26-23 2542,2-54-2800,-19 15 329,28-6 1,4-3 47,-7-6-286,4-7-37,7-5 299,-2 12 0,0 0-111,3 10 1,4 0-1056,5-25 1,6 1 1587,0 26 1,3 1-45,8-17 1,4 3 907,15 3 815,1-3-259,2 30 520,-12 7-264,26 24-1210,-27-10-323,9 35-1381,-15-19-6,-5 21-1357,-1-6 27,-3 2-934,-6 1 64,-3 1-103,-3 15 409,-4-17-48,-21 19 2848,14-33 0,-38 4 0,13-16 0</inkml:trace>
  <inkml:trace contextRef="#ctx0" brushRef="#br0" timeOffset="119520">19832 14498 23369,'-3'-36'-6090,"1"2"4100,2 3 1559,18-12 1269,8 13 455,19-14-181,-18 24-113,30-3-268,-28 17 1154,20 2-802,-18 20-1337,-12-12-20,3 32 1,-6-10-1,3 19 1</inkml:trace>
  <inkml:trace contextRef="#ctx0" brushRef="#br0" timeOffset="119697">20583 14054 24089,'0'-23'-5846,"0"3"3628,0 4 1243,0 6 337,-15 6 1629,11 23-3301,-29 19 1249,15 13 834,-3 11 0,-6-7 0,10 2 1</inkml:trace>
  <inkml:trace contextRef="#ctx0" brushRef="#br0" timeOffset="120026">21752 14553 24359,'-27'-32'-6789,"-20"3"6123,41 4-1645,-44-2 2674,23 11-108,-16 0 406,11 31 1037,16 17-2092,9 6 0,7 4 499,25 17-588,-13-9 0,2-1 343,16-3-381,-9-6 1,-3-1-464,0 2-633,4 21-1352,-9-31 1486,-13 2 218,-18-11 2444,14-10-1823,-38-2 1074,10-8 0,1-17 0,5-4 1</inkml:trace>
  <inkml:trace contextRef="#ctx0" brushRef="#br0" timeOffset="120498">22103 14648 22650,'43'0'1799,"7"0"-1799,-19 0 899,3 0-629,-51-17-2312,-23 2 1614,-11-5 301,13 8 0,2 4-427,-1 5 429,-17-6-206,26 9 511,-9 32-93,26-1 453,-3 18-916,14-9-737,17 3-847,11-12 1061,-3-3 1,1-2-459,19 0 51,2 6-157,-15-14 1286,1-4 306,-2-3 617,8-4 1336,-13-4-643,9-19 633,-20 12-470,-3-50-1489,-9 31-297,-3-33-6,0 22-286,0 0-419,0 2-218,-19-6-1740,15 12 425,-15-2 1660,19 37 522,16 12 40,-13 14-365,28 18-416,-13-20-10,-1-4 1,0 0 365,2 3-988,17 16 1402,-25-26-594,16 3 941,-16-15 1,-1-4-1,-1-3 1</inkml:trace>
  <inkml:trace contextRef="#ctx0" brushRef="#br0" timeOffset="120832">22540 14786 23549,'0'-26'-4586,"0"0"2727,0 4 975,0 2 335,0 4 663,0 2-418,0 21 76,17 8-1208,-1 25 724,4-7 284,3 2 85,-20-11 113,18 0 179,-18-5-210,15-1 308,-16 0-412,11-10 1486,-9 1-1292,4-9 2020,-3 0-22,0-19-1172,6-7 366,-3 2-334,3-19 20,-3 26-463,0-17 898,-1 20-1730,1-9-343,-3 20 2381,5-11-1046,-5 14 638,9 15-1594,-4 12-956,7 8 458,-3 8-858,3-8-9,0 3-2549,11 13 1609,-8-13 2405,15 13 1,-15-29-1,6 1 1</inkml:trace>
  <inkml:trace contextRef="#ctx0" brushRef="#br0" timeOffset="121088">22343 13813 22830,'-12'0'90,"2"0"-90,6 22-2437,2 3 644,19 26-472,-13-13 1028,31 13-76,-6-22-198,-3-5 1,2-1 1254,20 1 1,3 5-1,-14-11 1</inkml:trace>
  <inkml:trace contextRef="#ctx0" brushRef="#br0" timeOffset="121286">22652 13816 24718,'44'14'-2334,"3"-10"2744,-11 26-2766,1-26 2874,-7 24-2175,4-25 1719,2 8 0,3 1 1,14-10-1,-11 4 1,0-1-1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22:19.527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2423 1528 24449,'-34'-10'-74,"-1"0"-480,-1 1 413,0-2 42,3 2-10,2 2-101,4 3 503,5 3-311,0 1 576,4 0-3,0 0-69,3 15-56,2 7-428,5 9-690,0 2-325,4 13-179,2-10 458,-1-1 1,3 0-1519,17 8-1044,-13 14 1014,19-28 1,3-1 35,-3 15 2184,13-8 0,3-2 0,8 3 1,-14-14-1,-1 0 0</inkml:trace>
  <inkml:trace contextRef="#ctx0" brushRef="#br0" timeOffset="364">2867 1911 23459,'-23'-10'-2616,"-1"-2"1306,-25 11 2384,4-3-659,1 17 902,7-9-848,17 26-667,8-11-284,12 10-280,18 3-770,-13-12 260,27-1 1,8-3 535,-9-3 16,6-2 0,1-2-4,-1-8 1143,-4 2-28,11-3 1206,-16-19 1084,4-1-205,-18-3-1704,-7-11-847,-3 14-728,-4-13-842,-17 15 119,13 0-450,-25 17 1550,26 13-1028,8 11-185,-1 11-1159,32 15 1062,-3-18 1836,12 10 0,8-15 0,-11-3 1</inkml:trace>
  <inkml:trace contextRef="#ctx0" brushRef="#br0" timeOffset="564">3697 1833 23099,'-30'-13'-2807,"-11"1"2639,19 7 47,-16 2 613,3 23 649,6 6-810,13 13-956,7 1-504,9 4 370,0-9-772,26 8-565,-19-16-612,47-5 510,-32-2 2040,24-7 0,-11-6 1,1-2-1</inkml:trace>
  <inkml:trace contextRef="#ctx0" brushRef="#br0" timeOffset="948">3797 1436 23189,'-22'-43'-8332,"-9"4"6509,27 7 788,-24 7 1093,25 8-391,-16 8 1096,17 32-700,-4 3-889,14 11 0,4 4 777,-7 17-56,12-18 0,3 2-96,-6 5 1,0-1-267,2-11 1,2 0 325,7 24 0,-2-2-584,-9-25 0,-1-1 335,10 17 0,-1-1-156,2 1 619,-4-9 0,-1-3-75,-4-5-294,7 9 392,-18-49 1305,-1-13-366,-3-15-397,0-8-37,-14-8-629,11 13 297,-11-18-176,14 30 420,0 23-1361,12 1 2769,-9 41-2086,19-7-90,-20 9 386,14 15-1705,-6-22 1513,6 14 1,-4-24-1,-2 3 1</inkml:trace>
  <inkml:trace contextRef="#ctx0" brushRef="#br0" timeOffset="1156">3357 835 23459,'-30'20'-99,"10"9"1,-1 2-994,-8 1 848,9 4 1,1 10 0,2-4-238,4-8 0,2 0-465,-1 12 1,1 5-1,2-4 786,5-9 1,2-2-1,0 14 1,2-1-1,0-15 1,0 0 0</inkml:trace>
  <inkml:trace contextRef="#ctx0" brushRef="#br0" timeOffset="1430">4768 1674 25978,'-24'-5'-1731,"5"1"1290,7 2 435,9 22-1563,-9 10 1033,12 12-476,0-6 1,0 0-977,0 13 695,0-13 0,0 0-703,0 16-95,16 0-848,-12 1 2816,11-2 1,-15-3 0,0-1 0</inkml:trace>
  <inkml:trace contextRef="#ctx0" brushRef="#br0" timeOffset="1580">4495 2104 22380,'0'-36'-6386,"21"-12"6446,16 11 639,-4 9 1,2 2-141,-4 10 1,2 3-490,15-6 0,-1 1 64,15 3 0,-21 8 1,0 2-1,18 1 1</inkml:trace>
  <inkml:trace contextRef="#ctx0" brushRef="#br0" timeOffset="1931">5485 1958 23009,'-23'10'2821,"-16"4"-1830,34-1-3645,-26 6 3130,28-8-2185,-16 1 2177,17-3-1649,-6-2 1148,8 2-2224,19 5 381,-15-3 364,35 8 121,-10-9 1575,25 2-1059,-10-9 1773,-1 0-977,-7-3 1765,-11-21 78,9-1 1059,-20-2-1907,0-11-835,-10 14-1052,-1-11-324,-20 14-259,13 24 1009,-12 15 101,16 22-1861,21 2 129,-16-8 771,21-14 1,6-5 766,-5-5 879,33 10 1,-16-21 0,1 5 0</inkml:trace>
  <inkml:trace contextRef="#ctx0" brushRef="#br0" timeOffset="2197">6405 1881 23729,'3'-24'-4678,"-1"1"2756,-2 6 582,0 3 446,-19 7 1724,-4 4 64,-12 26 449,14 6-1737,9 13 708,12 0-504,0-10 190,24 14-511,-17-12-113,27-9 1,7-3-27,-10 0 44,14-9 0,2-3 615,-5-3 536,-4-12 1,-3-7 1684,-5-18-706,4-12 335,-27-3-1284,-7 9-1292,-25-2-450,19 1-424,-18 10 0,-4 2-1577,-6-10 2713,-15-8 1,3 25 0,11 1 0</inkml:trace>
  <inkml:trace contextRef="#ctx0" brushRef="#br0" timeOffset="2332">5905 2780 22020,'-1'10'-1400,"0"-3"1,-1-4 0,-1-2 0</inkml:trace>
  <inkml:trace contextRef="#ctx0" brushRef="#br0" timeOffset="2914">8028 1542 23639,'-9'-9'-6223,"3"3"4266,-2 3 2815,4 21-1296,-1-13 2027,2 39-2367,-2 0 314,1 12-321,2-15 1,0-1 958,-1 10-169,2-12 1,1-1-983,-1 3 707,1 13-1470,0-29 1799,0 0-1289,0-13 1112,0-54 15,0 17 152,6-7 1,0-2 194,-3-5-135,9 1 462,-3 0-100,0-4-66,3 15 260,5 5 660,-11 16 40,10 7-116,-6 0 202,1 22-2605,3-17 1559,9 54-1534,-1-35-300,0 11 1,1 1 1163,11-3 1,16 7 0,-8-17-1</inkml:trace>
  <inkml:trace contextRef="#ctx0" brushRef="#br0" timeOffset="3300">8797 1628 23009,'-38'-7'-1263,"2"6"1457,0-5-604,-9 6 706,14 18 488,-12 5-40,28 23-1779,2 2-115,35-8-629,17 6 169,12-22 1397,0-6 0,0-3-349,3-5 225,-4-3 1,-2-2-384,-12-5 1993,4-19 1201,-23-5-661,-8-22-897,-4 10-1198,-5 2-842,-22 12-178,2-1-178,-19 12 1021,21 18 578,4 24-515,14 11 29,0 8 87,0 12 280,0-13-31,0-9 1,0-1 200,0 4-1216,0 10-1276,0-23 1494,0-1 379,0-6-811,-15 3 1111,11-11 700,-25 2 1,11-13-1,-14-1 1</inkml:trace>
  <inkml:trace contextRef="#ctx0" brushRef="#br0" timeOffset="3714">9378 1611 23189,'-25'30'-1007,"-10"-12"2939,31 10-4781,-24-7 3547,26 6-2326,-10 10 912,12-17-422,20 15-1141,6-17 451,28 4 236,-10-14 2295,17-2-1176,-25-6 1769,8-15 246,-16 11 492,-4-28-204,-4 27-66,-9-32-1622,3 20 361,-12-16-1612,8 11 217,-10-4-1300,2 7 574,-2 20 380,0 15-762,0 26 1469,18-7-1420,-13 0 1502,47-3-191,-29-17 564,11 1 1,2-2 492,2-12 764,12 10-190,-3-12-439,-14 0 0,7-21 0,-17-5 1</inkml:trace>
  <inkml:trace contextRef="#ctx0" brushRef="#br0" timeOffset="4017">10118 1664 23189,'0'-17'-6475,"0"1"4436,-14 4 1413,11 25 715,-11 7 936,14 27-1703,19-13-317,-14 11-810,32-29 2804,-22 16-914,5-22 405,0 4-607,-18-23-679,8-7 1749,-25-14-950,11 8-110,-10 30 1321,30 16-1207,-7 7 1,0 3-1207,11 21 645,-5-24 0,-2-1-665,-9 14 20,24 0 1421,-25-2-969,22 11-2454,-23-16 3256,15 13 1,-15-26-1,5 0 1</inkml:trace>
  <inkml:trace contextRef="#ctx0" brushRef="#br0" timeOffset="4197">8962 1246 23279,'22'-26'-890,"1"2"927,28 5 1541,1 3-1843,-2 9 0,4 2-439,-10 1 0,1 1 684,18 0 0,2 1 1,-17 2-1,0 0 0,1 0 1,0 0-1</inkml:trace>
  <inkml:trace contextRef="#ctx0" brushRef="#br0" timeOffset="4880">11420 820 25438,'-49'-23'-3407,"5"2"2248,10 8 976,4 24 2118,16 7-1722,2 46-1156,12-10 239,10-1 1,1 2-241,-9-20 1,2 0 318,13 27 0,4 0-278,-10-27 0,-1 0 53,1 9 1,1 4 0,-2-5-2342,10 20 1888,-12-9 1,-4-4 338,-4-15 700,0 8 465,-26-27 2321,-7-3 683,-17-11-840,3-17-606,-7-9-534,16-9-1043,8 8 1,3-1-59,3-8-486,2-21-2392,17 23 121,5-7 938,23 14 2137,-1 0 235,26 2 92,-11 5 1,1 1 162,-7 4 1,2 0 95,28-11 0,0 1 400,-24 9 1,1 0-524,9-6 0,5-2 0,-6 2 259,-12 4 1,-1-1-622,24-16 1,-4-1 410,-17 2-789,-13 5 0,-3-2-1067,-7-2-73,-2-21-842,-10 26-346,-1-14-257,-22 24 654,17-2-754,-30 13 2294,32 17-438,-11 6 1093,14 21-535,0-6 1,0 2-40,0 29 190,0-3 0,0 2-242,0-22 1,0 1 442,8 12 1,0 0-997,-7-17 1,2-2 228,13-1 1,0 0-1328,-12 29 1665,11-24 1,2-1-629,1 15 196,-3-17 0,1-2-582,0-3-398,1 1 2130,-11-23 0,3-27 1,-4-12-1</inkml:trace>
  <inkml:trace contextRef="#ctx0" brushRef="#br0" timeOffset="5016">12043 1431 21750,'9'-19'-2816,"0"8"2838,6 0 1189,-3 10-613,13 12-1523,-7 18-1065,21 26 703,-13-4-863,12 3 1531,-16-25 0,1-1-890,14 11 1272,-1-7 0,1-4 1,11-1-1,-16-12 0,1 0 1</inkml:trace>
  <inkml:trace contextRef="#ctx0" brushRef="#br0" timeOffset="5364">12772 1457 23639,'-21'-30'-6885,"16"3"4171,-35 5 3312,35 3-2107,-30 4 2405,21 8-439,-13 19 1448,14 14-2622,4 9 1393,9 4-226,0 6-1157,24-10 978,2 18-1859,3-26 1160,14 2-1380,-26-20 1443,20 2 842,-13-10 1019,5 4-237,-15-21 507,11-9 364,-18-8-1858,4-22-259,-7 21-98,-4-13-1146,0 9-264,0 12 236,0-3-193,0 40-91,0 9 973,23 20-2091,2 15 520,15-19 2157,-4 9 1,-7-17-1,2-2 1</inkml:trace>
  <inkml:trace contextRef="#ctx0" brushRef="#br0" timeOffset="5716">13390 1370 22110,'0'47'-6386,"0"-9"4348,0 0 974,0 3 425,0-10 213,14 17-429,-10-25 1045,21 3-1664,-22-12 992,15-8 1430,-12 0-894,6-29 912,-5-6-389,6-32 384,-2 11-247,3-4-337,3 3 652,-4 14-1393,7-11 1080,-7 33-188,5 0 642,-5 15 116,15 50-2209,-11-19 359,-3 5 0,-1 2-1102,5 5-533,1 1 1998,-3-13 0,2 0 0,10 13 1,-8-16-1,0 0 0</inkml:trace>
  <inkml:trace contextRef="#ctx0" brushRef="#br0" timeOffset="6097">14172 1410 22740,'-15'15'-427,"3"5"-740,12 21-1605,0-9 1019,19 4 28,1-3 499,3-9 877,11-3-743,-29-3-796,31-16 2287,-23 7 197,23-9 1090,-18-14 1080,7-10-441,-13-7-220,-1-20-1913,-6 19 602,-3-11-2245,-1 11 1260,-1 7-1406,0 34-189,0 4 862,8 32 0,2 7-124,-6 5 658,13 4 0,0-1-538,-13 1 580,10-13 1,-1-2-865,-10 3-50,2-13 0,0-2-906,-5-2 2492,-24 4 1,17-21 0,-17-3 0</inkml:trace>
  <inkml:trace contextRef="#ctx0" brushRef="#br0" timeOffset="6270">13497 427 24269,'-38'25'397,"-1"18"-2427,-3-20 1761,-2 23 185,-1-2 0,22-19 1,0 1-1,0 3 1,0-1-1</inkml:trace>
  <inkml:trace contextRef="#ctx0" brushRef="#br0" timeOffset="6850">15307 1289 23729,'0'-15'-6116,"0"5"4078,0 22 974,0 19 425,0 15 471,0-8 0,0 1-136,0 15 190,0-6 0,0 0-1482,0 6 1596,0-11 0,0-2 0,0-1-90,19 15-842,-14-33-292,26-3 1577,-16-13 299,20-41 868,-8 10-849,-3-13 1,-1-4 385,4-7-565,-2 4 1,-2 0 1029,2-6-875,-9 18 0,0 2-269,9-10-56,-7 20-348,9 1 539,-13 20 206,9 37-2182,-10-8-125,5 33 262,-5-14-113,2 4-176,3 2 433,-3-17 1,2 0-2212,13 15 3131,-1-12 1,4-3-1,10-3 1,-13-14 0,1-1-1</inkml:trace>
  <inkml:trace contextRef="#ctx0" brushRef="#br0" timeOffset="7220">16317 1459 23729,'-29'-12'-2980,"-13"5"3084,22 3 15,-15 18 1629,9 12-1669,13 22-1054,6-3-74,7 16-637,20-26 102,6 19-446,0-27 339,20 3-537,-13-17 1393,10-6 1511,9-3 491,-26-24 831,9-5 599,-22-12-823,5 3-497,-17 7-1363,5 1-158,-6 2-1059,0 3-240,0-1-276,0 27 44,0 8 1128,0 19-280,0 6 728,15 7-1039,-11-10-316,24 21 295,-8-29 397,7 5 93,0-18 1019,-7-6 1,-2-3 0,1-5-1</inkml:trace>
  <inkml:trace contextRef="#ctx0" brushRef="#br0" timeOffset="7564">16763 1668 23189,'0'5'-6115,"0"7"3986,15 7 799,-11 17 358,11-20 704,0 16-673,2-2 467,9-16-586,4 14 1099,-9-20 772,5 4 95,2-7 543,-8-21 268,13-8 838,-14-10-1052,10-14-896,-13 15 223,1-7-930,-8 14-120,-2 4-497,-3 3-503,1 3-151,-4 25 197,1 7 24,13 26-503,-11-10 614,12 0-250,1-10 135,5 3-355,22-3 1003,-9-6 843,14-1 1,-21-14 0,10 4 0</inkml:trace>
  <inkml:trace contextRef="#ctx0" brushRef="#br0" timeOffset="8164">16223 464 21390,'-6'19'-3163,"1"17"737,2 1 1078,24 21-714,-16-31 846,26-3 0,5-2 1298,-4 4 1,4-9-1,3-2 1,12 6 0</inkml:trace>
  <inkml:trace contextRef="#ctx0" brushRef="#br0" timeOffset="8381">18503 1953 25708,'24'3'-1149,"-5"-1"-1951,-5-1 1514,-6-1 1272,-4-16 0,-3 12 1,-1-12-1</inkml:trace>
  <inkml:trace contextRef="#ctx0" brushRef="#br0" timeOffset="9682">3397 4231 23459,'0'-39'-5396,"0"4"3537,-17 3-242,12 4 1384,-29 4 1058,6-2-529,-9 10 900,-20 2-1280,20 10 1952,-24 2 263,25 27 670,-13 8-89,26 13-2039,12-4 1,3 2 44,4 6-762,22 3 1,6 0-1125,7 3 1130,-3-25 0,7 2 1,-3-2-245,-3-4 0,0 0 206,5 2 0,4 2 0,-3-3-225,-4-3 0,-1-2 555,8 6 0,0-1 242,-10-4 0,-3-2 423,9 8 448,-6 11-1003,-20-21-705,-30 6 2093,0-11 265,-23 1 518,-1-3-391,-5 0-772,-10-3-1054,16-3 0,-2-2 491,12-2 1,0-1 146,-12 1 1,2-1 0,-12-2 0,0 0 0</inkml:trace>
  <inkml:trace contextRef="#ctx0" brushRef="#br0" timeOffset="9897">3027 3877 22020,'26'-1'2032,"-1"17"-4847,-6-12 2974,0 31-2979,-2-17 1777,11 40-586,-6-14 1071,-3 4 0,-1 3-566,-7-17 1,0 4 416,3 20 0,1 9 1,-2-4 248,-1-9 0,-1 2-174,-2-4 0,1 8 1,0-1-1,-2-6-27,2 5 0,-2-3 614,0-7 0,-1 3 0,0-4 0,2 4 1,-1-4-1,2 2 0,-1-1 0</inkml:trace>
  <inkml:trace contextRef="#ctx0" brushRef="#br0" timeOffset="10534">4722 4800 22920,'-20'-22'-6294,"0"1"4489,-4 2 1349,-17 0 789,7 10 298,-8 13 1,-3 4 883,-3-3-783,1 27 0,3 6-649,6-5 608,13 13 1,5 3 3,6 1-563,6-9 0,6-2-778,26 3-173,3-13 0,5-4-908,28-6 1147,-6-7 1,-1-7 314,6-26 744,-8 2 0,0-5 140,-22-1 0,-2-4-90,9-5 0,-2-4 43,-6-9 0,-4-3-16,-6 11 1,-3-3-505,-1-7 0,-2-5 0,-3 4-387,-3 2 0,-2 0 228,-1-6 1,-1-4 0,-1 4-873,1 6 1,-4 1 277,-3 0 1,-4-4 0,0 6-334,0 9 0,-2 2 109,-3-6 0,1 3-609,-2 3 419,-2 11 555,13 30 1564,-13 55-533,17 2-373,0-19 0,0 6 0,0-3 137,-1-4 0,2-2-44,10 19 0,2 0-22,-12-16 0,4-3-507,18 2 0,3-1-593,-15-2 0,1 2 709,20 14 0,5-2 0,-13-15 0,0 0 0,9 10 0,0 0 0</inkml:trace>
  <inkml:trace contextRef="#ctx0" brushRef="#br0" timeOffset="11152">5685 4737 23729,'-23'-12'-3756,"17"3"-52,-60 4 5490,45 19-571,-12-3 1,0 4 487,8 20-1681,7-7 1,2 2-222,1 9-209,8-5 1,1 1 236,3 5 753,3 10-1914,22-11-1293,5-12 585,27-1 1584,-9-17 811,0-5 611,-12-4 532,0-24 325,-1 4 275,-1-23-368,-4 6-427,-4-5-1125,-11 7 1,-2-2-707,1-20 487,-3 8 0,-3 0-953,-4-6-828,2-10 21,-3 27 600,0 10 92,0 6 550,0 8 153,0 32 174,0 0 198,0 44 22,19-20-648,-15 18 458,21-29 0,3-1 300,-6 16-182,11-12 1,4-3 407,4 0-66,-5-13 1,0-4 719,11-4-286,0-17 1,-1-7 2236,-1-7-1516,-3-11 1,-4-5 250,-10-12-901,-11 13 0,-3-1-159,-3-25-590,-7 30 0,-1-3-239,0-18 1,-4 0-579,-7 12 1,-3-2 461,6-11 0,-1-5 0,-3 8-829,-12 12 0,0 2 85,3-25 0,1 6-50,-5 24 430,-1 2 287,21 49 627,-7 2 785,9 31-534,0-3 4,0-4 0,0 3-30,0-9 0,0 2-200,5 5 1,2 5 0,-2-3-386,-3-3 1,1-1-467,5 4 1,3 3 0,1-5-134,-1-5 1,0-2-303,2 10 0,3-1 1053,5-8 1,0-4 0,2 15 0,-8-22 0,0 1 0</inkml:trace>
  <inkml:trace contextRef="#ctx0" brushRef="#br0" timeOffset="11300">6175 4622 23189,'-16'-29'-8451,"7"1"5322,2 5 1749,7 9 698,27 4 2996,14 8-2213,-2 9 1,4 3-1,-7 2 1,0 3 0,4 8-1,0 0 1</inkml:trace>
  <inkml:trace contextRef="#ctx0" brushRef="#br0" timeOffset="11604">7168 4856 22560,'0'-35'-6296,"0"7"4168,0 1 1063,0-2 427,0 6 212,0-5 122,17 10 1647,-12 2-2165,12-3 2246,-5 6 198,-10-1-961,10 5 1206,-12 4-1777,-18 1 1192,13 18-2150,-32-10 2157,9 40-1507,-9-25 1006,-1 28 161,8-5-1614,15-7 1465,0 19-1740,15-24-752,23 6-1898,0-15 3534,24-5 1,-1-2 0,3-3-1</inkml:trace>
  <inkml:trace contextRef="#ctx0" brushRef="#br0" timeOffset="12031">9157 4603 23189,'33'-1'185,"3"0"-68,-7 1-2868,18 13 2446,-13-10 1,14 26 0,-12-8 0</inkml:trace>
  <inkml:trace contextRef="#ctx0" brushRef="#br0" timeOffset="12183">9385 4958 22650,'66'1'-495,"-10"1"0,11-2 1,-11 0-1</inkml:trace>
  <inkml:trace contextRef="#ctx0" brushRef="#br1" timeOffset="19450">12267 4195 8792,'-30'-22'180,"5"3"-180,-29 7-1039,10 5 1129,-5 3-180,-1 3 135,12 17 0,1 5-45,-19 7 45,10 13 0,5 6-45,18-19 0,4 2 0,-7 25 0,5 3 45,12-22 0,5 2-45,3 9 0,4 7 0,5-8 0,9-9 0,5-3 30,0 4 0,3 3 0,3-8-75,5-13 0,5-6 45,17 3 0,0-5 0,-21-6 0,1-4 0,24-16 0,-1-6 45,-25 8 0,-2-4 0,10-11 0,-2-7-90,-8-6 0,-4-1 45,-6 8 0,-3-3 0,-1-7 0,-3-4 0,-2 2 0,-4 2 0,-3-1-30,-1-5 0,0-6 0,-2 5-528,0 3 0,-4 2 603,-9-15 0,-1 2-45,11 18 0,-3 3 315,-18 0 0,1 1-46,17-30-314,-13 27 0,-1 1 519,2-11-384,-2-10 90,-3 40-180,19 21 0,-7 16 0,9 46 0,0-10-268,0 3 0,0 3 268,-1-20 0,2 2 0,4 7 0,2 5 0,-2-4-45,-3-3 0,1 1-405,7-2 0,5 6 1,0 0-1,-2-6-135,-2 4 1,1-1 584,9 9 0,6 4 0,-1-9 0,-4-17 0,2-4 0,8 9 0,-1 0 0</inkml:trace>
  <inkml:trace contextRef="#ctx0" brushRef="#br1" timeOffset="20230">13468 4389 9422,'-20'-38'1079,"-13"-6"-1079,-11 18 135,8 10 0,-1 3-881,-12 7 791,15 1 0,0 5-135,-18 23 90,4-18 0,23 20 0,0 3 90,-20-4-90,23 2 0,2 2 271,-12 15-271,19-12 0,3 2 0,0 16 44,15-10 1,3 0-45,-4 3-466,20-16 1,4-3 465,3 3 0,31-6-6,-7-10 6,-14-6 0,0-2-305,22-2 305,-22-9 0,0-3 0,9-7 0,-6-20 0,-19 12 0,-2-2 90,6-14-90,-13 13 0,-2-3-458,-6-27 458,-3 15-90,-5-17 0,0 36 1085,0-1-995,0 38 6,0 17-6,0 34 90,0-1-135,5-17 0,5-2 45,19 11-540,-4-14 0,5-2-103,23 1 283,-23-15 0,1-4-269,17-6 179,4-5 90,0-8 180,-14-9 0,0-4 180,19-8 135,-13-11 0,-2-4 0,-19 11 0,-3-2 180,9-24 0,-3-4-225,-14 19 0,-3 0-750,2-13 0,-3-1 839,-5 13 1,-2 0 0,-1-2 0,0 1 90,1 0 0,-2-2-490,-6-16 1,-4 1 534,1 15 0,-1-1-135,-8-21 0,0 2-180,-1 3 0,6 24 0,2 2 90,9 4 360,-9 9 298,3 10-748,7 18 1774,-7 8-1774,9 41 0,0-8-343,0 2 0,0 3 343,0-18 0,0 0 0,0 15 0,0 2-647,0 3 0,0-2 647,0-12 0,0 1-896,-1 2 0,0 4 1,3-4 400,7-7 0,1 0-315,-10 21 1,4-3 359,29 0-494,-32-17 0,1-3 314,21-12 2399,-21-15-960,-13-38-449,-15-13 0,-1 5 0,-1 0 176,-16-15-446,19 14 0,2 1 180,-10-16 1616,2 1-1886,5 4-614,3-9 614,7 18-255,7-9 345,27 27-90,24 4-360,14 11 309,-21 4 1,-1 0-670,26 0-89,2 21 404,-28-19 0,-1 2 375,0 17 1,0 2 0,0-14 0,0 0 0,0 10 0,-1 1 0</inkml:trace>
  <inkml:trace contextRef="#ctx0" brushRef="#br1" timeOffset="20548">14760 4634 8792,'-19'-15'-90,"24"0"180,28-20-180,9 8 135,-9 7 0,-1 1-45,8-7 135,-6 6 0,-1 0 135,2-7 179,11-17 1,-31 16-360,6-21 360,-20 19-450,5-7 0,-27 6 90,-5 10 0,-27 0-90,11 15 0,-19 20 90,24-9-90,7 24 0,2 6-1728,0-2 1728,14 2 0,3 5 45,4-1 0,6-1-135,21 21-630,0-7 1,5-2-91,3-20 1,3-4 44,8 11 0,1-4 765,-4-11 0,1-4 0,2 0 0,2-1 0,1-2 0,0 1 0</inkml:trace>
  <inkml:trace contextRef="#ctx0" brushRef="#br1" timeOffset="20998">16492 3613 9062,'-23'-7'360,"-5"1"-91,-14 6-1799,3 26 1530,8-3 90,-1 27-90,1-5 45,10-3 0,3 3-45,6-10 0,1 2-953,-1 14 1,4 1 907,4-12 0,2-1 90,1 2 0,2 0-90,8 0 0,5 2-855,8 16 1,4 1 454,2-16 1,5-1 444,3 3 0,5 4 0,-1-7 0,1-5 0,2-4 0,-4-4 0,0 0 0,0 0 0</inkml:trace>
  <inkml:trace contextRef="#ctx0" brushRef="#br1" timeOffset="22850">26817 3058 8342,'0'-24'0,"0"1"0,0 0 0,0 1 0,24 1 90,-18 4 0,43 1 90,-27 6 0,23 3 0,-9 4-90,5 3-250,-2 18 340,5-14-577,0 45 487,2-21-443,-24 1 0,0 3 398,0-4 0,-1 0 0,0 3 0,-2 1-45,0 1 0,-2 3 90,5 18 0,-2 2-45,-8-13 0,-1 3-45,-2 5 0,0 5 0,-3-5 0,-2-1 0,-4-1-1135,-8 17 1,-4-1 1089,2-15 0,-3-3 90,-9 3 0,-3 0-45,2 1 0,-3 3-420,-2-3 0,-4 4 1,0-3 89,7-11 0,-1-2 0,-3 3 330,-7 8 0,-5 4 0,-1 0 0,3-5 0,4-8 0,1-3 0,-2 1 0,1-2 0,-1 1 0,1-1 0,-1 1 0</inkml:trace>
  <inkml:trace contextRef="#ctx0" brushRef="#br1" timeOffset="26332">17423 3340 7083,'-9'15'0,"6"-2"90,-6-5-180,4-2 90,4-2 0,-5 2-360,4 0-570,0-1 930,1 0 0,1 0 0,0-1 0</inkml:trace>
  <inkml:trace contextRef="#ctx0" brushRef="#br1" timeOffset="26497">17582 3185 6633,'-20'15'0,"5"2"90,2 1-90,10 14 0,-10-14-629,13 18 629,0-6 0,0 4 0,0 1 0</inkml:trace>
  <inkml:trace contextRef="#ctx0" brushRef="#br1" timeOffset="26998">17895 4417 7803,'0'-39'809,"20"-3"-539,-15 6-489,15-7 219,0-2 270,-15-2-135,10 13 0,2-1 315,-5-17-225,-5 11 0,1 1-135,8-2-270,-14-7 250,4 18-70,-6 13 171,0 1-171,0 63 0,0-6 0,0 5 0,0 2 0,0 4-710,5-3 1,1 4-1,-1-6 710,-4-7 0,2 0-450,6 4 1,4 4-1,-3-4 90,-8-5 0,0 0-360,11 23 1,0-2-1051,-11 4 1590,7-24 1,0-2 179,-7 4 0,6-7 0,-8-4 0</inkml:trace>
  <inkml:trace contextRef="#ctx0" brushRef="#br1" timeOffset="27397">17987 4629 7623,'0'-28'0,"0"1"0,0 0 0,0-10 0,17 9 0,-13-8 0,40 12 0,-20 0 0,26 0-360,-19 7 0,-1 0 90,19-9 90,-6 4 0,-1-1 90,6-3 225,-10 4 0,-3-1-344,1-3 569,2-8 270,-17 3-270,-12 8 179,-2-9-269,-7 16-360,0-1 90,-15 10-90,11 2 90,-28 4 0,15 17 0,-3 9 0,-5 12 0,22 16 90,-9-16-180,12 29 90,0-27 389,18 9-389,1-11 0,3-12 0,9 0 0,-10-17 0,14-5 90,-15-26-180,4 17 90,-21-45 90,7 29-180,-10-25 90,0 10 0,0 0-90,0 1-989,-20-10 179,15 12 900,-15-3 0,5 15 0,-5 5 0</inkml:trace>
  <inkml:trace contextRef="#ctx0" brushRef="#br1" timeOffset="27734">18875 4010 8252,'-14'-12'-180,"10"20"180,-10 18 0,14 10 0,17 3 0,-13-6 0,12 2 0,-16 14 0,0-12 900,0 22-270,0-36-810,0 6 270,0-40-180,0-13 180,0-13-270,0-7-90,0 5-900,18-22 541,-14 15 629,12 8 0,3 1 0,-1-2 0,17-9 0</inkml:trace>
  <inkml:trace contextRef="#ctx0" brushRef="#br1" timeOffset="28348">19202 4037 6183,'0'40'0,"0"-1"0,0-5 0,14 16 0,-11-12 90,11 23 360,-14-29 719,11 10-1258,-9-48 89,9-8 0,-11-25-90,0-3 90,0 7 0,17 0 0,-1-16 0,4 14-90,7-17 90,-10 29 0,13-2-90,-4 20 90,-7 2 90,-3 5-180,-5 23 90,2 7 90,-3 14-90,2 15-90,-8-20 180,2 24-90,-4-28 90,1 5 629,-2-15-719,2-14-90,0 0 180,-1-11-180,0-22 180,0 16-90,3-27 0,0-5-90,4 12 90,1-12 0,1-1 0,1 10-90,10-10 180,-11 26-180,6-7 90,-8 18 0,5 10 0,-6-5 0,3 31 0,0-3 0,-2 10-270,10 21-359,-6-23-958,6 10 1587,-1-18 0,2-3 0,3-1 0</inkml:trace>
  <inkml:trace contextRef="#ctx0" brushRef="#br1" timeOffset="28948">20075 4101 8432,'-24'-20'450,"5"3"-630,2 1 180,12 7 90,-23 1-90,25 21 0,-17 9 0,17 22 0,-6-4 0,9 3 0,0 14 90,0-22-90,18 21 90,-13-35-90,29-5 0,-19-11 0,14-28 90,-4-8 0,-12-13-90,7 0 629,-15-3-629,9 13-90,-8-17 360,0 26-270,-4 4 0,4 29 0,-2-3 0,10 51 90,-3-29-135,2 11 0,1 1-244,4 2 199,8 14 180,-5-22-180,0-2 90,2-6 0,13 0-90,-9-14 0,20 1-180,-20-12 180,14-36 90,-19 11 0,4-32 0,-10-2 0,-5 11 0,-6 5 0,-2-1 90,-1-11 90,-1 10 0,-2-1 270,1-6-450,-7 6 0,-2 1-90,5 6 829,-25-16-739,26 59 90,-10 14-90,13 19-90,0 8 90,0 16 0,0-13-90,7-5 0,0-1-450,-3 6-315,8-10 1,0 0-45,-9 1 89,18 8 810,-18-21 0,14-6 0,-11-2 0</inkml:trace>
  <inkml:trace contextRef="#ctx0" brushRef="#br1" timeOffset="29084">20417 4065 8072,'-6'-14'0,"4"0"0,-4 5 0,6 1-359,25 4-721,7 3 1080,14 0 0,1 1 0,-10 0 0</inkml:trace>
  <inkml:trace contextRef="#ctx0" brushRef="#br1" timeOffset="29380">20605 3284 7623,'35'15'449,"-7"2"-449,-1 19-90,-15-9-719,3 13-91,-6-14 900,3 7 0,-3-12 0,-4-2 0</inkml:trace>
  <inkml:trace contextRef="#ctx0" brushRef="#br1" timeOffset="29531">20800 3287 8252,'22'-17'360,"8"1"-180,-17 3-180,11 6 90,-5 1-90,-3 24-90,-1 15-1079,-4 11-1822,1 11 2991,-6-7 0,-1 7 0,-1 1 0</inkml:trace>
  <inkml:trace contextRef="#ctx0" brushRef="#br1" timeOffset="30136">21590 4211 9512,'0'-6'359,"-7"0"1170,6 1-629,-6 1-720,7 16-180,0 9 90,14 11-270,-10 23-630,10-11 810,-25-4 0,-10 7 0,0-3 0,2-3 0,-2-1 0,-7 6 0,-1-1 0,0 0 0</inkml:trace>
  <inkml:trace contextRef="#ctx0" brushRef="#br1" timeOffset="32396">22417 3428 9332,'0'-18'1529,"0"2"-1349,0 4-90,-15 2 179,11 3-269,-11 18 90,6-10-180,7 38 90,-7-16 90,6 23-90,2-4 0,-1-8 0,0 0 0,2 20-317,0-17 1,0 0 316,0 11-630,0 0-270,0-1-1258,0 17 1078,14-17 1080,-10 11 0,10-23 0,-14-3 0</inkml:trace>
  <inkml:trace contextRef="#ctx0" brushRef="#br1" timeOffset="32563">22298 4058 8612,'-13'-14'1079,"-4"3"-1079,16-14 0,-6 7 0,7 3 0,0 4-89,0 6-91,16 0-810,-12 1 91,32 0-181,-18 0 1080,19 1 0,-4-1 0,1 1 0</inkml:trace>
  <inkml:trace contextRef="#ctx0" brushRef="#br1" timeOffset="32763">22767 3872 8792,'-17'35'0,"4"-5"0,13-1 0,0-2 0,0 1 0,0 3-180,0 0-629,0 1-990,14 12 1799,-11-10 0,11 7 0,-14-13 0</inkml:trace>
  <inkml:trace contextRef="#ctx0" brushRef="#br1" timeOffset="32932">22707 3627 7803,'-8'-12'-990,"5"3"990,14 20 0,8 6 0,18 16 0</inkml:trace>
  <inkml:trace contextRef="#ctx0" brushRef="#br1" timeOffset="33481">23003 3825 7173,'0'11'90,"0"0"0,0 4-90,0 22 0,0-9 0,0 29 0,0-26 90,0 22-90,0-22-90,0 6 180,0-11-90,0-7 0,0-1 0,14 0-630,-11-8 360,18 0 270,-18-25 0,14-12 0,-15-10 360,19-22-90,-15 20-907,11-16 817,-10 20-90,1 3-255,-1-2 165,-2 13 90,2 3-1,-4 13 1,4 24 0,-2-14 631,5 46-631,-3-30-135,-1 15 0,-1 2 135,1-4 0,3 24-90,-4-36 270,1 4-270,-3-18 81,2-1-81,-3-7 0,4-15 0,-1-7 0,2 3 0,4-36 90,-3 33-180,7-42 90,-7 36-90,1-6 90,-2 16 90,-3 9 0,1-3-90,0 11 90,0-5-90,1 6 0,6 22 0,-3-17 90,11 52-90,-7-36-766,4 32 226,-2-22-269,0 2-361,4-2 1170,1-2 0,3-1 0,1-4 0</inkml:trace>
  <inkml:trace contextRef="#ctx0" brushRef="#br1" timeOffset="33850">23670 4069 7713,'0'-8'0,"-10"16"0,42-4 269,-10 10-89,16-14 0,0 0 0,-5 0-180,-10-15 270,-10-3 90,-7-17-180,-6 1 179,0 6-269,-18 12-269,14-1 89,-30 10 180,20-3-180,-11 27 90,12 10 0,6 13 0,7-2-90,0-7-1260,0 12 451,23-11 899,2 17 0,3-24 0,-9 5 0</inkml:trace>
  <inkml:trace contextRef="#ctx0" brushRef="#br1" timeOffset="34154">24268 3890 8252,'-19'-13'270,"3"2"-360,16 5 180,-14 2-90,1 2 90,-3 14-90,6 7 0,10 21 0,0-7 0,21 17 0,-16-21 0,29 11 0,-18-3 0,0-11 90,10 13 90,-23-21 360,9 6-540,-12-16 0,0 2-1350,-20-8 631,1-1 719,-18-14 0,20-6 0,4-15 0</inkml:trace>
  <inkml:trace contextRef="#ctx0" brushRef="#br1" timeOffset="34513">24538 3641 8792,'0'44'630,"0"-6"-540,0-3-180,0-3 90,0-1 90,0 2-180,0 1 180,0 0-90,0 0 0,0 12 0,0-12-90,16 9-360,-12-8 360,11-11-900,-5 6 181,-8-17 899,-16-18 180,-12-10-90,-25-22-180,25 7 269,-14-12-269,22 17 0,-10-15 0,13 20-179,8-9 89,7 16-270,27 2-540,10 5 900,16 5 0,-1-2 0,-11 3 0</inkml:trace>
  <inkml:trace contextRef="#ctx0" brushRef="#br1" timeOffset="34882">24923 3957 9062,'-34'-15'-90,"0"19"90,17 17 90,-5-1-90,20 34-90,-7-32 90,9 41 0,0-34-90,19 6 180,-15-15-450,29-3 90,-16-3 90,15-7 270,-4-17-90,-2-14 0,-14-8 0,1-5 90,-8-5 180,0 9 0,-2-8-180,-3 15-90,0 3-180,0 4 450,0 2-270,0 25 0,0 7 0,0 28 0,0-5-90,14 1-900,-11 1 271,26-13 719,-16 14 0,12-29 0,-6 2 0</inkml:trace>
  <inkml:trace contextRef="#ctx0" brushRef="#br1" timeOffset="35430">25215 3972 7892,'-14'-8'360,"10"20"-360,-10 11 0,14 11 0,15 12 90,-11-18-180,11 21 90,-3-23 270,-2 15-180,4-25 0,-7 5-180,-3-18 90,-2-2 0,4-1-270,-3-19 270,4-4-90,-2 0 180,12-41-90,-6 42-45,0-12 0,2 1 45,-2 19 0,10-14 0,-11 26 0,10-8 0,-9 10 0,4 20 90,-1 4-180,-6 1 180,8 27-90,-10-33 0,5 27 90,-6-20 0,0-13 180,-3 8-270,1-20-90,-2 6 90,0-24-180,0-5 180,-1-23 0,0 10 0,0-2-90,19 10 90,-15 3 0,27 1 0,-16-2 90,10 7-90,-1 3 90,-4 10-90,-7 25 0,-2-15 0,-1 49 0,-1-32-45,-3 10 0,0 2-405,4 0-1079,7 26 1529,-2-28 0,6 6 0,-4-16 0</inkml:trace>
  <inkml:trace contextRef="#ctx0" brushRef="#br1" timeOffset="35848">25998 4031 8252,'-17'-3'900,"3"18"-900,14 4 0,0 14 0,20 16 0,-3-14-1639,5 13 1639,1-13 0,-20-1-253,25 23 342,-23-25 529,18 18 11,-18-36-718,2 1 89,-4-32-90,-23-24 0,0-5 0,1 6 0,1 1 0,0-6 135,5 4 0,3-1 226,7-9-316,-2 18 0,0-1 45,5-30 0,0 16 45,11 13 0,1 2-45,-6 2 798,35-5-618,-19 26-90,13 18-90,-4-4 0,-9 45 0,-10-27 0,-6 43 0,-6-29-720,0 23-359,0-24-360,-19 6 1439,15-14 0,-15-5 0,19 0 0</inkml:trace>
  <inkml:trace contextRef="#ctx0" brushRef="#br1" timeOffset="36247">26632 3883 7982,'-23'0'810,"8"12"-810,2-9 90,8 22-90,-2-12 0,3 12 0,4-1 0,0-5 0,0-1 90,19-7-90,-14 0 180,14-3 0,-19-1-90,0-1 0,0-2-90,0 1-90,0-1-360,0 0-2518,-17 5 2968,13-1 0,-34 6 0,11-4 0</inkml:trace>
  <inkml:trace contextRef="#ctx0" brushRef="#br0" timeOffset="71769">18338 5057 22470,'0'-8'-5576,"0"0"3717,0 2 885,0 0 515,0 0 123,0 0 212,0 1-104,0 0-1278,0 1 1596,0 0 0,0 1 539,0 1-629,-19 1 1592,14 12-925,-47 3 1432,26 2-1063,-3-1 0,-2 0 1265,-18 2-1229,21 1 0,-1 1-12,-3-2 0,-2-1-22,-21 12 0,-2 1-713,10-5 0,-3 1 53,8-4 1,-6 2 0,-1 0 0,5-1-346,2-2 1,3-2 0,-4 2 6,-10 4 0,-5 3 0,-1 0 0,5-3-28,5-2 0,3-2 0,-1 2-8,1-2 0,-2 2 0,0-1 1,3-1 65,-1 1 0,3-1 1,0-1-54,-1 2 0,0 0 1,1 0-34,0-1 0,1 1 0,-3 1 7,2 0 1,-4 2-1,1 0 1,1-1 17,0 1 1,1-2 0,-3 3-17,-6 3 0,-6 4 0,1-1 0,5-3-70,9-4 1,4-3 0,-1 2-2,-13 5 0,-1 2 1,3-2 12,-1 1 0,1-2 21,1-1 0,1 0 17,2-1 1,-2 0 22,7-2 1,-2 0-1,2-1 51,-4 2 0,0 0-398,-1 1 0,-3 2 0,5-4 10,9-4 1,2-1-637,-18 10 0,3 0 948,3-2 0,-2 6 1,26-14-1</inkml:trace>
  <inkml:trace contextRef="#ctx0" brushRef="#br0" timeOffset="72947">8853 7842 22560,'-15'-13'-5688,"3"3"3922,-1 2 1508,3 3 379,2 3 463,1 1 23,2 20-957,0 1-802,1 24 1163,2-8 1,0 3-73,0-6 0,-1 3-90,1 9 0,0 4 1,0-2-147,0 0 1,0 0-205,-2 15 1,1 3-40,0-3 0,1-3 317,-1-14 1,-1 0 148,2 1 0,-2 2 0,1-4 77,0-8 1,-1 0 56,-3 17 0,-1-2 222,-2 1-6,-4 8 178,3-29 98,1-6 109,-4-6 432,-6-6 686,2-6 253,-17-22-1667,15 11-615,0-26 0,2-7-818,1 0 341,5-2 0,2-5 195,5-6 1,3 1-136,0 8 1,0-1-3,0-7 0,1-6 1,2 5-366,8 4 0,2-1 839,-3-3 0,0-5 0,1 6 342,2 8 0,3 1 302,4 0 0,5-3 0,-3 6 1223,7-19-973,2 23 0,4 3 1122,19-5 161,-14 13-47,22 5-66,-29 13-515,16 41-1804,-26-13-237,-2 26 0,-5 6-908,-4 0 686,-3 5 0,-1 0-1178,-6 3 1147,-11-10 1,-1-1-1281,6 9 1004,-24-12 0,-4-2 1768,6 4-148,-2-19 1,-3-3-1,-11 6 1,-1-2 0</inkml:trace>
  <inkml:trace contextRef="#ctx0" brushRef="#br0" timeOffset="73081">8162 8755 21390,'50'-19'2775,"2"1"-1933,-10-2-488,8 2-421,-9 6 1,1 0 34,-9 4 0,1 1 0,12-2 1,0 1-1,19-1 0</inkml:trace>
  <inkml:trace contextRef="#ctx0" brushRef="#br0" timeOffset="73280">9243 8645 22020,'0'9'-6296,"0"2"4168,0 2 1064,0 1 425,0 5 303,0 12 32,0-4-194,16 24-2489,-12-19 2810,11 10 1,-1-13 0,2-1 0</inkml:trace>
  <inkml:trace contextRef="#ctx0" brushRef="#br0" timeOffset="73463">9303 8315 21390,'13'14'-2477,"-10"-12"0,10 15 0</inkml:trace>
  <inkml:trace contextRef="#ctx0" brushRef="#br0" timeOffset="73830">9582 8526 22560,'0'43'-6206,"0"-8"4078,0-2 1063,0-6 517,0 2 32,0 0 302,0 1-104,0-1-1188,0 10 1595,14-10-633,-10 13 373,21-21 169,-15 5-980,3-18 1150,11 0 793,-15-29-217,17-12 682,-17-12-727,-2 12 0,0 0-27,-2-8-728,4-24 1037,-5 33-1194,0-3-153,1 24 608,0 4-363,7 7 1313,-3 18-2135,14 11 580,-9 9-612,8 4 321,-6-9-265,1 0-448,0 0-2257,8 7 3195,-3-11 0,6 2 0,-5-14 0</inkml:trace>
  <inkml:trace contextRef="#ctx0" brushRef="#br0" timeOffset="74167">10270 7911 22740,'0'18'-3777,"0"13"1558,15 19 109,-11 5 1491,10-8-426,0 2 370,-10 1 515,8-16 0,1 0-2169,1 17 2049,-2-13 1,2-1-339,7 2 681,-3 5-731,-3-17 778,-6-11-283,6 0 443,-9-13 1025,10-21 646,-8 13-1084,5-29 1,1-4 301,-1 13-419,0-6 1,0-1 383,-4 7 201,4 13 300,-6 1-1159,5 33-2334,-4-16-134,2 45 1827,-2-4 0,-4 15 0,-2-27 0,0 0 0</inkml:trace>
  <inkml:trace contextRef="#ctx0" brushRef="#br0" timeOffset="74349">9507 9574 24269,'-10'0'-180,"2"0"-540,3-16 958,52-5 0,-11 0 0,3 12 0,0 1 0</inkml:trace>
  <inkml:trace contextRef="#ctx0" brushRef="#br0" timeOffset="74830">11658 8252 24539,'-34'-17'-3595,"-18"5"3432,19 5 430,-12 5 239,0 22 855,17-1-776,0 21-894,4-3-162,11 5 337,-7 1-64,18 3-930,-9 17-37,11-17-1091,17 10-151,-12-25 885,30-3 695,-30-6-178,34-6 975,-12-8 1042,20-4 81,-11-25 834,5-13 387,-20-14-1163,5-5-627,-12 6 445,-1-6-1301,-3-4-48,-5 11 1,-1-3-204,-1 12 0,-1-2 35,0-5 1,1-4 0,-1 4-279,-1 4 1,1 1 458,0-22 0,0 3-475,1 1 586,0-6 598,0 37-424,-1 12 354,3 30-923,-1 8 484,0 13 1,0 5 6,2 20 76,-2-12 0,2 9 0,-1-5-113,-1-8 0,2 0-432,1 11 0,2 5 0,0-8-217,-2-16 0,1-2-680,10 18 1,1-4 1574,8-2 1,12 5 0,-8-25 0</inkml:trace>
  <inkml:trace contextRef="#ctx0" brushRef="#br0" timeOffset="75182">12250 8278 24629,'0'-21'-6296,"-17"3"4116,13 7-277,-32 4 4107,18 4-535,-4 29-175,0-20 610,20 47-3154,-7-29 2382,1 26-531,6 8 524,-6-14-1408,17-8 0,2-1-1242,-5 2 215,32 6-626,-33-19 1841,31-8 615,-32-3-1150,31-7 2096,-17-3 263,11-27 968,-12-9-1146,-7-15-630,-10 1-201,0 8-589,0-12 799,0 14-1935,0-13 97,0 25-463,0 27 85,0 32 232,18 11-2,-8-10 0,1-2 1344,11 1 0,15 7 0,-12-16 1</inkml:trace>
  <inkml:trace contextRef="#ctx0" brushRef="#br0" timeOffset="75547">12718 8341 23999,'0'4'-6476,"0"10"4348,0 16 1154,0 2 245,0-6 303,0 0 212,0 1-14,12-3-1944,-9-3 1995,19 1 162,-19-6-305,14-4 731,-10-22 769,3 6 1103,0-33-1672,-2 17 604,3-23-434,1 5-305,1-3 451,7-22-829,-6 18-361,-1 11 0,0 2-1269,0 3 1846,17 4 658,-15 17 764,19 49-2412,-19-13-8,0 13 0,0 4-556,3 3 396,-3-5 0,1 0-1225,3 4 212,2-6 0,3-2 1454,1-8 1,18 7 0,-17-32 0</inkml:trace>
  <inkml:trace contextRef="#ctx0" brushRef="#br0" timeOffset="75885">13445 8127 23189,'-21'-11'-3915,"-9"3"3909,27 27-1552,-10 12 1288,13 14-900,0 1 334,0-9 209,0 1-879,22-2 363,-17 0-166,33-5 1232,-34-1-932,30-6 1313,-29-3-794,30-7 1339,-22-5-351,22-5 1325,-15-4 68,0 0-545,-7-25-30,-5 5-620,0-22 1239,-2-8-2112,-3 11 97,0-26-1218,-3 31-389,0-5 181,0 19 545,0 32 232,0 17 453,0 22-105,0-10 0,0 2-846,0 15 1212,0 5 0,0 0 0,0 3 0,0-17 0,0 1 0</inkml:trace>
  <inkml:trace contextRef="#ctx0" brushRef="#br0" timeOffset="76047">11977 9344 24988,'-9'0'12,"3"2"1,3-1 0,2 0 0</inkml:trace>
  <inkml:trace contextRef="#ctx0" brushRef="#br0" timeOffset="77097">14382 8048 23189,'0'-17'-6205,"0"2"4166,-21 2 2146,16 4-1711,-31 3 2825,13 3-192,4 17 78,-33 15-517,34 10-68,-8-5 1,1 1 681,12 15-1212,1-6 0,2 1 904,8 9-1465,-1-19 1,-1-2-554,4 11-680,25-5-663,-19-6 1796,24-14 0,4-4-152,-8 5 739,11-9 0,3-4 735,1-3 474,14-22 792,-18 14-268,-2-43-22,-5 21-938,-13-11 1,-2-4-768,5-16 16,-10 1 0,-3-2-465,-4 21 1,-1-1 252,0-7 0,-1-4 0,-4 3-695,-7 4 0,0 1 63,8-14 0,-2-1 438,-13 6 0,-3 4-562,10 13 0,1 0 295,-7-12 0,-1 4-499,-1 8 776,-2 2-157,18 42 1326,-6 27-57,25 17-708,-6 0 0,1 2 189,-2-16 1,1 1-136,6 8 0,3 6 0,-4-3 115,-6-4 1,0 0-149,8 4 1,5 5 0,-3-6-78,-5-8 1,0 1-281,6 5 0,3 6 1,-2-8-210,-4-13 1,0-2 332,17 20 0,0-5 6,-3-17 345,19-4 855,-24-19 589,7-5 560,-14-24 220,-2 16 437,-2-42-1634,1 6 160,-6-11-776,-4 15 1,-2 1-579,-2-6-770,0-9-570,-3 22-22,1 5-688,-1 6 1671,0 5-316,20 50-113,-15-17 395,11 16 0,4 2-220,2-5 303,8 9 100,11-9 561,-16-17 275,18 10-83,-20-24 1563,16 7-138,-20-32 113,11-25-382,-19-2-918,-4 9 0,-2 0-151,-2-2-712,-3 8 0,0 2-452,0-1-866,-16-9-351,12 46 2377,-11 9-316,31 23-3274,4 21 773,1-19 2148,14 12 1,-31-18 0,15-3-1</inkml:trace>
  <inkml:trace contextRef="#ctx0" brushRef="#br0" timeOffset="77330">15175 7698 21930,'20'23'-6649,"-15"15"3943,29-23 3514,-30 17-1955,24-6 859,-25 2-634,24 0 73,-24 0-1683,22-4 2504,-23-1 1,21-4 0,-9-1 0</inkml:trace>
  <inkml:trace contextRef="#ctx0" brushRef="#br0" timeOffset="77530">15543 7462 22650,'12'0'899,"0"0"-899,2 20-3833,9 1 2375,-4 3 128,9 12 244,5-14 811,-7 2-3077,23 6 3216,-17-27 0,12 10 0,-11-13 0</inkml:trace>
  <inkml:trace contextRef="#ctx0" brushRef="#br0" timeOffset="78433">8252 12073 24898,'21'-14'2387,"15"12"-2354,-32-39-2919,41 15 4004,-22-27-1441,-1 28 1,2 1 319,-5-4 1,-1 0-186,-1-3 0,0 0-114,1-1 0,1-2-266,5-18 0,-2-1 101,-5 14 1,-2-2 576,0-3 1,0-5-1,-3 5-908,-3 4 1,-3 1 481,2-12 1,-2 2-895,-3-17 348,-3 6-130,0 2 390,-10 24 1,-1 1-973,6-13 884,-16 17 0,1 3 213,15 7-430,-39 26 2553,38 13-1217,-10 15 1,-2 4 309,5 21-455,6-14 1,1 1 155,0-7 1,2-1-49,2 3 1,4 3-381,5 19 0,6 1 51,2-17 1,5 1-723,-1-5 1,3 6 0,1-1 0,0-7 49,9 1 0,2-2 61,1 6 1,3 3 0,-4-10 80,-9-15 1,0-5-42,19 7 1,0-4 589,3-8 256,-7-5 1,-1-8 1594,1-21 935,10 14-1595,-30-24 0,-3-5-94,7 5-243,-7-12 0,-4-4-162,-3-1-570,-5 10 1,-1 1-1069,-3-2-515,-1-5-909,0 22 283,0 4 1100,0 25-121,0 11 458,0 14 212,0 7 72,21-8-237,-15 5-386,36-1 99,-25-1-700,19-2 1578,4 2 1,-10-14 0,10 2 0</inkml:trace>
  <inkml:trace contextRef="#ctx0" brushRef="#br0" timeOffset="78601">9157 11034 24089,'-23'-5'-1516,"3"2"-718,5 25 625,8 6 845,28 15 0,-15-2 0,20-8 1</inkml:trace>
  <inkml:trace contextRef="#ctx0" brushRef="#br0" timeOffset="79279">9710 11761 25078,'0'-29'-6385,"19"3"7662,-14-3-2614,29-11 2276,-14 9-646,-1-13-460,9 14 688,-25-1-1837,9-11 1761,-12 12-1779,0-21 832,0 30-786,-14-6-377,10 39 1433,-19 14 241,20 11 15,-6 9-241,9-6 217,0 23 90,23-13-499,-11-9 1,1-1 252,15 3-384,-1-11 1,-2-2-1373,-6-3 1120,28 4 232,-13-21 1300,-7-3 52,17-20 1987,-21 9-360,9-46-967,-17 25-318,-1-32-257,-9 19-918,-2-1-218,-3 0-46,0-14-1658,-15 16-730,11-14 1335,-25 31 781,26-2-209,-11 39 1941,14 22-1275,15 7-528,-11 10 519,26-23 817,-26-1-774,30 5-310,-11-12 661,9 3-1356,5-15 2082,-16-6 589,9-2-178,-16-23-109,5-9 155,-10-11-1156,-3 1 1,-1 0 3,-2-3-353,-2 1 1,1 2-874,-2 7-39,0-3-394,0 16 169,0 26-468,22 9 918,3 17-254,-1-10 1,0 0-172,2 8 1065,13 10 1,-35-13 0,15-1 0</inkml:trace>
  <inkml:trace contextRef="#ctx0" brushRef="#br0" timeOffset="79513">9542 11014 23459,'0'-21'-6115,"21"0"8164,-15 2-3078,42 2 3145,-25 2-1212,26 1 25,-11 4-311,22 1-978,-15 6 552,-6 11 0,-2 4 0,5 6 1,11 20-1</inkml:trace>
  <inkml:trace contextRef="#ctx0" brushRef="#br0" timeOffset="79682">10162 12256 25978,'0'11'-9831,"0"-2"10611,0-21 1,21 11 0,6-15 0</inkml:trace>
  <inkml:trace contextRef="#ctx0" brushRef="#br0" timeOffset="79814">11407 11803 21570,'0'0'0</inkml:trace>
  <inkml:trace contextRef="#ctx0" brushRef="#br0" timeOffset="82330">24078 4540 22830,'0'-16'-5397,"-13"0"3509,10 3 10,-22 0 2932,22 1-1826,-16-2 1060,10 4-572,-6 1-893,8 5 1859,-4 2 616,8 2 526,-15 38-1600,5-8 371,-5 17 0,-1 5-428,6-18 1,-2 1 73,-3 8 0,-1 6 1,0-3-112,0-2 1,0 2-126,-3 4 1,-1 6 0,1-6-532,2-3 1,0-3 32,-6 14 1,0 2-201,0-3 1,0-2 433,6-12 1,-1 1 11,-1 2 0,-2 5 1,1-5 269,2-4 0,0-1 0,-6 13 0,0 0 0,7-17 0,0 0 1</inkml:trace>
  <inkml:trace contextRef="#ctx0" brushRef="#br0" timeOffset="83451">21258 7061 22020,'0'45'-6116,"0"-6"3988,0 3 1064,0-6 425,0 2 303,0 0 32,0-1 76,0 0-1368,0 21 1596,0-21 0,0 20 90,0-36 90,0 4 0,0-16-270,0-44 90,19-8 301,-17 9 0,0-2-112,14-3 0,3 3 729,1-9-162,8-10 162,0 22 557,-9 7-358,-1 6 317,6 9 284,-7 5 18,11 30-2442,-14-3-467,7 42-288,-12-19-334,1 17 281,-5-17-129,-3 2-698,1-3 28,-2 13 2069,-1-18 712,0 12 166,0-28-226,0-1 733,9-46 0,0-15-473,-4 5-423,11-14 0,-1-1 458,-11 1-530,23-3 187,-18 5 0,-1 0-22,20-9 25,-15 7 1,0 4-1987,4 16 2423,3-1 54,-9 22 448,3 5 681,-5 24-3326,-1-16 1523,1 42-1248,-2-24-76,1 26-139,-2-9-183,2 22-665,-1-15 966,-1-8 0,0-1 1051,7 4-1856,2 11 661,3-22 1449,2-4 0,5-5 0,1-3 0</inkml:trace>
  <inkml:trace contextRef="#ctx0" brushRef="#br0" timeOffset="83763">22282 7200 22200,'-47'0'450,"11"22"681,1-16-805,2 49-1400,18-34 540,-15 28-30,27-21-735,-8 0 536,11 14-833,0-17-425,24 11-80,5-24 1839,27-4 372,-13-4 216,-3-18 1739,-13 10-950,-13-28-241,9 27 1000,-19-49-1373,9 31-642,-11-10 1,-4-2-1294,2 2-55,-23-20-1707,17 27 379,-29-3 1754,32 14-2112,-10 6 3354,1 4 1,9 3 0,-9 2 0</inkml:trace>
  <inkml:trace contextRef="#ctx0" brushRef="#br0" timeOffset="83985">22732 7174 23279,'-48'0'540,"0"0"-540,5 0 90,18 19 228,-5-14 139,27 33-2205,-9-22 1540,12 17-1388,0-7-1,0 2-89,20 1-861,13 12-212,9-10 492,7 7 2371,7-6 0,-13-10 0,13 4 1</inkml:trace>
  <inkml:trace contextRef="#ctx0" brushRef="#br0" timeOffset="84262">22055 6942 22650,'-16'-6'-2497,"2"0"1166,8 0-643,2-1-319,4-2 1529,0 1 218,21-2 2358,2-5-1453,27 6 637,-5-2 293,-5 8 311,5 3 570,-19 17-1967,7-13 156,-12 27-868,1-28 0,-1 24 0,2-11 0</inkml:trace>
  <inkml:trace contextRef="#ctx0" brushRef="#br0" timeOffset="84431">22813 6478 21390,'-15'21'-1303,"11"18"-1981,-12-18 3785,16 23-2310,0-5 1579,0 26 1,0-13 0,0-17 0,0-1 0</inkml:trace>
  <inkml:trace contextRef="#ctx0" brushRef="#br0" timeOffset="84729">24172 6633 24718,'-23'-19'-5465,"6"2"3282,1 6 1631,12 3-1128,-11 5 2778,4 1-130,9 26-1273,-9-3-505,11 28 602,0-4 194,0-4 1,0 2-159,0-9 0,0 1 333,9 13 1,-1 0-875,-6-13 0,1-1-98,4 0 0,3-1 440,-2-1 1,1 1-982,-2 10 0,0 1 204,13 18 207,-9-14 0,-3-2-137,-6 2 1097,7 8 0,-9-25 1,0-4-1</inkml:trace>
  <inkml:trace contextRef="#ctx0" brushRef="#br0" timeOffset="84837">23845 7287 21840,'0'-31'-6475,"33"1"8053,-5-1-1176,2 16 0,3 1 0,21-15 0,6 1 0</inkml:trace>
  <inkml:trace contextRef="#ctx0" brushRef="#br0" timeOffset="85098">24675 6594 23099,'-19'-8'-2071,"-6"2"1860,15 3 64,-7 31 158,4-4-301,3 30-83,3-18 0,-1 0-252,-4 27-84,2-4 0,0 1 474,4-23 1,1 0-143,-4 27 1,0-2-134,3-26 0,1-1-615,-1 10 0,0 5 0,1-6-565,-3 22 1641,3-15 1,2-3-1,2-8 1,1-3-1</inkml:trace>
  <inkml:trace contextRef="#ctx0" brushRef="#br0" timeOffset="85569">25112 7165 23459,'0'-19'-5576,"-22"2"4245,1 1 723,-5 6 1128,-7 3 206,15 5 57,-2 16 347,-5-10-854,22 28-105,-15-6 771,16 10-1113,-5 0-412,25 2-1166,-13-11 23,30 11-110,-13-25 595,0 6 1237,11-17 302,-17 4 462,12-6 449,-14-21 715,1-5-484,-14-11-847,5-10-648,-6 20-22,0-7-1339,0 15 645,0 1-825,-11 9 715,8 26 272,-8 3 1513,11 25-1210,15-8-300,-11 5 311,12-9 1,0 2-251,-12 19 416,10-9 1,1-2-811,-2 6 502,-6-13 1,1-1-944,1 1 955,-9 4 1032,0-21-18,0-3 135,0-4-1905,-20-1 2336,-6-5 510,-19-2-104,20-23-1454,-6 14-284,29-38 1,-9 20 0,11-21 0</inkml:trace>
  <inkml:trace contextRef="#ctx0" brushRef="#br0" timeOffset="85737">25663 7122 22470,'7'17'-8780,"-2"-12"8243,-2 29-444,-3-7 617,0 22 42,0-7 157,0 13-589,0-26-2731,18 18 3586,-13-25 0,26 4 0,-13-13 0</inkml:trace>
  <inkml:trace contextRef="#ctx0" brushRef="#br0" timeOffset="85883">25712 6747 22110,'-10'-20'-8991,"3"4"9767,7 7 0,0 22 0,0 5 0</inkml:trace>
  <inkml:trace contextRef="#ctx0" brushRef="#br0" timeOffset="86299">26243 7126 23549,'-26'-14'-3671,"-12"10"4682,18-10-2660,-18 14 2601,3 0-228,6 23 31,6 5-760,12 12-982,5-2 680,6-10-1109,20 13 445,-15-11-950,33 7 335,-33-15-698,37-5 1921,-23-3 128,30-4 1041,-21-5 478,15-2 760,-21-20 146,8-8-566,-16-9-288,0-3-458,-7-7-830,-3 12-934,-1-16 171,-3 22-741,0 27-319,16-5 2032,-12 44-1200,27-13 66,-11 9-1829,15 13 1218,-6-21 466,-4 7 1014,-6-14 1,0-3 0,1-1 0</inkml:trace>
  <inkml:trace contextRef="#ctx0" brushRef="#br0" timeOffset="86646">26875 7245 24089,'1'32'-6610,"18"-13"4936,-14 9-143,27-10 2226,-29 8-1264,21 2 405,-22-10-681,16 1-639,-12-10 1236,4-5 1168,-3-4 1276,5-15-1135,0-8 407,8-12-156,-1-3 356,3 2-218,5-2-224,-8 10 0,2 1-96,11-14-750,-8 12 0,0 2 136,3 2 706,16 3 138,-23 16 308,9 6-866,-16 19-2119,0-14 929,-1 34-3034,-1-22 3238,-4 21 0,-1-7 0,-1 2 0</inkml:trace>
  <inkml:trace contextRef="#ctx0" brushRef="#br0" timeOffset="88399">28663 6234 22380,'-21'0'169,"-3"-1"-121,0 1 212,-4 23 86,-3-17 224,-3 46-1083,-4-23 500,18 0 1,0 2-213,1-4 1,-1 0 99,0 3 1,1 1-128,1 1 1,1 1-93,0 2 0,2-1-151,2 2 1,2 0-190,3 0 1,2 0 260,2-1 0,1 1-320,0-1 1,5 0-787,16 12 1,7-1 111,-9-10 0,4-3 1290,16 10 0,6-4 1,-11-14-1,0-2 0,3-2 1,-1 1-1</inkml:trace>
  <inkml:trace contextRef="#ctx0" brushRef="#br0" timeOffset="89449">29798 6705 23009,'-24'-18'-4376,"-12"0"4008,32 0-1736,-39 1 2664,21-2-993,-23 2 823,10 1-224,-1 4-788,1 3 1388,-15 2-151,16 3 1220,-11 1-1177,25 19 843,5 8-1285,9 11-591,26 19-1355,-16-16 950,31 4 1,5 1-543,-11 3 560,15-2 0,2-2-589,-12-4 448,-7-9 1,-2 0-145,-2-1 872,-2 3 598,-10-15-30,-10-5-630,4-3-60,-5-2-22,-17-3 831,-12-1-1268,-19-2 1067,-5 0 0,23-18 1,7-5-1</inkml:trace>
  <inkml:trace contextRef="#ctx0" brushRef="#br0" timeOffset="89813">30350 6022 22200,'32'0'1169,"0"0"-809,1 0 360,13 17-1649,-9 6 449,-5 2 0,-1 4-650,6 20 554,-5-6 0,-1 2-310,-13-14 0,-1 2-232,9 27 1,-2 2 25,-11-22 0,-3-1-3,4 13 1,-4 3 546,-4 2 1,-3 0 287,0-14 0,-2 2 275,-7 4 1,-3 4 0,2-4 39,6-3 1,-3-2-96,-22 13 1,-3 0 44,16-17 0,-2-2 168,-14 0 1,-2-1 86,4 0 1,1 0 0,-2-2 0,0 1 0,-3-2-1,1 0 1</inkml:trace>
  <inkml:trace contextRef="#ctx0" brushRef="#br0" timeOffset="92913">20842 9605 24359,'-8'5'3484,"4"-17"-10240,1-5 4243,3-18 1494,0 7 339,0-3 105,0-9 301,17 7-453,-12-12-986,13 12 3381,-5-3-625,-10 3-848,20-14 783,-20 14-835,6-15 241,-4 25-1053,-4-4 736,3 18-211,-4 20-560,0 18 508,0 29-692,0-5 862,0-6 0,0 1-449,0 3-76,0 0 1,0-2-787,0-2-833,0 15 1091,18-19-705,-13-1 1612,12-3 1,-1-1 0,3-1 0</inkml:trace>
  <inkml:trace contextRef="#ctx0" brushRef="#br0" timeOffset="93797">21562 9420 23279,'0'-5'-5126,"-11"2"5775,9 0-2159,-9 1 2348,5 0-616,4-1-1768,-5 1 1738,3 0-386,3 0 0,-4 2 0,5-1 0</inkml:trace>
  <inkml:trace contextRef="#ctx0" brushRef="#br0" timeOffset="93943">21617 9717 22830,'-13'-16'-3912,"2"-4"0</inkml:trace>
  <inkml:trace contextRef="#ctx0" brushRef="#br0" timeOffset="94330">22140 9594 22290,'0'-44'-5756,"0"9"3987,0 0 885,19 6 2396,-15-2-1489,28-17 784,-18 10-470,-1 5 0,0 0-1033,1-6 1510,-4 7 1,-1-1-216,-7-3-291,8-10-571,-10 17 152,0 3-928,0 2 224,0 1 95,0 8 81,0 4 130,-13 7 1423,9 18-873,-9 12 812,13 24-853,0-3-315,0-9 1,0-1-586,0 12-182,9-4 1,1-1-417,-6 8 203,13-17 0,-1-2 1005,-13 13 0,28 0 0,-11-1 1</inkml:trace>
  <inkml:trace contextRef="#ctx0" brushRef="#br0" timeOffset="94546">22258 9876 23189,'26'-26'-334,"3"2"814,16 2 550,-4 4-1229,-8 4-492,1 2 768,-1 0 0,1 3 0,0-1 0</inkml:trace>
  <inkml:trace contextRef="#ctx0" brushRef="#br0" timeOffset="95287">21433 9500 22560,'0'-7'-5396,"0"0"3447,19 2 5038,-15 1-1985,31-1 125,-31-1-1089,36 0 487,-6-5 62,11 2 1180,18-6 208,-25 5-2027,9-2 441,-18 5-333,-5 2 612,-3 0-663,-1 2-324,-8 1 94,-1 1-140,-26 1-222,-6 0-7,-25 0 31,9 0 57,-18 0-18,24 0 130,-20 0-37,27 0 21,-6 0-2121,21 9 2148,23-6 0,-9 6 1,18-9-1</inkml:trace>
  <inkml:trace contextRef="#ctx0" brushRef="#br0" timeOffset="96137">20112 9257 22020,'-20'-2'-352,"0"1"561,-4 0-128,-2 1 165,-3 15 636,-2-11-538,-2 32-555,-1-18 344,11 9 1,1 2-361,-12 11 188,11-3 0,3 2-527,4 9 164,5 0 1,8 0-1489,23-1 712,-7-6 0,3-4-827,26-9 758,15 4 677,-20-22 493,11-3 445,-14-7 705,-1-17 908,0 12-637,-12-20 1,-2-5 553,12 4-1447,-10-12 1,-3-3-262,0-6-490,-9 4 0,-2-1-691,-3-10 112,-12 7 0,-1 0-1638,4-6 1129,-14 20 0,-2 0-994,-7-18 75,3 17 57,-18-1 2292,20 25 0,-2 4 1,7 6-1</inkml:trace>
  <inkml:trace contextRef="#ctx0" brushRef="#br0" timeOffset="96653">22840 9318 24359,'-12'-2'-949,"26"1"852,7 0-1668,11 7 1,4 1 1725,13-3 0,-12 2 0,0 1 0,21-7 0</inkml:trace>
  <inkml:trace contextRef="#ctx0" brushRef="#br0" timeOffset="97363">22510 9095 22110,'-33'-7'-1231,"2"2"1089,8 3 131,-2 0 313,-2 2-32,-1 0 13,-1 15 624,1-12-664,-3 33 2,2-15-99,6 8 1,2 4-466,-10 13 145,8-3 0,1 2-471,3 12 140,9-18 1,2 0-1270,2 14 137,5 1 316,1-3 474,8-17 1,6 0-1014,17 13 1199,-3-12 1,3-3-160,19-2 826,-15-13 0,0-2 309,7-5 734,11-4 266,-2-27 1001,-17 15-965,-6-23 0,-3-7-57,0 5-918,-9-14 0,-2-4-459,-4-5-267,-5 5 1,-2-1-964,-1-8 79,-10 2 1,-4 2-2119,-7 3 2827,8 13 1,-2 3 0,-15 9 0,10 2 0</inkml:trace>
  <inkml:trace contextRef="#ctx0" brushRef="#br0" timeOffset="97847">22645 9489 22020,'0'-8'-5936,"0"-2"4168,0-11 973,0 1 786,18-34 401,-14 21-244,6-2 1,-2-1 26,-8 0-1411,0-31 1236,0 26 224,0 7 1,0 0-225,0-6-79,-6 5 1,-1 2-1093,4 4 655,-21-12-358,16 53 2032,-5 18-331,2 18-411,10 10-332,-2-18 1,1 1 102,2 23 47,0-4 0,0 1-255,-1-25 1,2 0-755,7 27 0,3 0-453,-2-25 0,2-1 85,-1 11 0,3-2 951,3-13 0,-1-2 1,-11 26-1,12 0 0</inkml:trace>
  <inkml:trace contextRef="#ctx0" brushRef="#br0" timeOffset="98049">22825 10118 22740,'-13'-11'-6379,"19"-1"7032,15-12 1,23 2 0,1-1 0</inkml:trace>
  <inkml:trace contextRef="#ctx0" brushRef="#br0" timeOffset="98546">22770 9309 22200,'-6'0'1798,"20"0"-1798,13 0-405,15 0 1,6 0-271,-14 0 1,2 0 674,17 0 0,1 0 0,-16 0 0,-2 0 0,4 0 0,1 0 0</inkml:trace>
  <inkml:trace contextRef="#ctx0" brushRef="#br0" timeOffset="99021">24095 9453 23549,'-9'0'90,"1"0"90,3 0-180,2-15-3271,1-7 1518,2-8 647,0-5 275,21 9 723,-16-19-1083,32 11 1378,-34-26-1387,13 25 3187,-5-23-1307,-8 27-418,8-8 193,-11 11-1762,0 11 1261,0-1-1648,0 59 1658,0-13-419,0 5 1,0 3-118,-1 0 1,2-2-586,20 19-493,-10-5 1,3 0 1563,25 5 1,-20-20 0,0-1-1,13 9 1</inkml:trace>
  <inkml:trace contextRef="#ctx0" brushRef="#br0" timeOffset="99481">24923 9072 23459,'-32'-24'-4459,"-14"2"4136,41 6-2793,-36 1 3832,21 8-322,-13 1 291,8 5 207,16 21-1567,2 1 841,7 22-882,17-5 547,2 1-1318,16-9 743,-4-14 216,-5-7-141,-5-9 1434,-10-16-235,1 12 1799,-11-28-1228,4 11-57,-5-14-1440,0 3-244,-13 15-442,10 23 283,-11 12 1003,14 19-2443,0 20 2159,17-8-323,-15-15 0,1 1 244,26 17-413,-27-1 665,24-2-890,-17-15 0,-2-1-860,10 13 1330,-6-10 0,-1-2-229,-2-1-991,3 6 1424,-3-24 0,-7-5 0,2-8 0</inkml:trace>
  <inkml:trace contextRef="#ctx0" brushRef="#br0" timeOffset="99701">25322 8923 22560,'10'14'-6887,"-1"-10"7272,6 22-2744,-5-4 608,9 20 687,-8-3 264,9 22-158,-10-21-1914,4 16 2850,-5 5 0,-3-16 1,-1 13-1</inkml:trace>
  <inkml:trace contextRef="#ctx0" brushRef="#br0" timeOffset="99929">25260 9237 21660,'0'-5'-6475,"21"0"8926,-15-1-2053,39 2 1,-23-3-1,21 1 1</inkml:trace>
  <inkml:trace contextRef="#ctx0" brushRef="#br0" timeOffset="100301">25957 8959 24359,'-25'-4'-628,"-8"0"802,20 3-126,-14 0 177,13 24-742,-8-18 1412,19 41-2259,-16-27 1296,13 24-925,-4-7 123,7 3-338,3 1-254,0-1 411,18 0-1636,-13-3 2145,33 8-1000,-10-13 1167,22 7 203,-8-23 985,-3-3 220,-14-10 352,0-1 771,-4-1-398,-1-24-199,-4 18 811,-7-42-2448,5 9-236,-12-13-187,2 13 1,0 0-978,-4-11-565,-20-1 0,-3-1-1128,13 1 2838,-19 9 0,-3 2 1,10 11-1,-17-2 0</inkml:trace>
  <inkml:trace contextRef="#ctx0" brushRef="#br0" timeOffset="100830">26642 9223 23909,'35'0'-1979,"11"15"1736,-7-12 1,10 12 0,-12-15 0</inkml:trace>
  <inkml:trace contextRef="#ctx0" brushRef="#br0" timeOffset="101271">27730 8976 23639,'-18'-11'-3795,"14"2"-637,-34 2 6088,33 2-2527,-51 2 2064,33 2-537,-10 8 0,-2 1 401,-1-4-844,-10 33 1017,18-18 1361,5 22-2814,4-6 991,6 3-1611,5 2-505,5 0-417,3 15-134,28-14 843,-10-11 0,3-2-1020,34 0 1838,2 3-103,6-18 817,-14-6 10,-10-3 1,-1-4 960,2-20 817,16-8 174,-32-9-1889,-12 1 1,-3 0-772,-3-3-606,-18-1 1,-2 0-1753,8 3 715,-16 8 0,-5 2 1491,-2-2 1,-1-1 0,6 14 0</inkml:trace>
  <inkml:trace contextRef="#ctx0" brushRef="#br0" timeOffset="102085">28423 9060 24179,'-11'-2'-1497,"2"0"974,9 0 334,-6 1 0,4 0 1,-5 0-1</inkml:trace>
  <inkml:trace contextRef="#ctx0" brushRef="#br0" timeOffset="102241">28463 9358 23279,'-18'0'0,"3"0"0</inkml:trace>
  <inkml:trace contextRef="#ctx0" brushRef="#br0" timeOffset="102774">28885 8955 22020,'1'-13'-5575,"0"0"3842,-1 2 592,0 3 2112,0 3-1374,0 18-38,-17 1 1920,13 13-2775,-24 7 2521,25-9-1019,-16 22 544,17-18-535,-5 18 181,7-21-396,17 10-2352,2-19 2275,2 3-1271,13-9 2183,-10-4-530,20-2 944,-9-4 96,-2-1 161,-12-18 819,-1 14-440,2-30-776,-7 9-1050,0-10-402,-11-18-785,-2 17 315,0 2 1,-4 0-895,-19-9 47,9 7 0,0 0-1640,-14-5 641,-15-8 2394,16 15 1,-3 14 0,8 0 0</inkml:trace>
  <inkml:trace contextRef="#ctx0" brushRef="#br0" timeOffset="103059">29807 9033 25258,'0'-5'-7015,"-12"0"6770,9 1-2711,-9 2 2951,12-1 0,0 2 0,0 0 0</inkml:trace>
  <inkml:trace contextRef="#ctx0" brushRef="#br0" timeOffset="103725">29847 9413 23459,'0'0'0</inkml:trace>
  <inkml:trace contextRef="#ctx0" brushRef="#br0" timeOffset="104146">30422 8928 24988,'-26'-12'-3651,"-16"-1"3125,36 6-2053,-29 0 3359,21 22-135,-13 11 272,6 37-1360,8-14-551,5 10 509,8-26-345,0-6 1135,25 8-1686,7-14 855,29 5-100,-14-19 1593,1-1 71,-14-6 562,-2-19 691,-1 14-316,-5-35-494,-1 23 22,-5-22-1285,2-12-736,-10 8 6,-5 4 1,-3-1-954,-2-8 24,-10 8 0,-2 0-1827,5-1 744,-32-9-2272,10 20 4748,-9 14 0,-1 2 1,9 14-1</inkml:trace>
  <inkml:trace contextRef="#ctx0" brushRef="#br0" timeOffset="119385">5120 13829 23099,'0'-15'-4946,"0"0"3087,0-1 1245,0-2 425,0 0 753,0-10-598,-13 6-445,10-12-1386,-9 17 1623,12-5 422,0 14-180,0 26 0,0 25 0,0 16-60,6-8 0,2 1 174,-7-16 1,1-1-121,5 14 1,0 0 13,-1-13 0,-1-2-384,-2 32 294,8-4-35,-5-25 0,-2-1-288,-2 16 439,6-17 0,0-2-272,-7-2 331,5-1-152,-2-19-289,-3-4 167,3-21 906,-4-14-500,0-12-110,0 5 0,0-1 326,0-15-408,-2 15 0,4 0 415,15-15 717,-13 3-728,13 4-294,2-3 625,2 19 438,19 3 704,-11 19 313,-1 6-788,-9 19-1907,1-14 244,-2 31 0,-1 7-1584,5-11 494,-1 17 0,-2 2-1509,0-9 760,-2-9 1,2-1-1118,5-1-245,23 4 3658,-15-25 1,13-3 0,-11-7-1</inkml:trace>
  <inkml:trace contextRef="#ctx0" brushRef="#br0" timeOffset="119797">5962 14017 23099,'0'-38'-5486,"0"3"3808,-18-5-795,13 15 1561,-27-1 1127,14 18 521,-16 22 1347,3 14-1944,3 26 695,13-7-208,6 18 390,9-28-590,18 19-1425,-13-29-390,35 4-628,-11-17 1117,11-7 1190,10-2 600,-22-25 706,10-7 273,-25-13-616,7 0-32,-18 8-1333,5-1-61,-7 2-1041,0-7-302,0 13-258,-17-6-609,13 44 2384,-12 35-258,16 9 206,0-4 0,0-1-342,0 8 336,6-10 1,1 0-125,-3 5 175,3-4 1,-1-1 273,-6-5-362,-11-9 1,-1-2 218,6-10-108,-32-1 641,18-16 921,-12-3-253,13-28-2197,7 4 894,12-26 0,0 7 0,0-5 0</inkml:trace>
  <inkml:trace contextRef="#ctx0" brushRef="#br0" timeOffset="120479">6350 13819 24089,'-44'40'297,"0"3"-490,21-8-707,-8 1 839,27-10-1543,-10-2 1321,14 0-948,0-2-366,0-1 62,0-1-94,27 1 770,-20-6 266,28-7 0,6-3 1625,-11-2-730,22-11 1,1-3 1672,-8 7-935,-7-13 0,-2-4 977,-11-5-514,0-21-382,-17 8-1130,-3-6-1366,-5 22-338,0-6-262,0 41-106,0 5 64,0 35 515,16-14-42,-12 1 922,31-14 827,-31-3-705,37-4 1251,-12 1-256,11-10 668,10 0 4,-22-9 1114,6 0-485,-15-22-755,-3 17 1689,-4-37-3005,-3 25 752,-4-20-1288,-2 10-375,-3-10-500,0 13 89,0-8 71,-16 22-129,12 20 1868,-11 17-158,35 23-1116,-14-10 649,29 10 151,-12-22 152,-3 4-221,16-14 534,-24-2-1042,15-8 909,-4 3 1360,-6-9 252,5 3-307,-11-5 240,0-14 186,-7 10-832,0 4 774,-4 33-2705,0 1 239,0 12-711,0-18 318,0 0-481,0 1-1495,0 8 354,0-9 2518,0 4 0,-15-16 0,-5-1 0</inkml:trace>
  <inkml:trace contextRef="#ctx0" brushRef="#br0" timeOffset="120663">6300 13454 22560,'51'-26'2174,"2"4"-977,1 5-1118,-5 10 0,3 2-275,-11 1 0,2 2-102,8 5 1,6 2 0,-5 0-561,-1-5 0,-1 4 748,-6 8 1,1 5-1,-3-2 1,4-4 0,-2 2-1,0 11 1,0 0 0</inkml:trace>
  <inkml:trace contextRef="#ctx0" brushRef="#br0" timeOffset="120963">8272 13322 24269,'-10'-3'-2800,"3"0"1845,-7 2 1928,2 28-1485,0-3 354,-6 29-385,-2-6 405,-1-4 0,-1 2-224,6-10 1,-2 3 365,-4 6 0,-2 5 1,2-4 2,1-2 0,1-2-277,-7 15 0,1-2 87,8-17 0,2-2-553,1 1 1,0-2 134,2-1 0,1 0 531,-9 28 1,6-6 0,3-3 0</inkml:trace>
  <inkml:trace contextRef="#ctx0" brushRef="#br0" timeOffset="121430">8932 13353 24359,'0'-22'-6476,"-11"1"3126,8 8 2271,-8 3 1140,11 31-217,0 1 68,0 25 0,0 7-44,0 11-400,0-19 0,0 5 0,0-4 532,0-9 0,0-1-114,0 28 0,0-2-48,0-27 1,0-3-217,0 11 0,0-1-71,0 7 89,0-5 0,-17-9 1181,-2 2 96,-1-17 1016,-26-1 424,25-15 214,-41-20-1167,28 11 37,-8-34-1014,15 21-742,5-21-954,3 10-627,7-18-893,5 10 473,31-23 1852,0 24-239,28-6 1582,-7 15-40,7 4 799,6 2-1028,2 3 0,2 1 1,-1 3-1</inkml:trace>
  <inkml:trace contextRef="#ctx0" brushRef="#br0" timeOffset="121818">9348 13492 23189,'0'-14'-5306,"-20"1"4387,3-3-182,-6 33 3225,10-5-1057,13 33-2236,0 16 449,0-7-78,0 7 0,0 2 708,0 2-150,5-5 0,1-3-103,-3-13-1429,8 15-202,-11-35 1974,7-1-711,-5-16 235,9-4 1590,-7-18-533,4 11 1715,4-49-1715,-1 28-119,3-21 1,1-3 116,1 3 66,-2 9 0,-1 1 524,-1 6-1567,-1 4 624,3 7-1048,-2 9 2008,9 5 209,-7 22-2097,19 23-99,-14 1 26,-1-6 1,0-1-1003,0 1-584,15 16 13,-12-33 133,20 9 1958,-16-24 0,13 6 1,-11-9-1</inkml:trace>
  <inkml:trace contextRef="#ctx0" brushRef="#br0" timeOffset="122180">9988 13740 23189,'0'-28'-5576,"0"2"3358,0-3 1154,0 10 335,-17 0 304,-1 12 1121,-3 20 959,-5 12-1563,23 9 86,-10 5 436,6-7-215,6 15-330,-6-10 442,24 19-2118,-13-26-681,13 4 121,3-15 2132,-2-9-32,21-2 947,-7-24 1210,-1-8-659,-6-21 314,-11 5-625,-3 0 238,-10 9-1226,3 3-636,-4 3-720,0-3-935,0 11 375,0 20 793,0 36 331,18 5-223,-17-6 1,3 0-297,30 1-540,-16 23 224,10-31 1469,-6 4 0,-6-18 0,0-3 1</inkml:trace>
  <inkml:trace contextRef="#ctx0" brushRef="#br0" timeOffset="122530">10353 13768 23369,'0'-17'-6475,"0"2"4616,0 4 795,0 54 425,16-22 68,-15 18 1,2 1 222,25-9 184,-25 10-1583,10-17 1309,-3-3-49,-7-5 187,7-2 83,-4-7 585,-1-2-139,6-24 868,-1-6-223,1-14 198,1 0 156,1 4-312,1-1 6,8-15-31,-5 15-227,10-14-769,-13 34 821,15-1 835,-15 33-2247,16 15 21,-16 8-179,0-6 1,1-1-1315,3 8 855,-1-7 1,2 0-1007,4-1 2027,11 6 0,-7-26 1,0-5-1</inkml:trace>
  <inkml:trace contextRef="#ctx0" brushRef="#br0" timeOffset="122880">11117 13661 23099,'-26'-14'-3941,"5"2"2556,4 6 1444,2 3 371,-5 20 601,1 7-909,16 22-1080,-5-8-228,32 2 154,-18-13-246,38-2 791,-38 0-1122,38-5 590,-12 0 228,11-4 1709,9-7-63,-22-3 848,6-21 1297,-13 11-1194,-4-30 49,-2 29-229,-2-35-1075,-2 24-190,-2-18-1105,0 12 472,-4-2-1447,1 7 570,-5 3 583,-2 8-992,2 27 634,-1 11-464,0 13 671,-1 5-239,0 11 165,-1-15-646,1-8 1,-2-1-272,-15 1 1697,12 8 0,-11-23 1,15-2-1</inkml:trace>
  <inkml:trace contextRef="#ctx0" brushRef="#br0" timeOffset="123079">10748 12630 24898,'-21'0'-90,"-2"22"236,1-17 731,-6 45-2050,3-26 102,4 14 1,2 5-1510,-9 17 2468,10-16 1,1 1 0,6-7 0,1 0 0,1 1 0,0 1-1</inkml:trace>
  <inkml:trace contextRef="#ctx0" brushRef="#br0" timeOffset="123385">12648 12842 25348,'-36'-15'-2930,"2"5"2418,-2 7 1060,-11 33 618,8-1-1158,14 8 1,-2 10 0,4-3-308,4-4 1,1 2 111,-5 15 1,-1 7 0,4-5-313,6-11 0,3-1 107,1 6 1,0 4 0,1-5-531,3-6 0,1-1-365,2 1 0,1 3 0,0-4 968,0-8 0,1-1 0,0 7 0,2-2 0,-1 10 0</inkml:trace>
  <inkml:trace contextRef="#ctx0" brushRef="#br0" timeOffset="123779">12823 13447 22110,'8'19'-8699,"-1"18"6953,1-19 176,-1 24 1024,1-9 221,-1 4 69,4 16 74,-5-13-1699,4 22 2287,-6-29-251,7 14 202,-5-26-529,3 3-84,-3-14 307,1-3 444,0-4 486,8-3 862,-4-19-622,17-10 861,-9-11-1393,-1 10 1,2 0 1132,3-10-449,7-10-339,-3 5-769,-8 18-654,10-5 910,-13 23 14,7 3 629,-10 27-2698,15 22 226,-16 3 417,4-9 0,-1-1-1284,0 1 489,1-6 1,2-2-1215,5-1 2494,12 6 1,-7-25 0,3-3 0</inkml:trace>
  <inkml:trace contextRef="#ctx0" brushRef="#br0" timeOffset="124131">13743 13560 24179,'-17'-25'-7025,"13"4"4281,-31 0 3098,31 10-2097,-27 1 2966,15 31-160,0 11-494,3 12-1595,13 18 1321,0-22-215,8-7 0,1-1-1228,-5 3 1638,29 6-1623,-29-19-517,27-5 1451,-27-4-906,24-6 2155,-16-3 177,2-26 470,3 17 856,-15-58-2358,5 36 140,-6-19 1,-2-2-1092,1 4 1023,0 6 1,0 2-1497,0 10 220,0-2-161,0 44-966,0 31 1538,0 7-436,7-8 0,3-2 4,8 1 902,0-8 1,0-2-1,0-1 1,-2 7 0</inkml:trace>
  <inkml:trace contextRef="#ctx0" brushRef="#br0" timeOffset="124669">14115 13598 22200,'4'-5'-339,"2"2"1342,2 21-5550,-1 7 1922,10 25 796,-6-6 674,7 13 179,-5-22-1200,4 18 83,-7-27 32,4 8 1930,-8-20-5,1-4 280,-5-6-458,3-22 1226,-1-9-141,3-10 123,4-22 185,1 21-449,-2 2 1,0 1 648,7-3-200,8-21 75,-10 35-287,8 1 372,-12 17 541,2 6-367,-5 23-2565,-2-18 720,1 46-624,2-11-177,-3 14-70,4 10-427,-6-28-643,1 4 867,-1-27 2166,-2 8-694,1-18 135,-2 8 43,2-11 1666,0-14-1061,1 10 1170,5-44-1297,-1 24 477,3-30-462,0 19-41,-1-1 300,1 2-1954,5-9 1275,-6 14-1248,7-2 1677,-8 21 76,5 4 1191,-6 27-3224,5-16 829,-5 25 0,-2 6-466,6-8 32,-1 14 1,0 2-896,5-3 181,-2-8 1,1-3 1260,5 0 1,6-4-1,-8-17 1</inkml:trace>
  <inkml:trace contextRef="#ctx0" brushRef="#br0" timeOffset="124897">13825 12649 23999,'-2'42'-6042,"1"-3"4087,27-13 903,-3 1 206,27 1 530,-5 4 341,-5-7 1,2 1 0,-8-6-1,1-1 1,13 7 0,0 1-1</inkml:trace>
  <inkml:trace contextRef="#ctx0" brushRef="#br0" timeOffset="125063">16075 13873 27147,'19'10'-7754,"-4"-3"4616,-6-4 3220,-4-2 0,-1-1 1,-1 0-1</inkml:trace>
  <inkml:trace contextRef="#ctx0" brushRef="#br0" timeOffset="131665">5003 16263 22650,'0'-20'-5486,"0"2"3897,0-2 1154,-11-1 300,8-17-70,-8 12-743,11-12 1092,0 22-1830,0 1 1596,0 5 180,0 3 0,0 22 438,0 15-385,18 14-110,-10-7 1,0 0-460,13 16 116,-8-19 1,-4 3 111,-7 0 0,-1-1 159,9 18-152,-6-12 1,-1-1 156,-1 1 47,4 16 369,-6-33 44,0 1 103,0-18-223,0-18-357,0-29 253,0-1-79,0-19 45,0 17 58,0-1-226,0-1-90,0 3 90,0 4 0,0 4 0,18 0 952,-1 12 329,19 4 1009,-2 14-571,6 18-730,-7 6-1873,14 24 89,-19-9-122,-3-8 1,1-2-717,6 5 1431,-3-6 1,1-2 0,6 0-1,13 4 1</inkml:trace>
  <inkml:trace contextRef="#ctx0" brushRef="#br0" timeOffset="132095">5820 16333 23279,'0'-33'-5576,"0"1"3538,-24-11 166,18 12 649,-34-10 1077,18 23 341,-17 3 611,1 12-964,8 28 1853,5-19 377,16 45-1201,-6-29 643,13 23-1462,-6-9 83,8 13-1002,0-12-661,25 15-855,6-26 440,14 0 2137,10-12-300,-23-9 1381,19 0-280,-34-26 451,16 16 448,-30-38-1152,10 25 470,-9-35-1529,-3 20-468,4-9-553,-22 7-775,12 9 441,-24 0 32,27 32 2406,-10 36-1396,12 4 607,-2 0 0,4 1-190,12 7-2,-12-5 1,0 1 829,13 8-619,-12-9 1,-6-1-40,-15 4-137,14 13-126,-30-28 1528,31-6-1645,-29-6 524,15-4-235,-11-12 390,13-20 0,6 6 0,9-14 0</inkml:trace>
  <inkml:trace contextRef="#ctx0" brushRef="#br0" timeOffset="132796">6173 16176 23999,'3'-10'-3883,"-2"2"1516,-18 23 4176,12 4-2607,-32 13 1897,33-3-1959,-24 10 1136,26-8-1798,-9 22 1432,11-22-637,23-5 1,5-2-1010,-1-3 1624,15-5 1,2-5-619,-5-7 1828,26-16-351,-29 9 967,14-30-253,-33 5 434,7-10-820,-22-13-1295,5 20-578,-7-14-581,-18 22-919,13-1 249,-12 12 618,3 6 1260,10 21-563,-10 9 1693,14 11-1276,18 14-357,5-17 525,-1-5 0,2-1 131,14 2-386,4 5-509,-11-21 1095,1 3-1041,-1-13 1708,11 6 1346,-12-8-492,15-23 633,-23-5-523,4-25-1076,-17 13-893,-1 1-166,-8 7-1202,0 5 272,0 21-254,0 15-1182,20 29 619,6 1 734,21-3 1058,2-11 550,-12-10 555,-2-10 942,-8-21 659,-8 12 198,4-29-202,-17 10-1182,0-18-1455,-6 4-443,0 6-308,-13 16-426,10 25-47,7 18-866,1 13 906,29 4 725,-30-8 244,12-7 1,3-1-808,6 15 319,-4-6 0,1-2-330,11 4 958,-7 8 1,-16-21 0,-4-2 0</inkml:trace>
  <inkml:trace contextRef="#ctx0" brushRef="#br0" timeOffset="133487">6433 15826 22830,'20'-6'2647,"-15"-1"-4465,37 2 2189,-23 0 208,43-1-591,-17 4-991,0 0 1,1 0 920,16 2 0,-21 6 0,1 2 0,21 9 0</inkml:trace>
  <inkml:trace contextRef="#ctx0" brushRef="#br0" timeOffset="133830">8472 15976 23549,'-14'16'-873,"3"-4"1088,3-12 39,29 0-101,13 0-681,19 0-928,7 0 1469,-5 0 1,7 0 0,4 0-1</inkml:trace>
  <inkml:trace contextRef="#ctx0" brushRef="#br0" timeOffset="134380">9813 15386 23909,'-12'-19'-7947,"-5"2"8229,9 5-1327,-4 6 2091,6 17-159,3 17-1252,3 9 44,15 10-1876,-11-6 2410,10 5-956,3 3 702,-10-10 0,1 0-1105,11 21-202,-7-9 1,-2 0-158,3 7 431,-2-12 0,-1-1 589,3 1 445,-2 17 1,-9-34 0,2 4 0</inkml:trace>
  <inkml:trace contextRef="#ctx0" brushRef="#br0" timeOffset="134512">9755 16084 22560,'-21'-22'-6046,"-7"3"5117,26-19-809,-9 8-80,11-15 1565,25 10 718,-8 5 1,3 1 458,31-6-889,-23 13 1,-1 0 981,18-7-302,4 0-168,0 2 0,1-1 0,-2 1 0</inkml:trace>
  <inkml:trace contextRef="#ctx0" brushRef="#br0" timeOffset="134867">10260 15229 22650,'-13'-3'-811,"10"16"-981,-9 32 887,12 0 214,-2-2 0,4 1-374,15 5 504,-16-5 1,3 0-50,31 6-1265,-30 16 732,25-9 139,-17-14-28,11 16 273,-11-30 174,1 5 87,-11-22-770,4-3 1393,-4-27 316,2 14 1589,-3-37-1392,8 5 596,-2-10-231,4-4 175,1 16-74,-1 4-166,2 4-213,5 6-802,-4 9 1857,12 5-260,-10 6-270,17 23-1282,-12 6-877,9 14-645,-5-2-483,0-10-312,2-2 1981,18 8 1,-8-12 0,14 5 0</inkml:trace>
  <inkml:trace contextRef="#ctx0" brushRef="#br0" timeOffset="135229">11230 15667 23729,'0'-28'-4946,"0"2"3177,0 2 705,-24-3 236,18 13-543,-37-1 2315,25 12 68,-4 24-1007,8 8 840,14 12-845,0 2 0,0 7-28,22-12-74,2 22-1942,3-29 1034,1-6 1,0-3-399,-10-8 744,36 5 1611,-35-19 649,6-16 395,-14-7-652,2-23-2,-10 7-579,0-26-1042,-3 33-78,0-13-495,-13 27-1043,10 25 887,-11 10 1451,14 16-1683,17 21-415,0-18 308,0-5 1,0 0 1264,1 3 1,13 9 0,-9-17 0</inkml:trace>
  <inkml:trace contextRef="#ctx0" brushRef="#br0" timeOffset="135563">11670 15773 22830,'0'9'-6386,"14"9"3893,-10 18 1141,22 11 58,-24-18 820,22 16-330,-21-22 3,16 5-1106,-13-19 1527,5-1 899,-6-23 325,1 11 1532,-3-29-2012,1 17 643,2-30-396,-1 16 97,5-22-37,-4 25-653,3-13-215,-4 27-1006,2-5 1766,-3 17 1024,3-3 152,-1 4-539,7 20-1877,0 7-702,11 25-522,-8-10 1591,7 1 1,-7-15-1,0 0 1</inkml:trace>
  <inkml:trace contextRef="#ctx0" brushRef="#br0" timeOffset="135731">12230 15740 22020,'0'38'-6385,"0"4"3896,0-11 795,16 2 1463,-13-11 0,30-2 0,-12-1 1</inkml:trace>
  <inkml:trace contextRef="#ctx0" brushRef="#br0" timeOffset="135913">12533 15864 24449,'6'-19'-4159,"-1"-6"2414,-2 23 3723,-2 7-4224,-1 22 1105,0 10 387,16 6-751,-12 11-954,11-14-463,-15 26 1511,0-30 954,0 6 1,0-18 0,0-4-1</inkml:trace>
  <inkml:trace contextRef="#ctx0" brushRef="#br0" timeOffset="136112">12148 14809 25618,'-21'16'715,"-1"-11"126,-3 37-2348,0-20 1219,-2 28-1639,0-6-105,-1 11-277,2 6 2167,14-29 1,1 1 0,1 1 0,1 0 0,1 0 0,-1 0 0</inkml:trace>
  <inkml:trace contextRef="#ctx0" brushRef="#br0" timeOffset="136480">13403 15484 25168,'0'-16'-6385,"17"2"8752,-12 2-3149,29 2 2656,-3 1-663,10 4-2014,-6 3 0,1 0-1015,12 2 1739,-14 9 1,-1 1-1,15-5 1,2 14-1</inkml:trace>
  <inkml:trace contextRef="#ctx0" brushRef="#br0" timeOffset="137037">14790 15404 25258,'-5'-5'-5752,"0"2"4740,2 1 724,2 25-639,16 8-619,-10 34 954,12-12-344,-1 7-1157,-12 1 1832,20-17-721,-22 22 366,17-35 361,-17 7-94,8-24 198,-10-23 688,0-18 49,0-35-550,19 9 1201,-15-9-1116,32 14 1630,-32-2-1552,33 2 1297,-12-11-630,0 20 440,20-8 106,-29 34-279,20 1 943,-14 12-1730,-3 24-602,2-3-1030,-1 24-61,0-7-387,2 5 270,-8-10 0,1 1-1807,9 17 792,-2-8 0,1-3 2045,7 1 0,12 8 0,-10-23 0</inkml:trace>
  <inkml:trace contextRef="#ctx0" brushRef="#br0" timeOffset="137396">15753 15531 24089,'-18'-21'-6118,"13"2"2832,-33 1 4044,19 10-136,-18 0 202,9 33 393,5 6-782,11 15-1442,6 15 1287,6-22 99,23 23-1829,-17-29 228,38 10-83,-18-29-22,11 4 721,5-17 1660,-18 2 123,8-23 756,-21-6-398,7-27-545,-16 11-988,4-3-263,-6 13-349,0-1-943,0 3 163,0 4-632,0 3 1204,0 4 180,0 5 650,0 21-298,0 15 286,18 12-1437,-13 7-576,27 4 1912,-10-10 0,-3 8 1,-1-17-1</inkml:trace>
  <inkml:trace contextRef="#ctx0" brushRef="#br0" timeOffset="137929">16138 15502 21660,'0'41'-6385,"17"-6"2588,-13 5 2747,12-7-204,-4 2 434,-9 14 773,22-14-128,-14 16-1827,4-28 1200,-2 2 566,-8-18-81,5-3 1652,-5-4 729,-1-18-1497,2-7 394,-1-10 443,9-15-538,-4 19 431,8-24-423,-4 25-868,6-15-883,-7 26 1801,1 1-65,-1 14 1158,-4 4-934,6 16-1722,-8 11-473,5 21-222,-7-6 385,3 0-602,-5-16-4,1-2-984,-1-5 955,0-1 1270,0-8 269,-1-3-115,2-7 1985,-1-13-1073,2 9 1375,-2-27-1572,3 27 1475,4-50-1141,0 31 662,8-40-368,-6 33-2106,6-13 1288,-8 22-1322,2 3 1874,-3 10-1133,-1 7 1760,5 13-2297,-4 14-437,3 10-232,-1 7 202,1-7-328,9 20-644,-5-14-977,8 11 2610,-7-21 0,3-6 1,0-3-1</inkml:trace>
  <inkml:trace contextRef="#ctx0" brushRef="#br0" timeOffset="138163">15652 14708 24718,'-7'20'-3830,"2"-3"2481,35 6 108,-2-10 900,32 1-431,-2-10 75,-25 7 0,0 1 772,4-10 1,1-2-1,1 5 1,0 0-1,1-5 1,0 0-1</inkml:trace>
  <inkml:trace contextRef="#ctx0" brushRef="#br0" timeOffset="141214">17650 12383 23009,'2'-34'-1823,"0"0"0,0 1 0,0 0 259,4-34 637,0 5 534,-1 6 315,3 9 638,1 11-2,0 15-851,1 10 1712,-4 27-2261,0 11 409,-2 29 279,-3-22 1,0 2 45,0 8 0,-1 2-62,0 9 0,0 3 29,1-14 1,-1 1 0,-1 2-25,-4 6 1,-3 2 0,2 1-322,4 5 1,3 1-1,-5 2 769,-5-13 1,-4 1 0,0 1 0,3 1-114,3 1 0,3 1 0,0 0 0,-2 1-61,-3 1 1,-3-1 0,0 2 0,0 4-54,3-7 0,0 3 0,0 3 1,0 0-1,1-1 0,-1-3 20,1-1 1,0-3-1,0 0 1,0 1-1,-2 6-182,2-7 1,-1 4-1,-1 3 1,0 2-1,0-1 1,0-1-1,1-3 1,0-4-156,-1 4 0,2-5 0,-1-2 0,1 2 0,-2 4 274,1 2 1,-2 4 0,0 2 0,0 2 0,0-2 0,1-3 0,1-6 0,-2 8 0,2-6 0,0-2 0,-1 4 0,1 0 0,-1 1 0,1-1 0,-1 0 0,1 1 0</inkml:trace>
  <inkml:trace contextRef="#ctx0" brushRef="#br0" timeOffset="146112">19075 12520 23549,'0'-5'-6205,"0"0"4256,-14 4 3647,10 22-2282,-20 9 688,18 9 0,2 2-679,-14 15 491,12-10 0,3-2-1358,-3-3 1721,6 23-279,0-31-1382,0 14 1059,0-26-313,0 5 543,0-17-353,17-20 2215,-13-14-1540,15 0 0,2-3 1019,-6-18-586,21-2 580,1 0-52,-7 13-428,-6 10 1,0 2 822,5 2-1755,16 2 1557,-18 14-588,16 19-563,-20-11-629,-1 27 0,-1 6-1354,-2-8 763,-1 15 1,-2 2-1642,0-6 798,-3-6 0,0-2-1599,5 3 398,7 4 1229,-5-18 707,0-7 1479,3-5 0,0-5 1,1-3-1</inkml:trace>
  <inkml:trace contextRef="#ctx0" brushRef="#br0" timeOffset="147029">19887 12707 22380,'0'-25'-5666,"0"-4"3447,0 11 1245,-18 0 321,13 11-222,-25 5 2289,14 24-542,-14 7-911,5 14 1142,9-1-393,-4 15-126,16-20-365,-9 26 605,13-39-2371,18 3 26,0-14 349,20-6 1404,-4-19 1313,1-12-325,-7-22-300,-10 7-513,-4-1 427,-13 0-347,3 10-670,-4-11-1152,0 21-830,0-1 272,0 34 706,0 8 463,0 15 71,0 2 598,16-10-746,-12 3 640,11-3-435,-4 0-371,-9-3 317,18-1-393,-9 1-7,7-13 986,3 3 983,-7-14 817,3 2 9,-6-25-46,-1 17 689,-2-39-1425,1 15 387,-3-11-1247,2-10-205,-4 24-1110,2-8 238,-4 14 363,3 9-388,0 1 1630,2 10 396,5 16-1581,-3-12 1106,7 30-1497,-6-5-72,4 22 277,-7-9-488,1-1 5,-4-8-223,0-11 2331,-2 3-2035,0-13 1550,-1-5-165,1-24 489,1 12 477,-1-38-681,3 24 154,0-21-73,3 8 51,8-16 268,-4 12 51,12-18-350,-10 26-594,12-6 1132,-13 23 70,8 2 862,-13 24-3022,5 7-190,-7-2-139,4 33 100,-6-32 569,-1 11 1,0 2-758,-1-7-222,1 13-567,-1-30 2371,2-2-414,-1-8 2401,2 0-278,1 0-85,-1-19-1076,3 14 1321,7-44-1402,-3 28 717,11-34-6,-10 28-2213,3-3 236,-9 20 291,0-6 535,-1 14-3,-1-7 215,0 9 131,0 0 143,3 15-2074,0 7-240,6 21-298,-5-6 590,3 1-1631,-4-10 735,0-4-854,1 0-9,1-4 1835,1-3 1355,0-8 1,-2 2-1,0-5 1</inkml:trace>
  <inkml:trace contextRef="#ctx0" brushRef="#br0" timeOffset="147230">19785 11961 22740,'-32'0'90,"3"0"0,10 19-249,32 4-3036,13 14 2169,2-18 1,6-2 1009,20 7 0,5-2 1,-11-3-1,3 0 1,-4-3-1,-1 1 1,1 0-1</inkml:trace>
  <inkml:trace contextRef="#ctx0" brushRef="#br0" timeOffset="147485">21837 12774 24539,'-26'2'517,"4"-1"-387,29-1-673,8 0 630,26 0-988,6 0 900,-7 0 1,3 0 0,-8 0 0,0 0 0,14 0 0,0 0-1</inkml:trace>
  <inkml:trace contextRef="#ctx0" brushRef="#br0" timeOffset="147763">23127 12186 24808,'-17'22'-746,"-4"-16"2488,19 40-4893,-5-23 2233,3 24-478,1-5 542,-3 5 488,3-11 1,1 1-1050,0 20 237,1-7 0,0-1-1813,1 8 2142,0-10 1,0-2-411,0 4 1228,0-14 0,0-1 1,0-2-1,0 5 0</inkml:trace>
  <inkml:trace contextRef="#ctx0" brushRef="#br0" timeOffset="147896">22923 12842 22740,'-12'-33'-8919,"3"1"6208,9 1 2403,0-14 177,18 12 1491,17-17-267,10 24 598,12-4-1163,-8 13 1700,5 2-538,5 3-1212,1 2 1,2 1 0,-1 1 0</inkml:trace>
  <inkml:trace contextRef="#ctx0" brushRef="#br0" timeOffset="148296">23695 12149 23279,'-16'-14'-5979,"13"2"2075,-13 4 5135,0 4 207,12 19-1242,-24 34 384,18-3-745,1 3 0,0 0-1085,0 6 1349,6 4 0,1 0 480,2 1-1003,8-8 0,1-2-1044,-5-9 738,13 15-674,-4-32 292,-10 5 373,10-21 764,-5 0 47,1-27 987,11-7 465,-4-12-536,13-17 532,-9 18-751,-3 8 1,1 0 541,5-2-476,3-2 246,-7 22 142,-3-1-755,0 11 509,4-5 314,-4 28-2493,8 6 21,-7 13-776,3 0 67,-4-8-733,1 1-158,2-2 47,3 2-480,3-3 2653,1-3-699,19 4 1638,-9-14 0,14 0 0,-12-14 0</inkml:trace>
  <inkml:trace contextRef="#ctx0" brushRef="#br0" timeOffset="148650">24507 12653 22830,'0'-28'-5307,"0"0"3449,0 4 973,-23 2 287,18 4-713,-17 4 1671,4 4 115,-1 5-969,-12 18 2789,13 12-1093,1 22-500,9-5-451,-1 4 821,4-14-1355,5 1-329,0-3-491,22 5-1466,0-12 1281,21 1 1085,-22-13 628,13-5 443,-14-3 209,0-23 419,9 15 442,-20-36-1058,11 23 681,-6-33-1603,-3 18-10,2-23-782,-8 26-145,-1-11-120,-2 22-773,-1 4 1655,7 32-2091,-2-11 1782,9 54-579,-6-36-293,4 17 0,2 1-442,1-4 1719,1-5 1,2-1-1,0-8 1,7 6-1</inkml:trace>
  <inkml:trace contextRef="#ctx0" brushRef="#br0" timeOffset="149013">24978 12619 22560,'2'-8'-4791,"0"1"4016,1 7 2121,1 17-3783,0-13 1375,1 31 19,1-30 857,1 37-1815,0-23 990,0 20 24,-1-12-1034,0-1 2095,3 4-518,-1-10 45,2 4-583,-5-16 991,2-2 898,0-6 1104,0-19-902,4-5 218,-3-13-342,10-11 394,-8 18-30,12-22-372,-11 25-396,5-6-1387,-5 15 1218,-2 6 92,4 5 1203,-6 3-203,9 26-2425,-7 7-456,6 14-25,2 16-310,-3-19 32,1-8 0,1 1 1288,4 2 0,11 7 1,-7-17-1</inkml:trace>
  <inkml:trace contextRef="#ctx0" brushRef="#br0" timeOffset="149346">25750 12629 22740,'-14'-5'-2975,"10"21"799,-10 8 2385,14 13-1775,17-5-237,-13-7 804,12-1 171,5-1-781,-15-1-13,46 4 1986,-36-10-1425,27 0 1985,-22-9 578,1-6 430,-2 2 299,5-18 252,-7 11 718,4-24-2551,-13 12 30,-1-11-1006,-7 28-829,0 14-468,-15 36 500,10-7-830,-8-4 1,0-1-551,9 4 2256,-14 20 1,15-35 0,-6-2-1</inkml:trace>
  <inkml:trace contextRef="#ctx0" brushRef="#br0" timeOffset="149547">25770 11506 24629,'-31'-3'-900,"0"-1"711,-3 27 422,7-4 1,1 3-799,4 4 1,2 3 466,-15 19 1,1 2 0,14-15 0,2 0 0,-5 13 0,-1 0 0</inkml:trace>
  <inkml:trace contextRef="#ctx0" brushRef="#br0" timeOffset="149863">27310 12753 26158,'5'0'-3238,"17"0"1618,22 0 1620,11 0 0,-10 0 0,2 0 0</inkml:trace>
  <inkml:trace contextRef="#ctx0" brushRef="#br0" timeOffset="150229">28145 12453 24988,'0'-6'-5756,"0"23"3628,0 12 1154,15 34-477,-11-8 970,10 6-246,-14 4 559,10-16-699,-9-10 1,0-2 771,14 2-445,-14 12 401,8-29-188,-9-1 119,6-14 207,-5-4-895,3-1 1215,4-18 324,1-13 136,14-25-42,-3 0 0,0 13 1,1 1 299,9-13-406,4 1 1,1 0 1162,1 2-1654,-2 8 1,0 5 399,-6 15-567,15 2 674,-20 17-678,5 3 1,-11 20 0,-1 6 0</inkml:trace>
  <inkml:trace contextRef="#ctx0" brushRef="#br0" timeOffset="150563">28708 12633 22290,'0'32'-5576,"11"-1"1648,-8-6 2894,8 0-274,-11-4 1289,0 0 5,7 14-360,-5-7-1432,9 30 898,-7-28-115,5 23 912,-1-32 1,3 3 0,-1-11 0</inkml:trace>
  <inkml:trace contextRef="#ctx0" brushRef="#br0" timeOffset="151380">29352 12695 23819,'7'-16'-1889,"-2"0"640,-4 2-184,-1-1 333,0 0 156,-23-4 644,0 7 440,-5-2-964,-10 10 1307,15 2 420,-17 21 1075,8 7-242,15 11-856,8-1-774,9 4-742,0-10-47,0 7-811,24-14 198,-18-3-1388,37-3 1684,-18-4 823,-2-3 549,16-5 1079,-18-1-199,12-35 453,-5 23-934,-17-23 0,-2-2 486,3 14-1149,-4-34-342,-6 27-422,-1 5-475,0 68-219,16-12 307,-8 18 1,-1 4-794,12 0 1313,-6-17 0,-2-1-1242,-9 16 1364,23 0-396,-23-4 570,8-17 0,-1 0-344,-8 12 963,5 17-869,-7-36-933,-16 1 1984,-2-40-1226,-1-28-150,5-6 938,24 15 1,3-1-1,-7-11 1,17-2 0</inkml:trace>
  <inkml:trace contextRef="#ctx0" brushRef="#br0" timeOffset="152112">30303 12418 25348,'18'-12'2059,"-5"4"-1331,-7 4-540,-18 3-814,8 15-1036,-32 5 2294,19 19-1454,-6-5 437,10 4-887,3 4-355,7-9-157,-7 18 444,32-23 308,1 8-1627,4-18 2173,10-2 12,-12-10 1148,16-3 346,-17-22 586,8 16-32,-16-50-896,6 31 69,-12-9 0,-3-1-966,-1 1-361,-2-7-509,-4 18-329,0 1-251,0 32-311,0 7 1432,0 22-513,0-2 479,32 16-645,-24-21 493,15-4 0,3-3 528,-2-13 536,17 10 157,-8-22 911,-1 5-169,-12-7 368,-1-18 436,4-5 306,-7 0-756,3-18-972,-7 15-484,-4-11-1283,0 3 500,-4 22-331,1 1 271,-2 11 769,2 0 346,1 0 346,1 18-2235,4-13 1979,8 30-1564,-1-11 232,15 7 167,-12 5-1341,14-14 906,-17-5-269,13-8 3100,-21-9-135,6-20 388,-14-7-809,-1-24-1065,-1 11 322,0 3-997,-18 6 188,13 9-1025,-12 30 2069,17 24-1947,0 23 1170,19 7-410,-14-12 345,14 3-500,-3 1 463,-12-2 460,23-2-3004,-24-2 2481,15 10-1040,-16-18-699,6 13 472,-8-33 2176,0 0 0,-26-16 0,-8-3 0</inkml:trace>
  <inkml:trace contextRef="#ctx0" brushRef="#br0" timeOffset="152285">30768 11534 25258,'38'-6'377,"0"1"0,-1 0 1,0 1-381,-1 3 1,-1 0-72,0-1 1,-1 4-494,-2 9 0,-1 2-1703,29 10 900,-31 0 1,-3 3 998,21 19 0,-8 5 0,-6 4 0</inkml:trace>
  <inkml:trace contextRef="#ctx0" brushRef="#br0" timeOffset="152434">32418 12479 28766,'26'3'-785,"-5"-1"0,-11-2 0,-5 0 0</inkml:trace>
  <inkml:trace contextRef="#ctx0" brushRef="#br0" timeOffset="156913">19130 15599 24808,'0'-43'-5486,"0"-1"3538,24 7 3184,-17-7-1813,36-4 1668,-39-5-1076,17 26 0,0 0 640,-15-30-1161,14 30 1,2-3 921,-12-20 0,-2 0-136,8 18 0,0 0-555,-7-15 0,-1 1 407,6 3-901,-12 5 218,5-3-390,-6 16 594,2-1-350,-3 42 227,0 0-130,0 28 288,0-4-341,0 10 596,0 5-179,6-11 0,3 0-94,-1-10 1,2 2-1237,8 22 1,3-1 522,-7-25 0,2-2 980,8 19 0,0-3 1,10-1-1,-12-18 0,0 0 1</inkml:trace>
  <inkml:trace contextRef="#ctx0" brushRef="#br0" timeOffset="157148">19970 15242 22020,'17'-36'-1480,"-4"14"0,-13 9 1</inkml:trace>
  <inkml:trace contextRef="#ctx0" brushRef="#br0" timeOffset="157712">20085 14838 23189,'-19'-14'-4557,"-13"1"4282,20 4-659,-14 3 1567,4 3 2,1 2 74,-16 1-134,10 22-419,-21 9 1411,23 14-1493,8-14 0,2 1 405,3 10-786,6-5 0,3-1-859,2 7-252,21 8-906,9-10 324,11-16 547,22 1 1269,-23-17 393,-5-5 0,0-5 1003,4-18 793,16-10 135,-28-10-279,3-5-581,-17 9-986,-5-2-750,-3-1-626,-4-16-24,0 16-803,-18-20-791,14 32 1049,-27-6 647,13 23 1085,1 22 1305,-6 6 240,11 43-1274,1-13-199,2-1 0,3 3 265,5-18 1,1 1-277,-3 13 0,0 6 0,4-6-216,8-9 1,0 0-237,-7 7 0,-2 4 0,2-6-1642,16 14 843,-11-15 1,-1-2 597,-3-1-42,9 3-94,-12-19-610,0-11-782,-17-1 2338,-7-9 0,1-18 0,4-5 0</inkml:trace>
  <inkml:trace contextRef="#ctx0" brushRef="#br0" timeOffset="158063">20752 15401 22290,'19'17'-4760,"11"-13"6333,-18 29-4639,19-7 2555,-11 9-707,10 20 210,-20-19 311,5 29-1429,-15-26 1671,-11-5 0,-1-1-1427,5 6 1912,-19-12 0,-4-2 359,4 9 0,-31-1 0,12-3 1</inkml:trace>
  <inkml:trace contextRef="#ctx0" brushRef="#br0" timeOffset="159596">21758 14466 23279,'-13'-15'-5798,"2"-7"2352,7 4 1956,18-8 2921,-9 8-1229,45-1 2024,-20 2-1424,12 7 1,4 2-365,18-5-135,-7 7 0,1 1 353,-22 2 0,0 3-356,22 8 1,0 1-1,4-5 1,-22 5-1,-1 0 1</inkml:trace>
  <inkml:trace contextRef="#ctx0" brushRef="#br0" timeOffset="159896">22178 14621 22830,'-25'2'433,"6"0"480,2 0-225,10 1 415,-2 0-259,8 4-2475,-2 3 684,3 21-559,0-4 651,8 7 1,4 1-1648,9 16 1297,-9-15 1,1 4-225,2 5 1,0-1 4,-6-8 1,-1 1 1140,2 11 1,-2-1-231,-1-13 0,0-1 143,2 33 381,-7-4 563,7-5-172,-9-5 230,0 8 111,0-20-350,-19 11 749,0-32 661,-3 0-757,-8-15 79,9-2-762,-11-19-600,12-13 144,8-11 1,12-10-1,0 7 1</inkml:trace>
  <inkml:trace contextRef="#ctx0" brushRef="#br0" timeOffset="160246">22590 14957 22020,'14'0'1349,"-1"15"-5449,-2 4 1351,-4 0 684,0 22 1145,-4-24 173,0 34 553,-1-23-1571,1 8 0,-1-10 1755,2 1 127,0-2 256,7 8-706,0-8 16,12 7 182,-6-18 403,8-1 495,-6-10 661,2-2 310,0-1 265,0-21 187,-1 16 591,-1-40-1753,4 6-186,-8-12-636,-5 14 0,-1 0-551,-3-7-165,-2 9 0,-1 1-918,-3 0 67,1-2-138,-1 20 714,0 31-238,0 15 478,20 17-1120,-10 0 0,4 0 373,10-20 1,2 0 1205,-7 18 0,1-1 1,24 0-1,-10 1 1</inkml:trace>
  <inkml:trace contextRef="#ctx0" brushRef="#br0" timeOffset="160766">23448 15243 23819,'-10'0'180,"0"0"-90,5 0 0,2-16-3191,1-10 1358,2-10 713,23-8 1117,-18 7-1394,38-5 1196,-28 9 0,-1-1-255,5 7 0,0-1 144,7-20 1,-2 0 1518,4-9-646,-4-2 0,-2 0 41,-6 0-727,-2 3 1,-2 0 413,-11 7-932,2 9 0,-1 2-277,-2-2-414,0-12 435,-14 31-193,10 4-13,-25 12 1901,25 29-726,-22 21 771,12 16-775,2-7 1,1 2 74,4-16 1,1-1-165,1 16 1,2 1 148,2-15 1,2 0-140,9 0 1,0 1-897,-9-1 0,2 0 333,19 0 1,2-1-927,-11 0 1,0-1 129,10-3 1,5 1 1217,7 11 0,1 0 1,-6-15-1,1-1 0,10 8 1,1 1-1</inkml:trace>
  <inkml:trace contextRef="#ctx0" brushRef="#br0" timeOffset="161830">25413 14687 24988,'-16'9'2107,"-9"-1"-1197,-10-8-1507,-5 0 185,7 0 137,-6 0 79,-1 0-41,-1-16-469,1 12-34,5-22-1258,4 24 1381,-4-22-913,15 5 59,-1-18-685,15 6 309,5-2 869,25 9 1099,-18 0 8,45 2 647,-12-2 881,13 10 247,11 2 542,-29 9-274,6 45-2082,-18-11-1158,-15 1 0,-2 5 707,0 3 0,-1-1-2116,-4 27 1592,-9-6 0,-5 0 156,-1-23 0,-3 0 189,-12 22 1,-2-1 176,7-25 1,-1-3 1061,-9 16 0,2-3 1295,-5-2-297,-9 2-70,12-25 213,14-10-105,-6-2-713,19-29-2811,2-7 95,23-12 1324,-7 5 0,5 2-327,32-2 750,-20 8 0,0 2-745,18 5 641,13 11-95,-26 19 1943,12-4 93,-16 40-2889,3-18 481,0 25-477,-7-18 1,0-1-755,13 16-39,-2-7 1,1-2-1081,10 3 2800,-3-12 1,2-5-1,13-8 1,-20-8-1,1 0 1</inkml:trace>
  <inkml:trace contextRef="#ctx0" brushRef="#br0" timeOffset="162129">26322 14768 23999,'-24'-37'-7602,"18"4"5131,-34 4 2722,16 14 458,-19 4 359,7 32 793,2 0-1400,17 9 1,5 5-1373,-3 13 1363,3-1 0,3 1 276,8 13-914,7-3 1,8-1-817,23-1 315,-4-12 0,3-6-1330,23-14 1710,-19-12 1,0-3 879,8-5-28,-11-9 0,-1-7 1209,2-22-935,-11 4 0,-4-4 736,-4-28-1170,-9 28 1,-2-2-752,-5-5 1,-3 2-1240,0-25 385,-11 12 0,-6 2-1935,-14-4 2682,16 21 1,-4 2 0,-30-1 0,18 4 0</inkml:trace>
  <inkml:trace contextRef="#ctx0" brushRef="#br0" timeOffset="162811">27370 14630 21300,'-15'0'90,"3"0"-90,4 0 0,2-12-3400,0 10 2892,-1-16-1579,2 10 1057,2-4-964,2 2 105,1 3 292,0 2 1,0-1 2069,0 3-938,17 0 3071,-2 2-489,5 18-1352,-9 6-956,-11 10 371,0 0 90,-21 9 724,16-9-571,-12-3 0,-4 0-1009,-5 7 181,-9 11 1456,-1-15 1153,9 0-882,1-3 83,-7 12-798,7-14 343,0 13-684,12-22 32,9 15-1228,1-18-349,27 14-272,8-16 206,13 4-321,3-7-234,-6-1 1938,2-2 0,4-1 0,1-1 0</inkml:trace>
  <inkml:trace contextRef="#ctx0" brushRef="#br0" timeOffset="163180">27988 15274 24449,'46'-36'1485,"0"-7"-1561,-11 9 12,-2-6-287,-11 9 157,-2-2-329,-1-3 110,-2-3-295,1-21-381,-7 13 26,-2-16-215,-6 21 387,-3 0 114,0 0-192,0-14 21,0 15 149,-16-17-275,12 30 346,-11-3-211,15 41 745,0 34-75,0 10-384,7-2 0,1 1-907,-4 9 243,11-4 0,-1 1 726,-12-23 1,-1-2 622,6 13 1,0-1-1,-7 17 1,0 1-1</inkml:trace>
  <inkml:trace contextRef="#ctx0" brushRef="#br0" timeOffset="163313">28148 15474 24449,'-16'2'2004,"-4"0"-1335,19-1-805,13-1-2536,37 1 443,1-1 2211,-12 0 1,-1 0 0,13 0 0,3 0 0</inkml:trace>
  <inkml:trace contextRef="#ctx0" brushRef="#br0" timeOffset="163446">29573 15622 27777,'29'0'-4408,"4"0"4408,-10 0 0,2 0 0,-10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39:33.703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1908 1101 23279,'0'-35'-4676,"0"1"3267,0 3 1064,0-1 246,0 2 213,0 2 122,0 0 615,0-14-2087,0 16 1506,0-15-180,0 25-1,0-3-89,-14 9 219,10 0-937,-25 5 1861,5 3 273,-25 22 707,5-1-1275,7 9 1,0 4 457,-7 10-620,14-11 1,1 0 273,-7 17 1011,8 0-2327,6-3-275,7 15-1262,8-17 234,26 20-678,-13-30 446,46 6 872,-28-16-134,27 0 868,-12-4 96,15 6 438,-15-7 118,7 7 824,-20-12-68,-13 1-1577,-3-2 418,-10-4-736,-20 10 1718,14-5-1037,-42 9 833,4 7 62,-15-6-410,27-8 1,1 0 661,-15 2-85,2-3 142,5-6-1079,-10-4 1,15-2 0,-5-2 0</inkml:trace>
  <inkml:trace contextRef="#ctx0" brushRef="#br0" timeOffset="230">1435 670 23189,'11'-23'-2115,"5"0"2262,-14 10-352,6 2 718,-3 24-2754,4 12 609,4 12 427,4 12 89,-4-11 1,-1 2 431,-1-6 1,0 3 69,1 7 0,1 6 0,0-3 241,-3-2 0,1 3-39,0-2 1,2 7 0,-1 1 0,-1-6 61,1 5 1,-1-1-408,4 11 0,1 7 0,-1-10 179,-4-16 0,0-3 594,3 13 1,0-3 0,-4-17-1,-1-2 1,11 31 0</inkml:trace>
  <inkml:trace contextRef="#ctx0" brushRef="#br0" timeOffset="1282">3163 1282 23999,'-23'-21'-5157,"-23"1"5226,22 3-1118,-25 2 1591,9 4-273,-2 4 267,-4 3 93,-3 4-629,1 18 2150,0-13-1170,3 40-391,18-25 1,1 2 184,-7 34-819,15-16 0,3 0-557,6 9-504,6 15-377,29-25-1119,-3-1 410,26-8 1654,-17-13 1,2-2-389,20 3 1044,-3-9 0,2-3 645,11-3-103,-22-13 0,-2-3 1490,11 8-883,-28-19 1,-1-2 493,15 2-1215,-17-8 1,-3-3-467,2-10 91,-9 5 1,-4-1-956,-3-7-55,-11 4 1,-2 2-1791,5 4-19,-13-15 735,4 40 442,11 25 1129,-10 5 1012,13 25-903,6-2 0,3 2-439,9 14-518,0 3 0,2 0-380,9-1 1608,-7-13 1,1-1 0,8 1-1,-10-17 1,0-1 0</inkml:trace>
  <inkml:trace contextRef="#ctx0" brushRef="#br0" timeOffset="1580">3618 1377 23999,'0'-19'-5936,"0"3"3808,18 55-153,-13-18 1603,10 19 0,3 2-309,1-6 716,-3-6 1,0 0-102,2 2-1674,7 5 2875,-17-13-1422,5-8 985,-5-3-154,-7-28 512,1-3 107,-2-21-451,0 0 44,0-8-289,0-7-630,0 8 1,0 0 59,0 10 0,0 0-504,-2-24 1,4 0 962,8 27 0,1 2 0,-9-9 1,1 2-1,18-9 0</inkml:trace>
  <inkml:trace contextRef="#ctx0" brushRef="#br0" timeOffset="1915">4395 1235 24269,'-29'0'-180,"12"23"-751,5-4 171,12 23-1456,0-7 739,18 22-277,-13-11 850,27 11-1157,-28-18 288,10-5-182,-1-2 498,-9 4 1723,16-12 440,-13 4-448,1-18-282,1-3 761,-6-31-352,2 0 714,-4-26-325,0 2-809,-1 6 0,0-2-306,1 9 1,0-2-340,2-24 0,1-1 331,0 27 0,1 1-279,1-8 1,1 2 765,8-3 1,3 8-1,2 6 1</inkml:trace>
  <inkml:trace contextRef="#ctx0" brushRef="#br0" timeOffset="4898">5512 1433 24898,'0'-5'-5396,"0"1"3718,0 0 883,0 0 247,0 2 122,0-1 122,0 1 76,0 0-1369,0 0 1507,20 0 1877,3 1-382,14 0-912,-2 1-336,-4 0 90,3 16-652,3-12 533,0 30 1,1-16 0,0 18 0</inkml:trace>
  <inkml:trace contextRef="#ctx0" brushRef="#br0" timeOffset="5063">5760 2012 24718,'-7'9'-868,"5"-2"-1629,-6-3 4270,4-3-1662,28 1-1828,12-19 1796,23 13 1,-24-4 0,1 0 0,27 8-1</inkml:trace>
  <inkml:trace contextRef="#ctx0" brushRef="#br0" timeOffset="6014">8532 592 23369,'6'-9'-111,"-2"2"-870,-3 0-460,-1 1-157,0 1 653,0-1 411,-15-4 326,11 3-1723,-33-6 1515,11 5 624,-14-2 330,5 3 714,6 2-30,1 1 124,-15 2-415,10 1 1052,-23 1-1291,25 0-159,-9 0-12,8 14 425,9-10-636,-10 22-366,18-8-549,-2 9-455,6 15-320,5-9 32,0 33-68,5-19 287,1-2 0,0 1-661,0 12 920,0-5 0,0 0-570,0 12 875,0-23 1,0 0 79,0 16 145,0-1 251,0-1 29,0-18 0,0-1 48,0 17 102,0-12 0,0-2 180,0 2-180,0 6 0,0-22-90,0-5 0,0-6 90,0 0 0,0-7-90,14 1 483,14-7 1049,7-1-94,11-1-202,-2 0-1439,-4 1 0,2-2 462,-5-6 1,0-1 0,15 6-1,1 1 1,-11-7 0,-1 1 0</inkml:trace>
  <inkml:trace contextRef="#ctx0" brushRef="#br0" timeOffset="6747">10398 585 23549,'-12'-9'-3379,"0"0"1670,-2 1 1569,4 0-675,3 2 272,5 2-890,-6-1 1442,8 3-1605,0-1 1294,17-1 2034,9 0-497,28-2 261,-10 3-716,-3 1 1,-1 1 1473,1 1-1609,-5 0 1,-2 0 948,-7 0 92,9 13-2833,-21-10 540,4 22-1527,-12-21 1264,0 23-1297,-5-15 282,-1 38 324,-1-19 764,0 4 1,0 1-116,1 8 264,3-2 0,0 1 696,2 14-570,4-7 1,1 1 613,6 12-260,-6-22 1,3 0-146,2 0 1,2-1-365,6 20 393,-1-13 0,1 0-257,1 4 401,-4-13 1,-1-1-155,0 2 456,7 21-190,-18-37 223,1 10 61,-10-26 409,-23-1 2145,-19-5-1175,-7-18-1321,11 16 1,1-2 650,-4-29-1009,-12 28 914,21-20-570,0 21 1,8-17 0,2 6 0</inkml:trace>
  <inkml:trace contextRef="#ctx0" brushRef="#br0" timeOffset="6996">11840 1327 26158,'0'-17'-6206,"-19"2"4680,14-7-547,-28 5 2460,29-3-1757,-10 9-3524,6 3 5061,6 25 1,-6-12 0,8 15 0</inkml:trace>
  <inkml:trace contextRef="#ctx0" brushRef="#br0" timeOffset="7150">11992 1815 23099,'14'33'-7562,"-1"-1"4929,-3-3 1474,-1-4 548,-2 3 563,-2-11-177,-2 4 243,-2-12-1808,0-1 2291,-1-1 229,0 0-664,-19 3 856,15 2-474,-27 1 1,-6-1-1,-2 10 1,-2-6-1,0-1 1</inkml:trace>
  <inkml:trace contextRef="#ctx0" brushRef="#br0" timeOffset="8380">5795 3870 23189,'0'-10'-4946,"0"-1"2907,21 0 5253,-16-2-3395,36 1 1878,-35-1-2184,40 1 1536,-26 0-590,23 3 1122,-12 2-2996,13 4 1141,-9 2 0,8 22 0,-13 6 0</inkml:trace>
  <inkml:trace contextRef="#ctx0" brushRef="#br0" timeOffset="8548">5898 4543 22740,'16'-16'-369,"12"-2"23,19-1 605,8-12 1,0 27 0,4-13 0</inkml:trace>
  <inkml:trace contextRef="#ctx0" brushRef="#br0" timeOffset="8998">7730 3659 23909,'-16'15'52,"4"10"-1868,12 12-913,17 7-71,-12-6 1598,13 5-198,2 1 876,-12-11 0,1 0-1547,14 18-161,-12 10 1084,1-22 568,-9-7 1218,9 3-1052,-12-13 1116,0-1-2,0-14-226,-17-5 1956,13-20-2624,-25-10 743,26-13-601,-9-6 204,12 6-152,0-2 0,25-3 898,-19 2-1454,15 15 0,4 2 2341,3-12-1202,-5 14 1,2 3 1234,13 7 998,6 3-599,-21 12-710,7 22-2080,-8 12-438,-7 11-17,-3-9 1,0 0-1818,1 10 2453,0-4 1,1-1-1,5 8 1,-5-18 0,-1-1-1</inkml:trace>
  <inkml:trace contextRef="#ctx0" brushRef="#br0" timeOffset="9331">8602 4116 23099,'0'-13'-6295,"0"4"4166,17 1 5596,-13 1-3281,36-1 1149,-20-3-344,23 0 158,10-9-165,-13 4 197,-4-1 1,-1-2 1003,-5-2-2263,9-23 441,-31 19-1658,-3-19-421,-33 18-58,-5-15-690,-17 22 1076,-9-5 122,23 16 575,-6 1 652,18 7 902,-2 22 711,14 10-968,-2 13-353,13-11 0,2 0-1200,-1 10 379,12-13 1,4 0-1894,5 11-649,29 0 529,-10-3 2241,5-1 1,6-4 0,1-2 0</inkml:trace>
  <inkml:trace contextRef="#ctx0" brushRef="#br0" timeOffset="9563">9333 3909 23189,'0'-13'-6475,"-12"0"4828,10 4 4,-10 3 2366,12 16-1075,25 9 411,8 0-10,-2 8 0,3 2-1430,19-3 1531,-15 12 0,-2 5-310,8 1-732,-14-13 1,3 3-1,-3-2 784,-7-7 0,0-1 0,13 13 0,-1-2 0,1-3 0</inkml:trace>
  <inkml:trace contextRef="#ctx0" brushRef="#br0" timeOffset="9932">10170 3790 22920,'-17'-9'-3826,"0"3"3327,-3 23 1819,-5-12-2,23 40-2978,-21-23 2075,21 23-1522,-18-5 429,13-1 400,-7 1-38,6-1-900,0 9-449,3-14 1368,-3 11-1417,5-27 1670,-3-2-220,1-12 1469,-1-4-246,-1 0 139,-5-23-1954,2-9 110,-5-31 208,8 9 421,2 16 1,2 0-722,0-7-991,3-10 297,0 13 295,0 17 1769,17 2 1322,0 17 878,4 29-2521,7 1 1,-1 4 10,-4 27-401,12-9 0,2 0-639,-4 4 784,-3-8 0,1-1 0,7 6 0,-14-18 0,1 0 0</inkml:trace>
  <inkml:trace contextRef="#ctx0" brushRef="#br0" timeOffset="10114">10797 3729 23099,'-44'22'2277,"8"-17"-2354,2 45-1378,6-23 1354,1 29-822,7-18 0,1 2-205,5-7 1,2 0 987,-4 13 0,1 1 1,8-12-1,2 0 0,0 1 1,0 1-1</inkml:trace>
  <inkml:trace contextRef="#ctx0" brushRef="#br0" timeOffset="10714">12272 3248 24359,'-36'-22'-4519,"-6"-1"3386,13 8 637,0 5 593,17 23 615,5 7-938,6 21-605,-1 5-703,1 9 1303,0-7 0,0 2-19,0-12 0,0 1 5,1 6 1,-1 4 0,1-5-165,0-4 0,0-1-290,0 10 1,0-1 113,0 13 414,0-7 139,0-19 1,0-1-18,0 13 99,0 6 19,0-18 18,0-16-176,0-1-91,0-30-90,0-17-90,0-14 90,0 1 0,0-2 270,0-22 48,5 23 0,2-5 0,-2 2 26,-3 0 1,1-1 31,6-6 0,5-6 0,-2 5 92,-2 3 0,-2 2-40,2-14 0,2 1 145,7 8 0,0 4 109,-13 15 0,1 0 94,14-10 1,2 4 524,-2 9 324,9 6 99,-8 20 236,1 6-409,1 27-1771,2-3 89,0 29-852,0-6 472,-8-6 1,-1 2-157,-4-9 0,0 1-175,6 27 1,0 0-257,-8-25 1,-1 0 368,5 23 0,-1 0 396,-6-26 1,0-1-951,5 28 0,-1-2 687,-3-3 934,-2-16 1,-2-3-1,-4-7 1,-1-5-1</inkml:trace>
  <inkml:trace contextRef="#ctx0" brushRef="#br0" timeOffset="10834">12305 3834 22830,'0'-21'-6836,"0"4"3988,20 3 3668,13 2 1,11 1 0,6 3 0</inkml:trace>
  <inkml:trace contextRef="#ctx0" brushRef="#br0" timeOffset="11132">13113 3679 22200,'0'29'-5396,"0"7"3357,0-7 975,0 8 425,0-8 304,20 19-768,-2-10 756,-1-6 0,0-1-1758,-1 5 1774,-2-4 1,-2-2-43,-8-4 1254,17 14-1051,-20-30-169,4-22 1247,-5-19-1345,0-2 1,0-4 45,0-27 501,0 14 0,0 1 0,0-15 1,0 23-1,0 0 0</inkml:trace>
  <inkml:trace contextRef="#ctx0" brushRef="#br0" timeOffset="11464">13590 3774 22830,'0'3'-6476,"0"1"4258,0-2 1153,0 2 517,0-1 122,0 5 122,0 21 76,0-6-1368,0 30 1596,0-24 0,0 19 0,0-23 989,10 8-724,-8-19-238,8 1-353,-10-32 56,6-27 23,-4-6 62,4 17 0,0 0-253,0-11-86,6 0 589,1 0 198,1 3 1,3 2-1,1 3 1</inkml:trace>
  <inkml:trace contextRef="#ctx0" brushRef="#br0" timeOffset="12330">14263 3735 23279,'-17'-34'-7623,"13"1"5476,-35 15 3093,33-9-2301,-34 25 3084,17-10-1455,-15 12 861,7 0-1225,12 22 2079,1 10-703,11 12-1804,-5 19 1281,8-22-1759,15-8 1,2 0-672,-6 4 346,21-11 1,4-2-22,-9-2 880,15-10 1,3-4 578,-4-3 967,25-26 823,-38 15-883,-9-22 0,-3-5 701,-3 8-988,-5-11 0,-2-1-517,-2 0-370,0-9-1091,-17 8-859,12 13-593,-13-3 796,6 19 1497,10 22 406,-10 13 791,12 12-887,22 18-1002,2-20 992,-1-5 1,2 0-133,10 2 271,3 6-609,-13-17 185,5-7 211,-3-6 892,0 0 908,-2-8 86,-4 2-241,5-20 337,-11 13 579,3-32-1354,-12 10-1189,-2-9-526,-4 1-258,0 12-675,0 0 360,0 4-654,0 23-233,20 10 1586,7 26-161,14-21 952,-11-1 0,0 0 140,13 0 71,-6-4 1,1 0 415,8 2 66,12-9 377,-22-8 33,-3 0 573,-6 0-640,2-16 433,-12 11-69,-3-27-1437,-11 8-256,-3-18-1247,-25 8-540,19 5-331,-33 18 1670,35-5-1861,-23 13 1703,25 18 257,-10 6 1166,12 26-759,0-4 339,0 8-30,0 9-963,10-28 0,3 3 624,0 18 0,3 1-1068,4-13 0,1 2 764,-4 5 0,-1 5 1,-1-5-471,0-4 0,-1-1 596,1 2 0,1 4 0,-2-5-105,-1-8 1,-2-1 83,0 8 1,0-2 43,3 5 144,-12-9 725,6-8-642,-8-3-154,-26-11 646,-18-3-123,-13-10 0,22-8 1,0-3-1,-22-9 1</inkml:trace>
  <inkml:trace contextRef="#ctx0" brushRef="#br0" timeOffset="12663">16633 2854 24089,'-21'-8'-2674,"15"1"-1033,-34 4 5065,13 18 826,-9-11-1138,0 45-1013,12-18-143,7 14 0,4 5-488,5-15 0,1 0 486,-2 8 1,-1 4 0,4-3 292,4-3 1,2 0-845,-6 13 0,4 0-462,15-17 1,2-2-57,-13-1 0,3 0 264,21-2 1,6 0 28,-7 9 1,1-1 256,5-10 1,4-2-431,17 15 1,0-3 671,-18-19 1,1-3 514,12 4 1,1-3-1,-10-10 1,-1-2-1,1-2 1,0 1-1</inkml:trace>
  <inkml:trace contextRef="#ctx0" brushRef="#br0" timeOffset="12918">17580 2820 23189,'0'-11'-5396,"24"4"9290,3 4-2402,16 20-2075,-4-13 519,-14 23 0,-2 5-1466,14-2 1100,-12 3 0,-1 3-1512,6 15 1603,-2 4-2370,-4 5 1461,-10-15 1,-2 1 639,-5-11 1,-2 1 74,2 24 1,-1 0 615,-4-25 0,-4 0-23,-8 24 0,-7-2-114,-1-23 0,-4-1-654,-12 20 0,-3-2 1033,7-22 1,0-1-1,1 6 1,2 0-1,-11 9 1</inkml:trace>
  <inkml:trace contextRef="#ctx0" brushRef="#br0" timeOffset="13147">19063 3365 26517,'0'-4'-7285,"-17"-1"7807,12 3-2091,-13-2-509,4 2 2271,-1 0 1,-3 2-1,7 0 1</inkml:trace>
  <inkml:trace contextRef="#ctx0" brushRef="#br0" timeOffset="13304">19085 3778 23369,'11'39'-6930,"5"0"4185,-14-1 2680,12 11-906,-8-11 715,7 7-227,-4-2 140,-4-12-1490,-1 23 1610,-4-20-2311,-19 26 2782,-19-20 1,14-13-1,-1-1 1,-6-5 0,0-1-1</inkml:trace>
  <inkml:trace contextRef="#ctx0" brushRef="#br0" timeOffset="17298">21512 456 21570,'11'-16'-1078,"-1"2"672,-3 3 78,0 2 723,-2 3 57,-2 22-2306,-1 14 1065,-2 16-717,0 9 337,0 0 62,0 9 618,0-27 1,0 1-45,0 3 0,0 4 116,0 0 1,1 3 0,-2-1 703,-7 9 0,0 2-240,6-11 0,2 6 1,0 0-1,-2-5 82,-5 12 1,-1-1-78,3 5 0,2 6 0,1-6-29,1-8 1,0-3 38,-5-6 1,-1 1 0,2-3 3,4 1 1,0-3 35,-6 0 1,0-1-92,6-2 0,0 2 38,-3 10 0,-1 0-79,5-14 0,0 1-6,-4 18 1,5-3-51,25 3-361,-13-18 1,5-4-265,28-4 981,-1-4 46,-10-20 812,4-5 266,0-23 641,15-14-63,-16-11-956,-10 10 1,-3-1 757,-3-8-1671,-10 7 1,-3 1-254,-5-3-558,-16 6 0,-1 2-1572,7 5 1183,-27 9 0,-6 6 332,9 7 897,-15 13 0,-1 6 935,-4 9-423,17-2 1,0 5-96,0 13 1,3 3 134,7-8 1,1 5-107,0 9 0,-1 6 0,4-2-262,2 1 0,3 2-440,4-9 0,0 6 1,1 0-1,1-4-569,-1 14 1,2 0 220,2-12 0,0 5 0,0-1 0,1-4-545,-3 11 1,1-2 625,2-8 0,-2 1 1,1-3-70,-3 2 0,-1-2 244,0-1 0,0 0 55,-2-2 1,-1 2-122,-1-6 0,0 2 0,-1-3-227,-2 6 1,-1 1 579,-1 1 1,-3 4-1,2-6 1,2-6-1,-1-3 1,-4 12-1,-1-1 1</inkml:trace>
  <inkml:trace contextRef="#ctx0" brushRef="#br0" timeOffset="17680">23215 2124 23549,'-54'-21'-1484,"19"8"0,0-1 644,-12-3 810,11 6 1,2 3 93,0 1 135,-9 4 284,15 23 207,0-15-349,3 43-264,-7-1 182,15 15-503,7-12 0,3 0-506,4 15 3,10-8 0,9-1-599,2-23 0,3-3-68,4 11 1,3-4 102,3-13 1,2-4 333,21 16 357,-24-22 0,1-1 732,1-4 1,1-1 0,1-2-1,2-3 1,-1-1 0,1-1 0</inkml:trace>
  <inkml:trace contextRef="#ctx0" brushRef="#br0" timeOffset="18014">23678 2334 22920,'0'-37'-5127,"0"3"2999,-21-3 129,-2 14 1514,-2-2 293,-6 15 1106,14 5-84,-10 2-1049,12 24 1465,-3 8-271,16 14-1592,-5 19 453,31-20-640,4-3 1,6-1 239,-6-19 0,4-4 301,20 10 1,1-4-334,0-12 713,-9-3 1,-1-7 797,1-22 1761,16-4-211,-36-14-262,0-15-1022,-18 26-1594,-2-13-379,-21 23-546,-1 9 395,-13 22 1102,15 19-1782,6 11-763,10 21 694,0-23 1497,28 15 1,-5-21 0,25-2 0</inkml:trace>
  <inkml:trace contextRef="#ctx0" brushRef="#br0" timeOffset="18197">24483 2316 23189,'0'-15'-6565,"-20"7"6747,15-2-2929,-31 9 4551,20 14-343,-3 13-1045,7 11-730,12 24-1552,0-20 909,8-5 0,6-2 817,23 5 0,-13-15 0,2-2 0,30 4 0</inkml:trace>
  <inkml:trace contextRef="#ctx0" brushRef="#br0" timeOffset="18597">24993 1493 23639,'-21'-31'-7767,"4"5"5960,4 5 571,10 37 1794,-9 3-294,10 17 0,4 7-635,-2 17 322,0-16 0,0 3-749,0 7 0,0-1 965,-1-11 1,2 1-102,3 2 1,1 4-1,0-4 63,-4-5 0,1-3-360,4 12 0,2-3-608,6 11 482,-11-5 231,21-8-208,-22 4 215,18-19-113,-13 1-63,11-22 1242,-6-18 911,3 6 778,8-49-1792,-2 27-16,1-14 0,1-1 248,-1 6 554,14-18-88,-25 42-740,1 2-650,-7 29-2719,-2 14 1566,-1 12-213,-2 7 218,0-9-167,0 4-664,0 0-1178,-14 15 698,10-19 2489,-11 6 1,15-26-1,0-5 1</inkml:trace>
  <inkml:trace contextRef="#ctx0" brushRef="#br0" timeOffset="18797">24077 1368 23189,'-15'15'-366,"3"-12"1921,3 54-4362,4-25 1551,3 15 0,1 6-1580,1 10 2615,-2-17 1,4 0-1,10-10 1,3-2-1,2 2 1,-1 0 0</inkml:trace>
  <inkml:trace contextRef="#ctx0" brushRef="#br0" timeOffset="19197">26605 1766 25078,'2'-14'-5422,"-1"3"3782,-1 4 235,0 24 562,-16 41 991,0-1-156,7 0 0,-1 0 21,-2-25 0,2-1-655,8 12 1,2 0 395,-10 16 316,10-3-339,0-2-136,0-20 0,0-1-397,0 15-1063,0 17 682,0-38 779,0-2 657,-16-40-174,-7-17-46,3 2 1,0-3-254,-3-20-13,5 16 1,3 2-423,3-6 103,-4-20 50,8 31-744,25-10 1352,17 27 603,-1 4 1,3 3-301,30 6 1,-27 0-1,-1 0 1,20 0 0</inkml:trace>
  <inkml:trace contextRef="#ctx0" brushRef="#br0" timeOffset="19547">27245 2234 23819,'-21'-18'-5997,"16"-8"2627,-34 23 5366,22-8-2288,-16 25 2434,17 10-1933,-2 22-418,16-4-1301,-5 18 1587,26-24-579,5 22-2107,0-28 1452,19 6-1415,-10-19 1933,11-7 872,14-4 1088,-26-21 657,8 11 324,-16-37-499,-4 20-732,-7-18 0,-1-3-352,1-1-710,-5 2 0,-2 2-949,-3 8-404,-3-3-744,0 15 42,0 33 585,0 8-713,19 36 313,-15-12 1637,34 1 0,-21-17 0,17 0 0</inkml:trace>
  <inkml:trace contextRef="#ctx0" brushRef="#br0" timeOffset="19830">28147 2267 23009,'0'-26'-5306,"0"-5"3268,-17 9 569,12-4 492,-32 17 2228,16 2-546,-19 25 1189,9 5-1568,6 22 653,12-9-397,7 2 48,26-4-568,7-5-1202,26-6 1041,-10-11-1180,15-30 1616,-26 14 290,-7-21 1,-4-5-173,-5 7-166,-3-11 0,-3-2 573,-8 0-963,4-10-2572,-32 9-38,20 14 2389,-46 2 1,28 15 0,-24 6-1</inkml:trace>
  <inkml:trace contextRef="#ctx0" brushRef="#br0" timeOffset="19970">27368 3259 23729,'0'12'-8184,"0"-3"9023,23-6 1,7-19-1,24-6 1</inkml:trace>
  <inkml:trace contextRef="#ctx0" brushRef="#br0" timeOffset="22256">18 6218 21121,'33'0'449,"-1"0"-449,-8 0 0,1 0 0,-6 0 0,1 0 0,-3 0 90,4 5-699,11-3 614,-3 8-597,11-9 441,14 9-93,-8-8 146,14 1 1,3 0 100,-27-1 1,2-2-14,12 1 1,6 0 0,-5-1 263,-8 0 1,0 0-227,5 0 1,6 0 0,-5 0 311,-1 0 1,-2 0-311,14 0 1,1 0 130,1 1 0,-2-2-54,-14-4-1,2-1-50,4 5 0,5 1 0,-4-1 66,-4-4 1,3-1-131,3 5 0,10 1 0,1 1 0,-8-1 2,-9 1 1,-6-1-1,7-1 26,5-1 0,7-2 0,3 0 1,-2 0-1,-7 1 30,-1 2 0,-4 0 0,4-1-12,-2-3 1,6-1-1,3-1 1,-3 0-1,-5 1-30,6-1 0,-5 1 0,4-1 37,-3 1 1,5-1-1,2 0 1,-2 0-1,-5-1 44,7-1 0,-6-2 0,3 2-13,-5 1 1,3 1 0,1 0-1,1 0 9,1-1 0,2 1 0,-1-1 1,-3 1-42,4-1 1,-2 1-1,5-1 6,-5 1 1,8-1 0,1 0 0,-2 1 0,-6 0-40,5-1 0,-6 2 1,6-1-16,-5 0 0,6 0 1,3 0-1,-3 0 0,-7 0-7,5 1 1,-6 0 0,3 0 5,-3 0 1,4 0 0,-2-1 0,-3 2-28,-2 0 1,-2 0 0,-1 1 38,2-1 1,-1 0 0,1 1-39,-1 0 1,1 0 0,4 0 4,0 0 0,5 0 1,1 0-1,-4 1-11,4-1 0,-3 1 1,6 0 15,-16 1 1,5-1-1,3 1 1,-1-1 0,-2 1-1,-4 0-13,-1 1 0,-4 0 0,0 0 0,4 0 6,0 0 0,5 0 0,2 0 0,0 0 0,-2 1 1,-6-1-27,18 1 1,-7 0 0,4 0 33,-6-1 1,3 1 0,2 0 0,-2 1 30,2-2 1,1 0-1,-1 1 1,-3 2-47,-11 0 0,-3 2 1,1 0-1,5-1 14,1-2 0,5-1 0,3 0 1,0 0-1,-2 0 0,-5 3-51,1 2 1,-6 3 0,1-1 0,6-1 62,0-2 1,6-2 0,3 0-1,1-1 1,-4 1 0,-5 1-7,1 0 1,-6 1 0,0 0 0,6 0 10,-9-1 1,5 0-1,3 0 1,1 0-1,-1 0 1,-3 0 0,-4 0-26,11 0 1,-5 1 0,-1-1-1,4 1 3,-1 0 0,2 0 0,2 0 1,0 0-1,1 0 18,-10 1 0,2-1 1,-1 1-1,1 0 1,-2-1-1,-2 1-15,1-2 0,-4 1 0,0-1 0,2 1 0,4 0 44,4 0 1,5 1 0,3 0 0,2 0 0,-1 0-1,-3 0 1,-6 0-34,-1-1 0,-5 0 1,-1 0-1,1 0 1,6 1 17,-5-1 0,4 1 0,4 0 1,2 1-1,-1-1 0,0 0 0,-4 0 1,-4 0-17,6 0 1,-5-1 0,-2 1 0,3-1-1,5 1-7,-6 0 0,6 0 0,3 0 0,2 1 0,0-1 1,-2 1-1,-3-1 0,-4 0 45,6 0 1,-5 0 0,-2 0 0,1 0 0,4 0-30,-9-1 0,1 1 1,2 0-1,1-1 0,0 1 1,0 0-1,0 0-4,0 0 1,1 0 0,1 0 0,-1 0 0,-1 1 0,-1-1 0,-2 0-3,10 0 0,-4 1 0,0-1 0,0 1 1,3 0 0,-8-1 1,3 1 0,1 0 0,0-1 0,0 1 0,-2-1 0,-4 1-19,6-1 0,-4 1 0,-1-1 1,0 1-1,0-1 51,1 1 1,-1-1-1,0 1 1,2 0 0,3 0-45,-4-1 1,2 1-1,3-1 1,1 1 0,-1 0-1,-2-1 1,-1 1 11,8 0 0,-3 0 1,0 0-1,0 0 0,3 0 14,-8 0 0,2-1 0,2 1 0,0 0 1,0 0-1,-3 0 0,-2-1-28,4 1 0,-2-1 1,-2 0-1,0 0 1,0 0 17,2 0 0,0 1 0,-1-1 1,1 1-1,-1-1 20,1 1 1,0-1 0,-1 0 0,1 0 0,0 0-17,0 1 0,0-1 0,1 0 0,-1 1 0,0-1-1,1 1 1,0-1 0,-1 1 0,1-1 0,0 1-20,-1-1 1,-1 1 0,1-1-1,1 0 1,4 1 15,-6 0 1,3-1 0,2 1 0,1 1 0,0-1 0,-2 0 0,-3-1 0,-3 1 1,-2-1-1,-2-1 1,1 1-1,2 1 1,5-1 7,-4 1 0,5 0 0,3 0 0,1 0 0,2 1 0,-2-1 1,-1 1-1,-3-1 0,-5-1-25,4 1 0,-5-1 0,-2 1 1,-1-1-1,2 0 0,2 1 14,3-1 1,3 1 0,2 1 0,-1-1 0,0 0-1,-2 0 1,-3 0-21,5 0 0,-3 0 1,-1 0-1,-2 0 1,2 0 38,0 0 1,0-1-1,0 1 1,0 0-1,0-1-38,-2 1 1,0 0 0,-1 0 0,3-1 0,3 2 33,-6-2 0,3 1 1,3 0-1,0 0 0,0 0 1,-2-1-1,-2 1-13,9 0 1,-5 0-1,0 0 1,3 0-1,5 1-8,-14-2 0,4 1 0,4 0 1,1 0-1,1 0 0,0 0 1,-3-1-1,-2 1 0,-5-1 27,3 0 0,-4 0 0,-4 0 0,1-1 0,2 1 0,6 0-16,-3 0 1,4 0 0,3 1 0,3-1 0,0 1 0,-1-1 0,-1 1 0,-4-1 0,-4-1 19,3 1 0,-4 0 0,-3-1 0,0 0 1,1 0-1,3 1-30,4-1 1,2 1-1,1 0 1,2 0-1,-2 0 1,-2 0-1,-3-1 36,5 1 1,-2-1 0,-3 1-1,0-1 1,1 0-20,1 0 1,0 1 0,0-1 0,0 0 0,-1 1-18,-1-1 1,-1-1 0,0 1 0,2 0 0,3 0 40,-6 0 0,3 0 1,2 0-1,1 0 1,-1 0-1,-1 0 1,-3-1-23,9 1 0,-4 0 0,-1 0 0,2 0 0,6 0-5,-15-1 0,5 0 0,3 0 0,1 1 0,1 0 0,0-1 1,-3 0-1,-2 0 0,-5 0 4,13 1 1,-6-1 0,-2 0 0,2 0 0,6 1-14,-13-2 0,3 1 0,3-1 0,2 1 0,1 0 0,-1 0 0,-2-1 0,-3 1 0,-4-1 16,13 0 0,-5 1 0,-2-1 1,0 0-1,3 0 22,-7 0 0,2 1 0,2-1 1,0 0-1,-1 0 0,-1 0 1,-4 0-41,6 0 1,-3 0 0,-2-1 0,-1 1 0,2-1 35,0 1 0,0 0 0,1 0 0,-1-1 0,0 1-19,0-1 1,-2 1 0,1-1 0,2 1-1,2-1-4,-5 1 1,3-1-1,2 1 1,0-1 0,1 0-1,-3 1 1,-2-1 2,8 0 0,-4 1 0,-1-1 0,4 0 0,5 1 3,-10-1 1,5 1 0,4-1 0,2 0 0,1 1-1,0-1 1,-2 1 0,-3-1 0,-4 0-9,7 1 0,-4-1 0,-2 0 0,-1 0 0,2 0 0,4 1 7,-10-1 1,2 0 0,3 0 0,0 0 0,1 0 0,-1 0 0,-1 0 0,-2 0 0,-4 0-9,8 0 1,-3 0 0,-2-1 0,-1 1 0,-2 0 0,-1-1-1,2 1 1,-3 0 0,0 0 0,0 0-1,4-1-13,1 1 0,3-1 1,2 0-1,0 0 0,-3 1 1,-5-1 36,3 0 1,-7 1 0,2-1 0,8 1-26,-11-1 0,7 0 1,4 0-1,4 0 1,0 0-1,0 0 1,-3 0-1,-4 1 1,-5-1-2,17 0 0,-8 0 0,-2 0 1,3 0-1,-1 0 0,4 0 1,-1 0-1,-6 0 0,-11 0 0,-10 0 1,1 0-1</inkml:trace>
  <inkml:trace contextRef="#ctx0" brushRef="#br0" timeOffset="27448">2807 7548 23819,'1'-7'-3838,"-1"-1"1906,0 2 946,0-2 359,0 1 89,-23-5 982,18 2-1366,-52-5 401,35 6 930,-13 1 0,-3 2 697,-7 1-430,-18 2 0,-4 0 853,4 3-742,7 5 0,2 2 436,-2 8 1312,26 0-1561,-5 16-277,30-17-1244,3 34-805,2-16-177,21 16-788,-1 15-49,5-11 917,-9-3 0,-4 2-1143,-9 13 1710,5-20 1,-2 0-167,-6 18 958,0 2 180,-16-2 500,4-20 0,-4 0 63,-1-11 0,-2 1 322,-8 15 1,-1-2 366,-6 2-605,12-20 1,0-1 1013,-4 9-602,-2-14 761,16 1-1489,0-15 856,12-1-2325,0-4 69,0 2-299,23 3 701,14 1-17,15 6-1221,12-1 828,-4 2 864,-4-3 0,4 1 0,-11-4 1,2 1-1,-4 0 0,0-1 1,0 0-1</inkml:trace>
  <inkml:trace contextRef="#ctx0" brushRef="#br0" timeOffset="30814">4543 8309 26697,'0'-32'-6385,"17"0"6818,1-8-435,2 6 53,-5 3 0,-2-1-196,0-9-35,-5 6 1,0 0-162,9-9-234,-15 7 1,-2 1 671,8-6-712,-5-8-76,-3 18-315,3 11 433,-3 4 40,0 58 163,0-13 146,0 5 0,0 5 175,0-3 1,0 0-568,0 26-648,-1-7 1,2 2 493,5-20 1,0-1 684,-5 24 0,1 0 1,10-24-1,1-1 1,-4 9-1,-1 0 1</inkml:trace>
  <inkml:trace contextRef="#ctx0" brushRef="#br0" timeOffset="30997">4902 8633 20851,'-13'-1'-467,"2"0"1</inkml:trace>
  <inkml:trace contextRef="#ctx0" brushRef="#br0" timeOffset="31334">5255 8442 21930,'4'-1'1714,"2"0"-1475,-3 1-525,1 0 151,1 15-2809,4 6 683,-2 7 754,7 18-760,-7-15 1223,-2 7 0,-1 1-1507,-2 4 2308,1 1 1,-4-1-1,-22 1 1,-4 13-1</inkml:trace>
  <inkml:trace contextRef="#ctx0" brushRef="#br0" timeOffset="31852">6465 7818 24808,'-18'-29'-8046,"4"3"5090,14-3 2514,23-6 1865,-18 11-1316,40-10 1470,-15 22 74,17 0-1174,-6 27 884,-13 11-719,-13 12-1253,-9 27-791,-6-20 1266,-7-1 0,-5 0-1181,-12 10 576,4-11 0,0 1-565,-4 3 1340,8 8 404,16-12 263,0-14-500,24 12-889,-18-21 496,24-4 0,4-1 183,-10 2-138,10 0 0,2-1 15,-1 0 429,1 12-5,-19-16 123,-10 4-636,-7-5 185,-17 9 74,-17-4 206,-8 4 1,-4 1 0,13-9 0,0 0 0,-12 7 0,0 0 0</inkml:trace>
  <inkml:trace contextRef="#ctx0" brushRef="#br0" timeOffset="32250">7920 8161 23639,'-3'47'-5834,"1"-6"3743,2 5 879,0-6 575,0 4-207,0 1 786,0-11 0,0 0 1,0 17-1,0-17 1,0 0-1</inkml:trace>
  <inkml:trace contextRef="#ctx0" brushRef="#br0" timeOffset="32730">8408 8502 23189,'11'-21'-2714,"1"-3"2094,11-20 348,-3 4 173,8-16 177,-3 8-192,1-3 227,-8 12 1,0-2-713,7-20 817,-11 19 1,1-6 0,-3 6-316,-4 9 0,-1 0 1,6-26 0,-4 3-480,-6 14-378,0-13 40,-3 35 120,0 2 66,0 38-36,0 1 248,0 27 360,0-12 1,0 3-185,0 26 317,0 1 0,0 1-30,0-25 0,0-1 8,0 16 0,0-1 45,0-19 0,0-1 45,0-1 0,0 0-45,0 28-331,7-23 1,0-1-640,-4 17 190,4-15 1,-1-3 283,-6 0-134,0 4 180,-18-15 1551,13-10-489,-51 1 1976,33-13-26,-43-1-466,34-4-273,-16-36-1377,31 6-920,-3-22-1518,39 15 1205,23-6-1058,11 7 1845,-17 12 0,1 1 0,-4 5 0,-1 1 1,3 0-1,0 0 0</inkml:trace>
  <inkml:trace contextRef="#ctx0" brushRef="#br0" timeOffset="33322">9658 7884 23009,'0'-10'-6115,"-26"2"6793,-6 5 421,-17 2-330,3 1-39,12 20 219,-2-15-388,3 39-900,4-25 2300,2 21-1857,13-9-675,-7 16-74,19-11-810,-9 23-231,31-27-893,-16 7 92,39-9 489,-9-12 825,24 0 1122,-6-13 546,7-22 1504,-24 13-747,-10-27 1,-2-5 638,-3 11-1109,-7-12 1,-3-1-819,-6 9-375,-2-5-406,-2 14-580,0 25-742,15 7 472,6 27 65,24 1 819,-6-15 782,7 6 152,-11-27 1044,5 9-120,0-13 522,4 0 79,17-19 1109,-14 0-1729,-9-8 1,-2-4 498,1-13-1048,-8 2 0,-3-4-898,-2-13 436,-10 20 0,-2-2-893,-2-18-68,-6 0-866,-2-3 369,-2 2 201,0 1 653,-16 3 138,15 20 1,-2 0-473,-31-13-171,30-16 616,-13 40 93,6 1-436,8 45 1226,-8-2 575,11 32-864,-1-15 1,2 1-132,6-6 1,2 3-170,-1 15 0,-1 9 1,1-6-181,1-7 0,3 0-343,3 9 0,3 6 0,-2-7 150,-7-15 0,2-1-1103,19 19 1,3-2 1395,4 0 1,-12-22 0,2-3 0,12 4 0</inkml:trace>
  <inkml:trace contextRef="#ctx0" brushRef="#br0" timeOffset="33830">11035 7771 24359,'-19'-23'-6871,"14"4"3526,-14 5 3398,-2 4 584,0 6 471,-3 19 511,8 13-1460,16 27-1666,0-6 1420,8-10 0,5-1 33,12 10-493,-13-15 0,2-1-783,24 9 40,-33-2-826,29-4 1144,-30-5 633,20-4 597,-22-5-208,13 0-386,-13-8-384,4-1 23,-28-8 2865,3-2-349,-5-18-1226,-2 11 786,24-27-1441,9 17 1207,22-15 676,11 16-414,-10-1 1,-1 0-1161,10 4 68,-5-5 1,0-2 1397,5 0-1122,-8 2 0,-1-1 1653,3-5-1563,-8-4 1,-1-3-492,-5-4-744,-5-1 1,-2-1-756,-8-2-582,-1-10-134,-3 16 19,0 5-58,-21 1 255,16 8-265,-16 3 1697,1 5 546,4 4 607,-7 20 1049,1-12 96,19 41-1708,-8 2 254,11 16-399,-1-27 1,2 0-1408,21 23-1295,-17-1 2381,17-28 0,2-1 1,-1 26-1,0-27 1,0-1-1</inkml:trace>
  <inkml:trace contextRef="#ctx0" brushRef="#br0" timeOffset="34168">12743 8154 24449,'17'-9'1928,"0"17"-4958,3 23-594,1 9 1207,-19 11 1479,6-6-378,-8 5-287,-20 4 1459,8-14 1,0 1 0,-1-9 0,1 0 0,3 9 0,-1 1 0</inkml:trace>
  <inkml:trace contextRef="#ctx0" brushRef="#br0" timeOffset="34750">13560 7476 24089,'-20'-14'-4631,"3"2"2716,1 2 1207,12 2-1363,-12 2 2637,5 2-90,8 16-438,-8 29-1123,34 2 534,-7 0 1,3 2 131,4-18 1,1-1 129,3 11 0,-2 0 495,14 16-1337,1-2-30,-4-2 817,-13-18 0,-2-1-333,8 10 1313,5 16-141,-23-33-982,-1 2 77,-10-16-438,0-2-844,-22-4 2027,-24-23 1,-2 15-1,-13-17 1</inkml:trace>
  <inkml:trace contextRef="#ctx0" brushRef="#br0" timeOffset="34880">13613 7446 23819,'35'-24'1188,"1"1"-539,3 3-1,19-4-5,-12 9-1377,-6 5 1,0 1-594,8 4 1248,15 0 0,-19 5 0,1 0 0</inkml:trace>
  <inkml:trace contextRef="#ctx0" brushRef="#br0" timeOffset="35330">14798 7789 23099,'23'15'-4277,"-2"12"1059,-8 12 645,-4 9 1540,-1-3 819,-7-7 1,-1 2 87,4 25-1089,-3-7 1,-2 1 990,-7-23 0,0-1 0,6 11 0,0-1 1,-13 16-1</inkml:trace>
  <inkml:trace contextRef="#ctx0" brushRef="#br0" timeOffset="36747">16388 7444 24539,'0'-12'-6386,"0"2"4168,-15 4 2694,11-1-2178,-12 4 2502,7 0-1555,6 18-789,-12 4 361,13 19 1248,-7-9 1,8 0 0,-3-8-1</inkml:trace>
  <inkml:trace contextRef="#ctx0" brushRef="#br0" timeOffset="36914">16587 7438 23459,'0'6'-6475,"-12"-9"6303,9 38-2449,-9-15 2406,12 20 0,0-3 0,0 1 1</inkml:trace>
  <inkml:trace contextRef="#ctx0" brushRef="#br0" timeOffset="37331">17260 7789 23819,'-19'-12'-4576,"15"2"511,-29-4 4603,15 8 116,-21-3-65,10 8 357,-15 19 540,19-14-1064,-13 44 396,22-27-35,5 15 1,8 4-1426,23-2-208,-5 0 1,3-2-776,27-2 986,-12-6 0,-1 0-1469,7 0 441,12 6 1030,-19-15 369,-7-4 940,-2-1 1083,-6-2-647,-7-4-1262,-4 1-617,-6-5 599,-17 3 1751,-10-4-1052,5 2-1174,-43 1 680,40-2 304,-31 0 0,29-4 0,4 0 1</inkml:trace>
  <inkml:trace contextRef="#ctx0" brushRef="#br0" timeOffset="37647">17853 7856 23819,'10'-4'3213,"-2"0"-2587,-28 18-820,-2 8-215,0 7 1,1 3-572,0 12 492,11-8 1,5 0-529,5-1-490,0 9-736,19-19 58,-14-3 82,42-5 1814,-25-6 46,24-5 1059,-12-3 666,13-3 113,-12-18 730,14-10-40,-31-9-993,10-4-1061,-26 8-780,8-2-379,-10-1-1031,0-16-628,-26 15-2025,0-19 574,-4 31 3902,-9-1 1,35 16 0,-15 2 0</inkml:trace>
  <inkml:trace contextRef="#ctx0" brushRef="#br0" timeOffset="38230">18270 7864 22830,'9'0'899,"-1"0"-809,-4 0 90,1 0-90,0 0 90,5 17-2454,-1-13 1817,10 49-1787,-8-29 1168,-1 16 0,0 3-960,0-4 1007,-2-5 1,-1-1-1073,-2-7 232,2 6 1906,-5-20-965,2 1 864,-3-10-33,2-14 1103,2-8-71,1 2 76,8-35-37,-3 31 335,5-30-442,-3 25 761,-1 5 56,-1 1-1130,3 8 653,-2 4 95,5 4 186,-6 25-2854,9 7 349,-8 13-473,3-2-170,-6-7 76,-1-3-554,2 0-292,2 4-166,-4-10 2610,3 2-193,-6-17 83,2-2 1021,-3-6 1224,2 0-6,6-19-520,-2-8-140,19-26 234,-9 9-716,0 13 0,2 1 995,4-5-966,9-8-1018,-6 13-17,-7 10 550,9 4 870,-15 11-199,9 19-1514,-12-10-602,15 55-1583,-14-34 522,-2 13 1,0 0-1114,1-4-1055,9 19 3505,-4-27 1,4 4 0,-4-14-1</inkml:trace>
  <inkml:trace contextRef="#ctx0" brushRef="#br0" timeOffset="38531">19298 8222 24359,'8'-8'-503,"5"5"1694,-2-5-872,15 2 149,-7 0 221,19-6-222,-14 5-130,7-2 274,-10 4 55,-2-2-310,-2-1 99,4-7-618,-8 1-566,2-17-592,-12 8-712,0-11 176,-20-7-915,13 10 331,-28-24-247,13 28 487,-13-11 611,14 23 983,-5-1 896,10 12 580,-4 41 591,6-8-1179,8 14 0,2 3-710,1 10 24,0-19 1,0 1-710,0 17-504,24-2 1443,-17-2 0,16-27 1,5-1-1,7 22 1</inkml:trace>
  <inkml:trace contextRef="#ctx0" brushRef="#br0" timeOffset="38916">20267 7604 25888,'0'-13'-6476,"0"1"4348,0 6 1064,-14 18 3186,-2 38-2224,-1 0 10,5 1 1,2 3-281,7 8-581,-2-19 1,0 2 508,1 0 1,2-1-169,1 22-25,-3-14 1,2-1-1555,2 0 2123,-3-14 1,-1-2 0,-1-4-1,-7 4 1</inkml:trace>
  <inkml:trace contextRef="#ctx0" brushRef="#br0" timeOffset="39048">19947 8298 23189,'-12'-27'-9027,"3"0"6203,5-1 2062,4-11 671,26 10 1986,15-15-853,16 23-551,-14 4 1,1 1-362,13 1 925,-18 6 1,-1 0-411,14-1 0,-2 0 1,-1 0-1</inkml:trace>
  <inkml:trace contextRef="#ctx0" brushRef="#br0" timeOffset="39581">20677 7588 24269,'-22'-17'-5200,"5"1"3160,17 6 680,0 2 813,-11 3 1125,8 17-610,-8 17 188,11 36-1663,0 1 1370,0-27 0,0 1-33,0 26 180,-1-32 0,2 0-99,8-1 1,-1 2-462,-7 11 1,3 0 136,12-13 1,2 1-298,-9 16 0,1-2 241,18 1 163,-12-15 1,-1-3-396,2-3 34,5 2 512,-4-20 1061,-5-5 286,8-24 1046,-10 13 320,14-54-1184,-11 35-434,1-16 1,-1-1 78,0 8-31,7-16-788,-15 30-174,3 10-319,-6 1-1243,3 9 2458,-1 21-2287,1-15 1100,2 38-814,7-9-295,-2 12 699,-1-15 0,2-1-1498,4 6 872,15 18-734,-14-30 2321,11 5-615,-16-18 779,4-5 1203,-4-3 47,-4-22 124,2-6-38,-5-12 18,-1-8-1197,-2 17-411,-3-11-688,-1 19-1827,0 25 327,19 13 31,-15 19-303,15-3 2053,0-9 0,-14-2 0,14 1 0</inkml:trace>
  <inkml:trace contextRef="#ctx0" brushRef="#br0" timeOffset="39742">21343 7941 24718,'-14'-24'-8534,"-6"3"6284,18 7 1735,-5 5 1,7 6 0,0 2 0</inkml:trace>
  <inkml:trace contextRef="#ctx0" brushRef="#br0" timeOffset="40115">21672 8134 22290,'0'49'-6026,"0"-8"3988,0-1 883,14-10-446,-10 2 1035,11-1-160,-15-1 610,10 6-1893,-8-10 1826,8 6 249,-10-18 114,0-1 421,0-53-375,0 17 450,0-38-676,0 31 592,17-2 513,-12 5-42,13-5-83,-4 17 520,-11-6-1187,22 19 1392,-11 14-1539,6-8-210,-2 26 1,-1 4-1907,6-8 1078,0 12 0,0 1-1060,4-6 1694,0-8 0,1-2 0,10 1 0,15 4 0</inkml:trace>
  <inkml:trace contextRef="#ctx0" brushRef="#br0" timeOffset="40497">22468 8302 23189,'-30'-19'-4163,"-12"2"3500,22 1-587,-1 5 1014,-7 4 756,25 23-1083,-8 8 645,11 22-1678,22 0 454,-17-9 452,21-14 1,3-3 803,-9-1-478,25 1 390,-31-33 1675,-6-11-1366,-8-10 384,0-10-88,0 16-270,-13-10-1235,10 18 450,-10 25 1919,13 25-2340,8 19 0,2 6 291,-2-16 1,0 2 414,2 5 0,2 5 0,-2-6-67,-3-9 1,0 0-248,4 21 0,-3 0 247,-6 3-546,6-15 0,0-3-3395,-6-1 4158,4 4 0,-6-26 1,0-5-1</inkml:trace>
  <inkml:trace contextRef="#ctx0" brushRef="#br0" timeOffset="40730">22735 7467 23819,'8'-1'1532,"1"0"-1303,0 1-737,0 19-3190,1-14 2931,-1 33-1090,0-34 1635,1 52-1718,-3-35-1296,0 42 547,-5-33-146,-1 16 2969,-1-23-1109,0 1 1085,0-13 1,0-6-1,0-2 1</inkml:trace>
  <inkml:trace contextRef="#ctx0" brushRef="#br0" timeOffset="40863">22948 7638 23909,'23'-14'2960,"17"4"-2095,-25-6-1621,15 10 1094,-14 22-2733,0 17-121,-7 13-708,-3 12 1,-1 4 2987,-4-24 1,0 1 0,0 24 0,0 0 0,-1-25-1,0-1 1</inkml:trace>
  <inkml:trace contextRef="#ctx0" brushRef="#br0" timeOffset="41630">24053 7460 22290,'-5'-2'-2293,"1"1"1445,19 0 2047,9 18-2549,13-3 1068,1 5-146,10 3 186,-11-8-272,24 9 493,-30-5-183,8-2-649,-18-5 1194,-3 1-862,-3 0 206,-4 0-539,-3 2-562,-2 2-67,-4 9 688,0-3-164,-2 26 288,0-17 309,0 36-9,0-25 550,0 18 245,0-16 282,0 3-508,23 0-417,-10-12 0,2 0-61,5-8 1,2 1 143,3 17 0,-1 1-505,7 6 466,-12-18 0,-1-2-123,7 8-7,-5-2 341,-1-6 1464,-1 3-1150,-9-13-605,0 5 178,-9-19 428,-45-1 2035,16-6-2002,-16-1 1,-4 0 809,-6 0-1696,8-7 1,-1-2 975,-7 6 1,-8-13 0,27 16 0</inkml:trace>
  <inkml:trace contextRef="#ctx0" brushRef="#br0" timeOffset="41846">25347 8245 25528,'0'-13'-6296,"-20"-1"5262,16 0-1600,-16 1 2816,20 0-755,-14 3 674,10-1-1584,-11 5-2964,15 0 4537,0 20 0,16-12 0,5 15 0</inkml:trace>
  <inkml:trace contextRef="#ctx0" brushRef="#br0" timeOffset="41997">25585 8664 23279,'19'55'-6781,"-4"-1"4541,1-2 2084,-7-12 1,1-1-412,1 8 480,-3-10 1,-1-4-172,-5-12 162,1 3-2374,-3-15-579,-44 3 3545,9-4 0,-3-3 0,-3 0 0,-19 2 0</inkml:trace>
  <inkml:trace contextRef="#ctx0" brushRef="#br0" timeOffset="45347">570 11288 25078,'50'12'-2996,"-10"-9"2418,5 9-1122,-9-12 974,4 9 648,2-6 1,0 14 0,0-7 0</inkml:trace>
  <inkml:trace contextRef="#ctx0" brushRef="#br0" timeOffset="45551">552 11765 23009,'-13'2'1338,"4"1"581,3-1-1445,24 0-1524,11-1 636,12-1-103,4 0-1557,18-16 2165,-9 12 1,-17-9 0,0 0-1,18 0 1</inkml:trace>
  <inkml:trace contextRef="#ctx0" brushRef="#br0" timeOffset="45854">1147 11274 23549,'-25'-7'-2255,"-6"-1"3650,18 2-2177,14 2 88,27 3 1562,26 1-350,-5 12-620,4-9 77,-16 22-509,-1-23 941,9 41-951,-12-22 316,3 27-1745,-10 2-172,-15-10 1360,-3-2 1,-3 0-961,-5 8 908,0 16-2037,-23-3 2487,-6-15-628,4-12 1,-2-1 1508,-15-1 0,2 2 0,9-16 0</inkml:trace>
  <inkml:trace contextRef="#ctx0" brushRef="#br0" timeOffset="46165">755 11116 23639,'-10'-12'-6840,"0"1"4773,-1 2 1941,-4-1 246,2 6 649,-4-3-269,-9 6 404,4-1-1013,-24 2 1729,15 18 566,-14-14-1230,19 19 0,1 3 380,-17-4-879,9 11 1,0 4 156,-6 8-641,17-14 0,2 3-259,3 4 1,5 0-622,1 23-57,13-8 1,7 0-1595,16 8 1430,8-22 0,11 2 0,-2-5-100,-4-8 0,3-2 1166,0-2 1,6 1-1,2-1 1,-6-4-1,7-1 1,-1-2-1,-5-3 1,0 0-1,-1 1 1</inkml:trace>
  <inkml:trace contextRef="#ctx0" brushRef="#br0" timeOffset="47564">3822 10542 23999,'0'-11'-6116,"-22"2"6110,17-1-2203,-41 3 3567,26-1-1051,-25 4 462,10 0-176,-3 3-665,-2 0 1638,-18 1-855,14 0 427,10 6 1,0 1-571,0-4 339,-6 9-144,15 0-11,9 0-463,1 2-160,11 8-1447,2-12-10,2 24-644,0-12 290,0 25-506,0-15-27,0 13 401,0 10 209,0-10 1539,-7-3 0,-4 0 158,-17 12 419,4-6 1,-3-1 5,5-18 1,-1-1 33,-7 19 1,3-1 581,-5 7-554,12-22 1,2 0 440,-2 19-298,9-16-621,3 10-680,26-22-649,-13 0-276,47-9 1513,-21-4-350,14-3 1,5 0-19,-17-3 1,1 1 20,13 2 1,1 1 438,-11-3 0,0 1 0,2 1 0,-1 0 0,3 0 0,-1 0 0</inkml:trace>
  <inkml:trace contextRef="#ctx0" brushRef="#br0" timeOffset="48496">5140 11789 23369,'-14'-10'-3586,"10"3"-649,-10 2 4944,14 3-1841,-12-1 2087,-2 2 61,-10 16 249,8-11-718,3 26-297,7-26 2414,1 29-3184,3-9 667,1 8-1250,20 5-917,8-24 786,12 10-267,18-21 2236,-19 6-1468,26-23 2498,-29 11-109,8-31-5,-20 18 689,-3-20-2198,-6-11-126,-6 10-1326,-3-13-250,-5 3-1029,-21 14-1605,-4-12 3837,0 26 0,-14 4 0,15 11 1</inkml:trace>
  <inkml:trace contextRef="#ctx0" brushRef="#br0" timeOffset="48880">5952 11873 24089,'-5'0'719,"1"0"-449,2 0-270,17 0-989,9 0-180,26 0-91,-8 0 1260,7 0 0,-12 0 0,0 0 0</inkml:trace>
  <inkml:trace contextRef="#ctx0" brushRef="#br0" timeOffset="49047">6133 12101 24089,'49'-14'1593,"-7"10"-3052,9-9 236,-6 1 1285,5 9 0,4-19 0,2 10 0</inkml:trace>
  <inkml:trace contextRef="#ctx0" brushRef="#br0" timeOffset="49463">6938 11761 23459,'12'-14'-850,"13"-1"2274,23-2-206,4-9-571,-13 22-363,-11-15 1,1-3-281,11 5 297,-8-7 1,-2-1-30,1-1 996,6-18-1753,-25 18-106,-2-26-914,-10 27-643,0-16 364,0 28-287,-16-2 561,12 11-111,-12 22 1607,16 11-762,0 34 394,17-8 130,-8-11 0,-1 0-40,13 14-55,-6-21 0,-4 1-509,-7 14 645,22-2-1960,-23-1 1423,11-17 0,1 0-751,-5 13 357,3-11 1,0-1-350,-2-3 1482,1 6 1,-4-21 0,-2-1-1</inkml:trace>
  <inkml:trace contextRef="#ctx0" brushRef="#br0" timeOffset="50051">6095 11757 24269,'16'-3'2463,"5"0"-2343,12 3-429,-5 0-20,7 13-680,-9-10 758,29 21-500,-19-5 303,-2-4 0,-1 3-867,7 14 617,-8-10 0,-1 0-494,3 7-215,5 8 707,-15 4-983,-9-10 293,-3 23 163,-9-20 446,-21 23 673,-12-23-1171,-2 0 0,-3-1 1624,-13-1 0,3 16 0,33-26 0</inkml:trace>
  <inkml:trace contextRef="#ctx0" brushRef="#br0" timeOffset="50546">7152 12159 24539,'0'9'-4947,"20"-1"5499,-14-3-1903,37-1 2573,-24 1-761,22-2-138,13 0-869,-10-1-1184,-2-2 0,1 0 2049,12 0 0,-17 0 0,0 0 0,19 0 0</inkml:trace>
  <inkml:trace contextRef="#ctx0" brushRef="#br0" timeOffset="51514">4920 13432 25348,'0'-23'-6385,"0"-2"4256,0 6 1065,0-3 425,18 2 2136,-14-1-1609,14-2 882,-5-1-1377,-9-3 847,19-1 1104,-21 0-1174,15 0 886,-15 1-2272,11 3 1887,-11 2-1533,7-3 681,-8 10-25,3-1-865,-4 12 811,0 18-706,0 9 830,0 11-853,-12 24 1253,9-16-1324,-3-2 0,0 2-149,6 10 187,-1-18 1,2-1 911,16 14 1,-13-4 0,12 1 0</inkml:trace>
  <inkml:trace contextRef="#ctx0" brushRef="#br0" timeOffset="51913">5843 13373 24718,'-1'-9'-6405,"1"3"4024,24-2 5984,-18 3-2698,28-3 1,6 0-684,-7-2-328,5 2 1,3 0-567,14-5-395,4 2 1589,4 1 1,-1 2-1,1 1 1</inkml:trace>
  <inkml:trace contextRef="#ctx0" brushRef="#br0" timeOffset="52080">6097 13408 24269,'-25'3'1184,"7"1"-2041,26-3-1112,22 1 1915,17-2 0,9 0 1,-9 0-1</inkml:trace>
  <inkml:trace contextRef="#ctx0" brushRef="#br0" timeOffset="52329">6413 13043 23279,'0'-7'-5306,"22"3"8530,8 15-3904,11-7 1293,1 23-1563,-10-23 1309,11 41-1554,-12-25 148,6 29 767,-17-19-1947,-8 3 316,4 2-2117,-14 18 2309,7-12 1348,-9 14 1,0-19 0,0-1 0</inkml:trace>
  <inkml:trace contextRef="#ctx0" brushRef="#br0" timeOffset="52696">7310 12987 24179,'2'-4'-2342,"0"14"-1667,15 4 2953,-14 18-376,13-6 240,-3 3-160,-3 7 596,5-8-1383,10 29 482,-16-28 1279,20 21-239,-17-30 692,8 11 351,-11-15-58,2 3-76,-9-8 57,0 1 161,-2 4 80,0-4-147,-18 6 1519,-5 3-163,1-3-1963,-7 0 0,0 0 515,7 5 238,-34 6 1,26-7 0,0-1 0</inkml:trace>
  <inkml:trace contextRef="#ctx0" brushRef="#br0" timeOffset="55547">5033 14500 22830,'9'0'539,"-2"0"1170,-3-10-3020,-2 2-208,0-5 198,-2 6 128,0 3 299,0 2-703,0 0 1,0-1 0,-13 0 1936,10-1-852,-10 1 1371,13 1-859,0-1 0,0 2-89,0-1 89,0 0 89,0 0-1325,0 0 1389,0 1-1411,0-1 1168,-6 1 1235,17-1 569,-2 2-118,18 0 1,-3 0-1,-2 17-1244,-6-13 769,-3 27-1834,-7-18-1253,-2 15-66,-3-4 314,-1 14 122,0-6-1,-18 21 1878,14-21-1131,-28 16 2714,11-22 65,3 3-604,-16-9 835,30-4-1642,-28-1 1772,15-1-1183,-8-4 838,0 0-855,11-6-422,-5-1 151,10-3-1262,-2 0 1521,7-18-3674,1-1 641,23-18 886,3 6 132,25 12 1220,-13-3-174,5 21 162,-10-7 216,15 8 1416,-8 14-618,23 2-1173,-24 1-1670,24 11-1453,-25-8 2683,-4-1 0,-1 2 0,4 11 0,12 1 1</inkml:trace>
  <inkml:trace contextRef="#ctx0" brushRef="#br0" timeOffset="55997">5897 14708 23819,'39'12'-1319,"-2"-9"1590,4 10-1350,-9-4-391,5-7 462,-6 6 1006,1-1 1,3-6 0,-1 5 0</inkml:trace>
  <inkml:trace contextRef="#ctx0" brushRef="#br0" timeOffset="56164">6158 14976 22650,'11'1'-817,"13"0"-488,21-16 1514,6 11 1,-10-11-1,4 15 1</inkml:trace>
  <inkml:trace contextRef="#ctx0" brushRef="#br0" timeOffset="56446">6233 14567 23099,'-6'-4'-2177,"1"1"1372,32 1 2513,7 1-1271,0 1 1,2 0 114,17 0-392,-15 8 1,-2 1-344,5-5-16,13 26 136,-10-7 143,-12 7-1786,7 19-281,-22-16-1043,-4 16-427,-10-12 599,-3 3 2508,0 2 1,0 1-1,0 0 1</inkml:trace>
  <inkml:trace contextRef="#ctx0" brushRef="#br0" timeOffset="56913">7108 15017 24089,'3'-10'-4036,"3"-10"3092,2 4 973,13-22 78,-6 10 132,10-13-85,1-7-122,-6 11-327,-5 5 1,-1 0 860,1-5 192,2-22-830,-10 26-461,-2-6-152,-3 17-327,-2 3-139,0 5 144,0-1 191,-15 9 847,11 18-21,-20 16 985,21 13-960,-6-9 1,0 2 359,7 15-325,-3-2 0,1 1 101,4 14-171,0-7 0,0 0-785,0 10 420,-1-24 1,2 1-664,6-4 1,0-2 61,-4 15 447,5-12 1,-2-3-151,-6-1 227,0 11 172,-17-26 1697,12-1-1001,-27-12 1747,15-4 169,-15-18-1367,3-8-537,12-9-969,6-5-1306,11-9-579,0 7 2422,19-14 1,-15 15 0,15-1 0</inkml:trace>
  <inkml:trace contextRef="#ctx0" brushRef="#br0" timeOffset="57547">7970 14637 23729,'-25'-8'-1890,"4"1"1126,-21 3 1181,10 1-99,1 2 55,-1 1-63,1 0-76,4 13 377,-4 6 495,11 15-1027,3-3-391,11 1-766,6-7-839,39 18 89,-16-18 988,4-6 0,4-2-253,3-10 0,-1-4 281,11 3 1048,-3-12 1,-1-1 732,-7 3 509,13-42 244,-28 26 46,2-26-785,-15 18-1149,-2-1-757,-3 3-488,0-7-551,0 11-54,-17-2 228,13 12-252,-12 25 3041,16 5-1308,21 25-540,6-21 1058,26 16 87,-11-22 153,19 4 654,-23-8 435,12-12-2113,0-18 2846,-13 13-875,-8-20 0,-1-5-150,0 4-799,-7-11 0,-5-4-578,-1-4 100,-7-7 0,-3-3-460,-2-3 136,-12 0 0,-1 2-1725,5 4 1026,-3 19 0,-4 1-987,-6-6 170,13 7 902,-13 5 176,4 8 442,10 6 107,-10 5 1352,14 22-797,0 16 356,0 14-85,0 9-299,0-5 63,0 4-276,0 4 449,17 0-1856,-13 0 379,13-2-342,-9-19 0,-2-1-380,-2 16 1511,22 10 1,-15-27 0,11-3 0</inkml:trace>
  <inkml:trace contextRef="#ctx0" brushRef="#br0" timeOffset="58082">8852 14412 23999,'0'-10'-6296,"-17"2"6078,12 19 175,-12 19 421,17 5-1461,16 12-407,-12-15 763,27 1-864,-13 28 1030,15-24 94,-19-5 1,-2-1-918,4-9 31,-2 5 470,-13-17 946,-18-3 2468,-6-6-927,-23-17-18,9 1-456,15-16-755,8 6-577,14 3 815,17 10 1520,17-3-2183,10 7 177,-6 1 1,1-1 904,15-2-474,-18 4 0,-1 1 1563,18-2 223,-2-2-407,0-2-1695,-1-1-430,-3-3 534,-3-1 220,9-12-210,-17 6-150,9-19-359,-28 16-615,-1-18-457,-14 20-734,-2-8-252,-21 8-160,-6 7 767,-22 0 816,3 12 541,5 25 1198,18 25-728,10 5-753,21-9 1,3-1-871,-7 6 1333,23-5 1,5-1-1,-8 8 1,6-16-1,-1-1 1</inkml:trace>
  <inkml:trace contextRef="#ctx0" brushRef="#br0" timeOffset="58815">5477 16432 26248,'0'-14'-6746,"0"2"570,9 7 6868,3 1 0,6 4 0,1 0 1</inkml:trace>
  <inkml:trace contextRef="#ctx0" brushRef="#br0" timeOffset="58967">6282 16451 23819,'28'0'810,"0"0"-810,-3 0 0,1 0 0,-1 0 0,1 0-90,1 0-900,2 0 990,21 0 0,-10 0 0,16 0 0</inkml:trace>
  <inkml:trace contextRef="#ctx0" brushRef="#br0" timeOffset="59130">8440 16320 24179,'44'0'360,"-7"0"-360,-4 0-90,-14 0-990,-4 0-1258,-9 0 2338,-1 0 0,-1 0 0,-2 0 0</inkml:trace>
  <inkml:trace contextRef="#ctx0" brushRef="#br0" timeOffset="59264">9157 16292 25258,'13'0'-3417,"-1"0"3817,-25 10 1,-19 2 0,-25 9-1</inkml:trace>
  <inkml:trace contextRef="#ctx0" brushRef="#br0" timeOffset="60217">3612 17061 24808,'0'-11'-5306,"0"1"3538,0 2 703,0 1 427,0 0 212,0 3 32,17 1 1973,5 19-2816,23 2 2121,-8 12-619,0-5 72,-1 10-172,-13-6-420,4 11-56,-9 6-2297,-11-8 2301,-2-5 0,-1 0-794,-4 9 944,2-6 0,-4 0-164,-22 8 1133,18 12-533,-34-16 1394,36-1-1028,-28-1 807,28-1-1470,-27-2 1012,28 0-1532,-24 13 466,24-12 36,-10 24-1098,13-25 929,0 7-1172,0-12 1252,0-1-1359,22-1 1066,-1 12-1091,4-12 1390,5 16-607,-16-23 374,2 5 353,2-12 1023,-16-3-459,5 1-521,-7-4 652,0-1-746,-24-5 2126,-9-1-91,-16-1-1188,14 0 1,0 0-405,-16 0-168,18-6 0,-1 0-154,-17 3 291,1-9 1,0 12 0,2 0 0</inkml:trace>
  <inkml:trace contextRef="#ctx0" brushRef="#br0" timeOffset="64566">5360 16737 22290,'-29'0'809,"12"11"250,-2-8-715,8 16-1438,-4-17 1511,-1 6 155,5 0-470,-1-6 234,0 13-634,0-8 478,-1 6-603,-5 4 1018,4-4-902,-10 10-265,9-7 245,-3 4-191,0 2 547,7-6-951,-4 12 430,7-13-154,2 12-484,4-15 183,1 5-285,1-3-93,0-4-2,21 5 450,5-9 959,26 0 33,-9-5 553,2-1-66,-9 0 277,-1-16 661,1 12-972,-3-11 1,0-2 0,-3-4 0</inkml:trace>
  <inkml:trace contextRef="#ctx0" brushRef="#br0" timeOffset="64751">5488 16914 22920,'-19'-5'-996,"-9"-1"1239,18 5-126,-4 14 404,7 11-1553,7 7-294,0 7 263,0-6-623,0 4 698,16 3-2008,-13 0 61,13 1 2398,-3-1 1,-9-1 0,9-1 0</inkml:trace>
  <inkml:trace contextRef="#ctx0" brushRef="#br0" timeOffset="65130">6085 17061 26607,'43'0'-179,"-7"0"-361,4 0-630,-5 0-1348,22 0 1079,-9 0 1439,12 0 0,-18 0 0,-3 0 0</inkml:trace>
  <inkml:trace contextRef="#ctx0" brushRef="#br0" timeOffset="65284">6292 17287 23729,'7'-15'-4677,"13"11"5086,22-26-10,6 26 1,-8-23-1,3 12 1</inkml:trace>
  <inkml:trace contextRef="#ctx0" brushRef="#br0" timeOffset="65547">6477 16714 23999,'44'-2'948,"5"19"-2827,-9-13 1795,1 32-1864,-15-21 1234,0 18-709,-5-5 311,-1 5-901,-3 4-317,-8 0 927,2 5-1292,-10 21 1307,4-15 1333,-15-6 0,-1-1 0,6 4 0,-16 14 0</inkml:trace>
  <inkml:trace contextRef="#ctx0" brushRef="#br0" timeOffset="65949">7375 16682 24359,'-20'-7'-2425,"3"1"1205,17 3-1242,-12-1 2657,3 3-211,-5 13-950,8 7-602,6 19 1168,0-7 1,0 1 0,0-10 0</inkml:trace>
  <inkml:trace contextRef="#ctx0" brushRef="#br0" timeOffset="66098">7543 16721 23729,'0'46'-2878,"0"-8"0,0 1 0</inkml:trace>
  <inkml:trace contextRef="#ctx0" brushRef="#br0" timeOffset="66507">8710 16594 24629,'2'12'-2678,"-1"1"1,-1 16-1</inkml:trace>
  <inkml:trace contextRef="#ctx0" brushRef="#br0" timeOffset="66646">8922 16608 23009,'6'0'179,"0"0"-179,-3 0 1,1 0-1,-1 15-2609,3-11 1571,-1 28-1678,0-15 2230,1 19 1,-1-3 0,1 3 0</inkml:trace>
  <inkml:trace contextRef="#ctx0" brushRef="#br0" timeOffset="75683">2083 13278 23009,'0'-11'-6475,"-15"0"5637,11 0-1704,-12 2 2922,4 2-86,9 0-1387,-18 1 2008,10 2-1558,-7 2 1861,3 1-118,3 1 1186,4 0-1201,1 0-76,-4 13 909,5 7-2433,-1 13-37,7-2-618,21 19-941,5-22 1239,-2 1 1,3-1-703,12-3 439,11 16-3,-23-21 1044,5 5 168,-13-9 471,-9-5 422,-2 3-1373,-8-9 384,0 6-530,-17-4 2609,-7 17-800,-21-9 65,-3 16-236,19-16-130,-9 3-268,24-12 0,-5 0 0,10-6 0</inkml:trace>
  <inkml:trace contextRef="#ctx0" brushRef="#br0" timeOffset="76014">2350 13413 23009,'10'-8'1017,"-2"0"-1418,-2 5 1131,-3 0-1035,-1 16-2413,-1 2 1167,-1 17 415,0-9-371,0 8-253,24-13 680,14 8-482,7-15 1232,18-1 2169,-31-7 202,20-23 691,-24 16-712,10-30-378,-22 14-557,-1-25-922,-12 12-1156,-21-15-1032,13 24 204,-33-15-1062,10 19 1047,-1 1 0,-1 2-90,-15 3 1853,-5-5 1,25 14 0,2 1-1</inkml:trace>
  <inkml:trace contextRef="#ctx0" brushRef="#br0" timeOffset="76219">2235 13137 22110,'23'-17'1806,"12"4"-109,-31-15-4689,33 6 4121,-7-8-1211,9 7 591,2-4-187,-13 11 164,-1 1-352,1 2-199,-3 3 2027,-2 3-1840,1 4 204,6 1-694,-5 2-2000,12 18 1951,-13-14 1,5 30 0,-10-14 0</inkml:trace>
  <inkml:trace contextRef="#ctx0" brushRef="#br0" timeOffset="76430">3275 12554 23189,'0'33'-7554,"0"-3"3722,0 6 3565,0-2 1,0 7 0,0 4 0</inkml:trace>
  <inkml:trace contextRef="#ctx0" brushRef="#br0" timeOffset="76569">3655 13609 24629,'0'4'-2189,"0"-2"1,0-1-1</inkml:trace>
  <inkml:trace contextRef="#ctx0" brushRef="#br0" timeOffset="84121">12067 10311 20941,'0'6'-6026,"0"0"3897,0 3 1065,0 3 695,0 2-56,-13 35 682,10-12-271,-4-4 0,1 1-1239,6 14 1253,0 7 76,-3-10 0,0 1-25,2-8 1,0 1-26,-1 7 1,-1 4 0,1-3-4,2-2 0,0 2-158,0 7 0,0 6 0,0-5 45,0-1 0,0-1-25,0-7 1,0 3-1,0 0 265,0 2 0,0 1 0,0-2-183,1 10 0,-2 1 15,1-11 0,-2 4 0,1 1 0,0-5 46,-1 11 0,1 1-19,-2-12 1,1 4 0,-1 1 0,0-6 42,0 10 1,0 1-21,-1-3 0,0 7 0,-1 0 0,1-7 47,-1 5 1,-1 0-38,1-7 1,0 8 0,-1-1 0,1-8 51,0 1 1,-1 0-16,1 6 1,-1 6 0,1-6-23,1-7 0,-1 1-40,1 6 1,0 6-1,0-6-6,0-7 1,2-1 5,0-7 0,0 3 0,0-4-50,-1 2 0,1-2-19,1-1 1,0 0-5,-1-2 0,0 2 14,-1 13 0,1 1 9,-1-16 1,0 1 38,-1 3 1,0 3 0,0-4 28,0-6 1,-1-1 51,-4 27 1,-2 0 67,5-26 0,-1-1-24,-1 10 0,-1 3-1,0 2 1,0 0 172,2-13 1,-1 1-164,0 6 1,0 4 0,-1-4-34,0-4 0,0 0-35,-1 4 1,-1 5 0,0-5 9,2-4 1,-1 0-4,-1 2 1,-1 3-1,2-4-23,1-5 1,1 1-50,-1 9 0,0 6 0,1-6-39,3-9 0,1 0-19,-1 8 0,0 6 0,2-6-79,1-12 0,2-1-11,-2 27 0,1 0-59,1-26 1,0-1-28,0 26 0,0 0 11,-1-25 1,2-1-49,6 25 0,2 0 19,-7-24 0,0-2 38,5 12 0,2 0-194,5 17-72,-10 1 244,10-3 79,-7-18 1,-1 1-126,3 22 201,2-11 0,-1 0 24,-2 7-6,-3-21 0,-1-1 305,0 13-48,4-1-281,-1-1 79,-1-16 0,0 0 6,6 19-237,-2-9 0,1-1 121,3 7-123,-2-8 0,0-2-182,3 6-48,0-2 0,0-1-75,1 0 62,0-4 1,-1-1-178,0-5-670,11 23 1292,-10-25 1,4 9-1,-6-15 1</inkml:trace>
  <inkml:trace contextRef="#ctx0" brushRef="#br0" timeOffset="86999">13688 9922 22290,'-23'-18'-5392,"4"1"3519,-25 7 2775,7 4-157,-5 4 62,-3 2-133,-4 21 512,0-15-974,0 37 1156,5-25 729,6 18-1659,6-10-3,11 0-586,9-1-609,8 0-1173,4 0 126,0 0 168,24 1-688,-17 0 286,41 0 964,-42-2-757,42-1 2082,-23 6-394,4-9 1094,3 9-618,-29-14-662,10 0 680,-13-6-983,0-2 1200,0 0-1290,-24 7 2980,17-3-1519,-24 1 0,-6 0 1298,8 4-681,-11-3 1,-2 0 997,2 0-478,-9 2-1304,23-8-318,3-3 0,12-17 0,2-7 1</inkml:trace>
  <inkml:trace contextRef="#ctx0" brushRef="#br0" timeOffset="87233">13278 9802 22290,'17'-43'-2694,"-2"1"1697,-2 7 668,1-4 2,-5 15 317,2-3 388,-8 20-205,0 22-2095,-3 17 1156,0 14 469,0-7 1,0 2-495,0 19 504,0-3 0,0 2-79,0-22 1,0-1-34,0 12 0,0 3-24,2 12 1,-4-2 263,-5-22 1,0 0-219,5 19 1,0 2 394,-6-10 0,1-4 0,7 11 0,0-15 1,0 0-1</inkml:trace>
  <inkml:trace contextRef="#ctx0" brushRef="#br0" timeOffset="87696">14285 10100 23189,'9'-11'-503,"-2"1"-246,-4 0-932,-2 6 386,-20-2 1275,-7 6 612,-12-1-122,-24 20 106,20 8-282,2-1 1,0 3 416,-5 18-284,9-14 1,2-1 828,2 7-1091,13-8 1,2-1-706,3 1-133,7 19-1207,24-29-194,10 9 276,14-24 1475,15 0 211,-17-6 384,-7-7 1,0-4 1087,4-13-249,5 0 843,-12-28-770,-12 32 712,2-37-2218,-13 29-546,-2-3-605,-4 11-885,0 5 355,0 1-63,0 21 1099,0 10-442,0 15 777,0 5 117,0-7 14,0 3-398,0 0-990,18 15 285,-14-14 1430,27 8 0,-27-17 0,9-3 1</inkml:trace>
  <inkml:trace contextRef="#ctx0" brushRef="#br0" timeOffset="87997">14500 10322 23009,'0'-22'-6205,"0"6"4166,0 0 1065,14 62-678,-10-23 1277,9 19 0,0 3-552,-10-7 842,7-6 0,0 0-2119,-4 3 1890,2 5 274,0-14-42,-7-10 993,3 0-868,-4-28 556,1-24-294,-1-5-136,0 1 0,0-1-305,0-7-531,7 4 1,5 0 513,8-6 384,-11 16 0,4 3 0,27-9 0,-9 2 0</inkml:trace>
  <inkml:trace contextRef="#ctx0" brushRef="#br0" timeOffset="88345">15207 10231 23009,'-33'0'270,"13"18"-21,9 4-1764,11 11-786,0 2 767,0-5 439,0 3 273,0 15-775,0-11 799,0-3 0,0-1-532,0-3 1629,0 14-209,0-32 0,0 0-90,-11-9 2104,8-16-2624,-8-10-70,4-26 206,5 3-12,-3 7 1,3-1-340,19-14 530,-16 17 0,3 2-683,34-16 640,-33 3 0,40 3 1,-14 2-1</inkml:trace>
  <inkml:trace contextRef="#ctx0" brushRef="#br0" timeOffset="88913">16127 10143 23549,'-39'-9'-1866,"16"-5"-288,-5 12 2855,24-11-3457,-40 6 3353,25-4-987,-35-2 861,26 5-1045,-7-3 266,5-2 558,11 2-1152,-4-13 1499,16 7-2609,1-20 1136,6 10-278,22-10 1063,3-4 277,2 13 413,13-14 520,-15 26 819,17 1 1242,-6 31-2117,-9 20-1174,-11 11-534,-11-7 1,-3 0-657,-2 17 599,2-7 0,-4 0-743,-19 11 769,10-11 0,-1-2-1104,-14 4 1982,-9-5 0,-1-3 1236,9-3-342,-15-9 1,-1-3 872,9-11-20,-19-1 84,27-12-650,-4-4-108,14-1-839,6-16-2139,3 12 733,5-30-1116,1 10 21,19-18 651,10 17 1111,22-8 561,-4 29-120,-1-9 2380,-9 13-1428,-1 0 646,1 0-80,16 18-1856,-12 7-1254,-5-4 0,-1 3-1226,7 12 2337,13 0 1,-15-10 0,-1 1-1</inkml:trace>
  <inkml:trace contextRef="#ctx0" brushRef="#br0" timeOffset="89147">17023 10226 24359,'-21'-4'-1245,"4"1"-134,38 1 869,8 1-887,11 17 1130,1-13 1,-10 28 0,0-13 0</inkml:trace>
  <inkml:trace contextRef="#ctx0" brushRef="#br0" timeOffset="89319">16858 10737 24089,'-5'5'2057,"28"-2"-3105,23-2 533,16-1-1029,-10-7 0,0-1 1576,-16 6 1,0 0-1,14-6 1,1 1-1,-14 7 1,0 0-1</inkml:trace>
  <inkml:trace contextRef="#ctx0" brushRef="#br0" timeOffset="90197">19028 9514 23459,'6'-14'-2257,"-2"0"857,-4 0-388,0-1 611,0-2 302,0 1 314,-21-2 316,15 2-1979,-48-3 2428,31 6 23,-19 5 0,-3 2 1122,-2 2-673,2 1 1,0 4 873,2 18-364,9-10 1,2 2 680,-1 11 665,-4 14-1878,18-21 135,5 18-1370,4-6-244,4 2-427,3 4-935,2 3-85,1 25 367,0-11 1031,9-3 1,3 0-1393,8 12 1572,-8-20 1,1 2 2,3-1 1,-1-1-420,4 21 738,-9-22 1,1-1-231,14 10 87,-22 0 578,7 13 92,-10-16 456,0 23 62,0-33 50,-17 5 672,12-19-412,-13-4 1171,18-5-1955,0-2 137,0-3-336,0-2 90,0 0-1169,0 1-1020,25-2 1168,-19 3 831,49 0 0,-31 0 0,26 1 1</inkml:trace>
  <inkml:trace contextRef="#ctx0" brushRef="#br0" timeOffset="92580">19913 11025 22650,'0'-12'-5936,"0"1"3897,0 4 975,0 1 875,0 2-236,-15 17 2045,11 8-1732,-23 11-36,24 5 296,-17-5 968,17 4-1075,-15 2 941,10 0-610,-2 2-1559,1 12 1188,7-15-1840,-2 12 1506,4-28-1053,0-2 1075,19-14 472,-1-4 844,4-18 386,9 13 27,-27-34-1267,28 21 1801,-16-28-1289,12 7 594,-14 3-1561,1 6-383,-10 8-641,2 12 800,-1-6 1016,-4 14-418,1-4 461,-1 5-911,1 19 128,1 6 1,0 13-1,1-1 1</inkml:trace>
  <inkml:trace contextRef="#ctx0" brushRef="#br0" timeOffset="93214">20600 11403 22920,'3'-7'-3807,"-2"1"2279,0 21-611,-1 7 1151,0 13 180,-16 3 1302,12 11-831,-25-11 14,17 25 26,-3-31 707,1 11 295,13-24-568,-9-1 802,9-27-1963,-4-10 404,28-13 538,-18-5-89,36 4 1168,-24-4-754,17 1 1004,7-12-814,-9 14 1175,17-8 543,-21 28-1185,12 2 928,-19 12-2049,2 19-489,-12-14-69,-2 43-1023,-4-24 850,-2 9 1,0 3-867,0 11 198,0-6 1,1-1-1343,1 6 2482,1-9 1,2-2 0,4 1-1,6 9 1</inkml:trace>
  <inkml:trace contextRef="#ctx0" brushRef="#br0" timeOffset="93614">21312 11442 21840,'0'-12'-6205,"0"3"4166,-20 4 3513,1 29-440,-23 9 217,13 16-1218,9-15 0,2 0-5,-4 9-632,2 13 1264,6-5-192,12-16-1411,-6 18-111,8-28-696,18 6 269,1-22 1205,21 0 513,-2-28 1294,3-9-212,-10-11-754,-13 10 1,-3-1 146,-4-7-234,0 5 0,-1 0 492,-2-2-1244,4-12-84,-3 25-1082,-6 1-122,0 14 1260,-2 3 77,1 24-593,0-16-385,1 53 643,0-34 184,2 18 0,1 2-1187,2-4 569,1-3 1,1-2-1304,3-5 2026,4 4 0,-3-17 0,0-3 0</inkml:trace>
  <inkml:trace contextRef="#ctx0" brushRef="#br0" timeOffset="94014">21725 11520 21480,'2'-4'-3339,"1"0"4153,-1 4 132,3 15-3942,-2-11 1564,3 40 282,-2-23 221,0 42-795,-2-27 962,-1 11-640,-1-2-195,0-14 2363,0 15-545,1-26 321,0 4-277,1-17-794,0-2 236,0-5 1830,0-17-1344,5-7 391,-1-11-215,15-21 308,-7 17-267,4-4 0,1 0 1064,0 1-849,0 5 0,-1 3-1286,-6 11 1543,8-1-35,-14 18 512,5 18-2066,-7-9 64,1 34-431,-3-18-45,-1 20 137,0-7-48,-1 17-311,0-12-266,0 21 1369,0-27-314,0 3-272,0-10 796,15-10 0,-11-2 1,10-9-1</inkml:trace>
  <inkml:trace contextRef="#ctx0" brushRef="#br0" timeOffset="94396">22120 11571 21390,'7'0'450,"1"0"-360,0 19-4637,2-14 4029,0 31-1473,3-31 2245,0 31-1333,8-15-452,-3 9-318,15 2 352,-10-15 2554,10-2-996,6-4 1486,-7-9-991,23 5 1580,-23-7-606,19-17 1139,-22-8-1964,-5-4 1,-3-4 63,0-12-762,-7 7 1,-2 1-83,-6-2-931,-2-26 35,-4 29-626,-17-14-1360,12 28 1154,-12 0 574,-2 18 1836,-4 19 832,-19 15 108,9 11-999,18-6 0,0 0 107,-7 13 15,15-5 0,2 0-78,-5 7-19,10 14-1600,19-23-1704,-14-2 9,41-1-467,1 9 3159,-17-30 0,1-1 0,6 3 0,-1-1 0,21 3 0</inkml:trace>
  <inkml:trace contextRef="#ctx0" brushRef="#br0" timeOffset="94797">23057 10887 22380,'0'-15'-5846,"0"1"3807,0 3 1425,12 2 3296,-10 3-2466,10 15-735,8 8 53,-11 20-3225,16 7 2262,-17-6 161,-1-1 1198,-3-13 1,-2-2 0,0-2 0</inkml:trace>
  <inkml:trace contextRef="#ctx0" brushRef="#br0" timeOffset="94963">23208 10922 21480,'34'-9'3092,"0"3"-2684,-15 20-3398,9-11 2645,-20 31-2251,12-15 1522,-14 18-270,8 15-1557,-9-8 2516,2-3 0,-1 2 0,0 13 1,-2-19-1,-1 1 0</inkml:trace>
  <inkml:trace contextRef="#ctx0" brushRef="#br0" timeOffset="95180">23630 11680 22830,'0'-12'-6026,"18"6"9948,-14-5-4851,48 7 1797,0-8-458,-19 8 0,3 1-791,14-1 1,-1 1-517,11 0 900,-20 3 1,-1 0 0,15 0 0,-1 0 0</inkml:trace>
  <inkml:trace contextRef="#ctx0" brushRef="#br0" timeOffset="95363">23947 11354 21660,'-6'-9'-7930,"3"3"4836,2 2 2844,1 1 1,0 2-1,0-1 1</inkml:trace>
  <inkml:trace contextRef="#ctx0" brushRef="#br0" timeOffset="96029">23570 11952 22830,'53'0'1619,"-9"0"-1529,7 0-90,-10 0 171,-9-8 0,1 0 543,17 3-689,-5-2 0,0-2 47,7-4-878,-7 12 1,1-1-297,6-10 1173,13 4 1,-24 6-1,-1-5 1</inkml:trace>
  <inkml:trace contextRef="#ctx0" brushRef="#br0" timeOffset="96346">24207 11333 22740,'-7'-3'-2552,"0"1"4286,4 1-1313,20 1 450,23 13-1189,3 7 120,-6-5 1,-1 2-221,2 13-139,-5-10 1,-2-1 266,3 8-340,4 11-550,-14 5-1015,-11-7 545,-2 29 443,-8-23 676,-11-3 1,-6-1 19,-21 12-740,7-15 0,-6 5 0,0-4 1415,-1-6 0,-1 0 0,4 1 1,-2 2-1,3-2 0,4-6 1,-1 0-1</inkml:trace>
  <inkml:trace contextRef="#ctx0" brushRef="#br0" timeOffset="96847">25695 10820 22650,'-22'-11'-3512,"16"0"-925,-31 3 5667,33 0-3394,-30 4 3434,9 1-388,-11 2 16,-12 14-1338,19 13-3,-7 8 842,16 7 0,3-5 1,3 3-1</inkml:trace>
  <inkml:trace contextRef="#ctx0" brushRef="#br0" timeOffset="97283">26538 11325 22200,'-17'-24'-6155,"13"2"3448,-34 4 3510,16 2-921,-21 8 1203,10 2-299,2 5 172,8 1-1048,0 14 2346,-5 7-41,8-2-1268,-4 41-477,15-39-866,3 45-647,31-43-237,6 6-280,15-13 549,-3-7 383,-8-2 339,0-7 1148,0-16 640,12-9 413,-15-7-1177,-8 7 0,-1 0 864,0-6-1111,3-17-627,-15 31 9,-2-15-942,-6 29 428,-2-14-1362,0 36 401,-1 7-300,0 38-43,0-8-30,0 5 1566,16 2 0,1-19 1,16 13-1</inkml:trace>
  <inkml:trace contextRef="#ctx0" brushRef="#br0" timeOffset="97730">27098 10919 23099,'5'-13'-3213,"-1"3"2860,-1 5 671,0 27-2228,0-1 478,-1 45 801,0-18 351,-1 0 0,-1 2-1232,0 16 1211,0-23 1,1 2-196,-1 1 0,0-1 15,0-11 1,0 0 617,0 20 0,0-2 165,0 2-283,0-16 1,0-3 127,0-4-51,0-2-536,0-17 359,10-8 630,-7-22-450,7-15 405,-1-13-132,-7-8-215,10 19 0,2-1 561,-2-20-471,0 18 0,2 1 443,3-10-729,2 4 493,0 7 65,10 3 591,-7 15 440,14 4 59,-14 14-327,9 37-2167,-14-13-140,-1 35-324,-9-1 167,-3-10 437,-3-7 1,-1-1-1230,0 8 136,0-11 0,0-1-748,0 2 2732,-16 14 1,13-29 0,-13 4-1</inkml:trace>
  <inkml:trace contextRef="#ctx0" brushRef="#br0" timeOffset="97963">28082 11344 23639,'0'-22'-4407,"0"-3"2549,0 6 883,-23-3 406,3 12 1050,-21 2 676,7 7-99,3 16-588,12 13 725,-1 27-520,17-2-859,-3-12 0,4-1-628,25 11-1108,-8-10 0,4-1-1295,29 2 2996,-22-16 0,1-3 1,18 1-1,2-3 0</inkml:trace>
  <inkml:trace contextRef="#ctx0" brushRef="#br0" timeOffset="98234">28750 10642 21750,'35'-2'1237,"-1"14"-3184,-16 4-503,1 16-7,-18-7 1230,5 3-438,-6-8 716,0 2 728,-14 4 0,10-8 0,-11 3 1</inkml:trace>
  <inkml:trace contextRef="#ctx0" brushRef="#br0" timeOffset="98801">29180 11649 24629,'5'-11'-1447,"-2"23"-3364,-3-2 3520,0 20-59,0 4-750,-14-5 2270,-7 22 1,-14-8 0,16-13-1,0-1 1</inkml:trace>
  <inkml:trace contextRef="#ctx0" brushRef="#br0" timeOffset="99663">19840 13096 22830,'0'-9'-6386,"0"0"4347,0 5 975,-12 1 2204,-1 21-82,-18 6 184,8 11-916,-6 2-539,8-7 1403,-7 21-939,10-11-361,6-8 1,3 0-955,2 2 794,2 12 1,5-27 0,0 2 0</inkml:trace>
  <inkml:trace contextRef="#ctx0" brushRef="#br0" timeOffset="99814">19897 13194 21840,'5'4'-4917,"0"16"3733,-11 16 0,-3 5-524,5 21 1559,-4-19 0,1-1 1,7 11-1,0 1 0</inkml:trace>
  <inkml:trace contextRef="#ctx0" brushRef="#br0" timeOffset="100213">20498 13652 23009,'-45'0'0,"10"0"0,3 0 0,12 0 0,2 15 369,0 0-292,7 18-1050,2 1-211,6-3-134,25 9-847,-17-17 994,22-4 1,3-3-244,-7 0-276,31 0 860,-21-11 1277,1-3 378,-1-1 508,11-21 1573,-15 15-58,15-34-1837,-26 15 464,3-19-1455,-14 19-793,-3-13-431,-2 52-508,-2-10-894,0 32-397,0-2 2592,0-6 0,0 1 1,0 0-1</inkml:trace>
  <inkml:trace contextRef="#ctx0" brushRef="#br0" timeOffset="100946">21493 13573 22560,'-23'-8'-2400,"-12"3"2536,17 2 15,-11 23 819,5 3-740,13 20-1335,3-10 271,8 7-673,20-16 442,4 10-519,21-17 1152,0-3-478,-3-9 685,-17-27 1388,6 16 313,-20-50-1084,5 34 190,-10-14 1,-4-2-124,-2 5-1529,0-19 75,0 33-372,-13 3-431,10 30 270,-10 18 1965,4 33-863,7-6 435,-2-13 1,-1-1 173,5 13-173,-1-20 1,2 0-173,7-2 0,1-1-149,-5 17-266,12 10-572,0-25 277,-13-5-125,13 0-230,-16-13 846,0-1 525,-16-31 496,13-11-710,-13-27-5,16 5 402,-2 12 1,4 0 11,19-8 360,-8 7 0,0 1 55,14-4-11,13 6 0,2 1 854,-8 4-411,17 6 1,4 5 1564,-7 5-1718,-5 6 1,-1 0 665,8 1-1179,-11 1 1,-1 0 567,4-2-769,-5-4 1,-2-2 271,-2-3-191,15-21-728,-35 14-385,-2-18-364,-8 14-452,-3-8-313,0 11-13,-22 1-123,17 2-860,-35 3 1746,35 4-646,-35 5 2455,12 4 425,-11 17 1143,-3 16-333,26 9-1327,-11 12 908,24-9-2268,-6 4 1743,9 3-2716,0-1-829,28 0 2040,-21-2 1,20-24 0,6-2 0,7 20 0</inkml:trace>
  <inkml:trace contextRef="#ctx0" brushRef="#br0" timeOffset="101330">23370 13687 25798,'47'0'-26,"-13"-5"1,0 0-102,11 2-840,21-7 258,-18 10-421,1 0-204,-4 0 1199,-3 15 1,-6-12 0,-2 12 0</inkml:trace>
  <inkml:trace contextRef="#ctx0" brushRef="#br0" timeOffset="101515">23438 13966 23549,'-24'3'1659,"5"-1"-1240,29-1-1062,21 0 258,19-1-330,8-12-18,-19 10 1,0 1-88,21-11 838,-19 11 1,-1 2 0,13-1 0,-1 0 0</inkml:trace>
  <inkml:trace contextRef="#ctx0" brushRef="#br0" timeOffset="101833">23807 13451 23189,'-22'-6'-1922,"3"0"1394,7 3 902,3 0-695,31 2 1112,27 14-842,6 4-19,-9-1 0,-2 2-604,4 11 495,-8-7 1,-2 1-143,3 6-313,6 12 3,-22-11-1065,-5 0 249,-10 3-106,0 15 308,-9-9 1083,-10-5 0,-2 1 201,4 7-397,-36 3 0,-8 0 720,12 5-133,3-20 0,-9 2 0,6-3 1,11-7-1,2-1 0,-10 6 1,0 0-1</inkml:trace>
  <inkml:trace contextRef="#ctx0" brushRef="#br0" timeOffset="103113">25668 13128 21930,'0'-8'-5846,"21"-1"10028,-16 3-3948,49 0 667,-26 2-319,31 1-272,-14 3-115,1 0-195,-5 0 1597,-4 14-3060,-7-10 1490,-14 30-2473,2-16 680,-16 20-23,6-5-300,-37 22 1446,22-12 290,-21-14 1,-4-1 1145,7 8-978,-26-1 2725,14-6-881,4-3 231,15-4 14,-10-5-875,24 6-1595,-10-8 403,14 10-1017,0-9-737,18 5 110,2 5-144,3-7 908,6 14-891,-15-15 1483,3 11-1600,-7-12 1684,-10 8 457,0-12-30,0 4 106,-21 1 811,15-5-1806,-28 9 1365,30-11 1,-22 2 0,9-5 0</inkml:trace>
  <inkml:trace contextRef="#ctx0" brushRef="#br0" timeOffset="103430">26777 13255 24089,'13'-22'-1641,"-3"2"545,-4 7 468,-4 4-455,-2 5 181,-20 2 1629,-2 19 85,-3 6-714,-7 24 230,17-11-209,-4 4-101,9-12 299,10 0-658,18 0-1234,15 5-103,11-11 1234,-6-9 1,0-3 418,16-3 396,-8-3 1,1-4 262,9-16 37,-20 16 0,-2-3 1129,7-34 33,-4 17 307,-7-20-1874,-3-15-724,-14 13-702,-4 2 0,-7 0-1304,-20-5 2033,4 8 1,-4 2 0,-25 2 0,-5-6 0</inkml:trace>
  <inkml:trace contextRef="#ctx0" brushRef="#br0" timeOffset="104613">20252 15351 22020,'0'-8'-5259,"1"-1"3022,-1 2 1444,0 1-14,0 0 180,0 1 243,0 1 96,-17 1-40,-2 2 1714,-19 18 835,5 5-485,1 19-444,14-9-317,7 1-339,11-10-636,0-1-1268,0-1-197,18 4-1073,5-6 896,24-3 1302,5-10 728,-10-22 1287,0 12 108,-16-32-541,-1 32 727,3-47-546,-11 33-113,2-26-1309,-13 15-833,-2 9-1331,-3-6 489,-1 15 432,-16 20 1304,13 20-775,-24 14 333,25-5 0,1 0-359,-18 14 728,17-6 1,2 0-316,-8 7 406,7-11 1,2-1-114,-1 5-1252,0-11 0,0-1 668,0 2-415,0 7-81,0-15 1007,0-9 1,0-2 0,0-10 0</inkml:trace>
  <inkml:trace contextRef="#ctx0" brushRef="#br0" timeOffset="104915">20417 15671 21210,'34'-20'1762,"3"1"-830,4 1-247,4 2-264,1-1-134,2 2-241,-12 4 1,0 1-2,21-6 220,-11 3 1,-2 0-45,6-1-103,-15 1 0,-1-1 213,-1-1-215,1-6-187,-19-1-854,-8 7-491,-4-12-355,-24 14 394,-5-7-503,-25 14 921,-3-1 100,11 23 1110,-7 6 925,25 11-745,-7 15 462,22-15-740,1 26-167,9-23-1352,20 9-976,11-5-672,11-13 2706,-11-7 1,1-2 0,11-1-1,16 1 1</inkml:trace>
  <inkml:trace contextRef="#ctx0" brushRef="#br0" timeOffset="105296">21390 15450 22380,'-16'-10'-4538,"13"2"542,-13 3 5189,16 19-2171,0 6 326,14 21-555,-10-9 739,10 1-1817,0 7 1225,0-17 1460,2 14-2039,1-25 1938,-16-16 232,9-15 1090,-7-13-1250,5-6 714,1-12-51,1 10-578,0 5 0,2 1 818,1-4-897,14-13 30,-12 28-325,14 5 1739,-14 13 42,13 24-1793,-18 10-1257,10 27-184,-9-6 221,-2-16 1,0-1-1051,4 7 1761,6 8 0,-2-19 0,2-2 0</inkml:trace>
  <inkml:trace contextRef="#ctx0" brushRef="#br0" timeOffset="105683">22112 15404 22830,'0'-18'-6206,"-23"7"5930,18-3-2634,-37 12 4697,23-5-1386,-15 28 1214,10 3-931,11 23-1788,6-11 1507,7-1-1132,19-10 1226,-15-2-2498,35 4 1472,-10-14-591,25 7 472,-11-19 1682,10 6-68,-26-27 756,11-9 331,-26-11-999,8-5-716,-18-14-1081,5 8 366,-7 4 0,0-2-1176,0-14 889,-9 7 0,0-1-1109,4-8 737,-4 23 1,1 0 66,8-6 147,-11 7 259,8 9 425,-8 7-399,11 31 676,0 5 91,0 50 18,0-12-152,9-14 1,0 2-962,-4 24 507,13 3-276,-9-32 1,-1 2 674,-1 11 1,0 0 0,3-11-1,-1-1 1,-4 9 0,0-1-1</inkml:trace>
  <inkml:trace contextRef="#ctx0" brushRef="#br0" timeOffset="106019">22372 15571 22830,'0'-18'-6296,"0"2"4167,23 5 5433,-18 3-2838,41 1 716,-28 1 81,20-1-716,-10 0-65,1 0 1579,-4-1 149,-1-1-2246,-3-2 982,1-10-1262,-11 3-847,5-22 39,-15 13-875,3-12 340,-4 9-192,0 1-72,-20 2-539,15-5 493,-29 12 1413,31-4-464,-20 17 2061,21 23-984,-7 15 486,9 11-543,0 8 55,17 10-915,-13-11-465,11-7 1,3-1 1304,9 5-1,6 10 1,3-20 0</inkml:trace>
  <inkml:trace contextRef="#ctx0" brushRef="#br0" timeOffset="106362">22975 15315 22380,'-18'-21'-6650,"4"4"4588,14 2 1160,0 29 360,17-15 2360,-13 44-2599,12-24 318,-1 19-1849,-11-7 2162,21-1 190,-13 11-605,1-11 65,4 11-1672,-9-21 2442,2-1-833,-3-10 1168,-4-5-617,6-45 526,0 14 40,2-16 1,1-3 629,6-4-426,-5 17 0,2-3-11,4 0 0,1 0 695,12-16-954,-3 11 1,2 2 632,4 3-1267,-5 13 0,1 5 528,1 6-27,8 4 1,-16 8 0,-1 0-1</inkml:trace>
  <inkml:trace contextRef="#ctx0" brushRef="#br0" timeOffset="106815">19777 14296 22200,'-18'32'-2451,"13"5"-365,-28-7 4209,29 5-2823,-21-7 1910,23 13-2052,-15-9 1437,16 17 0,-6-24 1,7 7-1</inkml:trace>
  <inkml:trace contextRef="#ctx0" brushRef="#br0" timeOffset="106979">19932 14393 21840,'1'53'-7783,"-1"-8"7257,0 8 1,0-5 0,0 5-1</inkml:trace>
  <inkml:trace contextRef="#ctx0" brushRef="#br0" timeOffset="107547">23677 14604 23549,'0'-14'-5396,"0"1"3627,0 3 975,0 1 335,0 2 213,0 4-58,0 16-823,0 6-1189,0 21 1506,0-9-629,14 15 221,-11-21 1141,11 17 1,-14-22 0,0 5 0</inkml:trace>
  <inkml:trace contextRef="#ctx0" brushRef="#br0" timeOffset="107685">23708 14760 21840,'38'-39'1063,"-3"6"-630,-8 8-318,-2 12 790,-8 7-113,-3 6-1007,-2 16-1968,0-11 488,3 36-2127,-2-18 3241,6 26 1,-5-3-1,4 3 1</inkml:trace>
  <inkml:trace contextRef="#ctx0" brushRef="#br0" timeOffset="107947">24557 15401 25258,'-27'-19'-3218,"-12"-1"2678,35 2-2112,-24-4 2229,25 7-632,-8-2 194,11 9-204,21 0 971,16 4-1013,8 1 1,3 2 1013,-14-1 0,0 4 406,12 9 1,-2 0-1,-1-5 1,-2 16 0</inkml:trace>
  <inkml:trace contextRef="#ctx0" brushRef="#br0" timeOffset="108112">24630 15682 23999,'-22'0'270,"10"-14"-4892,23 11 6905,11-12-1555,23 0-1299,-11 8 0,2-1-88,23-9 711,-16 6 0,1 2 1,21 7-1,-32-3 1,1 1-1</inkml:trace>
  <inkml:trace contextRef="#ctx0" brushRef="#br0" timeOffset="108381">25382 14872 23999,'-38'-15'-3031,"3"1"2220,9 3 50,4 5 944,34 1 1424,-13 28-2418,29-8 1,7 2 514,-4 28-467,11-11 0,4-1 485,-21-11 0,-1 2-156,15 18 0,-2 2 17,-16-17 0,-3 0-282,6 7 1,-5 2-785,-10 1 0,-5-1 1387,5 18-749,-5-7 0,-8-1 195,-25 9 775,11-11 1,-3-1 0,-5-18 0,-2-2-1,3 7 1,-1 1 0</inkml:trace>
  <inkml:trace contextRef="#ctx0" brushRef="#br0" timeOffset="109180">26422 14946 23819,'0'-11'-5126,"0"3"3177,0 21 975,0 7 335,18 13-328,-13 14 534,30-14 419,-31 28-1712,22-24 1365,-24-3 0,-1 0 415,15-3-614,-15 10 499,4-28-198,-5-5 271,0-3-401,3-3 945,0-17 280,2 11 980,0-31-1042,1 18-48,10-37 562,-3 19-918,1 3 1,1 0 506,2-2-319,12-10 374,-14 30-983,5 1 1598,-7 13-524,-1 15-1712,2 12-569,-4 8-54,6 24-111,-9-20 698,-2-5 0,-1 1-1157,-1 3-199,0 9 442,0-20 1600,-1-5 389,0-6-13,1-4-498,-1-6-372,1-3 850,0-3 1419,2-20-1243,-1 15 1206,6-37-1096,-2 22 494,5-19 6,0 5 303,9-14-750,-5 12-1384,9-16 1206,-10 30-794,8 2 1654,-9 16-21,4 4-404,5 16-1309,-4 14-644,-3-3 1,0 3-824,5 24 519,-4-15 1,1-2-1140,4 8 2092,-2-9 0,2-2 1,7 2-1,11 7 1</inkml:trace>
  <inkml:trace contextRef="#ctx0" brushRef="#br0" timeOffset="109746">27643 15299 22920,'4'-37'-4272,"-1"1"2858,-3 0 474,0 3 431,0 2-11,-19 2-258,15 5 87,-15 7-793,2 4 1798,12 6-844,-25 4 1892,28 24-1090,-19 11 857,19 15-770,-7 1-170,9 10-752,0-14-211,23 10 86,3-8-1292,2-16 1927,1-9 1,-1-3-798,-7-2 1077,30-3 536,-28-10 576,0-3 258,-4 0 695,-1-19-375,1-7-593,-7-26-765,1 10 417,-8-14-1921,-2 25-242,-3-6-460,0 17 140,0 4 120,0 51 75,20-1 456,-16 31 272,13-32 1,2-4 88,5 5 357,-2-7 1,2-2 17,14 0 645,13 7-18,-21-21 443,8 1 496,-3-11 518,-11 2-297,11-19 988,-18-8-942,6-25-1021,-13 6-123,1-21-914,-7 24-451,-1-8-818,-3 10 268,0 14-916,0-1 989,0 41-123,0 12 410,0 19-69,18 2-1642,-1 7 921,5-12 1598,5 10 1,-23-19 0,11-4-1</inkml:trace>
  <inkml:trace contextRef="#ctx0" brushRef="#br0" timeOffset="109929">28485 14632 24539,'0'-29'-7016,"0"12"2369,19 0 4969,2 32 0,2-13 0,-8 15 1</inkml:trace>
  <inkml:trace contextRef="#ctx0" brushRef="#br0" timeOffset="110130">28852 15424 23729,'7'0'90,"2"0"-90,5-23-1043,-3 0 94,10-25 233,-10 13-677,4-9 156,-9 19 889,-2-14 1,-2 19 0,-2-6-1</inkml:trace>
  <inkml:trace contextRef="#ctx0" brushRef="#br0" timeOffset="110685">28288 15496 22470,'34'-18'3082,"-1"3"-1220,6-35-2819,-7 15 630,7-17 158,-20 21 0,-1-1-483,8-19 353,-6 3 0,0 0-469,1-11 38,-6 5 1,-1 1-1012,1-11 1289,-5 7 0,-2 0-178,-4 24 1,-1-1 265,0-15 0,-1-7 0,0 6-106,-1 10 0,-1-1 247,0-11 0,1-6 0,-1 7-145,0 14 1,0 2 59,0-21 0,0 2-361,0 3 174,0-10 325,-12 42-347,9 25 981,-12 21 0,-2 8 298,8 28-482,-7 0 1,0 0-114,10-26 0,1 0 27,-4 13 0,2 1-55,2-13 1,0-1-31,1-1 1,1 1 183,-1 2 0,1-1-665,1 1 0,-1 0-2,1 1 1,0 0 222,1-1 0,-1 2-82,1 17 1,0 1 3,1-16 1,0 2-373,0 1 1,0 3 0,-1-4 146,0-6 1,2-2-249,8 8 0,3-1 535,-1-7 1,1-5 0,13 14 0,-7 8 0</inkml:trace>
  <inkml:trace contextRef="#ctx0" brushRef="#br0" timeOffset="111065">28900 15372 24179,'0'-10'-6386,"0"-1"4258,0 5 1064,0-4 425,0 4 303,19-6 2274,7 5-352,10-2-1171,3 2 1592,-10 1-52,2-1 76,15-6 97,-13 1 143,22-15-2047,-27 7-470,13-23-361,-22 12-224,2-13-358,-13-6-529,-5 11 746,1 5 1,-5 1-1280,-22-3-138,-2-17-63,-2 29 1909,-7 10 1,0 2 580,12 4 70,-41 28 1860,49 0-943,-7 42-223,18-20-746,9-1 0,2 1 27,-3 10-828,21-16 1,13 2 0,-5-4 23,-12-6 0,2-1 674,18 4 1,11 2-1,-5-6 1,-11-8 0,-1-4-1,13 5 1,1-1 0</inkml:trace>
  <inkml:trace contextRef="#ctx0" brushRef="#br0" timeOffset="112365">25683 14287 22560,'16'-2'1358,"-3"18"-6380,-13-1 2745,0 20 425,0-11 168,-12 4 1667,9 1 0,-9-8 0,12 6 0</inkml:trace>
  <inkml:trace contextRef="#ctx0" brushRef="#br0" timeOffset="112533">25942 14266 22380,'-20'21'-1195,"-8"6"557,25 15 0,-10 0 0,13-6 0</inkml:trace>
  <inkml:trace contextRef="#ctx0" brushRef="#br0" timeOffset="113147">30578 13852 26517,'0'-22'-5486,"0"1"3538,0 4 884,0 3 335,-13 3 720,10 5-814,-11 20 1973,14 12-3555,0 33 2045,0-7-450,0-12 1,0 0-181,0 10 91,0 12-696,-14-10 1825,10-18-525,-11 5 1,15-23 0,0-2 0</inkml:trace>
  <inkml:trace contextRef="#ctx0" brushRef="#br0" timeOffset="113281">30532 14132 22740,'19'-37'-997,"-14"0"811,20 10 0,4-1 1160,-9-14-1024,3 17 0,2 1 435,0-6-221,-1 7-33,7 6 359,-9 9 675,4 4-1817,-10 45-2911,-5-8 3382,-6 14 1,-2 6-1,-1-20 1,-2 1-1,0 13 1,0-1-1</inkml:trace>
  <inkml:trace contextRef="#ctx0" brushRef="#br0" timeOffset="114346">19532 16640 25168,'34'-20'2204,"1"-1"-1677,-17 8-644,10 4 594,-25 2-1687,10 6 1162,-13 14-1721,0 9 172,0 11-438,0 8 22,0-3 190,0 7-398,0 5 1258,0 4-770,0 4 1823,0 2-90,0-17 0,0 0 0,0-10 0,0 1-45,0 22 0,0 1 45,0 8-104,7-12 1,1-1-275,-4 7 212,10-12 0,3-1-513,-2 5 395,-1-4 1,2-2-354,5-2 272,-11-6 1,-1-3-103,0-8-29,1 6 310,-9-18 385,3-2-79,-4-7 537,0-2 70,-17-2 1800,-2 0-335,-24-1 107,-5 0-139,2 0-431,0 0 157,11-11-1422,-2 8-276,1-8-4317,-16 11 4048,14-8 1,-10 7-1,18-7 1</inkml:trace>
  <inkml:trace contextRef="#ctx0" brushRef="#br0" timeOffset="114941">21270 17374 25888,'0'-15'-3193,"0"3"0</inkml:trace>
  <inkml:trace contextRef="#ctx0" brushRef="#br0" timeOffset="115199">21297 18048 25618,'0'4'-6116,"0"0"3988,0 16 1064,0 6 425,0 10 213,0 17 122,0-17-233,-6 6 1,-6 1-1782,-23 1 2556,3 0 1,-4-2-1,3-23 1,-1-2-1,-3 6 1,0 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41:51.58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2305 1623 22740,'-18'-13'-3397,"-1"0"2143,0 0 698,4 2-51,2 1 289,5 3-97,2 2 37,2 3-401,2 1 1227,0 16-696,1 9-149,1 9 79,0 8-66,0-6 243,15 25-475,-11-13 167,4-8 1,-1 0-625,-7 4 856,0 18 157,0-33 150,0 8-90,0-23-270,0 0 745,0-30-216,20 13 413,-10-33 1,2-6-135,37 7 91,-23-18 1,-1-3-145,-3 28 0,0 1 120,9-19 1,-1 0 406,8-6-375,-7 14 0,2 3 796,5 3-1041,7-1 806,-6 24-465,-13 6 217,10 38-2062,-19-8 222,-7 11 0,-3 4-827,0 7 956,-5 4 0,0 1-952,-2 0 800,0-6 0,0-3-1080,0-9 164,0 7 1730,-13-25 1731,9-1-1050,-9-28-262,32-24 683,-14-4-745,12 1 1,3-1 586,5-6-362,-3 6 0,1 0 551,14-4-970,-3-7 663,-2 17 519,-8 15-432,14 2 935,-15 14-825,12 20-1082,-15 10-1110,4 9-437,-1 24-47,-6-22 611,-4-2 1,1 0-1241,3 5 689,-1-7 1,1-1-1437,7 2 1859,-1-8 1,2-3 823,11-2 785,16-1 0,-11-15 1,3-4-1</inkml:trace>
  <inkml:trace contextRef="#ctx0" brushRef="#br0" timeOffset="370">3892 1640 23099,'0'-26'-6385,"-18"1"3470,13 6 1311,-30 4 2705,7 4-420,-16 6 403,-5 17 435,12 13-1219,-4 23 1172,21-7-241,-3 18-44,16-24-1538,13-2 1,3 1-992,-4-3 450,22-4 1,5-4-801,-7-9 1170,14-6 0,2-3 410,4-2 810,15-21 624,-19 14 561,-2-38-33,-4 22-715,-14-9 1,-2-3-416,5-6-742,-9 3 1,-2 1-583,-5-5-466,-1-16-932,-6 28 256,-1 0 300,-12 19 194,9 20 628,-9 14 563,12 10-605,0 5 338,0-8 89,0 2 94,0 1-1025,17 13-815,2-14 1871,0-7 1,3-3 0,8 0-1,3 4 1</inkml:trace>
  <inkml:trace contextRef="#ctx0" brushRef="#br0" timeOffset="750">4415 1545 21300,'0'38'-6295,"14"-18"3459,-10 19 1615,10-22 568,1 18-495,-11-9 751,21-3 528,-22 0-1933,16-3 1929,-17-3 535,17-2 77,-12-3-1123,5-5 1723,-5-2-629,-1-21-154,2-10 238,1-10-330,9-26 348,-4 20-574,4-17 872,2 5-1090,-4 16 330,10-11-94,-10 33 719,14-4 422,-14 19-235,8 14-1168,-11-9 416,3 36-1926,-2-20 585,9 37-660,-6-19 499,-1-5 0,0 0-1400,4 4 8,8 11 719,-6-19-228,3-5 2304,2-3 0,5-7 0,0-2 0</inkml:trace>
  <inkml:trace contextRef="#ctx0" brushRef="#br0" timeOffset="1136">5407 1411 22740,'0'-15'-6476,"-16"6"5790,-1 4 1355,-2 19 945,-5-11-426,22 44-2374,-9-25 1149,11 41-1560,0-29 1597,0 11-541,21-7-932,5-9-451,24 8 375,-13-25 2498,11 5-868,-18-17 1466,-6-21 275,-2 14 398,-19-44-1087,5 13-424,-8-13-1050,0-14-716,0 30 105,-16-11-1228,12 56 1346,-11 22-403,34 28 979,-7-8 1,0 1-200,-1-17 0,2-1 90,8 14 0,-2 0 18,-11-14 0,0-1 52,8-1 0,1-1 324,5 31-721,-8-24 0,0-2-795,4 17 1222,-6-15 0,-2-3-1017,-3-2 1646,-2 8 1,-28-28 0,-6 0 0</inkml:trace>
  <inkml:trace contextRef="#ctx0" brushRef="#br0" timeOffset="1350">4430 649 22200,'0'-4'-6476,"15"1"9578,-11 20-6294,10 2 1519,-14 21 63,-17 1 1651,12 12 0,-13-22 0,-2 1 0,7 3 0,0-1 0</inkml:trace>
  <inkml:trace contextRef="#ctx0" brushRef="#br0" timeOffset="2050">6625 1418 22740,'-43'-3'-570,"2"0"449,-15 3 294,18 21 671,-10-16-473,31 24 0,4 4-1518,-3-6 756,7 10 0,3 4-937,6 0 287,21-8 0,6-2-694,6 3 1106,4-15 0,9-1 1,-5-4-716,21 2 852,-1-4 0,-1-3 1084,-8-9-45,-11-6 0,-3-5 1332,-3-17-590,-10 4 0,-3-3 192,-5-19-770,0-1-418,-13-1-1297,-1 14-237,-3-18-477,0 29-430,0-2 469,0 15 363,0 27 624,0 9-12,22 14 148,10 15-130,11-20 796,-11-7 1,-2-1 72,10 3 13,-5-12 0,1-2 398,7 4-19,12-11 600,-4-1 609,-13-8 241,16-20 55,-26-10-1456,-9 3 1,-2-3 57,-2-19-582,0-3-120,-10 17-793,-2 0-338,-3 4-400,0 3-839,0 4 958,0 6 537,0 5 292,0 22 138,0 25 103,22 4-69,-10-3 1,0-1-949,15 2 323,16 11 132,-23-18 1011,22-3 1,-10-6 0,0-2-1</inkml:trace>
  <inkml:trace contextRef="#ctx0" brushRef="#br0" timeOffset="2400">8245 1301 23189,'0'-24'-6475,"0"5"4436,0 5 975,-19 4 1479,15 4-1215,-27 3 1973,29 26-1420,-23-17 812,22 42-437,-10-12 535,13 10-663,0 19-569,0-28 719,25 11-2077,2-10 1493,2-12-1549,26 6 2528,-36-22-584,39-1 1255,-34-9 471,8-23 203,-16 18 930,0-43-1903,-9 26 191,5-40-1052,-11 22-517,5-24-665,-6 32-470,0-6-295,0 20-380,0 29 1628,0 15-1183,19 35-22,-15-8 1698,11-17 1,3-2 0,2 5-1,14 9 1</inkml:trace>
  <inkml:trace contextRef="#ctx0" brushRef="#br0" timeOffset="2634">7585 519 22380,'24'-21'270,"-3"1"-489,21 6 1529,-11 5-756,-1 4-342,20 19-1173,-17 17-1347,2 13-689,-23 13 2704,-12 0 1,0-22 0,0 0 0,0 3 0,0 0 0</inkml:trace>
  <inkml:trace contextRef="#ctx0" brushRef="#br0" timeOffset="3243">9385 1176 22920,'19'24'-4069,"-8"7"0,1 2 878,11-2 2694,-2 14 1,-1 3-490,7 6 691,-4-7 1,-1 0-152,3 8 269,-8-20 1,-3 1-2147,-2 28 2474,4-18 266,-8-12 1,-3-2-25,-4-1 300,5 6-292,-6-24 118,-23-3 2235,2-28-1780,-29-17-225,28-12-756,-6 3 1,2-3-186,21 14 1,2-3 21,-10-9 1,-5-5-1,4 2 142,7 0 0,3-1-76,-2 6 0,0-4 1,1 3-1109,1-4 1,0 1 1048,4 0 0,0 0-43,-1 3 0,2 0 585,11-7 0,1 0 186,-11 16 0,2 1-6,16-8 0,6 6 1065,3 10 244,9 7 485,0 17-581,-13 22-1501,-1 0-291,-1 21-775,-5-5-374,-1 5-762,-3 21-146,-8-14 932,-2-10 1,-2-1-854,-2 0 1115,0 7-533,0-23 1874,-19-4 1,14-8-1,-14-5 1</inkml:trace>
  <inkml:trace contextRef="#ctx0" brushRef="#br0" timeOffset="3636">10182 425 22020,'11'20'-7066,"-1"14"4538,-1-18 1798,5 36 116,-3-13 427,0 0 1,0 2-231,2 13 364,-4-4 0,0 2-1883,1 11 2006,-5-21 1,1-1 192,2 17-29,0-3 13,-1-2-107,-2-19 1,0 0 104,1 14-180,-1-13 1,1-3-29,-1-2 55,1 4-64,-3-22-246,-1-2 30,1-6 266,3-1 881,0-20 110,8-12 23,-1-9-2,5-10-146,-3 8 330,0-4-178,-1-1-299,4-10-954,-6 19 175,4-1-93,-8 26 776,8 4 852,-6 27-2716,7-15 757,-6 26 1,-1 5-795,9-3-358,-1 13 1,0 3-1035,7 4 2386,0-8 0,1 0 1,6 6-1,-9-18 1,0-1-1</inkml:trace>
  <inkml:trace contextRef="#ctx0" brushRef="#br0" timeOffset="4040">11197 1138 23099,'0'47'-2968,"0"-14"1,0 1 838,0 12 1438,7-1 0,4 1-536,10 12 639,-10-20 0,1 1 196,5-1 1,0-3-150,6 19-593,-8-21 0,1-1 586,13 8 304,-11-6 45,2 2 797,-11-13-1065,6 1 517,-14-37-462,-29-37 526,20-6-199,-17-3 1,-1-1-138,16 21 0,2-1 334,1-11 0,0-6 1,0 4 53,0-2 0,1 0 70,4 8 0,1-4 0,4 1 294,6 0 0,3 0 1,-3 3-369,-7-6 1,4 1 314,15 2 0,9-2 0,-5 7 309,-12 11 0,1 3 313,22-8 1,4 8 1121,-8 12 226,12 4-218,-30 37-2887,1 0 291,-12 13 0,-6 5-249,-18 21-291,7-19 1,-3 5-1,-2-3 895,-11 3 1,-2-2 0,4-3 0,-2 3-1,1-3 1,-7 5 0,0 0 0</inkml:trace>
  <inkml:trace contextRef="#ctx0" brushRef="#br0" timeOffset="6436">2828 3275 23909,'-25'-19'-4503,"0"3"3416,2 5 857,1 3 294,2 3 344,6 2 11,1 2 78,4 1-407,1 18 422,1-13 811,0 55-1793,4-29 37,2 13 0,0 5-563,1 8 95,7-7 0,5 0-478,3-20 0,2-1-61,2 8 0,5-1 392,12-5 0,1-4-956,15 12 2115,-4-14 1,2-4-1,13-7 1,-21-9-1,-1 1 1</inkml:trace>
  <inkml:trace contextRef="#ctx0" brushRef="#br0" timeOffset="6783">3400 3715 22470,'19'-34'-1451,"-5"2"523,-3-12-411,-7 13 410,-2-5-99,-2 18 310,-17 4 333,-8 7-137,-15 18 1637,15 12-331,-19 23 255,38-6-994,-31 2 1216,35-12-1094,-9 1 251,11-4-1673,0 6-936,25-13 679,7-2 489,14-13 2091,14-22-300,-25 13 903,11-38-659,-10 7 522,-11-14-1071,-9 17 0,-3 0 54,-3-7-623,-2-20-1008,-8 31-1124,0-8 400,0 46 186,0 10 118,0 22 609,0 5 237,0-11-132,18 3-902,-14-1 479,24-14 1,5-1 1349,-4 8 0,4-13 1,3-2-1,10 2 1</inkml:trace>
  <inkml:trace contextRef="#ctx0" brushRef="#br0" timeOffset="6970">4288 3354 22920,'-26'-19'-5059,"6"2"3169,-1 6 1737,16 3-1466,-33 5 2974,20 16 27,-13 14-552,14 9-1560,-2 7 1184,17-6-602,-7 2-28,9 1 176,19 16-2907,-14-17 2553,22-9 1,4-3 0,-4-4 0,34 3 0</inkml:trace>
  <inkml:trace contextRef="#ctx0" brushRef="#br0" timeOffset="7151">4300 2659 22200,'-34'0'0,"-16"17"1624,13 15-1764,5-1 0,3 5-356,12-5 0,2 4 273,-5 18 0,2 0 0,11-18 0,2 0 0,0 10 1,1 1-1</inkml:trace>
  <inkml:trace contextRef="#ctx0" brushRef="#br0" timeOffset="7666">5113 3458 22290,'0'45'-6206,"0"-7"4168,16 5-284,-12-5 1813,27 6 114,-20-10 1,-3 2-268,12 22 376,-5-9 1,-1 1-1777,3 11 1816,-8-23 1,0 0-25,3-1 1,-1-1 335,-2 17-116,-3-12 0,0-1 464,0 0 125,-6 8 248,0-24-231,0-5 24,0-4-131,-17-7 2334,12-18-3346,-29 6 1597,30-52-1344,-23 26-212,24-3 0,3-3 276,-10-16-415,10-6 600,-2 10 0,4-1-877,10 10 1,0 0 1392,-10-13 0,2-2-844,16 1 1,3 2 974,-9 12 1,0-1 100,9-21 1,3 3-225,-5 27 0,0 2 297,0-6 1,-2 2 511,9 1-121,-2 7 330,0 9 139,-2 6 44,-3 7-363,-1 2-533,4 17-1477,-7 9-654,4 24-573,-11-7-135,-1 4-253,-6-14-61,-3 1 259,0-3-1211,-16 9 3386,12-12 1,-12 3-1,16-13 1</inkml:trace>
  <inkml:trace contextRef="#ctx0" brushRef="#br0" timeOffset="7902">6100 2788 22470,'0'43'-5486,"0"-1"3357,0-8 1155,0 3 335,0 25 304,0-15 197,-1 4 1,2 1-143,12-1-833,-12 0 1,1-1-31,10-3 1082,-6-8 1,-2-1-1,-2 5 1,8 10-1</inkml:trace>
  <inkml:trace contextRef="#ctx0" brushRef="#br0" timeOffset="8350">5970 3289 21840,'21'-17'786,"9"6"871,13-1-1300,1 7-492,-6 2-113,19 2-50,-12 1 107,-6 5 0,-1 3-217,4 8-130,-8 0 1,-2 0-1103,2 2 206,5 16-209,-11-8 69,-11 7-624,4 11 100,-15-20 416,-1 16 646,-5-19 383,0 10-129,0-15 699,0 0-87,0-4 730,0-6 59,20 2 605,6-6 381,24 0-14,-10-2 5,16-17 572,-26-4-362,11 0 602,-11-28-975,-11 29 192,2-42-2085,-13 31-457,-3-7-543,-2 16-539,-3 4 193,0 5-422,0 29 1245,0 24-473,17 8-313,-13 10 208,31-25 276,-31-2 1208,35-3 1,-23-4 0,19-3 0</inkml:trace>
  <inkml:trace contextRef="#ctx0" brushRef="#br0" timeOffset="8602">6865 2968 21570,'58'-1'928,"-11"0"-858,-4 1-49,-12 0-63,-1 16-1184,-2-12 975,-3 25-1183,1-9 154,-7 15-753,-4-5-309,-9 4-348,-6-16 2610,0 4 1,-20-11 0,-6-1 0</inkml:trace>
  <inkml:trace contextRef="#ctx0" brushRef="#br0" timeOffset="8766">7333 2489 21660,'17'41'-9278,"4"3"6625,-18 2 2295,2-6 1,1 4 337,-6-8 0,0 2 1,2 14-1,-1 1 1,-1-12-1,0 1 1</inkml:trace>
  <inkml:trace contextRef="#ctx0" brushRef="#br0" timeOffset="9956">8448 3768 22290,'12'-38'-1214,"0"0"1,0-10 0,5 2 1050,4 20 0,3 0 345,7-24 0,-3-2-231,-11 20 0,-1-1-43,7-11 0,-2 0-63,-7 12 1,-3 0-88,-5-1 0,1 0-247,5 0 1,-1-2 414,-5-13 1,-2-1-131,4 13 0,-1-1-236,-2-21 0,-3 2-540,-2-2 412,-10 23 0,-1 3-1012,5 1 723,-35 10 881,14 10 529,-9 26 1476,1 8-1468,21 13 1,3 6-232,-3-11 1,2 3-139,5 8 1,3 7-1,0-4 306,-4 1 1,3-1-388,11 16 0,7 1-634,5-2 0,5-3-224,1-14 0,4 0-118,1 0 1,4 2 0,-1-6 139,0-4 0,2-4 586,3 0 0,4 1 0,-3-4 133,-2-6 0,0-2 27,21 8 1,-2-3 510,7-5 41,-25-10 0,0-1 581,19-5 412,-18-3-41,10-23 571,-28-7-1264,-1-12-283,-14 0-904,-2 10-113,-3-2-419,0 1-569,0 5-257,-18 2-779,13 3 913,-26 11 1674,27 17 852,-10 21-275,14 7-582,0 8-90,0-8 0,0 4 261,16-1-552,10 13-1198,-5-14 917,9-9 1,2-2-176,-6-1 875,11-10 0,2-3 862,0-4 68,12-3 308,-4-20 1547,-13 13-1530,-9-21 1,-2-4 169,-2 3-470,1-32-700,-12 20-635,-6-2-230,-2-26-998,-2 24-742,-15-20-464,11 42 1070,-10 20 2043,14 21-1156,20 28-471,3-6 894,0-13 1,2-1-149,12 7-208,4 6 248,-9-17 681,6-5 0,2-5 1,2-3-1</inkml:trace>
  <inkml:trace contextRef="#ctx0" brushRef="#br0" timeOffset="10284">10547 3343 22740,'-23'-9'-3107,"-7"1"2862,13 5 553,-8 39-302,2-13-110,14 19 0,4 4-949,-3-5 683,6-7 0,0-1-1067,2 0 707,23 0-529,2 8-230,2-11 1013,1-9 1,-1-3 110,-6-2 535,42-1 704,-33-11 516,17-3 39,-21-23 581,2 17 452,-10-55-2034,-8 36-455,-5-13 1,-2-2-131,-2-2-748,-11 4 1,-2-1-1605,6-4 1150,-13 15 0,-3 0-1987,-2-16 2854,0 15 1,-13 0-1,14 15 1</inkml:trace>
  <inkml:trace contextRef="#ctx0" brushRef="#br0" timeOffset="10667">11097 3479 21660,'0'13'-6295,"0"2"4166,0 4 1065,0 3 425,0 2 214,0 3 121,0 15 76,0-11-1369,0 10 1687,14-15-678,-11-3 474,11 0-371,0 2-88,3-8 126,13 1 829,-7-13 611,10-17 1201,-13 9 341,9-35-518,-1-1-26,-7-11-740,-5 12 1,-1-1 2,-1-8-1081,-4 8 1,-1 2-880,1-2-917,0-10 85,-4 34 921,0 1 192,-2 14 1261,5 20-2243,-2 11-236,8 27-309,-5-8 116,3 2 1617,-5-16 1,0-1-1,1-3 1</inkml:trace>
  <inkml:trace contextRef="#ctx0" brushRef="#br0" timeOffset="10889">10365 2880 22920,'32'-35'-622,"-6"2"913,11 15 0,4 2 1056,11-5-1003,-7 11 0,0 3-382,9 3-1485,-12 23 0,-3 7 1148,3 6 1,-16 5-1,-3 2 1,6 14-1</inkml:trace>
  <inkml:trace contextRef="#ctx0" brushRef="#br0" timeOffset="11417">12710 3406 23279,'-44'0'0,"-2"0"-90,-15 20 1314,14 8-1008,19-9 0,3 3-345,-5 22-652,7-8 265,11 1-458,5 13-245,7-13-557,20 15-974,15-27 1995,-5-11 0,3-3 28,26-3 873,-1-4 241,-2-25 1380,-14 15-832,-13-24 0,-3-6 214,3 4-281,-13-14 1,-5-4-976,-1-8-86,-6 15 1,-1-7-1,-4 4-428,-7 6 0,-2 0 408,2-13 0,0-5 0,-1 5-776,-2 11 0,-1 1 257,-2-4 1,-1-4 0,1 4-151,1 7 0,0 1 43,-6-17 0,-1 2-316,-3 6 364,11-1 587,12 33 540,0 34-26,0 3 357,21 31-702,-8-15 1,1 1 32,-2-6 0,2-1 31,8 15 0,-1 0-63,-13-12 0,0-2-249,10 1 0,0 0-264,-5-2 0,-2 1-737,6 10 0,-1-2-329,6 20 806,-6-18 0,0-2 834,-3 0 1,0 3 0,-10-21 0</inkml:trace>
  <inkml:trace contextRef="#ctx0" brushRef="#br0" timeOffset="11567">12352 3163 23819,'0'-31'-6386,"29"-9"7559,-2 12-336,13 7 0,6 3 1025,15 2-1576,-15 8 0,0 2-440,-10 4 1,0 1-245,2 0 0,-1 2-243,1 9 1,0 1 777,0-10 1,0 3 0,-1 16 0,0 3 0,1-8 0,-1-1 0</inkml:trace>
  <inkml:trace contextRef="#ctx0" brushRef="#br0" timeOffset="11758">13647 3277 23459,'-36'-17'-3250,"16"-6"19,-9 20 4640,17-5-2191,-2 28 1246,5 12-1129,27 12-2028,-13 6-523,36-8 2983,-22 3 1,22 1 0,-10 0 0</inkml:trace>
  <inkml:trace contextRef="#ctx0" brushRef="#br0" timeOffset="11918">13410 4319 24539,'-5'-19'-3277,"2"15"0,3-15 0</inkml:trace>
  <inkml:trace contextRef="#ctx0" brushRef="#br0" timeOffset="13578">15258 2808 23459,'0'-22'-6295,"0"4"4256,0 6 1155,-14 5 1340,10 28-605,-11-1 1064,15 27-1191,0-14 0,0 2-1320,0 25 1641,0-3 0,0 0-45,0-20 0,0-1-450,0 10 0,0 1-522,0-3 0,0-1 268,0 18-365,0-14 1,0-2 1068,0-3 0,0 7 0,0-23 0</inkml:trace>
  <inkml:trace contextRef="#ctx0" brushRef="#br0" timeOffset="13710">14993 3589 21930,'-28'-21'-1496,"0"1"1,-4-8 0,5-1-877,2-10 1285,12 6 1,3-2-324,5-5 855,33-12 1557,-2 19 2,31 3-394,-3 3 130,-6 12 0,3 3 1,-12 3 1,4 2-374,5 1 0,6 2 1,-4 1-60,-3 1 1,-1 1 0,16 1-1,-1 0 1,-18 0 0,0 0-1</inkml:trace>
  <inkml:trace contextRef="#ctx0" brushRef="#br0" timeOffset="14069">16182 3223 22560,'-46'0'270,"-1"0"-270,22 19 369,-19-14 170,39 34-2418,-33-23 2870,34 19-2243,-12 5 414,16-8-669,0 23 1,25-23-428,11 18-129,13-24 2245,-3-7 0,0-2-1580,6-5 1847,-3-4 0,0-2 166,-4-6 296,-12-9 1,-2-6 1304,1-16-1463,-13 0 0,-3-2 354,-3-20-983,-8 4 0,-2 1-553,-2-2-275,-12 4 0,-1 3-1276,7 10-172,-34-6 19,25 28 1101,-6 20 2375,11 22-1099,9 12-996,19 7-546,-6-19 0,4-1 1385,26 17 1,-19-17 0,2 0-1,17 9 1</inkml:trace>
  <inkml:trace contextRef="#ctx0" brushRef="#br0" timeOffset="14337">17407 3212 23639,'-23'-19'-5305,"18"4"1077,-37 4 5730,10 6-321,-8 3-66,-20 18 256,26 11-926,6-3 1,3 3-510,7 20 339,6-15 0,4 0 1021,8 7-2052,24-2 0,8-3-574,1-1 802,17-8 1,2-6-581,-3-10 899,-9-5 0,0-2 176,1-2 922,14-20 603,-36-5-76,7-12-1889,-24-8-1307,5 16 1415,-7-6 0,-27 15 0,-6 2 0</inkml:trace>
  <inkml:trace contextRef="#ctx0" brushRef="#br0" timeOffset="14504">16492 4200 22920,'0'11'-7915,"0"-4"8859,26-3 1,-20-17 0,20-4 0</inkml:trace>
  <inkml:trace contextRef="#ctx0" brushRef="#br0" timeOffset="15023">19455 2306 25078,'-36'-1'-78,"-9"21"1815,17 1-2079,9 13 1,4 6-1303,5 20 784,6-15 1,1 2 166,3-8 1,0 0 175,0 1 0,0 0-326,0 0 0,0 1 110,0-2 1,0 0-366,-1-1 1,2-1 251,8-2 0,1 0 376,-9 10 1,3-2 15,14-12 1,0 0 241,-15 13 0,-2-3 258,15-2-843,-7 2 197,-7-24-409,7-6 890,-31-25 728,2-11-595,-6-15-154,10 8 0,4-1-579,9-16 944,-5 15 1,2 1-193,6-20 225,23 3 719,-18 3-860,24 18 1,5 3 1913,-8-8-946,10 17 1,4 4 1805,-1 5-642,13 31-1001,-19 0-830,1 25-1458,-6-5 408,-10-9 1,-2 2-1686,5 18 1132,-8-9 0,-3-1-1377,-3 4 1456,-4-13 0,-2-2 349,-1 0-1010,-46 10 2485,12-29-105,-28 2 0,37-16 0,14 0 0</inkml:trace>
  <inkml:trace contextRef="#ctx0" brushRef="#br0" timeOffset="15379">20322 3037 22650,'-20'28'-1018,"-5"0"1172,0-7 411,-21 0 624,27-2-1257,-22-2 803,15 4-657,11-3-295,-8 23 77,19-16-1056,-9 15 227,41-19-1001,-21-2 1403,29-7 1,5-2-537,-9 3 734,12-5-1,3-2 425,-1-2 185,-11-1 0,-2-3 1132,3-15 298,4 11-232,-20-41-951,-6 25-508,-7-43-883,-3 28-235,-29-26-1274,-2 17 781,1 19 1,0 2-1301,0-7 2645,-15 15 1,36 12-1,-14 3 1</inkml:trace>
  <inkml:trace contextRef="#ctx0" brushRef="#br0" timeOffset="15604">20958 3038 22920,'6'24'-8068,"1"12"5640,5-10 586,0 12 914,6 2 198,-5-7 111,-1-1 65,-1 1-2650,6 12 1960,-6-10 1175,5 7 0,-7-15 1,-1-1-1</inkml:trace>
  <inkml:trace contextRef="#ctx0" brushRef="#br0" timeOffset="15749">21267 3056 23099,'0'-24'-6475,"0"1"4256,0 9 1065,0 2 994,0 6 1,0 16-1,0 6 1</inkml:trace>
  <inkml:trace contextRef="#ctx0" brushRef="#br0" timeOffset="16008">20237 2430 22650,'20'-20'182,"17"3"1629,-32 6-3601,37 4 2415,-26 4-125,19 2-560,-12 1-19,-2 0 169,-1 22-1735,-3-17 422,-4 40-650,2-10-1627,-7 12 2948,1 16 1,-7-24 0,0 9 0</inkml:trace>
  <inkml:trace contextRef="#ctx0" brushRef="#br0" timeOffset="16210">21175 1891 23459,'26'-21'1115,"6"4"-21,-10 8-177,14 4-869,-19 26-2876,3 15 187,-14 12-77,-3 14-659,-25-8 3226,17 11 1,-21-29 0,-6 0 0,9 2 0,1 1 0</inkml:trace>
  <inkml:trace contextRef="#ctx0" brushRef="#br0" timeOffset="17138">10797 5737 24269,'0'-24'-5127,"0"3"3089,0 3 1064,0 4 335,0 4 483,-17 4 934,13 23-750,-12 0-63,16 24-55,0 1 90,0 11 90,0 12-145,1-8 1,-2 2-39,-7-12 0,-1 3-1054,7 6 1,2 6 0,-2-5 286,-7-2 0,1-2 681,6-8 1,3 2 0,0-4-1,-1 2 1,0-3 0,0 0-1,0-1 1</inkml:trace>
  <inkml:trace contextRef="#ctx0" brushRef="#br0" timeOffset="17388">11218 6187 23459,'-22'-13'-4161,"-2"4"3800,-27 4 1000,12 27 969,-6-3-324,10 24-1320,6-13 1,0 0 76,-13 21-150,8-4 1,2 2 660,2 10-657,13-10 1,4 0-1317,5 5-749,13-13 1,8-2 1840,29 0 1,-15-17-1,2-2 1,6-9-1,-1-1 1</inkml:trace>
  <inkml:trace contextRef="#ctx0" brushRef="#br0" timeOffset="17739">11560 6640 22830,'-22'30'-767,"20"-6"-2708,27-12 2916,9-6 1171,6-6 116,-8 0-144,17-18 555,-12 13-891,18-30 476,-29 11 869,2-7-893,-15-5-1261,-7 10-627,-2-4-29,-4-12-990,0 10 272,-19-16-761,-2 26 1030,-19-4 739,4 18 1434,1 26 1259,7 15-683,12 14-350,8 3-416,8 9 408,0-14-1229,6-6 0,6-2-1570,19 5-317,10 8 1947,9-21 1,-9-6-1,4-1 1</inkml:trace>
  <inkml:trace contextRef="#ctx0" brushRef="#br0" timeOffset="18195">12272 6483 23369,'0'14'-6385,"0"1"4256,17 8 688,-12 11 556,51-20 2072,-30 20-1189,12-22 1,2-5 850,3 8-1496,16-8 2109,-20-7 134,0 0 99,-5 0 249,-4-22-1039,-5 17 824,-5-38-2002,-6 15 674,-6-13-962,-5-14-544,-3 20-312,-21-8-651,15 18-269,-15 2 350,2 6 1171,15 4-744,-15 4 2013,6 5 390,10 21-446,-11 15 1117,14 13-1112,0 10-520,19-4-701,-15 7 940,15-28 0,2 1-830,-12 1 0,0 0-121,10 0 0,0 0 344,-3-1 1,-1 2-129,9 10 1,0-1 330,-7-10 1,1-1 64,10 17 0,0-3 588,2 1-323,2 7 248,-15-27 131,-5-4-520,-5-7 66,-4-2-38,-3-5-667,-24-3 2029,-14-3-1544,3-2 0,-2 0 636,-24 0 0,-1-21 0,21-4 0</inkml:trace>
  <inkml:trace contextRef="#ctx0" brushRef="#br0" timeOffset="18523">14117 6531 24539,'47'0'-1,"1"0"2,-3 0-1,7 0-180,3 0-180,5 0-180,0 19-785,4-14 615,-33 11 1,2 3 633,12-8 0,0-2 0,-12 1 0,-1 0 0,10-2 0,-1 1 0</inkml:trace>
  <inkml:trace contextRef="#ctx0" brushRef="#br0" timeOffset="18739">14182 6816 23009,'52'0'0,"-6"-12"347,-4 10 0,2 1-608,18-11-178,-5 11 0,0 2-192,-21-1 0,-2 0 610,12 0 0,-1 0 1,18 0-1,-1 0 1</inkml:trace>
  <inkml:trace contextRef="#ctx0" brushRef="#br0" timeOffset="19039">14817 6258 23369,'-5'-11'-8943,"4"3"7160,16 4 5723,11 21-4142,26 7 368,-9 13-703,4-2 446,-23-11 1,-1 1-1347,12 14 1757,-13-13 1,-1 1-147,5 13-2652,-3-2 1587,-5 0-382,-8 0 505,-4-1 312,-6 0 296,-20 17 174,16-14-858,-27-3 1,-4-2 1232,4 6 1,-4-12 0,-1-3 0,-7 11-1</inkml:trace>
  <inkml:trace contextRef="#ctx0" brushRef="#br0" timeOffset="19590">15750 6353 24718,'-14'-15'-6685,"-2"-1"4951,8 8 889,0 26 1495,27 19-1957,9 15 877,-9-25 1,2 0 420,10 6 1,0-2-1354,12 16 1631,-5-8 0,2-3-201,10 2 274,-8-11 1,0-3-492,8-1 1568,14-5 62,-22-13 16,-3-5 45,0 0-49,12-18 546,-13-16-1903,-9 3 1,-3-4-148,-11 5 1,-3-2-353,4-4 0,-1 0-758,0-23-806,-5 0-694,-5-2 2243,-1 3 0,-4 3 0,0 2 0</inkml:trace>
  <inkml:trace contextRef="#ctx0" brushRef="#br0" timeOffset="20024">17375 6451 23819,'-20'-24'-6325,"15"-14"3852,-37 33 4512,7-34-3059,-11 17 1140,12 5 0,1 0 60,-8-2-28,6 13 1,0 3-302,-4 3 1369,8 24 1,3 6 591,4 1-2100,9 17 0,4 2 826,8-5-1019,14-7 0,1-1-845,-6 3 587,24-12 0,5-3-420,-9-1 348,18-10 0,4-3 529,-8-4 616,-5-13 1,-1-3 1352,-9 4 650,4-53-438,-15 33-945,-9-11 0,-2-2-1007,2 0-200,-5-11-930,0 11-472,0 13-795,-15-2-1481,11 39 2853,-10 13 645,31 18-667,-6-10 0,1 0-271,10 9 1334,-1-14 1,0 0 0,1 7 0,22-1 0</inkml:trace>
  <inkml:trace contextRef="#ctx0" brushRef="#br0" timeOffset="21011">17762 6803 24179,'13'0'809,"0"0"-719,10-19 158,-6-9-683,0-1 0,1-1-298,4-23 483,-1 11 0,-1 0-209,5-16 166,-10 17 1,2-7 0,-3 5-205,-3 6 1,-1 0 114,1-9 1,0-5 0,-2 6-245,-4 10 0,-2 1 204,0-22 0,-1 0-451,-1-7 779,-12 11 0,-1 1-1260,6-4 855,-5 22 1,-2 0-1023,-6-13 340,15 19 609,-27 0 632,28 36 525,-10 6 881,13 22-904,0 3-195,0 10 461,0 9-189,0 7-548,9-13 1,1 2-265,-9-14 1,2 1-149,5 4 1,4 4 0,-1-5-719,0-6 0,1-1 468,8 23 1,2-3 130,-2-26 0,1-2 37,1 6 0,-1-2-328,14 4 845,-1-6 253,1-8-112,11-3 931,-14-11 521,15-3 218,-27-25 96,3 13 415,-13-36-1315,-3 20-88,-4-21-99,-1-5-1462,-2 11-579,0-17-207,0 27-350,0-3-221,0 37 1244,0 6 107,22 28-137,-17-9 434,26-6 1,4-2 632,-12 0-275,11-4 1,0-3 559,-8-9 206,10 4 31,-20-12 544,1 4 172,-9-5 374,-1-19-1393,-2-23-173,-2-1-558,-3 9 0,1 1-740,-1 0-243,0-5-902,0 13 164,0 33-299,19 9 1102,-15 23-240,35 0 760,-33-9-381,37 1 824,-25-2-659,21-3 1058,-11 0-410,0-7 383,11 4 552,-12-14 198,16 4 543,-23-14 192,4 3 610,-13-18-1086,-1 11 1438,-4-24-2356,-1 10-331,-1-9-616,0 10-68,3-2-206,1 11 1169,6-2 237,16-7-861,-4 9 2057,31-15-49,-19 10-736,-5 2 0,1 0 665,5-2-910,-5-1 1,-1-1-176,-4-2-478,12-21-579,-33 15-1004,-1-18-516,-25 13-671,-11-17 40,-13 20 884,-6-4 95,-10 14 741,12 8 876,9 12 0,2 2 1429,-2-3-437,14 23 1,5 7 393,5-3-925,6 15 1,6 4-930,20 7-217,-10-18 1,4 0-1000,20 2 1,5-4 440,-12-8 1,4-2 1097,6 3 0,5 1 0,-2-4 0,-2-5 0,0-1 0,14 5 0,0 0 1</inkml:trace>
  <inkml:trace contextRef="#ctx0" brushRef="#br0" timeOffset="21137">20478 6760 26967,'6'-9'-775,"-1"6"0,-4-6 1</inkml:trace>
  <inkml:trace contextRef="#ctx0" brushRef="#br0" timeOffset="23731">7532 6205 23729,'0'-10'-4766,"0"1"3087,0 2 794,0 1 337,0 0 212,0 2 1291,0 1-1183,22 2 310,13-1 686,3 9 0,4 1-38,-6-7 1,2 2-392,5 9 0,3 6 1,-2-3 237,2-5 1,0 0-281,12 10 1,6 4 0,-5-2 169,-1-2 0,-1-2-153,-5 1 1,2 0-1,-2 0-648,4 1 0,-1 0-32,0 1 1,0 1-111,-3-2 0,2 1-31,-7-2 0,1 1 0,-3-1-156,5 2 1,0 1-427,-3-1 1,3 2 0,-5-3 1044,-8-2 0,-4-2 0,7 5 0,-3-1 0,8 6 1</inkml:trace>
  <inkml:trace contextRef="#ctx0" brushRef="#br0" timeOffset="24416">2502 5855 23189,'0'46'-6385,"0"-6"4256,0 3 1065,17-3-686,-13 6 367,13 4-830,-17 5 2141,14-1 1,-10 4-1,10 0 1</inkml:trace>
  <inkml:trace contextRef="#ctx0" brushRef="#br0" timeOffset="24608">2632 5470 23549,'0'-13'-8094,"0"3"4616,15 4 3593,-11 26 1,36-15-1,-9 17 1</inkml:trace>
  <inkml:trace contextRef="#ctx0" brushRef="#br0" timeOffset="25026">3343 5882 23189,'0'10'-6385,"-18"1"9615,13 2-4239,-25 3 2703,27 4-3013,-22 17 1444,10-4-361,-1 12-707,-4 6 1680,18-13-2562,-5 24 1405,7-29-1704,22 6 1468,-17-18-993,35-6 1719,-36-4-1529,31-7 2049,-12-17 1377,13-18-526,-14-12-1040,-8 4 0,-3-3 553,-4-19-525,0 19 0,-2 0-852,0-23 1476,-5-1-1931,0 1 297,0 23 0,0 1-1092,0-17 1333,2 18 0,-4 4-239,-12 5-53,11 1 240,-11 37 2337,14 19-1945,17 33-659,-12-2 389,10-11 0,2 0-1366,2 13 260,-6-18 0,2 5 0,1-4 1368,0-8 0,-1-1 0,5 18 0,0-2 0,3 0 0</inkml:trace>
  <inkml:trace contextRef="#ctx0" brushRef="#br0" timeOffset="25378">3998 5928 23369,'0'-10'-5936,"-17"2"5679,13 3-1545,-13 0 2754,4 4 85,-1-1-417,-11 23 145,4 4-941,7 14 893,2 12-997,8-18 625,2 11-1247,2-15-626,0-3 106,22-3-162,1-5 501,3-3 976,11-7 886,-13-3 105,0-23 855,11 14 114,-32-35-1659,26 20 1785,-18-32-1818,4 18 67,-3-18-978,-11 23-402,4-9-539,-5 19 1227,0-1 1,0 13 0,0 1-1</inkml:trace>
  <inkml:trace contextRef="#ctx0" brushRef="#br0" timeOffset="26046">2890 6013 23369,'-16'12'1109,"4"4"-2301,12 12-1957,0 1 1259,-6-3 1126,4 15-51,-4-8 424,6 19-1205,0-25-165,0 10 484,0-21 1277,0-1 0,12-42 361,3-2 492,0-23-666,8 10 790,-14 11-389,14-7 574,-9 14-155,5-3 180,-10 19-336,5 2 649,-6 6-538,2 17-2363,-4-12 930,1 38-1737,-1-22 1862,5 45 0,-2-22 0,3 17 1</inkml:trace>
  <inkml:trace contextRef="#ctx0" brushRef="#br0" timeOffset="26876">3867 6125 22110,'37'0'270,"1"0"0,4-17 1201,-8 13-1377,1-25-194,-12 26 376,-1-23-567,-2 23 706,-2-23-823,-3 15 850,-4-11-1783,-2 5 456,-3 0-119,-4 1-440,1-2 365,-3-4-842,-19 5 880,15-3-1275,-15 10 2047,-2 2-6,16 3-247,-30 2 1632,18 2 196,-15 19 754,8-13-252,0 46-493,15-29-1227,1 31-555,8-5 276,0-9-1159,21 24-737,5-28 942,-2-8 0,4-2-853,14 0 897,-3-6 0,2-4 1204,6-4 1,-10-4-1,0-3 1,4-4 0</inkml:trace>
  <inkml:trace contextRef="#ctx0" brushRef="#br0" timeOffset="27109">4610 5819 24269,'19'29'-7220,"0"-3"4852,21 1 2566,-12-8-153,2 2-64,-8-6-142,0 1-1008,2 1-1018,-3 0 1539,4 1 789,-5-2 0,2 1 0,-1 0 0</inkml:trace>
  <inkml:trace contextRef="#ctx0" brushRef="#br0" timeOffset="27295">4895 5774 23099,'-16'-1'-580,"0"16"707,2-10 1150,1 35-3014,1-19 1209,0 26-1500,-2-6-386,-1 7 2138,0 3 1,2 4 0,1 1 0</inkml:trace>
  <inkml:trace contextRef="#ctx0" brushRef="#br0" timeOffset="27609">5552 5358 23459,'-23'-9'-2775,"-17"4"3039,8 19 1679,-12-10-1453,8 37 1,3 9-1143,-3-5 478,15-4 0,0 10 0,4-5-187,6-12 0,3 0-426,-2 26 0,2 1 43,5-26 1,2-1-1113,9 24 1,5-2 1397,1-24 0,2-3 0,5 11 0,1-3 1,23 11-1</inkml:trace>
  <inkml:trace contextRef="#ctx0" brushRef="#br0" timeOffset="27926">5772 5848 23729,'-26'-14'-3635,"5"3"2238,2 3 1227,14 3-1356,-25 2 2425,16 1-298,0 16-92,3 5-971,11 11-249,20 12-430,-15-12-134,29 11 1202,-16 2-2033,1-12 372,7 17-173,-15-25 324,3 7 998,-6-19 892,-8-1-791,-17-7 626,-4-2 282,-19-16 0,18 12 0,3-12 0</inkml:trace>
  <inkml:trace contextRef="#ctx0" brushRef="#br0" timeOffset="28233">5952 5872 24539,'0'-4'-6026,"-16"2"7277,12 15-2166,-11 7 1601,35-2-1788,-14 11-230,39-26 2215,-23 22-2586,39-18 3145,-20 5-1431,-8-8 0,0-3 868,6-1-529,16-15 1571,-27-4 423,1 1-1824,-16-14 312,-5 17-1259,-4-15-1100,-3-3-796,-1 8-1612,-24-15 3435,-3 20 0,-3-4 1,9 11-1</inkml:trace>
  <inkml:trace contextRef="#ctx0" brushRef="#br0" timeOffset="28461">6017 5488 23009,'15'-17'553,"14"1"1129,-15 3-1986,14 0 1321,-4 2-529,17 0-100,-15 6-332,20 0-25,-27 19-3207,15 5 703,-18 16 1940,4-16 0,-10 14 0,-2-13 0</inkml:trace>
  <inkml:trace contextRef="#ctx0" brushRef="#br0" timeOffset="28629">6610 5169 23549,'0'-12'-6385,"0"3"3357,0 23 794,0 11 2074,0 13 0,0 5 1,0-8-1</inkml:trace>
  <inkml:trace contextRef="#ctx0" brushRef="#br0" timeOffset="28897">6817 5162 23009,'0'-18'-5935,"14"2"7971,-10 4-2719,31 3 2803,-17 2-624,32 4-956,-16 1-234,12 16-806,3 10 1291,-13 8-1452,-8-5 0,-1 2 252,0 9-898,-8-1 1,-2 3-1574,-4 10 1782,-6-16 0,-1 0-1190,-5 20 328,-1 0-1,-23 6 2086,4-14 0,-4 1 1,-4-9-1,-2-1 1,-5 14-1,1 0 1</inkml:trace>
  <inkml:trace contextRef="#ctx0" brushRef="#br0" timeOffset="29611">9498 7293 25168,'0'-5'-5576,"-17"0"6497,12 0-3175,-34 1 3526,20-2-905,-20 5 418,-20-1-174,7 2-637,15 6 1,-3 2 1016,-11 2 1,-1 2-481,12 3 1,-3 3 342,-8-1 1,-7 2 0,5-1-526,2 1 0,0 1-888,-6 5 1,-7 3-1,6-2 293,4-2 0,3 1 330,6-2 1,-1 2 0,3-2 0,-2 4 0,3 0 0,-1 1 0,0 0 0</inkml:trace>
  <inkml:trace contextRef="#ctx0" brushRef="#br0" timeOffset="30760">1982 9016 23909,'-50'30'1716,"10"-15"-240,4 20-2245,8-18 969,1 19-1132,4-8 436,3 2 13,10-2-470,-2 0-273,11-1-1191,-4-3 873,5 0-1189,22-4-561,13 2 3241,14-11 1,10 0 0,-9-11 0</inkml:trace>
  <inkml:trace contextRef="#ctx0" brushRef="#br0" timeOffset="31198">2405 8538 23099,'-13'-22'-7780,"10"4"5552,-9 8 2517,12 4-521,0 22-133,0 15 258,0 13 78,0-5 1,0 2-1479,0 17 1783,0-4 0,0 2-147,-1-21 1,2-1-285,5 10 1,0 0 65,-4-2 1,-1-1 0,12 18-78,-8-14 1,0-2 20,6 0-238,8 16-226,-5-33 38,1 2 7,-5-20 778,7-3 766,-4-29 346,14-5 258,-7-15-153,15-8 247,-13 21 58,4-8-46,-9 14-900,-5 11-365,7 2 641,-10 12-818,12 15-764,-9-11 463,6 34-1756,-3-16 423,1 22-491,4-7-44,10 17-729,-4-12 1282,-2-9 0,0-1 393,9 1 2,-5-11 1,1-4 1644,8-4 212,9-2 824,-14-12-1004,-2 0 1,-3-21-1,-1-6 1</inkml:trace>
  <inkml:trace contextRef="#ctx0" brushRef="#br0" timeOffset="31527">3278 9219 23099,'0'-27'-6025,"0"3"3896,0 2 1065,0 7 425,0 4 394,-14 6 984,11 16-531,-11 10-628,31 20-163,-12-7 239,13 2-155,1-10 205,2 5-126,12-9-12,5 5 252,-14-19-44,8 0 2010,-2-8 64,-8-19 446,8-4-311,-17 0-32,1-31-1487,-10 32-165,-1-29-509,-3 25-635,0 1-664,0 3-200,0-3-163,-13 13 1056,9-6-234,-9 37 1395,13 1-1361,0 17 294,19 0-2238,1 6 2900,13-10 1,-4 8 0,-5-15 0</inkml:trace>
  <inkml:trace contextRef="#ctx0" brushRef="#br0" timeOffset="31832">3980 9029 23729,'-24'-11'-3443,"-15"2"3484,22 4-290,-21 2 792,13 24 137,2 6-472,12 26-1102,5-11-260,18-8 1,3-2-395,-8-1 711,25-3 0,5-4 297,-11-12 240,16-1 0,3-4-136,-9-5 581,16 3 953,-39-23 342,5 13 1256,-15-30-2025,7 11-388,-10-20-1241,-21 7-868,-2-4-557,-2 18 313,-8-2 149,29 11 1488,-24 7 0,25-2 1,-10 3-1</inkml:trace>
  <inkml:trace contextRef="#ctx0" brushRef="#br0" timeOffset="32048">4455 9032 25078,'-27'13'1139,"6"10"-3440,35 7-3707,-10 5 5261,26-6 0,-26 1 0,10 1 1</inkml:trace>
  <inkml:trace contextRef="#ctx0" brushRef="#br0" timeOffset="32234">4738 8903 25348,'0'-22'-5936,"-16"3"3573,12 6 22,-12 2-124,16 4 2370,0 20 0,0 7 0,0 19 1</inkml:trace>
  <inkml:trace contextRef="#ctx0" brushRef="#br0" timeOffset="32478">3713 8580 24629,'20'-21'864,"-16"2"-3192,33-5 3761,-11 8-450,18-7-58,-5 12-786,7-1-704,-18 9-359,7 1-178,-11 2 776,1 0 54,-1 17 0,0-13 0,-3 13 0</inkml:trace>
  <inkml:trace contextRef="#ctx0" brushRef="#br0" timeOffset="32712">4487 8322 23549,'0'-12'-3057,"18"6"6873,2 19-5242,22 3 1086,-8 4-339,2 6 30,-6-23 876,15 23-1674,-9-17 1526,12 5-2686,-15-7 1943,1-7-51,-1 0 1136,-1-19 0,-1 14 0,0-13 0</inkml:trace>
  <inkml:trace contextRef="#ctx0" brushRef="#br0" timeOffset="32932">5507 9183 27057,'0'12'-6835,"0"-2"6302,0-3 1,0-3 0,0-2 0</inkml:trace>
  <inkml:trace contextRef="#ctx0" brushRef="#br0" timeOffset="49147">2705 11803 23459,'-3'-48'-6296,"1"7"4125,2-9 1522,20 7 1729,-15-6-755,16 23 1,3 1 963,-3-30-1127,7 16 1,3 0-358,-12 9 1,-1-1 774,11-19 1,0 2 579,4-7-599,-14 21 1,-1 0-382,10-23 42,-17 17-1299,11-14 697,-20 33-656,5 0 656,-7 38-674,-14 41 486,-1 4 281,6 0 1,1 1 68,2-24 1,1 0-302,4 8 0,2 4 0,-1-4-221,0-2 1,0-1 338,0 14 1,0 1-699,0-2 1,0-2 1098,0-13 0,0-1 0,0 12 0,0-1 0,0-18 0,0 0 0</inkml:trace>
  <inkml:trace contextRef="#ctx0" brushRef="#br0" timeOffset="49279">2558 12099 22290,'-2'-27'-7272,"-1"0"4896,23-4 3001,22-19-212,-16 28 0,3 0-200,8-7 0,1-1 0,-4 7 0,0 1 0,3-1 0,0 1 1</inkml:trace>
  <inkml:trace contextRef="#ctx0" brushRef="#br0" timeOffset="49600">3758 11039 22560,'-27'-6'-1625,"-16"2"1629,14 2 165,-22 17 1019,9-12-688,16 19 0,3 4-758,-3-4 382,3 30-913,7-17 507,14 3-225,-4-1 0,4 1-857,26 10 28,-9-3 0,1-2-1668,14-6 2379,3-14 0,-1-2-377,-6-4 1145,9-9 1,1-4 344,-4-1 746,6-22 1027,-11-9 20,-14-11-851,6-21-867,-18 19-1008,3-16-224,-4 16-773,0 1-95,-19 2-1652,14 3 716,-14 3 717,3 6 1536,12-2 0,-24 11 1,14-1-1</inkml:trace>
  <inkml:trace contextRef="#ctx0" brushRef="#br0" timeOffset="49964">4015 11034 22290,'0'7'-6476,"15"-10"9631,-11 41-5915,24-1 1125,-24 12 969,8-12 1,0 1-583,-9 10 1000,2-7 1,0 0-1494,-5 6 2235,0-11 1,0-1-1756,0-1 2528,0 9-913,-14-30 1611,11-43-1670,-11 2-469,12-15 0,4-3 577,-2-7-463,9-10 1,6-1 86,0 30 1,4 0-159,2-7 0,4-5 0,0 8 268,4 10 0,3 5-68,14-14 0,1 5 0,11 2 0,-19 14 0,-1 0 0</inkml:trace>
  <inkml:trace contextRef="#ctx0" brushRef="#br0" timeOffset="51113">2332 13218 22290,'45'-2'1345,"-8"1"-1079,-2 1-264,-10 0 35,0 22-1939,1-17 1682,2 40-1437,-1-23 346,3 22-674,-4-4-6,1 3 950,-10-7 0,-1 1-1217,7 21 1799,-3-7 1,-2 1-1409,1 9 1316,-7-22 0,2 1-962,-1-5 1,1-3 1485,8 15 0,11 6 1,-7-25-1</inkml:trace>
  <inkml:trace contextRef="#ctx0" brushRef="#br0" timeOffset="51335">3422 13178 23819,'0'-20'-6475,"0"5"4346,-26 7 3199,-4 48-71,-15-11-450,12 15 0,2 5-409,10-21 0,-1 0 69,-16 22 0,-1 1-378,16-20 1,2-1 783,-7 7 0,1 1 7,2-5 0,3-3-398,-9 13-692,7-12 1,2-2-809,2-4 588,-5 2 239,14-19 701,-1-2 0,2-5 0,1-1 0</inkml:trace>
  <inkml:trace contextRef="#ctx0" brushRef="#br0" timeOffset="51513">2835 13461 22380,'0'-33'-5936,"16"4"6576,-12 4-1649,13 8 2495,-2 5-233,2 6 129,20 3-855,-9 24-1777,3-16 1556,-12 21 1,-1 3-1702,12-5 1268,-2 10 0,0 2-1732,8 4-104,-4-7 1,1 0 1564,9 5 0,-14-15 0,0-1 0,15 6 1</inkml:trace>
  <inkml:trace contextRef="#ctx0" brushRef="#br0" timeOffset="51700">3962 13274 24539,'0'-12'-6656,"-20"5"6995,0 22 1691,-25 16-718,13 11-1365,6-6 1,1 1-29,-7 15 41,10-15 1,0 0-804,-5 18 870,0 2-1189,4-1 967,10-18 1,0 0-1,-4 15 1,7-20-1,0 0 1</inkml:trace>
  <inkml:trace contextRef="#ctx0" brushRef="#br0" timeOffset="52463">4215 12672 23729,'-18'40'-3139,"4"2"1701,14-1-588,0 7 810,0 8 865,-4 3 0,-3 2 172,3-22 1,0 1 109,-1 9 1,1 4-1,0-6-642,0-12 0,2-2 339,2 19 1,0-2-279,0 5 650,0-17 0,0-2 0,0 1-171,0-1-217,16-17-642,-13-10-15,25-2 2073,-25-22-625,29-12 1293,-19-8-992,18-6 578,-10 8-206,-1 0 139,0 1 592,3 6-1516,-4-1 520,8 14-311,-11 1 653,13 12-839,-12 24-1612,7-18 1326,-7 44-1706,2-28 229,-1 24-465,11 3-701,-8-12 276,17 16 487,-15-27 1633,19 2-511,-16-18 2183,10-4-221,0-26 1575,-10 15-1602,-4-23 1,-2-5 426,0 7-656,-5-13 0,-2-2 142,-1 0-851,-5 2 0,-1 1-949,-2 3-374,-1-11-817,-3 32-29,0 26 843,0 13-8,0 13 571,0 24-690,16-23-437,-15-4 0,1 0 1430,26 5 0,-25 8 1,9-19-1</inkml:trace>
  <inkml:trace contextRef="#ctx0" brushRef="#br0" timeOffset="52617">4832 12835 21570,'-3'13'-1910,"24"-11"1,7 13 0</inkml:trace>
  <inkml:trace contextRef="#ctx0" brushRef="#br0" timeOffset="52967">5222 13655 22920,'8'0'358,"1"-23"-2611,3 17 2050,-2-27 0,0-6-901,8 6 1055,0-16 0,-1-4 12,4-7 0,-4 4 0,0 0-435,-7 22 0,-1 0 202,3-26 1,-1 0 172,-5 25 0,-2 0 85,0-11 1,-1-5 0,-1 6 38,0 9 0,-1 2-414,-1-27 1,0 3-219,0 13-205,-16-9-324,12 34 312,-24 4 1260,15 69-238,-11-17 133,11 19 0,4 5-170,1-26 0,1-2 11,0 14 1,1 0-90,4-11 1,2 0 230,-2 0 0,1 0-328,1 0 0,0 0-679,-1 0 0,2-1-273,9 0 0,0-1-1796,-6 29 2577,13-20 1,3-1 0,4 15 0,-3-21 0,0-1 0</inkml:trace>
  <inkml:trace contextRef="#ctx0" brushRef="#br0" timeOffset="53313">5695 13513 23099,'18'13'-4637,"4"-3"3899,24-10 2239,-9 0-744,4 0-282,-10-16 503,1 11-580,-2-29-579,-2 20 1902,-2-18-1134,1-9-1043,-11 5 130,-7 1 1,-2 0-457,-4-11 112,0 5 0,-4 0-1221,-17-4-252,14-11-352,-14 27 855,-3 6 369,16 7-41,-28 8 2062,16 4 283,0 27 199,3-3 716,6 43-1454,6-17 10,-6 19-763,8-10-94,19 1-2486,-14 3 2547,15-29 1,2-1 0,0 27 0,0-28 0,0-1 0</inkml:trace>
  <inkml:trace contextRef="#ctx0" brushRef="#br0" timeOffset="54581">2565 15649 23279,'0'-23'-5935,"0"0"3896,-21 2 1143,15 1-680,-38 3 2510,26 2-1148,-22 5 1012,8 4-1220,-7 4 1981,0 2 37,-4 17 643,1-12-843,14 20 0,1 4-803,-14-3 109,14 10 1,3 3-656,2 1-340,3 15-259,15-5-803,3-12-749,27 17-824,9-28 1904,16 4-80,2-19 1184,-10-5 143,3-4 594,1-3 718,1-16 575,-2 12-590,-16-24 1,0-5-422,14 2-607,-12-15 0,-4-4-641,1-8 21,-13 19 1,-2-1-594,-2-19-220,-3-3-753,-7 1-255,1-3 842,-3 1-230,0 3 778,-10 21 1,-1 1-834,6-12 810,-4 16 0,-3 3-418,-3 7 245,1 20 1787,-12 65-305,13 1-598,6-11 1,1 1 83,5-12 1,1-2 87,-2 2 1,-1 4-144,1 17 0,4 1-405,8-16 0,0 0-193,-10 12 1,5-1-1827,25-8 0,4-4 2113,-19-13 0,2 0 1,16 6-1,4-4 0,11 6 1</inkml:trace>
  <inkml:trace contextRef="#ctx0" brushRef="#br0" timeOffset="54865">3272 15754 24089,'0'-33'-4947,"0"2"2999,-22 3 675,17 4-73,-17 5 1289,3 3 73,3 6 235,-19 4-468,20 25 1507,-5 8-44,19 12-879,-6 0 308,7-8-736,0 2-218,0 0-262,24-3-836,-18-1-306,41-5 1115,-14 4 811,11-15 561,9 4 82,-26-16 643,8 3-233,-24-24-124,-1-7-350,-10-13-1949,0-4-1268,-23-12-540,17 9 1369,-16 16 1,-2 1 1141,4-12 0,-21 4 0,10 2 0</inkml:trace>
  <inkml:trace contextRef="#ctx0" brushRef="#br0" timeOffset="55413">3877 15130 22560,'0'44'-6386,"23"-8"3406,-17 13 1677,39-7 1125,-26 6-1094,20 2 1063,-8 3-259,1-1-1522,2 1 1643,0-3 465,2-1-108,-2-2-647,-10-15 1,1-1 297,10 14 357,-12-17 0,-1-1 0,6 3 0,-2-2 0</inkml:trace>
  <inkml:trace contextRef="#ctx0" brushRef="#br0" timeOffset="55649">4980 15441 23729,'6'-4'1853,"-2"21"-8008,-20-13 8165,-6 47-2840,0-32 1061,-4 10 0,0 2-9,6-1-126,-11-6 1,-1 0 143,4 1-1339,0-4 1,-1-2 2681,1-4-1557,-23 3 0,29-16 0,-5-2 1</inkml:trace>
  <inkml:trace contextRef="#ctx0" brushRef="#br0" timeOffset="55837">4588 15250 23369,'19'-29'-1425,"11"4"2719,-10 5-963,10 10 960,8 2-669,-12 28-2111,9-15 1312,-9 38-1807,3-22 1244,0 23-1382,0-8 487,-2 5-912,-1 1 1045,-7-11 1,-1 2-161,12 15-240,-7-9 1,0-2 1950,6 2 0,5 6 0,-7-19 0</inkml:trace>
  <inkml:trace contextRef="#ctx0" brushRef="#br0" timeOffset="56014">5517 15379 24808,'4'-16'-4585,"0"5"3616,-2 1-246,-22 34 2102,14-9-1203,-34 30 1054,36-9-1531,-34 5 117,33 5-392,-12-11 0,-1-1 1039,4 17 0,4-18 0,1-1 0,0 7 0</inkml:trace>
  <inkml:trace contextRef="#ctx0" brushRef="#br0" timeOffset="56467">5890 14589 23549,'4'-4'-326,"0"1"1247,2 3-1070,1 44-2989,-3-11 2194,0 3 0,-1 4-393,2 18 416,-1 8 67,-3-31 0,1 2 62,-2 16 1,1 2-199,-1-15 0,0 2 488,0 2 0,0 3 0,0-3 612,0-7 0,0-1 47,0 19 0,0-3-1,0 1-73,0-17 1,0-3 117,0-2-156,0 1-123,0-19-643,0-5 721,0-21 90,11-8 863,2-20-357,8 0 433,-2 6-71,-3 15 344,-4 9 452,0 11-158,-1 0 90,1 17-2945,3-13 1726,2 33-1957,13-9 621,-6 11 96,-2-14 0,2 0-1056,4 4 646,-2-7 0,1-3-488,5-5 1849,12 7-124,3-19 1,-9 4 0,11-6 0</inkml:trace>
  <inkml:trace contextRef="#ctx0" brushRef="#br0" timeOffset="56615">6613 15421 24449,'0'-20'-6656,"0"5"4528,0 2 1153,-14 8 1798,11 19-953,-11 12 780,14 9-1307,0 4-1838,20 11 623,-1-12 1762,0-6 0,1 0 0,-3 0 0,-2 8 0</inkml:trace>
  <inkml:trace contextRef="#ctx0" brushRef="#br0" timeOffset="56812">6547 14886 23189,'0'-13'-6475,"0"4"4436,20 5 4807,-14 24-5421,30-15 3062,-32 43-2045,31-24 644,-31 27 437,35-7 1,-25 3-1,18 2 1</inkml:trace>
  <inkml:trace contextRef="#ctx0" brushRef="#br0" timeOffset="56997">6902 15596 22470,'5'12'-7825,"0"0"6385,-1-4 21,0-4 1661,-1-1-90,-1-3 1819,1 0-560,0-14-2796,2 11 4098,1-11-1430,0 1 249,1 10-515,2-21-1224,-3 15-2195,3-4 2214,-6 1 0,0 11 1,-3-5-1</inkml:trace>
  <inkml:trace contextRef="#ctx0" brushRef="#br0" timeOffset="58031">7088 15536 23459,'16'-36'-2664,"-1"0"1803,1-3 568,-4-3 160,-5 8 1,-1-1-528,1-21 589,-3 2 1,-1-1-192,-2 21 1,0-1-432,0-27 1,-1-1 383,1 25 0,-2 1-137,-7-11 0,-1-1 72,9 3 1,-4 2-58,-11 13 0,-1-1-20,8-15 0,1 2-35,-10 3-390,6-4 290,0 28 74,8 6 253,-14 7 1487,15 22-488,-4 23 213,6 13-807,0 1 0,0 3 201,0-16 0,0 1-150,-1 19 0,2 1-62,6-13 0,0-2 53,-6 3 0,1-1-833,4-2 1,1 3 482,0 15 0,-2 0-33,-4-18 0,1 1 91,4-2 0,2 3 1,0-6-121,-1-6 0,1-3-331,5 16 0,1-2-526,9 1-96,2 6 60,-6-24 255,3-7 278,1-3 258,13-4 1340,-9-8 778,20-3 577,-24-6 1115,13-17-209,-20-1-921,1-12-1281,-11 14-332,-2-4-1120,16 17 1261,3-8 23,28 11-905,-12 0-672,5 0 830,-11-12 1143,-1 9-247,0-9 982,10-4-1691,-11-4-649,3-9 505,-15-1-779,-5 6 101,-4-5-1121,-4-19 424,-4 8 137,-12 6 0,-1 0-1683,5-6 1339,-12 11 0,-4 2-460,0 1 645,-1 2 252,-8 17 1484,18 26 455,-3 1 526,7 23-572,9-3-214,21 6-1227,-15 7 20,17-26 0,5 2-574,-3 12 1,0 0-293,8-9 1,2-2 1207,3 10 1,1-2 0,-7-12 0,1-4 0,1 1 0,0-1 0</inkml:trace>
  <inkml:trace contextRef="#ctx0" brushRef="#br0" timeOffset="64367">9313 10614 21390,'0'49'-6295,"0"3"4166,-17 6 2439,13 6-392,-11-30 1,-1 1 342,6 19 1,2 2-333,0-13 0,-1 3 67,-1 0 1,0 8-1,-1 1 1,4-7-699,4 9 1,0-1 821,-6 2 0,-4 5 0,5-6-27,6-6 0,2-4-334,-3 1 0,-1 2 101,4-6 1,0 3 0,0-3-89,-1 6 0,2 1 51,6 0 0,3 5 0,-2-6-117,-6-8 1,2 0 93,8 0 1,5 4-1,0-6-326,-2-6 0,0-1 125,4 7 0,3 0 205,5-7 0,0-3 187,4 13-97,-6-13 0,0-2 259,0-3 486,10 5 177,-20-21 282,2 1 130,-12-27-100,-1-3-460,-24-22-1111,2 19 399,-5-15-551,-6 33 1568,25-24-1720,-24 27 1458,11-9-628,0 27 1184,-16 19 839,23 11-1755,-4 2 1,0 2 62,9-12 0,2 1-987,-1 17 0,1 2 776,3-9 0,0-1-914,0 5 0,0 1 453,-1 3 1,2 3-329,4-3 1,2 6 0,-1-4 89,-4-12 1,-1-3-1,0 5 336,3 7 0,2 6 1,-1 0-1,-2-6-71,-2 11 0,-2-1 195,1-14 1,0 4 0,0 0 0,0-6 48,0 10 0,0-3-11,0-9 1,0 2 0,0-3-10,0 0 0,0-2 77,0-1 0,0 0-24,1-3 1,-2 1 94,-5 12 0,-1-1-22,6-16 1,-2 1 29,-9 17 1,0-3 387,9-5-963,-15 13 113,16-39 412,-6-2 0,8-15 0,0-2 0</inkml:trace>
  <inkml:trace contextRef="#ctx0" brushRef="#br0" timeOffset="65180">10467 12074 22920,'7'-4'3567,"-2"2"-3144,0-2-720,-4 1-1133,-1-1-866,0-1 566,-21 2 1749,16-3-1573,-39 4 688,25-2 104,-23 3 662,-3 0 499,11 1 1198,-8 22 530,19 5-1988,3 14 799,9 17-2068,4-16 561,16-3 1,7 0-1778,21 11 1436,-2-7 1,3-1 195,-8-17 1,1-1-248,1 6 0,0 0-328,10 9 528,-5-3 519,-4-2 415,-7 5 281,-4-12-429,-11 10-749,-24-19 976,-39 8 1111,-1-15-1639,6-5 0,-1-2 523,-3-2 0,17-7 1,2-4-1,-9-9 1</inkml:trace>
  <inkml:trace contextRef="#ctx0" brushRef="#br0" timeOffset="65401">10400 11880 22560,'10'23'-7984,"-1"-18"8041,-5 46-1322,-1-24 986,-2 10 1,0 3-127,-1 16 344,0-4 1,0 1-11,0-19 1,0 0-729,0 24 1,0 0 1076,0-24 1,0 0-477,0 10 1,0-2 471,0 15-609,17-3-1404,-12-2 1636,9-18 1,4-2 0,7 15-1,-4-18 1,-1 0 0</inkml:trace>
  <inkml:trace contextRef="#ctx0" brushRef="#br0" timeOffset="65615">10977 12607 24629,'0'31'-6296,"0"-4"4167,0 5 166,14 11-810,3-10 2497,13 24 1,-14-24 0,-3 8-1</inkml:trace>
  <inkml:trace contextRef="#ctx0" brushRef="#br0" timeOffset="65785">11038 12098 24269,'-13'-21'-8084,"3"2"5174,3 7 2872,6 3 1,13 28 0,12 9 0</inkml:trace>
  <inkml:trace contextRef="#ctx0" brushRef="#br0" timeOffset="66181">11605 12549 24179,'16'0'90,"-14"-13"-3666,41 9 4763,-10-21-2100,28 22 31,-10-9 961,0 12 0,-18 0 1,0 0-1</inkml:trace>
  <inkml:trace contextRef="#ctx0" brushRef="#br0" timeOffset="66337">11690 12869 22920,'19'4'-994,"12"-2"-257,24-2 1478,4-15 1,-9 11 0,4-10 0</inkml:trace>
  <inkml:trace contextRef="#ctx0" brushRef="#br0" timeOffset="66798">13038 12278 24449,'0'-14'-6476,"0"1"4258,-19 3 2318,14-2-2289,-30 7 3519,16-1-735,-9 6 456,-2 14-455,-2 9 1260,6 9-490,-9 19-906,22-17 1023,0 29-2397,13-26-78,20 11-1222,-15-16-377,43-3 1257,-26-1 720,6-10 1,3-2 175,3 8 215,7 8 503,-13-17 460,-15 2-302,-1-11 611,-12 0-1480,-25-3 2003,-10-2-663,-17 0-636,0-1-1053,-9 0 1016,17 0 1,-10 0 0,22 0 0</inkml:trace>
  <inkml:trace contextRef="#ctx0" brushRef="#br0" timeOffset="67114">13355 12446 22200,'10'0'450,"-1"0"-270,-5 14-4459,-1-10 2390,-2 22 755,0-6 187,-1 6 381,0 15-940,0-14 269,0 19-269,0-19 2229,0 4-481,21-12 78,-16-2-651,37-2 1540,-11 0-297,9-8 763,13 0 316,-24-7-167,6 0-47,-15-16-138,-4 11 1027,-2-26-2826,-4 7 211,-5-6-939,-2-18-443,-20 19-1750,-8-25 45,2 23-7,-25-8-681,10 8 3712,-13 10 0,-3-1 0,15 9 0</inkml:trace>
  <inkml:trace contextRef="#ctx0" brushRef="#br0" timeOffset="67298">13275 12183 22740,'19'-12'2135,"9"2"-645,-18 1-2021,11 1 1149,-8 1-425,0 2 125,-3 1-73,1 3-166,-2 0-891,7 1-880,-4 13 1309,6-9 0,-3 21 0,0-10 0</inkml:trace>
  <inkml:trace contextRef="#ctx0" brushRef="#br0" timeOffset="67497">14113 11484 25708,'0'-13'-6566,"0"2"4258,-14 24 4464,11 3-2678,-11 24-1089,7-5 0,0 2 1557,-1-5 0,0 2 0,-1 15 0,1 1 0,1-9 0,1 0 0</inkml:trace>
  <inkml:trace contextRef="#ctx0" brushRef="#br0" timeOffset="69069">14977 12172 24359,'-24'-4'-761,"4"0"764,1 0 44,11-3-1762,2 4 1130,57-5 1576,-13 6-714,19-1 0,6 0-287,-25 3 0,-1-1 197,16-1 0,1 1-304,-13 1 1,-2 0-255,1 0 0,0 0 415,-1-1 0,0 2-329,-2 8 0,-1 0 89,29-5 1,-35 14 0,-1 3 0,23 5 0</inkml:trace>
  <inkml:trace contextRef="#ctx0" brushRef="#br0" timeOffset="69248">15135 12727 23639,'-26'4'1409,"3"-2"-1201,8 0 53,25-2-565,24-12 943,15 9-1374,-6-5 1,7-2-1,-4 1 125,-3 2 0,0 0 649,5 2 1,5 0 0,-5-2 0,-3-4 0,-4 0 0,4 3 0,-1 1 0</inkml:trace>
  <inkml:trace contextRef="#ctx0" brushRef="#br0" timeOffset="69515">15658 11877 22560,'-43'-24'-4086,"5"2"3219,4 1 284,17 7 61,29 4 1837,29 29-1479,14-13 327,-25 16 0,0 5-795,4-6 1,-2 1 413,-9 6 1,0 1-126,7 4 1,-2 0-290,0 20-147,-11 2-1512,1 3 1766,-14-14 1,-6 0 79,-1-10 0,-3 1 509,-11 26 0,-6-2-114,1-23 1,-5-1 233,-1 5 0,-4 3 0,2-4 0,-1-4 0,1-2 0,-12 12 0,1-1 0</inkml:trace>
  <inkml:trace contextRef="#ctx0" brushRef="#br0" timeOffset="73346">17492 11857 23099,'-28'-23'-4868,"4"1"3030,-28 0 2363,9 4-139,-4 3 224,-2 5 134,-4 4 88,-3 3-749,15 14 1,-1 4 920,10-6 0,0 3 22,-19 19 1,3 4-24,1 10-615,17-3 0,6 2-216,8 10-459,7-18 1,8 0-1010,32 12-731,0-3 866,-1-24 0,5-1 429,16 4 1,3-2 292,-12-6 1,3-3 356,9-2 1,5-1-1,-3-2 237,-4-3 0,-1-3 331,16 2 0,-2-5 339,-21-6 1,-3-2 259,-3 9 1,-2-4-31,-2-14 0,-2-2 158,20 2 178,-8-22-1500,-13 8-1347,-10-18-706,-10 11 1595,-7-11 0,-29 18 0,-6 2 0</inkml:trace>
  <inkml:trace contextRef="#ctx0" brushRef="#br0" timeOffset="73535">17243 12657 22740,'20'4'-1438,"-3"0"981,42-4 1048,-13-18-39,-12 16 1,2-1-100,-6-15 1,1-2-235,3 12 0,1 0-458,3-9 1,0-2-157,3 5 1,1 0 552,1-2 1,0 1 0,2-1 0,0 0 0,0 0 0,0 0 0</inkml:trace>
  <inkml:trace contextRef="#ctx0" brushRef="#br0" timeOffset="73997">19233 11992 23009,'-30'-10'-2280,"-21"1"2432,25 4 74,-9 3 0,-3 2 264,-15-1-280,18 8 1,1 1 482,-18-4-463,4 31 105,1-17 252,21 5 0,1 4-510,-7 6 317,5 26-1110,20-25-515,7 10-797,19-19 63,-14-3-300,45-4 1125,-1-9 938,16-3 269,-18-14 1,0-2 1079,12 6-270,-11-24 0,-1-6 969,4 3-1274,-22-5 1,-1-11 0,-3 4 140,-7 10 0,-2-2-796,1-12 0,0-7 1,-5 4-384,-6 9 0,-2 0-7,-1-8 0,0-5 0,-2 5-360,0 3 0,-2 0 413,-3-5 1,-3-4 0,1 6-300,5 6 0,-2 2-84,-16-10 0,0 1 69,17 13 0,-2 4-340,-34-9 804,34-4-30,-22 34 898,17 29 535,-7 10 144,1 32-319,2 3-528,6-26 1,0 2-151,0 5 0,0 3-181,1 0 0,1 3 0,0-2 30,0 9 0,2 2-731,0 2 0,0 5 0,1-7-403,1-7 1,2-2-120,-2-1 0,0 3 0,3-6 221,6-9 1,0-3 761,-6 7 0,0-3 1,14 1-1,-16-6 0</inkml:trace>
  <inkml:trace contextRef="#ctx0" brushRef="#br0" timeOffset="74448">18823 11926 22650,'-8'-42'-8005,"1"0"5652,39-13 3808,-6 14-792,1 15 0,6 3 245,6 3 1,1 4-126,-7 3 1,1 2-643,29-3 0,2 3-223,-26 7 0,0 1 737,27-2 1,0 5 182,-29 8 0,0 1-730,27 0 1,-3 5-287,-33 7 0,-2 2-305,15 0 0,-5 1-1116,-18 16-865,0 7-28,-15-20 661,-2 16 487,-1-19 98,-17 5 1768,13-6-493,-13-4 1076,17 6-366,0-10-40,20 7-536,-14-10-771,37 3 1563,-24-7-1110,22-3 1125,-7 0-1090,19-3 1732,-15-2-47,26-14 483,-33-5 651,7 1-820,-18-34-1676,-7 28 162,-4-31-1142,-7 22-160,-2 2-538,0-7-643,-19 11-149,14 0-279,-14 14 2273,19 28-789,0 12 847,0 15-2079,17 22 437,10-23 1809,7 15 0,4-22 1,-11-1-1</inkml:trace>
  <inkml:trace contextRef="#ctx0" brushRef="#br0" timeOffset="74698">20258 10862 23279,'0'-19'-6295,"23"3"9176,-18 6-3100,52 5 1173,-48 17-2890,43 14 1597,-37 8-1240,5 11-682,-9-5 1636,-11 8-1484,0-7 0,0 2 2020,1-8 1,-2 0 0,-8 14-1,-4 0 1,-1-12 0,0 0-1</inkml:trace>
  <inkml:trace contextRef="#ctx0" brushRef="#br0" timeOffset="75199">21492 11645 23459,'-59'-4'-425,"-2"1"331,-3 3 278,32 7 0,-1 1 694,-28-4-556,22 22 1,1 4-329,-12-2 59,20 1 0,4 4-342,3 8-77,11 0-578,6 1-621,34 14-1100,-1-16 1581,11-10 1,6-4-133,18-2 800,-4-12 0,3-3 391,-23-5 0,-1-2 270,13 0 1,-2-4 439,-15-9 1,-3-1 1359,27 6-666,-31-17 0,-2-5-551,4 5 1,-2-1-455,-8-4 0,-3-5-453,4-15 0,-4-1-775,-5-16 216,-5 4 0,-5-1-373,-10 22 0,-1 0-182,10-15 1,-3 1 164,-18 14 1,1 2 133,19-1 0,-1 0 302,-19 2 1,-2 0 385,16-11 1,-2 2-491,-13 13 1,-1 1 319,8-11 1,3 2-176,-11 8 802,5 0-182,17 47 773,-6 1 679,8 31-1302,8-11 1,0 1 156,-4 27-304,11-1 1,-1 2 97,-12-24 0,0 1-649,9 13 1,4 6-1,-3-6 18,-9-13 1,0-1-316,7 8 0,3 3 1,-2-8-1419,-1 9 2162,-3-16 0,-1-3 0,2-6 0,-8 4 0</inkml:trace>
  <inkml:trace contextRef="#ctx0" brushRef="#br0" timeOffset="75364">21208 11455 23009,'-9'-50'-7821,"2"2"5465,7 5 1640,0 3 340,25 8 1865,22 0 254,13 15-991,-23 9 0,1 2-453,25 3 1103,3 3-832,-31 12 1,0-1-182,1-9 0,-1 2-180,0 20 0,0 1-812,-1-14 0,0 0 411,0 12 1,-2 1 0,-1-6-1,-1-1 1,0 1 0,-1 1 0</inkml:trace>
  <inkml:trace contextRef="#ctx0" brushRef="#br0" timeOffset="75714">22242 11592 23549,'-47'2'752,"-2"0"-774,5-2-93,1 17 1206,6 7-818,18 11-1196,8 1-275,11-6-308,21 26-992,-15-20 1365,21-4 1,6-2-326,-9-5-813,34 2 1117,-24-15 1060,0-4 677,-2-4 765,-2-3 791,-3-1 141,-4-15-495,-4 11 244,-3-33-1995,-4 17 1096,-1-37-1277,-5 16-185,-3 7 1,0 0-1033,-2-5-177,0-6-408,-1 21-130,0 6 1286,0 5-245,1 6 877,0 4 403,3 18-892,0 13-1064,9 27 316,-3-2 120,7 6-171,-3-15-298,1-2 1533,2-2 0,1-3 0,2-3 1</inkml:trace>
  <inkml:trace contextRef="#ctx0" brushRef="#br0" timeOffset="76103">22787 11815 24089,'2'-26'-4976,"1"3"3304,-2 3 575,0 4 777,0 3-139,-1 28 97,0 16-68,14 19-462,-13 5 1,2 1 613,10-24 1,1 0 11,-11 33 0,-3 0 93,14-4-87,-10-14 0,-2 0 142,0 1-40,5 7-528,-7-27 513,0-6 83,0-8 241,0-4-409,-18-7 2363,1-17-1865,-19-16-276,19 1 0,4-5-540,-6-27 335,8 23 1,2-1-212,7-26 403,-1 29 0,-1-2 181,4 0 1,0-1-858,-1 0 0,2-1 840,9 2 1,1 0 208,-9 2 0,1 1 444,16-7 1,2 3 1048,2-12-1085,-4 20 1,3 6 783,18 10 892,-10 5-131,-11 30-2570,2-15 1088,-13 57-1514,6-37-39,-10 14 0,-3 2-834,-1 0-280,-7-7 1,-2 0 1392,6 1 0,-13 6 0,16-17 0</inkml:trace>
  <inkml:trace contextRef="#ctx0" brushRef="#br0" timeOffset="76299">23033 10275 26158,'-52'27'2062,"10"-3"-2169,19 2 0,2 4-1151,-10 22 305,15-20 0,1 1-434,-1 3 1,1 4 1224,-4 21 1,2 2 0,7-14 0,2 1-1,-2 15 1,0 1 0</inkml:trace>
  <inkml:trace contextRef="#ctx0" brushRef="#br0" timeOffset="76899">24157 11848 23459,'0'-33'-5036,"0"3"3087,0 4 975,0 3 425,0 1 304,0 8-59,0 20 165,0 21-1457,0 11 1596,0 9 0,0-7 90,17 3-897,6 20 137,-1-18 465,3-12 1,1-1 65,-7-3-198,29 2 805,-11-21 639,-9-5 103,8-5 1103,-15-25-199,1 4-1401,-10-11 1,-2-3-37,6-12-159,-7 3 1,-2-3-418,-2-11-187,-3 9 1,-1 1-798,-1-7-714,0-12 154,0 22 424,0 16 482,0 3 16,0 43 222,0 0 173,0 27-291,17 17-811,4-10-289,-1-4 1,1 1-493,12 9 1939,-9-13 1,-1 0 0,6 1 0,-10-17 0,1 0 0</inkml:trace>
  <inkml:trace contextRef="#ctx0" brushRef="#br0" timeOffset="77231">25027 11692 23819,'0'-12'-6475,"0"1"4616,-17 7 2932,13 14-986,-12 12 669,32 21-2421,-13 8 952,25-9-1240,-25-3 1805,9-15-438,-3-4-872,-6-3 376,12-3 13,-11-7 1141,5-21 1170,-3-13-736,2-12-82,2-4 604,1 7 65,3-3-243,13-13-10,-9 16 498,17-11-1278,-17 31 1227,9 1 434,-11 15-566,1 26-3053,2 11-176,-7 15 1693,8 2 0,-7-12 0,2 0 0</inkml:trace>
  <inkml:trace contextRef="#ctx0" brushRef="#br0" timeOffset="77633">25772 11676 23729,'-22'-13'-4017,"3"6"3415,-16 3 1276,11 25 312,12 7-1597,4 12-258,8-1-173,0-8-464,0-1 824,17 0-530,-12-2-542,33-3 668,-11 2 303,-1-10 889,16-3 829,-23-10 297,15-19 1108,-17-10-565,-7-8-548,-10-6-1354,0 8 715,0-13-994,-19 12-1162,15-14 227,-15 25-962,4 4 1036,11 31 1114,-10 6 1467,14 24-1314,0-10 0,0 2-90,0 23 362,0-3 0,0 0-174,0-22 1,0-1-522,0 10 0,0 1-514,0-6 0,0-2-818,0 15 1565,0 9 1,-19-28 0,-4-4 0</inkml:trace>
  <inkml:trace contextRef="#ctx0" brushRef="#br0" timeOffset="77868">24612 10791 23099,'22'-21'14,"17"5"1898,-11 8-1340,17 21-1905,-8-10 862,-9 37-1738,-16-18 175,3 21-140,-13 15 325,6-13-1623,-8 17 3030,0 0 1,-18-17-1,-5 12 1</inkml:trace>
  <inkml:trace contextRef="#ctx0" brushRef="#br0" timeOffset="78066">25787 9887 24449,'-14'31'-773,"1"0"0,-12 0 1,0 1 773,1 27-358,-1-24 1,-2 1-339,6 3 0,0 3 640,0 1 0,-2 5 0,2-2 1,-2 7-1,-1 2 0,4-7 1,0 1-1,0-1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43:19.845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1845 794 24179,'-50'-10'-1304,"0"1"1198,9 4 146,-2 1 125,-2 4 96,3-1-69,-15 16 480,4 7 37,4 19-186,15-5-620,26-2 1,5 1-997,-2 5 279,21 1 0,8 0-1294,6 2 1309,13-5 1,5-2-98,-20-13 0,1-2-83,9 7 0,2 0 328,-1 0 0,-1-2 380,-10-7 1,-1 0 396,12 11 1,-3 0 373,-6 0 40,-4 8-723,-20-16-728,-6 0 563,-18-2 1352,-19 9-102,-9-8 277,-14 5-143,12-10-91,-2-5 131,0-3-516,1-5 0,3-2 0,2-1 0</inkml:trace>
  <inkml:trace contextRef="#ctx0" brushRef="#br0" timeOffset="234">1530 572 23549,'7'-21'-3495,"-5"3"1491,11 5 3727,-12 5-2648,7 4 2801,-5 2-528,9 22-2916,-3 8 406,1 2 1,2 3-45,3 25 886,-5-23 0,1 2-656,0 12 1,1 0 583,-3-10 0,-1 2-423,2 6 1,0 5 0,-1-3-675,0-2 0,-1-2 870,3 15 1,-1 0 91,-2-18 0,-1-2-102,1 0 1,0-2 638,0 0 0,0-1 0,0-2 0,1-1 0,0 0 0,0-1 0</inkml:trace>
  <inkml:trace contextRef="#ctx0" brushRef="#br0" timeOffset="667">2912 1141 24089,'-54'-16'-1775,"4"1"1440,11 5 0,-3 3 486,-5 5 211,-2 0 63,-2 2-214,2 23 104,17-8 0,0 2 760,-12 28-805,14-12 1,3 0-47,9 9-515,6-4 1,8 1-981,33 5-705,-2 10 731,13-31 1,5-5-473,16 6 1007,-18-12 1,1-3 305,19-4 526,1-5 423,-22-10 1,0-2 1377,17 6-636,-18-22 0,-4-4 537,-6 7-292,-5-33-841,-20 8-1194,-6 14-491,-21-23-1369,16 30-209,-35-12 287,35 25 76,-25 1 1248,27 35 326,7 28-136,17 2-1093,-1-8 1,1-3 235,14 4 1679,2 10 0,-8-20 1,-1-2-1</inkml:trace>
  <inkml:trace contextRef="#ctx0" brushRef="#br0" timeOffset="972">3357 1161 23279,'0'15'-4586,"17"-15"6713,-12 47-4240,30-24 1632,-31 26-429,24-10 1,2 1 186,-9 10 272,10-2 0,0-1-1464,-9-7 2066,10 17-1750,-18-32 1754,5 5-987,-12-21 1326,-1-22 593,-3-24-430,-3-13-339,0-14-194,-8 20 0,-1 0-147,7 8 1,0-2-780,-3-12 1,-2-6 0,3 6 265,3 10 1,2 1 555,-1-29 0,0 4 0,0 16 0,0-7 1</inkml:trace>
  <inkml:trace contextRef="#ctx0" brushRef="#br0" timeOffset="1318">4128 1143 24359,'0'35'-5936,"0"-5"3807,0 2 1065,0-4 426,0 3 212,17 1-503,-13 0 623,12 0-1845,-3-3 1517,-9-1 675,9-4 490,-5 1-784,-6-10 86,14 0 746,-11-11-138,5-2 1362,-5-25-739,1 4-218,2-24-47,5-22 296,1 9-754,-4 2 1,2-1-230,-4 21 0,2 1-219,4-21 0,2 1-1308,6 1 1089,-9 19 1,2 2-1904,21-4 2688,-6 17 1,11 3 0,-10 15-1</inkml:trace>
  <inkml:trace contextRef="#ctx0" brushRef="#br0" timeOffset="1584">5192 1308 26428,'-19'0'0,"1"-4"-1343,10 2-2602,25-1 2610,18 2 1232,13 17 1,2-12 0,-10 12-1</inkml:trace>
  <inkml:trace contextRef="#ctx0" brushRef="#br0" timeOffset="1750">5235 2026 25798,'47'-17'-2671,"1"-14"2830,-4 27 1,6-34-1,6 13 1</inkml:trace>
  <inkml:trace contextRef="#ctx0" brushRef="#br0" timeOffset="2638">7922 715 24718,'0'-18'-6025,"-22"1"4965,17 2-1608,-38 0 3661,24 1-1040,-20 1 687,6 2-258,-2 4-774,-4 1 1718,-21 4-210,12 0 1081,-15 2-1551,22 0 620,2 20-117,-9 4 52,15 13-971,-5-1 4,18 15-891,9-7 19,6 0 0,1 0-800,4 14 615,8-4 0,2 1-1650,-5 11 1271,3-22 1,2 2 337,-1 0 1,-3 0-20,-4-12 0,0 2 453,6 25 1,-1 0 162,-6-27 1,-2 1 328,-11 25 1,-3 0 260,6-26 0,-5 0 102,-12 10 1,-7 4 0,2-5 361,5-9 0,-1-2-189,-6 5 0,-4 4 0,4-7 1020,-14 9-615,14-14 1,4-1 754,8-2-685,2 2-384,19-14-1621,18-4 187,7-3 5,13-4 0,5-1 76,-8-1 0,2 0 658,11 0 1,7-1-1,-4 0 1,2 0 0,0 0-1,-4 0 1,-1 0 0,0 0-1</inkml:trace>
  <inkml:trace contextRef="#ctx0" brushRef="#br0" timeOffset="15968">9193 2918 23729,'0'-10'-4946,"0"1"3087,0 2 975,0-2 155,-15 2 1353,1 1-89,-5 26 388,0 12-1374,11 13 458,0-9 1,0 0-752,-2 13-8,7-7 0,0 0 140,0 5-773,3 11 1168,0-25 1,0-5 0,0-2 0</inkml:trace>
  <inkml:trace contextRef="#ctx0" brushRef="#br0" timeOffset="16094">9157 3311 22290,'5'-26'-4554,"-4"-12"1993,7 20 2717,-7-11-1142,2 14 728,-1 7-4,0 8 522,1 0-800,2 20 1,1-15 0,3 14-1</inkml:trace>
  <inkml:trace contextRef="#ctx0" brushRef="#br0" timeOffset="16519">9970 3354 22380,'-48'0'360,"-4"0"-360,13 0 0,0 0 0,13 20 261,1-15 153,4 35-1119,9-23 264,-6 19-137,15-8-839,-7 1 501,10 0-680,0-2-196,0 0-200,26 4 1013,5-11 288,31 2 619,-15-16 1226,1-3-365,-14-3 897,-2-17 408,-2 12-216,6-46-675,-12 28-721,-8-8 0,-3-3-332,-2-1-622,-1-18-739,-8 25-310,-1-1-433,-1 13 166,0 29 499,0 8 41,0 35 511,14-10-257,-10 6-1555,24 2 2325,-25-12 0,24 11 0,-11-18 0</inkml:trace>
  <inkml:trace contextRef="#ctx0" brushRef="#br0" timeOffset="16804">10540 3332 22200,'0'38'-4767,"0"5"2639,0-5 1064,0 1 425,14-12-514,-10 0 658,10 9-262,-14-11-929,0 6 1776,0-14-90,9-2-352,-7-3 333,10-2 1095,-11-5-1158,4-1 1155,-2-17-690,1 10 1182,0-25-1372,-1 24 727,0-28-1464,0 18 609,5-26 1,-1 17-1,4-7 1</inkml:trace>
  <inkml:trace contextRef="#ctx0" brushRef="#br0" timeOffset="17484">9800 3319 22380,'0'-6'-6296,"0"2"4168,11 1 5259,-8 38-4746,8-9 827,-6 12 1,-3 5 85,0 7 438,2-2 0,0 0-1475,-4 13 1739,0-2 0,0 0 0,0-4-982,0-8 1,0-4 1314,0-15 779,0 6-1000,0-23 2,0-20 28,0-18-232,0-14 198,8 6 0,1-1 384,-4-16-311,11 15 1,0 0 718,-12-17-766,30-1 858,-18 3-410,19 4 647,-7 5-310,2 7-43,18-2 401,-11 17 73,25 1 721,-25 17-1385,8 20-303,-17-13-233,-2 39-1704,-4-22 370,-1 24-1142,-5-10-414,-1 0-136,-4 18 709,-5-14 886,-1 24-77,-4-29 1675,1 7-426,-1-17 616,4-3-272,-2-2-655,10-1-229,-4-5-964,17-1 1960,-8-8 1,9-2 0,-6-2 0</inkml:trace>
  <inkml:trace contextRef="#ctx0" brushRef="#br0" timeOffset="17887">10875 3458 22290,'-42'0'270,"20"15"672,-16 2 108,15 1-1190,-15 25-374,9-26 806,6 37-1284,15-27-50,3 8-267,5-10-517,0-4-402,18-1 457,5 2 491,0-6-375,28 0 1864,-30-10 295,28-3 773,-22-3 320,1-17 400,-3 13-53,-2-32-883,-3 17 110,-2-16-1291,-1-13 14,-7 13-104,-1-28-1010,-7 29-681,-1-7-73,-1 18 850,0 6-669,0 3 997,-14 8 951,10 20-318,-10 12 859,14 11-703,16 3-759,-13 9 521,34-11-136,-26-5 1,1-1-1287,24 3 1529,-14-7 0,0-1 1,8 0-1,9 5 0</inkml:trace>
  <inkml:trace contextRef="#ctx0" brushRef="#br0" timeOffset="18451">11458 3435 22830,'0'-9'-5486,"0"18"3447,0 8 1065,17 25-742,-13-6 1187,25 2 186,-25-9 56,23-1-1258,-23 0 1305,21-3 319,-22-1-302,17-2 995,-17-4-706,14-2 339,-12-1-811,5-7 641,-4-2-124,-3-20 365,1 10 1234,-1-30-1602,4 4 624,0-12-546,10-21 962,-6 23-1032,3 3 0,1 3 623,-1 4-129,16-9-1017,-16 32 2489,11 3-681,-11 26-1960,10 4 18,-11 14-679,6 11-236,-10-19 12,0 9-228,-2-7-787,-3-11 280,4 5 1974,-4-19-428,2-2 1112,-4-7 1785,1 0-210,0 0-44,0 0 82,4-22-1247,-2 17 1224,8-55-990,-4 34-724,1-11 0,0-1-1536,1-1 206,4-8-101,-5 21 176,-2 6 1062,0 4-764,-1 7 1627,1 4 426,0 5-449,4 15-1641,-1-12 997,9 43-1724,-5-26 105,3 29-1611,-2-17-571,-2 2 2833,4 0 1,1-1 0,2-2-1</inkml:trace>
  <inkml:trace contextRef="#ctx0" brushRef="#br0" timeOffset="18774">12488 3644 22830,'60'-13'1602,"-9"10"-1727,6-9 620,-11-6 261,0 14-495,-15-10 1,-1-2-66,14-1 341,4-7 220,-24 0-1205,-11 5 46,-2 1-459,-10-3-1087,2 0 239,-20-1-544,-11-5-7,5 9 404,-40-2 1299,40 14 620,-30 3 242,26 17 1677,-3 12-536,16 9-628,-9 5 128,21-6-1079,-5 18-518,28-12-1319,-6-7 1,4-1 1726,28 3 1,-20-13 0,0-1-1,17 4 1</inkml:trace>
  <inkml:trace contextRef="#ctx0" brushRef="#br0" timeOffset="19051">13100 2720 22290,'27'16'-3877,"8"-12"4789,-31 25-3720,26-26 3710,-27 25-2504,27-24 2311,-26 26-1758,22-12-260,-15 9-967,9 4-360,-9-13 2554,-5 2 1,-6-11-1,0 0 1</inkml:trace>
  <inkml:trace contextRef="#ctx0" brushRef="#br0" timeOffset="19200">13270 2734 21750,'17'-14'1464,"3"4"-241,1 26-4264,3-12 2761,-13 48-2071,0-28 351,6 34 518,-15-17-1732,12 5 2689,-13 3 0,10 2 1,-5 2-1</inkml:trace>
  <inkml:trace contextRef="#ctx0" brushRef="#br0" timeOffset="19454">13933 3600 22470,'21'15'-4838,"-16"6"992,40-19 5219,-25 12-3076,23-13 1858,-9 13 0,-1-8 0,1 7 0</inkml:trace>
  <inkml:trace contextRef="#ctx0" brushRef="#br0" timeOffset="19634">14092 4060 22110,'46'0'90,"-8"0"-90,9 0 0,-7 0 90,8-16-592,-10 15 1,1-2 563,-7-12 0,0 0 0,11 12 0,0 2 0,19-13 0</inkml:trace>
  <inkml:trace contextRef="#ctx0" brushRef="#br0" timeOffset="19890">14433 3354 22740,'54'-1'1306,"-9"-1"-1176,-4 9 0,0 0-565,15-4 299,3 19 1,0 5-845,0-5 656,-10 11 0,-6 4-698,-12 3-2,-16-1 0,-5 3-1361,-3 15 515,-24-4 1,-6 2 1836,9-18 0,-2-2 1,-18 13-1,-2 0 1,11-13-1,0 1 1</inkml:trace>
  <inkml:trace contextRef="#ctx0" brushRef="#br0" timeOffset="20368">16087 2081 23459,'-35'19'1824,"4"-14"-1671,8 30-1598,1-31 2002,-6 42-1388,7-27-298,6 11 0,2 2 861,0 3 1,2 15-1,8-14 1</inkml:trace>
  <inkml:trace contextRef="#ctx0" brushRef="#br0" timeOffset="20536">16147 2324 22290,'-13'40'-3914,"10"-4"1444,-10 11 1648,13-1 657,0-6 1,0 3 0,0-9 0,0 2 0,0 12 0,0 0 0</inkml:trace>
  <inkml:trace contextRef="#ctx0" brushRef="#br0" timeOffset="21135">17075 3100 21840,'-33'38'-728,"5"2"-37,5 1-18,11 19-614,4-16 670,14-2 0,10-3-1074,22-2 1544,-2-8 1,4-5-166,-8-15 0,2-5 491,15 2 0,-1-2 249,8-3 284,-11-8 0,-2-5 1283,-1-14-704,-12-5 1,-5-4 1107,-8-13-1641,-7 8 1,-3 0-613,-7 0-588,-11 7 1,-1 1-1672,6 0-15,-17-6-294,5 22 877,13 4-198,-25 7 2541,27 23-707,-9 13-422,12 32-210,22-8-1174,-16 5 1810,37-15 1,-23-2-1,19-1 1</inkml:trace>
  <inkml:trace contextRef="#ctx0" brushRef="#br0" timeOffset="21540">18502 3136 24539,'-24'-17'-4132,"-16"2"3948,34 3-3082,-52 3 4556,34 5-554,-33 1 88,25 3-210,1 22-257,2-16 383,10 21 0,2 5-664,-4-8 790,8 11 0,5 2-1722,3 2 182,13-6 1,2 0-1494,-5 3 151,38 7 21,-22-19-126,24-5 1876,-10-6 21,2-6 830,-1-4 919,-2-3 728,10-15 244,-14 11-697,10-45-332,-28 26-936,4-29-581,-15 19-494,2-1-314,-3 1-560,-16-9-1562,12 14 760,-12-7 273,2 24 1292,10 19 890,-10 18 241,32 27-2406,-14-8 217,10-12 0,4-1 1834,6 8 1,8 8-1,5-18 1</inkml:trace>
  <inkml:trace contextRef="#ctx0" brushRef="#br0" timeOffset="21952">19283 3107 24718,'-56'-22'-2444,"12"8"1797,-11-4 362,25 12 449,-7 1 139,16 4 123,2 1-138,3 16-273,1 9 175,8 10-864,1 19 10,6-16-266,11-7 0,2 1-1274,-7 5 161,42 6 257,-13-11 303,12-13 1165,15-1 961,-25-13 602,21-5 676,-28-18 865,13-9-146,-25-9-1550,2-6 663,-14-7-1895,-2 11-430,-2-24-659,-2 30-545,0-9-194,-15 28 243,11-5 326,-11 37 1522,41 7-1668,-12 3 0,2 2 522,8-4 1,1-1 70,-2 3 1,-1-2 975,19 13 1,-1-2 0,3-2 0</inkml:trace>
  <inkml:trace contextRef="#ctx0" brushRef="#br0" timeOffset="22237">19997 2030 24539,'0'-5'-5307,"22"17"4861,-1 8-726,21 23 220,-22-7-374,10 5 695,-17 5-170,3-10-3445,2 26 2797,-16-28 1259,5 18 0,-7-27 1,0 5-1</inkml:trace>
  <inkml:trace contextRef="#ctx0" brushRef="#br0" timeOffset="22374">20283 2146 23909,'23'-23'246,"9"2"712,-20 11-847,9 20-1729,-10 8-3325,2 41 4622,-9-10 1,0-14-1,0 1 1,-1 24 0</inkml:trace>
  <inkml:trace contextRef="#ctx0" brushRef="#br0" timeOffset="22634">20995 3437 25888,'2'-12'-4912,"1"3"3803,1 9 2524,-1 0-512,1 0-301,1 16-2759,0-12 1310,-1 47-1625,-2-26 1156,-15 12 1,-2 3 11,8 5 1252,-20-13 0,-5-1 1,3 13-1,1-21 0,-1-1 1</inkml:trace>
  <inkml:trace contextRef="#ctx0" brushRef="#br0" timeOffset="23352">9107 5293 23909,'-12'0'-90,"3"0"90,-3 0 0,5 13-917,1-9 1705,3 9-2142,2 0 282,-2-10 808,1 22-1726,1-14-663,0 12-410,1-2 2821,0 2 0,0 1 1,0 1-1</inkml:trace>
  <inkml:trace contextRef="#ctx0" brushRef="#br0" timeOffset="23535">9220 5239 22560,'-16'36'-3111,"4"-3"1842,4 5 118,5-3-348,-5 4-296,8 4 1602,0 5 1,0 0 0,0 2 0</inkml:trace>
  <inkml:trace contextRef="#ctx0" brushRef="#br0" timeOffset="24017">10022 5576 24089,'-15'-7'-3356,"11"3"-99,-23 1 4647,14 3-184,-2 18-588,-2-14 731,15 34-2295,-13-20 927,10 18-291,-6 10 1138,7-9-1816,2 11-224,2-15 143,0-4-925,20-2 1895,5 4-1239,0-12 1650,29 2 219,-31-15 620,41-2 348,-32-24 785,8 15-249,-14-34-499,-3 21 614,-2-17-1215,1-8-587,-9 11-138,0-25-800,-11 27-864,0-17-212,-2 27 546,0-3-476,-17 14 1427,12 19 264,-12 12 646,17 10-967,0 24 169,0-18-887,0 17-2006,0 2 3035,20-13 0,-15 10 0,15-17 1</inkml:trace>
  <inkml:trace contextRef="#ctx0" brushRef="#br0" timeOffset="24518">10978 5660 23999,'0'-11'-6566,"-17"2"6249,12 4-1297,-32 1 2950,18 3-301,-4 22-137,-5-16 187,16 49-2285,-12-33 2802,14 28-1905,2-21 813,8-1-2352,21-3 9,16 4 62,10-14 1247,-9-6 0,0-1 1404,10-7-842,-6-8 1,-1-1 1592,4 5-225,10-34 858,-26 21 115,-4-18-1131,-5 8-290,-3-13-1176,-8 9-402,-3-18-1211,-6 23-37,0-7-126,-17 22 486,13-3-199,-26 13 2011,27 14-629,-22 18 1077,22 9-669,-8-2 1,0 2 520,9 18-599,-1-11 1,0 6 0,0-4-193,2-7 1,2 1 328,4 10 0,2 7 1,-1-7-947,-4-14 1,1-2 198,13 24 0,1-1-1920,-13 0 1828,4-23 1,-1-3-1040,-7 3 640,0-7-238,0-6 1375,0-8 0,0-5 0,0-5 0</inkml:trace>
  <inkml:trace contextRef="#ctx0" brushRef="#br0" timeOffset="24834">11480 5995 22200,'47'-14'2930,"-1"2"-1942,1 1-692,-3 3-54,3-1 18,-5 2 145,-1-2-123,-2 2 274,-3-2-473,12-6-10,-17 2 562,7-5-306,-19 2-451,-2 0-254,-5-2-18,-2-10-1068,-6 6-231,-2-17-480,-2 16-212,-43-18 195,32 22 1496,-24 4 1,-3 5 121,19 4 486,-24 4 966,15 22 609,9 12-466,3 12-353,10 7-604,6-7-1063,21 4-1813,-15 3 444,25-13 0,5 0 2069,-4 17 0,4-19 1,2-3-1,12 10 0</inkml:trace>
  <inkml:trace contextRef="#ctx0" brushRef="#br0" timeOffset="25104">12342 5084 22830,'39'0'629,"-1"14"-2408,-6 6 67,-6-2 503,-1 19-528,-15-20 334,8 21 224,-11-9-1865,10 19-111,-11-13 2899,-1 26 1,-5-28 0,0 8 0</inkml:trace>
  <inkml:trace contextRef="#ctx0" brushRef="#br0" timeOffset="25285">12677 5114 22560,'22'0'899,"-5"0"-809,-2 20-3843,-3-15 3367,-1 37-1733,3-22 154,4 39-1156,-5-16 2595,5 17 0,-8-14 0,1 2 0</inkml:trace>
  <inkml:trace contextRef="#ctx0" brushRef="#br0" timeOffset="25590">14245 5793 24808,'21'-7'2401,"-16"0"-4124,56-8 1667,-34 5-816,15 0 0,2 0 904,5 1 0,-16 2 0,0 1 0,12-2 0</inkml:trace>
  <inkml:trace contextRef="#ctx0" brushRef="#br0" timeOffset="25768">14237 5990 23369,'43'1'-419,"1"0"0,19 1-315,-20-2 0,0 0 863,15 0 1,3-12 0,4-3 0</inkml:trace>
  <inkml:trace contextRef="#ctx0" brushRef="#br0" timeOffset="25970">15767 5031 22380,'-14'-7'-2017,"11"0"0,-10 1 0</inkml:trace>
  <inkml:trace contextRef="#ctx0" brushRef="#br0" timeOffset="26524">14578 5356 24808,'51'15'-1051,"-6"-11"1537,-2 26-2373,-4-26 2345,4 31-1693,4-16 1046,4 18-366,4-4-503,0 0 734,-3 4-224,-18-9 0,0 2 322,13 16-499,-14-4 1,-4 2 141,-4 8-234,-13-16 0,-2 0 50,-5 15 39,-3 2 19,-2 0 461,-28-1 1023,21 0-351,-20-26 1,-5-1 162,7 10 1,1 0-177,-5-9 0,-2-1-951,-11 15 0,1-1 897,0 2 0,14-17 0,2-2 0,-3 4 0</inkml:trace>
  <inkml:trace contextRef="#ctx0" brushRef="#br0" timeOffset="27001">15938 4970 26248,'0'-19'-6476,"0"1"4348,0-7 1063,26 7 3492,-19-3-2672,45 11 1816,-31 4-364,23 3-1083,-4 2 1533,-11 23-1401,9 12-125,-26 15-1311,-4-10 0,-3 0 430,-5 15-119,-11-16 1,-2-1-764,7 17 1083,-18-27 0,-3-1 285,5 25 475,-6-17 1,-1-1 970,8 15-522,-2-5 0,3-1 454,16-2-1178,4-5 0,2 0-651,2-2 101,23-6 0,5 0-714,-5 4 872,9-4 0,-1 0-609,-12 3 629,0-2 0,-3 2-862,-17 0 1020,13 22-195,-35-27 2242,-16 18-1572,-9-18-895,7-4 0,-1 0 1185,-9 0 0,-15 4 0,22-13 0</inkml:trace>
  <inkml:trace contextRef="#ctx0" brushRef="#br0" timeOffset="27336">17242 5057 25078,'-22'-5'-502,"-10"25"2261,-11-15-1063,12 27 1,1 5-1353,-7-6 631,12 3 0,4 4-774,4 9 110,-6 2-144,21 2 278,5-16 1,5 0-1903,16 14 1176,11-12 0,6-3 284,17-3 613,-16-13 1,1-4 430,-9-8 0,0-3 344,1-1 0,0-1-96,-1 0 1,2-2 664,11-7 1,-1-5 449,-13-3 0,0-4-336,14-13 0,-5-4-426,-21 5 1,-6-2-682,4-18 1,-5 0-298,-8 17 1,-5 0-470,-8-11 0,-7-1-366,-4-1 0,-4 2-104,-1 12 1,-5 1-1091,-15-17 0,-2 5 887,17 23 1,-3 5 1425,-20-4 0,-2 6 0,-7 8 0,21 7 0,-1 0 0</inkml:trace>
  <inkml:trace contextRef="#ctx0" brushRef="#br0" timeOffset="27534">18317 5651 26158,'-27'-29'-9831,"-15"10"9193,36 1 1,-31 16 0,17-7-1</inkml:trace>
  <inkml:trace contextRef="#ctx0" brushRef="#br0" timeOffset="28602">6987 6554 25078,'-20'-12'-4527,"16"1"-44,-16 2 5202,20 2-1582,23 19 1226,18 6 105,13 1-261,-9 7 0,1 1-1145,14-4 1138,-7 10 1,-2 3 389,-22-18 0,-2 0-669,16 12 1,-4 2 450,0 6-854,2 11-240,-22 0-659,-10-11 440,-3 24 133,-23-24 1325,-7 20-179,1-25 741,-14 20 141,17-24 46,-1 9 559,-5-12 212,24 2-1573,-8 0-788,10 19-336,0-11 25,10-3 0,3 1-1287,12 8 1227,-1-5 0,0 1-603,0 7 417,-4-15 1,-1 2 494,1 26-821,2-15 1033,-8-9 0,-3-1 10,-9-1 1110,7 16-636,-9-27 415,0 3 80,-24-10 1806,-3-5 238,-31 0-222,15-6-1126,-23-1-1048,25-2-208,-17-17 65,14 13 0,-1-29 0,-1 15 1</inkml:trace>
  <inkml:trace contextRef="#ctx0" brushRef="#br0" timeOffset="33350">1938 10264 25168,'-8'2'3035,"-1"0"-2346,5-2-945,0 0 246,2-16-2372,1-7 660,28-12 1950,-21-5-548,20 20 1,2 0 193,-2-27-325,8 10 0,3-1 421,-12 8 0,-1-1-110,16-18 0,-1 0 871,-17 21 1,-1 1-39,8-12 0,-3 2-785,-4 0-145,0-11-819,-35 54 1958,-4 39-1625,-6 17 256,14-17 1,2 3-249,1 5 1,2-2 54,2-11 0,1 2 104,-3 4 0,-2 5 0,6-5-303,9-6 0,1 0-201,-10 22 1,5-1-601,15-28 1,0-2 714,-17 8 0,-1-2-77,19 7-306,-21-6 938,0-5-302,0 4 790,0-13 106,-44 7 2273,15-21-974,-3-4 1,-2-2 755,-9-3 317,0-1-620,2 0-270,-11-19-787,17-4-448,-3-25-2481,21 12-710,7-7 523,29-6 1148,4 7 224,13 4 0,6 1 891,-11 13 0,0 2 1,16-8-1,1 0 1,-9 10-1,-1-1 1</inkml:trace>
  <inkml:trace contextRef="#ctx0" brushRef="#br0" timeOffset="33668">3168 9606 23729,'-16'-8'-3240,"-4"3"3211,-17 3 785,0 26 523,3 6-1075,13 16-694,1 16-209,18-19-724,-6 13 985,8-17-540,28-3-703,-20-2 594,25-14 1,5-2 153,-11 8 799,10-10 1,2-4 623,-3-4 854,16-3 234,-24-28 148,0-9-145,-16-14-949,-8-20-1220,-4 21 78,-8 6 1,-4 1-2004,-7-6 98,0 7 1,-2 2 2011,-10 6 1,12-9 0,7 28 0</inkml:trace>
  <inkml:trace contextRef="#ctx0" brushRef="#br0" timeOffset="34001">3610 9693 23639,'0'45'-6295,"0"-7"4166,0 6 1065,16 11-484,-12-12 1139,9-7 1,2 0-447,-2 4 236,1 7-1526,6-21 2044,-18-4 249,15-5 945,-11-4-1156,5-7 1242,-4-1-10,-2-26-44,-1 2-172,0-23-660,1 2 194,2-11-451,-1 7 0,1-3 376,-1 10 0,0-2-502,1-3 0,1-5 0,0 5-353,-1 3 1,2 2-753,9-20 1,1 3-124,7-1 1550,-7 24 1,1 4-1,13 1 1,2 5 0</inkml:trace>
  <inkml:trace contextRef="#ctx0" brushRef="#br0" timeOffset="34468">5412 8962 24359,'0'-27'-5576,"-17"3"2497,12 3 1423,-30 5 2556,6 3-362,-9 7 673,-22 1-225,21 27-527,-16-16 1336,17 44-32,-1-26 611,3 28-2084,3-8 230,5 5-731,5 3-180,14-12 1,3 1-1365,-2 23 698,14-9 0,2 0-796,-4 10-123,25-11 0,5 0 674,-19-23 1,1-3 64,19 11 1,1-3 1016,10 11 1,0-7-1,0-1 1</inkml:trace>
  <inkml:trace contextRef="#ctx0" brushRef="#br0" timeOffset="34974">6093 9212 24359,'-26'-8'-2187,"-12"1"2099,33 3-2418,-37 1 3285,24 3-184,-22 0-95,4 0-126,19 14-263,-18 3 1124,31 21-2297,-10-8 1827,14 7-2239,22-6-346,-17 4-80,42 2 590,-27-1 357,8-9 1,3-1-939,3 13 1815,-12-7 1,0-2-924,9 3 1259,-16 12-614,0-23 448,-15 2-380,0-12 484,0-1-390,-20-3 1994,-7 3-400,1-6-1113,-12-1 0,0-1 0,13-3 0,-10 1 1,1-1-1</inkml:trace>
  <inkml:trace contextRef="#ctx0" brushRef="#br0" timeOffset="35218">6068 8921 23639,'4'-12'-2823,"-3"1"1043,3 5 2382,-4 19-1852,0 26 357,0 4 254,0 18 456,-1-26 0,2 0-1564,14 25 1321,-13-5 1,0 2 196,6-22 0,0 1-1195,-2 25 0,-2 1 698,-3-25 0,1-2-68,2 12 0,2-2 746,1 14 0,-6-5 0,6-3 1</inkml:trace>
  <inkml:trace contextRef="#ctx0" brushRef="#br0" timeOffset="35401">6637 9507 23729,'0'11'-7195,"0"7"3447,0 22 3249,15-4 1,-11 3 0,12-9-1</inkml:trace>
  <inkml:trace contextRef="#ctx0" brushRef="#br0" timeOffset="35576">6708 9046 24539,'-10'-16'-7899,"7"4"7736,-16 5 0,17 3 0,-7 4 0</inkml:trace>
  <inkml:trace contextRef="#ctx0" brushRef="#br0" timeOffset="35820">7288 9427 26338,'-14'-8'-4121,"3"1"2092,31-3 4122,10 5-1856,11 5-1250,5 0-275,-9 14 1101,1-10 1,0 30 0,-1-9 0</inkml:trace>
  <inkml:trace contextRef="#ctx0" brushRef="#br0" timeOffset="35972">7387 9995 24988,'8'0'-180,"-12"-18"-6136,54 14 6760,-21-27-162,12 19 0,5 4 0,18-8 0,-20 7 1,-1 1-1</inkml:trace>
  <inkml:trace contextRef="#ctx0" brushRef="#br0" timeOffset="36301">8420 9214 24808,'-26'-15'-4083,"6"2"2494,-9 5 2005,1 3 370,14 4-249,-4 22-208,1-16 844,16 40-2606,-6-8 1200,24 12-346,5-8 0,5-3-646,23 0 676,-14-9 1,2-4-337,13-13 600,6 3-626,-1-14 2375,2 6-533,-6-7 462,-18-7 1,-2-5 1406,12-16-1993,-14 2 1,-5-4 17,-6-19-1148,-3-5-294,-13-11-943,-29 16 331,10 6 1,-4 2-300,-4 17 0,-3 3-468,-10-10 1,-1 2-858,-11 6 2810,17 11 1,-1 3-1,-14 6 1,1 3 0</inkml:trace>
  <inkml:trace contextRef="#ctx0" brushRef="#br0" timeOffset="36646">9573 9292 26158,'0'-8'-7915,"0"2"4887,0 1 2762,0 2 0,0 2 0,0 0 0</inkml:trace>
  <inkml:trace contextRef="#ctx0" brushRef="#br0" timeOffset="36884">9825 9848 23549,'0'14'-6116,"0"-1"4078,0-5 1244,0 2 245,0-5 213,0 8 32,0-2 166,0 11-1458,0-6 1596,0 6 0,0 3 0,0-3 0,-16 15 818,-8-13-1009,-27 13 691,6-17 63,-10 4 0,12-12 0,-1-3 1</inkml:trace>
  <inkml:trace contextRef="#ctx0" brushRef="#br0" timeOffset="37406">11025 8968 26338,'-9'-21'-8408,"1"2"5186,0 2 1943,2 3 362,1 3 272,0 3 551,2 4-232,-1 1-639,3 19 1763,-2 9 104,20 27-895,4-5 45,1-9 1,1-1 279,14 13-290,-9-7 1,-1-1 223,8 8-761,-13-20 0,1 2 297,-1-3 0,-2-1-232,9 12 677,-9-10 1,-2 0 19,-3-2-310,0 7-375,-12-19 448,-21-4 2128,-13-7-1139,-1-3 0,-3-3 795,-28-12-1098,27 12 1,-1-1 320,-22-25-1376,0 23-891,14-14 0,0-3 1435,12 12 1,0 0 0,-10-10 0,2-2-1,-12-4 1</inkml:trace>
  <inkml:trace contextRef="#ctx0" brushRef="#br0" timeOffset="37867">11135 8763 24718,'0'-5'-6205,"-13"0"6959,10 1-2811,-9 26 2865,12-4-1625,0 27 79,0 21 342,0-8-402,0-16 0,0 3 798,0 5 0,0 1-473,0-11 0,0 3 563,0 4 0,0 4 1,0-3-656,0-4 1,0 0-126,0 6 1,0 5-1,0-5-210,0-4 1,0-2 928,1 15 0,-2-1 1,-6-17-1,-1-3 1,-1 0-1,-1 0 1</inkml:trace>
  <inkml:trace contextRef="#ctx0" brushRef="#br0" timeOffset="38288">11778 9029 24629,'17'-11'2060,"-4"4"-1263,-5 2-243,-6 19-4050,11 9 920,-9 11 1000,5 4 137,-3-3-1296,6 24-1046,-2-13 3362,0-4 1,0 0 0,3 7-1,-5-17 1,1 1 0</inkml:trace>
  <inkml:trace contextRef="#ctx0" brushRef="#br0" timeOffset="38451">11958 8837 24449,'-10'-36'-9442,"7"2"6731,-7 6-514,10 4 3707,0 6 0,21 6 1,5 4-1</inkml:trace>
  <inkml:trace contextRef="#ctx0" brushRef="#br0" timeOffset="38852">14053 8628 25078,'-41'-11'-1733,"2"1"1146,4 4 444,5 1 201,6 1 3,3 2 77,5 1 21,4 16-333,3 11-409,-1 28-95,1-4-220,-5 11 532,2-26 1,0 0-298,-8 21 340,0-9 0,-2-2-274,-5 7 464,4-12 1,0-1 489,-1 1 64,6-6 0,2-2 132,4-2-357,0 22-465,32-30-2114,13 16 192,12-14 2152,-7-4 0,1-1 0,14 4 1,-15-8-1,-1 1 0</inkml:trace>
  <inkml:trace contextRef="#ctx0" brushRef="#br0" timeOffset="40468">15025 9005 24269,'-30'-12'-3342,"-8"0"2944,13 6 268,-14 2 535,2 19 993,3-10-851,9 34-864,0-19 450,-3 39-431,14-21-597,5-3 1,3 0-756,6 4-795,30 12 1953,-1-21 1,31-6-1,-9-1 1</inkml:trace>
  <inkml:trace contextRef="#ctx0" brushRef="#br0" timeOffset="40750">15540 9204 23909,'5'-28'-4203,"-2"2"2742,-3 0-1,0 4 855,-24-7-94,-4 12 858,-24-3 369,3 15-641,4 18 1882,11 11-184,16 11-530,10 0-521,8-6-535,0 1-395,27 0-516,-20-1 222,28-10 1,4-2-667,-11 6 784,14-8 0,3-4 809,-5-4 559,24-2 652,-35-5 60,5-21 558,-24-3-1766,-3-26-1668,-7 13-1679,-23-12-306,-1 21 3083,-3-7 1,-10 15 0,14 2 0</inkml:trace>
  <inkml:trace contextRef="#ctx0" brushRef="#br0" timeOffset="41168">15932 9100 23999,'-22'16'825,"5"7"-1837,40 19-3175,-18-7 2037,40 1 1571,-28-12-575,21-1 1127,-8-4-1082,1-2-163,1-8 1178,15 0 1835,-13-8 108,11 3-683,-8-22 1300,-11-5-1278,6-22-265,-22 9-747,1-2-303,-10 11-487,-1 1-570,0 3-70,0 1-877,0 3 506,-18 4 627,13-2 49,-12 25 2586,17 4-1692,0 31-395,0-6-1709,17 20 422,-1-21 1599,18 20 0,-19-27 1,-1 6-1</inkml:trace>
  <inkml:trace contextRef="#ctx0" brushRef="#br0" timeOffset="41518">16592 9191 23639,'0'-16'-5576,"0"25"3628,0 6 793,0 26 517,17-9-368,-13 0 412,13-8 215,-6 4-1953,-8-9 1962,17 2 10,-18-11-250,12-4 1358,-6-3 623,3-19-34,2 12 1065,0-31-908,4 17 288,12-33-680,-5 18 558,15-20-1073,-18 27 141,9-6-370,-17 21-790,2 2 1793,-7 9-1266,-1 0 580,1 16-2558,-3-12 974,4 31-918,-2-17-828,10 33-779,-3-16 2980,2-5 0,2-1 1,8 4-1,11 7 1</inkml:trace>
  <inkml:trace contextRef="#ctx0" brushRef="#br0" timeOffset="41788">17570 8674 24808,'0'-21'-5845,"-13"1"3247,10 8 713,-9 23 4298,12 19-3042,0 12 325,8-6 1,4 0-727,9 14-70,-1-5 0,-1 1 305,0 9 679,-6-9 0,0-2-243,1 7-1988,-3-6 0,0-1 955,5-2 1361,-8 23 0,-5-43 1,-3 3-1</inkml:trace>
  <inkml:trace contextRef="#ctx0" brushRef="#br0" timeOffset="41920">17292 9060 23639,'-3'-26'-7130,"1"1"4719,25 3 4727,0 0-1228,25 4-180,1 0-777,-7 9 0,1 2 1,-8 3-1,0 0 0,13 0 1,-1 1-1</inkml:trace>
  <inkml:trace contextRef="#ctx0" brushRef="#br0" timeOffset="42218">18373 8387 25888,'-11'-13'-6769,"3"0"4345,-9 7 3703,3 3-315,1 19 54,-3 3-819,4 10 1,0 5-420,-8 19-185,6-13 1,0 2 735,3-7 0,1-1 146,1 3 1,0 1-756,2-1 0,1 1-551,2 16 0,1 0-211,-1-14 0,5 0-421,11 1 0,7 3 1,0-5 10,-4-4 0,4-3 1370,19 8 0,2-3 0,-12-14 0,-1-2 0,1-1 0,0 0 0</inkml:trace>
  <inkml:trace contextRef="#ctx0" brushRef="#br0" timeOffset="42736">19588 8749 24718,'20'-21'-116,"4"1"549,-22-8-3396,7 7 2272,-31-10-1305,17 14 219,-56 0 2233,36 11-1010,-32 2 660,24 4-232,2 21 1809,3-16-435,4 55-214,12-34-345,3 12 1,8 2-1715,34 3 316,-11-6 0,5-1 7,6-13 1,2-3 141,1 6 1,1 0-171,2-3 1,0-1-633,16 7 1492,-14-8 0,-5-1 20,-12-3 336,13 3 438,-34-14-1626,-13-2 2406,-30-3-2040,4-9 1,-3 0 116,5 6 1,-2 0 267,-16-12 1,1-3-1,-11-7 1,22 4 0,0 0-1</inkml:trace>
  <inkml:trace contextRef="#ctx0" brushRef="#br0" timeOffset="42954">19533 8260 23189,'0'16'-4766,"0"12"2637,0 18 1065,0 6 426,-15-1 996,11 3-374,-9-9 1,-1 0 19,12-9 1,1-1-729,-4 13 1,-1-1 1032,6 20-1118,0-1-451,0-3 1202,-1-20 0,2-1 0,22 20 0,-8-24 0,-1 1 0</inkml:trace>
  <inkml:trace contextRef="#ctx0" brushRef="#br0" timeOffset="43333">19992 8810 24808,'0'-13'-6025,"0"2"3896,0 22 1065,15-10 2851,2 54-3398,2-28 826,7 33-208,-23-19-755,21 1 1279,-21 1 254,18 15-385,-10-13-1322,7 17 1955,-8-32 89,0 6 104,-8-23-329,3-1-94,-5-27 346,1-13 503,-1-29-280,0 4-225,0 11 0,0 0 458,0-13-483,-2 18 1,4 0-118,8-1 1,3 2 742,13-19-1194,-1 12 1,3 2 118,9-3 717,5-3 0,-12 21 0,2 5 1</inkml:trace>
  <inkml:trace contextRef="#ctx0" brushRef="#br0" timeOffset="43956">20455 8784 23549,'-20'-13'-4229,"0"10"5110,-3-22-3035,0 21 3251,-1-18-2150,-12 20 1821,7-8-710,-20 10-58,22 0 1147,-7 16-157,13-11 963,4 36-2446,-1-1 1183,10 11-1265,1-4 0,5-2-225,25 4-358,-10-5 1,5-2-1140,27-8 1323,-13-9 0,1-2-517,10-3 1494,-5-8 1,0-2 375,5-4 610,13-2 422,-13-19 1547,-13 12-416,8-45-1550,-24 26-254,0-29-1001,-11 16-582,-2-3-149,-1 0 159,-20-19-2070,15 16 1807,-15 8 0,0 1-708,16 1 359,-29-10 706,30 25 347,-11 2 316,14 31 78,17 25-57,-13 6-352,12-10 0,0 0-1046,-12 5 134,26 10 1230,-13-4 0,8-16 1,-2 9-1</inkml:trace>
  <inkml:trace contextRef="#ctx0" brushRef="#br0" timeOffset="44274">20793 8829 24898,'0'-14'-5845,"0"0"4256,0 5 524,0 37 427,17 19-668,-2 11 877,-1-22 1,1-3-293,-2-2-1286,6 16 2086,-11-26-61,6 4-496,-4-17 765,-5-2 168,-2-21 530,-2-11-383,3-28-319,0 5-117,4-8-1262,5-6 974,0 14-846,-2 8 0,1 1 1184,4-3 0,6-9 1,-5 21-1</inkml:trace>
  <inkml:trace contextRef="#ctx0" brushRef="#br0" timeOffset="44604">21335 8604 25528,'-19'14'1198,"5"13"-3290,14 8-742,0 10 1079,0-8 586,0 3 243,0 0 389,0 0-1149,0-2-52,12 11 404,-10-16 1162,21 13-58,-21-27-31,16 2 160,-11-15 384,5-1 526,1-26 319,-4 16-398,3-26 1,-2-7-27,6 2-101,1-15 1,1-5-160,-7 23 1,2 1-483,9-26 1,2 0-184,-10 23 1,0 1-469,4-9 0,2 0 678,0 5 0,0 4 0,12-15 0,-11 20 0,0-1 0</inkml:trace>
  <inkml:trace contextRef="#ctx0" brushRef="#br0" timeOffset="45037">22148 7743 23009,'0'-17'-6025,"14"3"8346,-10 4-2694,10 2 2888,2 4-1088,6 2-909,9 1-149,1 18-1157,-8-12 2127,2 40-3281,1-19 1572,-7 13 1,0 4-919,-6-13 1,-1 1-84,9 29 1,-3 2 209,-9-22 0,-3 2 507,0 4 0,-1 6 0,-1-5 260,-2-1 0,-2-2-235,3 14 0,-5 1 965,-12 0 1,-2-2-97,13-13 0,-3 0-166,-16 3 1,-10 3 0,5-5 111,9-5 1,-1-2 54,-12 2 0,-8 2 1,4-5-1,5-6 0,1-1 1,-10 7-1,0 1 0</inkml:trace>
  <inkml:trace contextRef="#ctx0" brushRef="#br0" timeOffset="45656">23473 8382 24988,'0'-10'-6385,"-17"-2"5304,12 5 1776,-25-1 0,28 27 1,-10 4-1</inkml:trace>
  <inkml:trace contextRef="#ctx0" brushRef="#br0" timeOffset="45884">23598 8815 23639,'0'19'-5036,"0"-2"3357,0-1 705,0-3 425,0 0 213,0 6-58,18-4 478,-13 18-1943,29-11 2242,-19 25-983,5-18 277,-10 12-162,-2-12-47,-6-1 389,6 0-546,-8 7 501,-29-9-1157,-12 12 1950,-15-20-29,-5-1 0,15-11 1,-4-5-1</inkml:trace>
  <inkml:trace contextRef="#ctx0" brushRef="#br0" timeOffset="46268">24602 8168 25888,'2'-19'-4879,"-1"0"2889,-1 2 694,-22-10 329,16 7-220,-37-6 1556,11 7-127,-8 6-931,-16 2 1713,28 8 290,-8 26 654,17-17 260,8 46-1221,4-26-989,7 28-523,22-8-305,-6-10 0,3 1 17,4-9 1,3 2 78,11 19 0,1-1-385,-13-19 0,1-1-59,15 17 1,1 0 997,-19-20 1,-1 0-144,5 5 1,-2-1 300,2 5 633,-7-5-535,-9-6-586,-4 0 83,-7-9 432,-27-1 2083,-14-10-689,-15-2-227,-8-1-594,14 0-1104,14-8 1,0-3 782,-17-13-67,20 8 1,2-2-1,-8-17 1,5 8 0</inkml:trace>
  <inkml:trace contextRef="#ctx0" brushRef="#br0" timeOffset="46540">24517 7769 24898,'0'-13'-5935,"0"2"3986,0 24 1065,0 15 425,0 37 123,0-3 113,7-9 1,3 1-21,-3-18 0,1 2-432,2 5 0,1 6 0,-2-5 537,-2-1 1,0-1-84,4 14 1,-1 0 110,-9-17 1,0-2 13,9 0 0,-1 0-92,-8-2 0,0 2 206,6 11 1,1 0-16,-5-13 1,1 0-508,1 19 0,0-1-493,2 3-416,-4-16 0,-1-2 1423,1 0 1,2 4 0,-2-19 0</inkml:trace>
  <inkml:trace contextRef="#ctx0" brushRef="#br0" timeOffset="46758">25090 8558 25618,'1'-20'-5481,"0"1"3347,-1 7 958,0 3 560,0 3 145,0 21 225,0 11-96,0 12-2694,17 24 1342,-13-20 137,13-5 1,0-1 1410,-13 4 1,30 8-1,-14-20 1</inkml:trace>
  <inkml:trace contextRef="#ctx0" brushRef="#br0" timeOffset="46930">25310 8117 25528,'-15'-36'-9553,"3"-4"6430,3 15 2767,7 0 0,-7 18 0,9 2 0</inkml:trace>
  <inkml:trace contextRef="#ctx0" brushRef="#br0" timeOffset="47204">26147 8014 26068,'-20'-19'-6016,"3"10"5350,-5 21 3307,-3 29-2700,22 12-538,-2-18 0,-2-1-64,-2 25-79,7 5-395,-2-31 1,-1 1 114,5 13 0,0 0 129,0-12 1,0 0 473,0 20 1,0-2 0,0 1 0,0 11 0</inkml:trace>
  <inkml:trace contextRef="#ctx0" brushRef="#br0" timeOffset="47350">25957 8572 24898,'-11'-39'-8639,"2"0"6050,9 3 1911,21-10 1069,-15 14-656,25 10 0,7 3 882,-6 1-354,4 9 0,3 2 0,8 2 0,1 1 0</inkml:trace>
  <inkml:trace contextRef="#ctx0" brushRef="#br0" timeOffset="47618">26768 8092 26248,'0'-15'-6206,"0"1"4347,0 5 795,0 27 515,0 32 34,0 7 363,0-8 0,0 0-76,0 8-526,0-19 1,0-1 483,0 15-179,0-3-361,0-1-809,10 11 493,-8-17-514,8 15 503,-10-31 1392,0 0 1,-17-17 0,-4-3 0</inkml:trace>
  <inkml:trace contextRef="#ctx0" brushRef="#br0" timeOffset="47736">26597 8638 23729,'-7'-35'-6543,"5"2"4749,-4-1 292,6 0 1293,0 1 10,23 1 1374,11-6-35,14 13-1332,-9 9 1,1 2 1837,16 3-1341,-5 6 0,0 1 0,8 3 0,-20 1 0,-1 0 0</inkml:trace>
  <inkml:trace contextRef="#ctx0" brushRef="#br0" timeOffset="48122">27423 7357 23099,'41'38'-4720,"-4"-16"4143,-5 16-824,-2-18 1355,3 20-768,2-4 875,1 6 1,0 3-289,-15-16 0,1 3-405,3 9 1,3 7 0,-6-5 243,-8-7 1,-4 0-123,5 29 0,-3 1 394,-7-26 0,-4 0 52,-6 3 1,-3 5 0,1-5 177,7-4 0,-6 0-116,-23 11 1,-12 4-1,4-6 21,13-10 1,-2-1 238,-19 8 0,-10 2 1,5-7-1,14-11 0,1-2 1,-11 7-1,0 1 0</inkml:trace>
  <inkml:trace contextRef="#ctx0" brushRef="#br0" timeOffset="48824">28515 7098 23189,'0'-10'-6295,"0"3"5246,0 2 164,0 17 247,0 12 572,0 28-148,0 0 145,0-8 0,0 2-1438,0 18 1552,0-6 0,0 2-52,1-24 1,-2 3 85,-3 13 1,-3 8-1,-1-6 93,-1-10 0,-2 0-45,1 11 1,-1 6 0,1-8 72,1-13 1,0-2 28,-1 22 1,2-1 20,6 3-187,-2-18 1,-1-2 144,5-1-355,0 4-107,0-18-219,20-11 296,0-2 172,25-10 1196,-15-2 158,4-22 593,3-5-26,-10 1-285,9-17-134,-12 11-539,-5-10-569,-4-8-1248,-10 23-280,-3-7-730,-26 22 773,-8 0 470,-12 28 1601,-1-13-561,20 28 0,4 7-370,-13 1 208,12 17 0,3 7-169,6-27 1,2 0 110,4 15 1,1 1-531,0-15 0,1 0-97,5 1 1,0 0-678,0-1 0,0 1 15,0 15 0,0 1 568,0-14 0,0 0-36,4 3 0,2 3 0,-1-4-352,-3-5 1,0-1-947,6 26 1,-1-2 1812,-7-25 0,0-3 0,0 11 1,0-1-1,0 14 0</inkml:trace>
  <inkml:trace contextRef="#ctx0" brushRef="#br0" timeOffset="50372">2705 16121 23369,'-6'-11'-6793,"0"1"4222,5 10 5429,-2 0-1287,1 0-463,0 0-497,0 0 72,1 10-2086,1-2 2079,0 15-223,0-6-2049,0 6-1,0-4 1,0 13-1,0-8 1,0 7 1402,12-5-608,-10-8 481,10 6-270,-12-14 591,0 3 0,0-7 0,0 0 0,0 2 0,0 4 633,0 5-312,0 7 270,0 10-501,-15 8 120,12-2 0,2 2-96,-7-8 1,0 2-28,3 6 1,2 5-1,-1-3 12,-1-3 1,-1 1 4,-1 3 0,-2 4 0,1-5 73,1-5 0,0-1-7,-1 9 1,-1-1 86,-1-6 0,-1-2-110,-8 16 147,1-14 1,-2-2 378,-6-1-271,4-10 1,-2-4 751,-6-3 215,-8 0 166,12-15-82,-1-3-421,1-2-343,-8-33-1620,8 10 238,6-14 1,3-3-1635,-3-10 1061,7 1 0,2-1-1285,1-13 1435,6 22 0,2 0 174,0 4 1,1 3-787,1-13 1634,20-14 896,-16 39 211,33 1 1669,-20 17-349,16 20-1294,-7-11 320,-4 30-1689,-9-12-208,3-3-149,-10 16-45,6-23-1353,-5 14-436,-3-10 1336,1-1-664,-2-3 1858,1 1-193,-2-3 84,3 2-322,-4-7 62,2 3 180,-3-5-406,0 2 734,0-4 0,0 0 1,0-1-1</inkml:trace>
  <inkml:trace contextRef="#ctx0" brushRef="#br0" timeOffset="51285">2482 16124 21660,'-19'13'1325,"-5"-10"-1023,21 27-3339,-6-13 2503,2 21-723,5 1 242,-9 10 743,8 8-1209,-3 8 691,5-13 1,0 1-108,0-12 1,1 2 844,0 3 1,0 4 0,0-4-428,-1-5 1,2 0 220,7 24 1,2-1 149,-8-29 1,0-2-246,6 10 0,2-3-224,4 9-101,-10-7 491,19-4-102,-10 1-345,-1-12 246,13 1 568,-15-16-37,18-4 1356,-14-6 302,5-1-106,5-17 650,-5-13-659,14-28-23,-13 3-1251,-5 12 1,-1 0 335,1-11-896,-6 8 1,-2 0-334,-2-3-777,-1-12-590,-4 18 599,0 14 236,0 1 319,0 37 161,-13 5 1333,10 26-786,-4-8 1,1 1 142,6 27-173,0-2 1,0 1-30,0-21 0,0 0 45,0 13 0,0-1 45,0-14 0,0-2-45,0-1 0,0 1-681,0-2 1,0 0 424,0 31-87,0-4 343,18-1-200,-16-21 1,1-1 80,14 17-134,-9-12 0,-3-3 4,-2 2 8,17 7-1095,-18-21 214,10-4-777,-11-2 1821,9-5 0,-5-2 0,4-3 0</inkml:trace>
  <inkml:trace contextRef="#ctx0" brushRef="#br0" timeOffset="52952">5838 12723 23279,'0'17'-6385,"0"1"4256,24-10 2995,15-1 142,13-7 114,8-17 285,-13 13-708,2-29-398,-16 22 0,-1 2 1847,13-11-908,-12-2 0,-3 1-301,-10 7-171,9-29-1118,-27 24-1223,5-3 612,-34 9-414,-7 7 536,-30 1 183,12 5 393,3 24 614,16-18 434,3 42 83,5-27 238,10 25-1155,-3-10-341,16 4-1683,-7 18-308,28-11 1988,-2-9 0,5 0 0,29 4 0,-19-16 0,0 1 0</inkml:trace>
  <inkml:trace contextRef="#ctx0" brushRef="#br0" timeOffset="53388">7287 11796 25078,'-19'-61'-7705,"15"6"5908,-34 5 734,17 21 421,-12 6 1197,6 49 1008,14 5-1358,4 0 0,2 4-1411,5 32 1557,-4-7 1,-1 4-207,6-14 1,1 3-65,-1 8 1,-2 6 0,2-6 78,1-5 1,0-1-294,-1 3 0,0 5 0,3-7-759,7-10 0,0-2 662,-8 6 0,-2 4 1,5-7-243,11-14 1,0-2 340,-13 17 1,-1-5-42,11-19-441,-12-3 585,0-35 7,0-13 139,0-33 5,0 6 48,-2 11 0,4 2 304,15-10 116,-13-13 109,13 27 141,1 7 219,-14 9-573,27 10 1683,-16 5 154,13 24-1767,-5 16-1104,-8-2 1,-1 3 112,-5-4 1,0 3-1162,6 15 1,0-1-1239,5 12 1736,-7-21 1,2-2-3422,10 13 3883,4-6 0,4-5 0,3-3 0</inkml:trace>
  <inkml:trace contextRef="#ctx0" brushRef="#br0" timeOffset="53666">8020 12630 24089,'0'-17'-6566,"-22"6"6412,16 0-2439,-34 10 4353,25 13-369,-5 16-821,10 24-1085,10-5-441,14-7 1,5-2 478,8 3 50,12-7 1,5-6 1422,10-11-1223,-2-6 0,0-2-118,11-8 548,-22-5 1,0-2 1284,10 2 569,-5-35 382,-7 17-1574,-20-7 0,-3-3-370,1-12-841,-17 6 1,-4-2-1384,0-8-37,-29 7 0,-7 3-1190,3-5 2712,-4 16 0,-3 3 0,-11-2 0,0 4 0</inkml:trace>
  <inkml:trace contextRef="#ctx0" brushRef="#br0" timeOffset="54600">10925 11553 24269,'-23'-25'-6208,"-28"3"6088,20 3 281,-12 8 1,-5 4 161,15 1 1,-2 2 141,-26 8 0,-2 2-113,24-6 1,1 5 79,-4 13 1,-2 8 0,4-2-128,5-8 0,3 4 116,-1 22 0,0 11 1,7-4-305,9-11 1,5 2-316,5 11 0,5 6 0,5-5-543,8-11 0,6-2-412,9 13 0,5-1 198,-2-16 0,2-2-181,3-1 1,2 0 190,2-1 0,1-2 443,1-1 0,1-1 332,-1-2 1,1-1 215,-4-1 1,2-1 500,9 3 1,-1 0 126,-15-8 0,-1 0 15,9 4 0,-4-2-137,-13-2-423,-3 0-171,-41-12 1632,-3-2-464,-25-3-685,-3 0-298,-11 0-1078,11-7 1,-1-4 986,11 0 1,1-1 0,-14-5-1,1-2 1,17 2 0,0-1 0</inkml:trace>
  <inkml:trace contextRef="#ctx0" brushRef="#br0" timeOffset="54856">10722 11158 25708,'0'-7'-5756,"0"2"3807,0 26 885,-14-1 1132,12 15 1,0 4 58,-13-10 0,-2 1-101,8 11 0,4 7 0,-3-3-10,-8 2 0,0 3-396,3 8 0,1 7 0,2-5 545,0-2 0,2-1-248,2 7 1,1 5 0,0-6-401,3-6 1,0-2-163,1-9 0,0 2 1,3-1 537,8 17 1,1-4-1,-8-15 1,0 0-1,8 11 1,-1-1-1</inkml:trace>
  <inkml:trace contextRef="#ctx0" brushRef="#br0" timeOffset="55572">11853 11999 24808,'0'-32'-5845,"0"2"3626,-23 6 1245,17 3-605,-35 6 2665,37 2-2202,-47 7 2272,29 18-868,-11 3 0,0 3 1693,1 25-1337,6-4 1,3 3 403,2 15-517,10-18 1,3 1-778,2 1 1,6-2 881,20 22-1841,-6-16 0,5-2-1721,26 2 1967,3-13 1,2-5 393,6-8 582,-2-5 0,-1-9 838,-6-27 62,-12 7 0,-3-3 1239,1-28-1184,-11 11 0,-3-1 1001,-3-12-940,-3-16-750,-10 19-742,-3 1-579,0 3-1028,0-7 91,0 16 637,-15-5-255,11 24 380,-11 22 2898,15 19-1902,0 14-256,9-8 1,1 1-777,-6 15 26,15-6 0,-1 0-571,-14 8 1391,12-19 1,2 0-886,-6 5 670,13-4 1,-6-6-1,1-3 1</inkml:trace>
  <inkml:trace contextRef="#ctx0" brushRef="#br0" timeOffset="55868">12462 12169 24089,'1'-33'-5581,"0"4"3489,0 6 1479,-1 1-32,0 29 155,15 27-539,-11 8 825,2-2 0,2-2-1812,6 2 1352,-10 14 693,10-11-326,-4-13 728,-7 3-406,12-18 671,-10-21 746,5-19-237,-3-14-725,1 2 1,0-1-296,3-16-296,1 3 0,1-1 246,4-13-346,-5 22 1,-1 1-363,6-13-1598,1 5 2193,0 5 1,3 8 0,1 3 0</inkml:trace>
  <inkml:trace contextRef="#ctx0" brushRef="#br0" timeOffset="56201">13197 11923 26068,'-19'10'2177,"4"-2"-1250,15 36-4918,0-8 1650,0 5 780,0 3 447,0 2 696,0-5 0,0 0-1179,0 9 608,-1-7 0,2-2-1144,10-11 2285,-9 6-202,9-23-202,-11-27 72,0-18-450,0-3 0,0-3-449,0-26-104,0 13 0,0 0-103,0-15 1466,-2 21 1,4 2 0,13-18 0,5 1 0</inkml:trace>
  <inkml:trace contextRef="#ctx0" brushRef="#br0" timeOffset="56658">14845 11218 25348,'-33'-31'-5776,"6"2"3500,-32 5 2789,13 2-429,-5 4 177,13 10 1,0 2 367,-21-2-327,12 5 0,1 1-468,-2 2 1745,-10 21 684,29-16-1056,7 35-1033,11-12-476,5 9-570,6 3-530,22 6-710,12-7 1271,2 4 0,4 1-260,-13-21 0,1 2 75,11 23 0,-5 1-292,-13-1 617,-3-7 1,-3 0-198,-12 8 897,-6-10 0,-1 1 789,0 7-469,-18-17 1,-7 1 393,4 1 0,-3-2 130,-6-6 0,-3-1-87,1 4 1,-2 2-1,2-3 456,2-2 0,0-2 133,-22 16 0,2-2-438,25-16 0,3-1-37,-7 5 0,3 0 260,1 4-973,14-1-928,7-1-586,8 7-859,33-7 608,-5-6 1,3-1 592,6-7 0,5-3 65,-1 1 0,5 1 0,-3-3 891,1-1 0,0-1 0,15 1 0,0-1 0,-16-3 1,-1 0-1</inkml:trace>
  <inkml:trace contextRef="#ctx0" brushRef="#br0" timeOffset="57104">16310 11987 24988,'-35'-32'-5582,"-15"-12"3781,11 14 1145,-10-8 367,15 20 432,2 2 30,-12 5 426,13 6-928,-14 2 1749,25 20-1,0 5-190,15 11-1347,2 2-284,23-5-697,-15 2-350,40 3 586,-9 13-805,11-11 895,-15-9 1,-1 0-437,3 3 1161,7 4 312,-20-16 217,-10-2-444,2-4-247,-11-3 138,4-2-515,-24-1 2883,-15 1-480,-12-3-1098,6 0 0,-2-1 563,-16 0-647,18-2 1,0 0 48,-16-1 154,5-1 26,4 0-1178,-2-19 1,25 14-1,-1-14 1</inkml:trace>
  <inkml:trace contextRef="#ctx0" brushRef="#br0" timeOffset="57334">16197 11539 25078,'6'-19'-2571,"-5"8"838,5 2 2544,-6 28-2253,-18 12 1943,14 15-1169,-14 8 512,1-3-405,15-8 0,0 2 451,-12-10 1,0 3 98,11 28 0,3 0-643,-6-25 0,1-2 495,4 14 1,2-1-726,-1-17 0,0-3-203,0 33-615,16-5-375,-12-5 188,12-6 1652,1-4 0,-12-8 0,12-3 1</inkml:trace>
  <inkml:trace contextRef="#ctx0" brushRef="#br0" timeOffset="57556">16773 12081 25978,'0'-11'-5936,"0"3"3807,0 23 1155,0 9-24,0 15-147,0 0-239,0-7 77,14 1 737,-10 12 0,20-13 0,-11 9 0</inkml:trace>
  <inkml:trace contextRef="#ctx0" brushRef="#br0" timeOffset="57716">16962 11600 25078,'0'-28'-9174,"0"3"6146,-9 9 2544,7 5 0,-7 6 0,9 3 0</inkml:trace>
  <inkml:trace contextRef="#ctx0" brushRef="#br0" timeOffset="58240">17333 11119 24179,'0'-11'-6296,"0"3"4078,20 4 5155,10 2-1534,11 19-1724,19 4 213,-21 12-222,-4-11 0,0-1-743,6 11 1244,-13-12 1,0 2-22,-1 3 0,-2 1-2119,11 13 1141,-9-3 1,-3 1-259,-2 6 282,-9-4 0,-3 0-57,-3 7 525,-3-6 0,-2-1-103,-2 9 230,0 12 178,0 2 235,0-14-28,0-6 1,0-1 503,0 11-259,0 14-92,0-20-325,0 1 86,0-1-90,0-2 0,15 0-658,-11-2 565,24 13-464,-8-14 299,-2-11 0,1-2-35,13 1 1528,6 8-1149,-19-23 241,3 0 899,-13-10-138,-4-18 155,-26 10 431,16-28-2062,-29 19 1,-6 1 459,4-20-1289,-17 10 0,-5 3 1332,25 8 0,0 0 0,-11-3 1,-1 2-1,-17-5 0</inkml:trace>
  <inkml:trace contextRef="#ctx0" brushRef="#br0" timeOffset="58551">18945 11940 27867,'0'-9'-7105,"0"1"4526,0 1-1003,16 2 5172,7 3-2090,-3 15 248,13-10 0,-29 30 0,10-9 1</inkml:trace>
  <inkml:trace contextRef="#ctx0" brushRef="#br0" timeOffset="58750">19172 12593 24539,'0'13'-5486,"0"0"3627,-14 2 3764,10-4-2051,-10 8 749,14-8-1536,0 5 324,-10-3 361,7 1 591,-22 3 1400,10 3-2635,-17 1 1096,1 4-3015,-24 11 3224,7-8 1,15-9 0,-1-2-1,-17 7 1</inkml:trace>
  <inkml:trace contextRef="#ctx0" brushRef="#br0" timeOffset="64168">26133 3238 23999,'0'-21'-5216,"0"2"3177,0 3 1065,-14 1 545,10 1-603,-24 1 1595,24 2-1405,-25 3 290,15 2 1327,-16 3 730,5 2-5,-4 1 21,-2 21 913,-1-16-1293,-1 41 635,1-22-898,4 24-718,4-8-231,5 21-765,10-15 50,21-9 0,8-2-1594,14 1 1696,16-10 0,6-6 624,-20-11 0,0-3-163,15 1 1,0-1 530,-14-6 1,-3 0-59,2 1 1,-2-2 852,27-21 57,-26 10 1,-2-4 1502,10-25-2111,-17 15 0,-4-1-644,-8-7-2333,-3-18-163,-11 23-605,0-5 2641,0 16 0,-16 9 0,-3 3 0</inkml:trace>
  <inkml:trace contextRef="#ctx0" brushRef="#br0" timeOffset="64401">27412 3297 24179,'-46'-20'-3153,"21"3"1117,-8 8 1598,55 3 1232,3 6-1338,29 15 493,7-11 1,-8 23 0,4-13 0</inkml:trace>
  <inkml:trace contextRef="#ctx0" brushRef="#br0" timeOffset="64651">27675 3108 23459,'-24'-20'-5429,"9"2"3307,-3 4 3378,15 0-2550,12 8 3326,21 14-1400,9-5 229,7 26-2063,-11-14 1791,0 16-108,-1-2-545,-7 3 217,-2 24-2721,-13-10 1745,-4-3 1,-6 1-1312,-25 12 425,-1 3 0,-5 1 1776,4-29 0,-1-2 1,-8 17-1,3-1 1,-4-3-1</inkml:trace>
  <inkml:trace contextRef="#ctx0" brushRef="#br0" timeOffset="64968">28453 3628 23549,'11'-22'-1185,"11"-17"873,0 4 698,2-2 1,0-1-71,11-15-238,-12 17 1,1-3 131,0-4 0,-2 0-261,-5 10 0,-2-1 13,10-24 0,-3-1 163,-11 25 0,-2 0-121,4-20 0,-2 0-705,-4 0 203,-3 15 0,-2 3-495,-2 5-130,0 1 282,0 21-50,-17 41 902,13-1-673,-5 16 0,1 4 203,7-15 0,2 0-152,-1 15 1,0 3-894,0 8 0,0-1 739,0-13 1,0-1 764,0 15 0,0-2 0,0-19 0,0-3 0,0 1 0,0-1 0</inkml:trace>
  <inkml:trace contextRef="#ctx0" brushRef="#br0" timeOffset="65120">28625 3818 25978,'-7'-31'-7929,"21"5"8997,-9 2-1582,47 6 3003,-21 2-2583,11 5 0,4 2-506,16-5 667,-7 7 1,2 2 0,-22 3 0,-1 0 0,11 2 0,1 0 0</inkml:trace>
  <inkml:trace contextRef="#ctx0" brushRef="#br0" timeOffset="67538">15773 13517 23999,'-33'-3'-719,"-3"22"2281,19-1-1848,-4 10 1,1 2-492,5 12 340,-6-1 0,1 1 106,8 13 120,5-8 1,1 0-975,6 6 382,29-5 0,9-3-1317,1-4 1893,-2-20 1,8 0-1,-5-5 226,20-1 342,-10-8 1,-2-3 204,3-2 65,-14-8 1,-4-5 1479,-5-17-132,-3-10-966,-20-26-1615,-26 20-957,1 4 1,-5 0 176,-1 16 1,-5 3 1296,-21-15 0,-1 4 0,18 17 0,-1 1 1,-12-2-1,0-1 0</inkml:trace>
  <inkml:trace contextRef="#ctx0" brushRef="#br0" timeOffset="68051">18503 14254 25348,'24'-5'2247,"1"-3"-1405,18 3-1073,14-5-68,-13 4-647,17-1-432,-26 5 1,-1 1 1311,16 0 1,13 1 0,-25 0 0</inkml:trace>
  <inkml:trace contextRef="#ctx0" brushRef="#br0" timeOffset="68201">18428 14628 23909,'-18'5'2873,"32"-1"-4883,4-3 1617,34-20 1328,0 15-1409,-21-13 0,3 0-285,5 15 1,1 0 791,6-14 0,1-2 0,3 11 0,2 0 0,2-9 0,0 0 0</inkml:trace>
  <inkml:trace contextRef="#ctx0" brushRef="#br0" timeOffset="68486">20012 13595 23729,'-5'-10'-6481,"4"-3"5220,18 5 5701,19-7-1811,11 8-2071,-8 1 1,-1 2 190,12 0-523,-9 1 1,0 3-237,4 16 606,-8 3 0,-3 7-640,-11 21-2354,-3 2 1,-9 2 569,-19-18 0,-7 1 1718,1 7 0,-2 4 0,-3-3 1,-9-1-1,-4 0 0,-6 13 1,0 0-1</inkml:trace>
  <inkml:trace contextRef="#ctx0" brushRef="#br0" timeOffset="68635">20032 14655 26338,'20'0'-5488,"-3"0"5488,-2 0 0,-2 0 0,3 0 0</inkml:trace>
  <inkml:trace contextRef="#ctx0" brushRef="#br0" timeOffset="70219">15565 16082 21840,'-5'0'538,"-1"0"-358,3-9-4035,-1 7 3473,1-8-1540,-2 10 3162,0 0-243,1-5-2666,0 3 1293,0-3-1148,1 5 4441,-2 0-1105,2 0 1160,-2-3-3845,4 1-1376,-1-2 1704,2 0-405,0 0 1327,0-3-2064,0-1 91,0-12 0,0 1 963,17-28 1950,0 14-556,0-10 1,1-1 23,16-4-331,-24 9 1,-1 1 28,19-1 809,-25 0-1154,16-10 595,-12 14-1173,5-11 131,-5 27 212,-4 0-591,-2 30 164,-1 17-768,0 33 1155,0 2-815,0 0 1,0 2 119,0-28 1,0 1-125,1 9 0,0 5 0,-3-6 30,-4-10 1,-1-3 899,6 11 1,-1-1 0,-10 14 0,12-2-1</inkml:trace>
  <inkml:trace contextRef="#ctx0" brushRef="#br0" timeOffset="70358">15382 16490 24089,'-17'0'360,"6"0"-90,5-14-4857,28-4 5823,3-1-774,12-3 0,5 1 453,20 4-1753,-20 2 1,4-4-1,-2 3 900,1 4 1,0 2 0,17-4 0,0 2 0,-16 4 0,-1 0 0</inkml:trace>
  <inkml:trace contextRef="#ctx0" brushRef="#br0" timeOffset="70734">18145 16243 24539,'-11'0'2428,"1"0"-2428,32 0-90,10 0-405,2 0 1,3 0-765,22 0-46,-14 0 1,-1 0-225,10 0 1449,-19-2 0,0 4 1,8 17-1,0 5 0</inkml:trace>
  <inkml:trace contextRef="#ctx0" brushRef="#br0" timeOffset="70868">18432 16523 23909,'-20'4'1961,"34"-16"-3799,30-6 1442,-13 9 0,3-2 504,0-7 0,1 0 0,29 2 0,-31-1 0,-1 0 0</inkml:trace>
  <inkml:trace contextRef="#ctx0" brushRef="#br0" timeOffset="71118">19510 15819 25258,'-23'-14'-3157,"4"0"1801,7 2 503,9-1-298,9-6 1582,-1 6 418,27 0 1,7 3 597,-4-2-1248,4 5 1,3 2 443,-6 2 1,-1 1 737,18 1-731,-10 7 0,-3 5 705,0 18-1862,-15-1 0,-4 4-2251,-8 23 70,-24 2 1,-9 2 1186,5-26 1,-2-1 1433,-17 21 0,-3-1 0,10-23 0,-1-2 0,-1 0 0,0 1 1</inkml:trace>
  <inkml:trace contextRef="#ctx0" brushRef="#br0" timeOffset="71252">19583 16579 25168,'29'5'-843,"12"1"566,-21-3 21,13 1-1629,-8-2 1910,2 0 1,-10 0 0,5-1 0</inkml:trace>
  <inkml:trace contextRef="#ctx0" brushRef="#br0" timeOffset="71888">21580 14398 25258,'8'-27'-2902,"-1"4"2074,-7 8-376,5 7 2212,1 4 1270,8 4-1201,5 24-2091,24 20 184,-22-15 1,1 4 568,7 2 1,3 3-1,-2-1-52,2 5 0,1 2 201,-5-5 0,3 5 1,0 1-1,-3-3-570,-4-2 1,-2-3 0,1 2-393,7 12 1,2 4-1,-1 0-327,-2 2 1,-1 1-1,-1-3 670,-6-11 1,-1-1 0,1 1-87,4 11 1,2 2 0,-3-4 742,-1 1 0,-2-4 1,-1-3-1,-1 0 1,-1-3-1,0 0 1</inkml:trace>
  <inkml:trace contextRef="#ctx0" brushRef="#br0" timeOffset="72116">22627 14440 28586,'7'-35'-2419,"0"0"0,5-24 685,-12 17 410,-15 10-560,-5 36 3954,-16 10-1313,14 9 1,0 6-459,-4 2 0,-1 2-461,-7 7 0,-3 3 485,9-10 1,-1 1 0,-1 2 1,-3 3 1,-1 2 0,-3 3-91,5-5 0,-4 4 0,-1 2 0,0-1 0,2-1 111,-1 0 1,2-1-1,-1 0 1,-3 5-907,-1 1 1,-3 5-1,-2 2 1,0 0-1,1-2 1,5-4-211,-1-1 0,4-3 0,0 0 0,-1 1 761,1 0 0,-3 3 0,1 0 1,1-1-1,3-4 0,-5 10 1,2-4-1,2-1 0,1 1 1,0-1-1,0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44:48.529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1848 3213 24179,'-19'-19'-3858,"-7"-5"2350,23-14 130,-7-2 10,10 1 1146,21-7 1232,-15-10-733,24 9 0,5-2-627,-21 11 1,-1-2 666,13-6 1,5-5 0,-2 4 77,-6 4 1,-1 0-17,2-5 0,2-4 0,-2 4 306,-4 4 1,-1 2-419,0-3 1,2-2 0,-4 3-345,-5 7 0,-1 2 53,4-9 1,-3 2-490,-6-4-254,1 8 95,-6 9-191,2 6 245,-20 28 1990,12 7-1238,-14 19 1,0 6 107,13 23-259,-12-17 0,-2 5 179,8 10 1,2 2-192,-1-14 1,0 3 193,2 3 1,-1 6 0,4-5-260,4-5 1,1-3-907,-3 14 1,0 0 343,3-3 0,2-4-234,7-12 1,1 0-220,-9 25 1,4-2 110,13-28 0,2-1-527,-9 20 0,-2-1 57,15 2 1366,-15-20 1,-4-1-1,-4 5 1,0-2 0</inkml:trace>
  <inkml:trace contextRef="#ctx0" brushRef="#br0" timeOffset="137">1808 3381 22380,'-17'-17'-5994,"1"4"4532,9-16-806,1 6 892,26-20 2291,-14 7-443,31 1 1,9 0 553,1-12-1261,5 16 0,3 0 826,-15 8 0,0 0-326,3 0 1,0 0 0,4 0 0,0 0-1,0 0 1,1 0 0</inkml:trace>
  <inkml:trace contextRef="#ctx0" brushRef="#br0" timeOffset="452">3125 2302 22470,'-31'-10'-1908,"-20"2"1943,31 2-585,-23 4 920,10 0-63,2 2-38,-13 17 698,13-13-637,7 19 0,3 5-45,5-5-454,-7 30-46,21-16-1076,-5 4 186,7 0-451,28 14-1166,10-15 1847,-1-11 1,3-3 526,-9-12 0,1-3 533,22 2 0,-1-3 411,0-4 126,-7-9 1,-4-7 1009,-11-18-93,-5-25-162,-18 4-1436,-5 11 0,-6 0-789,-26-8-796,22-16 637,-22 41 0,-3 3-139,6-17-1243,-27 4 418,0 1 660,15 12 1421,-7 2 1,18 13-1,1 3 1</inkml:trace>
  <inkml:trace contextRef="#ctx0" brushRef="#br0" timeOffset="800">3423 2239 23549,'2'-10'-4526,"-2"-4"2159,23 32 1684,0-1 290,2 19-621,10-2 670,-15 11-662,2-8-70,-8-3 0,-2 0 147,-4 6 556,4 24-197,-6-30 182,-6 9 729,0-25-244,-31-3 2766,23-35-3037,-39-18 1081,30-13-980,7 9 1,1-1-69,-4-15 168,12 20 1,2-1 24,-1-15-52,0 4-2378,18 6 2235,11-6-333,12 19 1181,6 0 1,-6 22-1,1 5 1</inkml:trace>
  <inkml:trace contextRef="#ctx0" brushRef="#br0" timeOffset="1274">4140 2657 22380,'51'0'450,"-4"0"-360,7-15 952,-2 11-712,-25-12 0,3-5 43,28-3 1,2-1-144,-23 3 1,1-3-97,7 0 0,3-2 0,-6 2 676,12-11-694,-17 6 1,-5-1-35,-5-3-578,-14-1 0,-3 0-1153,-5 1-231,-30-18-894,18 31 145,-48 3 1467,16 4 262,-14 7 747,1 2 439,17 5 876,2 20 558,6 10 485,2 12-631,13 4-2043,1 11-108,33-10-457,-7-4 1,3-1 113,4-16 0,4 0-1139,13 17 1,0-1 1816,-11-17 1,0-3 0,11 7-1,1-1 1,-10-11 0,-1 1 0</inkml:trace>
  <inkml:trace contextRef="#ctx0" brushRef="#br0" timeOffset="1670">5467 2359 23459,'-23'-26'-6342,"-12"2"5640,32 6-1413,-45-2 2839,26 12-128,-27 17 996,22 19-794,11 10-1451,5 24 853,11-18-515,0 17 724,22 2-1799,9-18 769,-3-10 0,4-2-1371,19-3 1522,-17-13 0,1-3 522,6-4 796,23-25 1178,-30 11-166,5-42 233,-17 2-919,-11-12-853,-5 15 1,-2 0-468,-4-6-171,-8 9 0,-1 1-1297,5 1-630,-12-7-422,0 24 1266,13 5-80,-23 8 2257,24 23-688,-8 13 7,16 10 0,6 4-177,10 18-317,-13-20 0,4-1-547,27 9-160,-22-4 1177,9-15 1,3-1-1,8 10 1,-11-15 0,0 0-1</inkml:trace>
  <inkml:trace contextRef="#ctx0" brushRef="#br0" timeOffset="1900">6202 2418 23279,'-51'-39'-4497,"19"14"2582,-7-5 1222,15 22 1518,-18 1-6,9 29 468,16 8-1115,6 12-1393,11 20 974,27-23-137,-10-5 0,3-1-623,34 4 352,-27-16 0,1-3-63,7-5 0,1-5-499,19 1 950,-7-3 0,-1-6 950,8-27-295,-20 18 0,-2-3 0,11-37 0,-3 11 0</inkml:trace>
  <inkml:trace contextRef="#ctx0" brushRef="#br0" timeOffset="2283">6695 1832 23099,'-13'-32'-2561,"0"1"0,-7 2 0,3-1 471,13-20 1565,-26 7 1,26 10 208,-23 7 710,24 8-468,-18 9-601,19 20 1540,-7 25 149,9 9-947,0 15 210,17-7-352,-7-9 1,0 2-215,0-12 1,1 2 183,6 25 0,0-1-611,-4-25 0,1-1 210,6 22 0,3-3-90,-6-22 1,-1-3 302,0 10 1,-3-3-409,2 9 687,2-4-290,-6-7 437,2 1-260,-5-15 147,0-2-44,-5-32 926,-2-16-18,1-13-561,0 9 0,1 0 516,2-12-464,1 9 1,1 1 896,2-1 57,11-6 164,-7 23-721,5 11 1194,-3 2 68,1 8-586,2 25-1902,14 9 68,-7 14-124,-3-11 1,1-1-734,4 14-830,-5-5 1,1 2-2094,6 9 3639,-11-19 0,0-1 0,9 11 0,1-2 0</inkml:trace>
  <inkml:trace contextRef="#ctx0" brushRef="#br0" timeOffset="2517">8377 1240 23459,'-36'-12'-2678,"1"2"2105,3 4 20,-8 3 533,11 2-1289,4 24 1137,15 2 1,10 2-1,0-8 1</inkml:trace>
  <inkml:trace contextRef="#ctx0" brushRef="#br0" timeOffset="3517">8543 1171 21840,'-20'-12'-3074,"-12"1"2660,28 1-3118,-26-1 4371,18 2-1226,-14 1 863,6 3-22,0 3-438,-1 1 1278,1 1-248,-13 36 1143,7-5-2052,1 16 1,1 6 114,9-17 0,0 1-345,-1 11 1,-2 6 0,3-3-196,1 0 0,2 1 6,-1 7 0,1 7 0,1-7-341,4-3 0,2-3 189,0-7 1,0 1-1,4 0-136,8-2 0,4-1 0,1-3-211,1 9 0,6-1-277,12 5 0,9 2 0,0-6-165,4-3 1,4-4 1215,-4-4 1,5-1 0,0-3 0,-7-10 0,0-3 0,0 0 0,3-1 0,0 1-1,-1 0 1</inkml:trace>
  <inkml:trace contextRef="#ctx0" brushRef="#br0" timeOffset="4354">9957 1786 22560,'4'-40'-4004,"-1"-18"2187,1 14 1170,-4-13 218,0 20 140,-24-9-708,18 15 704,-22 9 1,-3 5-725,10 2 1095,-30 2 953,7 11 316,9 25 638,-19 12-29,27 14-463,2 6-214,18-9-1544,7 1-139,20 1-446,1-13 0,5-2 92,1-8 0,5-1 236,3 3 0,5 1 0,-2-4-149,0-2 1,1-2 546,3 1 0,4 1 1,-5-2 83,-5-4 1,-1-1 307,15 9 0,-2-2 641,-6-1 289,0 5-562,-30-11-1197,-7-3-630,-23 2 2281,-18-7-456,2-2 1,-2-1-170,2-2 0,0 0 15,-4 0 0,1-1-518,-18 0-119,2-1 790,0 0-381,19-7 1,0-4 0,-15-17 0,19 5-1,0-1 1</inkml:trace>
  <inkml:trace contextRef="#ctx0" brushRef="#br0" timeOffset="4586">9780 1038 22470,'13'-10'2414,"-10"18"-8358,9 16 3229,-12 13 2332,0-2 0,0 2-187,0 19 411,0 0 0,0 3 6,0-21 1,0 1-350,0 7 0,0 4 0,0-4-374,0-4 1,0 1 1075,0 5 0,0 4 1,0-5 57,0-4 1,0-2-244,-1 12 0,2 3-486,10-4 1,1-1-486,-10-12 1,1 1 866,9 3 1,4 2-1,-1-4 1,-1-3-1,2-2 1,9 11-1,1-1 1</inkml:trace>
  <inkml:trace contextRef="#ctx0" brushRef="#br0" timeOffset="5052">11063 1927 22920,'0'-17'-5756,"-20"-4"3721,-3 4 1881,-2-2-54,-23 5 1093,29 5-610,-31 2 544,19 6-987,-6 1 1855,-14 22 570,11 8-1539,12-2 1,3 3 321,1 18-1143,5 2 301,14-1-1249,32-16-566,15 16-165,16-29 1136,-10-9 1,0-4 322,16-3 443,-18-10 1,6-4 0,-6 1 308,-10 7 1,-1-3 93,6-13 0,3-7 0,-7 4 1457,4-5-1018,-15-10 1,-5-4 181,-8-1-1168,-7 6 0,-2 1-738,-4-5-676,-20-7-1097,0 11-265,-5 14 1145,-6-2 328,27 35 1057,-22-11 1378,24 59-1265,-8-31 279,9 2 0,2 4 99,-1 29-1599,21-14 1188,-9-9 1,1 0 0,13 4 0,-6 13-1</inkml:trace>
  <inkml:trace contextRef="#ctx0" brushRef="#br0" timeOffset="5367">11552 1877 22380,'-22'12'2935,"5"9"-4073,38 13-3014,-16 4 1895,32-7 1396,-19 18-777,1-11 1093,1 0 1,-3-1-1684,-12-3 920,25 20 191,-25-37 1109,5 0-158,-6-34 435,-1-27 507,-3-9-956,0 8 0,0-1-88,0-10-431,8 8 1,2-1 326,-5-9 585,11 22 1,-1 2 0,-12-9 0,10 3 0</inkml:trace>
  <inkml:trace contextRef="#ctx0" brushRef="#br0" timeOffset="5700">12062 1942 23819,'-19'-12'-4353,"4"25"6153,15-1-4355,0 22 1076,0 6 494,17-9-349,-13 5 661,23-1-1013,-15 14 882,1-13-483,12 20 1173,-21-34-241,20 5 282,-19-22 594,9-23 1057,-6 12-1123,0-25 1,-1-8 427,3 4-814,1-28 0,0-5-81,-5 35 0,-1 0-584,7-31 1,0 2-139,-1 8 884,6-9 0,-1 30 0,2 5 0</inkml:trace>
  <inkml:trace contextRef="#ctx0" brushRef="#br0" timeOffset="8667">14140 1837 22560,'9'-19'-2239,"-3"-1"561,-3 1 142,-3-1 198,0 1 446,0 2 255,-26 3 776,19 4-2055,-48 3 2502,29 5 330,-26 1 273,5 1-232,13 10 0,0 4 1254,-19 17-1226,13-4 1,2 4 233,5 15 410,1 12-1827,24-24-784,8 8-501,46-7-42,-11-11 804,17-9 1,4-3 357,-23-7 0,1-2 268,28 0 1,1-1 249,-27-1 1,0-2 207,7-9 1,5-5 0,-6 3 1350,17 3-505,-13-24 1,-5-3 173,-14 18-189,-5-39-1618,-16 31-490,-4-7-531,-2 12-733,-21 3 350,16 3-1253,-31 3 2346,18 7-33,-11 0 1258,12 21 624,-7-12 726,21 33-1582,-9-19 744,12 35-431,0-17-3766,0 28 920,20-24 1843,-14 9 1,34-16 0,-15-2 0</inkml:trace>
  <inkml:trace contextRef="#ctx0" brushRef="#br0" timeOffset="9016">15202 1812 22740,'-23'-20'-4960,"-15"2"4575,33 2-2304,-35 2 3557,20-1-1236,-3 7 894,-5-2-130,17 8-748,-3 16 1727,6 8-1396,26 25-103,-13-6-631,12-9 0,4 0 101,12 8 133,0 0 1,4-1-378,12-1 475,-14-5 0,-6-1-865,-13-9 1090,10 7 886,-23-19-477,5 1-208,-8-8 126,-57-1 1566,27-3-1043,-17 0 1,-2 0 497,7 0-1478,7-5 1,1-2-93,-3 5 744,-5-10 1,19 0-1,4-3 1</inkml:trace>
  <inkml:trace contextRef="#ctx0" brushRef="#br0" timeOffset="10316">18160 1282 23189,'0'-35'-6025,"-17"0"2237,13 2 2615,-35 1 1345,20 4-764,-23 4 1213,3 5-7,-4 7-1132,-5 6 1885,-5 4 727,-1 2-248,-4 19 122,1-1 553,6 19-1250,5-3-159,11 4-633,9 3-757,14 4-690,5 3-356,7 1-885,35 0-364,-6-1 1639,2-24 1,3-1 198,-6-1 0,-1 1 156,3-2 0,0 0 209,1-1 1,-1 0 400,0-2 1,0 0 254,24 13 362,-7-4 205,-9-4-110,-10 0-859,-13-8-9,-7 3-991,-28-11 2873,-18 5-123,-10-7-487,-13 2-709,10-4-199,-1-1 123,-1-2 15,3 0 0,3 0 0,2 0 0</inkml:trace>
  <inkml:trace contextRef="#ctx0" brushRef="#br0" timeOffset="10574">17713 775 22020,'13'-10'1425,"-6"3"-1346,5 4 1428,-7 2-1227,8 1-154,-4 20-2611,1-15 1912,0 41-1317,6 1-498,-4 15 1456,-2-10 1,0 0-310,-3-16 1,-2-1 183,2 15 0,0-1 132,-2-11 1,-1-1 1146,0 1 1,0 0-735,0 1 0,0 1 605,0-1 1,0 0 176,-1-1 1,1 0-174,0 0 1,0 0-24,2 14 0,-1 0-36,0-13 0,0 0-1532,4 23 1,1-1 1461,-4-27 0,1-1 0,2 8 0,1-1 0,4 12 1</inkml:trace>
  <inkml:trace contextRef="#ctx0" brushRef="#br0" timeOffset="10850">18903 1331 24629,'5'-13'-3430,"-2"2"1976,-2 6 276,-1-1 52,0 30 225,-17-6 2115,12 26-1675,-12-8-281,-1 8 785,13 5-310,-30 5 1047,23 1-265,-14 2 230,10-4-2310,8-16 0,1-1 409,-6 17 1004,6 11 1,3-27 0,4-3 0</inkml:trace>
  <inkml:trace contextRef="#ctx0" brushRef="#br0" timeOffset="11384">18827 1136 22650,'-6'-6'-5990,"0"2"4984,3-1-881,-3 3 3099,4 0-1407,-3 21 198,4 1-336,0 43-1217,1-15 1601,0 2 0,0 2-255,-1-18 1,1 1 450,-1 27 1,-1 1-660,0-25 0,1-2 385,-2 12 1,0 0-187,1-2 0,-1-2 212,-1 22 41,1-13 0,0-1 77,0 2-343,1-12 0,0-1-914,2 0-144,0 7 1259,0-24 0,0-5 0,0-3 0</inkml:trace>
  <inkml:trace contextRef="#ctx0" brushRef="#br0" timeOffset="11717">19293 1548 22560,'0'-9'-6296,"-19"1"6267,14 1-2092,-40-1 3275,28 5-446,-22-1 122,3 4-178,7 15-109,-20 4 1788,23 0-1143,-5 17 414,16-18-1466,4 19-648,4 18-661,4-20 280,13-1 0,7-2-1744,24-3 858,-1-6 1,4-2 1630,-8-9 1,0-2 0,5 4-1,-1-1 1,21 2 0</inkml:trace>
  <inkml:trace contextRef="#ctx0" brushRef="#br0" timeOffset="12072">19735 1973 22200,'5'0'540,"10"0"-450,23 0-180,2-13 1064,-7 10-788,0-10 495,0-2-237,-3 12-213,-4-23-268,-2 24 267,-8-22-645,1 4-415,-10-6-96,-1-14-894,-6 17-260,0-10 254,-15 6-288,11 7-99,-31-2 1505,30 14-1039,-29 2 2512,21 29 26,-4 9 191,7 13-574,10 19 55,0-24-714,6-5 1,6-1-1484,15 2 1131,-2-8 0,3-3 441,18-1 0,4 2 0,-12-13 0</inkml:trace>
  <inkml:trace contextRef="#ctx0" brushRef="#br0" timeOffset="12500">20415 1794 22920,'0'-17'-6476,"0"3"4348,17 39 451,3 0 906,1 26-473,16-19 1379,-19-10-341,18-11-313,2 10 1311,-11-10 260,8 3 171,-9-6 89,-7-8 1532,4-17-1038,-12 13 694,-4-30-2524,-4 10 96,-3-8-764,0-1-225,0 6-326,-16 6-523,2 4-80,-5 43 780,8 1 1357,11 33-363,0-21 1,0 1 71,0 27-40,4-17 1,3 8 0,0-6-123,2-9 0,0-1 113,-3 3 1,1 3 0,1-6-207,6-7 1,-1-2-580,-5 11 1,-1 0-189,9 17 754,-5-24 0,0-2 253,-3 11-310,3-19-1253,-5 0-1048,-27-35 2738,-7-15 0,1-16 0,5-6 0</inkml:trace>
  <inkml:trace contextRef="#ctx0" brushRef="#br0" timeOffset="12783">21538 1786 22290,'45'0'90,"17"0"-90,-18 0-828,-3-1 0,0 2 702,8 12 0,14-10 0,-24 10 0</inkml:trace>
  <inkml:trace contextRef="#ctx0" brushRef="#br0" timeOffset="12934">21735 2042 21840,'46'0'0,"-8"0"-719,5 0 719,-6 0 0,1 0 0,2 0 0</inkml:trace>
  <inkml:trace contextRef="#ctx0" brushRef="#br0" timeOffset="13216">21960 1411 23999,'47'37'-4252,"-21"-5"1346,20 1 2519,-27-4-856,21 4 1157,-3 20-727,-13-7 443,-5-5 1,-3 1-1943,-5 10 1945,-4-6 0,-2-1 396,-5 10-2089,-8 2 1,-5 1 2254,-16 2 1,16-14-1,-1 0 1,-9 1 0</inkml:trace>
  <inkml:trace contextRef="#ctx0" brushRef="#br0" timeOffset="13917">23058 1240 23999,'-10'-37'-7519,"7"3"5788,-13 6 234,15 6 1190,-9 5 57,9 7 170,-3 20 861,4 21-2287,0 12 1834,10-4 0,1 2-601,-6 15 232,14-5 1,0 0-424,-15 10 511,11-23 0,-2-1-577,-10 10-147,19-4 140,-19-4 903,20 5-214,-11-13 100,11 5 234,-9-20 220,-2-2-50,-7-10-197,-2-2-7044,0-2 7018,-17 0 1,11 0 0,-12 0 0</inkml:trace>
  <inkml:trace contextRef="#ctx0" brushRef="#br0" timeOffset="14449">23712 923 23099,'-23'-33'-7571,"5"2"4715,-21 3 3125,-11-6-130,10 11 116,-18-2 39,24 19 0,-1 4 791,-20-2-1011,8 16 0,0 1 2384,-6-7-1076,14 27 0,4 6-325,3-7-753,13 26 1,6 6-513,4-2-238,13 1 1,10-1-590,3-31 1,4-1 74,14 20 0,5-1-107,-7-22 1,1 0 62,15 14 0,-1-1 367,-21-19 0,0-1 540,18 13 1,-3-2 331,-14-5-106,16 10 656,-42-26-796,-34 1 2172,2-6-1363,-4-1 0,-3-1 708,-19 1-58,-9 0-810,32-2 1,-3-1-821,-15 0 1,-1 0 323,14-1 1,0 0 249,-12 0 1,1 0 0,-11 0 0,0 0 0</inkml:trace>
  <inkml:trace contextRef="#ctx0" brushRef="#br0" timeOffset="14752">23117 625 23549,'0'-15'-5486,"0"1"3358,0 3 1153,0 2 247,0 3 752,0 2-328,0 22-14,0 2-436,0 13 1,0 5 753,0 20-10,6 5 1,4 4-137,-3-21 1,1 1-48,1 17 1,1 1 53,2-16 1,-2-1 69,-9 0 0,0 0-89,9 1 1,0-1 41,-8-1 1,-1 0-35,8 0 1,-1-1 141,-6-2 0,-1 2-657,8 14 0,0 0 68,-6-15 0,0 1 614,2 1 1,2 4 0,-1-6 0,-1-5 0,-1-2 0,2 11 0,0-1 0</inkml:trace>
  <inkml:trace contextRef="#ctx0" brushRef="#br0" timeOffset="15323">24452 1295 24089,'0'-8'-6386,"-15"3"7007,11 21-1447,-11 17 938,15 11-1041,0 7 381,17-9-272,-13 1 0,14-14 0,0 0 799,-13 13-537,17-12 0,2-2 395,-7-1-952,31 1 1708,-22-20 377,18-3 1159,-17-26 250,7 16-1253,-17-25 1,-4-6 14,9 4-1512,-6-15 1,-2-2 101,-1-5-1358,-5 7 0,-2 1 1427,-3-6 0,2-10 0,-2 25 0</inkml:trace>
  <inkml:trace contextRef="#ctx0" brushRef="#br0" timeOffset="15734">25252 1477 23639,'-41'-39'-5666,"-4"1"4077,6 20 1779,-4 4 368,15 4-374,-3 7 592,5-7-744,-1 10 58,-4 21 1698,11 8-745,0 28-1097,14-12-651,3 14-131,25-27-987,24 15 1071,2-23 378,-10-13 1,-1-3-350,0 0 790,10-8 754,-20-16 960,-2 12 134,-5-31-602,-4 31 949,-2-38-1966,-7 25-345,2-30-820,-8 22-626,5-7-141,-6 37-286,0 17 902,0 17-724,7-2 1,1 1-82,-4 12 448,12-4 0,4 0-224,9 6 1003,-10-19 1,2-2 546,22 6 1,-8-5 0,1-4 0</inkml:trace>
  <inkml:trace contextRef="#ctx0" brushRef="#br0" timeOffset="16368">25767 1959 22920,'10'-20'-2201,"1"3"1989,1-21-675,4 6 798,-1-6-189,2-3 328,3-7 35,-4 9 1,2-3-457,-5 9 1,1-2 279,2-6 0,2-6 0,-2 4-146,-1 1 1,-2-3 200,1-1 0,1-9 0,-1 0 0,-1 6-130,0-6 1,-1 0 164,-2 4 1,1-5-1,0 0 1,-3 8-163,-2 1 0,-2 3-76,2-12 0,-2 3-449,-3-5-189,0 11 331,-1 13 6,0 8 70,-16 14 432,13 27 256,-31 10 1482,30 27-1699,-27 0 1016,27 10-871,-8-27 1,-2 2 61,12 20 0,1 3-191,-5-15 1,0 2-76,4 4 0,3 3 1,0-4-190,-2-7 0,2 0-459,4 1 0,4 3 1,-3-5 567,-4-6 0,2-3-813,15 8 0,4 0-277,7 18 178,11-20 673,-15-14 1,-1-3 129,4-6 639,5-1 663,-12-14 569,-4-1 646,9-38-529,-13 16-661,-3-11 1,-4-2-296,-4 4-912,-2-19-392,-1 26-316,0-5-502,0 35-260,0 29 401,20 7 471,-8-4 0,4-1-487,22 5 1115,3 8-186,-10-18 296,1-6 146,1-2 227,14-6 404,-11-3 671,23-7 578,-28-3-763,14-23 1252,-24-10-1291,3-27-671,-16 9-610,-1-5-416,-6 2-301,-1 15-672,0-15 271,0 28-1142,0 20 1054,0 20 435,0 31 383,14-7-1955,4 17 757,0-24 1587,3-9 1,0-1 0,-7 0 0,23 6 0</inkml:trace>
  <inkml:trace contextRef="#ctx0" brushRef="#br0" timeOffset="16708">27235 1591 23099,'2'-7'-3396,"2"0"3227,2 7 1263,4 0-438,3 0-218,3 0-36,4 0-168,3 0-234,1-3 1307,1 2-389,13-5-477,-11 2-191,7-3 259,-6-7-22,-12 1-365,6-18-496,-15 8-1023,-2-23 245,-3 16 183,-18 0 1,-1 0-1419,9 0-160,-39-13 513,44 31-122,-25 2 1815,24 25 269,-10 17 721,14 9-369,-2 8 1,4 1 113,14 6-715,-5 1 1,2-1-1011,21-5 175,-8-12 0,2-2 1006,10 0 1,-10-15-1,0-1 1,17 2-1</inkml:trace>
  <inkml:trace contextRef="#ctx0" brushRef="#br0" timeOffset="17038">28137 305 23009,'41'0'1440,"-7"18"-3606,5-13 1974,-15 19 0,0 3-1597,15-2 1525,-6 14 1,-1 4-339,-13-15 0,-2 1 158,7 12 0,-3 3-678,-2 13 1,-3 1 67,-4-10 1,-1 2 730,-2 8 0,0 7 1,-3-5-204,-1-4 1,-2 1 549,0 7 0,0 5 1,-5-6-23,-7-8 1,-4 0 182,3 3 0,-1 6 1,-5-8-205,-8-6 1,-4-3-25,9-7 0,-1 1 0,-2-1 251,-5-3 1,-2-1 0,0-2 0,-6 6 0,0-1-1,3-6 1,0 0 0,0 0 0</inkml:trace>
  <inkml:trace contextRef="#ctx0" brushRef="#br0" timeOffset="19202">29467 418 23009,'0'-6'-6115,"0"0"4166,0 20 885,18 9 256,-13 13 89,13 6-278,-18-2 925,0 8-1435,0 5 1417,0 6 180,0 4-180,0 1 252,0 2 180,0 0 334,0-1-766,-20-3 412,11-23 0,-1 1 179,-14 15-64,1-13 1,1-2 646,4-1-254,-28 8 770,21-22-265,-2-4 572,3-5-647,0-3-209,1-3 396,2-4-355,-5-3-131,9-3-803,-5-15-1240,14 12 509,1-28-1666,27 27 2149,-15 6-1539,15 18 268,-11 23 0,-4 8-565,10 13 1265,-9-19 0,0 7 0,-1-5 319,1-7 0,-2 0 23,-2 6 0,-3 4 1,0-3-15,2-3 0,-2 0-1185,-9 14 1,-2 1 1491,11-14 0,-3-2 1,-17 2-1,-3 1 1,10 1-1,0 0 1</inkml:trace>
  <inkml:trace contextRef="#ctx0" brushRef="#br0" timeOffset="20650">2640 14806 22200,'0'-35'-5486,"16"0"6100,-12 3-1309,13 1 1672,-4 1-320,-10 1-799,11 3 844,-3 1-1228,-8 3 1132,8 1-482,-5 4 541,-5 2-1418,5 3 796,-6 3-360,0 1-517,0 20 34,0 20 553,0 15-178,-7 3 1,0 4 245,5-14 1,0 2 132,-2 11 0,-2 6 1,2-4-345,4 0 0,0-1 387,0-6 0,0 3 1,0-3 57,-1 3 1,2-2-194,8 0 1,-1 0-9,-7-3 0,3 0-49,12-4 0,1 0-208,-15-2 1,0-1 83,15-4 0,2 0-263,-7 8 1,1-1-88,20 13 400,-11-17 0,-1-4 162,2-7 107,8-3 709,-14-18 685,0-5 551,-2-16 372,-1 12 283,-3-38-1574,-3 16-646,-4-10 0,-3-4-276,2-14-275,-14 4 1,-1-1-1449,6-9 627,-15 21 0,-4 0-931,-6-18-596,3 18 2302,-3 18 0,2 4 482,7 6 667,-9 30 0,-2 12 854,-1 15-1463,17-5 0,-2 13 0,0 2 0,3-6 249,-5 11 1,1 3-400,6-16 1,-2 9-1,0 2 1,0-1-1,2-7-78,0 2 1,2-6-1,-2 6-551,0-2 1,-1 7-1,0 1 1,-1-1 0,2-6-210,-3 8 0,0-4 0,0 2 543,0-1 1,-1 3 0,-1 0 0,1-4-1,-1 1 1,1-4 0,-1 1 0,-1 1-1,0 1 1,0-1 0</inkml:trace>
  <inkml:trace contextRef="#ctx0" brushRef="#br0" timeOffset="22972">6298 7023 23819,'-26'10'3040,"2"-7"-3445,1 8 1034,5-2-414,3-7-198,4 14-721,6-9 605,1 7-695,4-2-1149,0 2 129,0 1-325,29 1 905,-6 1-338,31-2 1597,-8-1-353,8-4 1127,8-4 585,3-3-626,-15-1 1,0-4 140,-13-5 1,0-3-190,21 2 1,-2-2 979,0-10-1096,-19 7 0,-4 0 804,-7-4-764,-2 0-89,-19-10-1803,-4 11-275,-17-11-920,-7 7 495,-19 4 585,-1 10 489,0 2 434,19 26 71,-4 6 1515,26 14-2272,-9 19 1069,36-21-1844,-2 14-931,25-18 2644,-3-3 0,5-7 0,4-3 0</inkml:trace>
  <inkml:trace contextRef="#ctx0" brushRef="#br0" timeOffset="23383">7523 6093 24449,'-30'-43'-7349,"1"5"5010,-6 7 2033,19 15-53,-16 4 1236,24 42-863,1 13 0,1 7-109,3-5 1,1 3-423,0 10 0,2 7 1,2-5 572,6-7 1,1-1-72,-3 7 0,0 4 0,0-5-221,4-7 0,1-1 109,-2 1 1,1 5-1,-1-6-529,-1-8 0,-1-2 333,1 10 0,1-1 10,3-8 1,-2-4-178,-2 13 488,0-15 1,-1-4-229,0-8-297,-2 1 469,-4-42 351,2 0 210,0-25 48,4-19 113,0 9-349,0 5 0,2-1 488,2-9-319,-1 16 0,2 3 394,-1 3-300,6 1-61,-6 25 1008,1 6 509,1 4-711,9 22-1606,-4 13-879,-1-1 1,0 3-90,-5-5 0,-1-1 999,4 5 0,1-1 1,9 16-1,0 1 1</inkml:trace>
  <inkml:trace contextRef="#ctx0" brushRef="#br0" timeOffset="24922">5757 7403 21750,'20'-3'1629,"-1"1"-866,1-5 341,-5 1-170,11-9-806,-9 4-194,13-16-268,-11 9 283,18-28-466,-18 20-120,9-26-545,-19 25-487,-1-20 74,-7 19-138,-1-19 90,-19 21-77,15-8-57,-31 8 988,13 8-41,-17-3 827,7 15 925,-6 0 193,17 6 571,-5 19 386,11-14 400,2 40-2264,3-21-102,6 11 1,2 3-527,-2 14-233,13-4 0,0 2-1127,-4 11 348,19-21 0,5-2-1833,4 13 3002,1-27 1,3-2 0,-4-1 0,1-1 0,3 0 0,0-1 0</inkml:trace>
  <inkml:trace contextRef="#ctx0" brushRef="#br0" timeOffset="25484">6800 6960 22650,'-11'-16'-6411,"-5"-3"4848,1 5 1230,-15-3 714,11 10 395,-11 0-62,9 6 200,-3 1-824,-1 17 2170,-11 11-303,7 12-1368,8-7 1,0 2 46,0 14-755,10-4 1,2 1-599,3 8-70,12-19 1,8 0-220,8-3 0,6-4 4,2-5 1,4-3-207,7 1 0,5 0 0,-1-3 284,2-4 0,2-3 966,-5-1 0,3 0 0,-1-3 1,7-3-1,-1-2 0,2 0 0,0 0 1</inkml:trace>
  <inkml:trace contextRef="#ctx0" brushRef="#br0" timeOffset="26150">8237 6943 24089,'0'-18'-4947,"-19"1"3524,15 2-883,-29-1 3052,29 3-1910,-23 2 1856,24 2-1695,-21 4 599,14 2 1495,-10 22 400,6 12-47,5 11-1616,6-9 1,1 2 779,2 10-1437,24 15 894,-3-31 0,4-4-551,3-5 1,5-3 247,21 8 0,2-3-60,-18-14 1,2-2 470,6-1 0,5 0 0,-4-2 420,-3-1 0,-1-4 281,11-9 0,-1-1 1157,11 6-653,-35-17 0,-2-3-39,17 3-881,-23-9 0,-4-4-502,2-9-415,-8 3 1,-8-1-1349,-31-9-258,8 9 1,-4 1 694,-4 17 1,-4 3-377,-1-5 1,0 2 1558,-22-3 1,-1 10-1,-2 3 1</inkml:trace>
  <inkml:trace contextRef="#ctx0" brushRef="#br0" timeOffset="27383">10760 5767 24179,'0'-18'-5216,"0"0"3357,0 3 1154,0 0 247,0 4 32,0 0 122,-16 3 872,13 3-2541,-13 1 3054,-3 2 197,3 0 171,-19 2 58,13 18-1133,-2 4-344,16 10-1478,-1-1 1560,9-6 0,0 0 1,0 1-1</inkml:trace>
  <inkml:trace contextRef="#ctx0" brushRef="#br0" timeOffset="27535">11090 5672 23459,'-53'-19'-2769,"-5"7"2560,11 7 515,0 27 1282,12-1-828,2 24-889,11-9 1,3 1 0,8-5-1,2 1 1,-1 14 0,-1 0 0</inkml:trace>
  <inkml:trace contextRef="#ctx0" brushRef="#br0" timeOffset="28250">12475 5962 22560,'0'-30'-6026,"-20"2"3201,15 3 1168,-34 3 2210,7-5-744,-7 12 844,-6-3-162,14 15-725,-2 0 1684,0 3 408,-1 17 690,2-13-1279,4 36-214,2 1-800,12 13-571,16-9 1,5 1-1345,14 15 572,0-18 1,3-1 105,-1-10 1,1-1-157,4 0 0,1 0 223,2 1 0,1-1 375,1-1 0,1 0 84,0-2 0,0 0 510,-2-1 0,0-1 220,8 7 1,-1-1 204,-12-9 1,-1 0-31,9 8 0,-6-2-173,-8 0-530,-3-1-235,-18-13 369,-27-6 2101,-16-2-427,-15-5-1377,12 0 1,1-4 353,-14-20-432,8 10 0,1-3 0,20-5 0,3-2 1,-10 2-1,0-1 0</inkml:trace>
  <inkml:trace contextRef="#ctx0" brushRef="#br0" timeOffset="28502">12187 5667 21570,'17'-4'3163,"8"1"-2876,-13 3-142,5 18-2294,4 10 128,-9 11 1034,-2-6 0,-1 1-413,2 16 837,-7-8 1,1 9 0,-2-5-558,0-5 0,0 1 483,0 14 1,0 8 0,-1-7-214,1-11 1,-1 0 821,0 4 0,1 5 0,1-5 25,0-4 0,0-2-18,1 13 1,0-2-387,1-18 1,0-2-219,1-1 0,-1-1-1139,9 29 1627,1-8 0,4-4 0,2-6 0</inkml:trace>
  <inkml:trace contextRef="#ctx0" brushRef="#br0" timeOffset="28767">13297 6054 24808,'0'-14'-6115,"0"3"4076,0 27 975,0 16 425,0 17 214,0 9 337,-6-18 1,0 1 113,4-8 0,1 1-799,-5 27 0,0 0 922,2-24 0,1-1-197,2 25 0,0-1-730,-7 5-219,6-14 1,4-3-269,16 2 1087,-13 7 0,29-27 0,-12-4 0</inkml:trace>
  <inkml:trace contextRef="#ctx0" brushRef="#br0" timeOffset="28966">13643 6296 23459,'-22'-18'-4993,"-16"6"5485,12 5-313,-10 6 958,-6 40-461,18-13-707,5 14 0,4 4-487,2 7 14,3-16 0,2 1 671,7 16-1230,-5 1-520,6-4-846,26-1-687,-20-5 627,46-3 2391,-30-6 1,25-5 0,-10-3 0</inkml:trace>
  <inkml:trace contextRef="#ctx0" brushRef="#br0" timeOffset="29150">13892 6631 23009,'0'8'-6295,"0"3"4166,23 10 1047,12 12 224,12-12 602,-9-6 1,0 0 98,12 4 328,-14-14 0,1-2 1,15-3-1,2 0 0</inkml:trace>
  <inkml:trace contextRef="#ctx0" brushRef="#br0" timeOffset="29571">14548 6563 22920,'-16'-17'-6132,"-1"8"5752,-3 16 3341,7 14-2936,30 18-2417,-13-7 1144,32-2 801,-4-4-805,10-14 2261,4 10-870,-11-20-635,-1 6 718,1-8 2575,8 0-403,-12-17-251,2 13-289,-13-31-1539,-6 31 1897,-1-38-2568,-3 10 165,-4-12-947,-1-6-277,-5 24-726,0-3 302,0 16 835,-13 6-526,10 23 1428,-11 22 168,14 12-206,0-4 1,0 1-131,0 18 247,10-20 0,3 3-243,-4 1 0,2-2 8,1-10 0,2 0-432,8 23 0,-2-1-353,-5 6 410,7-16 1,0-1 113,-3 0 165,-7-15 0,-1-1-217,-3-5 425,-1 2 140,-7-16 68,-18-6 2263,-16-2-1116,-11-4-569,-13-1 45,7-17-375,-4 13 1,27-13-1,-1-3 1,-30-5-1</inkml:trace>
  <inkml:trace contextRef="#ctx0" brushRef="#br0" timeOffset="30674">16977 6398 23999,'-21'-24'-5781,"-3"-5"3767,12 10 758,-2-1 742,12 12-459,21 24 1506,5 29-706,-1-21 0,0 1-831,-10 9 0,0 0 426,22 14 453,-31 5 337,10 1-369,-14 3 744,0 0-838,-23-1 745,4-15 1,-3-1-167,-2-9 1,-4-1-954,-13 18 0,0-1 918,17-20 0,0-3 1,-7 6-1,0-2 0,-6 6 1</inkml:trace>
  <inkml:trace contextRef="#ctx0" brushRef="#br0" timeOffset="31120">18495 5772 24359,'-38'-44'-6770,"17"14"3928,-26-15 2121,28 25 208,-36-1 1319,28 14 159,-14 4-4,23 21-975,0 14 1066,14 10-576,22 9-887,-2-16 1,4-1 225,1-6 1,2 1-307,15 21 1,0 2-181,-14-22 0,0 0-117,8 8 0,1 1-62,-5-4 1,-1-2-266,11 14 883,-16-11 0,-1-2 558,2-2-118,-11 12-538,-2-24-92,-10 3 642,-23-8 1781,17-4-949,-46 1 606,6 0 34,-13-3-1366,14-5 1,2-1-1,-8-1 1,18-2 0,-1 0-1</inkml:trace>
  <inkml:trace contextRef="#ctx0" brushRef="#br0" timeOffset="31400">18337 5369 23459,'0'-4'-4406,"0"22"2367,0 11 1155,0 13 335,18 6-837,-13-5 979,13 7-288,-3 5-1413,-11 7 1943,8-29 1,2 2-74,-5 20 0,-3 3 159,1-12 0,0 1-35,3 7 0,1 6 0,-2-5 309,-4-2 1,-1 0-212,4 5 1,2 5 0,-1-5-293,-5-4 0,0-2 69,0-8 1,-1 1 0,0 0-983,-2 19 0,0-4 1285,0-14 0,0-1 1,-1 12-1,0-1 1,1-20-1,0 0 0</inkml:trace>
  <inkml:trace contextRef="#ctx0" brushRef="#br0" timeOffset="32005">19460 5777 23909,'-7'-9'-7082,"2"4"5270,-1 2 2699,4 21-1478,-1 16 151,23 11-604,-14 12 848,35-7-655,-26-10 0,-1 0 724,5-9 0,1 0 236,8 18 0,-2 0-1103,8 3 1097,-4-15 0,1-3-127,3-4 911,12 1-343,-17-23 1010,2-5 348,-3-3 119,12-38-64,-13 11-1705,-4-15 1,-4-4-775,2-7 563,-6-8 0,-1-1 1,-3-1-1,-5 14 1,1 0-1</inkml:trace>
  <inkml:trace contextRef="#ctx0" brushRef="#br0" timeOffset="32416">20647 6101 23999,'-19'-24'-6379,"15"-15"3924,-36 34 4426,35-32-3308,-41 32 2596,24-25-2188,-40 27 1952,22-7-1118,7 16 0,0 4 2551,-4-6-1215,10 24 1,3 7-1407,0-3 772,12 3 0,4 3-1583,2 9 1432,6-1-1967,0-2 15,25 9-1347,13-17 1877,-3-11 0,2-5 296,25-6 841,-19-6 1,-2-3 753,7-5 333,11-22 1136,-27 16-465,-3-42-280,-7 28 227,1-41-1176,-12 23-905,1-26-668,-11 30-871,1-13-377,-2 25-78,0 28 530,0 8-973,0 30 782,0-6 54,0 6 348,23 5 1341,-17 2 0,15-25 1,3-1-1,4 23 0</inkml:trace>
  <inkml:trace contextRef="#ctx0" brushRef="#br0" timeOffset="33067">21305 6647 23549,'6'-20'-3514,"3"15"6231,0-36-4656,4 22 2038,1-23-771,5 3 417,2-5 94,5-6-128,-5 10 1,-1-2 446,-4 10 1,1-2-786,10-26 1,0 0 829,-11 23 0,0 0-375,-1-4 0,0-4 1,-1 3 184,-2 4 1,-2 0-110,2-10 0,-3-3 16,-4 0 0,-2 3-184,0 11 0,-2 1-113,-8-24 0,-2 1-579,5-2 218,-13 13 1,-4 3-487,3 11 98,-20-3 698,23 52 1776,-10 31-515,12 12-556,1-3 0,1 3 91,4-18 0,1 2-164,2 17 0,2 9 1,0-6 81,1-10 1,2 0-317,5 11 1,3 7-1,3-9-431,3-16 1,5-2-520,1 1 0,4 4 0,0-6 134,4-7 0,2-3 364,12 15 0,1-5 135,11-7 511,-19-17 0,1-4 682,28-7 694,-18-4-236,-13-20 0,-2-4 1446,-4-4-1430,-10-11 0,-3-3-191,-5-2-864,-6 5 1,-1 0-662,-2-3-463,-1-8-604,0 17-463,-18 15 412,14-4-108,-14 36 2413,18 5-1161,17 17-376,-13 4 426,32-9 428,-32 0-281,39-4 105,-23-3 237,34-5-882,-22-2 1246,22-11 1401,-27-2-664,7-7 218,-15-22 118,-5 16 326,-3-40-1108,-2 9-1149,-5-11 241,-1-17-1085,-3 27 2,0-5-520,0 19 435,0 7-1165,0 29 1674,0 2-505,0 30-819,0 16 988,20-10 955,-19-15 1,3-1-1,40 13 1,-13 0-1</inkml:trace>
  <inkml:trace contextRef="#ctx0" brushRef="#br0" timeOffset="33400">22952 6419 23909,'0'-25'-6386,"0"3"4258,0-2 1244,0 0 245,0-11 213,0 8 32,16-18 856,-12 20-1660,30-16 2464,-8 18 470,10-8-34,0 13 520,-11-2-346,-1 2 81,5-11-990,-9 5 527,7-21-1531,-19 16-904,0-37-431,-26 35-1231,14-19 645,-34 32 946,33 5-1234,-38 6 2195,16 3 423,-13 25 1237,0 13-1100,26 11 0,6 5-57,-3-15 0,4 1-656,12 28 1,4-1-1747,-4-1 897,29-8 1,5-2-1446,-5 2 2317,6-19 1,3-4 0,11 5 0,-24-19 0,-1-1 0</inkml:trace>
  <inkml:trace contextRef="#ctx0" brushRef="#br0" timeOffset="33772">23868 4910 22200,'0'-3'-5846,"14"0"9032,2 2-2116,1 20-3116,6-14 2265,-20 37-1586,16-20 398,-17 41-691,6-19 1554,-7-6 0,-2 0-1815,1 6 993,0-10 1,0-2 685,0 1-1593,0 4 1514,0-17-147,-13-11 2215,2-19-1548,-4-17-963,7-24 743,8 8 0,0-3 1,0 12-1</inkml:trace>
  <inkml:trace contextRef="#ctx0" brushRef="#br0" timeOffset="33873">24143 4910 21121,'22'17'-4943,"6"14"2311,-9 10 1209,-6-5 1,-1 1 1228,-2 15 0,-4-16 0,-2 0 0,-1 18 1</inkml:trace>
  <inkml:trace contextRef="#ctx0" brushRef="#br0" timeOffset="34364">25198 5632 26428,'-17'-14'-3685,"3"1"1494,3 3 1030,9 0-562,-9 3 1809,11 0-749,0 4 589,0 0 1,0 2-1,0 0 1</inkml:trace>
  <inkml:trace contextRef="#ctx0" brushRef="#br0" timeOffset="34600">25380 6297 23369,'0'21'-5306,"0"1"3537,0 0 1335,0 11 65,0-6 123,21 10-324,-3 3-127,6-10-901,1 19 1129,-22-21 277,8 16-294,-11-18 486,-19 7 717,-29 6 615,-11-9-1700,19-13 0,-6 2 1,2-2 652,-3-2 1,0-1 0,2-2 0,-2 0 0,2-1 0,-7-1 0,1 0 0</inkml:trace>
  <inkml:trace contextRef="#ctx0" brushRef="#br0" timeOffset="36284">9468 10187 23549,'17'-6'3324,"6"3"-3242,-12 18-4398,5-11 3977,-1 30-2296,-3-19 1339,2 17-131,-1-4-893,1 2-541,-1 5 389,1 5 2080,-2 6-2412,-1 4 2051,-4-10 0,-2 1-147,1 25 1021,-2-22 0,-1-1 1,-3 18-1,0-1 1</inkml:trace>
  <inkml:trace contextRef="#ctx0" brushRef="#br0" timeOffset="36704">10013 10073 23999,'5'-33'-5071,"-1"-1"3380,-2 11 1456,-1 4-224,-1 29-172,0 23 180,0 11 343,-1-1 0,2 2-822,8-13 0,1 1 642,-9 29 1,2 1 14,14-23 0,-1-1 27,-13 13 1,-2 0-31,12-14 0,-1-3 132,-10 1 0,-1-1-418,9-1 1,1 2-835,-4 11 1,-1 0 978,0-12 0,1 0 404,4 18 0,-2-1 0,-7 1 0,8 11 0</inkml:trace>
  <inkml:trace contextRef="#ctx0" brushRef="#br0" timeOffset="37032">9538 10677 23189,'-37'-20'-3645,"-1"2"2509,7 4 749,3 3 424,2 3 322,10 4-209,4 23 3,9 1-1091,20 43-191,-13-15 562,14-13 1,0 1-602,-14 22 537,17-28 1,2-1-360,-1 31 455,7-20 0,4 0 66,-12-10 0,1 0 529,14 17 0,3-2 621,8 2-186,-7-12 1,1-4 499,11-5-273,-20-11 1,3-5 15,3-12 1,0-7 1823,22-11-1287,-5-10 0,-1-6-249,-21 9 1,-1-4-526,5-7 1,3-6 0,-5 2-92,-5 0 0,-1-2-829,2-8 0,2-5 0,-5 4-207,-4 2 0,-3 1-99,-4 6 0,0-2 0,-1 3 518,-1-2 0,-2 1 1,-1 3-1,-1 0 1,0 1-1,0 0 1</inkml:trace>
  <inkml:trace contextRef="#ctx0" brushRef="#br0" timeOffset="38646">12133 12189 20941,'0'-12'-2337,"0"1"1,0 3-1</inkml:trace>
  <inkml:trace contextRef="#ctx0" brushRef="#br0" timeOffset="39017">12203 12109 23819,'0'-9'-6206,"0"4"3988,0 1 1154,0 24 425,-14 6 1527,10 15-1175,-11 1-975,0 12-714,11-11 2030,-10 13 1,14-21-1,0-3 1</inkml:trace>
  <inkml:trace contextRef="#ctx0" brushRef="#br0" timeOffset="39167">12418 12196 23369,'0'-21'-6295,"0"2"4166,0 5 1065,-16 6 1563,-4 28 1007,-12 21-1889,13 16-304,13-23 1,1 2 406,-3 24 0,6 5 0,-2-31 1,0-1-1</inkml:trace>
  <inkml:trace contextRef="#ctx0" brushRef="#br0" timeOffset="39617">12957 12544 23549,'-15'13'163,"3"10"-1948,12 14-890,0 3 1016,15-4-373,-11 2 1070,10 1-120,0 3-1149,-10-2 445,10 1 194,-5 8 1335,-7-14 223,7 10 618,-9-26-396,0-2 517,4-35 388,6-29-511,2-6-59,1 8 1,1 2 515,4-4-604,-5 16 1,2 1 1023,16-16-107,-7 17 254,17-1-238,-20 22 576,16 3-480,-18 29-2303,15 7 223,-16 16-1020,6 0-111,-9-7-205,-2 2-746,0 1-2121,7 20 1372,-1-16 1700,6 11 1656,-2-25 0,3-6 0,4-4 0</inkml:trace>
  <inkml:trace contextRef="#ctx0" brushRef="#br0" timeOffset="40003">13992 12833 24449,'2'-30'-4919,"-1"1"3441,-1-5 267,-21 12 528,0-6 3,-5 19 1328,-6 2 162,10 5-924,1 22 1597,-11 8 191,17 9-856,-8 19-59,10-21 39,7 26-1529,6-27-533,21 8-790,-16-18-49,34-3 1040,-35-5-296,34-4 1555,-14-6 392,16-3 672,-10-24 702,0-10 97,-20-10-1078,10-2-493,-15 10 627,6-1-1196,-5 2-581,-3-4-596,0 12-493,0-3 566,-2 19 957,10 23-948,-2 12-710,14 27-322,-8-12-775,13 16 1312,-11-25 189,5 8-164,-8-17 1527,0-3 1,0-5-1,0-2 1</inkml:trace>
  <inkml:trace contextRef="#ctx0" brushRef="#br0" timeOffset="40385">14332 12846 23459,'1'-31'-5244,"2"3"3659,0 5 819,-1 5 700,-1 2-434,-1 26 34,0 29 117,17 4-624,-15-3 0,1-1 620,28 5-135,-28 12 293,11-20-742,-3-4 179,-8-3 569,15 0-101,-16-10 444,9-2-375,-7-12 436,3-3 866,1-21 248,2 15 1539,0-40-2138,6 20 725,0-25-543,5 5-243,-5 12 0,-1-2 156,10-17-769,-4 11 1,-1 1 320,2-1-1315,4-4 1684,-13 24-749,-2 9 1004,-3 6 47,2 5-227,-3 0-122,8 20-1900,-7 9-223,9 27-360,-8-7-115,3 1-814,-3-12-463,-1-1 360,2-4-366,7 10 2025,-2-14 1292,13 8 0,-10-25 0,5-2 0</inkml:trace>
  <inkml:trace contextRef="#ctx0" brushRef="#br0" timeOffset="40733">15053 12889 23549,'6'-15'-3004,"1"-4"1597,-2 17 3891,3-4-1669,3 20-2933,13 3 1419,0 1 22,11 11-592,-5-25 1872,5 27-566,2-23 1,3-3-877,13 12 522,-1-10 1,0-4 2000,-1-3-1124,-12 1 1,-1-2 782,3-20 591,4 16-1451,-22-35 2,-7 23-436,-3-19-481,-8-7-718,-1 10 169,-25-24-1396,16 26 66,-35-16 320,11 26 1413,4-1-711,-20 14 1981,22 5 449,-15 25 580,12 12 326,13 16-1318,8 4-792,11-7 1,7 1-836,1-18 0,3 1-220,2 9 0,3 4 0,2-7 962,6-8 1,2-4 0,5 10 0,1-2 0,-8-13 0,1 1 0</inkml:trace>
  <inkml:trace contextRef="#ctx0" brushRef="#br0" timeOffset="41105">16647 12938 24808,'50'-20'3830,"-1"3"-2672,0 7-1269,-10 5-82,12 4-105,-6 20-978,-12 9 310,-14 3 1,-4 3-1198,-3 26 525,-5-8 1,-8 2 160,-12-18 0,-6 3 1362,0 15 1,-2 8 0,-3-6 0,-8-10-1,-2-1 1,7 3 0,0-1 0,0 1-1</inkml:trace>
  <inkml:trace contextRef="#ctx0" brushRef="#br0" timeOffset="43749">22815 11143 23549,'11'-3'2762,"3"0"-2459,0 21-4398,7-14 3820,-8 45-2190,5-28 1543,-7 11 1,-2 2-369,1 2-1318,-1 16-1120,-2-3 970,-5-14 1665,1 15 776,-3-30 0,0-1 0,0-15 0</inkml:trace>
  <inkml:trace contextRef="#ctx0" brushRef="#br0" timeOffset="43871">22957 11414 22740,'18'-37'-1417,"-13"0"-999,30 2 3732,-31 2-2100,28 5 2000,-28 5-1824,25 11 2078,-14-1-1395,10 29-490,-2 18-513,-8 17-1482,-8 0 1,-3 3 2366,-2-15 1,0 1 0,-1 17-1,-1 1 1,0-14 0,0 1 0</inkml:trace>
  <inkml:trace contextRef="#ctx0" brushRef="#br1" timeOffset="56873">18435 12598 8702,'0'-17'1349,"0"1"-1259,0 2 90,-19 0 90,14 2-90,-48 0-90,35 6-90,-41 1 0,30 26 0,-9-16 0,19 22 0,2 5 0,-7-8 90,8 11 0,4 2-90,3 1-90,2 25 90,32-29 0,12 18-90,14-28 90,4 3 0,11-18 0,-16-4 0,-8-2 0,-1-6-90,3-19 135,-11 10 0,-3-4-45,-1-23 90,4-13 0,-24 21 90,-1-12 179,-8 4 1,0 10-270,-19-10-90,14 23 0,-27-2 90,28 29-180,-9 9-270,13 14-1349,18 18 630,-14-16-961,31 13 780,-20-13 1260,16-1 0,-3-1 0,1 0 0</inkml:trace>
  <inkml:trace contextRef="#ctx0" brushRef="#br1" timeOffset="57300">19538 12604 8882,'4'-35'1619,"-1"2"-1169,-3 4-360,0 5 180,0 2-181,-23 5 1,17 3 0,-34 3-90,15 5 0,-22 3 90,8 21-90,-11 9 0,22 10 0,6-10 0,2 1 0,0 7 0,10 2 0,2 1 0,2-2-90,24 28 90,6-39-90,24 8 90,-8-21-505,0 1 594,-11-11-339,-1-1 160,-1-1 180,6-21-90,-9 16 0,8-35 90,-18 15 540,1-18-630,-9 10-90,-3 0 90,-2 17 90,-1 21-270,0 15-270,18 15-179,-13 5 762,29-7-2562,-5 19 1170,10-12 1013,-16-15 1,1 0 0,17 8 0,3-3 0</inkml:trace>
  <inkml:trace contextRef="#ctx0" brushRef="#br1" timeOffset="57684">20798 12498 8432,'-27'-27'1259,"-18"4"-809,25 7-270,-19 5 0,6 6-90,-1 3-90,0 2 90,3 17 0,2 5 0,-5 2-2216,7 12 0,3 2 2126,9 1 0,6 15 796,4-17-796,5-1 0,19-2 0,-14-4 0,37-1-90,-36-6 90,24-9 0,5-4 0,-10 4 0,11-7 0,2-3 0,-3-1 0,7-19 0,-18 12 0,-3-30 90,-5 30 360,-2-50 90,-4 34-271,-3-37-269,-3 34 90,-3-6-809,-1 39 2730,0 10-4979,18 37 2968,3-6 0,2 5 0,-7-13 0</inkml:trace>
  <inkml:trace contextRef="#ctx0" brushRef="#br1" timeOffset="58733">10413 14579 8612,'0'-8'900,"-14"1"-631,10 2 361,-11 2-540,15 22-90,0 9 0,0 16 0,21 5-263,-16-2 308,13-8 0,2 3-495,-7-9 1,0 2-241,2 5 1,2 4-1,0-4-335,5-1 1,-2-1 394,2 11 1,-1-1 629,-5-15 0,-1-2 0,15 27 0,0-4 0</inkml:trace>
  <inkml:trace contextRef="#ctx0" brushRef="#br1" timeOffset="59000">10970 14638 8702,'-18'-24'540,"-10"4"-270,11 3 269,-1 8-539,-2 2 0,17 30 0,-5 12 180,8 15-1921,0-10 0,0 0 1741,0 17 0,7-4 0,2 3-686,-1-21 1,1-1 685,0 11 0,1 1-1071,3 1 0,-1-1 711,-4-12 1,-1 1-900,0 21 1,1 0 1258,9 5 0,-16-24 0,-1-1 0,5 11 0</inkml:trace>
  <inkml:trace contextRef="#ctx0" brushRef="#br1" timeOffset="59305">10150 15122 7982,'-24'-17'0,"4"5"270,4 3 90,7 5 0,3 19 0,3 19-360,3 11-503,23 14 683,-17-7-45,22-10 0,4 1-45,-20-10 0,1 0 120,10 5 0,7 2 0,-2-4-120,-3-4 0,1-1 59,6 1 1,4 3 0,-1-5-1270,0-5 1,0-3 1164,12 7 0,5-4-45,5-7 0,0-5-224,-13-4 1,3-2 193,3 0 0,6-1 0,-5-5-15,-5-10 0,-2-4-105,5 2 0,4-2 1,-7-4-121,-5-7 0,-2-7-225,-5-1 0,5-5 1,-2-2-1,-6 3 90,3-8 1,-5-3 223,-4 1 0,1-7 0,-1-1 0,-6 5 0,-2-6 0,-4 2 0,-4 4 0,1 1 0,0-1 0</inkml:trace>
  <inkml:trace contextRef="#ctx0" brushRef="#br1" timeOffset="60285">13257 16114 9691,'-27'-24'1080,"6"1"-900,-25 4-180,13 3 0,-2 4 0,3 5 0,1 4 90,2 3-90,0 21 0,4-2 90,2 23 0,1 18-180,11-9-373,3-5 1,6 0 462,23 9 0,-5-11 0,4-2 0,27 1-90,-20-16 0,2-2 0,5-7 0,2-4-180,20 1 135,-7-5 0,0-4 45,9-6 45,-12-6 1,-1-5 44,2-19 44,-8-4 1,-5-5-45,-6-16 45,-9 10 0,-4 0 45,-9 1 180,-5 9 0,-1 1-360,0-2 355,-19-11-86,15 29-89,-15 18-180,19 26 90,0 11 0,0 11-1108,0-7 208,14 4-179,-10-1-91,28 2-449,-17-4 1619,19-1 0,-5-4 0,3-3 0</inkml:trace>
  <inkml:trace contextRef="#ctx0" brushRef="#br1" timeOffset="60983">14380 16229 8972,'-31'-10'719,"-17"4"-359,15 2 0,-11 4-360,2 0 90,15 24 90,-6 2-180,7 25 0,5-15 90,11-1-90,10-13-90,25 6 90,-19-9 0,26-4 0,4-5-90,-9-2 90,35-1 0,-28-7 0,-2 0 0,-3-16 90,-3 12-180,-5-31 180,0 31-90,-4-48 180,-6 30 539,0-41-449,-11 32-270,3-7 0,-3 16-90,0 5 180,0 3-90,-16 8 0,12 26 90,-12 1-90,14 11 0,4 3 0,-2 12-721,0-13 1,0 1 720,0 17 0,17 3-28,-12-1 28,3-16 0,2 0 0,2 17-45,-11-9 1,0-2-136,11 3-135,-19-11 0,-3-2-45,6-1-90,-33 3-269,8-18 179,-11-9 0,-10-20 451,21 6-46,10-25 0,4-6 135,3 2 0,3-15 0,9-3-90,24-5 135,4 0 0,5 2-234,-5 27 0,4 3 219,3-4 0,3-2 0,-2 6-30,22-5 0,-7 12 0,2 2-124,8 1 124,-22 7 0,0 1 0,13 0-776,-3 0 776,-4 0-448,13-3 808,-20 0 360,19-10-450,-34 5 271,4-6-91,-15 4 1038,-6 1-1038,-1-2 0,-4-6-270,-1 7 633,-18-7-813,14 14 810,-14 1-900,2 6 260,12 17-170,-13 14 0,17 9-1349,0 27 270,17-21-495,0-6 0,5 0 1267,25 4 1,-17-16-1,1-2 1,19 6-1</inkml:trace>
  <inkml:trace contextRef="#ctx0" brushRef="#br1" timeOffset="61533">12312 15197 8072,'-11'-6'540,"-1"2"-450,6 2 0,0 18-90,4 11 90,0 26-180,1-5 180,1 5-90,0 5-720,0-15-449,-2-8 0,4-1 1169,18 1 0,-15 8 0,15-19 0</inkml:trace>
  <inkml:trace contextRef="#ctx0" brushRef="#br1" timeOffset="61683">12553 15299 7623,'-18'49'90,"-10"-7"-90,25 10-2391,-9-5 1402,4 4 989,6 4 0,-5 2 0,7 0 0</inkml:trace>
  <inkml:trace contextRef="#ctx0" brushRef="#br1" timeOffset="62273">16105 15873 10231,'21'23'990,"-16"12"-900,34-11-90,-34 8 0,25 3 0,-27-6 0,9 0-90,-3 6-90,-7 18-990,7-8-732,-9 14 282,0-16 1620,0-2 0,-18 0 0,-4-2 0</inkml:trace>
  <inkml:trace contextRef="#ctx0" brushRef="#br1" timeOffset="62702">17098 15512 9602,'8'-17'359,"4"0"91,22-2-360,-4 6 90,34 0-180,-23 8 90,23 22 0,-30-13-135,-13 25 0,-4 5 135,-5-2-135,-15 26 0,-5 4-135,2 0-1366,-11-23 1,-8 3 0,4-4 1185,-3 14 90,-7-12 1,0-2 1143,13-3-874,0 5-90,18-21 793,0-4-703,25-4 0,13 2 90,13-4 0,-15-2 0,0 0 90,7 2 629,20 6-359,-43-5-270,13 4-90,-31-6 2149,8 2-2149,-10 0-90,-40 8-90,10-2 45,-15-1 0,-4-1-405,-9 5-1799,-4-2 1,1-1 1987,6 0 0,13-6 1,3-2-1,13-4 1</inkml:trace>
  <inkml:trace contextRef="#ctx0" brushRef="#br1" timeOffset="63017">18145 15717 10231,'0'-10'1619,"0"3"-1259,-22 3-180,1 46-90,-21-16-803,31 6 1,3 1 712,-19 5 0,24 2 446,-8 2-446,30 13 0,-14-16 0,30-8 0,7-4-318,-2-2 318,17-9 0,5-4 45,-28-8 0,0-1-90,25 2 0,0-6-319,-24-11 1,-1 0 318,8 11 0,0-4 45,-8-26 0,-3-3 0,8 6 0,-16-12 0,-5-5 845,-7-5-935,-22 7 0,-8 0-359,-9-12-1,0 22 0,-6 1-1034,-3 3 0,-1 4-299,9 8 0,-2 1 1783,-10-5 0,0 5 0,-15 4 0,1 4 0</inkml:trace>
  <inkml:trace contextRef="#ctx0" brushRef="#br1" timeOffset="63334">19287 14939 10501,'0'-5'270,"0"20"-270,18 11 0,-13 11-90,13 3 0,-5-7-360,-10 2-1619,10 14 990,-13-12 1079,0 18 0,0-28 0,0 5 0</inkml:trace>
  <inkml:trace contextRef="#ctx0" brushRef="#br1" timeOffset="63471">19583 15062 9512,'26'-10'629,"-1"1"-629,-4 9 0,-2 0 90,-4 18-90,-3 1 0,-5 21-270,-3 2-1169,-4 9 1439,-11-7 0,0 3 0,8-10 0,1 1 0,-9 14 0,0-1 0</inkml:trace>
  <inkml:trace contextRef="#ctx0" brushRef="#br1" timeOffset="63669">19915 16175 11760,'3'10'-1140,"-1"-1"1,0-9 0</inkml:trace>
  <inkml:trace contextRef="#ctx0" brushRef="#br0" timeOffset="78783">23977 8460 23369,'-18'43'-1080,"4"-2"172,2 17-205,1 2 830,0-24 1,-1 2 167,2 5 1,0 2-1,-2 5 1,-1 2 38,0 7 0,-1 3-249,4-17 0,-1 0 0,0 3 243,0 3 0,-1 2 1,0 1 9,-1 4 1,0 2 0,0 0 136,0 3 0,-1 2 1,0 0-71,3-13 0,-1 1 0,0 0 0,1 0-24,-1 2 0,0 1 1,0 0-1,0 0 46,-1 2 0,0-2 0,0 3 0,0 4-23,0-6 0,0 4 0,0 3 1,-1 0-1,1-1 0,1-4 16,-1 0 1,1-3 0,1 0-1,-1 0 1,0 4-18,-1 1 0,0 4 0,0 2 0,0-1 1,0-2-1,1-3-3,1-5 1,0-2 0,1-2 0,0 0 0,1 0-6,-1 2 1,1-1 0,-1 1 0,1-1 0,0 0 16,-2 11 1,-1-1 0,1 2 0,0 3-23,1-8 0,1 4 0,-1 2 0,1 0 0,-1-1 0,1-4-26,1-3 0,0-3 0,0-1 0,0 2 0,-1 4 41,1-4 0,-1 3 0,0 4 0,0 1 0,-1 0 0,1-1 0,1-4 0,0-4-20,-1 5 0,2-5 0,-1-2 0,0 0 0,0 4 10,-1 0 1,0 3 0,-1 1 0,1-1-1,-1-1 1,1-3-1,-2 10 0,1-3 0,0-2 0,-1 0 42,0-1 1,-1 1-1,1-1 1,-1 0-39,-1 1 1,1 0 0,-1 0 0,1 0 42,-1-3 1,0 1 0,-1-1-1,1 0 11,-1-1 0,1 0 0,-1-1 1,0 1 8,0-3 0,0 0 0,0 0 0,-1 3 0,-1 0 0,-1 4 0,-1 0 1,0-1-1,1-3-4,1-3 1,0-3 0,-1 0 0,0 4-655,-3 6 1,-2 5 0,0 1 0,0-3 0,3-7-196,0-3 0,2-6 1,-1 1 836,-3 10 1,-1 1 0,3-7-1,3-10 1,2-4 0,1-4-1,0 0 1</inkml:trace>
  <inkml:trace contextRef="#ctx0" brushRef="#br0" timeOffset="79433">25048 9469 22110,'0'-31'-6296,"0"-22"4258,22 9 2394,-11 2 1,1-2-367,14-12 195,-7 5 1,-2 0-113,-6 18 1,0 2-4,0-10 1,1-1-518,3 2 0,-3 1 1409,-9-17-837,2 14 0,0 1-599,-5 4-130,0-8-80,-19 54 2290,14 3-1425,-33 36 75,25-9 0,2 4-293,0-7 0,-1 2 223,-4 9 0,-2 5 1,5-2-321,10-1 0,-1 1 92,-7-6 0,-4 2 0,4-2-46,9 5 0,1-2-1267,-7 2 1,0 0 709,7 0 1,0 1 518,-5-1 0,0-1 1,4 0-1,0 0 0,-3-2 1,0 1-1</inkml:trace>
  <inkml:trace contextRef="#ctx0" brushRef="#br0" timeOffset="79883">24745 10104 21840,'0'-39'-6385,"0"-5"4166,27-1 2703,-9 7 1,4 0-13,5 9 1,4 0-165,-2-4 1,2-4-1,0 3 43,0 4 0,2 0-201,5-3 0,4-2 0,-3 4-188,-1 3 0,0 1 522,4-1 0,4-3 0,-4 4 504,-4 4 0,0 1-465,9-7 0,1 0-146,-5 2 1,-3 1 44,-11 6 0,0 0-49,12-14 1,-3 0-321,-4-4 49,-14 7 1,-4-1-995,-6-3-263,-3-8-347,-7 19-487,0 2-39,-22 5 564,0 2 197,-23 7 1374,24 19 1048,-18-7 191,25 40-972,-16-18 1202,18 27-1150,-6-6 70,15 2-681,-7 3-719,10-2-255,6-16 1,6-1-1235,26 17 2024,-4-14 1,3-3-233,-3-15 0,2-3 831,15 4 0,1-4 77,11-5 256,-22-5 1,0-5 209,-5-10 1,-3-4 1698,15-6-1142,-16-9 1,-4-5 136,-6-9-1331,-11 2 0,-3-2-682,-5-11-59,-15 7 1,-3 1-1675,8-7 713,-16 20 0,-4 0-2685,-1-17 3717,0 16 1,-10-3-1,20 19 1</inkml:trace>
  <inkml:trace contextRef="#ctx0" brushRef="#br0" timeOffset="80202">26443 8847 22110,'0'9'-5936,"0"13"3808,0 20 1153,0 7 247,15-7-586,-11 1 1120,3-10 0,1 0-463,5 16-1373,-10 13 2105,21-10-177,-21-16 1129,12 11-1647,-8-29 611,4 0-212,-2-14 1547,4-36-127,-2 6-315,5-33-297,-5 22 1,-1 1-76,8-25-654,-3 7 1,0-1 340,-6 23 1,1 0 46,8-17 1,1 2 0,5 0 0,10-8 0</inkml:trace>
  <inkml:trace contextRef="#ctx0" brushRef="#br0" timeOffset="80716">27098 8976 21390,'31'14'-2882,"18"-10"3822,-29 10-2595,24-2 1991,-9-9 349,3 9-547,19-12 358,-13 0-406,-7 0 0,0 0 855,3 0-802,21-18 1711,-33-1-1020,4-3-455,-19-7-633,-6 10-654,-3-12-456,-28 13 122,-9-2 149,-14 18 677,13-4 1,1 4-63,-9 17 834,-16-12 529,21 31 144,5-16 837,4 17-920,7 10-606,10-10-2228,4 29-611,28-27 1915,-16 11 1,50-19 0,-12-1 0</inkml:trace>
  <inkml:trace contextRef="#ctx0" brushRef="#br0" timeOffset="81099">28083 8941 22650,'-27'-16'-4001,"-12"3"3968,14 6 95,-11 4 730,1 3 112,9 18-45,-12 12-384,12 10-732,9-9 0,1 0 706,5 9-744,7-4 1,1 0-629,3 4-503,28 12-588,-21-20 981,22-17 0,4-2 113,-6 11 658,12-13 1,4-5 488,8 4 228,-6-5 0,1-5 1016,3-18-379,-11 4 1,-3-3 1596,-2-23-1029,5-6-1255,-23-7-535,-6 10-326,-7 8 0,-1 0-880,-1-4-279,-20-14-1388,14 29 492,-27 4 1699,30 38-195,-10 16 832,20-2 1,3 2-872,-5 20-188,20-17 0,4-2 53,-2 4 1383,2-13 0,2-3 0,12 3 0,1-2 1</inkml:trace>
  <inkml:trace contextRef="#ctx0" brushRef="#br0" timeOffset="81299">28942 8968 22470,'-17'-32'-8123,"-1"-4"5213,-2 12 2985,-10 1 415,15 39 1352,-4 0-237,8 26-1660,11-6-1541,0 5 2233,0 3-161,0 19-360,24-16-1546,-2-5 1,4-3-1406,24-7 2663,-19-11 0,0-3 0,6-12 0,2-6 1</inkml:trace>
  <inkml:trace contextRef="#ctx0" brushRef="#br0" timeOffset="81671">29357 8533 22560,'0'-59'-5576,"0"3"4951,1 20 1,-2 2 751,-12-2-1436,10 17 1097,-10 61 1019,13 20-790,-1-22 0,2 1-913,6-4 1,0 0 824,-5 2 1,0 2-4,5 0 0,0 2 78,-6 18 1,-2 0 336,1-16 1,0 1-234,2 1 1,2 3-1,-2-5-426,-1-7 0,0-1 231,9 17 1,1-2-216,-3-3 320,10 6-431,-8-32-67,0-6-110,3-9 1131,11-4 831,1-33-461,1 9 1,1-3-4,-8-6 0,0-4-188,16-17 1,2 0 187,-15 17 1,-1-1-42,8-12 1,-1 1-103,-11 15 0,-1 1-223,15-23-816,-5 6-389,1 4 368,-8 20 568,-3 4-128,-11 47-2087,-2 18-556,-3 18 1107,-11-28 1,-3 2 1354,0 9 0,-3 0 1,-5-9-1,-2 1 0,3 13 1,-1 0-1</inkml:trace>
  <inkml:trace contextRef="#ctx0" brushRef="#br0" timeOffset="82484">24715 11125 22650,'-33'0'90,"-21"0"179,10 0-38,3 10 0,0 1 411,-7-6-209,9 25 0,2 4-712,0-5 116,13 13 1,6 3-770,5 3 154,20-6 1,8 0-2307,15 5 1625,-1-17 0,4-4 1281,-3-10 1,0-2 0,4-3 0,1-2 0,3-1 0,0 0 0</inkml:trace>
  <inkml:trace contextRef="#ctx0" brushRef="#br0" timeOffset="82784">25342 11301 22380,'0'-16'-6296,"-29"6"6837,5-4-1117,-26 12 1851,14-5-918,-3 7 353,2 0-178,-2 17 151,4-13 1144,-9 44-1347,16-27-37,8 10 1,5 3-1127,5 2 116,1 13-676,9-13-354,0-2-682,26 1 246,8 4 515,15-11 1155,-15-11 1,1-3 366,8-5 452,3-12 1,1-3 1058,-1 1-389,-6-20 0,-4-6 479,-8 3-892,-12-11 0,-4-5-128,-4-4-825,-5 6 1,-1 0-540,-2-6-1122,-22 4 1,-3 1 1501,13 3 1,-20 11 0,-4 4 0,9 3 0</inkml:trace>
  <inkml:trace contextRef="#ctx0" brushRef="#br0" timeOffset="83000">25652 10598 22830,'-44'0'0,"10"23"890,-1-17-654,16 26 0,1 5-2706,-11-5 2280,10 4 1,3 2-1,-4 15 1,4 1-1</inkml:trace>
  <inkml:trace contextRef="#ctx0" brushRef="#br0" timeOffset="83466">26782 11287 23099,'-31'-25'-5251,"-27"3"5278,28 6-503,-34 6 1248,11 4-420,13 2 0,0 5 351,-20 18-167,12-5 0,4 3 195,-2 27-60,19-20 0,5 1-34,6 16-496,8 4-1060,8 0 120,11-14 1,5 0-1419,7 15 1061,11-14 0,6-3-883,12-4 1682,-2-12 1,1-4 172,11-5 674,-21-12 0,0-6 490,-4-4 0,-4-3 102,-7-3 1,-2-5-165,11-15 1,-3-2-261,-16 15 0,-3-1-551,3-28 1,-4-1-296,-7 23 0,-2 0-340,-1-13 1,0-1-56,-1 15 0,-2 2-484,-8-2 1,0 1 385,7 2 0,-1-2 201,-12-8 1,-2 0-1253,-2-18 1142,11 21 1,-2 3-276,-18 6 899,25 2-206,-9 40 2144,12 6-1675,0 24 135,20 4-459,-9-3 0,0 3-404,1-9 1,1 3-727,-2 9 1,0 6-1,0-5 139,1 0 1,-2-1 978,0 18 0,2-1 0,5-17 0,1-3 0,-7 2 0,0 0 0</inkml:trace>
  <inkml:trace contextRef="#ctx0" brushRef="#br0" timeOffset="84833">26783 10612 23459,'0'-8'-5126,"0"1"3447,-7 4 2050,5 28-974,-5-1 707,7 30-771,0-4 324,0 8-1253,0 8 1596,0-30 0,0 1 0,0 1 0,0 1-374,1 2 1,-2 0 428,-9 0 0,0 2-229,8 20 0,-1 0 350,-14-15 1,-1 2-1054,11 2 0,4 5 0,-1-5 325,-4-6 0,-2-1 636,-2 11 1,1-2 0,2 11 0,-11-7 0</inkml:trace>
  <inkml:trace contextRef="#ctx0" brushRef="#br0" timeOffset="84998">26172 11343 22470,'-1'-43'-6375,"0"3"4206,28 4 3635,0 5-415,29 3 741,0 3-1089,-24 13 0,2 0-220,3 1 0,0 1-236,4 0 1,1 1 599,0 0 1,1 1-305,3 0 1,0 0-459,0 1 1,0 0 0,2 0 0,0 0 0,0 0 0,0 1 0</inkml:trace>
  <inkml:trace contextRef="#ctx0" brushRef="#br0" timeOffset="85583">27520 10592 22380,'-38'-19'-3437,"-1"2"2527,-11 3 1519,15 8 132,-14 1-313,28 34-211,-5-3 180,17 30-1705,-4-5 1139,11 9 1,2 4-204,-3-23 0,0 3 72,1 10 0,1 8 0,4-8-437,7-10 1,0-3 247,-9 4 0,-1 4 0,4-5-413,12-5 1,2 1 290,-11 11 0,-3 6 0,2-7 206,11 14 25,-4-11 1,-3-5-89,-8-27 81,13-7 756,-10-7-899,7-23 1985,-3-20-688,2-12-288,0-14 444,1 6-197,4-3-319,-5 14 0,2 1-281,-3 11 1,0 1 364,8-17 0,0 3-1021,1 3 897,14-2 499,-15 33 760,4 6 267,4 39-2598,-6-7 279,-1 12 1,1 3-736,6 11 574,-1-5 0,1 0-665,7 9 529,7-5 0,1-3-1234,4-5 1070,1-11 0,2-7 1718,-4-13-57,-9-6 1,0-6 1415,0-21 461,12-16-470,-28-11-1150,-2-10-786,-14 24 1,-3 0-463,0-21-158,-11 9 0,-5 1-1566,-15-5 922,15 20 0,-2 2-1271,-33-5 926,32 8 401,-10 6 1107,-4 9 858,13 5 272,-11 37 919,15-7-1575,9 12 1,7 4-263,17 10-1527,-4-4 0,3 0 383,3-18 1,1-1 670,4 9 0,1-2 1,15 9-1,4-3 1</inkml:trace>
  <inkml:trace contextRef="#ctx0" brushRef="#br0" timeOffset="85801">27953 10725 22560,'-25'-18'-4857,"4"2"3041,8-1-181,7 6 366,32-1 4302,7 8-1656,32 2-987,-17 16-191,13 4 0,-29-1 0,8-3 0</inkml:trace>
  <inkml:trace contextRef="#ctx0" brushRef="#br0" timeOffset="85985">28565 10507 21750,'25'-7'2478,"-1"1"-1957,-3 6-1181,-2 21-2309,2 12 461,-8 14 1623,-6-10 1,-2 2-210,-1 17 894,-2-3 1,-3 2-1,-6-20 1,-3-1-1,-1 14 1,1-1 0</inkml:trace>
  <inkml:trace contextRef="#ctx0" brushRef="#br0" timeOffset="86333">29495 10997 22830,'-28'-25'-5845,"6"2"3535,-37 2 2978,25 8-338,-10 3 274,28 27 112,2 16-790,34 11-1080,-6-8 1,2 0 456,26 14 598,-12-7 1,1 1-941,7 7 542,-14-20 1,-2 0 70,7 19-915,-2-18 519,-14 8 887,0-26 490,-41-3 2027,5-8-1790,-21-1 0,-4-4-141,-7-11-1132,3 6 1,1-1 818,2-9 0,-2-9 0,22 8 0</inkml:trace>
  <inkml:trace contextRef="#ctx0" brushRef="#br0" timeOffset="87371">30078 11221 22920,'-46'0'89,"6"0"-89,-4 0 0,8 0 90,2 14 888,2-11-883,4 30-437,1-6 282,14 10-873,2 1-18,11-9-736,18-3-199,-13 0-701,41-3 1391,-1 1 426,10-12 595,-14-3 0,-1-3 790,6-5-16,-7-9 1,-1-1 1450,3 4-789,-16-16 0,-2-4 737,6 1-1129,-5-25-605,0 8-423,-12 6 1,0-1-529,5-23 41,-7 5 0,-2-2-295,-4 21 1,-1-1-114,0-27 0,0-1 530,-2 26 0,-1 0 188,1-10 0,-1-6 1,0 7-96,1 12 1,-2 1-100,-7-24 1,-1 7-218,5 21 3,-13 23 1559,17 45-848,0 16 46,0-17 0,0 0-120,0 27 96,0-29 1,0 0 149,0 0 0,0 2 29,0 15 1,0 1-29,0-14 1,0 0-530,-2 26 0,4-2 303,5-28 0,0-1-20,-6 10 0,2-2-26,21 7-378,-22-5 322,19-8-169,-4 0-348,6-16 429,11-3 770,-11-14 828,17-25 892,-15-13-491,6-11-1169,-16 10 0,-2 1 596,7-8-450,-6 6 1,-1 0-228,-1 1-566,2-14-751,-10 35-661,2-1 1011,-3 16 1079,1 17-1847,7 15-42,-3 10 740,2-5 0,1 0-491,3 14 508,-3-17 1,1 0-772,4 13 132,4-2-1046,1-4 1522,15 6 662,-8-17-208,27 1 1025,-23-22 560,24-19 1258,-24 7-1205,-8-23 0,-1-6 629,0 3-1079,-10-3 1,-2-4-291,-2 2 0,-2 2 214,4-20-643,-4 10 0,-2 0-1077,2-2-680,-1-18-194,-3 36 932,0 0-63,-2 19 830,1 4 587,0 3 679,3 16-2101,-2 15 369,8 25-58,-4-1 315,0-16 1,0-1-302,2 10-224,2 11-467,3-8-957,-5-18 2289,9 12-715,-10-29 186,10 0 775,-7-13 1097,19-46 120,-13 16-889,2-14 0,0-2 646,1-3-653,-6 14 0,0 1 987,5-12-317,-1 4-257,5-6-861,-8 17 7,9-2 235,-16 21 441,10 19-1116,-12 17-948,5 8-220,-4 8 222,-1-6-91,-2 1 118,-1 2-330,-3 0-54,1-2 906,-1 12 1058,0-16-926,0 15-188,0-27-959,18 1 1898,6-16 1,-1-4 0,-3-3 0</inkml:trace>
  <inkml:trace contextRef="#ctx0" brushRef="#br0" timeOffset="87783">32213 11196 23459,'1'19'-5325,"-20"-16"8290,14 45-4711,-30 8 2046,31-1-681,-3-10 1,0-1-102,7-4-258,0 11-767,16-11 974,-12-13-1536,29 6 1911,-12-23-182,20-1 1301,-8-24 972,0 11-111,-3-54-871,-8 28-121,-7-3 1,-2-3 241,3-12-570,-1-4-515,-4-2-86,-5 17 0,-1-1-1603,2-17 938,-4 15 1,0 2-45,-1 3 137,-1-5 111,-1 50-77,0 1 523,-7 19 0,-1 7 265,4 15-156,-8-15 1,-1 3 112,11 7 0,1 1-160,-4-12 1,0 2 64,4 25 0,2-1-41,-1-26 1,0-1 72,0 10 0,0-1-363,0 11-190,0-3 153,0-5 24,0 12 111,0-17-1067,-20 8-21,15-20-798,-32-4 2552,33-1 1,-39-5 0,10-1-1</inkml:trace>
  <inkml:trace contextRef="#ctx0" brushRef="#br0" timeOffset="87940">30993 12456 26967,'-17'2'1120,"2"0"-826,2-2-1345,4 0-586,3 0 1019,-1-14 1,2 10 0,-3-10 0</inkml:trace>
  <inkml:trace contextRef="#ctx0" brushRef="#br0" timeOffset="88484">23437 13668 22650,'34'-34'102,"-2"1"-234,22-4 974,-15 9-735,-6 4 0,0 1 141,1-2-12,5-4-506,-12 12 289,-11 7 36,7 3 655,-13 5-804,8 18-1536,-9-12 540,10 28-1206,-12-28 458,7 25 1276,-8-26 1,0 9 0,-1-12 0</inkml:trace>
  <inkml:trace contextRef="#ctx0" brushRef="#br0" timeOffset="89066">24042 13366 23099,'-19'-15'-5133,"4"2"3108,1-4 500,-7 6 1767,-9 1 375,-4 7 277,3 2 45,-5 17-622,6-2 1,0 3 1473,-18 24-1027,8-6 0,1 2 91,16-13 1,3 3-482,-12 28 1,5 1-564,7 1-109,5-5 0,9-3-916,27-9-1524,15 14 318,11-30 1981,-9-11 1,0-4 6,12-2 741,4-21 1,1-7 1197,0-4-858,-4-15 0,-4-6-31,-26 20 0,-3-2 135,12-29 1,-3-3-200,-13 20 0,-1-1-624,-1-8 0,1-5 0,-2 3-299,-3 2 1,-1-1 252,-2 2 1,0-7-1,-1-1 1,0 8-704,-1-5 1,-1 1 414,-1-7 1,1-6 0,-1 10-285,-1 20 1,0 3 140,0-13 0,0 5-222,0 7 447,0 3 44,-13 23 733,9 27-153,-9 26 183,6 16-429,5-2 0,2 4-16,-4-19 1,0 2 16,2 18 1,0 2-85,1-15 0,1-2 55,-3 2 0,1-1-286,2 1 0,0-1 43,0-2-1,0 1-91,-1-2 1,2-1-398,7-4 0,1 2-740,-7 9 0,0 0 652,5-16 1,2-2 704,-1 8 0,-1-3 0,-3 2 0,10-4 0</inkml:trace>
  <inkml:trace contextRef="#ctx0" brushRef="#br0" timeOffset="89233">23732 13155 22740,'-13'-53'-7800,"5"3"5590,5 11 1357,22 6 1848,10 16 0,5 4 1491,27-2-1995,1 5 0,2 6-837,-26 13 1,0 2 259,13-10 0,0 3 0,-12 17 1,-2 3-1,2-8 0,-1 0 1</inkml:trace>
  <inkml:trace contextRef="#ctx0" brushRef="#br0" timeOffset="89450">25092 13171 23099,'-23'-27'-6207,"18"3"3533,-35-1 3653,35 6-2123,-32 1 1891,33 3-1802,-33 5 1842,17 3-1231,-15 20 2756,17 18-841,-1 12-1070,18 12-445,-5-3-1975,6 4 1292,0 6 368,22 0 0,-17 0 1,18 0-1</inkml:trace>
  <inkml:trace contextRef="#ctx0" brushRef="#br0" timeOffset="89607">24423 14247 23909,'-11'5'2700,"3"-1"-3883,22-2-1774,19-14 2997,11 8 1,11-10 0,-12 14 0</inkml:trace>
  <inkml:trace contextRef="#ctx0" brushRef="#br0" timeOffset="89921">25567 13060 24179,'8'-4'2849,"1"1"-1778,1 3-1557,10 43-3401,-3-12 2576,-4 3 0,0 4 351,3 3 1,0 0 231,-3-10 0,0 2-347,9 25 1,2 0-255,-10-25 0,1-1 101,11 18 1,2-1-649,7 1 2315,3-13 0,1-4 433,3-8-204,-3-8 1,-1-7 1189,-2-25 998,19-21-126,-25-11-2432,-9 3 1,-1-3-388,-9 14 1,-2 0-284,2-14 1,0-2 371,-4-2 1,-1 2 0,-1 10 0,-1 1 0,0-11 0,1 0 0</inkml:trace>
  <inkml:trace contextRef="#ctx0" brushRef="#br0" timeOffset="90466">26968 13260 23999,'-19'-29'-7528,"-1"-5"4783,-3 17 2765,-13 1 838,31 7-2143,-35 7 2776,13 13 404,1 16-1932,4 8 1472,22 9-1341,9-7 1,4-1-1146,20 14 409,-12-11 1,2-2 892,24 4-1597,-14-3-961,11 9 1190,-24-14 705,20 11 761,-28-25-101,5 0 100,-9-12 264,-34-4 965,-9-1-2062,1-8 0,-2-1 77,-20 3 803,-5-9 0,21 2 1,1-2-1</inkml:trace>
  <inkml:trace contextRef="#ctx0" brushRef="#br0" timeOffset="91150">28270 13194 25348,'0'-16'-6295,"0"4"4256,0 3 1155,0 5 335,16 23 46,7 33-536,16 0 758,-20-4 1,-2 0-1972,4 4 1951,-8 2 0,-5 1-10,-5-4 242,1-12 1,0-2-137,-4-10 331,0-5 627,0-4-666,-15-9 2197,11-23-2629,-26 9 1466,26-42-1596,-12 24-22,16-26 317,0 5 90,0-4 181,8 9 1,1 0-1646,-4-21 1985,11 11 1,5 1-871,9-2 1474,1 13 1,4 4 1015,14 11-873,-13 19 1,-2 6 286,1 22-1462,-8 10 1,-1 6-827,1 18 325,-7-2 1,-3 2-165,-9-23 1,-2 1-87,3 23 1,-1-1-1121,-5 2 727,-1-25 1,0-1-146,-2 10 1365,0-19 221,0-27 148,0-52-126,0-8-137,9 7 0,5 0 229,-2 22 0,3 0 25,10-21 1,3 1 161,-8 21 0,0 2-71,0-8 1,-1 3 540,7-3 153,-1 9 187,1 14 544,9 6-403,-8 30-2249,11 20-363,-16 12 168,-10-21 0,-1 0-640,4 21-853,-2 1-277,-1 2-937,-1-2-203,3-3 3563,1-3 1,5-6 0,1-1 0</inkml:trace>
  <inkml:trace contextRef="#ctx0" brushRef="#br0" timeOffset="91483">30033 13441 23909,'0'-18'-6206,"-23"2"5333,-11 9 2064,-14 2-214,15 16 1,2 3 578,-8 5-1152,8 18 0,3 5-440,-2 3-261,15 0 0,4 1 761,1-2-638,22-10 0,3-1-1623,-9 0 750,24-10 1,5-4-561,-11-5 452,32-2 1171,-10-12 668,-11-19 927,15-13 399,-26-12-1234,-9 9 1,-3-2 194,-4-11-1136,-4 14 0,-1 0-185,-3-14-816,-18 0-1212,14 3-72,-31-8 157,16 19 904,-2-2-418,-9 25 193,26 23 554,-12 21 1104,16 10 0,0 10 1,0-12-1</inkml:trace>
  <inkml:trace contextRef="#ctx0" brushRef="#br0" timeOffset="91683">30410 13527 24629,'3'-20'-4645,"0"9"3769,-2-6-274,1 11 1272,-1-4-729,1 6 809,1 23-1054,0-15-1193,2 38 477,0-22-1942,5 42 3392,-3-21 0,4 15 0,-4-17 0</inkml:trace>
  <inkml:trace contextRef="#ctx0" brushRef="#br0" timeOffset="91867">30692 12776 24179,'0'-19'-6476,"0"4"4067,2 6-74,1 5 2155,-1 22 0,-1-13 0,-1 13 0</inkml:trace>
  <inkml:trace contextRef="#ctx0" brushRef="#br0" timeOffset="92101">29637 14427 25348,'-2'6'-522,"20"-3"1,-15-18-1,16-7 1</inkml:trace>
  <inkml:trace contextRef="#ctx0" brushRef="#br0" timeOffset="93050">23170 16216 22830,'21'-26'-1088,"-16"-24"-2234,46 24 5712,-26-30-2554,2 30 1,2 1 327,-6-3 1,-2-1-175,4-2 0,0 0 84,0-2 1,-1-2-214,10-18 0,-2-3 44,-8 14 0,-1-3 578,-1-4 0,1-5 0,-3 4-925,-3 4 0,-3 1 271,3-12 1,-2-2-369,-5 9 0,-3 4-458,0-20 405,-4 23 0,0 4 25,-3 8-366,-22 26 1582,3 31 0,-1 12-483,-2-7 1,0 4-59,1 10 0,-1 6 0,3-4 86,3-5 1,2 0-124,1 6 1,1 5-1,2-4 16,-1-5 1,2-1 36,4 13 1,1-2-534,0-17 0,0-3-1374,4 0 1,0 0-732,0 29 2147,28-7 1,-20-5 0,20-5 0</inkml:trace>
  <inkml:trace contextRef="#ctx0" brushRef="#br0" timeOffset="93350">24087 15835 24179,'-23'-14'-3877,"-16"5"5150,13-1-1074,-16 9 694,4-4-618,17 21 537,8 7-1030,13 10-1378,0 0 1081,0-6-647,23 1 150,13 12-564,13-11 1201,-10-8 0,-1-4-585,12-4 1021,-6-4 1,0-3 1256,4-5 246,12 2-159,-28-22 768,-6 15-109,-8-36-2016,-8 7-230,-5-11-826,-15 12 1,-2 0-1622,7-8 643,-24 7 1,-5 2-455,7-1 2125,-8 8 1,-3 3-1,3 3 1,-7-3 0</inkml:trace>
  <inkml:trace contextRef="#ctx0" brushRef="#br0" timeOffset="93917">24723 15832 24539,'-20'-19'-5367,"14"-6"1882,-34 22 5597,24-7-2524,-6 25 2079,11 9-1695,11 10-834,0 4-735,0-7 1342,16 0-349,11 7-1599,-6-12 1842,18-8 1,1-4-706,-11-3 1206,8-5 0,0-3 1277,-6-3 269,-2-18 278,-4 14 529,-5-35-1235,-3 21 768,-2-34-2064,-9 19-66,0-26-1027,-6 28-555,0-14-278,-17 24-67,12 1 631,-13 29 2056,18 16-1191,0 28 148,0-4 79,16-6 0,4-1-293,1 0 438,10-6 0,2-3 222,-2-9 671,24 2-2211,-24-18 2671,8-3 161,-14-5 484,-6-15 649,10-21-759,-15-2-281,3-25-862,-14 28-1205,-3-17-477,0 25-251,0-1-1685,0 14-15,0 51 2622,15-7 0,-11 31 0,12-23 0</inkml:trace>
  <inkml:trace contextRef="#ctx0" brushRef="#br0" timeOffset="94121">25325 15020 25348,'-9'-35'-8420,"1"6"5861,4 7 1446,3 8 434,-4 5-1132,5 26 1680,22 21 1,-17 16 0,17 9-1</inkml:trace>
  <inkml:trace contextRef="#ctx0" brushRef="#br0" timeOffset="94321">24562 16366 26248,'-11'2'1759,"2"0"-1975,3-2 1,28 0-1,7 0 1</inkml:trace>
  <inkml:trace contextRef="#ctx0" brushRef="#br0" timeOffset="94751">26702 15680 26967,'2'-10'-4209,"1"1"3376,0 4 757,2 2 1976,5 2-888,1 1-620,13 18-1311,-6 7-921,16 25 1037,-12-8-421,7 3 20,-10-12-1402,0-2 446,-2-1 234,5 4 1355,-5-12 653,5 3 140,-10-19 940,8-1 316,-6-25 237,24-29-107,-16-2-1269,-2 4 0,0 0 168,-4-9-1372,-3 8 0,-1 0-371,-1-7 1195,-2 12 1,0 3 0,1 1 0,2-5 0</inkml:trace>
  <inkml:trace contextRef="#ctx0" brushRef="#br0" timeOffset="95650">28202 15854 23909,'-22'-23'-6084,"-7"2"5011,15-15-1565,-9 16 2307,5-11-517,10 22 2223,3 2-1828,23 5 871,1 0 1499,3-19-568,25-12 1351,-28-14-2220,4 21 1,0 0 1551,2-22-1018,-1-6 185,-3-7-1673,-6 12 0,-2-2-109,-4 11 1,-1-2 282,0-4 1,1-4 0,-2 3-438,-3 5 1,-1 1 441,2-12 0,-1 1-974,-3-10 357,1 8 172,-2 10 33,0 10 240,0 10 201,-17 8 197,-8 36 753,5 5 1,0 5-287,2 5 0,2 3-20,-1 12 1,2 0-139,3-6 0,2 1-17,-1 3 1,1 2-28,0 0 0,0 3-110,4-5 1,1 3 0,1-2-132,-1 6 0,2 0-646,0 2 1,1 4 0,1-6 13,0-10 1,2-2-289,6 24 0,5-4-655,11-2-22,7-15 0,3-4 569,12-11 965,-8-10 1,0-5 734,2-12 757,24-20 752,-29 12-697,-10-20 0,-1-4 799,-1 7 415,-1-29-1298,-13 21-771,-4-2-810,-3 2-611,-1-8-1166,-21 11-337,1-8 612,-23 23 1315,7 1 691,2 32 1135,15 10-479,7 13-623,12 21-581,0-24-143,7-7 0,5-1-128,19 1-370,-4-9 1,3-3-76,20-7 449,-16-4 1,0-2 526,5-9 1043,8 4 449,-16-29 465,-8 5 443,-2-23-1412,-10 6-378,1-2-503,-10-6-248,1 10 1,0 0-952,-3-18 400,-10 9 0,0 2-1728,6 0 479,-30-12 758,31 32 297,-11 25 2232,14 22-1900,0 16-822,7-9 0,3-2-862,14 11 2302,-1 13 1,20-20 0,-14-2 0</inkml:trace>
  <inkml:trace contextRef="#ctx0" brushRef="#br0" timeOffset="96099">29462 15708 25258,'0'-14'-5666,"-16"6"5686,12 23-537,-11 3 1577,15 40-2188,0-15 770,0-2 0,0 1-336,0 13-123,7 3 0,1 0 451,-4-1-112,4-6 1,0-2-335,-8-11-384,8 12 881,-6-30-66,6 0-524,-8-39 313,-15-29 7,11-8 183,-3 7 1,0-1 328,7-14 118,0 21 0,0-2 93,-2 9 0,4 2 163,11-3 1,1 1 273,-12-1 0,3 0-174,28-14 1,4 2 376,-23 14 0,0 0-102,23-16 1,3 5 995,-1 6-78,7-1 189,-15 30 196,-4 5-384,-2 4-618,-3 18-1734,-1-12 1026,-4 34-2323,-3-2-277,-6 9 436,-4 21-798,-4-28-1035,-23 22 1588,0-31 2471,-5 6 0,-10-18 0,12-2 0</inkml:trace>
  <inkml:trace contextRef="#ctx0" brushRef="#br0" timeOffset="96349">29175 14899 23459,'-24'0'-90,"2"0"90,4 17 83,4-13 824,7 34-2670,3-18 500,3 20-841,22 13-1286,-15-12 3026,17-13 0,3-2 0,-4 10 0,25-2 0</inkml:trace>
  <inkml:trace contextRef="#ctx0" brushRef="#br0" timeOffset="96550">28608 16551 26248,'-4'17'-9155,"1"-2"8925,26-8 0,-16-3 1,17-4-1</inkml:trace>
  <inkml:trace contextRef="#ctx0" brushRef="#br0" timeOffset="96717">30733 15901 26697,'18'-6'-862,"-2"0"0,-8-1 0,-3-2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47:22.279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1430 1966 21480,'0'-4'-6205,"0"-1"4166,0 1 1335,0-5 245,0 4 303,-14-6 343,10 7-464,-10-2-264,14 4 901,0-1-90,0 0 180,0-1-360,0 1 269,0-2-620,0 3 620,-6 0-255,22 1 1662,9 0-1471,41 1 312,-2 0-397,-10-1 0,0 2 0,-16 3 0,-2 2 0,15 0 1,0 0-1</inkml:trace>
  <inkml:trace contextRef="#ctx0" brushRef="#br0" timeOffset="415">3138 1842 23549,'0'-22'-5486,"0"1"4347,-23-7-57,-8 8 1473,1 6 1,-2 2 367,-19 3 204,-4 1-127,-3 7-743,14 22 1114,10-8 0,2 3 1176,-1 24-839,5 0-928,15-7-555,12 0-1304,-4 3-810,33 0-688,-3 1-710,29-2 1918,-16-12 1,2-1 1583,-7-6 1,1-2-1,13 5 1,1-3 0,-12-8-1,0 1 1</inkml:trace>
  <inkml:trace contextRef="#ctx0" brushRef="#br0" timeOffset="687">3642 1910 23639,'0'-26'-5666,"-26"2"3889,-4-1 1295,-2 9 756,-31 2 696,40 10-278,-9 13 0,-2 3 773,8-7-1384,4 29 0,4 5 921,7-12-799,11 13 0,4 2-680,1-8 29,24-7 1,6-2-263,-5 1 267,15-11 0,3-3-602,0-3 539,17-4 1128,-11-5 741,-18-19 893,11-9 280,-32-10-2307,-1-20-464,-14 21-2153,-16-25-445,-13 29 49,7-6 2525,-29 13 0,24 14 0,-25 0 0</inkml:trace>
  <inkml:trace contextRef="#ctx0" brushRef="#br0" timeOffset="1250">4165 1800 23189,'-16'-8'-3389,"12"17"2666,-13 12 1173,17 20-2146,0-5 686,21 16-587,4-20 1370,0-5 1,2-2-1139,13-1 1336,-10-8 1,0-2-97,7 0-279,24-6 1764,-26-3-45,16-23 1674,-26-9-1418,4-10-305,-12-18-1250,-5 21 68,-2-25-648,-7 29-683,-2-12-32,-1 26-889,0 25 696,22 16 571,-11 9 1,2 3 400,11-12 0,3-2 125,-8 8 0,0-1-276,23-1 847,-7-1-42,0-5 194,2-3 317,0-6 664,13-6 388,-17-4-255,15-4 468,-30-21-913,3 16 788,-16-36-1911,-2 24-203,-2-20-406,-1-1-598,0 9-34,-17-5-810,12 10 391,-23 14 507,25 17 1772,-8 17-34,32 11-2382,-2 12 378,6-16 1523,7 16 0,-6-20 0,18 4 0</inkml:trace>
  <inkml:trace contextRef="#ctx0" brushRef="#br0" timeOffset="1465">5407 1973 22470,'-14'-20'-6925,"10"21"11006,-10 13-3426,32 5-2610,-14 19 318,28-10 930,-15 10-660,0-2-818,9-12 2334,-23-3-2987,21-2 73,-11-4 2966,8-7 1,-3-3 0,-3-5 0</inkml:trace>
  <inkml:trace contextRef="#ctx0" brushRef="#br0" timeOffset="1850">5748 1596 23099,'1'-34'-5449,"0"4"3375,-1 8 1032,0 1 1262,0 10-493,0 43 130,0 30 66,0-25 1,0 1-767,0 13 0,0-3 879,0 2-87,7-10 0,0 1-394,-3 3 291,22 12-454,-23-22 426,10-2-638,-5-3 381,-6 4 318,11-9-1686,-12 3 1632,3-16-837,-4 0 1440,-19-10 1523,-9 1 507,3-20-1464,-27 14 554,12-46-993,-13 28-63,19-7 1,3-4 413,-1 0-776,8 6 0,4-1-2128,6-1-320,0-9 1158,42 8 1297,0 9 879,13 3 1,6 4-496,-14 6 0,1 2-652,8 1 0,5-1 0,-3 2 369,-1 1 1,-2 2-1,16 0 1,-1 0-1,-18 1 1,1 0-1</inkml:trace>
  <inkml:trace contextRef="#ctx0" brushRef="#br0" timeOffset="2321">7325 1129 23279,'0'-26'-5756,"0"-7"3628,0 10 974,-21-9 101,-1 21 1568,-26-1 422,12 41-331,2 10 1,2 7-883,14-7 1,2 5 569,-4 6 1,-1 7 0,5-6-5,8-6 0,2-1-206,-1 6 1,0 4-1,7-5-9,13-4 0,5-1-650,-4 3 0,2 4 0,3-5-712,12-5 0,4-2-62,3 12 0,0-1 50,-8-18 0,1-1 1229,1-1 1,1-1 0,0-2 0,0-1 0,-1-1 0,1-1 0</inkml:trace>
  <inkml:trace contextRef="#ctx0" brushRef="#br0" timeOffset="2633">8167 1168 22020,'0'-36'-5576,"0"1"3807,23 4 3654,0 3-509,25 2-45,4 14 0,2 3-828,-19 1 0,1 4-368,11 9 0,6 6 1,-7 1-432,-11 1 0,-3 5 394,1 9 0,1 6 0,-5-1-72,-6 0 1,-3 2-697,-3 6 0,-1 5 0,-4-2-247,-3-2 1,-6 3 414,-9 1 1,-6 7-1,-2 1 1,0-6-734,-3 7 1,-4 1 385,-5-4 0,-5 7 1,-2-1-1,2-6 875,5-12 0,1-4 1,-2 1-1,-8 11 1,-2 3-1,1-3 1,-5 4-1,-1 0 1</inkml:trace>
  <inkml:trace contextRef="#ctx0" brushRef="#br0" timeOffset="3403">1223 3781 24359,'20'-7'2578,"-16"1"-4156,33 1 1737,-19 2-595,20 3 337,0-2 1,1 4-1,14 13 1,-10-6-1,1 0 1</inkml:trace>
  <inkml:trace contextRef="#ctx0" brushRef="#br0" timeOffset="5672">2855 3838 22920,'-26'-23'-5252,"20"1"1515,-46 1 4656,28 4-1203,-24 1 964,8 6-49,-22 4 28,15 4-671,-14 17 1925,22-11 338,3 33-1526,-6 10 448,22 0-1295,5-9 1,8-1-519,26-1-1090,13 17-104,8-26 1094,-7-9 0,0-3-289,8-4 608,15-1 430,-2-10 835,-14 0 361,18-18 1514,-30-8-657,2-9-1206,-18-14-1124,-5 18-290,-3-9-518,-4 13-431,0 1-269,-17-5-1007,12 11 744,-26-1 1216,28 38 738,-11 9 622,31 18-1438,5 18-474,0-21 140,4-5 1,-1 1 1297,-4 4 1,5-13 0,1-2-1,5 9 1</inkml:trace>
  <inkml:trace contextRef="#ctx0" brushRef="#br0" timeOffset="5986">3293 3863 21930,'0'-13'-6565,"-15"6"6452,11 19-98,-12 14 782,16 11-1541,17 6-603,-13-7 886,12 3-1613,2 0 1655,-14 1-382,27 15 38,-17-14-587,11 19 1404,-13-32 764,3 8-1072,-13-25 937,4-25 949,-6-19-1192,0-17-100,-7 11 0,0-1 173,4-13-42,-4 16 1,1 0-100,6-16 194,0 1-722,0 2 366,17-14 0,5 21 0,17-10 0</inkml:trace>
  <inkml:trace contextRef="#ctx0" brushRef="#br0" timeOffset="6383">3948 3767 22200,'-15'-8'-3889,"-8"6"4758,20 9-1751,-7 17 402,10 10-888,0 5 391,14-6-405,-10 1-424,11 18 592,-2-14-785,-9 22 1236,17-29 134,-19 5 1507,6-15-1305,-8-7 1076,0-24-350,0-13 247,-14-16-652,11 0-50,-11-12-79,14 9 153,7 4 0,4 1 1000,15-8-547,-3-14-67,26 21 923,-26 1-198,26 2-513,-12 5 0,3 4 1,0 2-1</inkml:trace>
  <inkml:trace contextRef="#ctx0" brushRef="#br0" timeOffset="7251">4822 3953 22470,'-19'-38'-7988,"15"4"6105,-39 9 2704,25 1-1245,-35-8 810,22 9-285,-2 7 0,-1 2 452,0 5-1005,-28 0 2267,37 32 262,-9 6-966,21 15-325,2 13-843,10-21-297,19 11-1229,-13-15 243,38-2 416,-22-3 164,8-10 0,4-3-130,7 5 1035,-3-8 0,1-2 643,4-3 465,14-3 958,-22-3-330,-6-23-530,-1 17 465,-9-38-1823,-1 25 536,-8-20-1215,-2-5-361,-5 10-304,-1-17-307,-1 25-93,0-3-266,-16 16 1542,12 24-259,-11 9 1588,15 14-1140,19 16-665,4-18 663,0 10 44,5-22 0,1-1 91,-4 8-163,11-7 1,3-4 114,1-3-42,-5-6 0,-1-3 1479,7-4 1085,6-16 265,-8-10-540,-16-8-979,4-18-276,-19 20-855,-3-22-851,-5 28-591,0-6-1,-15 14-836,11 28 1124,7 4-368,1 29 456,33-10 812,-11 4-161,18-10 1022,-7-9 239,-4 0 63,-4-17-128,-8 5 765,4-6 326,-11-18-676,-3 14 1671,-2-32-2143,-3 10-605,-2-9-310,-1-10-1210,-3 21 479,0-9-609,0 47 304,0-4-1039,0 37 1850,0 16-84,0-10 504,0-3 1,0 1-69,0 11 79,6 1 1,1 1-165,-3 0 174,3-8 1,-1-3-190,-6-8-940,0 10 180,-16-30 859,12-3 632,-27-15 1,28-5 0,-11-2-1</inkml:trace>
  <inkml:trace contextRef="#ctx0" brushRef="#br0" timeOffset="7402">6180 4081 22380,'60'0'0,"1"0"0,1 17-295,-15-15 0,1 0-2,-12 6 1,2 1 281,28-2 0,1-2 1,-26-4-1,-1 1 0,13 4 1,1 0-1</inkml:trace>
  <inkml:trace contextRef="#ctx0" brushRef="#br0" timeOffset="8100">7762 3598 23369,'-5'-1'-1352,"0"0"1291,1 19-1817,-1-14 2581,-4 62-1736,3-32 624,1 4 0,0 3-344,0 12-563,0 5 245,2-1 427,1-17 1,1 1 223,1 21-352,0-13 1,0-1 495,0 5 130,0-14 0,0-1-76,0 0 122,0 3-178,0-22 285,0-6-57,0-6 36,-17-21 259,-5-16-496,0-13-403,-13-11 124,25 14 0,3-2 301,-4 8 1,1-3 96,4-7 1,2-6-1,1 4 40,1 1 0,4 0 180,6-5 0,3-4 0,-3 4-104,-6 6 0,3 3 376,17-1 0,8-2 0,-4 6 1371,4-18-746,22 23 0,3 6 1675,-12 10-1610,-2 26 0,-3 8-99,-11 9-1220,-10 10 0,-2 5-635,2 4-609,-9 15 76,-1-19-325,-7-1-441,0-4 407,-23 8 1754,18-13-1039,-34 8 1593,34-22 1,-12-3-1,17-11 1</inkml:trace>
  <inkml:trace contextRef="#ctx0" brushRef="#br0" timeOffset="8466">8453 3596 22740,'5'21'-7342,"-1"19"5498,1-10 568,-1 13 773,2 8 243,-1-20-25,9 14-138,-1-21-1678,18 8 2532,-8-17 140,37 0 900,-24-11-486,0-13 0,1-2 1423,0 6-1177,-7-23 1,-1-4 796,2 6-1068,-7-10 1,-4-3 159,-2-2-494,0-12-1113,-12 9-955,-4 16-687,-1-3 230,-1 19 395,0 55 87,0 16 572,7-20 0,3 1-831,4 5 1,4-6-475,24-4 2203,-16-13 1,0-3 0,19 1 0,4-4 0</inkml:trace>
  <inkml:trace contextRef="#ctx0" brushRef="#br0" timeOffset="8721">9725 3556 23189,'-21'-26'-6990,"15"2"3844,-37 7 4141,38 3-2910,-53 7 3415,38 2-725,-13 12 0,2 9 824,13 14-2188,-7 32 1477,25-12-718,9-15 1,0-1-1527,-5 8 1384,15-9 0,4-2-1503,9 4 783,-7-6 1,3-2-1241,14-4 1368,-17 9-2086,-36-26 4054,-20-20-1134,-14 9 1,2-36 0,10 13 0</inkml:trace>
  <inkml:trace contextRef="#ctx0" brushRef="#br0" timeOffset="9102">9988 2810 22560,'19'-3'2020,"-2"1"-872,2 22-4393,-5-1 1544,10 41-491,-9-15 1530,1 15 1,-1 3 194,-6-28 0,-1 2-229,1 10 1,2 5 0,-2-5-406,-2-11 1,-1 0-85,7 23 0,-1 0 1031,-5-26 1,-1-1 24,6 20 0,0-2 329,-2 3-65,-1-9 1,-1-2-146,-1-6 160,3 15-363,-8-39-194,5-2 458,-4-7 809,4-18 496,3 11 1333,2-33-1617,6 16-325,-3-8 1,2-2 623,11-9-559,-1 8 1,1 1 1161,8-1-1376,-7 11 1,2 4 553,5 5-1159,25 3 1297,-25 24-1640,11-11 726,-16 34-1770,-1-19-736,-1 23 1645,12 7 1,-11-9 0,9 13 0</inkml:trace>
  <inkml:trace contextRef="#ctx0" brushRef="#br0" timeOffset="9232">11605 3905 24449,'2'-14'-2689,"-1"6"0,-1 2 1</inkml:trace>
  <inkml:trace contextRef="#ctx0" brushRef="#br0" timeOffset="10183">1133 5938 22020,'50'0'90,"-6"0"-249,-10 5 0,1 0-344,12-3 504,17 15-441,-17-15 461,1 11-1109,1-8 998,2 7 1,3-2 0,0 1 0</inkml:trace>
  <inkml:trace contextRef="#ctx0" brushRef="#br0" timeOffset="10583">2960 5910 23279,'-19'-5'-1658,"15"-3"-3251,-43 6 6537,24-3-1280,-12 4 0,-4 2 636,-10 14-486,3-5 0,-1 0 261,-6 8-389,11 7 0,2 0 511,1-8 1963,0 29-2904,27-15-603,6-5-589,30 9-1019,-17-16 1386,27-8 1,6-5-79,-6 1 777,22-15 1,5-3-100,-7 6 684,-4-23 0,-4-3 881,-10 6-618,-11-8 1,-5-4 873,-6 2-628,2-19-1525,-15 28-939,3-4-328,-4 16-218,0 4 205,0 23 223,0 10 416,0 14-808,0 5 50,14-8 1866,-10 4 0,31 0 1,-10 1-1</inkml:trace>
  <inkml:trace contextRef="#ctx0" brushRef="#br0" timeOffset="10885">3422 5809 23189,'0'11'-6295,"0"12"4346,0 11 885,0 6 425,0-3 214,20 25-584,-1-12 632,1-6 1,-1-1-1972,0 7 2211,0-7 0,-3-1 30,-11-6 277,22 12-752,-23-39-10,3-21 2171,-4-23-712,-3-14-1391,0-7 0,0-3 430,-1 24 0,2-1 214,4-9 1,2-7 0,-2 7-1,-3 10 1,0 2 0,7-10-1,-1-1 1</inkml:trace>
  <inkml:trace contextRef="#ctx0" brushRef="#br0" timeOffset="11234">4008 5744 22830,'0'9'-6386,"0"1"4347,0 1 975,0 2 426,0 6 212,0 2 122,0 6 76,0 2-1369,0 3 1687,12 1-754,-9 17 548,19-13-301,-19 22 691,7-31 121,-2 11-799,-5-24 138,5-1-168,-8-29 1098,0-14-638,0-32 211,0 4-695,20 3 1,2-2 1442,-12-3-1030,27 4 0,2 3 362,-19 9 0,4 18 0,1 2 0,3-3 0</inkml:trace>
  <inkml:trace contextRef="#ctx0" brushRef="#br0" timeOffset="12134">4880 5875 23459,'-19'-20'-5312,"15"-13"2383,-36 29 4866,21-28-3759,-20 27 3076,-7-22-1307,12 24 903,-25-7-1199,30 10 1970,-8 17 890,19-13-1874,8 35 390,4-20-1812,6 36 229,0-19-290,9-4 1,5-1-1209,21 4 1333,-3-9 0,4-2-1088,23-2 668,2-2 1378,-1-14 575,-16-6 131,-11-12 1,-1 0 1633,1 6-1281,-10-24 0,-4-4-419,0 9 52,-2-32-1265,-9 12-395,-6 15-553,0-13-502,-2 22-545,0 26 365,0 29 935,0 11 279,10-10 0,1-2-418,-6 3 697,20-8 0,4-1 490,-6-1-8,10-9 0,2-3 673,4 0 29,10-6 585,-1-2 225,-14-26 1165,16-6 24,-27-13-1774,1 1-143,-12 6-990,-5-1-245,-2-1-572,-2 0-218,-3 1-618,0 3-252,0-8 1020,-14 12-556,10-6 746,-11 20 609,15 2 180,-10 8 1186,7 18-805,-7 2 758,10 18-1036,16-17 418,-1 30-778,4-30 163,3 15-159,-19-16-994,14-17 2445,-15 20-2182,4 5 658,-6 9 377,0 11 728,0-5-805,8-5 1,2 2-56,7 23 43,1-10 0,0 2-1920,-2 8 1840,-1-22 1,-1-1-49,-3 12-161,6-5-256,1-3 235,-6 6 526,1-16-199,-1 12 336,-11-24 297,2 7-25,-22-15 1987,15 3-1202,-33-9 1317,32 1-1046,-37-3-16,9-1 217,-12-1-2086,-13-2 692,24-16 0,-7 12 1,14-11-1</inkml:trace>
  <inkml:trace contextRef="#ctx0" brushRef="#br0" timeOffset="12901">5222 5695 21930,'-7'27'-3985,"3"-4"2239,0 3 675,4-2 101,0 2 242,0 20-62,21-8 664,-8-3 0,3 0 0,26 8 0,-22-14 0,1 0 0</inkml:trace>
  <inkml:trace contextRef="#ctx0" brushRef="#br0" timeOffset="13182">6405 6101 23369,'36'-7'1489,"1"1"-1093,18-1-384,-9 4-1012,-2 1 0,2 1 946,11 1 0,-18 0 1,-1 0-1,14 0 0</inkml:trace>
  <inkml:trace contextRef="#ctx0" brushRef="#br0" timeOffset="13949">7990 5588 23369,'5'-3'936,"1"0"586,-2 2-1509,2 16-4195,2 14 1643,0 9 969,6 11 907,-7-14 0,0 1-1305,6 25 897,-4-5 1,0 1-227,-3-20 0,-1 0 201,4 25 0,-1 0 1323,-4-24 0,0-1-39,2 23 1,-1-1 118,-1 5-170,-2-25 1,-1-1 891,-1 18-201,0-19-440,0 6 153,0-28-27,-19-2 1525,2-10-36,-22-21-1152,11 13 375,-1-38-1513,-2 1-42,6-14-72,7 8 0,1-3 62,8 17 0,1-1-783,-2-14 0,2-1 125,5 12 0,0 1 531,2-2 1,0 1-136,1 0 1,-1 0 676,0 2 1,2 1 215,10 2 0,1 0 994,-7-24-673,15 25 1,5 2 1034,3-9-334,22-2 605,-10 30 259,-5 3-188,-8 31-2027,-4 9-914,-8 15-319,-2 1-928,-12 9 115,3-12-224,-4 0 1,0 1 1878,0 1 1,0-13-1,0 0 1,0-1 0</inkml:trace>
  <inkml:trace contextRef="#ctx0" brushRef="#br0" timeOffset="14253">9008 5802 24269,'0'-12'-6476,"-26"2"6641,-6 5 868,-16 3-157,3 2-68,-6 21 417,14 2-440,-9 2-213,17 24 495,14-32-511,3 37-1354,12-29-607,20 16-751,11-20 376,12 4 251,3-14 693,-9-2 984,-1-5-166,-2-2 1202,-4-2 232,-1-17 1187,-6-7-1567,1-11-518,-14-18-1284,0 17 54,-10-13-1944,-16 2-253,12 13 2361,-30-13 1,29 26 0,-13-2 0</inkml:trace>
  <inkml:trace contextRef="#ctx0" brushRef="#br0" timeOffset="14716">9412 5918 21480,'0'9'-6025,"0"2"4346,0 29 615,0-9 879,0 4 1,0 2-242,0 7 161,8-4 1,1 0-383,-4 9-369,11-8 0,0 0 288,-13 5 581,22 11-538,-13-9 191,1-16 394,3 12 227,-10-25-29,4 2-268,-5-33 1591,-22-32-1994,-2-8 560,8 13 0,-1 0-148,-3 8 0,2 0 197,10-2 1,2-4 167,-12-21 1,0-2-32,11 13 0,1-1 74,-5-17 1,1 1-691,4 17 0,2 2 809,-1 0 0,0 1-72,-1 2 0,2 0 198,10-10 0,5 2 88,-1 14 1,4 2 145,11-12 0,4 5 1086,15 8-723,-17 16 1,-2 4 1282,4 6-312,8 22-1014,-10 15-1182,-9 11-442,-9-8 0,-2 0-1075,-2 12 816,-6-5 0,-1 0-1370,-3 9-210,-21 1 1,-5 0 2255,1 1 0,-7-11 0,-2-2 0,0 3 0</inkml:trace>
  <inkml:trace contextRef="#ctx0" brushRef="#br0" timeOffset="14865">10728 6009 23459,'9'0'-300,"-4"0"0,-2 0 1</inkml:trace>
  <inkml:trace contextRef="#ctx0" brushRef="#br0" timeOffset="15420">1555 8355 24539,'-28'-12'-2012,"1"1"1040,3 2 556,5-1-168,-2 0 465,11 4-455,23 0 1206,24 20-2399,19 5 1238,-24-11 1,2 2 538,12 13 1,1-1 0,-7-12 0,1-1 0,14 12 0,0 1 0</inkml:trace>
  <inkml:trace contextRef="#ctx0" brushRef="#br0" timeOffset="15816">3152 8378 24269,'-26'-16'-3696,"19"1"-916,-46 1 5797,13-1-796,-16 7 440,-1-1-241,13 7 62,0 2-740,0 0 1261,-11 19 1758,18 1-1926,-8 23-286,28-13-949,4 3-342,11-9-755,2-1-268,21-1 57,7 2-631,-1-8 677,34-1 1044,-38-11 704,41-4 702,-34-23 677,3 18 300,-8-53-1085,-14 37-386,-1-11 0,-1-1-246,-6 3-1228,3-22 76,-4 30-468,-2 19-505,0 28-203,19 18 451,-7-12 0,0 1-983,12 8 1606,-2-12 1,-2 0 968,-2 7 0,22-3 1,-9-4-1</inkml:trace>
  <inkml:trace contextRef="#ctx0" brushRef="#br0" timeOffset="16115">3587 8145 23279,'-20'-8'-3201,"5"21"4593,15 12-4020,0 14 997,0 4 454,0-7 491,18 3-496,-13 0-647,30 15 601,-31-15-592,22 20 1454,-23-31 819,16 2 641,-17-14-1352,11-9 1410,-12-17-917,3-18-427,-4-32-505,0 4 164,0-11-503,0 28 0,0 0 1170,0-24 0,7 23 1,3 0-1,13-16 0</inkml:trace>
  <inkml:trace contextRef="#ctx0" brushRef="#br0" timeOffset="16403">4080 8124 21750,'0'9'-6115,"0"0"3986,0 3 1155,0 2 335,0 14 213,0-4 122,0 24 76,0-17-1278,0 24 1416,0-23 180,0 9-90,13-5-606,-9-10 803,17 8-43,-19-19-153,12 0-7,-8-26 869,4 10 885,-2-40-2534,4-6 1073,-1-13-170,1 11 1,0-1 0,4-14 0,-5 21 0,0 0 0</inkml:trace>
  <inkml:trace contextRef="#ctx0" brushRef="#br0" timeOffset="16853">4920 8222 23909,'0'-35'-6026,"-23"15"4373,17-9-485,-37 17 3267,14-5-981,-32 9 691,18 26 920,-9 9-1234,39 11 134,-9 17-200,21-18 18,-6 8-1334,24-14-421,-13-3-605,37-2-620,-5 0 544,11-13 2033,-13-4 1,-1-1 256,7-7 1115,25-15 309,-32 9 634,5-35-404,-20 23-628,-4-18-689,-7 5-746,1-11-543,-8 10-958,3-13-511,-3 22 199,0-1 471,0 35-266,0 11 946,0 16 190,19 17-965,-15-21 759,36 11 184,-22-17-176,21-3 830,-9-5-150,4-9 356,1 1 1,1-11-1,1 4 1</inkml:trace>
  <inkml:trace contextRef="#ctx0" brushRef="#br0" timeOffset="17248">5548 8282 22740,'0'-23'-6026,"0"2"3807,0 0 1155,-16 10 1291,12 20 346,-12 14 235,31 20-2084,-11-8-626,29-2 1965,-4-1-107,9-18 950,4 15-908,3-20 245,-10 3-416,17-7 2238,-25-5-163,6-15 875,-21-6-1149,0-19-1802,-10 8 199,-1-2-1230,-1 4 83,-16 14-205,12-11-546,-11 19 475,15 15 353,0 24 493,0 16 494,0 15-43,8-19 1,1 0-85,-7-9 1,1 2-21,12 26 0,2 0 78,-7-26 0,-1-1-437,-1 12 0,3-3 125,17 13-46,-25-6 359,21-4-262,-15 7 336,3-20-253,-5 13 556,-7-29-2903,-46 4 3130,19-16 1,-7-2 0,-1-2 0,-5-2 0</inkml:trace>
  <inkml:trace contextRef="#ctx0" brushRef="#br0" timeOffset="17949">7098 8529 23549,'-2'-6'-9008,"1"-4"7035,17 3 5451,42-10-2727,-3 9-589,-12 2 1,2 1 0,19 3 0,-31 1 0,1 1 0</inkml:trace>
  <inkml:trace contextRef="#ctx0" brushRef="#br0" timeOffset="18438">8337 8157 22560,'-18'-21'-6466,"3"2"3850,0 3 1951,3 4 36,-1 1 726,5 6 111,0 1 155,6 25-1859,1 9 1681,1 13 131,17 1-1122,-13 9 787,34-13-407,-33 11 26,33-22-26,-34-5 159,30-6 787,-13-4-50,9-7 1461,4-3-515,-15-25 88,10-9 189,-15-13-1463,-5 11 1,0 0 810,-1-11-1120,-2-14 68,-5 4-1154,-1 16-273,0-13 111,0 30-78,0 24 805,0 25-187,8 2 0,3 2-943,16 26 457,-3-17 1,4-3 1238,15 10 0,-19-19 1,-1-1-1,12 7 1</inkml:trace>
  <inkml:trace contextRef="#ctx0" brushRef="#br0" timeOffset="18799">9122 8071 22470,'-19'-21'-6776,"15"2"3488,-15 4 3090,6 7 610,9 23-251,-9 21 200,13 11-673,9-6 0,3 0-1838,6 14 1846,1-7 1,0 0 59,-3 6-199,-3-21 1,-1 0-733,-1 15 282,3-17-401,1 5 716,-8-25 884,5-2 654,-3-9 1263,-2-24-974,3-11-6,-1-14-857,0 12 1,0 0 785,3-11-582,0 6 0,-1 0 271,1-2-663,1 9 0,-1 2-972,0 11 1237,12-5 382,-11 27 351,4 23-1873,-3-3-100,1 22-1675,12 13 2227,-5-9 0,-6-16 0,0 0 0,9 13 1</inkml:trace>
  <inkml:trace contextRef="#ctx0" brushRef="#br0" timeOffset="19103">10168 7922 22740,'-24'-24'-6073,"5"5"3763,-20 7 3188,0 6 205,10 4-199,-8 27 254,15-4-602,4 24-1402,8-6 1282,-1 23-89,10-10-869,10-8 1,2 0-1315,-5 9 838,16-10 0,5-2-1219,7 4 425,-3 10 701,20-15 1323,-31-12-511,14 5 550,-17-20 512,-10-1-664,-34-9 1302,-6-2-232,-18-21-897,19 10 1,0 0 0,-8-14 0,-13 10-1</inkml:trace>
  <inkml:trace contextRef="#ctx0" brushRef="#br0" timeOffset="19683">10367 7536 22110,'3'19'-6409,"0"12"4357,13 15 77,-12 7 1560,11-16 1,1 0-516,-12 24 843,8-5 0,3 1-88,-6-22 1,-1-1-859,3 10 0,1 0 910,4-1 1,-1-3-328,3 18 460,-2-13 1,0-2-295,2 0 291,-3-9 0,2-2-282,-2-8 326,7 7-21,-11-25 926,1-3 898,-1-1 56,4-2 389,3-24-371,9-4 123,-5-14-743,17-8 229,-20 21-893,7 2-197,-15 3-878,0 21 1044,-3-11-774,0 14 252,0 0 546,4 16-2048,-1 12-470,7 23-365,-3-4 886,4 0-1562,7-2 1461,-4-13-504,22 10 467,-15-28 2351,25 4 920,-21-17 430,9 3-220,-6-26 813,-11-7-922,7-25-372,-18 11-363,-1-13-1218,-9 28-742,-2-8-499,-2 15-74,0 34-867,0 40 46,0 1 1348,-1-14 1,2-3-718,13-2-684,-10-2 2039,22-4 1,-23-5-1,10-4 1</inkml:trace>
  <inkml:trace contextRef="#ctx0" brushRef="#br0" timeOffset="19850">11278 7828 22740,'-8'-35'-8225,"-5"5"3050,12 8 5640,13 33 1,-8-13 0,14 24-1</inkml:trace>
  <inkml:trace contextRef="#ctx0" brushRef="#br0" timeOffset="20183">11848 8631 24718,'8'-20'-2369,"-1"15"4718,4-50-4154,-1 29 1108,3-32 50,1-4 14,-4 11 363,-3 5 0,-2-1-918,1-11 1025,-4 7 0,0 0-1634,-2-8 1611,0 20 1,0 2-493,0-8 141,-17 6-682,12 7 693,-13 4-60,8 15 220,7 31 497,-7 7 687,10 32-815,0-6-3,0 8 630,0 7-606,7-31 0,0 1-189,-6-1 1,2 1-620,10 14 1,1 1 18,-12-15 1,-1 1-639,11 21 0,-1 0 393,-8 4 540,6-23 1,-1-2 412,-5 10 1,5-6-1,-8-2 1</inkml:trace>
  <inkml:trace contextRef="#ctx0" brushRef="#br0" timeOffset="20315">11827 8896 23909,'-20'-17'-5080,"-6"12"6026,24-24-3309,-9 8 320,11-5 1338,23-4 1445,-1 6-1564,24-2 1,6 0 899,-21 8 1,0 0 0,22-10 0,1 0-1,-22 13 1,1-1 0</inkml:trace>
  <inkml:trace contextRef="#ctx0" brushRef="#br0" timeOffset="20566">12875 7349 23729,'-42'-13'-1834,"1"3"1694,0 7 797,3 2-49,0 18 837,4 3-1109,12 8 1,2 6-614,-8 18-97,12 3 0,4 4 53,5-19 1,5 2-116,6 7 1,4 6 0,-2-4-342,-5 0 0,4-2 135,9-5 1,6 2 0,-2-3-889,-4 5 0,1-3 234,12 1 0,3-2 164,-5 0 0,0-2 16,1-2 0,1-1 236,1-3 1,1-1 141,1-2 0,1-2 812,1-3 1,1-2 0,1-2-1,1-2 1,1-2 0,0 0-1</inkml:trace>
  <inkml:trace contextRef="#ctx0" brushRef="#br0" timeOffset="20833">13847 7414 23279,'45'0'630,"-2"20"-2746,-11-16 1478,-10 22 1,0 4-1508,9-3 1455,-9 14 1,-4 6-927,-4 12 1128,-7-18 0,-3 4-1276,-15 13 1,-5 0 406,4-10 1,-2 0 1371,-3-4 0,-2 2 0,-2-2 0,-6 8 0,-2-2 0,-2 2 0,-1 0 0</inkml:trace>
  <inkml:trace contextRef="#ctx0" brushRef="#br0" timeOffset="21870">11052 5014 22650,'-20'-28'-7002,"0"2"4871,0 5 1384,-2 4 840,2 4 277,-3 5 618,1 3-94,-3 5-894,0 27 1925,-3-2-118,-1 30-855,-1-2-615,10-7 0,0 3-226,6-9 1,1 2-244,2 5 1,0 6 0,3-5-312,1-3 0,4 1-576,10 13 1,6 9 0,2-9-516,-1-12 1,4-2 1300,10 10 1,6 5 0,0-10 0,-2-15 0,1-5 0,11 11 0,0-1 0</inkml:trace>
  <inkml:trace contextRef="#ctx0" brushRef="#br0" timeOffset="22083">11620 5305 22560,'0'-41'-5936,"0"5"3987,0 8 975,0 6 605,21 12 2870,11 3-954,11 32-1697,5-1-510,-21 12 1,-3 4 464,-6-12 0,0 1-55,10 26 1,-3 4-86,-16-22 1,-1 0 103,6 14 1,-3-1-934,-10-14 0,-1-1-449,3 1 0,0 0 586,-1-1 1,-4-1 1052,-9 1 0,-2 0 0,10-2 0,0 1 1,-9-1-1,-1 0 0</inkml:trace>
  <inkml:trace contextRef="#ctx0" brushRef="#br0" timeOffset="22585">11557 2471 21750,'-48'0'360,"0"20"1482,-1 3-1720,13 12 0,0 7-472,9-12 1,0 3 92,-2 10 0,-2 6 1,4-2-94,4-1 0,3 1 97,-1 7 1,1 5 0,3-4-290,5-5 1,4-2-71,-5 13 0,8 0-585,17-5 1,6-4-123,-5-13 1,4-1 1162,11 0 0,6 1 0,0-6 0,0-6 0,3-3 0,14 5 0,-1 1 0</inkml:trace>
  <inkml:trace contextRef="#ctx0" brushRef="#br0" timeOffset="22816">12215 2879 22470,'0'-10'-5037,"0"22"3089,0 17 974,21 13-503,-16 8 933,28-10 141,-30-7 0,-3 2 371,13 20-863,-12-17 0,-2 1 945,1 18 40,0 6-377,-11-32 1,-6 3-464,-8 17 0,-5 1 948,-5-11 0,-3 0 0,8-6 0,-1 3 0,1-3 0,-9 4 1,0-1-1</inkml:trace>
  <inkml:trace contextRef="#ctx0" brushRef="#br0" timeOffset="23988">1633 10649 23549,'-4'0'1619,"-1"-8"-4682,2 6 1472,1-11-218,18 11 3469,12-3-224,12 5-1136,-6 0 1,1 0-1291,16 0-1106,-2 7 1,3 1 2316,-18-7 1,1 2 0,14 10 0,0 3 0,-10-8 0,-1 0 0</inkml:trace>
  <inkml:trace contextRef="#ctx0" brushRef="#br0" timeOffset="25900">3533 10396 23279,'0'-23'-6385,"-18"1"3946,13 3 875,-37 1 2451,21 3-869,-22 4 821,7 4-138,-4 5-823,-3 2 1718,-3 22 706,-1-2 476,1 20-1916,2-5 513,5 2-872,6 3-415,8 0-388,8 0-598,9-3-895,5 11-273,23-16-61,12 10 172,11-24 1256,5-4 291,5-9 850,-14-5 456,20-22 1004,-26-2-222,-9-14-81,-10 6-459,-9 6-1475,-4-9-624,4 10-177,-5-5-550,0 11-519,0 30 372,0 25 332,0 12-2,8-8 1,5-1 1355,13 4 0,-8-15 1,3 0-1,15 8 0</inkml:trace>
  <inkml:trace contextRef="#ctx0" brushRef="#br0" timeOffset="26200">3883 10381 22290,'0'43'-6206,"0"17"4168,0-17 1063,0 16 427,0-14 212,0 1 32,0-1 76,0 14-1099,0-18 2677,0 16-541,0-32 1,0 1-720,0-32-90,0-30-90,0-6-104,-1-1 0,2-2-293,13-10-458,-13 4 0,2 0 618,12 20 1,0 1 16,-13-9 1,0 1 547,33-11 1,-18 8 0,18 1-1</inkml:trace>
  <inkml:trace contextRef="#ctx0" brushRef="#br0" timeOffset="26538">4502 10512 22650,'-46'-33'-4362,"10"14"3333,13-6-769,-1 22 2848,14-18-2746,-6 42 2440,9-11-116,7 31-2224,19-4 709,-14 2 19,14 6 220,-1 0-1434,-13 0 2442,23-2-1828,-26 12 94,19-16 1481,-18 15 944,7-30-1215,-10 1 754,0-40 138,0-12-622,-13-20-731,12 13 0,-1-1 0,-10-14 796,17-4 0,7-1 1,15 0-1,-4 13 1,0-1-1</inkml:trace>
  <inkml:trace contextRef="#ctx0" brushRef="#br0" timeOffset="26981">5113 10557 23009,'-52'-19'-1971,"9"15"2307,6-15-1645,8 4 454,-10 11 1246,12-12-889,-22 34 1753,28-13-833,-7 50-340,22-30-634,3 10 1,2 2-85,1 1 20,0 11-787,25-18 563,-19-3-1956,41-4 1440,-16 2 582,12-14 1442,13 1 445,-24-13 483,9 0 0,-16-22 209,-4 17 783,-2-42-2517,-6 27 837,-2-24-1392,-5 11-121,-2-15-846,-2 13-112,-2-8-170,0 19-344,0 5 1344,-14 5-282,10 28 925,-10 28 349,33 5-601,-9-8 1,1-1-508,11 2 117,9-3 0,0-1 108,-7-3 188,12-9 0,3-6 721,-5-9 1,10-4 0,-13-5-1</inkml:trace>
  <inkml:trace contextRef="#ctx0" brushRef="#br0" timeOffset="27390">5595 10610 21930,'0'7'-6385,"0"8"4256,0 26 1065,0-7 425,0 2 214,19-13-155,5 0 510,12 3-1126,-1-14 2109,7 8-190,-12-18 862,22 4 48,-26-24 572,6 14 89,-15-32-1409,-5 19 586,0-28-1690,-6 15 224,-1-9-1242,-5 5-306,0 9-392,0-2 163,-15 18 1488,11 17-80,-12 44 422,16-2-197,0 4 0,0 1 9,0-21 1,0 1 174,0 27 0,0 1-45,0-24 0,0 1 7,0 3 1,-1 5 0,2-4-383,6-4 0,0 0-161,-5 11 1,0 1 205,5-4 1,0-3 282,-6-11 1,-2 0 279,1 15 0,0-2-143,0-2 0,0 10-112,-24-36 1901,17-4-959,-44-11 257,28-4-606,-28 0-434,19-8 0,-1-4 0,-21-17 0,17 4 0,1 0 0</inkml:trace>
  <inkml:trace contextRef="#ctx0" brushRef="#br0" timeOffset="29782">6915 10690 22920,'-6'-5'-3740,"0"1"2782,0-1 123,1 1 762,1-2-754,-1 1 572,3 0-436,0 0-1351,1 1 1487,1-2 235,0-2 178,25-1 2142,-19-1-630,47-1 692,-25-1 734,28 0-164,-5 1-3736,2 5 1,3 2 1383,-20 1 1,0 1 0,22-1 0,-2 2 0,5 1-1</inkml:trace>
  <inkml:trace contextRef="#ctx0" brushRef="#br0" timeOffset="30282">8808 10452 23729,'-26'-24'-5684,"3"-1"3494,-27 5 2841,7 1-248,-3 10 1,-3 1 385,-11-1-492,0 2 0,2 7 390,9 19-406,12-8 1,4 3 1897,7 22-881,2-1-993,43 9-1960,4-9 958,11-4 1,6 0-233,16 3 439,0-5 0,1-2-243,-21-13 0,-1-1 139,21 7 1,-2-2 843,0-1-126,7 2 1639,-35-12-794,-11 0-445,-38-5 676,-23-15-1557,-18 10-649,18-14 0,1 1-549,-11 12 1521,20-12 0,2-1 0,-5 2 1,4-13-1</inkml:trace>
  <inkml:trace contextRef="#ctx0" brushRef="#br0" timeOffset="30870">9307 9633 22830,'1'-5'-3638,"-1"23"923,-16 35 2644,12 4-175,-4-17 0,0 1 20,7 4 1,2 0-67,-1-10 0,0 2 86,0 27 1,0 1-541,-1-27 1,2-1 426,8 25 1,1-2 74,-5 6-243,11-26 0,0-1-379,-12 8 526,23-5 36,-23-6 202,24 2-69,-12-16 120,14 4 528,-6-21 1045,0 0 383,-5-20-74,3 12 418,2-35-881,2 18 655,0-23-773,1 7-259,9-17-936,-10 15-114,9-17-618,-19 30-202,-1 4 1199,-7 9-963,-4 11 1833,1-5-1072,1 27-1737,-2-16 480,6 50-298,-3-30 656,-1 8 0,0 2-781,3 3-35,3 7-1104,3-8 626,-4-13 1970,11 3 99,-7-19 867,12-3 901,-11-5 81,6-22 230,-1-7-354,-6-12-305,7-14 153,-14 22-822,3-18-1053,-9 27-589,0-7-556,-2 42-69,0 22 222,0 11-21,16 13-951,-12-22 239,11 0-375,-1-1 2225,-10-3 1,23-2 0,-12-3 0</inkml:trace>
  <inkml:trace contextRef="#ctx0" brushRef="#br0" timeOffset="31051">9998 10059 23099,'-19'-41'-8852,"9"13"5035,-7-2 3545,15 45 1,14 13-1,11 30 1</inkml:trace>
  <inkml:trace contextRef="#ctx0" brushRef="#br0" timeOffset="31518">10388 10768 23189,'25'-42'-1718,"-19"7"-453,36-1 3792,-37 5-2859,28-16 2241,-19 8-1060,-4 5 1,-2-1-158,3-7-642,-11-13 4,0 4 610,0 14-1554,0-13 1425,0 27-831,-14 2 284,10 38 853,-10 3 888,14 26-823,0-12 0,0 1 0,0 26 0,0-16 0,0 6 0,0-4 0,0-7 0,0-2 0,0 24 0,0-2 127,0-1-1263,16-2-1421,-12-3 1600,13-4-380,-17-3 707,0 9 360,0-18-90,-20 9 1049,15-28 8,-31-4 2217,12-11-507,-7-4-13,-12-24-1536,16-7-910,12 1 0,0-2-513,-5-17-116,14 14 0,2 0-144,-4-6-1836,26-14 1380,16 8 451,12 12 1094,-3 9 1,2 1-1,17 1 1,-19 9-1,1 0 1</inkml:trace>
  <inkml:trace contextRef="#ctx0" brushRef="#br0" timeOffset="31783">11332 9811 22110,'-30'16'1977,"4"-12"-1757,7 40-2357,3-18 1507,-2 28-552,5-4 236,2 2 538,6-9 0,2 1-321,1-11 0,0 1-265,-1 24 1,4 0-69,9-24 1,2 0 252,1 21 1,4-2-335,3-23 0,3-2 291,-1 9 0,1-3 737,13 6 0,3-6 0,1-4 0</inkml:trace>
  <inkml:trace contextRef="#ctx0" brushRef="#br0" timeOffset="32466">10780 9873 22560,'-12'-2'-1039,"2"1"1038,5 0 294,1 1 144,1 16-1634,-3 10 304,2 10 456,-1 7 1,-2 1-788,0 9 716,1 2 0,1 1-736,2 1 608,2-9 0,1-1-943,0 7 1182,0-20 0,0-1-770,0 10 204,0-5-219,16-3 969,-12-6 0,12-4 0,-16-3 0</inkml:trace>
  <inkml:trace contextRef="#ctx0" brushRef="#br0" timeOffset="32616">10577 10437 22380,'-24'-22'-5869,"6"1"3521,10 2-215,4-1 1593,4 2 815,19 0 1730,-15 0-2108,50 1-56,-20 1 913,0 8 0,2 1 0,28-7 0,-31 7 0,1 1 1</inkml:trace>
  <inkml:trace contextRef="#ctx0" brushRef="#br0" timeOffset="33003">11987 9921 23459,'15'-8'2484,"-11"1"-4257,26 3 2424,-7 2-130,9 2-355,16 19-976,-18 9 87,-6 0 0,-2 3-1048,0 23 404,-9-22 0,-3 0-392,-2 21-386,-4 6 268,-4 3 1191,-11-28 0,-4 0 583,5 2 0,-4-1-17,-10 2 1,-5 0 295,3-1 1,-2 3 0,0-2 0,-7 6 0,-1 0 0,3-5 0,0 0 0,0 0 0</inkml:trace>
  <inkml:trace contextRef="#ctx0" brushRef="#br0" timeOffset="33733">1430 13131 22920,'-10'-1'192,"2"-2"-1470,8 0-1329,25-4 4499,10 2-1475,-1 0 1,3-1 308,24 0-1254,-16 2 1,0 1-867,13 0 1452,-20 3 1,0 0 0,17 0-1,-1 0 1</inkml:trace>
  <inkml:trace contextRef="#ctx0" brushRef="#br0" timeOffset="34552">3217 12741 23729,'-17'-23'-7202,"-9"-5"5396,4 10 1371,-24-2 1104,19 14 229,-22 21 912,25-10-553,-11 51-1651,18-33 1794,2 32-866,11-22-579,4 0-677,0-1-608,27 7-1153,10-13 1652,-3-8 0,2-2 348,22-6 420,-19-4 0,-1-1 909,5-5 442,9-15 854,-23 11-297,-4-30-307,-7 17-298,-2-31-1439,-9 17-372,-3-24-367,-4 24-658,0-15-636,0 25 296,-15-1 530,11 12-970,-12 21 3632,16 10-1687,18 13-265,-13 4 380,28-5-151,-29 3-822,31 2 1319,-8 13 0,11-14 0,-1 7 0</inkml:trace>
  <inkml:trace contextRef="#ctx0" brushRef="#br0" timeOffset="34849">3800 12630 22200,'0'43'-6296,"19"-8"2950,-14 3 2114,14-8 271,-3 5-18,-3 15 331,5-12 219,1 20-1320,-12-28 1818,3 3 914,1-16-1210,-10-6 297,4-23 1442,-5-15-1536,0-30 101,0 2-105,0-5-591,0 23 1,0 1 735,0-20 0,0 19 0,0 1 1,0-13-1</inkml:trace>
  <inkml:trace contextRef="#ctx0" brushRef="#br0" timeOffset="35233">4480 12616 21390,'0'42'-6385,"0"-7"4256,0 8 1065,15-7-724,-11 3 1309,10 1-445,-1 1 333,-10 11-1123,19-13 1604,-19 17 655,12-29 39,-14 4 55,4-19-1192,-5-22 1155,0-19 79,0-13-712,0 6 0,0 0 230,0-14-292,8 14 1,0 1 511,-4-15-720,13 1 850,0 1-361,-13 3 0,28 2 1,-14 2-1</inkml:trace>
  <inkml:trace contextRef="#ctx0" brushRef="#br0" timeOffset="35668">5083 12668 23279,'-20'-21'-6509,"15"-7"3459,-27 25 4943,19-9-2681,-1 32 1624,3 7-788,11 12-642,0-1-1002,0-7 1582,0 13 352,19-10-2426,3 18 965,1-26-417,15 6 772,-12-21 1573,10-2 119,-2-9 583,-11 0 89,-2-16 684,4-8 62,-7 3-1698,-8-11 0,-1-2-292,-2 11-584,-3-35-723,-4 35-732,0 5 91,0 0-190,-14 10 784,11 21 570,-11 12 972,14 12-1114,0-3 425,18-7-157,-13 0-659,33 10 503,-9-11 483,25 5 0,-6-12 0,1-1 1</inkml:trace>
  <inkml:trace contextRef="#ctx0" brushRef="#br0" timeOffset="36115">5760 12692 22470,'0'-17'-6566,"-19"1"4954,15 22 3071,-15 7 220,19 26-2998,0 2 378,0-9 234,17-10-1051,-12 0 1469,24-12 1035,-15 11-2282,10-9 591,-10-23 2807,-5-4-829,-9-22-1033,0 8 252,0 6 127,0 25-1318,0 18 1238,0 18-1002,18 7-1802,-14-1 1798,12-8 1,2 3 358,-7-9 0,-1 3 51,8 26 1,1 0-43,-4-23 0,0 1 177,-1 10 1,-1 8 0,-1-7-65,-3-11 1,-2 0 114,7 28 0,-3-3 672,-5-15-53,-2 14 41,-3-36-15,-1 1-845,-22-20 906,-19-15-275,-6 5 1,-7-31 0,18 10 0</inkml:trace>
  <inkml:trace contextRef="#ctx0" brushRef="#br0" timeOffset="36399">7045 12889 22650,'51'0'-990,"-1"0"-89,-6-3 1112,4 2 1,7-2-1,2 3 1</inkml:trace>
  <inkml:trace contextRef="#ctx0" brushRef="#br0" timeOffset="36949">8530 12316 23459,'0'42'-6205,"0"-6"4076,0 6 1065,0-8 425,18 5-528,-14-1 720,26 17-262,-27-16-1034,9 23 1552,-12-33 1271,0 11-451,0-23-89,0-3-6,0-29-306,0-10-614,0-15-996,0-18 673,0 16 824,8 4 1,4-1 0,11-9 0,-2 17 0,0 0 0</inkml:trace>
  <inkml:trace contextRef="#ctx0" brushRef="#br0" timeOffset="37282">9002 12721 23909,'38'-15'2787,"-5"12"-3055,4-31-341,-5 29 671,4-35-618,0 23 1063,0-18-724,8 0 369,-15 9-731,6-15 333,-23 20-483,-2-4-498,-8 12-71,-2 4-840,-20 4 1834,-4 2 81,-19 24 693,19 6-463,3 7 0,5 4-302,11 12 110,-4-7 0,1-2-15,8 2-1009,22-6 1,6-2-1521,6 5 2554,4-15 1,4-2 0,10 5 0,3-1 0</inkml:trace>
  <inkml:trace contextRef="#ctx0" brushRef="#br0" timeOffset="37616">9950 12368 22740,'-7'16'-2387,"20"8"-1966,-8 13 2651,28 1 937,-17 12-477,1-11 786,-4-6 0,0 1-281,3 4-1437,0 9 900,14-11 1942,-20-11-212,17 5-424,-17-19 519,2-2 527,-5-8 764,0-1 422,8-23-904,-5 17-69,7-42-2456,3 7 1342,-5-13 0,8-8 0,-8 16 0</inkml:trace>
  <inkml:trace contextRef="#ctx0" brushRef="#br0" timeOffset="38070">10557 12765 22560,'0'6'-5666,"0"0"3807,0-4 795,23-14 3782,5 9-1295,14-29-373,-4 28-284,-10-27-916,8 11 2223,-11-9-684,11-11 52,-21 13-2568,3-23 1,-14 19-433,-1-12-32,-3 13 235,0 0-536,0 1 683,-17-7-912,12 11 719,-13-8 316,6 21 985,9 24 446,-18 22 738,19 14-1000,-6 7 295,8-10 212,0 3-354,-2-14 1,4 0 158,21 15-717,-11-10 1,0-2-876,16 2-139,14 8 1394,-10-14-327,12-10 825,12 1 112,-26-15 520,8-5 354,-15-4 53,-4 0-646,-1-16-576,4-6 1,-8 1-1,3 4 1</inkml:trace>
  <inkml:trace contextRef="#ctx0" brushRef="#br0" timeOffset="38449">11230 12527 23729,'0'33'-6296,"18"-13"4099,-14 13 635,27-15 1937,-13 34-1755,0-18 938,-3-3 0,0-1-205,3 3-1382,13 21 1670,-8-29 644,-5 4 452,-4-13-1329,-5-7 1373,2-2 212,-5-6 864,2-22-521,-1-8-571,4-31-461,-2 8 365,5-6-958,-5 25 1,0 1 79,7-19-410,-1 8 0,1 0-887,5-5 1568,8-11 0,-8 26 0,0 4 0</inkml:trace>
  <inkml:trace contextRef="#ctx0" brushRef="#br0" timeOffset="39066">12313 12355 23279,'-24'-15'-4248,"-15"0"3801,13-8-1414,-25 4 2052,17 12 403,-7 20 920,31 14-1745,1 8 0,5 2-1168,29 15 775,-12-8 0,1-2-895,17 2 1321,-10-17 1,0 0-843,2 21-749,3-15-132,4 13 1064,-28-28-285,10 3 1114,-31-15 2089,-4-31-2036,-16 18 1247,18-39-1287,5 24-88,16-7 447,0 2-28,0 11 178,0 2-2643,39 1 4384,-13 4-1798,12 5 1,3 2 1772,3-1-1011,-2 2 0,1 2 653,9-1-919,-16 0 1,0 0 752,14 0-90,2 0-1932,1 0 307,-17 0 0,1 0 30,18 0 259,-13-8 1,-2 0 318,2 4-38,11-29-244,-33 9-445,-3-9-515,-13-10-882,-4 17-84,-28-14-489,-8 21 1545,2 6 0,-1 2-294,-19 3 690,15 13 0,2 6 1077,0 20-27,-5 14 444,31 4-844,30 13-962,-14-13-344,19-16 1,4-1-1134,3 14 640,0-24 0,3-1 22,-4 0 1,-1-1 1149,3 0 0,1-2 1,2 0-1,0-2 0,0 1 1,1-1-1</inkml:trace>
  <inkml:trace contextRef="#ctx0" brushRef="#br0" timeOffset="39499">14293 11831 24718,'-35'-30'-5609,"1"4"4162,5 5 792,-1 10 1054,2 5 274,-11 28 835,9 3-1241,6 12 0,3 6-600,8-12 0,2 2 515,-2 13 1,2 2-124,6-10 1,2-1-234,1 2 0,0 1-358,0-1 0,4 0-762,13 0 0,3-1-652,-6-1 1,3-1 421,14-1 1,3-2 1411,-7-2 0,1-1 0,1-2 0,2-1 0,0-3 0,1 1 0</inkml:trace>
  <inkml:trace contextRef="#ctx0" brushRef="#br0" timeOffset="39720">14978 12014 23819,'11'-3'2638,"1"0"-1766,17 28-4114,-3-6 2335,-2 12 0,0 3-1074,6 10 1173,-9 0 1,-4 3-749,-3 13 671,-16-16 1,-4 7 0,-3-5-661,-1-7 1,-5-1 1459,-10 13 0,-6 5 0,0-7 1,-2-8-1,-2-3 0,2-3 1,0 0-1,0-1 0</inkml:trace>
  <inkml:trace contextRef="#ctx0" brushRef="#br0" timeOffset="42916">992 15334 25888,'54'-13'2098,"-7"10"-2341,-1-10 741,14 13-1940,-13 0-1018,18 0 2406,-19 0 0,0 0 0,-1 0 0</inkml:trace>
  <inkml:trace contextRef="#ctx0" brushRef="#br0" timeOffset="44534">3058 14825 24179,'-21'-35'-7648,"-16"2"6647,32 3-648,-41 6 2263,26 3-999,-23 5 990,10 6 174,-1 5-1076,-4 5 2200,-1 0-391,-18 18 917,15 10-1815,9-4 0,4 4 1023,3 20-1625,11-16 0,4 1-311,6 7-438,16-8 0,3 0-1497,-7 1 1355,34-6 0,8-4-575,-17-7 1045,18-4 0,1-4 108,-10-8 893,22-18 988,-32-7 409,6-25 127,-25 9-1390,1 0-492,-12-2-1156,2 14-79,-3-16-775,0 26-383,0-2 524,-14 15 1155,10 22 335,-10 16 275,14 13-240,8-9 1,3 1-1280,8 13-6,-1-4 0,3 1-354,7 7 1646,-12-19 0,-1-1 1,9 7-1,1-2 1</inkml:trace>
  <inkml:trace contextRef="#ctx0" brushRef="#br0" timeOffset="44832">3360 14884 22920,'0'-35'-6386,"0"3"4168,-16 8 412,13 4 801,-13 6 1042,16 33-146,0 39-130,18 5-414,-12-19 1,-1 7 0,2-7 442,4-9 1,0-2-60,2 20 0,-3-1 259,-7-2 294,6-6-632,0 7 640,-7-18 25,11 5-579,-12-26 533,3-17 1374,-4-40-1265,0-3-542,-8-1 0,0-2-451,4-12-260,-4 6 0,1-1 886,6 22 0,2 1 1,-1-9-1,0 0 1,0-15-1</inkml:trace>
  <inkml:trace contextRef="#ctx0" brushRef="#br0" timeOffset="45188">3787 14762 23549,'-28'-16'-4379,"5"3"3155,12 37 1031,4-5-90,24 24-1907,-12-6 1559,9-4 1,3 1-355,3 19-113,-11-15 1,1-2 109,21 14-122,-28 0 239,22-5-368,-22-4 1924,16-5-448,-17-7 1454,9 2-1728,-9-15 617,2 1-673,-4-32 51,-16-15 16,13-34-409,-24 5-226,24 11 0,3 0 62,-11-15-267,8 9 0,6 0 969,16-5 1,-17 21-1,1 3 1,16-9 0</inkml:trace>
  <inkml:trace contextRef="#ctx0" brushRef="#br0" timeOffset="45633">4540 14881 23639,'-25'-18'-4076,"-20"14"5276,39-27-4336,-40 28 4289,28-22-2806,-17 21 2389,9-9-853,-5 4-495,9 6 1614,-11 9-389,18-3 1866,-4 53-3216,14-26 1195,1 34-1671,4-19 355,0-1-487,27 1-1457,4 13-83,16-17 1484,-17-13 0,0-4 760,10-3 933,-4-11 1,0-4 833,6-2 207,12-20 470,-22 12 745,-1-37-592,-7 19-990,-10-9 0,-3-3-363,3-10-475,-8 5 1,-1-1-1043,-2-3-401,-3-21-915,-17 35-89,12 0 756,-13 17 802,6 7 855,10 20-202,-10 15 707,12 11-707,19 7-727,5 11 148,12-13 30,-11-7 1,0-2-1023,8 3 1568,14 5 1,-12-23 0,1-5 0</inkml:trace>
  <inkml:trace contextRef="#ctx0" brushRef="#br0" timeOffset="46048">5162 14906 22200,'-23'-17'-5252,"-8"8"5535,27 15-511,9 14-2586,20 18 1181,25-2 1447,-8-13 310,4 2-1107,-12-23 2139,-1 7-877,13-9 670,-13 0 1887,18-33-303,-31 25-1723,-7-24 1,-4-4-706,-5 16 172,-4-39-1830,0 33 217,-21-12-753,16 19-43,-28 4 902,31 30 323,-22 6 2097,21 25-1257,-3-10 1,0 2 359,6 27-282,-1 0 0,2 2 148,7-24 1,1-1 58,-8 17 0,2-2-761,13-16 1,-1-3 146,-13 0 0,-1 0-614,11-1 0,0-1 705,-9-2 1,-3-1-31,11 29-35,-2-6 415,-7 7 165,7-21-254,-9 11 288,-19-33-1283,-4 0 1623,-24-16 1,10-2 0,-2-2 0</inkml:trace>
  <inkml:trace contextRef="#ctx0" brushRef="#br0" timeOffset="46236">6230 15180 21750,'11'0'0,"-3"0"0,8 0-180,1 0 101,26 7 0,-6-5 0,18 5 0</inkml:trace>
  <inkml:trace contextRef="#ctx0" brushRef="#br0" timeOffset="46749">8015 14718 22560,'-51'-8'-1032,"2"3"1077,13 3 1,-1 1 348,-16 1-105,11 9 0,1 5 769,-1 16-1002,14-4 1,4 4-377,3 16-435,4 16-6,13-25-401,28 23-1215,-18-29 228,42 4 353,-12-19 720,11-8 1106,18-21 1007,-29 9-175,-7-25 0,-1-5 267,1 3-106,-11-3 1,-4-2 99,4-10-788,-7-2-631,-1 0-112,-7 12 0,-1 0-1381,1-18 1069,-1 8 0,-4 1-507,-18-8 634,19 10 0,-2 2-238,-31-4-96,31-7 325,-21 17 184,22 15 180,-8 29 1795,10 11-1472,0 32 66,9-14 1,1 1-472,-5 28 309,4-21 1,1 3-139,-2 5 1,-2-1 230,-5-13 0,1 2-516,5 2 1,3 4 0,-1-5-1072,-3-5 0,1-2 260,7 21 1,1-3 1124,6 1 0,1 6 0,-6-27 1</inkml:trace>
  <inkml:trace contextRef="#ctx0" brushRef="#br0" timeOffset="47066">8185 15030 22740,'2'-15'-5121,"2"-5"3658,11 16 4465,0-7-2014,10 6-58,16-2-303,-6 3-456,0 0 1,1 0 58,11-1 517,-7 0 1,1-1 710,6-2-1655,13-3 249,-26 1 140,-4 1 56,-7-5-39,-9-8-926,-7 0-279,-23-18-1314,11 14 387,-38-19 74,10 20 24,-13-7-127,4 16 908,13 4 638,14 4 528,-13 4 2037,18 3-452,-7 20-263,10 10-1346,29 29-1236,-16-7 241,15-24 1,4 0-490,-5 4 0,1-1 1286,3-7 0,2-1 1,4 7-1,-2-1 0,14 9 1</inkml:trace>
  <inkml:trace contextRef="#ctx0" brushRef="#br0" timeOffset="48052">8483 14674 22920,'0'-5'-5217,"0"1"3179,0 23 884,16 6-58,-12 15 645,11-1-547,6-6 704,-16 1-1389,29 1 1740,-30 0-397,24-2-536,-24-2 93,24-3-169,-16-3 1248,12-4 1,-8-6-1,0-3 1</inkml:trace>
  <inkml:trace contextRef="#ctx0" brushRef="#br0" timeOffset="48300">8678 14270 22560,'-18'10'2678,"-5"-7"-2798,21 16-3323,-6-11 2950,8 18 1,0-7-1,0 8 1</inkml:trace>
  <inkml:trace contextRef="#ctx0" brushRef="#br0" timeOffset="49004">9067 15059 23189,'15'-20'908,"5"-34"-2505,0 28 1899,4-14 0,-2-3-514,-6-5 56,3 3 0,1-1 135,0-10-91,-15 19 1,0 0-384,4-2 0,-2 2-126,-5-20 537,1 12 0,0 1-839,-3-2-103,0-19 330,0 38-199,0-1 366,-15 19 705,11 22-9,-11 3 1160,15 24-1390,0-6 1,0 2 152,0 27-189,7 2 1,1 3-30,-6-23 0,0 0-220,4 16 1,3 1-282,-1-17 0,-2-1-9,-4 1 1,0 0-504,11-1 0,0 1 9,-6 16 0,-1-1 658,0-16 1,1 0-79,-1 22 0,-2-2 247,-4 1 247,0-28 1,0-1 172,0 0 61,0-7 151,-25-9 2152,-6-7 309,-14-7-70,-15-24-1145,22 12-965,5-24 1,1-6-311,-3 6-132,13-3 0,3-5-416,7 3 1,3 1-2001,-2-21 1009,16 5 1,7 1-166,15-10 1173,13 9 0,8 3 247,-15 19 1,6 2 221,4 3 0,9-3 0,1 2 1,-5 3-1,8-1 0,-1 3 1,6-1-1,0 1 0,-1-1 0</inkml:trace>
  <inkml:trace contextRef="#ctx0" brushRef="#br0" timeOffset="49683">10117 14730 23009,'19'-30'-551,"-14"0"-1727,28-6 3454,-29-3-2504,25-3 2225,-25-2-1074,9 11 1,2 0 282,-1-18-618,-7 18 0,1 0 185,8-30 505,-15 19-1670,4-17 1389,-5 34-1007,0-1 679,-14 42 1139,10 3-782,-10 29 94,8-9 0,1 2-176,4-7 1,-1 3 150,-3 30 0,-1 2-26,6-25 1,0 2-33,0 4 1,0 5 0,0-5-163,0-3 0,0-2-811,0 12 1,0 2 201,0-4 1,0-3 370,0-13 1,0 1 62,0 19 1,0-3-97,0-1 316,-9-17 1,0-4 571,4-6-140,-33-1 1604,5-18 119,-10-4-989,10-13 1,0-1 251,-8 6-479,4-19 0,1-4-368,-3 8-495,13-3 0,1-2-92,-2-2-1680,5 1-229,8 0 205,7 3 339,4 1 388,3 2 767,53-9 1437,-14 8-846,20 2 1,6 3 98,-26 5 1,0 2 0,16-5-1,1 1 1,-14 4 0,0-1-1</inkml:trace>
  <inkml:trace contextRef="#ctx0" brushRef="#br0" timeOffset="49950">11015 13829 24359,'-18'-17'-5758,"-8"5"5595,15 5-283,-13 23 2440,7 3-1404,-3 23-775,2 1 20,-1 8-752,-3 9 1262,6-9 0,1 1-456,2-10 1,0 1 171,-2 14 0,2-1-813,5-15 0,2-1 229,1 0 0,1-1 111,2 0 0,0-1 32,0 0 1,3-1-448,8-1 1,0 0-172,-9-3 0,5 1-896,31 9 1,8-1 1854,-23-12 1,1-2 0,26 8 0,4-4-1,-19-13 1,1 0 0</inkml:trace>
  <inkml:trace contextRef="#ctx0" brushRef="#br0" timeOffset="50716">12372 13761 24449,'14'-32'-2414,"19"-5"3219,-4 17 583,22 1 93,-7 16-1633,-4 19 1,1 6-334,-9-8 0,1 4 133,4 12 1,2 8 0,-4-1-464,-3 0 1,-4 1 298,10 14 1,-5 5-203,-15-15 0,-4 2 1,-2-1-427,1 7 1,-5 3-200,-5 6 0,-4 7 0,-3-6 91,-6-3 0,-5-1 735,0-6 0,-4 2 0,-1-3 608,-9 8 0,-3-3 0,7-16 0,-1-1 0,-1 1 0,-2 1 0,1-1 0,-1 1 1</inkml:trace>
  <inkml:trace contextRef="#ctx0" brushRef="#br0" timeOffset="53865">1013 17068 23999,'-16'-12'-4149,"0"1"2872,3 2 916,3 0-225,3 2 32,4-1-822,2 4 411,1-2-631,18 2 3264,-13-1-609,35-2 427,-20 3-998,24-2-1092,-4 3 1194,9 1 1,4 1-1,4 1 1</inkml:trace>
  <inkml:trace contextRef="#ctx0" brushRef="#br0" timeOffset="56117">3275 17023 24539,'0'-30'-6386,"-14"13"3105,10-1-1307,14 16 5003,29-5 1,16 22 0,7 4 0</inkml:trace>
  <inkml:trace contextRef="#ctx0" brushRef="#br0" timeOffset="56251">4888 17122 21750,'20'3'-1078,"2"-1"534,-7-1 534,4 0 1,-2 1 0,0 1-1</inkml:trace>
  <inkml:trace contextRef="#ctx0" brushRef="#br0" timeOffset="56399">6120 17286 22560,'14'10'-5043,"-3"-1"3142,-1-1-217,-1-1 2275,3-3 0,4 0 0,4-1 0</inkml:trace>
  <inkml:trace contextRef="#ctx0" brushRef="#br0" timeOffset="56554">7832 17163 24629,'22'0'0,"-4"12"-2984,-4-9 1921,-4 9-3021,0-12 4299,0 0 0,5 0 0,1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5:57:11.17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1490 2146 23639,'26'0'-1439,"-2"-15"1832,-7 11 1,-1-12-1,-1 16 1</inkml:trace>
  <inkml:trace contextRef="#ctx0" brushRef="#br0" timeOffset="1000">3270 1734 24898,'-42'-2'-341,"-1"0"258,-3 2 298,11 6 0,1 3 542,-17 11-437,11 1 1,4 4-80,1 13-592,5 6-85,22-9-602,8 0-147,22-9 1,7-1-186,13 15 377,0-15 0,7 0 235,4-1 0,1-1 213,-13-6 0,2 0 352,3 0 1,4 3 0,-5-3 55,-8-3 0,-2-1 438,9 4 1,-3 0 1836,0 3-1615,-13-3-307,-12-3-720,-9-1-746,-7-3 377,0-1-14,-44 5 2216,11-3-1238,-14-1 0,-5 0-36,-11 0 151,9-3 1,-2-2 0,-9-2 0,24-2 0,-1 0-1</inkml:trace>
  <inkml:trace contextRef="#ctx0" brushRef="#br0" timeOffset="1249">3838 1463 25078,'0'34'-4766,"0"4"2637,0-3 1065,0 3 336,17-6-342,-13 23 615,30-11 130,-24-4 0,-2 0-2116,14 9 952,-7-7 0,-2-1-397,1 8 111,3 12 1655,-1-22 1,-14-4 0,5-1 0</inkml:trace>
  <inkml:trace contextRef="#ctx0" brushRef="#br0" timeOffset="1397">3583 2081 22920,'43'-30'1392,"-12"8"-1013,16 1 1,4 0-347,9-3 22,-16 8 1,0 1-1,-10 4 1,0 2-1,1 0 1,1-1 0</inkml:trace>
  <inkml:trace contextRef="#ctx0" brushRef="#br0" timeOffset="1981">4690 1614 25708,'0'49'-5666,"0"-9"3627,0 6 975,19-7-553,-15 3 1188,12-9 0,-1 2-316,-12 16 611,3-17 0,1 1-1755,2 10 1507,-7-3 280,7-2-328,-9-5 1491,0-5-187,0-7 318,0-1-1078,0-10 269,0-48-1,0 7-376,0-18 0,0-3 424,0-6-379,9 18 0,1 0-89,-5-16-597,28 2-509,-21 20 0,-3 0-182,9-11 1644,20-8 1,-22 27 0,19 2 0</inkml:trace>
  <inkml:trace contextRef="#ctx0" brushRef="#br0" timeOffset="2564">5615 2092 22920,'21'12'-2604,"5"-2"2282,14-30 2740,-1 2-768,-4-21-1622,5 1 182,0-6-148,-18 19 0,0-2-164,-1-1 0,0-1 524,1-2 0,-1-1-298,-1 0 1,0-2-637,6-17 0,-1-3-91,-7 14 0,-2-3 337,-1-3 1,1-4 0,-4 3-175,-4 3 0,-3 1-148,3-12 1,-3-1 142,-2 1 0,-5 3-229,-7 13 0,-2 1-59,1-20 0,-2 3-650,-12 5-140,-8-8 489,14 41 723,-17 38 2081,17 13-1377,2-2 0,1 7-23,5 17 1,2 3-7,-1-9 1,0 2-141,1 10 0,1 7 0,2-6 82,4-1 0,1-2-237,-4-7 1,1 2 0,4-4-888,11 1 0,2-2-1110,-12 0 1,3-2 370,22-3 0,3-2 1419,-17-2 0,-1-2 1,14-2-1,2-3 1,-8-1-1,1 0 0</inkml:trace>
  <inkml:trace contextRef="#ctx0" brushRef="#br0" timeOffset="2747">6437 2163 22740,'41'0'0,"2"0"-90,-3 0-450,6 0-166,-8-5 1,0-4 840,23-12 0,-21 11 0,0 1 1,16-8-1</inkml:trace>
  <inkml:trace contextRef="#ctx0" brushRef="#br0" timeOffset="2898">6973 1794 23729,'-46'-7'-884,"1"1"869,14 5 309,-1 1-47,-7 19 805,21 10-1641,-15 11 434,30 5-1322,-8-8 760,11 20-650,20-13-106,-6-6 0,1-2-2014,11 5 1667,0-15 1,-1-1 1630,-2 5 1,26-5 0,-12-2 0</inkml:trace>
  <inkml:trace contextRef="#ctx0" brushRef="#br0" timeOffset="3281">7333 1857 23189,'7'20'-7405,"-2"-14"6377,2 36 220,5-8-548,-1 10 1095,-1-11 0,0-2-444,1 8 386,4 11-1830,-5-10 2359,-3-12-377,1 5-95,-5-24 253,1-15 1529,-4-22-855,0-10-105,0-9-7,0 4-58,0-3-226,8 9 1,0-1 634,-4-19-433,11 10 0,2 2-489,-2-1 1640,16-11-295,-4 38 1036,-5 3-349,2 44-2093,-6-3-387,-3 12 0,-1 5-544,10 14 286,-3-1 1,0 2 84,-8-21 0,1 0-1535,7 14 0,3 5 0,-1-5 1878,-3-9 1,1-2 0,1 0 0,3 3 0,-2-5 0,-1-8 0,0 0 0</inkml:trace>
  <inkml:trace contextRef="#ctx0" brushRef="#br0" timeOffset="5035">9753 734 23999,'-53'20'4483,"-2"3"-3243,7 20-1536,21-19 0,1 2 45,-3 1 1,0 3-41,-1 5 0,0 2 2,-1 3 1,1 1 62,0 4 0,1 1-22,-1 1 0,2 1-395,2 0 0,2 3 134,4-4 0,2 3 0,1-2-5,1 7 0,2 2 21,2 3 1,2 6 0,5-7-713,8-7 1,8 0 1026,3-5 1,4 5 0,3-1 0,0-7-1,12 2 1,3-3 0,1 1 0,0 0 0,-1-1-1</inkml:trace>
  <inkml:trace contextRef="#ctx0" brushRef="#br0" timeOffset="5414">11018 1470 23999,'-31'-17'-2961,"-25"2"2984,28 4 236,-11 8 0,-4 1 371,-13-1-234,5 13 0,1 1 446,-7-5-481,21 14 0,1 3-22,-4-5 1241,7 21-1432,11-6-214,10 18-1017,6-10 80,25-4 0,6-1-1282,4 7 1234,16-5 1,5-3-488,2 4 625,-17-14 1,2-1 490,-5-3 1,-3-2-12,12 8 458,9 10 815,-37-20-721,-20 2 461,2-11-10,-46 0 944,0-7-1187,18 1 1,-3-2-1166,-12-6 1,1-2 215,-10 4 672,21-12 1,3-4 0,-7-2 0,5-21 0</inkml:trace>
  <inkml:trace contextRef="#ctx0" brushRef="#br0" timeOffset="5646">10803 971 23729,'10'-6'3895,"-27"25"-4766,11-3-940,-36 27 1982,38-3-1684,-41 7 1872,27 10-639,-2-26 1,0 2-49,1 19 0,3 2-432,4-12 1,1 1 323,-1 14 0,2 0 207,1-16 0,1-3-376,7 1 1,0-1 601,-3 0 1,-1 0-713,5-2 1,0-1 219,0-1 0,0 0-1436,0 30-13,10-25 0,3 0 1714,10 17 1,-9-23-1,-1-2 1,4 6-1</inkml:trace>
  <inkml:trace contextRef="#ctx0" brushRef="#br0" timeOffset="5915">11397 1254 24718,'9'-2'3098,"-2"0"-2085,-2 2-1411,-2 18-2937,-1 13 1396,-1 12 1249,0-4 1,-1 1-303,0 16 194,0-2 0,0 1-242,0-21 1,0 0-32,1 11 0,-2 0-478,-12 17 2312,9-2-1079,-9-3-684,12-17 1,2-1-571,-1 17 1570,0-13 0,0-3 0,0 0 0,0 6 0</inkml:trace>
  <inkml:trace contextRef="#ctx0" brushRef="#br0" timeOffset="6581">11095 1667 23369,'-4'-13'-7499,"-2"3"5050,1-2 1237,-2 2 971,0 0 270,-1 1 26,-1 1 127,0 1-1289,-2 3 2602,0 2 402,-10 2 198,2 0-178,-23 36-21,20-16-1198,2 13 0,4 2-89,6-1-306,2 16-929,8-14-640,24 1 384,5-3 0,5 0 198,-3-13-1,2 0 278,4 4 1,3 2-1,-3-4 84,-5-6 1,0-3 268,17 9 0,-1-1 279,2 0 17,-16-7 1,-3-2 548,-4 0-5,-5 0-1837,-41-9 1715,-15 0-246,-14-4-643,-2-14 263,14 10 1,-1-22 0,1 11 0</inkml:trace>
  <inkml:trace contextRef="#ctx0" brushRef="#br0" timeOffset="6797">11165 1583 24089,'0'-7'-4947,"0"1"3179,0-2 704,0 3 425,17-4 3078,-13 2-1951,42-1 661,-20 0-1815,14 3 1,4 2 154,15-1 842,-16 1 0,0 2 0,22 1 0,1 0 0</inkml:trace>
  <inkml:trace contextRef="#ctx0" brushRef="#br0" timeOffset="7700">12037 1663 24089,'0'-8'-5126,"0"1"3087,0 3 2234,0 0-833,0 19 212,0 8 212,0 11-14,0 6-1459,17-4 1172,-13 4 310,13 2-521,-1 4 78,-2 17 216,4-15 107,-7-12 1,-1-1-224,1-2-97,2 5 711,1-21 109,-11-5-72,4-3 374,-3-6 98,-3-23 90,0-13-367,-1-2 0,0-2 338,0-25-321,0 25 0,0 0-196,0-19 324,0-1-631,0 2-931,7 20 1,1 1-81,-4-13 1388,9 13 0,4 3 0,6 3 1,17-6-1</inkml:trace>
  <inkml:trace contextRef="#ctx0" brushRef="#br0" timeOffset="8014">13003 905 23999,'50'18'-1456,"-9"-14"2057,8 41-2537,-8-20 1469,-7 11 1,1 6-148,-9-14 1,1 1 346,2 7 0,1 5 1,-3-3-191,-4 0 1,-1 1-278,-2 4 1,1 5 0,-5-2-29,-4-4 0,-4 1 185,1 4 1,-1 4 0,-6-4 538,-11-3 1,-5-2-345,3 15 1,-5-2-135,-9-16 0,-5-2 211,1 0 1,-2 1 577,-2-1 0,-3-2 1,-2 0-1,-2-1 1,0 0-1,-1-1 1</inkml:trace>
  <inkml:trace contextRef="#ctx0" brushRef="#br0" timeOffset="8451">14237 1983 23369,'48'0'360,"7"0"-360,-9 0-90,4 0-360,-9 0-719,1 0-450,3 0 1619,-2 0 0,0 0 0,-1 0 0</inkml:trace>
  <inkml:trace contextRef="#ctx0" brushRef="#br0" timeOffset="8597">14520 2215 22020,'57'-19'367,"-8"15"1,-18-13 0,-1-2-1,21-2 1</inkml:trace>
  <inkml:trace contextRef="#ctx0" brushRef="#br0" timeOffset="8851">15085 1535 23819,'-26'-1'338,"12"15"-22,25-10-1323,-5 30-1647,41-17 2591,-26 18-1633,21-2 1294,-10 3-1267,-1 4 4,-14 3-679,11 3 1567,-25-11 1,-2 1 1064,13 20-916,-13-18 1,-2 0 698,1 15-1648,-18-1 872,13 0-822,-31-5 1875,31-3 0,-12-5 0,17-2 0</inkml:trace>
  <inkml:trace contextRef="#ctx0" brushRef="#br0" timeOffset="9479">16512 1860 24629,'-49'-1'145,"0"0"-169,12 1 61,-3 0-15,3 16 1015,-10 5-398,15-2-446,5 29-761,18-30-107,33 32-1571,0-29 1396,19-6 1,5-5 156,9-1 164,0-12 0,1-3 66,-3 2 546,-10-21 0,-3-4 688,3 2-327,-18-3 0,-2-2 1496,4-11-1384,-7-3-886,-4-6-119,-11 10 0,-3-1-212,0 9 1,-1-2 149,1-28 1,-5-2-217,-9 26 0,-1-1 305,3-4 0,0-5 1,0 6-134,-5 3 1,0 3-157,-7-12 1,5 2-661,11-8 799,-27 10-54,27 9 474,-20 8 189,22 33 1244,-7 5 739,9 34-1322,0 2 9,0 10-654,0 7 48,7-13 1,1 2-102,-7-12 0,2 0-71,10 26 0,1-1-568,-13-28 1,1-1-291,11 19 0,-1-2 107,-9 3 170,17 7-660,-19-29 80,6-6 52,-7-7-141,0-3 1075,-19-10 2709,-8-19-1210,-23-13-376,7-12 94,1-5-720,22 15 0,2-2 34,-9-18-346,10 6 0,3-2-577,3-8-668,4 9 0,5 1 536,25-3 1025,-17-10 128,27 35 1,6 5 1937,-6-5-978,14 8 0,3 6 544,6 18-1581,-7-1 1,0 4 29,-17 1 0,-2 2-231,11 2 0,-1 1 1,-11-5-1,-1 0 0,29 18 1</inkml:trace>
  <inkml:trace contextRef="#ctx0" brushRef="#br0" timeOffset="9764">17597 1668 25438,'-41'0'630,"-7"0"-630,8 0 0,-5 0 0,13 0 0,-1 21 515,3-16-239,5 38-828,3-25 655,13 35-1340,2-20 24,25 25-969,-14-25 412,46 7-24,0-13 1208,-18-17 0,3-2 675,13 1 0,0-3-436,9-2 985,-13-11 1,-1 0 928,-2 3-113,-11-21 0,-5-4 215,-5 7-1671,-9-12 0,-4-2-1270,-3 3-720,-32-9-952,20 14-435,-52 2 3074,34 2 0,-32 4 0,14 0 0</inkml:trace>
  <inkml:trace contextRef="#ctx0" brushRef="#br0" timeOffset="9964">17517 1301 23549,'7'-23'-2265,"3"5"2130,-6-1-1214,3 6 1520,-1 0-218,0 4 321,4 2 646,2 4-281,2 1-2376,9 23 1392,-6-3 1,4 24 0,-8-5 0</inkml:trace>
  <inkml:trace contextRef="#ctx0" brushRef="#br0" timeOffset="10115">17475 2644 21750,'19'-18'-407,"-3"-4"0</inkml:trace>
  <inkml:trace contextRef="#ctx0" brushRef="#br0" timeOffset="10597">18683 1759 26068,'-17'-25'-6576,"13"1"4126,-37-6 2610,12 14 282,-26-2 441,13 16 287,-7 25 321,25 9-1778,8 6 0,4 3 1259,3 13-809,19-12 1,2-3-1199,-5-5 501,26-9 0,4-3 112,-10-2-53,10-10 0,3-3-463,-1-2 1174,10-5 795,-17-26 826,-4 6 588,-1-25-1817,-11 14 0,0 0-277,8-20-313,-8 0 1,-2-3-483,-6 20 0,-2-1-22,2-13 1,-2 0-266,-3 12 1,0 1-24,0-2 1,-1 0-114,0 1 0,0 0 538,0 1 1,-1 1-411,0-31 311,0 10 274,0-2 193,-1 23 138,0 4-327,0 72 38,0-6 76,-1 3 1,2 5-92,7 6 0,0-1-37,-7-10 0,2 1 36,5 6 1,5 5 0,-2-5-431,0-5 0,0 1-743,6 8 0,3 5 0,0-7 304,-2-11 1,3-2-86,1 4 0,2 3 0,-2-8 1103,12 5 0,15 1 0,-16-22 0</inkml:trace>
  <inkml:trace contextRef="#ctx0" brushRef="#br0" timeOffset="11113">19478 1710 25528,'0'-23'-5666,"0"1"3448,0 6 1063,-18 3 1223,13 3-1322,-24 5 2345,26 43-1324,-8-15-493,11 36 726,17-29-438,-12 1 157,30-2 53,-9 5 658,-3-12-1718,33 3 1919,-37-17-654,27-3 1385,-24-5 672,-3-15-9,-2 11-228,-2-31-840,-4 18 123,-1-20-1349,-6-7-381,-1 8-549,-3-21-398,0 26-147,0-4-210,0 14 1089,0 29-369,0 7 729,18 44-170,-14-19 250,11-8 1,3-3-230,3-5-271,15 5 956,-6-13 328,8-7 816,-17-3-163,7-6 1242,-5-16 155,-6-7-674,7-23-517,-11 7 27,3-17-1056,-4 24-444,-1-17-122,-4 26-466,0 3-493,-2 10 1166,1 9 1149,1-3 534,6 26-2700,-1-16 679,0 23 0,0 5-1333,5-8-111,-1 11 0,0 1-1224,3 0 2846,6 8 0,-7-19 1,2-3-1</inkml:trace>
  <inkml:trace contextRef="#ctx0" brushRef="#br0" timeOffset="11263">20558 1439 23909,'0'-8'-2129,"0"21"1,0 6-1</inkml:trace>
  <inkml:trace contextRef="#ctx0" brushRef="#br0" timeOffset="11469">19808 937 24718,'0'-9'-6205,"21"2"9904,7 4-2594,14 2-923,4 21-2360,-3-15 2049,-6 20 0,1 3 0,24-4 0,-21 3 1,1 0-1</inkml:trace>
  <inkml:trace contextRef="#ctx0" brushRef="#br0" timeOffset="11897">22302 933 25528,'-19'-19'-5367,"15"4"2169,-34 6 4918,9 6-265,-12 29 188,-3 0-1191,13 12 1,2 5-320,6-12 1,-2 1-285,-4 9 1,-4 4 0,3-2 713,2 0 0,0 2-1078,-5 6 1,-2 6 0,2-5-607,3-2 0,1-2 1082,4-5 1,-2 1 0,3-2 0,-3 2 0,2-1 0,0 0 0,0 0 0</inkml:trace>
  <inkml:trace contextRef="#ctx0" brushRef="#br0" timeOffset="12490">23005 1625 24269,'0'-20'-4767,"0"1"2999,0-1 973,0-6 157,0 6 212,-24-10-130,18 18-268,-39 0 325,28 9 1798,-21 3 265,10 0 32,0 15 479,2-11-186,5 33-732,3-4 435,9 10-2192,2 21-586,33-24-750,-20 12 197,46-16-99,-32 0-311,25-5 1422,-14 11-466,7-15 1257,-9 9-430,-6-21 1231,-13 1-1000,-10-9-371,0-2-944,-26-2 260,-2-3 1536,-26 0 0,14-16 0,2-4 0</inkml:trace>
  <inkml:trace contextRef="#ctx0" brushRef="#br0" timeOffset="12763">23662 1663 23819,'3'11'-6876,"0"7"4864,-18-2 4723,11 13-3184,-12-17 2412,16 13-2666,0-6 114,23 6-1068,-18-6 2055,25-5 0,7-3 992,-8-3-1549,5-3 0,0-1 1428,6-4-1494,-1 0 1846,-3-14 639,5-4 26,-13 0-1074,1-25-1907,-21 25-465,-2-25-985,-6 18-296,-30-1 2231,-11-12 0,-18 9 0,29 11 0,0-1 1</inkml:trace>
  <inkml:trace contextRef="#ctx0" brushRef="#br0" timeOffset="12963">23348 1242 22380,'41'-21'3523,"4"1"-2234,2 1 1,1 0-905,-16 7 1,0 1-220,27-9 1,-2 3-1,-5 7-276,-14 4 0,-2 3-190,3 1 364,13 21-1753,-26-14-497,3 33-3666,-9-10 5118,-7 9 1,-1-1 0,-5-13 0</inkml:trace>
  <inkml:trace contextRef="#ctx0" brushRef="#br0" timeOffset="13135">24488 800 23999,'0'38'-6386,"0"1"4348,0 1 884,-12 8 470,10 6 622,-5-9 1,2 1-1,4-10 1,2 0-1,-1 13 1,0 0-1</inkml:trace>
  <inkml:trace contextRef="#ctx0" brushRef="#br0" timeOffset="13414">25317 1129 26877,'0'-22'-6385,"0"10"4166,-15 1 1961,11 27 156,-11 3 1208,-5 20-749,15 1-771,-32 6 138,33 8 430,-29 4 853,30 3-1021,-11-19 0,0 1-260,11 21-1515,-3-14 1,0-1-352,6 1 2010,8-14 0,1-2 0,-4-5 0,12 4 1</inkml:trace>
  <inkml:trace contextRef="#ctx0" brushRef="#br0" timeOffset="13618">25523 1397 24808,'-30'0'900,"11"17"-925,-1-12 840,17 31-3318,-6-19 2088,9 18-1183,0-5 468,0 2-1186,20 1-854,-15-2 11,41-1 2894,-2 3 1,14-12 0,-25-9 0,-1 0 0</inkml:trace>
  <inkml:trace contextRef="#ctx0" brushRef="#br0" timeOffset="13864">26383 1101 25258,'-17'-24'-6519,"12"3"3871,-13 7 3275,18 4-970,-16 5 1262,12 25-830,-12 18 327,7 14-1117,8-8 0,0 1 980,-14 16 60,13-6 0,2 0-669,-6 10 298,6-23 1,0-1-1727,0 11 292,0-2-240,0-15 0,0-1-17,0 4 1706,0 12 1,0-38 0,0-3-1</inkml:trace>
  <inkml:trace contextRef="#ctx0" brushRef="#br0" timeOffset="14263">26133 1439 22740,'17'-21'-963,"-12"2"-1757,38 5 4759,-21 3-726,25 7-970,-10 1-262,2 2 28,2 1-109,16 21-432,-14 5 451,-9-2 0,-1 3-1963,1 14 826,-3-6 0,0-1-717,-3 3 910,-3-4 1,-1-1-1010,-4-5 171,13 13 721,-14-22 591,16 4 784,-13-14 673,7-2 142,-5-5 550,-1-1 205,4-17 288,11-7-166,-8 2-1218,-4-6 1,-2-1 367,4 4-332,-6-10 0,-2-3-372,0 0-404,2-12-213,-10 7-1080,-5 14-242,-1-6 278,-4 22 59,-1 24-489,1 17 497,1 14-30,7 19-682,-3-23-97,2-5 0,2-2-743,1 2 2480,8 6 1,-6-21-1,2-1 1</inkml:trace>
  <inkml:trace contextRef="#ctx0" brushRef="#br0" timeOffset="14467">27235 1022 26068,'0'-15'-5666,"0"-2"3717,0 8 795,0 1 515,0 25-596,21-13 77,-16 39-2355,16-21 2964,-9 26 1,-9-7-1,10 4 1</inkml:trace>
  <inkml:trace contextRef="#ctx0" brushRef="#br0" timeOffset="14614">26823 2374 24988,'-8'4'-220,"1"-1"1,4-3 0,1 0 0</inkml:trace>
  <inkml:trace contextRef="#ctx0" brushRef="#br0" timeOffset="15029">28148 1050 25348,'0'-35'-4137,"20"1"6109,-1-19-2369,5 24 1213,-10-11-1003,-7 32 814,-5 19-1944,6 24-1046,-8 11 1914,0 18-840,1-19 0,-2 1 586,-6-8 1,0 1-667,6 5 1,2 4 0,-4-4 497,-10-2 1,1-2 638,10 11 0,1-2 0,-20 14 0,10-4 0</inkml:trace>
  <inkml:trace contextRef="#ctx0" brushRef="#br0" timeOffset="15314">28028 1594 24179,'0'-44'-6296,"18"0"6262,-13 1-1042,39-1 2622,-20 3-1129,26 3 734,-7 7-197,3 5-529,-10 17 1,1 1 1634,20-1-1500,-20 5 0,2 4 54,-2 7 0,-1 4-1089,18 21 295,-11-4 1,-1 3-542,-19-5 0,-3 2-77,13 8 0,-1-2-1140,-3 5 653,10 14-647,-24-36 450,2 9 165,-12-24 1623,-1-15-459,-21-34-935,13-4-247,-5 7 1,1 0-155,8-7 825,-2 17 0,4 1 828,20-13 0,-16 4 0,16 0 0</inkml:trace>
  <inkml:trace contextRef="#ctx0" brushRef="#br0" timeOffset="15617">29490 1347 25348,'-42'0'0,"-3"0"90,7 0-90,4 0 0,2 16 734,10 12-1184,7 8-413,6 5-407,9-11-327,0 1 1,20-3-352,9 5 269,12-18 500,20 10 747,-20-24 893,-5-6 1,0-2 1067,5 3-385,-10-22 1,-3-4 228,-1 5 161,-3-34-2066,-17 4-1075,-7 11 1346,-10 8 1,-1 1 0,6-5 0,-16-10 0</inkml:trace>
  <inkml:trace contextRef="#ctx0" brushRef="#br0" timeOffset="15997">29922 1260 24269,'5'0'1529,"-1"0"-1439,-2 0 0,3 20-3429,0-14 1984,9 50-324,-5-33 971,0 11 1,0 1-1353,1 0-70,0 10 71,-1-8 104,-6-12 344,2 6 725,-4-37 1377,0-10 310,-1-18-338,0-21 160,20 18-13,-8 5 0,1 0 764,12-4 70,16-15 283,-17 28-353,12 4 540,-6 13 43,-10 6-271,-1 0-937,5 21-1306,-6 12-618,-3-3 0,-1 1-1673,4 23-545,6 0 2762,-4-19 0,3-1 0,1-4 1</inkml:trace>
  <inkml:trace contextRef="#ctx0" brushRef="#br0" timeOffset="16430">30695 1268 23099,'-13'20'-1776,"3"5"292,33 24-2159,-18-12 2096,41-1 1218,-28-13-364,37 2 1138,-20-12-947,11 7 268,-16-19 1037,-2 6 1469,-5-7-15,1-17-308,-9 13 1198,-1-45-3270,-9 28 366,-4-43-914,-1 30-815,0-10 455,0 17-566,-17 3-636,13 4-219,-13 5 2051,17 25 52,0 44 214,0 5 180,0 3 0,0 2-45,0-24 0,0-1 10,-1 15 1,2 0 11,5-14 1,0-1 139,-5 0 0,1 0-373,10 14 0,0 0 19,-10-15 1,-1 0 166,4 8 1,1 0-102,-1-10 1,-2-3-89,-1 11-346,6 10-2464,-8-35 1147,-26-3 2412,0-12 0,-26-4 0,6 0 0</inkml:trace>
  <inkml:trace contextRef="#ctx0" brushRef="#br0" timeOffset="17548">22772 3378 24718,'-39'0'270,"-2"0"-270,-3 19 1392,-2-15-1354,0 35-150,5-21 687,5 18-774,7-6 115,7-1-336,10 1-361,6-3-1169,6 0 65,28-5-139,-2-2 333,13-10 1,4-4 291,17 1 1437,-18-2 0,1-4 0,-10-8 0,-1-3 0,2-1 0,-1 0 1</inkml:trace>
  <inkml:trace contextRef="#ctx0" brushRef="#br0" timeOffset="18331">23237 2917 24269,'-26'-32'-6691,"5"5"4276,2 8 1610,15 6 401,-15 5 1399,19 25-1270,0 23 249,0 14-682,0-19 0,0 0 942,0 28-145,0-29 1,0 0-56,0 3 0,0 1 385,0 14 1,0 1-823,0-13 0,0 0 413,-1 24 0,2-2-73,4-28 1,1-1-12,-5 18 1,0-2 13,10-1-359,-11 7 419,0-28 90,0-6-180,0-6-2178,0-8 1402,0-21 654,0-12 273,20-12 1204,-15-5-884,22 8 1,3 0 1016,-10-6-861,9 2 1,3 4 908,-6 17 708,17-9 103,-19 26-343,8-6-663,-12 29-2054,1-16 752,-3 43-1614,7-9-149,-7 15 538,-3-18 0,0 0-1344,1 9 1403,-2-12 0,-1 0-1522,3 2 2097,3 3-1000,-7-19 1960,-1-7-156,-3-5 635,1-5 655,-1-3 754,3 0-147,4-19 29,-3-7-762,10-27-112,-11 10-613,5-4-11,-8 14-966,-2 1-813,0 2-45,0-5 145,-2 10 770,1 0-68,-2 18 521,2 2 977,0 5 132,3 20-2365,3 6 100,-1 10 185,7 12-198,-6-18 1,5 8-299,-7-13-1032,4-3 363,0-3 2346,1-9 779,2 4-449,2-12 1423,11 5-295,-3-25 816,18-9 86,-17-10-1889,-6 8 1,-2-1 703,2-9-1023,2-15 140,-11 14-1401,-1 1 687,-5 1-1430,-1 4-253,-2 3 700,-1 5 310,-2 3 662,0 10-702,0 17 232,0 21 32,0 10 222,0 8-13,0 16 154,0-13-16,-1-5 0,2-1-768,17 7-447,-8-11 1,2-1-624,22 2 2074,1 3 0,-5-20 1,5-4-1</inkml:trace>
  <inkml:trace contextRef="#ctx0" brushRef="#br0" timeOffset="18635">24863 3442 23909,'-18'-10'-3095,"-8"4"3329,-22 3 473,10 27 526,1-18-490,14 45-1468,-1-13 448,13 14-273,4-18 1,3-1 199,4 7-779,20 8-1015,10-10-23,13-14 1535,-12-9 1,-1-3 669,13-4 45,22-3 1047,-27-27 647,9-5 286,-31-13-632,-1 2-522,-15-10-1561,0 11-203,-19-27-1130,-3 30-790,-18-16-228,18 29 2592,-8 2 1,27 13 0,-9 6 0</inkml:trace>
  <inkml:trace contextRef="#ctx0" brushRef="#br0" timeOffset="18848">25608 3476 26607,'-17'20'-719,"3"7"-819,14 13-1271,0 1-1466,16 8 679,-12-13 3234,27 12 0,-27-20 0,11 0 0</inkml:trace>
  <inkml:trace contextRef="#ctx0" brushRef="#br0" timeOffset="19033">26035 3371 24449,'0'-13'-6656,"0"1"4528,0 3 1862,0 3 0,0 24 0,0 7 0</inkml:trace>
  <inkml:trace contextRef="#ctx0" brushRef="#br0" timeOffset="19280">24625 2932 23999,'19'-32'-202,"-14"1"-1979,42 3 4993,-3-5-1667,12 11-521,-16 8 0,-1 2 229,7 2-743,-9 6 1,-1 2 32,3 0 406,9 2 744,-20 17-3396,-1-13-289,-4 25-4103,6-11 5951,-10-2 1,3 15-1,-11-10 1</inkml:trace>
  <inkml:trace contextRef="#ctx0" brushRef="#br0" timeOffset="19499">25735 2637 24539,'18'0'1889,"-2"0"-1350,2 0-449,0 0 180,1 0-180,2 14-1178,-1-10 1095,14 10-870,-7-14 863,38 10-725,-26-8-551,2-3 0,1-5-522,6-19 1858,-2 2 0,0-3 0,-18 5 0,0-1 0,10-1 0,0 0 0</inkml:trace>
  <inkml:trace contextRef="#ctx0" brushRef="#br0" timeOffset="19714">27262 3804 27507,'-19'9'258,"-8"-2"1,24-3 0,-10-3 0</inkml:trace>
  <inkml:trace contextRef="#ctx0" brushRef="#br0" timeOffset="24001">1730 6792 25708,'7'3'-4744,"0"-1"2788,1-1 1154,2-1 952,1 0 0,5 0 1,0 0-1</inkml:trace>
  <inkml:trace contextRef="#ctx0" brushRef="#br0" timeOffset="24883">1550 6989 23999,'18'7'-807,"10"-1"736,14-22 2203,3 12-1702,13-27-1473,-11 27 1067,-5-4 1,0 1 0,8 7 0,15 0-1</inkml:trace>
  <inkml:trace contextRef="#ctx0" brushRef="#br0" timeOffset="25601">3172 6802 23909,'10'-25'-1639,"-7"2"-426,12-12 2162,-14 9-852,5-17 38,-26 22 19,15-6-286,-35 12 377,10 6 842,-21 2 789,7 23 411,-7 11 572,26 10-1639,9 2 1,3 2 295,5 6-490,17 1 1,3 0-1570,-5-1 508,17-8 1,5-1-635,4 5 368,-3-8 1,0-2-996,3 1 1201,10 7 574,-28-12-171,6-12 1253,-11 4-596,-10-14-279,-18-2 772,-6-3-1326,-20-1 1153,1-1-283,17-18 0,9 14 1,17-14-1</inkml:trace>
  <inkml:trace contextRef="#ctx0" brushRef="#br0" timeOffset="25997">3705 6771 22920,'8'0'2830,"-2"15"-9153,-1-12 5452,-1 27-838,0-26 1207,6 40-633,-1-25 196,13 37-1297,-5-27 42,19 17 2673,-11-23-494,6-7 0,3-2 1102,2-5-537,0-1 0,-1-6 1403,-2-25 627,19-7 108,-26-15-1903,-8 14 0,-2 0 332,-3-10-925,-2-14-8,-8 1-773,-3 14-919,0-17-384,-19 31-384,14-5 856,-14 43 2557,19 12-1821,0 19 339,8-10 1,4-1-1379,14 11 293,0-7 0,2-2-124,16 3 1711,6 5 1,-13-21 0,2-3 0</inkml:trace>
  <inkml:trace contextRef="#ctx0" brushRef="#br0" timeOffset="26457">4772 6272 23909,'-18'-15'-5619,"4"4"5880,4 1-1453,7 32 1021,-7-4 879,10 29-1288,0 19 77,20-7-556,-9-4 1,-1 1 725,2-21 0,1-1-93,3 24 1,-1 0-282,3 6 337,-4-7 0,1 0-1147,1-5 1343,-6-10 1,-4-4-168,-4-12 645,5 0-403,-7-37 329,-17-29-440,13-6 281,-4 4 0,0-1 64,8-5 233,10 6 1,4 1 556,13-4-272,-1 14 1,-1 3 1287,2 4-320,16 4 1331,-16 16-488,9 23-1289,3 13-932,-19 9-864,-7-8 1,-2 0-1211,-2 9-7,-3 15-13,-6-18-391,0-3 325,-19-1 2263,14-5-304,-33-2 2449,33-6-2679,-37 4 1584,14-15-1106,-10 3-53,-1-13 1,25-23 0,-1-7-1</inkml:trace>
  <inkml:trace contextRef="#ctx0" brushRef="#br0" timeOffset="26780">5737 6570 24449,'2'-7'-2347,"1"0"1197,-3 0-719,-23 1 2314,18 2-961,-37 0 1336,19 4-104,-17 0-716,17 21 862,-1 5 20,22 13-781,-6-2-688,34 11-323,-20-12-67,25-2 0,5 0-453,-12 4 567,4-13 1,2 0-413,10 19-335,-21-12 1371,19 13-294,-29-25 412,8 6 280,-11-17-641,-6 0-1099,-25-8 1806,-7 1-1395,-29-2 1584,13-15 1,0 11 0,17-11 0</inkml:trace>
  <inkml:trace contextRef="#ctx0" brushRef="#br0" timeOffset="27031">6175 6108 23819,'8'-5'4225,"-2"2"-2729,-1 2-781,-2 1-1103,0 0 10,6 17-2367,-1 9 624,14 29-207,-8-5 1119,1-8 0,0 1-1601,4 14 1390,0 6 1,0 1 340,-9-31 1,-1 0-654,7 29 1,-1-2 554,-4-7-169,-5-14 0,-1-1 308,-1 1 1169,-3 5 1,-1-21-1,0-2 1</inkml:trace>
  <inkml:trace contextRef="#ctx0" brushRef="#br0" timeOffset="27349">6047 6705 23099,'17'-19'-581,"-12"3"-2174,34 0 5104,-33 5-3412,45 1 1996,-28 3-155,27 2-550,5 3-155,-12 2-137,-8 7 0,0 4 625,5 14-1541,-8-2 0,-2 2 460,3 14-1677,9 2 245,-16-10 41,-4-3 86,-1-1 932,0 3 438,-7-10-208,0 1 138,-10-30 1441,-1-29-825,-3-6-27,0 2 1,0-2 92,0-11-69,0 6 0,0 0 204,0-12-966,15 2 0,1 0 130,-8 3 599,17 14 1,1 4-1,-11 8 1,17 3 0</inkml:trace>
  <inkml:trace contextRef="#ctx0" brushRef="#br0" timeOffset="28019">8785 5651 25438,'-37'-26'-4175,"-2"3"3283,-6 6 1453,-1 6 273,-6 5 50,-2 4-173,9 20 1,-1 7-144,11-9 0,0 3-514,-7 15 0,-1 8 0,3-1 489,3-1 1,3 2-274,5-5 1,0 4-1,3 2-297,4 4 1,3 2 0,4-2-260,-1 9 1,3 3-54,2 3 0,0 7 1,8-7-685,14-7 0,6-1-270,1 1 1,3 5 0,5-9-430,11-6 0,11-7 1667,0-6 1,10 2 0,3-3 0,-6-6-1,-9-6 1,-2-6 0,4 1 0,9 0-1,1 0 1,-1 1 0,0-1 0</inkml:trace>
  <inkml:trace contextRef="#ctx0" brushRef="#br0" timeOffset="29380">9497 6313 24359,'0'-11'-5756,"-24"4"6664,18 0-2921,-40 6 3501,14-3-743,-10 4 135,-14 23 326,26 7-1359,12-3 1,1 4 1157,-5 15-1146,12 18 707,1-27-1931,28 20-1365,13-29 613,11 2 663,-8-23 0,2-4 1059,11 1 253,-3-14 0,1-6 1059,8-7-623,-19 0 0,0-3 0,9-18 1,-2-2-1</inkml:trace>
  <inkml:trace contextRef="#ctx0" brushRef="#br0" timeOffset="30131">9825 6110 22560,'2'-62'-2120,"-2"21"0,1 0 435,-1-19 1283,0 16 0,0 2-271,0 3 138,-14-4-614,10 26 1125,-11 6-1227,15 22 1209,0 23 113,0 11-176,0 21 196,0-1 1,0 3-133,0-23 0,0 1 221,4 13 0,1 7 0,-1-8-26,-2-13 1,0-3-408,4 12 0,1-1-17,3 12-40,-7-8 183,7-17 0,0-2-372,-8 4 469,13 15-451,-10-47-77,9-2 1172,-4-31 442,11-10 418,-5-15-1044,3 2 0,1 0 966,1-8-1000,0 6 0,0 1 899,-6 7-8,7-7-957,-12 31-155,1 2 85,-6 14 641,0 0-111,0 0 36,3 40-2023,-1-16 635,0 15 1,-1 3-689,2 2 587,0-4 1,0 0-1067,3 5-366,5 11-36,-3-25-198,0-5 2301,2-5 140,10-6 631,-3-7 469,16-3 523,-14-28 367,17-7 275,-18-13-687,7 0 119,-9-7-738,-6 12-877,1-23-727,-11 30-369,1-6-557,-4 21-160,-1 2 783,-1 23-274,0 6 339,0 25 122,19-9-275,0 12-71,3-20 976,7-6 1,1-2 573,-7-5-179,12-3 0,2-3 1007,-7-4 303,17-23 512,-22-5-371,1-13-154,-14 0-1289,-3 9-544,-5-2-504,-1-16-333,-3 12-419,0-17-782,0 27 980,0-3 100,0 40 537,0 13 53,0 19 318,0 25 95,19-22-643,-14 16-118,35-18-280,-22-2-489,19-3-75,11 6 796,-10-16 1134,16 2 1,-15-21 0,1-3 0</inkml:trace>
  <inkml:trace contextRef="#ctx0" brushRef="#br0" timeOffset="30401">11427 6450 23729,'0'-33'-5126,"0"4"3537,-17-11-770,12 13 1494,-32-5 1094,17 15-191,-18 8 989,6 3-1433,2 22 2591,6 10-821,4 34 40,13-13-1153,3-12 0,1-2-228,3 0-281,22 11-1388,-1-23 585,19 2-538,-8-16 1319,-3-17 1910,-13-11-1010,-6-21-1474,-10-3-46,0 7 299,0 7 452,-19 5 1,15 15 0,-15-3-1</inkml:trace>
  <inkml:trace contextRef="#ctx0" brushRef="#br0" timeOffset="30633">11975 6273 26697,'0'38'-6475,"0"-7"4256,0 4-464,17 11-335,-13-11 1204,28 13 1608,-18-6 1,4-13 0,-8 7 0</inkml:trace>
  <inkml:trace contextRef="#ctx0" brushRef="#br0" timeOffset="30797">12203 6191 23909,'5'-31'-5140,"-3"5"3096,0 3 471,-2 11-2090,0 18 3517,0 11 0,0 2 0,0-3 1</inkml:trace>
  <inkml:trace contextRef="#ctx0" brushRef="#br0" timeOffset="31047">11315 5930 23909,'0'-19'-4856,"0"1"3177,21 3 4688,-15 0-3007,35-1 2002,-12 3-851,21-2-156,-9 10-919,19 0 1391,-31 5-2661,25 18-1033,-32-14 2176,6 26 1,-13-27 0,-1 9 0</inkml:trace>
  <inkml:trace contextRef="#ctx0" brushRef="#br0" timeOffset="31280">11925 5555 22650,'17'-15'1618,"0"1"-1028,-2 6 723,-1-1-503,-2 4 57,1 1-366,-2 3-395,3 0 71,5 1-267,-2 0-41,17 0-374,-11 0 64,24 10-1081,-17-7-312,14 7-1502,4-10 3291,-9 0 1,13 0 0,-15 0 0</inkml:trace>
  <inkml:trace contextRef="#ctx0" brushRef="#br0" timeOffset="43863">13105 6423 22830,'-6'-6'-5328,"0"1"4662,4-1-1658,-2 2 1820,1-1 25,1 1-208,0 2 1218,0 0-1424,0 2 2562,1 18-1892,-1 4 1075,19 13-1317,-12 0 692,12-2-571,-17 7-1291,-9-4 0,0 1 1709,4 23 1,-17-17 0,-6-1 0,8-11 0,-1 0 0</inkml:trace>
  <inkml:trace contextRef="#ctx0" brushRef="#br0" timeOffset="45287">14285 5924 23729,'0'-7'-5666,"0"2"3538,0 2 1063,0 20 427,0 5 302,0 14 32,0 1-14,0-5-2448,0 5 1597,0 2-270,0-1 1439,0 0 0,0-2 0,0-1 0</inkml:trace>
  <inkml:trace contextRef="#ctx0" brushRef="#br0" timeOffset="45463">14390 5601 23189,'0'-13'-6475,"0"2"4346,3 3 2491,0 3-190,2 3 1030,1 2-1009,2 0 1,3 0 0,1 0-1</inkml:trace>
  <inkml:trace contextRef="#ctx0" brushRef="#br0" timeOffset="45896">15038 5994 22470,'0'25'-5756,"0"3"3627,-17 17 2457,13-6-339,-11-5 1,0 1 208,12 8-277,-9-9 0,1 0 80,8 3-1361,-8 13 1875,11-26-515,0 2-696,0-14 192,17-7 673,8-21 1395,12 11-928,2-40 0,-1-10 408,7 7-762,-21 12 0,2-6 0,-2 4 249,-4 3 0,-1 3-35,-1-1 1,-1-2 189,5-16 1,-3 0-677,-5 13 0,-2 0-361,3-25 0,-2 2-997,-5-4 914,-2 17 1,-6 4-816,-17 2-624,13-1 685,-34 27 1264,5 9 324,-22 25 1377,7-12-896,25 24 1,4 4-119,-9-4-334,17 21 0,9 5-271,14-1-1447,5-2 0,7-1-168,1-25 1,3-4 1257,3 9 1,0-1 0,17 9 0,2-2 0</inkml:trace>
  <inkml:trace contextRef="#ctx0" brushRef="#br0" timeOffset="46580">15422 5235 22920,'-12'-14'-5481,"9"0"2709,-9 4 2442,2 2-45,8 2-649,-14 2 2072,11 19-737,-5 17-848,6 0 1,1 4 666,0-4 1,1 3 163,-3 20 0,1 2-292,1-19 1,0 0 8,-1 6 1,-1 5 0,0-4 349,1-2 1,0-1-738,-2 13 0,-1 1 168,-1 1 1,0-2 178,2-12 1,-1 0-700,0 3 0,-1 3 1,1-5 85,1-5 0,0-1 664,-2 9 1,1-1 0,1 6 0,2-4 0</inkml:trace>
  <inkml:trace contextRef="#ctx0" brushRef="#br0" timeOffset="46997">15555 6206 23369,'19'14'-4822,"5"-3"4191,19-11 2017,-10-14 545,-2 11-1256,-12-25-920,0 24 834,-5-26-1314,0 7 1453,-7-8-777,0-18-1197,-7 23-948,-17-17-361,13 27 881,-29-1 470,13 11 1746,0 25-52,-6 12 475,23 14-1114,-7 4 561,10 12 319,0-15-838,7-6 1,5-1-2239,17 2-336,11 11 2352,3-24 0,-8-4 0,0-4 0</inkml:trace>
  <inkml:trace contextRef="#ctx0" brushRef="#br0" timeOffset="47201">16075 5988 23369,'24'36'-7641,"6"8"5078,12-8 2449,-2 4-618,9 4-456,-10-11 1226,-4-7 1,1-1 0,5 2 0,13 5 0</inkml:trace>
  <inkml:trace contextRef="#ctx0" brushRef="#br0" timeOffset="47380">16437 5921 23369,'-25'0'90,"1"18"656,-3-14-296,-1 41-1524,-1-18 1084,-3 30-454,10-17 1,0 1-475,4-7 0,1 1 799,-5 13 0,1 0 0,7-11 0,1-2 0,0 2 1,0 0-1</inkml:trace>
  <inkml:trace contextRef="#ctx0" brushRef="#br0" timeOffset="48001">16872 5439 23999,'-11'-16'-7341,"1"3"4841,1 2 1671,3 4 228,-1 3 1044,3 1-246,0 2 937,0 19-2340,-3 13 1938,1 11-470,0-5 0,0 1 222,0 14-419,3-4 0,0 0-306,1 10 22,2-22 0,0 0-1088,0 10 917,0-4-80,0-4 271,18 9-814,-13-17 543,24 12 8,-26-25-365,9 0 543,-2-13 1129,0-19 152,8-10 299,-4-12 50,0-1-342,3 7 229,11-8 328,-5 20 474,28-16-987,-24 32-132,25 9-485,-29-1-502,-2 24 0,-3 6-997,1-4 340,-5 12 0,-2 4-988,-2 1-419,-1 15 50,-7-8 209,-2-14 419,-20 14 1890,-4-28 743,-23 6 536,22-19-1897,-18-2 755,24-10 0,-4-1 0,9-1 1</inkml:trace>
  <inkml:trace contextRef="#ctx0" brushRef="#br0" timeOffset="48485">17813 5963 23999,'-43'17'2941,"18"7"-4024,-9-22 971,30 21-2203,-27-12 3310,27 12-2543,-10-3 1401,14 12-1540,0-6-1274,21 25 280,15-29 1731,-6-5 0,3-3 1030,24-9-582,-20-11 0,0-2 2130,5 3-1083,-9-19 0,-2-5 1072,3 4-813,-11-13 0,-3-3 993,1-6-1612,-11 16 1,-1-3-178,-4-3 0,-2 0-1024,1-23 452,-3 8 0,-1-2-1100,0-11 1373,-8 12 0,-1 0-1372,5-5 944,-11 15 0,0 3-624,12 4 1067,-10 0-457,4 25 532,6 31 412,-6 2 823,9 29-916,0-15 0,0 0 252,0 25-60,8-18 0,1 1-377,-8 1 0,2-1 223,12-10 0,0 1-397,-6 19 0,-3-1-216,10 5-682,-4-23 1,-3-1 52,-6 6 510,15-5 678,-10 1 1,-21-34 0,-10-2-1</inkml:trace>
  <inkml:trace contextRef="#ctx0" brushRef="#br0" timeOffset="48597">17927 5925 22470,'-28'-38'-7171,"4"-2"4281,4-9 970,10 13 919,3-14 732,31 29 2252,17-1-654,13 17-2029,11 2 994,-10 3 1,4 22 0,-29-8 0,1 0 0</inkml:trace>
  <inkml:trace contextRef="#ctx0" brushRef="#br0" timeOffset="49346">18812 5921 23999,'-52'0'270,"10"0"-180,-2 0-90,11 0 0,-18 0 0,16 0 0,-10 14 574,22-11-285,2 30-777,12-18 101,2 28-913,7-15-386,20 18-948,-15-21 1511,24-6 1,5-3-583,-6 0 1106,13-8 0,2-4 780,0 0 34,14-4 1175,-9-18 912,-15-8-1087,-9 2 0,-3-3 917,-3-15-1638,1-18-321,-15 25-1212,-1-26-382,-3 35-175,0-9-706,0 52 640,0 3 358,0 21 615,21 3-495,14-15 1133,-5-8 0,3-4 504,24-3 84,-19-7 1,0-1 778,6-6 190,14 0 90,-23-14 725,0 11 62,-4-33-1209,5 1-250,-13-12-1036,-8 13 1,-3 0 97,-5-9-524,0-13-554,-7 19-959,0 2 260,0 3 292,-17 5-424,13 5 700,-13 7 692,17 3 192,0 24 105,0 15 324,0 30-180,0-4 3,8-13 0,4-2-134,8 10 97,0-10 1,1-2-466,7 3 439,7 12-169,-16-28 243,16-2 564,-19-14 546,12-26 1434,-18 13 268,8-54-1721,-9 37-639,-3-11 0,0-2 262,0 4-224,0-8-693,-4 17 26,-1 1-1503,2 10 1,2 2 2100,2 30-1566,5-15 1677,0 40-1330,4-24 357,3 23-857,13 7-134,-6-12-1124,4-3 1,0-3 2473,1-10 0,18 18 0,-26-32 0</inkml:trace>
  <inkml:trace contextRef="#ctx0" brushRef="#br0" timeOffset="49615">18452 5366 24359,'27'-20'2194,"-20"5"-1668,26 3 1,7 1 98,-11 0-428,13 4 0,2 1-204,0 2-72,-8 2 1,-1 1-224,2 1 302,9 0-2482,-10 18-23,-9 1 2001,5 18 1,-17-19 0,0-4 0</inkml:trace>
  <inkml:trace contextRef="#ctx0" brushRef="#br0" timeOffset="49767">18893 5113 23279,'26'-15'1669,"-5"1"-1203,25 3-55,12 4-521,-9 3-135,-15 3 0,1 0-1370,17 1 1471,1 16 1,-2-12 0,-1 12-1</inkml:trace>
  <inkml:trace contextRef="#ctx0" brushRef="#br0" timeOffset="50330">20653 5956 26068,'17'-8'2916,"5"2"-2288,19 6-1334,-19 20-2069,17-15 2511,-34 36-1729,28-21 1169,-29 42-1693,10-13-247,-21-1 1,-4 2 875,11-16 1,-4-1 1813,-20 13 1,-6-1 0,15-12 0,-3-1 0,-15 0-1,0 0 1</inkml:trace>
  <inkml:trace contextRef="#ctx0" brushRef="#br0" timeOffset="51071">21972 5402 23459,'-23'-12'-3982,"18"2"-194,-38 3 5441,13 4-199,-10 2-100,0 1-362,14 18 231,2-14-384,11 33-463,-9-32 2581,19 35-3795,-10-10 599,13 9-819,27 12-671,6-24 1273,3-1 1,0-2-598,0-1 1501,-6-4 1,-3-2-1324,-12-3 2262,6 1-1200,-10-8 598,-11 1 123,0-3-833,-39 8 1492,30-3-1965,-51 7 1657,34-7-342,0 0 0,6-6-1,20-2 1</inkml:trace>
  <inkml:trace contextRef="#ctx0" brushRef="#br0" timeOffset="51349">22478 5577 23729,'8'0'360,"0"0"359,-4 14-4995,0 4 1953,-4 11 1384,0 0 115,0 12 362,0-8-1134,0 23 90,17-26-663,-13 4 2559,55-17 1066,-33-10-777,13-3 1,1-3 843,-1-1-17,24-21 814,-33-6-783,11-24 102,-29 9-1122,1 1-2247,-13-1-348,0 12 1635,-21-19 1,-7 24 0,-21-6 0</inkml:trace>
  <inkml:trace contextRef="#ctx0" brushRef="#br0" timeOffset="51563">22643 5088 22020,'31'-17'2074,"1"2"-1081,-1 3-271,11 1-652,-12 6-186,14 1-160,-22 21-1430,5 10-988,-14 8 2068,-4 5 1,-4-10-1,-2 2 1</inkml:trace>
  <inkml:trace contextRef="#ctx0" brushRef="#br0" timeOffset="51763">23515 4695 23279,'0'41'-6205,"0"25"4166,-13-14 1516,11-13 0,0 0-446,-5-6 0,1 0 897,5 2 0,2 0 0,-1 0 0,0 2 0,0-1 0,0 0 0</inkml:trace>
  <inkml:trace contextRef="#ctx0" brushRef="#br0" timeOffset="52047">24173 5107 26158,'1'-16'-6036,"1"2"4592,-1 6 285,0 29 181,-1 38 453,0 4 337,0-8 0,0 1-94,0 6-453,-7-9 0,-1-2 751,4 8-588,-4-24 1,0 0-1811,8 22 723,0-18 1517,0 5 1,17-22-1,3-4 1</inkml:trace>
  <inkml:trace contextRef="#ctx0" brushRef="#br0" timeOffset="52264">24463 5347 23999,'-15'-4'-655,"-8"1"867,-16 3 551,4 19 320,-9 6-424,19 12-1106,-13 16 23,23-17-23,6 2 1,3 1-899,2 1-572,14-5 0,7-3-1520,23-9 3178,16 2 0,4-18 0,-11-4 1</inkml:trace>
  <inkml:trace contextRef="#ctx0" brushRef="#br0" timeOffset="52531">24950 4969 24359,'0'-7'-5756,"0"1"3897,-9 4 3425,7 19-2027,-7 12 465,3 14-343,5 6-130,-5-3-875,6 4 1344,0 4 0,0 1-1000,0 2 876,0-17 0,0 0-449,0 19 32,0-11 0,0-1-326,0 2 65,0-12 1,0-3 82,0-1-451,0 2 1170,0-18 0,0-7 0,0-2 0</inkml:trace>
  <inkml:trace contextRef="#ctx0" brushRef="#br0" timeOffset="53030">24720 5416 21930,'0'-12'-6295,"25"0"9993,6 6-2322,14 1-773,0 5-485,7 14-696,-11 3 72,-6-2 0,-1 1-613,4 1 1815,11 13-2360,-18-26 988,-1 24-1026,-2-24 1461,-3 20-646,-1-21 1544,-3 15-657,4-12 899,-9 3-174,2-5-993,-12-4 1757,-2 13-3411,-4 1 1788,20 1-982,3 8 984,1-10-394,31 9 704,-31-11-416,10-6 1,3-4-30,0-1 2250,13 0-372,-5-15 373,-13-6 68,13-19-924,-28 6-306,2-14-337,-16 17-1280,-1-7-147,-23 2-1112,16 12-700,-16-4 574,7 14 608,10 5 76,-11 3 1430,15 18-379,0 8-479,18 19-168,-14-6-997,29 7 2132,-12-24 0,-1 14 1,-3-13-1</inkml:trace>
  <inkml:trace contextRef="#ctx0" brushRef="#br0" timeOffset="53217">25575 4998 23099,'22'-11'2082,"-16"2"-4110,40 2 2674,-26 4-436,31 3-959,-23 23 101,6 15 1,-22 13 0,-3 4 0</inkml:trace>
  <inkml:trace contextRef="#ctx0" brushRef="#br0" timeOffset="53353">25400 6174 23459,'-7'24'-3723,"-2"-5"3369,8-6 0,-1-6 0,1-4 0</inkml:trace>
  <inkml:trace contextRef="#ctx0" brushRef="#br0" timeOffset="53797">27025 5288 26068,'-22'-30'-7412,"4"2"4709,2 4 1392,4 5 455,4 4 14,1 5 648,2 4-49,1 4-829,0 2 2925,-2 15-854,0-12 1399,0 32-2102,0-17 505,2 37-531,0-17-234,3-3 0,0 1-698,1 6-445,10-8 1,4-2-388,11 3 278,-2-8 1,1-2 915,-1 1-517,6 5 658,-26-8-207,8-6-277,-11 4 720,0-10 43,-24 0 1896,-7-7-1801,-4-2 1,-1-1 101,-11-1 0,-11-16 1,29-4-1</inkml:trace>
  <inkml:trace contextRef="#ctx0" brushRef="#br0" timeOffset="54047">27345 5601 21570,'53'-7'1233,"-2"-2"-711,-4 2-131,-5-4 407,-5 0-398,-7-3 50,-5-1-218,-6-1-122,-6-2-379,-6-10-1073,-4 7 276,-29-17-1079,20 17-506,-44-4 1088,44 10-1228,-44 4 2247,44 2-931,-38 5 2386,27 2 282,-5 24 658,10 6-410,12 14-2117,0-1-655,25-9 1,6-1 1137,0 7 1,7-7-1,1-3 1,1-1-1</inkml:trace>
  <inkml:trace contextRef="#ctx0" brushRef="#br0" timeOffset="54330">27535 4983 22020,'18'-11'1412,"-14"2"-3840,29 4 3323,-18 3-17,11 1-957,-7 20-1740,-10 2-178,5 20-248,-7-20-224,16 15 1237,-8-20-933,21 11-614,-9-13 2696,13-8 0,-5-6 1,2 0-1</inkml:trace>
  <inkml:trace contextRef="#ctx0" brushRef="#br0" timeOffset="54762">28777 5271 25168,'-2'-20'-5431,"-1"3"2844,2 2 1552,-2 2-54,-1 2 120,2 5 274,-4 3 1245,1 3-550,-3 17 1040,-1-13 1465,0 36-1900,1-21 382,-1 38-565,4-18-891,0-5 0,5-1-1042,20 6-2696,11 15 4075,11-29 1,5 1 0,-8-13-1</inkml:trace>
  <inkml:trace contextRef="#ctx0" brushRef="#br0" timeOffset="55113">29192 5331 23459,'0'16'-6385,"0"5"4346,19 15-49,-14-1 1220,37-8 1281,-23 0-1078,21-1 1002,-6-1-1841,18 2 1887,-9-13-65,-7-3 0,-1-2 1300,8-7 185,7 3-985,-19-5 1068,-5-22-658,-7 17 904,-5-50-2029,-8 35 199,-2-42-662,-4 29-182,-20-21-1529,15 24-25,-34-15 319,24 30-290,-7 19 3562,51 38-2340,-19 3 194,21-18 1,3-2-7,-14 5 40,23-3 267,-11 0 500,3-6 1,-1-2 0,1-4 0</inkml:trace>
  <inkml:trace contextRef="#ctx0" brushRef="#br0" timeOffset="55380">30177 4887 24359,'17'20'-5753,"-3"11"1959,-14 15 3213,0 5 232,0-10 116,0 2 67,8 3-274,-6-1-1237,5-1 1512,-7-2 733,6-1-852,-5-4-513,9-4-479,-6-3-867,2 1 1286,-3-10 831,-1-2 1,-2-12 0,0-2 0</inkml:trace>
  <inkml:trace contextRef="#ctx0" brushRef="#br0" timeOffset="55513">30038 5310 23999,'0'-28'-6296,"0"1"4168,23-6 3253,-18 9-1491,42-4 2197,-5 12-1001,13 7-1791,-10 5 1,-1 2 965,14 1 0,-19 1 0,-1 0 0,16 0 1</inkml:trace>
  <inkml:trace contextRef="#ctx0" brushRef="#br0" timeOffset="55796">30903 4656 21750,'0'38'-6385,"0"-2"4256,0 0 705,14 22-597,-10-23 1854,10 15 0,-14-30 1,0-1-1</inkml:trace>
  <inkml:trace contextRef="#ctx0" brushRef="#br0" timeOffset="56363">30750 4512 23729,'22'44'-7760,"10"-5"6618,-28 1 193,19-3-31,-20 4 908,6 5-443,2 2 123,-9 2-1306,9 2 1881,-8 0-204,-2 2 76,1-16 0,0 0 225,-2 19-238,2-9 0,-4-1 256,-16 4-216,14 13-1018,-34-24 1560,20-3-199,-21-5 1,4-2 0,-3-3-1</inkml:trace>
  <inkml:trace contextRef="#ctx0" brushRef="#br0" timeOffset="56763">31383 5126 25888,'0'-6'-7555,"0"0"4707,0 1-195,0-2 3234,-17 3 1,12 0 0,-13 3 0</inkml:trace>
  <inkml:trace contextRef="#ctx0" brushRef="#br0" timeOffset="56963">31378 5415 22740,'0'20'-4677,"0"0"2818,0-1 795,0-2 1145,0 8-417,0-9 32,0 10 166,0-12-1638,-20 17 2131,14-15-1255,-22 2 0,-7-2 1349,5-1 0,-4-5 0,-2 0 1,-13 2-1</inkml:trace>
  <inkml:trace contextRef="#ctx0" brushRef="#br0" timeOffset="60333">5445 8689 24179,'-59'-2'-310,"9"16"1031,11-3 0,0 4 396,-10 20-1149,15-14 0,2 0 97,-5 13-391,4 1 36,16 14-661,6-11 0,11 6-1181,55-6 242,-16-12 1254,17-6 0,5-3 234,-27-7 1,0-1 150,23 5 1,0-1 18,5-1 555,-24-4 1,-2 0 936,1-1 570,-5 0-181,-12-1-1210,-3 0-565,-11-2-358,0 1-721,-29-1 1912,-8 2 61,-13-2-193,-4 2-599,11-1-482,-3 0-195,2-1 988,-9-2 0,13-1 1,-4-1-1</inkml:trace>
  <inkml:trace contextRef="#ctx0" brushRef="#br0" timeOffset="60587">5825 8489 23639,'6'-1'3476,"-1"0"-2808,-1 16-5024,1 7 1538,1 12 1146,4 20 333,-3-12 932,-1 0 0,0 0-1452,0 13 676,-1 6 0,0 1-1070,-1 3 1755,0-5 1,0 0-538,-1-8-56,-1-11 0,0-2 1154,0 1 1,0 6-1,-1-20 1</inkml:trace>
  <inkml:trace contextRef="#ctx0" brushRef="#br0" timeOffset="60780">5647 8973 22740,'25'-3'1110,"11"-2"-814,-32 1-595,35-2 565,-20 1 171,22-1-484,-6 0-749,3 0 857,4 1 0,1-1 0,3 2 0</inkml:trace>
  <inkml:trace contextRef="#ctx0" brushRef="#br0" timeOffset="61147">6392 8902 24269,'14'35'-8793,"3"8"5681,0-8 1886,11 6 922,-24-8 303,23 1-90,-24 3 86,10-1-2262,-6 13 2802,-5-15 187,6 7 214,-8-21-274,0-4-443,0-6-147,0-48 185,17-13 232,-16 12 1,2-2-108,14 3 1,-1 1 451,-12-23-465,15 29 1,1 0 396,-3-31-943,2 32 1,0 1 74,8-27-280,1 6 562,-1 4 0,1 7 1,0 3-1</inkml:trace>
  <inkml:trace contextRef="#ctx0" brushRef="#br0" timeOffset="61813">4513 8686 24539,'0'-18'-5037,"0"-1"3179,-18-1 760,-1 5 946,-20 0 811,1 11 290,5 0-38,2 26-591,8-17 1808,4 41-1464,0-23 717,6 24-1161,6 11-834,3-13-99,10-5 0,7-2-1246,25 6 934,-16-15 0,2-2 110,5-8 1,1-3 864,18 17-902,1-1 819,0-3 424,-4-2 295,-6-2 742,2 1-727,-22-9-615,8 4-215,-25-12-580,5 1 153,-32-4 2225,19 2-836,-53-1-756,4 5 180,20-7 0,-3-2-715,-13 2 0,0-1 832,-13 0 1,25-4-1,0 1 1,-14-1 0</inkml:trace>
  <inkml:trace contextRef="#ctx0" brushRef="#br0" timeOffset="62080">4212 8396 23639,'17'-26'-993,"-6"5"-220,0 3 928,-10 3-691,5 7 1411,-6 24-1607,0 2 562,0 27-537,0-6 69,0 9 150,20 8 232,-19-9 0,2 1 377,14-10 0,2 2-233,-10 5 0,-4 4 1,1-3 427,4-2 1,1-1-184,5 14 0,0 0 101,-11-16 0,1-2-20,7 1 0,0-1-43,-4 0 1,-2 2-483,5 17 1,-2 1-227,-3-13 1,0-1 1013,1 15 1,-1-2-1,-3-15 1,0-2-1,-2 0 1,1 1 0</inkml:trace>
  <inkml:trace contextRef="#ctx0" brushRef="#br0" timeOffset="62647">7185 8896 24269,'52'0'90,"-7"0"-90,5 0 0,-6 0 0,4 0-810,3 0-809,0 0 1518,0 0 1,-4 18 0,-1 5 0</inkml:trace>
  <inkml:trace contextRef="#ctx0" brushRef="#br0" timeOffset="62812">7508 9303 23459,'53'0'90,"-6"-14"-63,11 10 37,-4-10 0,9 2 0,-30 5 0,1-1 0</inkml:trace>
  <inkml:trace contextRef="#ctx0" brushRef="#br0" timeOffset="63080">9358 7817 25618,'-42'-5'-1008,"9"2"865,-24 25 1838,25 10-2836,7-1 0,3 3-716,3 22-400,0 4 1964,15-17 0,4-4 0,0-1 1</inkml:trace>
  <inkml:trace contextRef="#ctx0" brushRef="#br0" timeOffset="63230">9528 7993 23729,'-17'-6'-2646,"13"27"-1100,-29 1 3684,30 28 0,-23-7 0,13 6 0</inkml:trace>
  <inkml:trace contextRef="#ctx0" brushRef="#br0" timeOffset="63798">10360 8168 24898,'0'-7'-6385,"0"17"4346,0 20 975,0 13 515,0 13 124,0-3 216,1-9 1,-2 1 185,-5-10 1,-1 2-1008,5 26 1,0 1 436,-4-27 0,-1 1 600,6 23 0,2-1 0,-1 7 0,0-26 0,0 1 0</inkml:trace>
  <inkml:trace contextRef="#ctx0" brushRef="#br0" timeOffset="64045">10853 8145 24898,'6'-20'-3306,"-2"2"2453,0 9 931,3 4 1545,2 29-3964,2-3 1544,-4 11 1,0 4-110,2 14-60,-3-15 0,-1 3 576,-1 7 0,-1-1 72,-1-10 1,-1 1-831,2 25 1,-1-1-392,-2-24 1,1-3 1299,-1 11 1,1-2-321,-1 10-164,0-5 806,0-4 1,0-5 0,0-2 0</inkml:trace>
  <inkml:trace contextRef="#ctx0" brushRef="#br0" timeOffset="64183">10423 8875 23729,'-15'-31'-8455,"3"0"5315,7-3 2369,28-14 2121,3 9-533,0 14 0,3 2 792,25-7-1061,-23 15 0,3 2-866,0 0 0,4 2 670,20-1 1,2 2-1,-15 3 1,2 2 0,13 0-1,1 1 1</inkml:trace>
  <inkml:trace contextRef="#ctx0" brushRef="#br0" timeOffset="64664">11365 8786 24808,'4'8'-8716,"-10"-15"7264,44 4 4459,-33-25-3609,43 25 2104,-24-30-929,7 20 0,2 1 776,8-22-1262,-10 12 0,-1 1 2387,0-5-443,9-17-2189,-27 20 704,0-26-1817,-12 28-455,-24-13-839,18 24 442,-35 3 1512,20 6 380,-14 21 867,14 9-322,7 11-124,14 19-190,0-20-1223,-2-4 0,4 0-535,28 6 1441,-8 10 1,29-21 0,-14-2 0</inkml:trace>
  <inkml:trace contextRef="#ctx0" brushRef="#br0" timeOffset="65301">12172 8847 23369,'39'-53'-1087,"-18"9"-123,21-1 1534,-24 7-871,22-3 584,-19 8 0,-2-1-309,11-21 263,-11 16 0,1-6 0,-3 5-361,-3 6 0,-2-1 211,0-7 0,1-5 0,-3 5-277,0-22 139,-6 12 1,-2 0-328,0-8-30,-2 17 1,0 0-349,0 0 9,-16-9-344,1 54 3196,-3 44-1483,7 15-168,9 3 0,4 2-265,-2-26 0,0-1 98,-1 15 1,2 2 69,6 0 1,3-2-332,2-13 0,1 1 203,0 0 0,3 3 1,0-5-1195,3-6 1,1-2 609,6 17 1,0-4-60,6 1 567,-10-20 1,1-3 16,7 1 589,4-8 683,1-7 412,19-6 570,-10-21-837,-6 3 1,-1-4 1184,6-25-1657,-15 17 1,-2 0 499,8-20-417,-5-5-725,-6-5-548,-3-6-146,-13 30 1,-1 0-523,0-1 0,-2-3-3,0-16 0,-3-1 254,0 14 0,0-2 253,0-3 0,0-3 0,-3 4-238,-9 7 1,1 1 122,8-9 0,-1 3-115,-18-6-584,4 10 208,13 8 653,-25 4 572,18 35 1672,-2 45-926,5 7-663,8 3 1,0 1-151,0-27 1,0 0 98,5 6 1,1 4 0,-1-4 92,-4-4 0,2-1-336,12 25 1,3-1-281,-9-28 1,0 0-1656,6 29 0,2-2-529,10-4 2381,-14-10 0,1-3 0,7-12 1,1 6-1</inkml:trace>
  <inkml:trace contextRef="#ctx0" brushRef="#br0" timeOffset="65597">13647 8600 25168,'-23'-4'-259,"-13"3"898,21-3-1327,-16 4 1109,18 22-828,-4 4 111,15 13-964,-5 13-86,28-20-387,13 21-157,13-28 1290,6-1 212,-19-16 1,1-3 563,21-3 52,-7-8 0,1 0 1539,8 1-908,-21-13 0,-2-3 1615,6 4 54,-8-22-2696,-17 7 1,-4-1-850,2-11-329,-13-1 1,-9 2-1861,-29 2 2913,15 15 1,-3 2-1,-36-2 1,10 4 0</inkml:trace>
  <inkml:trace contextRef="#ctx0" brushRef="#br0" timeOffset="66279">14793 8387 24718,'0'42'-6385,"0"2"4256,0-3 1065,0 7 606,-14 6 641,10 5-448,-11 4 250,14-19 0,2 1-753,-1-12 0,0 1 768,0 21 0,0 0 0,0 4 0,0-14 0,0-1 0,0 0-345,0 5 224,0-24 10,0-8 141,0-4-210,0-6-180,0-29 1,-16-12-171,13-1 1,2-3 212,-8 6 1,1-2 74,7-18 1,2-1 211,-1 17 1,0-1 18,-1-7 1,0-4-1,3 2 143,8 2 1,1 0 19,-10-16 0,3 2 55,18 15 0,3 3 466,-14 2 0,1-1-231,13 1 0,7-1 1,-2 3 378,-5 5 0,1 1 281,20-14 1,1 8 806,-4 22 483,13 29-1356,-28 8-1229,-13 8 0,-3 4-1336,-4 14 1039,-15 6 0,-4 3-572,5 4 442,-17-5 1,-6-3-1377,-8-4 78,5-15 1,0-2 2069,-6 0 1,-6 1 0,23-17 0</inkml:trace>
  <inkml:trace contextRef="#ctx0" brushRef="#br0" timeOffset="66599">16037 8369 24629,'0'-5'-5307,"-19"1"6580,15 1-2261,-42 2 2209,4 0-402,-15 1-410,17 9 1,2 0 492,-11-4-656,19 10 0,1 4 1684,-15 7-1020,23 8-317,-7 15-1124,26-22-1009,41 14-232,-7-27 1234,27-2 0,6-5-188,-1-6 585,-2-5 1,-3-6 138,-8-17 430,-17 3 1,-4-3 152,-9-17-206,-6 13 1,-4-1 27,-9-8-1934,4-13-1294,-29 4-437,-6 15 2980,2 11 1,-2 2 0,-14 7 0,-1 2 0</inkml:trace>
  <inkml:trace contextRef="#ctx0" brushRef="#br0" timeOffset="66949">16490 8604 22650,'17'-44'-2813,"0"-1"1824,1 5 859,0-6-130,3-6 198,-2-5 6,-5 12 0,0-1-44,-4 11 0,0-2-247,4-25 0,-2-1 345,-6 26 1,-2 1 27,2-12 0,-2 2-218,-3-16-232,-1 4-220,0 5-75,-16-6-430,13 21 586,-13-6-371,3 32 872,-2 34 1068,-1 4-699,4 17 0,4 5 115,6 16-355,-5 1 1,1 2 250,5-25 1,0 0-318,-1 4 1,-1 4-1,4-4-121,7-6 1,2-1-1036,-4 6 1,0 4-1,6-6-182,12-12 1,2-2 1231,2 17 1,2-6 0,23-17 0,1 0 0</inkml:trace>
  <inkml:trace contextRef="#ctx0" brushRef="#br0" timeOffset="67364">17087 8245 24359,'-22'-9'-3051,"17"-5"-2094,-31 12 6971,32 9-1591,-11 30-414,39-1-480,-8-6 0,3-1-427,28-1-62,3 6 730,6-13 2113,-12-11-1839,-8-4 0,-2-3 627,4-3 350,15 0 1357,-27-22-185,0 16-275,-15-36-1328,-5 24-398,-3-18-322,-2-6-673,-1 10-515,-21-19-804,16 25 178,-36-6 526,23 22 1726,-6 23 1337,11 28-1038,13 14-479,11 7 1,1 3-69,-11-27 1,3 0 176,12 11 0,7 6 0,-4-6-225,-9-12 1,2-1-260,19 23 1,1-2-120,-17-26 0,-1-1-788,9 15 0,-2-2 167,-2-1 736,5 4 141,-18-24-51,0-6-85,-6-6-1158,0-4-1047,-28-3 3092,-7-17 0,-15 10 0,3-12 0</inkml:trace>
  <inkml:trace contextRef="#ctx0" brushRef="#br0" timeOffset="67618">18005 7318 25258,'6'-4'1791,"0"3"-625,5-1-1165,-1 2-520,4 15-1811,8 5 675,-5-1 167,12 30-522,-14-29-1295,5 40-441,-14-29 3228,1 34 0,-7-34 0,0 18 1</inkml:trace>
  <inkml:trace contextRef="#ctx0" brushRef="#br0" timeOffset="67762">18222 7418 24089,'12'-10'292,"-10"-8"-3764,21 15 4640,-14-7-996,3 33-2822,-2-1 418,-8 11 1,-3 5 2058,5 15 1,-4-13-1,0 0 1,0 24-1</inkml:trace>
  <inkml:trace contextRef="#ctx0" brushRef="#br0" timeOffset="68199">19145 7850 26697,'0'-14'-6475,"0"3"4077,0 2 2131,0 5 1,0 17 0,0 7 0</inkml:trace>
  <inkml:trace contextRef="#ctx0" brushRef="#br0" timeOffset="68402">19417 8400 23279,'21'26'-5856,"1"0"3847,-2-1 1206,1-1 509,-1 2-196,1-1 186,-4 0-87,1 10-1676,-9-9 1224,-2 19-556,-27-19-608,-23 17 2376,-12-18 1,18-9-1,-1-1 1,6-5 0,-1 0-1</inkml:trace>
  <inkml:trace contextRef="#ctx0" brushRef="#br0" timeOffset="69663">3540 11663 23459,'0'17'-5486,"0"-1"3987,0-1 705,20-5 1516,-15 0-1992,36-1 2315,-22 1-617,20 0-826,-5-1 1579,2-3 72,22-2 202,-13-2-628,15-1 1404,-20-1-1834,-4 0 535,-4-18-23,4 2 332,-14-4-987,-1-7-401,-16 7-898,-4-15-448,-22 8-377,15 2-243,-32 10 775,16 7 120,-17 2 724,1 27 1282,10-3 764,11 22-912,-3-5 514,12 29-388,-5-12-1108,8-4 1,5 0-1139,17 9-610,-4-12 1,3-2-2159,23 4 3911,-15-19 0,1-3 0,19 2 1,5-4-1</inkml:trace>
  <inkml:trace contextRef="#ctx0" brushRef="#br0" timeOffset="70096">4752 11126 23549,'-34'0'810,"6"36"-1582,12-11 37,6 13 0,3 9-100,2 12 1,2 1 200,-2-10 1,0 2 288,2 2 0,2 5 0,-1-6-5,2-12 0,0-2-450,0 27 0,0-2 1,0-29 1,0-1 144,0 8 1,0 0-22,0 22 459,0-21 159,0 4 36,0-25-548,0-5 483,11-8 345,-8-24 101,17-17 844,-18-10-1192,18-7 726,-4-8-270,7 13 16,-8 10 0,1 1 275,3 1 66,11-3 281,-13 25-100,5 4 1125,1 6-1272,-5 23-1567,8-17 997,-7 42-1860,1-27 874,-5 9 1,-1 3-1346,11 9-895,2 3 1,1 0 2466,4-1 1,-7-9 0,1-3 0,4-3 0</inkml:trace>
  <inkml:trace contextRef="#ctx0" brushRef="#br0" timeOffset="70363">5492 11868 24179,'-17'-6'-2646,"-3"1"2186,-1 25 1305,-9 26-1118,27-2-405,-5-4 0,2-1-197,6 0-25,18 14-1359,16-8 1119,10-14 728,-8-10 1,0-3-568,11-5 804,-6-5 0,0-5 1287,5-19-295,-4-3 0,-3-4 1099,-6-19-1076,-9 2 0,-5 0 72,-11-5-1546,-15 6 1,-3-1-1327,5-5 1688,-17 16 0,-4 2 0,4-6 1,-26 2-1</inkml:trace>
  <inkml:trace contextRef="#ctx0" brushRef="#br0" timeOffset="71483">9230 11274 23909,'-23'-12'-3281,"-20"2"3339,21 3-271,-22 2 1083,6 3-434,-15 0-76,11 1-134,-17 1-226,32 13 1571,-5-10-934,23 27-1057,3-5-330,26 10-1289,-15 2 1093,24-14 0,5-1-154,-4 14 357,12-4 1,3 0-1077,4 5 1084,-18-13 0,0 0 467,7 6 125,-6-1 753,-6-2 87,-6 5-1396,-10-10 141,-4 10-212,-27-15 2253,15 2-1254,-43-9 1466,24 0 585,-26-4-1305,9 1 360,-1-3-471,1-2-367,-8-1 0,14-1 0,-7 0 0</inkml:trace>
  <inkml:trace contextRef="#ctx0" brushRef="#br0" timeOffset="72163">9738 11315 24089,'0'10'-4587,"0"-2"2459,0 31 1153,0-7 337,0 7 212,0 3 155,8-8 0,1 0-424,-4 17-326,11-11 0,1-1 332,-13 0 338,17-11 0,3-3 295,-6-5-3,26 0 276,-3-16 1118,-8-18 1266,26-14 43,-25-10-1588,-6 7 1,-2-1 979,-1-12-1043,6-15 14,-18 17-1005,-3 2-663,-5 4-1083,-2-8-283,-1 16 501,-1-1 562,-1 17-153,0 22 260,0 15 278,0 11 113,0 11 196,0 17 8,15-10-1510,-4-10 0,2 0-899,21 7 2641,-15-20 0,0-2 0,14 4 0,1-4 0</inkml:trace>
  <inkml:trace contextRef="#ctx0" brushRef="#br0" timeOffset="72646">10858 11038 25348,'-17'-7'-2268,"3"1"1804,5 4 658,7 18-1417,-7 11 811,28 30-1309,-2-4 1082,2-11 1,-1 0-1727,-2 13 1716,-2-8 0,0 0-722,2 7 502,-8-20 0,1-1 73,12 9-393,-19-6 1802,12-6-565,-10 1 449,2-14-1122,-3 0 597,-2-36 567,-1-13-146,0-17 92,0-2-374,0-12 550,25 15-121,-12 9 1,4 3 836,26-3 773,-3-2-649,0 23 698,-7 9 201,17 5-454,-21 24-1366,13 13-1011,-20 12-191,-6 0 0,-3 2-1563,-3 6 1320,-3-1 0,-3-1-1447,-4-3 1357,-10-12 1,-5-2 0,-16 1 1538,0-10 0,-4-2 878,-17-2-2155,1-7 0,0-3 914,-3-4 182,11-3 0,1-2 0,1-2 0,3 0 1</inkml:trace>
  <inkml:trace contextRef="#ctx0" brushRef="#br0" timeOffset="73216">12288 11104 24449,'-8'0'719,"0"0"-539,0 0 0,1 0-180,-5 0 0,4 0 0,-4 0 0,5 0 0,-2-9-1605,4 7 852,-9-7-353,4 9 1106,-20 0 0,6 15 294,-23 2 289,16 1-41,-17 11 1282,25-5-1188,-1 7 171,18 15-2052,2-17-196,24 27-1118,11-19 1367,-2-3 1,3 0-848,19 8 1153,-21-15 0,-1 0-478,10 11 55,0-1 1262,-5-1-20,5 11 1057,-15-13-680,3 13-697,-20-25-462,-1 6 230,-24-17 2491,14 1-1625,-41-9 425,21-1-234,-29-2-178,20 1 1,-1-2 0,-20-15 0,17 6 0,1 0-1</inkml:trace>
  <inkml:trace contextRef="#ctx0" brushRef="#br0" timeOffset="73495">12807 10844 24089,'10'0'1889,"1"0"-1529,-5 14-4521,5 6 1961,-2 10 568,6 21 333,-4-13 905,-2 12 1,-1 4-1495,-1 8 931,0 1 1,0 0-843,-2 0 1337,-1-9 0,0-1-338,-1 7-184,0-14 1,-2 0 11,0 2 1075,0 7 0,-1-23 0,0-5 0</inkml:trace>
  <inkml:trace contextRef="#ctx0" brushRef="#br0" timeOffset="73830">12712 11421 23369,'0'-31'-6205,"16"2"6719,-12 2-1194,45-6 2759,-27 11-1410,10 7 0,3 2 646,4 3-952,-5 5 0,-1 2-181,9 1 1593,9 22-1900,-18-15 1134,-2 38-3154,-3-23 625,6 37-1172,-13-19 1422,-5-5 0,-2-1-1178,-1 5 189,4 15 1033,-8-31-697,-1 5 1564,-5-21-439,-1-18 1372,-2-6 220,0-38-126,0 12-93,0-20-143,8 25 1,1 0 591,-5-22-575,10 9 1,3 2 520,5-5-1378,-3 14 0,1 3 302,14 2 540,7-6 0,-19 31 0,7 2 0</inkml:trace>
  <inkml:trace contextRef="#ctx0" brushRef="#br0" timeOffset="74980">14507 10820 24359,'0'-23'-5037,"0"1"3449,0 0 703,0-1 786,0 0-56,0-1-60,0 2-13,0 1-1278,0 2 1956,-14-9-834,-2 12 486,-1-5-182,-10 14 1230,14 4-64,-31 2 544,13 20-646,-3-1 1,-1 3-95,11 4 0,1 2 177,-11 6 0,1 1-356,8-4 1,3 0-12,-1 2 0,1 1-724,1 3 0,1 0-48,2 0 0,1 0-301,2 1 0,2 0-356,3-1 0,3 2-58,0 14 0,4 2 130,-1-15 0,4 2-263,11 3 0,7 4 0,-1-5-455,-4-5 1,5-2-992,17 10 1,9 4 0,-4-7 2246,-9-10 1,0-2 0,1 0 0,2 2 0,-3-5 0,22 11 0</inkml:trace>
  <inkml:trace contextRef="#ctx0" brushRef="#br0" timeOffset="76097">15533 10870 23639,'0'-17'-5936,"-24"2"5112,18 0-1967,-57 2 4205,36 5-797,-33 1 375,21 7-140,0 0-852,-1 19 2104,1-14-753,4 35 771,-2-10-1564,18 11-688,2 17-786,42-23-939,-1 13-139,28-15 224,-2-1 403,8-1 991,-15-10 1,1-1-116,-12-5 1,1 0 455,17 8 0,-3-1 480,-2 1 654,-14-6 1,-4 0 34,-11-2-1333,1 7-643,-37-13 2556,15 2-1651,-41-4 1089,22 3-556,-8-4 0,-4-2-375,-9 5-845,7-4 1,1 0 686,-4-2 405,-8 0 1,22-3 0,3 0 0</inkml:trace>
  <inkml:trace contextRef="#ctx0" brushRef="#br0" timeOffset="76368">15565 10539 24359,'-20'-4'-296,"3"0"-153,17 21-2063,0 16 1041,0 14 995,0-5 1,0 1-268,0 22 473,-1-22 0,2 4-613,7 8 0,3-1 91,-2-12 1,1 2 269,2 7 1,1 4 0,-2-3 323,-2-3 1,0-2-141,5 16 0,-1 0-372,-12-19 0,1-2-63,8-2 0,1 2 757,-9 2 1,-3 3 0,2-3 0,2-4 0,1-1 0,-4 19 0,0 0 0</inkml:trace>
  <inkml:trace contextRef="#ctx0" brushRef="#br0" timeOffset="77488">16790 10835 24359,'-22'-9'-2747,"0"1"2084,-20 3 1155,-11 3 27,14 1-176,-26 1 92,32 0-176,-4 20 261,25 0-275,5 23-835,30-13-1101,-17 5 826,29-15 1,6-1 55,-10 13 223,17-4 0,2-2-461,-5 6 224,-8-5 1,-2-1 266,-3 4 501,-3 5 302,-8-4-229,-18-11-949,-14 10 1104,5-14 230,-24-5 0,-5-2 559,8 0-779,-16-2 0,-2-7 0,5-23 1,-19-9-1</inkml:trace>
  <inkml:trace contextRef="#ctx0" brushRef="#br0" timeOffset="77716">17398 10354 23729,'8'-3'5023,"-3"1"-4104,0 2-1438,-2 0 172,3 17-2669,-1-12 1714,2 35-238,0-19-682,1 23-533,-1-3 1508,-2-7 1,-1 2-588,3 22 975,-2-6 1,0 1 1109,1 12-1310,-1-11 0,-1 0-87,0 8 708,0-23 1,-1-2-900,0 11 1379,1-5 0,-2-3 0,0-4 0</inkml:trace>
  <inkml:trace contextRef="#ctx0" brushRef="#br0" timeOffset="77880">17123 10922 23189,'0'-23'-6925,"0"0"4347,31 0 4938,-4-1-1751,14 7 1,3 1 415,17-8-824,-19 10 0,0 1 0,22-2 0,-1 1 0</inkml:trace>
  <inkml:trace contextRef="#ctx0" brushRef="#br0" timeOffset="78196">17843 10940 21480,'0'6'-5576,"0"1"3538,0-1 974,0 4 425,0-1 483,0 5-148,0 1 76,0 3-1188,0 1 1505,0 10 361,0-9 809,0 11-539,0-17-90,0 2-720,-10-11 2264,7-23-2445,-7-10-427,10-16 698,0 0 0,0 3-90,16-5-322,3-1 1,3-1 378,-4 17 1,3 0-1261,2-7 0,2-4 1,-2 6 1606,14-15 1,-13 21 0,1 2 0,7-6 0</inkml:trace>
  <inkml:trace contextRef="#ctx0" brushRef="#br0" timeOffset="78684">18557 10999 25978,'41'33'-4887,"5"8"2855,-8-7 1071,0 7 41,-23-9-538,6 5 400,-18 22-92,8-8-370,-22-17 0,-5 1 329,-9 19 1361,-1-26 1,-3-1 0,5 0 0,-1 1 0,-2-1 0,0 0-1</inkml:trace>
  <inkml:trace contextRef="#ctx0" brushRef="#br0" timeOffset="85056">20105 10255 22920,'-47'24'2875,"9"-18"-2472,15 19 0,0 3-1633,-14-2 1065,16 0 1,2 2-596,-21 18 514,2 1 30,5 4-327,3-3-500,5 2-241,12-3 599,-1 0-312,13-4-136,-5 14-50,36-19-304,-7 9-143,31-23 1207,-13-6 566,-6-11 1,1-2 740,19 0-315,-18-2 1,0-4 1330,26-14-27,-22-6 460,11-15-257,-37-3-2811,-1 4-402,-32 15-1273,14-3 2330,-36 21 0,8-7 0,-24 9 1</inkml:trace>
  <inkml:trace contextRef="#ctx0" brushRef="#br0" timeOffset="85350">20705 10795 22380,'6'0'809,"1"0"-179,2 15-4492,0 3 1305,8 24 560,-9-7 994,3 27 272,-9-20-960,1 20 24,-21-17 884,13 6 899,-15-27 1,-4 1 155,3 12 0,0 0 0,-7-9 1,-1 0-1,-2 8 0,-1 0 0</inkml:trace>
  <inkml:trace contextRef="#ctx0" brushRef="#br0" timeOffset="87680">22187 10029 24359,'0'-8'-6476,"0"2"4348,-17 2 3448,-7 24 146,-10-14-98,-4 42-978,5-26 410,-6 25-1038,-1-7 1005,11-10 0,-2 0 759,-12 17-1386,7-9 1,1-1-423,0 3 71,8-9 1,2-1 246,3 0-628,-2 6 302,15-17-255,4-4-536,2-3 287,3-1-683,23-4 1059,10-2 344,15-4 234,-13 0 0,0-2 258,14-13-580,-9 13 0,1-2 548,7-24 184,11 24-46,-24-10 0,-2 1 1,-2-2-1</inkml:trace>
  <inkml:trace contextRef="#ctx0" brushRef="#br0" timeOffset="87880">22158 10437 23189,'-10'-8'-3809,"-2"2"3249,-1-2 274,-4 5 1012,15 20-1700,-5 29 452,7 3 125,0-2 0,0 0-2369,0 11 2718,0-6 1,0 2 0,0 10-1,0-23 1,0 1 0</inkml:trace>
  <inkml:trace contextRef="#ctx0" brushRef="#br0" timeOffset="88279">22877 9735 22560,'28'-8'3455,"-1"3"-2848,-8 3 31,11 18-2517,-3-11 1181,-3 25 0,-1 6-1271,9 1 1409,-11 6 1,-1 13 0,-1-5-545,-3-10 0,-1 2 215,1 14 1,0 8 0,-4-7-226,-4-9 0,-3-3 42,2 18 0,-3-2 772,-3-17 1,-1-3 59,1 2 1,-2-1 593,-12 0 0,-3-1 193,5 1 0,-2 0 224,-12-1 1,-3-1-375,7-1 1,-1 1-870,-3-4 0,-2 2 0,1-2 658,-5 6 0,1-1 0,2-7 0,-1 2 0,1-2 0,-1 0 0,-1 1 0</inkml:trace>
  <inkml:trace contextRef="#ctx0" brushRef="#br0" timeOffset="89540">24042 10496 25978,'0'-11'-4857,"0"0"3269,0 0 703,0-3 247,0 5 212,0-4 32,0 9 337,0-1 0,0 22 0,0 4 0</inkml:trace>
  <inkml:trace contextRef="#ctx0" brushRef="#br0" timeOffset="89798">23963 10796 23279,'0'8'-6025,"0"0"4346,0 1 1154,0 4 157,20 0 1041,7 14-1023,12-6 753,0 10-1707,9 9 1629,-14-7-290,-5-4 0,-4 2-79,-6 9-264,-3-6 0,-4-1-986,-9 8 725,-28 2 1,-10-2-215,-10 0 1042,-7-7 0,-4-3 1,19-16-1,2-2 0,-4 1 1,1 0-1</inkml:trace>
  <inkml:trace contextRef="#ctx0" brushRef="#br0" timeOffset="90631">7845 13998 23819,'-1'-11'-7265,"-1"2"4827,16 9 4999,3 13-3574,22 2 86,-6 9-690,6-2 1591,-7-2 0,1 1 0,1 3 0</inkml:trace>
  <inkml:trace contextRef="#ctx0" brushRef="#br0" timeOffset="90862">7900 14353 23369,'-8'0'852,"2"1"-1003,23-1-119,9-12 1191,17 9-836,1-10-265,-4 4-654,4 7-595,3-8 1455,4 3 0,1 5 0,1-5 0</inkml:trace>
  <inkml:trace contextRef="#ctx0" brushRef="#br0" timeOffset="91180">8277 13901 23279,'-14'-10'-4843,"-1"1"3448,6 2 344,2 1 385,23 3 2560,4 2-951,18 14-850,-18 3-1393,13 19 893,-17-6-539,3 21 28,-6-16 72,-13 15-1098,0-10 224,0 3 771,-25 1 807,11-10 0,-2 1 102,-6-7 1,0-1 362,0 9 0,2-1 0,-10 13 1,-1-1-1</inkml:trace>
  <inkml:trace contextRef="#ctx0" brushRef="#br0" timeOffset="92396">10555 13679 24449,'0'43'-5666,"0"2"3537,0-6 1155,0 6 245,0 8 394,0 5 31,0 3 76,0 2-1369,0 1 1642,0-20 0,0 0-135,0 22 149,-7-15 1,-1-2 245,4 2 15,-10 9 153,2-28 217,9-5-472,-16-5 1179,8-4-354,-5-6 563,-8-5 164,7-5-639,-17-19-1270,14-11-1064,-10-12 593,16 4 1,3-2-1455,-8-20 1300,8 0 1,3-2-305,4 19 0,2 0-17,0-14 1,0-1 104,1 14 0,2 1 761,8 2 0,5-2 514,0-2 0,3-4 0,2 5 414,5 4 0,3 0-75,2-2 0,3-4 0,-1 10 1432,19-1-698,-7 16 1,2 5 1108,3 6-1463,-11 15 0,-1 4-39,-1-6-1027,-10 33 0,-6 8-1594,-5-12 791,-3 17 1,-8 2-738,-28-6 1044,9-8 0,-3-2-838,-30 6 1430,24-16 1,0-1-339,-14 6 473,1-1 821,2-3-386,2-5 0,5-4 0,2-2 0</inkml:trace>
  <inkml:trace contextRef="#ctx0" brushRef="#br0" timeOffset="92712">11583 13718 25078,'-26'21'1032,"20"11"-4431,-48-28 4372,31 28-1367,-26-16 1559,15 16-894,-12 2 18,16-8-161,-4 15-520,22-18 830,5 4-1567,33-4 158,-19-8 110,29-5 0,7-4 486,-8-2 140,14 0 0,3-6 76,0-17 326,-10 7 0,-3-3 956,2-24-1159,-14 2 1,-3-2 438,-9-6-1395,-3-1 1,-9 0 497,-31 1 1,21-11 0,-21 22 0</inkml:trace>
  <inkml:trace contextRef="#ctx0" brushRef="#br0" timeOffset="93096">12022 14083 22740,'11'-39'-3311,"2"1"2088,1 3 953,2-6 111,-2 6 1,0-2 62,10-25 27,-8 20 0,0-1-19,-1-6 1,-1 1-423,-2 11 1,0-2 515,-1-4 0,0-5 0,-2 5-56,0 3 0,-1 2 170,3-25 1,-2 2-203,-1-1-177,-4 16 1,-2 2-423,0 11 39,-2-4 155,-19 33 1107,1 36 29,-4-6-326,6 15 0,3 4-42,-4 11-195,7-12 0,1 8 0,0-6 47,1-7 0,1 0-99,3 9 1,1 5 0,1-6 126,2 19-787,8-13 0,5-2-1279,8 6 707,-10-22 1,3-2-990,24 8 703,-22-5-614,23-4 2145,-11-6 1,5-5 0,1-4 0</inkml:trace>
  <inkml:trace contextRef="#ctx0" brushRef="#br0" timeOffset="93530">12647 13838 23999,'-18'-9'-3777,"-1"2"3039,-2 24 2229,7 2-1399,14 20-1807,19-21 561,-14 17-88,41-31 705,-24 26-879,44-19 1667,-24 4-607,-6-10 1,0-3 557,6-2 1484,20-16 413,-32 12 476,8-40-2069,-24 26 1328,-4-25-1844,-8 7-982,-2 8-384,-17-9-870,-4 18 368,-13 5 837,1 24 1919,17 15-1115,4 28 233,12-2 49,-2-7 1,4 1-109,16 18 203,-16-21 1,1 3-155,15 3 0,4-2-681,-8-10 0,1 1-571,9 22 0,1-1 512,-10-25 0,-1-2 321,6 18 1,-2-3-207,-7 2 329,7 9 161,-10-27 131,-8-2 592,-22-4 1608,1-6 167,-23-2 228,0-6-2338,7-6 0,-2-1 427,-26-1-389,5-12 1,0-2-1,24 10 1,1-1-1,-12-8 1,0-1-1</inkml:trace>
  <inkml:trace contextRef="#ctx0" brushRef="#br0" timeOffset="93712">13818 14097 23099,'0'0'0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5:59:09.35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1428 1772 24988,'31'0'0,"-5"-13"1428,4 9-2283,-4-9 958,18 3 0,-10 8 0,12-8 0</inkml:trace>
  <inkml:trace contextRef="#ctx0" brushRef="#br0" timeOffset="1715">2393 1802 21210,'-4'3'2012,"0"0"-1730,4-1-3801,0 1 1624,0-1 631,21 1 2028,8 0-176,15-1-533,-9-1 0,0 0-602,15-1 556,7-8 0,2 0 1869,4 4-919,-5-13 1,0 1 1174,-8 12-1767,-12-9 0,-1-4 699,0 0-45,14-15-586,-30 7-590,4-10-554,-18 17-285,-2-15-921,-5 20-63,-16-7-405,12 12-393,-33 1 1882,18 5 968,-21 17 1153,7 8-72,6 23-423,11-4-18,8 5-249,8 7 123,0-13-1772,21 13-1114,-15-18-211,42-3 834,-7 11 100,14-13 485,-13-8 0,1-1 1227,10-3 0,-15-8 0,0-2 0,15-2 0</inkml:trace>
  <inkml:trace contextRef="#ctx0" brushRef="#br0" timeOffset="1932">3877 1505 22560,'0'16'-6026,"17"5"3518,-13 17 1453,27-3 0,6-1 1031,-8 6-115,17 1 0,3-1 256,-3-2-638,-12-13 1,6 3 0,-4-4 344,-7-5 1,-1-1-1,18 9 1,-1-1-1,1-3 1</inkml:trace>
  <inkml:trace contextRef="#ctx0" brushRef="#br0" timeOffset="2116">4477 1417 23189,'-29'0'180,"2"0"-180,3 26-293,-4-4 602,-5 28-918,-4-6 533,7-3 0,0 1-426,5-7 0,1 1 426,-2 5 1,-2 5 0,4-3-1,2-2 1,1-1 0,-4 12 0,-1 1-1</inkml:trace>
  <inkml:trace contextRef="#ctx0" brushRef="#br0" timeOffset="2665">5222 1794 23999,'2'55'-6650,"-1"-7"4538,-1 10 1622,0-19 0,0 0-98,0 24 392,0-21 0,0 1 56,0 0 0,0-3-70,0 23-588,0-13 0,0-2 954,0 4-36,0-15 1,0-1-121,0-3 0,0 3-450,0-22 360,0-25 90,-20-20-438,15-17 122,-12 18 1,0-1-175,13-27 315,-9 25 1,0 0-37,11-4 0,2-2 129,-7 0 0,2-3 19,4-23 0,2-1 63,-2 15 1,2-2 181,5-5 0,4-5 0,-2 6 170,-7 6 1,4 2 9,11 8 0,5-1 0,-3 3 173,-7 3 0,1 3 152,13 3 1,1 3 1088,11-17-119,0 12 124,1 13 278,-2 10-115,10 24-1570,-12 4-606,-9 10 0,-3 5-1134,0 14 301,-8 0 0,-2 2-645,-5 14 489,-3-21 0,-2 1-1249,-12 0 1,-2-1 2189,7 24 1,-16-25 0,-5 0 0,-5 13 0</inkml:trace>
  <inkml:trace contextRef="#ctx0" brushRef="#br0" timeOffset="3082">6138 2097 23549,'13'-14'347,"-3"10"2420,9-50-4826,-7 27 1621,2-13 1,0-4-368,3-7 604,-5 15 0,-1 0-155,4-19-717,-3-4 142,0-3 15,-7 13 1,-1-1 751,-1 11 1,-1-1-52,0-5 1,-1-5 0,0 4-76,-1 3 1,0 2 124,1-14 0,-2 0-198,-8 19 1,0 2-492,4-30 237,-12 10-389,0-5 310,12 26 365,-24 1 342,17 50 1034,-2 7 279,4 33-399,3 1-818,4-6 1,0 2 316,-1-11 0,0 2-209,2 5 0,1 6 0,0-5-168,1-5 0,0 0-49,-1 1 0,0 4 0,3-4-877,6-9 0,3 0-400,-6 7 0,1 4 1,3-6 261,11-12 1,2-1-242,-1 23 1,2-4-506,14-16 1835,4 4 1,-11-23-1,2-2 1</inkml:trace>
  <inkml:trace contextRef="#ctx0" brushRef="#br0" timeOffset="3350">6650 1801 23999,'0'-20'-5666,"0"2"3537,0 0 885,0 6 606,-18 3 1136,14 23-142,-30-10 981,22 45-2346,-6-27 2377,9 29-1031,9-6-337,0-8 0,18 18-1298,-14-26 385,36 9-901,-8-26 2035,1-5 0,2-2-257,13-5 1386,11-21 924,-37-8-1128,4-27 200,-18 11-1500,-1-17-564,-7 27 460,0-18 1,0 29 0,0-3-1</inkml:trace>
  <inkml:trace contextRef="#ctx0" brushRef="#br0" timeOffset="3838">7735 1548 24179,'-48'-5'-973,"7"0"718,6 5 539,6 18 586,-14 11-472,11 11-536,6-8 1,3 1-265,6 11-50,3-5 0,3 1-385,9 5 73,9-10 0,2 0-1303,-4 0-259,37 5 646,-12-18 606,11-11 962,14-3 801,-20-34 569,10 4 1077,-13-28-756,-3 9-168,1-9-405,-5-6-776,-12 25 1,-1-1-398,-1 0 1,-1-3-226,3-19 1,-1-1-170,-3 12 1,-1-3 259,0-5 1,0-6 0,-1 5 74,-3 3 1,-1 1-125,2-15 1,0 2-31,-4 20 1,0 3-396,0-28 154,-1 9 112,0 8 283,0 19-80,0 36 98,-13 15 1159,9 34-846,-9-4 273,13 10-315,-4-28 1,0 2 10,3 1 1,0 3-67,-3 16 0,0 2 34,3-15 1,2 2-615,-1 2 1,0 3-1,0-4-698,0-7 0,0 1 1255,0 8 0,0 5 0,0-6 1,0-11-1,0-2 0,0 18 0,0 1 1</inkml:trace>
  <inkml:trace contextRef="#ctx0" brushRef="#br0" timeOffset="4165">8068 1888 22920,'6'0'449,"4"0"-449,1-6 957,6 4-600,4-4 312,20 0-567,-6 1-68,-1 0 0,1-2 326,7 0 141,15-4 308,-18 2-290,0-2 211,-4-1-194,-2-1 262,-6-2-609,-2-1-176,-3-14-588,-10 6-370,-2-35-787,-26 26-893,12-16 121,-33 26 670,33 4-652,-53 7 1788,36 6 895,-10 16 0,-2 8 1044,6 7-724,7 13 1,4 3 502,4 12-638,5-16 0,5 2-799,14 2 0,7 0-112,-6-9 1,5-1-1285,12 4 0,7 0 0,-1-3 1673,4-3 0,3-2 0,-3-5 0,3 0 0,-1-2 0,10-1 1,-1 1-1</inkml:trace>
  <inkml:trace contextRef="#ctx0" brushRef="#br0" timeOffset="7849">10043 1570 23909,'-12'8'-290,"0"-6"-503,3 5 924,0-7 1,3 0 0,1 0 0</inkml:trace>
  <inkml:trace contextRef="#ctx0" brushRef="#br0" timeOffset="7987">10060 2018 23999,'0'5'-2129,"0"-18"1,0-6-1</inkml:trace>
  <inkml:trace contextRef="#ctx0" brushRef="#br0" timeOffset="8582">11670 855 24718,'0'-20'-6475,"-15"2"5080,11 5-676,-23 34 4669,24 0-2963,-10 36 266,9-14 0,1 1-101,2-6 1,0 2-283,-3 8 1,-2 6 0,1-4 558,2-1 1,1 1-823,-1 4 1,0 5 0,0-5 471,1-4 1,1-2-1203,1 13 1,0-2 1435,-1-20 0,0-2 0,0-2 0,0-1 0,-2 31 0</inkml:trace>
  <inkml:trace contextRef="#ctx0" brushRef="#br0" timeOffset="8749">11313 1510 23099,'19'-14'761,"3"-2"-234,0 8 483,36 1-2056,-28 6 176,2 1 1,3 0 701,13 0 0,4 16 0,4 3 0</inkml:trace>
  <inkml:trace contextRef="#ctx0" brushRef="#br0" timeOffset="9150">12290 1503 24179,'-43'0'180,"-2"0"-180,16 0 0,-4 16 1073,4-12-884,3 31-739,3-18 754,4 20-952,4-7 145,7 17-661,3-11-52,25 24-1523,-15-27 1652,22-7 0,5-2 153,-7 0-584,34 3 1148,-3-17 720,-13-3 213,-7-4 1,-1-4 1107,5-23 982,15-8 20,-28-14-1866,1 0 721,-13-9-999,-8 14-1078,0-23-590,-7 32-522,0-3-74,0 17-404,0 30 1304,0 9-125,0 34 612,16-9-1058,-6-11 1,3-2-871,24 7 2427,-7-9 0,1-2 1,16 0-1,-14-12 0,0 0 1</inkml:trace>
  <inkml:trace contextRef="#ctx0" brushRef="#br0" timeOffset="9365">13362 1562 24179,'-27'-23'-4947,"-15"4"4747,37 4-2435,-40 8 4104,25 2-740,-23 5 261,-1 17 563,12-13-1226,7 21 1,3 4 507,6-4-254,-7 33 809,22-23-2691,-4 0 494,24-1-2161,17 10-476,12-13 1592,-7-13 1,3-2 361,15-1 1540,-18-10 1,1-2 0,19 2 0,1-5 0</inkml:trace>
  <inkml:trace contextRef="#ctx0" brushRef="#br0" timeOffset="9752">13772 952 24089,'-18'-40'-9145,"13"5"7244,-12 13 1522,17 7 1153,-12 10 237,9 32-929,-9 0 513,12 30-1394,0-18 1,0 2 1186,-1-8 0,2 2-355,7 28 0,2 1-66,-9-25 0,2-1-132,12 25 0,2-2-511,-7-27 1,0-1 334,-2 8 0,2 0-383,5-8 0,0-1 132,1 13-61,10 15 364,-11-35 40,0 2-1,-10-20 542,3-2 614,-3-5 1232,-1-15-1047,-2 12 822,7-50-1039,-2 27-407,1-10 1,2-2 496,2-1-192,9-17-523,-10 37-594,4-9 719,-6 26 537,1-6 667,-2 8-459,7 23-1959,-4 8 167,-1 0 0,0 2-508,2 20-319,-3-6 1,0-1-1089,-2 0 2149,-2-5 1,-2-1 0,0-11-1,-3 6 1</inkml:trace>
  <inkml:trace contextRef="#ctx0" brushRef="#br0" timeOffset="9966">12842 459 25708,'-26'0'0,"1"0"90,-7 21 532,5 8-1075,6 4 0,1 4-862,6-7 0,1 3 1147,-5 25 0,2 1 1,6-18-1,2 0 1,-1 15-1,-1 1 0</inkml:trace>
  <inkml:trace contextRef="#ctx0" brushRef="#br0" timeOffset="10782">15562 1453 23819,'0'-31'-4856,"-20"6"2400,15 5 533,-33 6 2962,33 2-2506,-35 6 2707,23-2-859,-21 7-421,1-2 1473,10 3 319,-6 21 592,15 5-1943,9 12 787,2 11-2285,30-19-901,10 21-903,14-25 1613,-11-9 1,1-2-269,12 0 1436,-14-11 1,1-1 0,15 2-1,1-5 1</inkml:trace>
  <inkml:trace contextRef="#ctx0" brushRef="#br0" timeOffset="11382">15963 905 23639,'0'-47'-5036,"-16"3"1044,12 10 2754,-12 5 141,16 7 1402,-14 8-292,10 29 409,-17 5-355,19 31 5,-6 1 902,8 11-814,0-27 0,0 2 71,0 0 0,0 4-231,0 18 0,0 2 22,0-17 0,0 2-166,-1 1 0,0 4 1,3-5-806,7-8 1,-1 0 867,-7 20 1,3-2-341,13-28 0,0 0 160,-15 12 1,1-2 124,29-3 197,-28 1-342,11-21-1161,-7-7 1351,-1-4 468,12-28 1471,-8-7-626,9-29-434,-9 13-293,5-2 305,-4 8-337,-3 14 235,3-6-475,-6 22-311,4 2 1003,-5 8 120,8 37-2165,-6-16 560,1 12 0,0 1-443,0-3-56,10 22-237,-8-24-576,13 12-381,-9-21 172,9 0 2288,5-13 1396,-5-3-148,19-4 666,-18-23 64,12-7 260,-18-13-913,3 0-150,-12 9-789,-1-2-811,-3-1-460,0-10-768,-3 13-166,2-10 131,-3 25 834,1 4 69,-1 10 471,2 26-646,1-15 384,1 38 14,8-7-430,-1 10 342,0-13 0,3-2-702,5 7-292,9 8 63,-5-20 993,2-3-54,1-5 716,1-4 1,3-7-1,0-4 1</inkml:trace>
  <inkml:trace contextRef="#ctx0" brushRef="#br0" timeOffset="11731">16960 1503 24179,'0'-27'-6026,"0"2"3718,0 2 1153,-15 10 1045,11 20 643,-10 22 127,14 11-1262,0 26-815,0-23 1417,0 15 0,0-2-90,20-18-477,3 19-958,14-30 946,10 9 893,-15-21 443,14-1 268,-11-11 295,-1-3 331,0 0 532,10-22 616,-12 17-1936,-9-23 0,-3-5-199,-3 8-643,-7-13 0,-3-4-738,-3-4-521,-3-16-367,-1 16 98,-21 3-1231,15 1 397,-34-7 1048,16 17 9,-18-8 556,17 27-430,-7 2 729,18 10 883,-3 19 0,1-14 1,10 14-1</inkml:trace>
  <inkml:trace contextRef="#ctx0" brushRef="#br0" timeOffset="12023">17687 1428 21210,'0'0'0</inkml:trace>
  <inkml:trace contextRef="#ctx0" brushRef="#br0" timeOffset="12403">17420 1351 22560,'-18'0'180,"0"0"-90,1 0-90,1 12 364,1-9 172,-5 17-701,6-18 474,-8 28-684,11-13 88,-6 33-604,9-15-283,1 12-353,5 9-371,2-15 1013,12-6 0,0 0-1695,-5 3 1747,21-9 0,5-3-131,-10 1 891,20-6 0,4-5 603,-5-5-92,1-4 1,0-2 852,-4-5-230,-6-8 1,-1-6 1904,1-15-1925,-8 0 1,-2-2-90,-2-19-538,0-6-650,-13-7-712,-5 13 260,-2 9 0,-1 0-1227,0-2-1165,-22-17 329,17 34 601,-32-1 2137,33 20 1,-24 3 0,14 3 0</inkml:trace>
  <inkml:trace contextRef="#ctx0" brushRef="#br0" timeOffset="12649">18137 1445 23729,'0'12'-6296,"0"12"4168,0 16 1064,17 5-717,-13-9 1333,13 3-706,1 0-386,-14-2 982,25 11 0,-14-14 0,11 9 0</inkml:trace>
  <inkml:trace contextRef="#ctx0" brushRef="#br0" timeOffset="12820">18502 1333 23279,'0'-7'-2129,"0"17"1,0 6 0</inkml:trace>
  <inkml:trace contextRef="#ctx0" brushRef="#br0" timeOffset="13083">17485 783 23549,'0'-20'-5576,"0"2"4167,21 1 4224,-16 7-2441,32 2 1268,-14 5-933,9 2-232,14 15-946,-15-11 1759,25 25-573,-21-8-2727,12 9 185,-16 1-1356,1-6 2785,7 10 1,-9-9-1,7 6 1</inkml:trace>
  <inkml:trace contextRef="#ctx0" brushRef="#br0" timeOffset="13282">18293 604 22290,'8'0'719,"-1"0"-719,1 0 0,0 0 0,3 15-2325,10-12 2302,-1 29-1685,21-13 994,-12 2-625,27 7 163,-20-13 1092,-3-6 1,1-1 0,7 3 0,15-11 0</inkml:trace>
  <inkml:trace contextRef="#ctx0" brushRef="#br0" timeOffset="13699">19905 1583 24179,'52'0'45,"-16"0"0,0 0-135,14 0 90,0 0 0,2 0 0,-18 0 0,2 0-315,27 0 0,0 0-360,-25 0 1,-1 0 674,25 0 0,-2 0 0,7 0 0,-25 0 0,0 0 0</inkml:trace>
  <inkml:trace contextRef="#ctx0" brushRef="#br0" timeOffset="14032">20333 1783 22830,'64'0'90,"-12"0"98,-5-7 0,0-1 353,14 4-395,-4-10 0,1 0-288,-23 11 0,0 2-405,13-5 1,0-1 559,-13 0 0,-2 1 0,1 5 0,0-1 0,0-4 0,1 0 0</inkml:trace>
  <inkml:trace contextRef="#ctx0" brushRef="#br0" timeOffset="14335">20967 1240 24898,'-14'-7'-3822,"4"2"2476,3 1 752,22 2 2200,29 22-1889,3-16 370,-14 12 1,1 2-71,-1-7 1,-1-1-564,17 19 602,-10-8 1,-1 0 120,-1 5-295,-12-2 0,-2 2-1889,-9 3 643,0 28-33,-32-20 1496,13 15-791,-33-20 1,-8-2 309,25-5 0,-3 1 541,-17 4 1,-10 2 0,5-3 0,6 0 0,1-1 0,-16 9 0,1 0 0</inkml:trace>
  <inkml:trace contextRef="#ctx0" brushRef="#br0" timeOffset="15216">22360 1425 24539,'-13'-4'-2128,"9"20"-377,-9 16 1988,13 12-139,-3-7 1,-1 0-139,3 14 466,-3-6 1,1 0-133,3 7-384,0-11 1,0-2-109,0 0 629,15 12-1074,-11-31-202,10 1 1082,-14-34 322,8 11 2040,-5-42-1843,16 1 821,-11-15-551,3 13 0,2-1 897,3-15-708,-7 21 1,2-1-78,1 1 1,-1 2 105,6-16-1266,-4 15 1,1 3 1565,1 5-538,10-1 763,-11 24 566,5 20-1486,-6-8 395,0 41-1607,-2-19 574,-4 11 1,-1 3-448,1 13 432,-2-7 1,-2 1-874,-1 5 352,-2-12 0,0-2 580,0-2-334,0 4 1729,0-18-421,0-35-277,17-10 258,-8-8 1,1-3 160,21-22-72,-11 15 0,1 1 382,7-10-440,-3 11 0,2 2 615,2-2-365,-4 14 1,0 3 916,1 4-710,8 4 775,-6 11-901,-8 27-1826,7 10-104,-13 14 251,-4-13 1,-2 1-988,1 11 368,-3-5 0,0-1-1799,3 8-731,5 10 3403,1-22 1,5-7 0,1-1 0</inkml:trace>
  <inkml:trace contextRef="#ctx0" brushRef="#br0" timeOffset="15601">23748 1424 23639,'-25'-16'-4204,"-14"3"4318,14 6 156,-12 4 520,-6 17 687,19 12-1272,-6 8-46,12 23-1254,7-19 1062,6-5 0,2 1-779,3 3-262,23 21-1171,5-29-326,26 9 1414,-14-26 690,2 0 750,-3-12 880,-10 0 254,15-21 768,-23-8-209,5-26-1032,-17 10-450,3-14-1012,-9 27-458,3-7-523,-4 14 165,-1 13-605,0-4 903,-1 36 95,0 2 574,0 19-45,0-2 245,0-6-1281,0 15 197,0-13 1110,14 19 0,-10-27 0,10 6 0</inkml:trace>
  <inkml:trace contextRef="#ctx0" brushRef="#br0" timeOffset="15983">24173 1414 21930,'6'-5'954,"-1"1"-164,0 3 211,-1 1-1172,1 16-2794,4 9 627,-2 10 843,5 17-542,-5-16 15,1 26-126,-5-28-51,1 17 476,-2-27 2291,-1 3 301,0-16-680,-1-5 1,2-3-447,2-3 2101,4-23-1125,0-6-18,5-14 70,0 1-126,4 6 366,1 0 122,13-18 313,-7 15-1673,-3 9 1,1 3 911,1 1 185,14 3 551,-19 17 257,13 23-1961,-17 15-1296,7 28-37,-12-5 481,-2-16 1,0 0-1500,2 5 2211,3-8 0,1-2 0,5-1 0,12 7 0</inkml:trace>
  <inkml:trace contextRef="#ctx0" brushRef="#br0" timeOffset="16432">25057 1464 23459,'-17'-14'-5550,"13"3"1448,-23 6 5792,24 16-1929,-15-7 2124,16 29-2679,-6-7 627,8 8-1429,0 14 1454,0-20 800,17 6-2467,-12-8 1037,31-9-470,-31 0 602,30-11 1376,-23-3 484,6-20 337,4-20-521,-19-2-275,5 6 1,1 1 325,-8-3-1767,3-21 1362,-4 27-1869,0-10 237,0 43-607,0 16 610,0 22 694,8-4 0,1 2-572,-5 16 628,3-18 1,2 1-65,-2 3 1,-1-2-59,8 22 99,-2-13 1,-1-1-249,2 3 256,-7-15 1,-1-2 207,-3-2-96,2 8-598,-4-26-554,-17-1 2330,-11-10-699,-11-2 0,-6-21 1,7-4-1</inkml:trace>
  <inkml:trace contextRef="#ctx0" brushRef="#br0" timeOffset="16636">23872 585 23549,'43'-28'1549,"1"2"-826,4 4-178,-12 9 0,0 2-222,19-3-272,-9 6 1,-2 3-345,3 0 85,7 5-421,-29 34-3079,-12-7 3265,-6 36 1,-28-10-1,-6 7 1</inkml:trace>
  <inkml:trace contextRef="#ctx0" brushRef="#br0" timeOffset="19065">6243 3930 24359,'0'-17'-5486,"0"1"3627,0 3 705,-17 4 1760,12 2-1403,-24 4 2119,26 20-1474,-18 16-413,18 13 765,-14 12 5,13-16 0,1 1-120,-1-9 0,1 2-303,-1 29 1,2 0 410,2-26 0,0 0-660,0 11 1,0 6-1,0-6 306,0-12 1,0 0-446,0 29 0,0-4 587,0-14-391,0 17 239,0-38 211,0-1-978,0-18 851,0-20-3,0-31 0,0-1 189,8 9 0,1 1 386,-5-14-316,12-3 366,1 2 130,-13 5-561,27 6 1221,-28 6-1114,30 9 1505,-23 10-770,28 29-335,-17 3-1173,9 24-376,-4-5 393,1 6-1190,3 3 1440,-7-12 1,1 0-2037,14 18 465,-4-11 1,0-1-301,8 1 2209,-14-17 1,0-1-1,13 1 1,0-2-1</inkml:trace>
  <inkml:trace contextRef="#ctx0" brushRef="#br0" timeOffset="19421">6947 4601 21031,'19'32'-7960,"6"1"5867,12-15 2918,1 10-923,-6-24 1950,17 17-1314,-12-19 974,24 6-1677,-30-8 2267,11 0-311,-26-15-767,-3-2-129,-10-19-1946,-20 0-371,-8 13 102,-23-7 581,6 22 475,6-1 0,1 4-7,-1 17 975,-17-7-286,33 36 394,9-20 775,-3 41-1338,13-21-540,9-3 0,1 0-1536,-2 6-58,28-7 0,6-3 1522,-7 3 1,5-14-1,3-2 1,9 4-1</inkml:trace>
  <inkml:trace contextRef="#ctx0" brushRef="#br0" timeOffset="20065">7845 4786 22560,'-19'-5'-1544,"5"-8"-1165,14-2 1254,23-21 2189,4 7-104,7-12 0,2-2-202,-13 19 0,0-2-149,13-28 0,-2-1-627,-4-1 324,-7 7 0,-2-2 776,-2-8-407,-7 20 1,-1 1-965,-5-17-474,-3 2 270,-3 2 374,0 17 0,0 1-619,0-13-27,-18-16-251,13 37 385,-27 3 977,14 35 1675,1 5-347,-9 20-182,23 2-1000,-7-4 0,0 3 372,2 25-102,2-3 0,1 1-172,2-23 0,1-1-426,0 14 0,4-2-936,9-15 0,0-1 172,-9 0 1,2-1 7,16-1 0,0 0 202,-16 29 207,15-32 1,1 0 55,-1 23 101,6-19 1,3-1 100,8 15 363,-4-16 1,1-2 550,6-2 425,14-1-57,-3-18 836,-11-5-271,25-22 1130,-29-15-2031,-7 2 1,-2-4-153,-11 6 1,-2-4-373,1-10 0,0-6 0,-3 4-194,-2 5 1,-3-1-112,0-13 1,0-6 0,-3 6-399,0 12 0,-4 1 213,-6-2 0,-3-3 1,2 5-800,6 7 0,-2 3 146,-15-15 1,-2 4-696,5 7 426,-3 2 393,-6 21 1313,14 32 469,-8 40-61,11 6-643,5-19 1,1 0 388,2 19-359,-1-30 1,2 0-23,8 0 0,2 0-322,0 16 0,3-1-594,4-13 0,2 0-632,7 22 1,0-1 93,-9-27 0,1-1-405,16 16 0,1-4-54,8 0 1774,-13-17 1,1-4-1,13-1 1,2-3 0</inkml:trace>
  <inkml:trace contextRef="#ctx0" brushRef="#br0" timeOffset="20349">9378 4554 24449,'-27'-3'-452,"-10"2"556,21-2-591,-3 21 698,7 7-987,12 11-785,0 1 391,17 23-994,15-21 1399,-3-2 0,3-4-772,25-6 1280,-26-11 0,0-2-616,15-6 1255,2-3 921,17-5 293,-16-25 1112,7 6-1682,-35-10 1,-3-4-115,3-9-932,-9 2 0,-4-1-482,-5-13-853,-21 9 0,-6 1-1250,-6-7 2417,-15 15 1,-4 5 0,-10 5 0,19 13-1,0-1 1</inkml:trace>
  <inkml:trace contextRef="#ctx0" brushRef="#br0" timeOffset="21116">11458 4284 24359,'0'-15'-6774,"-1"30"4951,15 12 0,3 6 171,-9 33 1343,5-25 1,6 4 0,-3-3-66,-4-5 1,-2 0 149,0 11 0,1 3 90,6-2 0,0-2-1003,-8-12 1,-1 1 991,7 19 0,-1-2 243,1 3 0,-7-17 0,-2-2 95,-5-3 411,4 5-907,-5-24 579,-17-5 1592,-2-58-2288,-20 17 332,19-20 0,4-4 18,4 24 1,1-1-63,-7-31 0,3-3-32,8 23 1,2 0 135,-4-16 1,1 1-103,2 15 0,3 2-919,2 0 0,2 0 1396,-3 3 1,4-1-92,8-9 0,6 1 429,1 15 1,3 1 198,12-13 1,5 4 960,17 7-462,-19 15 1,-2 2 1290,3 7-396,6 4-162,-19 27-2284,0-17 542,-9 50-2075,-2-34-173,-8 28-343,-4-18-17,0-1-126,-21 15 228,-5-12 1965,0 12 190,-13-18 1,35-1 0,-15-2 0</inkml:trace>
  <inkml:trace contextRef="#ctx0" brushRef="#br0" timeOffset="21432">12577 4252 23819,'0'-7'-6296,"-22"0"6853,-6 5 489,-27 0-214,-3 22 673,10 9-708,6 11-607,17 3-673,12-8 1117,4 15-1297,9-11-773,0 8-3,19-8-1385,16-15 2087,-5-8 0,3-4 115,24-4 791,-17-4 0,-2-2 593,6-2 79,-6-22 0,-3-7 801,-6-1-1164,-10-14 1,-5-5 286,-9 3-1754,-14 6 1,-3-1-1431,6-5 2031,-16 17 1,-1 1 0,17-3-1,-17 3 1</inkml:trace>
  <inkml:trace contextRef="#ctx0" brushRef="#br0" timeOffset="22232">13040 4727 21840,'11'-27'-3080,"3"-18"1690,2 25 2172,4-25-1159,2 6 396,1-4 187,-1-5-232,-5 12 0,0-1-558,7-21 704,-4 7 0,-2 0 341,-1-11-609,-5 10 0,-1 1 66,-4-9-106,-3 23 1,0-1 110,-3-25-739,-1 19-286,0-13 350,-17 35-92,13 2 36,-27 43 2241,28-2-1276,-10 31-76,12-17 0,2 1-182,-1 26 101,0-6 0,0 2 9,-1-21 1,2-1-16,7 23 0,5 0-91,-1-26 0,2 0-1739,17 27 1,3-3 1250,-13-30 0,2-2-151,12 16 0,0-5 290,2-16 253,25-3 1156,-26-14 654,18-23 1444,-26-9-805,4-11 208,-14-17-1430,-9 22-120,-1-21-1184,-8 27-1073,0-4 5,-15 15-1098,11 24 2113,-11 6 705,36 29-1543,-16-8 358,37 11 554,-14-20 487,11-3 389,9-5 583,-20-14-480,13 7-980,-18-25 3564,-1-5-1233,-12-31-1274,-7 16-754,-19-8-1466,12 16 163,-28 8 291,17 4-150,-3 33 838,-1 26-621,17 14 762,-1-8 1,-1 2 118,4-18 1,0 2 399,0 29 1,0 1-284,-1-25 0,2-2-411,8 13 0,1-2 140,-9-14 1,2-3-872,13 0 0,0 0-325,-13 29 1113,9-22 1,2-2-527,1 18 605,-8-15 0,1-2-180,10-2 75,-17 12 188,6-27-952,-31 1 1688,17-12-981,-51-4 925,28-2 0,-35-4 0,11 0 1</inkml:trace>
  <inkml:trace contextRef="#ctx0" brushRef="#br0" timeOffset="23049">16092 3700 23819,'0'-6'-4766,"0"2"2727,0 18 975,0 11 515,0 11 123,0 6 122,13 17-268,-10-9-476,10-5 1,-1 1 631,-9 11-421,7-8 0,0 1-360,-8 8 696,5-22 0,0 1-1123,-6 27 865,4-19 850,-5 6 0,0-25 0,0-4 0</inkml:trace>
  <inkml:trace contextRef="#ctx0" brushRef="#br0" timeOffset="23182">15908 4311 23189,'-17'-40'-9099,"7"1"6514,0 5 1151,8 1 1399,-2 4 527,27 7 1,8 3 1693,4-4-1773,18 7 0,5 5-1022,5 5 1075,-19 4 0,0 2 0,21 0 0,1 0 1</inkml:trace>
  <inkml:trace contextRef="#ctx0" brushRef="#br0" timeOffset="23515">16762 4379 22740,'32'-14'1280,"-1"0"0,23-2-558,0-10-304,-10 23-911,-2-26 384,13 12 351,-17-8-252,10-13 196,-33 17-1069,0-22-536,-15 22-528,-19-13 18,-10 17 652,-25-1 49,9 12 745,-1 3 228,5 18 1246,12-12 201,-4 45 93,21-25-713,6 12 0,5 1-1271,21 6-912,-4-5 1,4 0-1326,26 7 2712,-17-16 1,1-1 0,19 4 0,4-2 0</inkml:trace>
  <inkml:trace contextRef="#ctx0" brushRef="#br0" timeOffset="23717">17710 4185 24269,'-26'-19'-4607,"-17"3"4480,21 6-157,-17 5 987,8 20 881,15 10-1669,5 11-511,11 3-1000,0 11 859,28-9-627,-10-7 0,4-1-554,34 4 1821,-17-12 0,0-4 1,13-5-1,-19-8 1,1-1-1</inkml:trace>
  <inkml:trace contextRef="#ctx0" brushRef="#br0" timeOffset="24117">17993 3620 23459,'-12'-19'-7832,"-5"4"6666,15 28 871,-5 39 240,7 3-163,0-2 0,0 2 23,0 8 21,9-19 1,0-1-1654,-5 19 2048,14-1-957,-5-1 504,-12-20 1,2 0-168,22 20 119,-20-15 1,-1-2 91,10 0 22,-2 11 600,-11-33-321,4-2-273,-3-15-347,-2-24 664,2-12 494,-2-13-552,0-5 374,16 11 1,2 1 803,-10-9-829,16 5 0,3 6 1513,-8 16 219,15 0-91,-5 20-585,-6 24-1471,-3-3-651,-4 19 1,-2 5-2170,4 7 2577,-1 3 0,1 0 0,-3 2 0,-5-19 0,0-1 0</inkml:trace>
  <inkml:trace contextRef="#ctx0" brushRef="#br0" timeOffset="24983">18840 3939 23909,'-5'-8'-7556,"2"2"4170,-3 2 4119,5 24-927,-1 10-13,21 15-859,-15 2 762,13-16 0,-1 0-1733,-12 18 2016,8-6 1,0-1 197,-9 7-589,6-12 0,-1-1-164,-6 1 563,6 15 445,-8-32-636,0 1 15,3-19 901,3-20 179,14-13 466,-3-11-31,13-5-715,-11 18 0,2 0 800,17-15-711,-7 9 0,1 2 798,6 0-834,-8 14 0,0 3 1009,0 6-437,9 3-9,-16 7-665,1 0-100,0 24-1814,6 9-162,-7 15 332,-5-14 1,0 0-1490,0 10-261,7 16 405,-9-20 208,2-3 123,-1-4 1527,15 3 511,-9-14 680,24-3 883,-17-14 470,22-26 1247,-21 2-1907,-3-17 1,-1-4 511,-3-6-672,-4-2 0,-3 0 223,-6-3-898,-6 11 0,-1 1-860,-1-4-739,-2-4-981,-1 23 581,0 6 851,0 6-92,0 27 206,0 28 298,0 5 170,19 15-452,-14-25 94,31 0-141,-31-3-1981,29 5 1135,-11-13 1652,9 1 0,-2-20 1,-9-3-1</inkml:trace>
  <inkml:trace contextRef="#ctx0" brushRef="#br0" timeOffset="25203">20007 3634 24988,'-6'-2'-2748,"1"0"-288,1 1 2171,3 18 0,19 5 0,8 18 1</inkml:trace>
  <inkml:trace contextRef="#ctx0" brushRef="#br0" timeOffset="25421">20528 4053 24359,'-39'0'2338,"-3"0"-2158,-3 0 0,8 18 752,1-13-762,13 36-929,1-20 807,10 24-1229,-4-6 443,14 5-955,-5 1 147,13-10 0,7-1-530,6-7 1,5-1-664,17 15 0,6-4 2718,-4-17 0,3-3 0,6 3 0,0-2 0,-12-10 0,0 1 1</inkml:trace>
  <inkml:trace contextRef="#ctx0" brushRef="#br0" timeOffset="25898">21378 3220 22290,'11'0'809,"-2"0"-719,-3 0 0,-1 15-3604,-2-11 1817,-2 25 623,-1-14 169,0 16-1501,0-8-719,0 9 2725,0-14 1,0 5 0,0-9 0</inkml:trace>
  <inkml:trace contextRef="#ctx0" brushRef="#br0" timeOffset="26017">21702 3279 22920,'17'-13'1422,"1"2"-403,-9 34-1653,-19 34 0,5 2 0,-5-19 0,1 1 0</inkml:trace>
  <inkml:trace contextRef="#ctx0" brushRef="#br0" timeOffset="26965">5420 3483 23999,'-11'0'180,"0"0"-270,-1 0 0,-1 0 180,-2 0-180,-1 0 90,-1 15 48,1-11 312,-3 22-1154,6-8-948,-1 14 31,10-4 1347,2-2 1,2-9 0,0 0 0</inkml:trace>
  <inkml:trace contextRef="#ctx0" brushRef="#br0" timeOffset="27099">5500 3549 21390,'0'46'-1159,"-15"-7"1,11 4 0,-10-8 0</inkml:trace>
  <inkml:trace contextRef="#ctx0" brushRef="#br0" timeOffset="58700">2828 7779 24449,'2'-23'-3423,"0"-4"1909,-2 6 814,0-1 407,0 8 247,0 3 52,0 0 88,0 2-1241,0 1 1171,0 1-130,0 3 196,-14 0 890,-3 3 509,-18 0 36,6 14 732,-22 5-152,13 10-1525,-4 0 0,-1 2 1126,2 6-1147,6 1 1,6 2-640,15 0-458,5-5 0,7 1-871,30 5 76,0 2 1,3 0 236,-2-20 0,2-1 322,17 18 1,-1-2-844,0-5 1012,-11-8 0,0-2-156,0 1 843,3 5-2,-20-15 699,-9-1-1018,-22 0 1357,7-4-1723,-58 7 1151,34-7-518,-4-3 0,-4 0 171,-6-3 1,1 0-1,-15 1 1,14-3 0,-1 1-1</inkml:trace>
  <inkml:trace contextRef="#ctx0" brushRef="#br0" timeOffset="58937">2638 7323 24449,'-19'42'-2356,"14"-7"-204,-30 8 3525,32-5-2263,-28 8 1674,27 6-1241,-21 5 684,23-12 0,2 3-512,-6-12 1,1 2 324,4 28 1,2 0-78,-2-26 0,2 1 259,8 13 0,4 6 1,-3-6-1,-6-10 1,0-2-1,7 3 0,-1-1 1,1 0-1</inkml:trace>
  <inkml:trace contextRef="#ctx0" brushRef="#br0" timeOffset="59235">3578 7392 24179,'9'-4'2886,"-2"2"-2174,-3 18-5957,-1-12 2410,0 35 1349,-1-18 339,0 23 355,0 17-857,0-8 465,0-4 1,-1 2-1078,1 14 2528,-1-21 0,0 0 77,1 20-867,-1 2-503,0 0 1042,-1-21 0,0 0 0,0 21 0,0-25 1,0 1-1</inkml:trace>
  <inkml:trace contextRef="#ctx0" brushRef="#br0" timeOffset="60183">3812 7589 23729,'0'-10'-5846,"0"3"3898,0 0 883,-17 2 2109,12 2-1456,-29 1 1547,12 1-226,0 22-928,-13-16 1910,22 41-1339,-15-24 1208,13 25-2226,6-7 655,-3 3-1145,10 3-513,-4-2 183,6 21-605,22-19 1298,-11-10 1,1-1-1739,15 1 1455,11 11 232,-12-27 391,9 0 784,3-15 519,-17-3 315,10-26 1101,-15 4-1618,-3-10 1,-2-4 8,2-10-553,-4 1 0,-2-3-274,1-11-161,-4 18 0,-1 0-250,-1 2 1,0 2-893,-1-15 469,0 15 1,-1 2-285,0 5 464,0-1 241,0 40 168,0 34 55,0 5 67,-1-1 0,2 1-68,19 7-66,-19-17 1,2 0 20,30 12-178,-30-1 76,28-5-1986,-6 10 637,8-18 1687,10 9 1,-18-30 0,7 1 0</inkml:trace>
  <inkml:trace contextRef="#ctx0" brushRef="#br0" timeOffset="60473">4388 7670 21750,'7'0'630,"0"21"-6521,-2-16 4223,0 37 275,2-23-59,4 39 854,-1-19 279,-2-4 0,0 1-1695,2 4-95,4 22 2790,-6-30-410,1 3 225,-3-13 626,-2-11-1581,-2-16 1892,-1-19-866,-1-31-235,0 1-682,-2 10 1,4-1-87,19-13 620,-12-3 1,5 1 0,9 31-1,3 2 1,-3-16 0,1 0-1</inkml:trace>
  <inkml:trace contextRef="#ctx0" brushRef="#br0" timeOffset="60817">4923 7665 22830,'-12'14'-984,"3"11"-987,24 12-1830,-11 6 2335,12-1-117,6 3 511,-17 4 547,32 2-485,-27-14 1,-2 0-786,10 16 1175,-6-11 0,-1-2 1129,-1-1-382,3 4 1477,-2-18-1435,-7-12-449,2-24 1688,-2-30-813,0-15-256,1 4 0,1-2-187,-2 17 1,1-2-483,3-5 0,0-5 1,1 5 242,-1 3 0,1 1 299,9-22 1,1 2 0,6 1 0,-8 24 0,0-1-1</inkml:trace>
  <inkml:trace contextRef="#ctx0" brushRef="#br0" timeOffset="61065">6087 7736 25528,'3'-10'-5817,"12"3"7327,22 7-2795,5 19 940,-5-14 0,1 32 1,3-14-1</inkml:trace>
  <inkml:trace contextRef="#ctx0" brushRef="#br0" timeOffset="61231">6062 8348 25438,'-24'5'1731,"2"1"-1041,8-5-781,26 1-1131,5-2-342,30-17 502,4 12 1081,-20-9 1,1-1-1,6 12 1,1 2-1,2-5 1,1 0-1</inkml:trace>
  <inkml:trace contextRef="#ctx0" brushRef="#br0" timeOffset="63265">8538 7569 21750,'-2'15'-3855,"0"7"1941,1-12 994,1 10 28,18-6 825,2 4-132,2-7 596,15 2-865,-21-6 850,23-1 751,3 0 149,-10-3 219,23-1-166,-28-2 279,12 0-524,-22-15-254,-1 11 421,-11-22-2119,-3 10-163,0-13-286,-22 5-328,15-1-348,-32 12 1206,32 0-1559,-52 4 1474,36 5 1711,-42 16 907,38 16-1151,6-1 0,3 3 515,4 25-637,4-11 1,2 1-1233,6 15 225,16-17 1,9 5 0,-1-4-1019,-6-8 0,2-2 1408,9 2 0,5 3 0,-2-7 0,-2-6 0,-2-4 0,4 0 0,-1 0 1</inkml:trace>
  <inkml:trace contextRef="#ctx0" brushRef="#br0" timeOffset="63498">9550 7568 22470,'-14'16'490,"22"-14"-1843,-4 36-1830,37-20 2915,-20 20-1608,21-5 1636,-14-5 1,-1 0-343,17 17-190,-13-15 0,-1 0-1010,15 13-145,1-2 1246,0-1 553,-2-3 1,-1-5 0,-1-1 0</inkml:trace>
  <inkml:trace contextRef="#ctx0" brushRef="#br0" timeOffset="63689">9968 7593 23729,'-24'-2'-755,"0"0"517,-2 19 612,-2 7 1,0 4-465,-9 26-56,12-18 0,-1 6 0,2-4-317,5-1 1,3 1-655,-3 8 1,-1 5-1,2-4 964,4-1 0,0-2 0,-2 16 1,1-1-1,7-18 0,-1 0 1</inkml:trace>
  <inkml:trace contextRef="#ctx0" brushRef="#br0" timeOffset="64182">10525 7884 23369,'0'57'-6385,"0"-6"4256,0 2 1155,0-6 245,0 1 394,0 1 138,0-14 0,0-1 59,0 18-733,7-12 1,0-2 505,-3 4 378,19 14-738,-21-30 286,7 4-760,-9-21 929,0-26-90,-23-19 109,3-18-4,-1 10 1,1-2-21,10 12 1,1 0 310,-7-14 1,3-4-48,10-7 1,3 0 271,-7 12 0,0-1-231,6-4 0,2-5 0,-1 5 9,-1 7 1,2 1 261,10-23 0,6 3 358,-3 32 0,4 4 264,4-5 0,4 4 1310,16 2 191,-12 15 124,-2 4-338,-1 8-468,-3 20-1726,-2-15-259,-7 24 1,-2 7-1482,5-6 717,-8 14 0,-3 3-1337,-2 3 1173,-5-16 0,0-1-1109,0 16-170,-20-1 1805,16 2 794,-38-2 1,37-3 0,-18-1 0</inkml:trace>
  <inkml:trace contextRef="#ctx0" brushRef="#br0" timeOffset="64534">11093 7951 22110,'14'-24'-1460,"12"-18"878,-5 3 484,-1 3 0,1-1-118,4-12 194,-4 5 1,-1-1-287,3-9 200,-9 17 1,-2 0-779,4-15 889,-6-1-237,-1 0 139,-6 17 0,-1 0-508,1-16 141,-3 13 0,0 2-442,0 3 154,-17-5-506,12 48 1570,-28 3 1603,29 33-1819,-8-9 1,-1 2 430,2 27-417,3-1 0,1 2 1,1-24 1,2-2 6,1 16 1,1 0 169,2-18 1,0-2-725,-1 1 0,2-1-1133,9-1 1,0-1-364,-5 31 808,17-35 1,2-1-364,-1 24 1476,9-23 1,5-3-1,13 9 1,-15-16-1,-1 0 1</inkml:trace>
  <inkml:trace contextRef="#ctx0" brushRef="#br0" timeOffset="64814">11930 7743 24089,'-22'-22'-5907,"16"3"2192,-40 9 5319,39-1-1317,-25 8 1,-5 4 966,9-6-666,-3 15 0,-1 3 783,-2-8-962,5 44 88,11-20 0,1 1 1025,1 27-1890,4-10 0,7-4-450,30-2-583,-8-11 1,4-2-843,33-2 1478,-14-11 1,1-3-209,10-4 1161,-17-5 0,0-3 159,25-15 1225,-17-13-765,-13 3 1,-5-3 731,-7-23-1254,-5 14 0,-2-1-681,-9-8-935,5-14-370,-25 22-1425,14 5 2490,-30 6 1,31 5 0,-11 3 0</inkml:trace>
  <inkml:trace contextRef="#ctx0" brushRef="#br0" timeOffset="65284">12822 7618 24359,'-27'-10'-2774,"-22"8"3524,16-8-1374,-30 10 1172,16 19 797,-7 11-697,27 13-1005,3 4-336,6-6 593,16-1-1370,-8 3 884,30 12-1685,-15-15 554,24-13 1,5-3-90,-5-8 1656,22-4 1,3-9 732,-3-27 202,-2 6 0,-3-5 92,-24-2 0,-4-5-489,11-14 0,-2-1 480,-13 15 1,-3-2-253,5-25 1,-2-2-594,-8 21 1,-2-1 20,0-7 0,-2-4 1,0 3-533,-1 1 0,0 0-379,-1-14 0,0-2 525,1 1 1,-2 2-125,-7 16 1,0 0-64,7-19 0,-2 4-132,-12 4-282,15 1 974,0 34-92,-11 10 339,9 26 4,-9 5 731,11 25-925,0-8 0,0 3-41,0-7 1,0 3 49,5 7 1,1 5 0,0-3-252,-5 0 0,2-1-311,15 15 1,1-1-188,-17-18 0,1-2-587,17-1 0,1 0-360,-12-2 0,-1 1 1512,16 9 1,2 0 0,-10-13 0,0 0-1,6 6 1,0 1 0</inkml:trace>
  <inkml:trace contextRef="#ctx0" brushRef="#br0" timeOffset="65621">13392 7687 24269,'-21'-6'-2096,"23"5"2873,22-5 365,26 6-1107,-9 0-11,21 0-7,-25 0-5,27 0 78,-31 0 434,18-12-48,-27 9-665,1-26-37,-15 14-206,-5-16-797,-2 5 210,-3-16-488,-23 8-433,-3-18-596,-1 27 827,-20-3 979,15 21 719,-12 2 1137,6 26 862,14-1-334,4 22-1061,11-10 0,1 1 318,-1 22-935,3 0 1,5 1-633,12-20 0,1-1-658,-11 13 0,4-1-536,20-13 1,2-1 1512,-15-1 1,2-1-1,12 1 1,4-2-1,-6-2 1,-1 1-1</inkml:trace>
  <inkml:trace contextRef="#ctx0" brushRef="#br0" timeOffset="65948">15437 6840 25168,'-37'-17'-1360,"0"1"0,-19-2 1525,7 6 1,1 8 823,-7 36-193,6-4 0,3 7-640,18 4 0,4 6-285,-4 3 1,-2 5-1,5-1-145,4 2 0,4 1-83,3-5 0,2 3 1,2-3 72,2 9 0,5-2-267,-1 3 1,6 0-680,14-1 0,6 1-802,-1-5 1,2 2-1,4-4 673,1-10 1,3-4 0,2 2 1239,4 9 1,3 2-1,-1-6 1,9 0-1,2-5 1,3 0-1,-1-1 1</inkml:trace>
  <inkml:trace contextRef="#ctx0" brushRef="#br0" timeOffset="106032">16108 6745 24808,'0'-6'-4946,"0"1"3177,0 0 795,0 3 1145,0-3-327,0 2 842,0-2-915,-15 3-42,11 13 925,-24 8 1364,25 7-1874,-19 2 1047,8 10-946,-4-7-1391,-5 28 183,10-22-1676,-3 10 2574,10-16 1,1-2 0,4-1-1</inkml:trace>
  <inkml:trace contextRef="#ctx0" brushRef="#br0" timeOffset="106381">16387 6863 23999,'-33'0'809,"3"12"1125,4 1-1254,4 1-681,2 10-755,5-10 406,2 15-696,3-3-1074,1 2-495,5 4 2061,1 2 0,3 1 0,0 1 1</inkml:trace>
  <inkml:trace contextRef="#ctx0" brushRef="#br0" timeOffset="107114">17832 6770 23009,'15'18'-6847,"-11"12"4197,23-14 3051,-24 15-1393,17-8-555,-17 0-249,6-6 1567,-1 0 0,-6 0 0,5 0 1</inkml:trace>
  <inkml:trace contextRef="#ctx0" brushRef="#br0" timeOffset="107349">18162 6746 24988,'2'30'-6876,"-1"-7"4587,-1 5 1477,0-5-448,0 3-1079,0 5 2274,0 4 1,0 4-1,0 3 1</inkml:trace>
  <inkml:trace contextRef="#ctx0" brushRef="#br0" timeOffset="108031">19382 7628 24359,'-6'-5'-4480,"2"0"2445,18 3 4777,6 14-3268,18 3 511,1 18-641,-16-6-201,-6 23-1407,-17-11 2046,-14 2 1,-6 2-209,7-13 1,-4 1 371,-11 6 1,-6 2-1,1-2 1,1-1-1,0-1 1,-14 12-1,0-1 1</inkml:trace>
  <inkml:trace contextRef="#ctx0" brushRef="#br0" timeOffset="108681">21230 7227 25258,'0'-22'-5756,"0"2"3538,0 1 1154,-19 3 705,14 3-940,-51 0 2418,32 8-649,-13 0 0,-3 5-480,-1 16 2333,-17-11-1213,32 18 0,3 3 200,-9-3-639,13 9 1,4 3 707,5 3-1892,18-5 0,5 0-1484,10 7 1107,22 0 1,5-1-107,-22-19 0,0-1 99,26 18 0,-2-2 19,-6-5-46,3 15 358,-33-20 180,-6 12 616,-31-14 1335,16 4-1031,-30-13 1,-7-2 1068,6 6-2241,-12-4 1,-2-2 875,2-2 213,-4 0 1,33-8 0,8-1 0</inkml:trace>
  <inkml:trace contextRef="#ctx0" brushRef="#br0" timeOffset="108948">22055 6901 25078,'0'-6'-5036,"0"1"2997,0 18 975,0 23 516,0 5 335,0-3 0,0 0-181,0 9 280,0-3 0,0 0-1483,0 8 1597,0-7 0,0-1-629,0 7-1350,0 0 0,0-1 720,0 0 1259,0-11 0,0-2 0,0-4 0,0 1 0</inkml:trace>
  <inkml:trace contextRef="#ctx0" brushRef="#br0" timeOffset="109118">21803 7404 22650,'22'-18'343,"17"0"1233,-19 3-1723,36-7 934,-19 8-258,13-4-319,-14 9-513,0 4-16,-1 1-172,0 2 339,-1 2 1,2 0 0,0 0-1</inkml:trace>
  <inkml:trace contextRef="#ctx0" brushRef="#br0" timeOffset="109365">22552 7467 21300,'0'13'-5665,"0"0"3536,0-1 975,0 1 605,0 3 123,0-2 122,-12 10 976,9-11-1287,-9 7 2013,12-12 760,0 4-2158,0-23-89,0-10-91,14-27 379,-10 4-1573,24-8 380,-8-8-394,9 14 1643,-1-13 0,-6 25 0,-2 1 1</inkml:trace>
  <inkml:trace contextRef="#ctx0" brushRef="#br0" timeOffset="110298">20370 7003 22920,'-8'-5'-3027,"6"0"-1107,-6 1 5545,3-4-2631,4 2 774,-3-5-507,2 6 332,-1-2-1614,-2 3 2037,-3 2 1928,-7 1-840,-3 1 1198,-20 15 602,7-11-1187,3 17 0,1 4 717,-9-5-1075,7 17 1,3 5-458,4-3-782,7 0 1,5 0-836,8-3 20,12-4 0,6-1-1913,24 5 1818,-4-6 1,2-1 356,-7-11 0,0-2 112,2 4 1,-2 0-92,25 15 264,-18-12 473,4 11 288,-20-19 629,-12 7-1816,-1-11 164,-9 1-51,-27 0 2444,-7-4-1470,1-2 1,-2-1 225,-19-1-877,17-2 1,2-1 414,-3-1 969,-12-16-865,23 12 1,3-30-1,3 11 1</inkml:trace>
  <inkml:trace contextRef="#ctx0" brushRef="#br0" timeOffset="110586">20362 6759 23729,'0'-15'-5486,"0"2"3358,0 3 1153,0 1 247,0 0 302,0 36 212,0 6-14,0 25-526,0-17 1,0-1 843,0 16-90,0-14 0,0 7 0,0-4 0,0-8 0,0 0 0,0 11 0,0 5 0,0-5 0,0-11 0,0-1 0,0 28 0,0 1-315,0-26 1,0 1-676,0 3 1,0 6-1,0-5 990,0-2 0,0-2 0,0 14 0,0-1 0,0-17 0,0 1 0</inkml:trace>
  <inkml:trace contextRef="#ctx0" brushRef="#br0" timeOffset="111297">23295 6357 22920,'23'-14'2287,"0"2"-850,1 2-519,5 4-494,2 3-413,8 2-303,3 1 155,2 24-818,2-2-250,-2 27-769,0-1 801,-16-5 1,-1 3-12,-7-9 0,-2 3 330,-2 7 0,0 5 0,-4-4-165,-4 0 1,-2-1 103,2 17 0,-6 0 650,-11-17 0,-3-2 123,0 1 1,-2-1 577,-9 0 0,-5 2-575,0-5 1,-3 3 0,0-3 106,-7 8 1,-2-1 304,4-6 0,-3 0 0,2-3 0,-8 4 0,0-4 0,0 1 0,0 0 0</inkml:trace>
  <inkml:trace contextRef="#ctx0" brushRef="#br0" timeOffset="115654">4050 9669 23279,'-21'-6'-1664,"16"-1"-2021,-28 4 5176,30-2-3569,-10 2 2751,1 0-171,9 0-990,-9 1 68,2 1 901,7-2-232,-12 2-184,8-3 964,-3 1-1332,-10-7-66,6 4 948,-8-2-914,4 4-1,0 0 1613,-19 2-1293,7-1 910,-32 3-298,23 0-70,3 8 0,0 4 971,-6 9-461,-10 3-43,12 8-492,15-10-293,-5 16-427,22-5-828,1 9-412,7-15 94,15 4 0,3 1-1266,-10 4 1191,17 1 1,1-1-829,-6 3 1023,-2-5 0,-1 1-651,1 7 1333,-6 2 1,-4 2-134,-6 2 993,-8 1 1,-1-1 483,2 1-202,-15-5 0,-5 0 677,-8 8-423,11-19 1,-1 0 971,-19 8 429,14-4-723,14-4-795,-11-4 389,21-2-1257,-18-4 632,21 6-1488,-6-9 341,31 10-1570,15-16 801,17 2 1517,-11-10 1,2-1 0,-13-3 0,0 0 0,12 0 0,1 1 0</inkml:trace>
  <inkml:trace contextRef="#ctx0" brushRef="#br0" timeOffset="116896">6095 11291 23999,'0'-15'-4857,"0"3"3179,0-6 524,-16 7 948,13-6-721,-28 10 1784,17 0-467,-15 7-442,8-1 1500,0 22 116,-9 24-334,11 4-1015,5-6 1,3 0 660,4 8-1291,2-7 1,6 0-392,23 6-290,-8-11 1,3-3-962,30 0 843,4 5 394,7-20 1072,-10-10 99,-9-4 0,0-5 990,8-16-240,-11 2 0,-2-3 1631,4-22-597,4-8-1055,-20-16-1023,-11 11-763,-6 6 0,-6-1-1206,-27-7-99,10 11 1,-4 2-1685,-30-1 3346,23 18 1,1 3 0,-12 2-1,-1 5 1</inkml:trace>
  <inkml:trace contextRef="#ctx0" brushRef="#br0" timeOffset="117214">7193 11532 24179,'7'0'1259,"18"0"-1349,24 0 180,10 0-50,-4-7 1,1 1-339,-20 4 0,1 0-441,11-2 0,5-1 0,-5 1 125,-12 4 0,-3 0 613,11 0 0,-2 0 0,10 0 1,-5 0-1</inkml:trace>
  <inkml:trace contextRef="#ctx0" brushRef="#br0" timeOffset="117431">7253 11901 22380,'52'1'125,"-8"0"-193,6-1 144,-8 0 59,4 0-105,3-14 568,3 10-1245,2-11-81,1 3 801,1 9 0,-1-9 0,0 12 0</inkml:trace>
  <inkml:trace contextRef="#ctx0" brushRef="#br0" timeOffset="117764">7907 11217 24988,'-13'-2'-1226,"2"1"1274,4 0-452,29 1 738,15 0-111,18 16-796,6-12 556,-22 9 0,1 1-581,24 2 596,-23-5 1,0 2-426,15 13-60,-8-3-380,-4 2-159,-7 4 383,-8 2-723,-10 4-36,-8 25 41,-8-12 1041,-24 1 0,-9 0 455,13-18 0,-2 0 158,-20 11 0,-5 3-1037,-1 2 1,1-2 665,9-8 0,0-1 273,3-5 0,-2 1 0,3-1 0,-2 1 1,1 0-1,-1-1 0,1 1 0</inkml:trace>
  <inkml:trace contextRef="#ctx0" brushRef="#br0" timeOffset="119198">10195 10651 25348,'0'-13'-5036,"0"2"2997,0 3 885,0 3 516,-15 1 1646,1 3 62,-3 19-147,-4-13-567,12 44-265,-3-27-1177,1 43 48,10-30-260,-2 13 1042,3-17 1,0-4 0,0-1 0</inkml:trace>
  <inkml:trace contextRef="#ctx0" brushRef="#br0" timeOffset="119364">10572 10633 24089,'0'-13'-6476,"-16"5"6274,-3 20 2758,-15 16-1581,15 10-1661,-11 9-642,27-4-1090,-22 3 2103,23 6 0,-7 0 0,9 3 1</inkml:trace>
  <inkml:trace contextRef="#ctx0" brushRef="#br0" timeOffset="120013">11325 10703 24449,'0'-9'-6386,"0"21"4258,0 18 1063,-12 34 1000,9-4-31,-8-12 0,1 0 163,7 15-149,-6-21 0,-1 1-534,4 2 1,-1-2 803,-1-11 1,-1 2 41,-3 19 0,1-1 180,-2 3-311,3-15 1,1-3 40,1-3-366,-1 0-1662,6-21 1530,2-27-521,18 13 1213,-5-28 0,-1-8-248,12 5 346,-1-4 1,0-1 201,-2-9-127,21 2 670,-11 3-246,10-3 932,-13 17-1448,17 3 1117,-23 18-68,9 32-2249,-15-6-282,2 26-1137,1 9 486,-4-9 732,-1-7 1,1 0-1323,4 7 978,1-12 1,3-1-1187,6 1 2441,11-14 1,4-4 1176,5-4-228,3-18 0,0-3 1672,-1 4-1214,-8-26 1,-4-5 1044,1 6-1341,-11-13 1,-4-4 596,-6-1-959,-8-2 0,-4 0-1077,-4-1-136,-11 7 0,-6 3-2187,-10 9 520,-28-2 1228,8 23 953,6 3 204,16 27 1097,-3-14 521,12 53-1273,-5-32 237,12 12 0,4 3-465,3 1-1463,7-5 1,5-2-2078,22 5 3017,12 8 1,8-20 0,-9-2 0</inkml:trace>
  <inkml:trace contextRef="#ctx0" brushRef="#br0" timeOffset="120697">12438 11357 22110,'8'0'270,"11"-14"491,19 10-444,3-28 262,13 3 37,-12-9-540,-7 9 1,-1 0 39,5-10-80,-16 14 1,-2-4-134,-4-1 0,-2-2-793,2-19 687,-6 5 0,-2 0-1043,-5-12 804,0 8 0,-5 2-898,-16-9 490,16 16 0,-3 2-930,-35-1 707,33 0 157,-29 20 865,20 12 393,-2 29 1020,-4 24-414,19 17-660,-3-25 1,1-1 160,-2 28-420,6-30 1,-1 0 145,-1 2 1,-1 0-432,1 15 0,4 1-104,6-13 0,0 1-384,-7 24 0,2 0 64,16-28 1,-1-1 325,-16 10 1,2-2 51,35 8-104,-22-4-461,16-7 295,9 2 304,-10-18-164,27-1 1487,-24-19 407,12-20 867,-14-3-228,0-18 4,-2 1-1401,-10 5 1,-1-2 395,8-21-772,-6 4 1,-1-2-563,-2-10 58,-5 6 0,-2 1-1052,-2-9 882,-6-1 1,0 1-791,-1 3 680,-10 8 1,-2 4-864,5 13 142,-25-4 360,25 26-106,-10 24 2306,14 26-1697,0 16 308,0-8 0,0 2 77,0 16 103,-1-4 1,2 0-139,5-21 1,0-2-38,-6 10 0,3-1 467,20 18-3050,-20-4 2131,21-3-804,-14-20 0,0-1-768,18 13 363,-9-15 1,2-3 1780,5-4 1,9-4 0,-9-15-1</inkml:trace>
  <inkml:trace contextRef="#ctx0" brushRef="#br0" timeOffset="120998">13737 11213 24988,'-21'-5'-919,"16"-2"-3528,-29 4 5754,31-2-3418,-9 17 3332,12 6-2197,0 23 244,0-10-864,19 4-254,7-3 2102,12-9-657,-4-7 1,0-3 1623,6-3-1407,-1-3 0,-2-6 1803,0-17 621,17-10-116,-27-10-255,5-22-752,-21 16-1236,-3-13-650,-29-6-1074,15 16 727,-25 10 0,-6 2-1213,5-1 496,-12 11 0,-4 4 344,0 4 341,-13 2 1380,24 11 0,6 2 0,4 0 0</inkml:trace>
  <inkml:trace contextRef="#ctx0" brushRef="#br0" timeOffset="121321">14210 10328 23009,'13'-4'2578,"-9"18"-8680,17-9 6314,-19 31-2191,6-20 38,-8 17 1304,0-5 92,0 0-1051,0-1-645,0-2 2059,0-2-2462,0 2 2671,0-6 1,0-4 0,0-9-1</inkml:trace>
  <inkml:trace contextRef="#ctx0" brushRef="#br0" timeOffset="121447">14398 10426 23369,'27'-32'-545,"10"-8"577,-11 16 529,11-4-9,-19 20 375,-1 3-334,-10 23-2935,-4 2 325,-1 21-236,-1-7 1,-2 2 2067,-19 25 0,17-17 0,1 1 0,-8-10 0,0 0 1</inkml:trace>
  <inkml:trace contextRef="#ctx0" brushRef="#br0" timeOffset="121998">15267 11228 25348,'5'-3'2081,"0"-1"-1670,-3 3 145,0 13-3921,-1 8 1374,-1 11 560,0 6 426,0 0-163,-10-3 1,-4 2-154,-3-6 0,-3 0 1260,-4 7 1,-4 4-1,-1-4 1,-8-1 0,-2 0-1,-5 11 1,-1 1-1</inkml:trace>
  <inkml:trace contextRef="#ctx0" brushRef="#br0" timeOffset="122780">5493 14110 23279,'0'6'-3777,"0"-2"2278,20-1 3185,3-20 108,25-8-211,-10-12-1041,3-4-214,-12 6-594,0-5 885,-12 10 1,0-1 362,9-17-1169,-10 9 0,-2-1-901,-1-3 308,-6 8 0,-2 2-474,-2-1-83,0-7-66,-3 17 345,0 10-105,0 1 388,0 50 100,-13 11 554,11-13 0,1 3-707,-6 13 1,1-1 129,6-17 0,0 0-666,0 27 1,0-1 1363,0-24 0,0-1 0,0 10 0,0-1 0,0 15 0</inkml:trace>
  <inkml:trace contextRef="#ctx0" brushRef="#br0" timeOffset="122934">5600 14540 24988,'21'-15'1153,"20"11"-982,-19-24-933,25 25 11,-3-24-595,5 23 1458,7-26 0,5 17 0,-28 0 0,0-1 0</inkml:trace>
  <inkml:trace contextRef="#ctx0" brushRef="#br0" timeOffset="123263">7208 13898 25708,'26'15'-3607,"9"-3"3244,19-12 1468,4 0-442,-5 0-851,4-14-304,7 10-765,-18-3 1,0 0 1264,-10 6 1,0 2-1,9-1 1,-1 0-1,15 0 1</inkml:trace>
  <inkml:trace contextRef="#ctx0" brushRef="#br0" timeOffset="123432">7590 14203 25258,'-29'5'1327,"4"-3"-1295,7 0-14,33-19-888,18 0 114,19-3-52,8-8 859,-23 18 0,1 1 0,21-10 1,-19 12-1,0-1 0</inkml:trace>
  <inkml:trace contextRef="#ctx0" brushRef="#br0" timeOffset="123705">7907 13471 25078,'-30'-16'-3899,"5"3"2725,5 2 463,11 3-287,3 0 102,6 1 297,28 3 2275,15 1-1598,17 3 454,-27-1 0,2 2-123,6 6 0,-1 5-240,-9 1 1,0 3 52,20 12 0,-2 4 67,-21-6 1,-4 2-387,13 16 1,-6 1-2031,-9 15 1339,-12-16 1,-1 7 0,-7-5-366,-13-7 0,-5 0-322,4 10 0,-1 6 0,-4-8 1506,-10-10 1,-2-3 0,-2 11 0,0 0 0,8-16 0,-1 0 0</inkml:trace>
  <inkml:trace contextRef="#ctx0" brushRef="#br0" timeOffset="124486">9985 12632 25798,'-11'-3'-2223,"3"0"1447,-7 3 1526,6 16-2398,-2 8 9,2 10-251,-4 7 533,3-5 1077,-1 3 0,2 1 0,0 0 1</inkml:trace>
  <inkml:trace contextRef="#ctx0" brushRef="#br0" timeOffset="124632">9993 12865 22920,'0'5'-7285,"-12"-10"7081,10 44 1,-10-16 0,12 23 0</inkml:trace>
  <inkml:trace contextRef="#ctx0" brushRef="#br0" timeOffset="125166">10950 13171 22830,'-11'20'-2310,"2"-1"1174,9 22-1173,0-3 924,0 9 461,21 6 302,-12 7 0,2 2 129,8-22 1,1 1-192,-7 10 1,-3 7-1,0-7-12,-1-13-1,-1-2 52,5 26 1,-3-2 318,-8 5 257,3-25 0,0-1 21,-5 8 1009,0-9 142,0-6-379,0-2-598,-15-13 1485,-2-3 94,-1-30-1754,-8-18-14,23-14-246,-10-12-186,6 3 334,5-9 70,-2 11 0,1-3-642,1 14 0,4-2 220,3-6 1,4-5 0,2 6 660,2 5 1,4 1 167,1-1 1,4-3 0,-1 5 257,3 8 0,1 3 213,0-7 0,1 3 656,12 0 293,-2 11 303,0 9 438,10 9-646,-11 24-1370,11 17-1110,-23 11-215,-10-9 1,-3 2-867,-2 10-141,-4 18 1021,-16-31 1,-2-2-512,8 19 350,-29-9 0,-5-3 633,8 5 661,-11-10 1,-4-3 0,2-2 0,-11 5-1</inkml:trace>
  <inkml:trace contextRef="#ctx0" brushRef="#br0" timeOffset="125550">12110 13418 22560,'-18'-16'-5708,"-8"20"8448,-12 19-1140,13 10-1863,0 1 53,22 5-1127,-7-7 669,10 7-838,0-13 1314,0-1-1640,19-2-244,7 2 900,11-10 1230,17-2 1039,-18-10-150,2-10 0,-1-6 1311,-1-15-1374,-4 2 0,-2-3 854,-9-18-1240,-8 12 1,-3-1-37,-3-9-800,-2 4 1,-6 0-832,-24-8-1171,19-13 323,-26 33 0,-3 3-187,7-10 2037,-10 12 0,-4 5 0,-1 6 0,-13 3 0</inkml:trace>
  <inkml:trace contextRef="#ctx0" brushRef="#br0" timeOffset="126047">12955 13696 24179,'-11'0'180,"5"-17"-6130,28 13 8392,-15-37-3628,39 1 2155,-18-12-1095,-2-9-59,19 14 8,-39-3-240,11 11 0,2 0 2000,-4-22-2321,-7 8 0,1 0 898,2-11-673,-10 13 1,-2 0-310,1-7 425,-9 21 1,-4 2-1854,-8-22 1049,-5 18-107,-7-7 671,28 29-60,-24 5 1204,27 26 20,-19 23 672,19 9-454,-7 17-348,8-20 1,2 1-230,-2-9 1,2 2-226,7 28 1,1 0-154,-8-26 1,3-1-1130,16 11 1,4-1-1002,-3 15 769,1-34 0,3-2 1558,15 24 1,4-9-1,3-4 1</inkml:trace>
  <inkml:trace contextRef="#ctx0" brushRef="#br0" timeOffset="126480">13668 13343 24539,'-18'-14'-5353,"-2"2"4347,-3 32 2625,8 6-1446,15 11-1541,0-1 392,27-10 346,-20 2-1439,50-3 2495,-33-1-892,28-5-274,-13-2 390,16-4 1505,-13-7 226,19-2 85,-29-19 1303,6-7-1315,-21 3-581,-9-14 1,-3-2-1196,-1 9 118,-1-12 0,-4-1-1037,-16 11-504,13-10 60,-28 22 157,15 2-248,-2 54 1779,6-9 39,11 16 1,4 5-331,-2 8 263,8-3 1,1 2 191,-8-23 0,2 0-332,14 12 1,-1-2-1079,-12 17 854,11-32 1,0 0-1041,-11 26 1061,10-21 0,1 0-253,-2 14 498,-5-14 1,0-3-162,7-2 125,-14 6-1056,5-24-2257,-31-3 3901,-3-7 0,-16-23 0,4-5 0</inkml:trace>
  <inkml:trace contextRef="#ctx0" brushRef="#br0" timeOffset="126880">14357 12710 25798,'7'0'270,"1"0"-270,-1 0 0,8 14-2223,-3 2-9,10 19 648,-8-6 117,9 14-618,-13-16-201,3 7-1067,-10-3 828,-1-10 781,-2 8 1544,0-17 546,-14-2 2106,10-23-2415,-11-13 272,15-10 1089,0-25-650,0 20-237,10 5 1,4 0 374,12-3 333,2-8-1692,10 21 3100,-33 8-1421,27 8 888,-17 4 208,11 28-2201,-12 0-1330,0 22-429,-13-11 0,-1 1-1306,5 23 2640,-4-15 0,-2 0 0,1 23 0,0-32 1,0 1-1</inkml:trace>
  <inkml:trace contextRef="#ctx0" brushRef="#br0" timeOffset="127203">15448 13471 26068,'14'27'-7436,"-10"8"5515,10-9 423,-14 7 1277,0 10 133,0-7 239,-12-1 0,0 0-369,5 11-2216,-28-5 0,-7 1 2794,7 8 1,-6-16 0,-4-1 0,17-11 0,0 0 0</inkml:trace>
  <inkml:trace contextRef="#ctx0" brushRef="#br0" timeOffset="128363">5623 16081 22470,'4'9'-6901,"-17"-6"10913,-8 6-1358,-14-9-2481,1 0 2,6 0-101,12-14-1361,1 11 954,14-23 882,-5 5-2968,6-6 160,22-3 1789,7-4 270,12 10 658,15-9 1253,-19 19-579,21 2 864,-25 9 412,5 26-1975,-9 12-1750,-10 13 464,-8-12 1,-2 1-1686,-3 11 1576,-3-5 1,-2 0-1402,-1 8 1465,-9-9 1,-5-2-210,-11 7 1407,2-11 0,-2-2 1055,-12 3 843,3 4-279,1-13-215,10-12-413,-11 1 612,17-13-750,-7-2-437,13-18-2357,0 12 1115,7-31-1095,3 10-196,25-17 976,5 6 90,28 16 954,6 9-100,-10 11 752,-6 14 0,1 2-707,5-9-1229,0 24 1,1 2 1222,-1-14 1,-18 5-1,0 0 1,14 2-1</inkml:trace>
  <inkml:trace contextRef="#ctx0" brushRef="#br0" timeOffset="128631">7365 16456 25348,'6'0'630,"21"0"-720,21-14 1129,12 11-1077,-7-10 499,4 1-1319,-13 11 1,2-1 267,-13-4 0,2 1 596,20 4 1,0 2 0,4-1 0,-23 0 0,0 0 0</inkml:trace>
  <inkml:trace contextRef="#ctx0" brushRef="#br0" timeOffset="128813">7732 16727 24718,'-21'3'1391,"9"0"-573,-2-1-554,31-1-921,25-31 567,8 22-908,-3-14 1,1-3-336,10 6 1462,-18 9 1,-1-1-1,19-18 1,0 12-1</inkml:trace>
  <inkml:trace contextRef="#ctx0" brushRef="#br0" timeOffset="129097">8028 15923 24898,'-19'-4'-732,"30"1"2723,-13 20-3323,35-7 1,10-2 1349,-6 15-331,17-2 0,4-1 158,4-2 109,-9 9 0,-1 3-1061,4 2 845,-21-10 1,-3 1-1560,3 12 1776,-8 4-1548,-13 3 1017,-8-9 1,-4 1-447,-20 23-65,2-5 1,-3 1 414,-2-18 0,-3-2 20,-4 12 1,0 0 770,4-12 0,1-1 0,0 0 1,0 0-1,0 1 0,-1-1 1</inkml:trace>
  <inkml:trace contextRef="#ctx0" brushRef="#br0" timeOffset="130247">10517 15761 25348,'7'-22'-3351,"-1"5"2312,-2 1-17,-3 7 476,2 1 918,-1 4-324,0 1 688,0 23-2576,-1 14 1144,-1 14 398,0-7 0,0 3-19,0 17 209,0-17 1,0-1-686,0 22 87,0 0-512,0-2 1408,-7-21 1,0 0-453,3 17-728,-3-12 1,0-3 234,7 0 789,0 16 0,0-34 0,0 1 0</inkml:trace>
  <inkml:trace contextRef="#ctx0" brushRef="#br0" timeOffset="130397">10265 16249 24179,'-1'-31'-6529,"0"1"4619,24-8 3088,14 11 750,15-7-392,11 15-239,-7 2-437,4 4-1144,-13 7 0,1 2 468,-11 2 0,0 0 55,12 0 0,1 2 1,-15-1-1,-1 2 1,0-1-1,1 0 0</inkml:trace>
  <inkml:trace contextRef="#ctx0" brushRef="#br0" timeOffset="130751">11232 16478 23009,'26'-18'1278,"8"9"1,0-1-744,-1-12-422,13 1 1,4 1 402,3 4-348,-19-2 1,0-1-246,10-3 161,-1 2 531,-7 0-891,-4 1 315,-7 0-341,-7 1-412,-9-9-991,-5 6 447,-29-12-883,19 16-541,-46-3 1718,30 11-192,-26 4 756,12 2 422,-17 3 1041,16 22 714,-17 5 631,37 12-1048,-10 11-1229,25-17-851,25 25-1748,0-23 1095,1-13 1,4-1 1221,4-2 1,0-2 0,21 6-1,-16-8 1,0-1 0</inkml:trace>
  <inkml:trace contextRef="#ctx0" brushRef="#br0" timeOffset="131030">12092 16134 23909,'0'-5'-6026,"0"1"3898,0 17 1063,0 8 517,14 39-479,-11-14 652,11-7 0,-1-1-389,-10 1-156,6-6 0,2-2 190,0 3 129,-2 9 257,9-20 143,-12-2-895,15-1 671,-9-11-728,11 1 1786,-8-25 0,5 11 0,-4-10 0</inkml:trace>
  <inkml:trace contextRef="#ctx0" brushRef="#br0" timeOffset="131766">12712 15466 22920,'0'42'-4407,"0"-4"2638,0 8 885,0-2 335,0 6 34,0 6 210,0 2 167,0 1-1368,0 0 1461,0-17 0,0 0 45,0 19 0,0-12 0,0-1 0,0 2 45,0-14 0,0-2-45,0-2 90,0 1-270,0-19-989,0-5 989,0-23 180,17-10 1175,-13-14-952,13-19 339,-5 18 22,-9-11-470,19 8 926,-19 14-499,15-2 901,-8 20-921,13 5 1323,-4 5-810,24 44-1498,-16-18 74,0 14 1,0 2-2291,3-2 2614,-5-4 1,0 1 0,7 4 0,-10-15 0,0 1 0</inkml:trace>
  <inkml:trace contextRef="#ctx0" brushRef="#br0" timeOffset="132485">13668 15965 24629,'9'-3'3529,"-7"15"-9543,13 10 2990,-13 11 1715,10 20-195,-8-16 1111,2-3 1,-1-1-262,1 8-1201,-1 8-596,1-7 2531,-4-15 94,5 7-649,-6-21-15,5-2-271,-2-9 712,9-25 1108,-2 17 1186,6-41-1257,9 7 295,-4-11-615,-2 13 1,0 1 616,4-6-536,-4 9 0,1 2-103,0-1 140,14-2-1301,-17 24 1890,4 5-176,-8 6-374,-1 18-2081,-1-13 1167,0 39-1556,0-22-166,0 26-132,5 9-607,-4-15 1188,-2-7 1,1 0-894,3 0 1671,13 13-888,-10-28 1810,7-2 361,4-14 1144,-6-4 314,16-19 639,-17-9-642,8-24-362,-18 6-642,1-1-158,-11 12-702,-1 2-1141,-1 0-385,0-4-962,0 11 792,-16-2-50,12 16 413,-13 22 2529,17 10-1620,0 14-720,21 16-1026,4-17 34,0 10-475,16-16 2509,-24-3 1,19-2 0,-9-3 0</inkml:trace>
  <inkml:trace contextRef="#ctx0" brushRef="#br0" timeOffset="132680">14600 15652 23819,'0'-5'-6475,"16"1"8332,8 20-4421,10 5 2302,3 0 0,-3 16 0,1-12 0</inkml:trace>
  <inkml:trace contextRef="#ctx0" brushRef="#br0" timeOffset="132864">15210 15907 25618,'-16'-18'-5768,"12"-7"3156,-34 23 4742,19-8-2175,-19 10 1289,21 21-687,-5-16 608,20 52-2865,-7-34 1678,9 31-1099,18-20-2594,-14-2 741,46 2 2700,-21-5 1,28-2 0,-10-2 0</inkml:trace>
  <inkml:trace contextRef="#ctx0" brushRef="#br0" timeOffset="133464">9700 14892 23909,'-5'0'1169,"-1"0"-989,2 0-180,1 16-1964,-4 3 1074,5 0-249,-6 29 260,6-27-1132,-1 18 1,0 2-979,2-5 2601,-2 23 1,3-33-1,0 0 1</inkml:trace>
  <inkml:trace contextRef="#ctx0" brushRef="#br0" timeOffset="133614">9998 14971 23549,'1'5'-7916,"-16"-9"8918,12 42-3686,-13-16 2507,16 25 1,0-5 0,0 5 0</inkml:trace>
  <inkml:trace contextRef="#ctx0" brushRef="#br0" timeOffset="134180">15848 14887 27327,'10'-6'2388,"3"2"-1184,-3 2-1105,5 1-456,-5 1-139,3 0 296,-3 0-107,2 18-1655,-2-13-12,4 43-1518,-7-28-1357,3 39 1586,-8-29-444,1 20 3299,-3-24 0,0 2 0,0-11 0</inkml:trace>
  <inkml:trace contextRef="#ctx0" brushRef="#br0" timeOffset="134313">16010 14884 24269,'27'-28'96,"14"2"1086,-21 6-1389,4 4 636,0 9 288,-21 20-4782,6 24 18,-9 12 3731,-17 15 0,12-6 0,-13 4 0</inkml:trace>
  <inkml:trace contextRef="#ctx0" brushRef="#br0" timeOffset="135330">3258 17048 24089,'0'-15'-6026,"0"3"3898,27 3 5510,-20 3-2381,50-1-2,-32 2-606,11 0 1,3 2-7,9-1-277,-5 2 1,0 0 1576,4 1-1017,-5 9 0,-2 1-1733,-4-4 841,14 25-994,-39-10-1109,-2 20 120,-9-3 568,-23 19 618,-6-19 986,0 14 97,-3-23 0,1 0 221,10 15-83,-5-5 0,-1 0 1538,-2 8-1083,17-7 0,2 0-175,-7 7-547,10 16-1031,7-20-102,0 2-446,27-1 848,-12-11 0,2 1 40,6-8 1,2 1 278,5 16 0,-2 2-265,8 6 215,-6-7 1,-1-1 23,4 5 330,-9-7 0,-2-1-183,2 3 365,2 9 344,-12-12-522,-7-14 415,-2 8-6,-5-21 232,-22 2 2078,-10-7-90,-13-1-1294,10-1 0,-1 0 1250,-15-2-1216,14-1 1,0 0 871,-20-2-895,-6 0-660,0 0-2442,13-5 1,-1-4 1798,12-3 1,1 0-1,-13 2 1,0 1-1,17-1 1,-1 0-1</inkml:trace>
  <inkml:trace contextRef="#ctx0" brushRef="#br0" timeOffset="158879">18490 9420 21930,'-22'62'-1591,"12"-28"0,2 3 755,-2 6 0,1 3 330,8 6 1,-2 2 278,-13 7 1,-1 2 222,15-18 1,3 1 0,-3 1 21,-7 3 1,-3 0 0,2 1-29,4 2 1,3 1 0,-2 0-369,-4 2 1,-2 1 0,2 0 291,1 2 1,0 1 0,1 1 72,0 2 0,-1 0 1,1 2 42,1-15 1,-1 0 0,1 1 0,0 0-10,0 2 0,0 1 0,0-1 0,-1 1 71,1 1 1,-1 0 0,0 0 0,0 1-114,1 0 1,0 1 0,-1 0 0,1-1 20,-1 2 0,0-1 0,0 1 0,0-1 5,0 1 1,1 0 0,0 1 0,-1-1 25,1 0 1,-1 0-1,0 0 1,1 0-38,0 0 1,0-1-1,0 1 1,0 0 20,0-1 1,-1 0 0,1 0 0,0-1-18,0 1 0,-1-1 1,1 1-1,-1-1 25,0 0 0,0 0 0,0 0 0,0 0-13,-1 0 0,1 0 0,-1 0 0,0 0 28,-1 0 1,1 0 0,-1 0 0,-1-1 14,1 1 0,-1-1 0,0 0 0,-1 0-14,1 0 1,-1 0 0,0 0 0,-1 0 15,0-1 1,0 0 0,-1 0 0,0 0 5,1-1 1,-1-1 0,1 1 0,-3 3-1,0 1 1,-2 4 0,-1 1-1,0 0 1,2-4 17,-1-1 1,1-3-1,0 1 1,-2 5-10,0-2 1,-2 5 0,-1 3 0,0-1-1,1-2 1,1-6 10,1-2 1,1-5-1,1 0 1,-2 4-34,0-2 0,-1 6 1,-1 1-1,0 0 0,2-2 1,1-6 29,-4 13 1,2-7 0,0 6-34,2-8 1,-1 5 0,0 2-1,1-2 1,2-7-63,1 2 0,2-5 0,0 2-49,-2 12 1,0 3 0,2-2-419,4-8 0,3-1 1,0-4-39,-1 7 0,2 1-220,1-5 1,0 4 0,2-7-35,-1-11 1,1-3 574,-1 6 0,4-3 1,16-2-1,4-6 1</inkml:trace>
  <inkml:trace contextRef="#ctx0" brushRef="#br0" timeOffset="160096">20928 9325 21840,'-15'18'-781,"11"13"-2373,-12-17 4270,3 18-1846,10-3-387,-20 5 1225,20 3-985,-14 3 114,14-1-539,-11 1 1727,13-3-1899,-9-2 1513,9-5 336,-4-5-770,5-5 305,-3-6-352,2-6 638,-3-4 558,3-23-962,-2-14-460,3-12 518,0-9 58,10 17 0,1 0 608,-6-23-516,13 7 0,4-1 249,-8 23 1,2 1-551,8-19 1,4 2 1483,18-1-408,-24 20 1,1 1 490,19-7 289,-12 15-74,14 3 573,-23 13-869,3 20-1743,-17 14-850,-2 28-182,-5-4 233,-25 6 869,9-27 0,-2-2 166,-5-6 0,-1-1-121,-7 15 1,1-1-268,-7 2 1060,-5 7 528,15-24-421,14-5-27,-10-7 0,21-5 1,-10-4-1</inkml:trace>
  <inkml:trace contextRef="#ctx0" brushRef="#br0" timeOffset="160385">21673 9290 23279,'-41'0'34,"-5"-1"-55,20 18 649,-19-12-510,23 25-588,-4-12 776,9 13-883,17-5-1020,17 5-457,-13-16 1391,25-3 1,7-3-81,-4-4 521,2-2 1,3-1 546,25-2-516,-20-20 820,-8 10 1,-3-2 1423,-4-30-970,-1 3-1199,-40-4 0,8 15 1,-15 0-1</inkml:trace>
  <inkml:trace contextRef="#ctx0" brushRef="#br0" timeOffset="160765">22148 9585 21750,'13'-40'-3851,"1"0"2623,2 5 1079,1-4 80,0-3 70,-3 10 0,0-2-36,4-18 55,-4 8 0,-1-1-889,-1-5 855,-6 16 1,-2 1 82,0-26-699,-3 18-211,-1-20-16,0 36 88,0-4 137,0 19 83,-15 4 1036,11 26-287,-20 36 488,11 1-537,5-4 1,0 1 141,-4 8-169,9-8 1,2 1-84,1 8-26,-2-12 1,4-2-978,17 5-85,-14 10-888,27-15 496,-11-17 1484,18 3 1,-5-24 0,2-4-1</inkml:trace>
  <inkml:trace contextRef="#ctx0" brushRef="#br0" timeOffset="161130">22628 9413 22920,'1'30'-6630,"18"0"3599,2-1 1770,19-4 1629,-7-9 307,-1-7 153,-8-9 495,8 0-1143,-10 0 1657,5 0 701,-10-17-464,-7-2-844,2-17-1235,-7 17-886,-2-10-405,-2 19-151,-1 17-149,0 6 0,0 29 45,0 18 535,0-7 741,1-2 0,-2 0-143,-10 15 425,9-24 0,1 0-88,-10 14 465,11-5-294,-8-4 217,-5 10-408,-5-18-1000,-18 15 1137,9-31 481,-16 1 1,8-15 0,-4-5-1</inkml:trace>
  <inkml:trace contextRef="#ctx0" brushRef="#br0" timeOffset="161481">20627 8440 22470,'-6'-1'-1948,"0"0"1360,-2 1 1199,2 18-1745,-11 2 1433,8 24-1249,-7-1 461,9-8-1562,0 4 387,5-20 1401,1 4 1,1-15 0,0-2 0</inkml:trace>
  <inkml:trace contextRef="#ctx0" brushRef="#br0" timeOffset="161613">20740 8468 21480,'11'0'180,"-4"18"-6394,-3 13 4111,-4 10 223,0 10 1838,0-7 1,-14 3 0,-4 2-1</inkml:trace>
  <inkml:trace contextRef="#ctx0" brushRef="#br0" timeOffset="161930">23813 8558 24539,'-18'17'233,"3"4"-1491,1 11-674,10-1-975,-10-5 1769,4 0-318,7 1 1312,-7-1 0,6-3 1,-2 0-1</inkml:trace>
  <inkml:trace contextRef="#ctx0" brushRef="#br0" timeOffset="162053">23903 8681 22830,'24'-15'1123,"-5"3"-2045,-10 32-114,-6-3 0,-3 23 0,0-6 0</inkml:trace>
  <inkml:trace contextRef="#ctx0" brushRef="#br0" timeOffset="163447">19713 11133 21210,'-6'0'0,"-1"0"810,4 0 269,11 0-899,-6-14-1939,-10-2-538,-12-2 1411,-3-2-532,-16 18 1316,18-6-631,-21 8 733,-14 15 440,12-11 1055,-14 25 1226,8-8-722,15-3 41,-5 26-2161,27-28 548,3 35-1564,33-25-1169,12 23 272,11-21 389,6 14 634,-25-21 0,-1 0-737,14 12 1205,-11-7 0,-4 1-563,-6 2 564,6 16 247,-23-21 331,4 5-821,-35-11 2387,5-2 211,-29 0 62,10-3 280,-7-2 255,0-2-1780,13-6 1,-1 0 490,-15 0-770,11-10 0,2-2 0,1 5 0,-8-12 0</inkml:trace>
  <inkml:trace contextRef="#ctx0" brushRef="#br0" timeOffset="163667">19325 10894 22110,'13'-6'3048,"-1"2"-1594,8 1-1520,-4 22-2912,-9-14 1840,2 36-810,-3-19 287,0 23-222,-1-2 776,-3 6 0,0 3 0,-1-18 0,-1 2 481,1 12 1,0 5 0,0-5 664,-1-8 0,0-1-276,0 13 1,0 3-315,0 2 0,0-3 201,0-11 1,0-1 397,0 13 0,0-1 0,0-19 0,0-2 0,0 32 0</inkml:trace>
  <inkml:trace contextRef="#ctx0" brushRef="#br0" timeOffset="164101">20317 11248 23639,'0'-4'-6295,"-22"1"7785,-8 3-307,-15 23 1,-5 7-33,-8-1-991,20 5 0,-2 8 0,8-3-188,-1 9-193,10 0 0,5 0-690,12-6 1218,6 20-1664,21-35-995,9 6 1596,5-25 0,3-7 553,12-15 934,13 9-81,-39-24 1,-5-4-202,10 6 98,-11-12 1,-3-2 315,1-2-243,-11 10 0,-2-1-832,2 0-1171,-5-7-729,0 19-217,0 30 1284,0 51-176,0-3 879,0-12 0,0 0-2513,0 23 1411,0-19 1371,0 12 1,0-25 0,0-2 0</inkml:trace>
  <inkml:trace contextRef="#ctx0" brushRef="#br0" timeOffset="164413">20603 11383 22470,'1'11'-6960,"0"14"5258,-1 13 877,0 8 276,0-7 183,0 4 105,0 0 65,0 1-1401,0-3 1763,11-2-567,-8-3 249,8-6-523,-11-2 2294,0-2-899,0-10-540,0-2-180,0-30-90,7 13 2947,-6-48-2729,16-2 446,-12 20 0,-1-3-760,8-19 1,2-1 147,-6 21 0,1 1-554,7-22 1,1 0 380,5-2 35,-7 24 1,0 2-68,8-2 1,-1 9-1,-1 6 1</inkml:trace>
  <inkml:trace contextRef="#ctx0" brushRef="#br0" timeOffset="164803">21253 11341 22650,'-25'-7'-2398,"9"22"3100,7 17-2506,9 34-68,0-9 1247,0-14 1,0 0-267,0 9 526,8-8 0,0-2-1602,-4 3 778,11 8-183,-4-16 901,-8-15 946,8 2-1105,-4-19 888,-5-26 138,9-19 407,-5-17-416,4-8 467,1 5 70,0-4-629,-5 31 1,1-1-176,4-12 0,0 1-406,-2 12 0,1 0-461,8-15 0,1 2 912,5 3 1,11-1-1,-8 24 1</inkml:trace>
  <inkml:trace contextRef="#ctx0" brushRef="#br0" timeOffset="165087">22187 11445 24449,'-17'-6'-2467,"27"2"4219,14 23-5622,17-14 2749,1 32 796,-7-21 0,0 17 0,0-7 0</inkml:trace>
  <inkml:trace contextRef="#ctx0" brushRef="#br0" timeOffset="165235">22305 12038 22920,'30'-15'2254,"22"11"-2637,-26-23 490,12 17 0,6 4 0,14-10 0,-17 10 0,0-1 0</inkml:trace>
  <inkml:trace contextRef="#ctx0" brushRef="#br0" timeOffset="165780">24328 10802 24718,'0'-16'-4766,"0"1"3267,0 0 435,0 3 425,0-8 214,0 5 31,0-12 76,0 11-1369,-17-12 1268,13 11-171,-54-9 1267,34 15-169,-12 4 0,-2 1 715,3 5 16,-21-1 314,25 18 568,-11 3 449,22 1-528,1 14-1791,12-5-733,4 8-678,3 23-438,20-21 518,-11-1 0,0 2-1505,14 11 1179,-15-16 1,-2 0-588,11 18 369,-12 3 1030,12 0 338,-16-13 0,-2 1 308,1-11 1,0 1 360,-10 23 0,0 1-9,8-24 1,-1 0 124,-17 21 1,-3-1 64,8-23 0,1-1 127,1 8 1,-3-2 232,-26 6 933,37-3-1572,-26-5 828,28 7-1255,-9-13 400,60 18-1745,-13-23 785,5-7 1,3-3-649,21 0 282,-29-8 1,2-1 1206,1 0 0,1-1 0,0 1 1,0-1-1,1 0 0,0 0 0</inkml:trace>
  <inkml:trace contextRef="#ctx0" brushRef="#br0" timeOffset="166813">24915 13007 23639,'-23'-12'-3581,"-2"3"2959,0 5 1027,-3 2 148,-2 2-102,-10 35 17,9-10-407,11 12 1,3 4-893,4 5 727,3-5 0,9 1-732,34 7 82,-8-11 0,4-4 131,5-14 0,7-6 480,9 0 1,7-2-1,-5-3-57,-6-2 1,1-5 353,12-9 1,7-7 0,-8-1 519,-14 2 0,-4-4-180,1-10 1,2-6 0,-7 2 299,-6 4 0,-5-1-56,6-20 0,-6-2-415,-10-7-843,-6 20 1,-9 1-1019,-19 6 0,-7 2-1091,-5-10 2334,-4 15 0,-3 5 0,-10 2 1,-3 3-1</inkml:trace>
  <inkml:trace contextRef="#ctx0" brushRef="#br0" timeOffset="167496">26327 13329 23999,'-6'-7'-6247,"1"-4"2767,2 7 2675,2-5 189,1 3 675,0 1-81,18-3 2315,14 1-1855,33 0 1470,-3 2-754,-15 4 1,1 0-337,14 0-1159,-11 7 0,0 5 111,6 8 379,-22-10 1,-1 3 0,7 21-1,-3-11 1</inkml:trace>
  <inkml:trace contextRef="#ctx0" brushRef="#br0" timeOffset="167679">26580 13514 22920,'-20'0'269,"4"0"-179,8-11-3752,32 0 5359,-1-2-795,27 5-198,-8-2-285,6 7-1603,3-2 1,3 0 1188,-20 5 0,0 0 1,21 0-1,-2 0 1,3 0-1</inkml:trace>
  <inkml:trace contextRef="#ctx0" brushRef="#br0" timeOffset="167967">27015 12914 22830,'-7'-9'-6612,"-5"1"5814,10 3-1351,24 1 4643,17 4-899,18 15-1411,-16-6 0,0 0 123,14 10-626,-19-2 1,0 1 820,-2-5 0,-3 3 65,12 25-285,-17-9 1,-3 0-2429,-1 13 995,-13-3 1,-7 2-43,-27 14 1015,13-19 1,-3 0 241,-14-8 1,-2-2 350,5 1 0,0 0-489,-3 1 0,-3 0 308,-15 12 0,-2 0 0,11-10 1,0 0-1,-11 10 0,-1-1 1</inkml:trace>
  <inkml:trace contextRef="#ctx0" brushRef="#br0" timeOffset="169796">28340 12098 22920,'0'-39'-4677,"0"3"2908,0 2 1065,0 3 425,0 3-57,0 4-58,0 5 256,0 6-1458,0 5 1596,0 2 0,0 24-180,0 13-899,-15 13 815,11 7-675,-10-5 475,0 3 539,10 3 0,-10 0 0,14-1 0</inkml:trace>
  <inkml:trace contextRef="#ctx0" brushRef="#br0" timeOffset="169963">28547 12149 22830,'0'-16'-6386,"-18"23"10308,13 16-7485,-12 38 3199,17-3 0,0 9 0,0-16 0</inkml:trace>
  <inkml:trace contextRef="#ctx0" brushRef="#br0" timeOffset="170581">29063 12335 22740,'-30'17'2127,"3"12"-3215,10 10-843,-3 11 885,17-5-604,-12 5 1280,11-11 1,1 2-615,-4 22 288,3-21 0,2 1-275,1 0 1,1-2-597,0 25 1231,0-13 1,0 0-440,0 5 767,0-13 1,0-3-315,0-1 184,0 4-517,0-23 400,0-32 256,0-16-1,0-20 90,0-5-180,0 9 90,18-2 759,-14 2-555,34-11 1000,-33 19-1009,28-5 1257,-17 23 142,13 8 468,-5 21-1373,-3-9-239,-4 38-1382,0-19-444,2 24 445,9 11-1035,-6-12 879,-2-7 0,0-2-1563,6 3 2280,5-10 0,2-4-462,3-4 1548,1-8 1,-1-8 730,1-24 1498,18-16-347,-26-13-1798,-10 11 0,-3 0 527,-2-13-657,-7-3 0,-3-2-622,-2 0-228,-9 5 1,-6 3-1697,-6 9-971,-4-8 408,-6 28 1979,15 3-279,-4 60 1155,8-17-609,9 16 0,2 3-841,-1 0 1002,6-5 0,5 0 0,18 7 0,-5-18 0,-1 0 0</inkml:trace>
  <inkml:trace contextRef="#ctx0" brushRef="#br0" timeOffset="170963">29913 13130 22920,'-14'-12'-5314,"2"2"3535,12 0 382,0 0 559,0-1 279,28-4 2691,-5-3-1461,10 3 0,2 0 71,9-12 211,-16 9 1,2-1-43,-1-3 0,-2 0 997,12-14-1053,-10 3 1,-3-1 416,-2-9-1746,-11 3 0,-3-1-738,-2-11 245,-6 17 1,0 0-779,-2-13 142,0-1-35,-24 5-419,2-10-13,-6 19 1075,-4-5 378,14 29 875,-17 23 1929,9 9-1523,8 12 1,3 4 176,-3 17-281,7-15 0,1 4 27,2 6 0,3 0-401,1-11 1,1 2-265,-2 26 0,5-1-689,8-27 0,3 0-1433,0 22 0,4-2 750,3-24 1,2-3 1231,0 9 0,-1-3 1,15 8-1,0-5 1</inkml:trace>
  <inkml:trace contextRef="#ctx0" brushRef="#br0" timeOffset="171263">30717 12913 22290,'8'-55'-4566,"-2"1"2981,0-3 1453,-5 4 1,0-2-11,0 20 0,-1 0-222,-8-28 1,-1 1-98,5 9 30,-12 16 0,1 2-1848,12 3 1692,-10-2-361,2 22 788,9 5-503,-16 25 2228,12 19-892,-2 14 151,2 11-463,5-21 0,1 1-240,-1-9 0,-1 1 307,2 25 1,0 0-399,-1-24 1,2-1 243,8 9 0,0 1-1185,-8-3 0,3-2 487,15-9 1,3 0-77,-10 18 0,-2 0-589,17 6-98,-5-14 1,-1-2-334,-4 3 1506,5-15 1,2-3-1,-1-3 1,6-2 0</inkml:trace>
  <inkml:trace contextRef="#ctx0" brushRef="#br0" timeOffset="171563">31073 12986 22560,'-22'17'796,"-9"-13"-307,28 27-3554,-11-9 2596,14 5-1180,0 6 407,0-9 311,0 1-666,17 11-781,11-10 649,26 9 1982,-5-19-103,3-15 1,1-3 1527,-5 1-670,-4-14 1,-4-5 1067,-14 0-193,-3-38-509,-10 18-1194,-5 3 1,-6 0-614,-22-8-1510,15-13-173,-39 19-413,23 6-1183,-25 3 3412,11 6 0,-2 6 1,0 3-1</inkml:trace>
  <inkml:trace contextRef="#ctx0" brushRef="#br0" timeOffset="172696">32900 11882 21840,'10'26'-9206,"-7"-4"7425,7-1 192,-10-3 1568,0 1-83,0 1-985,0 10 1282,0-7 1,-18 5 0,-5-11 0</inkml:trace>
  <inkml:trace contextRef="#ctx0" brushRef="#br0" timeOffset="172867">32888 11899 22110,'28'0'540,"-9"18"-4413,2-13 3998,-9 30-2999,1-30 3111,2 50-1638,-5-30-212,0 34 1179,-7-1 1,0-10 0,-3 16-1</inkml:trace>
  <inkml:trace contextRef="#ctx0" brushRef="#br0" timeOffset="173613">33367 12809 23999,'7'-2'4108,"2"0"-3764,-1 1 129,4 1-918,-3 0 358,12 13-1552,-10-9 1008,9 22-1154,-14-3-995,0 23 227,-5 0-734,-32 9 975,8-18 0,-4 1 2296,-5-7 0,-4 1 1,-4 11-1,0 2 1,7-12-1,0-1 1</inkml:trace>
  <inkml:trace contextRef="#ctx0" brushRef="#br0" timeOffset="175380">24735 15503 22380,'0'6'-3507,"0"-1"1378,17-3 3867,-13-21-2145,31 14 2090,-19-39-1928,16 24 671,-10-10 1,-1-3-833,13-11 1028,-5 2 0,0-1 621,5-12-1421,-14 20 1,-1-1 961,4-16-1745,-2 2 1420,-4 1-1160,-2 3 388,-4 4-531,-2 4 68,-4-1-15,-1 15 244,-3 2-202,-1 35-137,0 4 238,0 22 40,-17 25 538,13-8-4,-10-1 0,0 3-432,12-19 1,1-1-391,-5 13 0,1-1 60,5-13 0,0-1-2,-4-1 0,1 0 859,2 0 1,0 0 0,-7 31 0,8-1-1</inkml:trace>
  <inkml:trace contextRef="#ctx0" brushRef="#br0" timeOffset="175563">24728 15901 23729,'17'0'810,"-14"-15"-4296,62 2 4500,-33-5-1959,16 7 0,4 2 1052,9-5 1,-18 7 0,1 0-1,21-4 1</inkml:trace>
  <inkml:trace contextRef="#ctx0" brushRef="#br0" timeOffset="176063">26057 15494 24359,'-19'-2'-761,"5"-1"626,5 1-347,6 0-499,3-2-620,29 1 2534,-22-1-7,54 0-803,-32 3 17,12 0 1,3-1-789,13 2-267,-7 0 0,0 0 644,6 0 515,-21 8 0,-1 1 1,6-5-1,-3 14 1</inkml:trace>
  <inkml:trace contextRef="#ctx0" brushRef="#br0" timeOffset="176217">26200 15768 22380,'10'4'-2220,"16"-1"2552,19-16 1406,10 9-1575,-9-9-641,7 0 596,1 9 0,2-19 0,-1 12 0</inkml:trace>
  <inkml:trace contextRef="#ctx0" brushRef="#br0" timeOffset="176483">26558 15104 23099,'-6'-10'-7858,"1"3"5619,5 1 1930,27 5 2820,-5-1-1604,12 1 0,2 2 61,9 19-912,-2-10 0,-1 3-636,7 23 967,-9-11 0,-2 1 389,1 11-756,-16-11 0,-3 1-1967,0 17-381,-11 3 464,-3 6 1163,-16-13 0,-3 2-305,12-9 0,-4 1 1095,-16 4 0,-10 3 1,4-3-1,9-2 0,-2-1 1,-23 11-1,0 0 0</inkml:trace>
  <inkml:trace contextRef="#ctx0" brushRef="#br0" timeOffset="177764">28197 14585 23819,'0'-9'-4856,"-16"2"5139,12 0-2739,-11 2 3200,1 1-204,11 0-1508,-22 2 1911,11 1-1034,-13 1 1597,8 17-575,0-12 1528,6 29-3901,1-30 1415,1 33-1781,1-10 1516,4 11 1,2-3 0,4-10-1</inkml:trace>
  <inkml:trace contextRef="#ctx0" brushRef="#br0" timeOffset="177902">28453 14599 23009,'11'-7'1498,"-1"5"-1128,-5 19-5245,-21 1 3991,12 26 709,-15-9 0,-1 8 1,-5 3-1</inkml:trace>
  <inkml:trace contextRef="#ctx0" brushRef="#br0" timeOffset="178996">30077 15095 24988,'0'-16'-6475,"0"3"4436,0 4 1605,0 5-205,0 23 303,0 11-58,0 36 166,0-8-525,0-10 0,0 0 393,0 14-360,0-22 1,0 2-765,0-1 0,0-2 1484,0 19 0,0-22 0,0-2 0,0 9 0</inkml:trace>
  <inkml:trace contextRef="#ctx0" brushRef="#br0" timeOffset="179147">29803 15510 23279,'0'-25'-6475,"0"1"4436,19 3 3714,-15 1-1048,26 7 0,5 1 388,-2-5-962,3 6 0,3 2 87,13 1 0,4 2 1,0 2-1</inkml:trace>
  <inkml:trace contextRef="#ctx0" brushRef="#br0" timeOffset="179496">30447 15640 22380,'52'-18'2682,"-10"13"-3005,1-27 280,-9 29-103,14-24 771,-11 9-13,14-14-367,-26 8-115,1-6-826,-18 10-258,-3-5-392,-5 6-258,0 0-271,0 3-404,-20 0 686,15 4-574,-33 3 1803,14 4 793,-16 2 651,16 20 746,-7-12 52,27 33-1610,-10-21 774,8 19 27,4-7-2075,-5 2 234,7 1-696,0-1-2067,26 11 185,5-11 3411,15 5 1,-3-16 0,-10-3 0</inkml:trace>
  <inkml:trace contextRef="#ctx0" brushRef="#br0" timeOffset="179747">31080 15347 22380,'0'-4'-6386,"0"21"4258,0 7 1064,0 12 425,0 0 213,0 8 122,13-10-521,-10 25-877,22-27 1522,-22 9 29,26-8-28,-19-11-2512,22 8 2858,-15-21 1,8-1 0,-5-7 0</inkml:trace>
  <inkml:trace contextRef="#ctx0" brushRef="#br0" timeOffset="180313">31370 14838 22470,'-5'16'-3401,"2"4"1713,3 12 374,0 3 310,0 0 335,0 30 191,0-11 249,5-4 0,1 0-1502,-3 11 1365,2-21 0,1 0-242,-6 11 608,7-1-291,-5-6 209,11 10-365,-12-18 658,9 15-382,-9-33 198,6 2-688,-6-18-35,4-15 1535,-2 9 599,9-42-394,-3 25-741,2-10 0,1-2 885,6-1-214,10-18 560,-10 27 459,0 4-1256,-1 9-147,-8 11 817,10 15-1771,-11-9 306,11 47-1540,-9-29-61,6 30-1309,-1-5-157,-2-11 2456,3 8 1,-4-15 0,1-4 0</inkml:trace>
  <inkml:trace contextRef="#ctx0" brushRef="#br0" timeOffset="180964">32077 15301 22110,'6'0'630,"2"13"-5825,-4 4 2542,4 31 1149,-4-15 645,2 26 287,-2-29 163,-2 19-1289,1-23-79,0 17 2108,-2-27-95,1 6-104,-1-19-287,0 0-350,2-19 1158,4-7-49,2-10 142,9-20 39,-4 15 96,7-15-56,-3 12 382,1 1 353,1 0-1064,8-9-51,-8 15 126,6-1 11,-11 21 524,-1 7 428,-1 5-395,1 27-2482,-3-6-24,3 42-115,-8-21 233,1 18-203,-3 3-325,-2-14 624,2-10 0,1-1-1069,0 2 2437,6 8-286,-2-21-495,3-5 87,1-5 294,13-6 1175,-5-4 281,19-22 1352,-15 12-1238,-2-27 0,-2-5 427,-2 10-436,-3-14 1,-3-2 253,-4 9-735,0-19-1683,-6 29-126,-2-4-1255,-1 15 381,0 25 799,0 7 54,0 28 346,14-9-491,-10 2-517,10-10-216,-3-2-197,-8-2 273,18-3 1683,-18-2 1,17-5-1,-8-1 1</inkml:trace>
  <inkml:trace contextRef="#ctx0" brushRef="#br0" timeOffset="181117">32880 14997 21750,'0'34'-3193,"0"1"1</inkml:trace>
  <inkml:trace contextRef="#ctx0" brushRef="#br0" timeOffset="181353">33312 15229 24718,'0'-27'-5126,"0"2"3088,-20 14 2171,-2 3 540,-3 24 1109,-9-12-674,19 48-1550,-21-26 294,22 11 1,5 3 615,-9 3-864,10 2 0,7 0-1380,19-2-312,-5-4 0,1-3 1657,10-10 1,26 1 0,-16-14-1</inkml:trace>
  <inkml:trace contextRef="#ctx0" brushRef="#br0" timeOffset="181630">33408 14599 23909,'0'-5'-6386,"0"0"4798,18 4 4147,4-1-1259,14 2-434,-5 19-1411,-2 0-572,-6 19-1980,-4-19 2217,-6 13 730,-3-15 0,-6 9 0,0-6 0</inkml:trace>
  <inkml:trace contextRef="#ctx0" brushRef="#br0" timeOffset="181803">33722 14519 22650,'31'-4'1973,"-7"0"-1464,-5 18-3491,-2 10 329,-6 9 1630,-3 5 1,-2 2-605,-2 10 5,-10 6 1,-2 2 1433,4 7 0,-12-20 0,-2-1 0,7-11 0,0-1 0</inkml:trace>
  <inkml:trace contextRef="#ctx0" brushRef="#br0" timeOffset="182979">23707 16535 22920,'0'-4'-6296,"24"-1"9592,-18 2-1693,44-3-937,-29 2 16,25-2-394,-11 3-90,1-2 29,-2 1 1601,-4 2-2042,-1-1 47,-6 2 233,-1 0-259,-7 1 189,-3-2 444,-4 2-578,-4 19-2200,-17 1 1721,9 12-813,-11-2 613,15-2-893,-13 5 788,10 4-701,-9 3 618,12 5 1515,0 4-1180,7-10 0,2 2 45,-5 23 28,11-8 1,3 1 310,-9-23 0,1 0-373,9 23 0,0-1 271,-9-22 1,0-2-264,8 8 0,-1 1 324,-7-2 0,1-3-44,17 17 268,-11-11 1,-2-1-182,0 1 177,4 7 260,-11-21 514,0-5-2,-4 2-28,-1-10-123,-3 0 273,0-10 164,-20 0 1862,-9-3-383,-13 0-267,-6-2-1073,15-8 1,1 0 230,-23 4-524,18-10 1,-2-1 85,-17 12-435,27-13 0,-1 0-2578,-29 11 1205,31-12 0,-1-2-1741,-25 4 877,4-15 1644,6 6 1,7 2-1,3 0 1</inkml:trace>
  <inkml:trace contextRef="#ctx0" brushRef="#br0" timeOffset="183318">25112 17111 26697,'-14'0'-439,"-3"-2"128,12 0-1078,-2-1 1648,3 1 0,24 1 0,5 0 1</inkml:trace>
  <inkml:trace contextRef="#ctx0" brushRef="#br0" timeOffset="183536">25310 17707 23729,'6'26'-5854,"-1"-1"3796,0-2 1543,3 1-280,-2-7 600,1 4-365,-5-13 227,-1 3-1486,-20-3 4544,14 1-1886,-27 2 1,-8-1 388,0 5-2662,-21 0 0,-5 0 1806,25-6 1,-1-1 0,-17 2 0,-1 0 0,13-3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02:42.19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1948 1519 25888,'-18'-5'-853,"13"-1"-2612,-44 1 4728,24 3-732,-31-1-74,23 16 855,-11 6-232,17-2-735,-14 32-33,20-28 1294,-4 29-2212,16-7-270,3-10-363,4 20-1065,25-23-440,-17 6 122,44-14 1026,-27-4-777,28-3 1596,-16-10 0,1-1 859,24 1 70,-17-2 1,1-5 106,-10-6 1,0-1 0,2 7 0,0 0 0,1-7-1,0 0 1</inkml:trace>
  <inkml:trace contextRef="#ctx0" brushRef="#br0" timeOffset="465">2763 926 23819,'-18'-34'-7248,"13"5"4947,-29 8 2530,30 6-1540,-11 6 1920,-1 2-45,12 20-317,-21 18-407,23 12 477,-3 12 0,0 3-111,5-24 1,0 2-352,0 11 1,0 5 0,0-4 396,-1-12 0,2 0-610,6 23 1,1-1-706,-4 4 646,2-13 0,2-2-1258,2 4 1248,-8 8 242,8-15-141,-10-17 401,0 8-1625,0-24 1630,0-19-76,15-35 979,9-1-301,-2 5 0,3 1 525,16-2-274,-11 9 0,-2 1 556,5 2 196,8 4 501,-17 11 134,-2 12-1257,-3-5 356,6 24-2056,-9-14 89,9 45-1406,-12-28-124,5 41-472,-7-28-207,-2 10 723,6-3-866,-6-12 1467,16 15-734,-9-24 1992,10 2 162,-3-13 475,1-6 1,3 0 0,0-3-1</inkml:trace>
  <inkml:trace contextRef="#ctx0" brushRef="#br0" timeOffset="832">3520 1559 23909,'1'-14'-5784,"0"1"3791,-1 64 857,0-30 608,4 20 0,6 1-460,13-15 649,19 15 242,-3-24-854,1 3 1538,-8-15 479,2-2 277,-1-4 487,0 0 146,-4-16 207,0 12-290,1-43-1622,-10 25 85,-8-10 1,-3-2-1020,-3-4-104,0-11-418,-6 15-232,0 3-673,0 4 222,0 4 772,0 7 477,-14 8 679,11 21 239,-11 14 342,14 24-551,18-7-781,0 18 51,14-25 378,-11-8 0,-1-1-814,10 2 49,1-9 1,1-2 294,11-3-66,16-2 1154,-14-11 1,0-3 0,1 0 0</inkml:trace>
  <inkml:trace contextRef="#ctx0" brushRef="#br0" timeOffset="1115">4603 1503 23999,'0'-26'-4946,"0"3"3177,-17 4 634,13 5-505,-13 3 2032,-1 4 452,0 2 31,-13 26-544,6 7 1087,13 13-884,4 1-119,8-9 73,0 3-911,0-1-471,0-1-220,26-2-1060,-20-4 422,43-3 1814,-31-4-592,23-6 1443,-10-4-193,12-6 583,-11-2-75,6-3 436,-16-23 238,-5 17-464,-7-41-984,-4 26-919,-6-24-525,0 10-762,0-17-106,-27 14-1540,-4-19 434,-2 31-132,-16-2 3217,32 20 1,-10 4 0,16 4-1</inkml:trace>
  <inkml:trace contextRef="#ctx0" brushRef="#br0" timeOffset="1333">5175 1354 23999,'0'42'-6386,"0"-7"4258,0-1 1064,18-5-1214,-14 1 231,27 3 1888,-27-1 1,23 1 0,-9-1 0</inkml:trace>
  <inkml:trace contextRef="#ctx0" brushRef="#br0" timeOffset="1516">5480 1226 23909,'0'-9'-9444,"0"1"8912,0 22 0,0-13 0,0 17 0</inkml:trace>
  <inkml:trace contextRef="#ctx0" brushRef="#br0" timeOffset="1765">4333 891 23549,'0'-29'-5216,"26"1"7300,-19 3-2968,41 2 2986,-29 1-1767,20 4 838,-9 1-466,15-2-90,-12 9 1585,24-4-1715,-25 12-223,10-1-3096,-1 3 2727,-10 20 1,9-15-1,-13 15 1</inkml:trace>
  <inkml:trace contextRef="#ctx0" brushRef="#br0" timeOffset="1969">5285 583 22470,'9'0'989,"7"0"-899,-1 13-2749,15-10 2952,-6 9-1126,24-12 763,-11 0-657,15 0 806,-19-5 1,0-3 0,19-9-1,-16 2 1,-1 0 0</inkml:trace>
  <inkml:trace contextRef="#ctx0" brushRef="#br0" timeOffset="2815">6885 1046 23189,'13'57'-7657,"-9"-9"5773,9 13 1366,-12-19 0,-2 0 347,1-8 0,0 1 114,0 29 1,0 0-17,0-26 0,0-1 18,0 12 1,0 0-1542,0 14 2048,0-4-317,0-4 317,-13 9 11,9-22-130,-23 14 387,12-35 348,-16 0 701,7-16 88,-3-18-1457,6 9 658,1-39-2242,-1 16 676,9-14 1,3-6-142,1 14 1,2-3 220,2-9 0,0-6 1,1 4-644,1-2 0,3 1 160,10-15 1,6-3 877,1 1 0,5 4-152,5 15 1,2 2 1023,1-11 0,0 2 32,-6 22 0,0 4 32,-1 3 0,2 2 412,10 0 1,1 4 1149,15-2-1271,-11 8 0,-2 8 84,-1 27-1538,4-2-109,-22 25-1365,-9-6-360,-4 5 1092,-5-8 1,-4 1-1324,-25 22 274,8-8 1,-3 0 1966,-5-21 1,-1-2 0,-3 10 0,2-2 0,-17 11 0</inkml:trace>
  <inkml:trace contextRef="#ctx0" brushRef="#br0" timeOffset="3189">7798 1684 22110,'30'0'810,"2"-18"491,1 14-1119,2-38-747,1 21 1049,-1-26-940,-3 6 169,0-4 67,-7-3-99,-9 9 0,-2 0-996,4-25 700,-8 6 1,-2 0 135,-4 21 0,-3 1-481,1-13 0,-1 1 483,0 12 0,-2 3-199,-9-1 0,0 1-834,5-32 912,-13 26 1,-2 0-696,-2-13 725,3 18 0,-2 3 5,-1 9 527,-9 3 521,14 33 1661,-8 6-1265,11 11 1,2 6 131,-1 21-528,4 2 1,3 3-97,3-20 1,1-1-175,-1 13 1,3 3-314,9 0 1,1-2-370,-9-13 0,3-1-515,11 2 1,7 3-1,-3-4-552,-8-7 1,2-2 377,15 11 0,2-4-698,11 9 1859,4-7 1,4-6 0,1-6-1</inkml:trace>
  <inkml:trace contextRef="#ctx0" brushRef="#br0" timeOffset="3417">8738 1405 23549,'-19'-6'-2149,"-12"5"3055,27 9-1807,-12 13 1014,16 20-1753,0-7 378,0 3 384,16 1-1334,6-10 1013,-2 6-724,30-11 1870,-30-12-1320,38 4 1576,-31-14 313,18-13 1,-21 8-1,6-12 1</inkml:trace>
  <inkml:trace contextRef="#ctx0" brushRef="#br0" timeOffset="3849">9152 1091 21840,'-21'12'2693,"5"5"-3599,16 16-2419,16 21 370,-12-13 2017,12-7 0,2 0-416,-1 2 823,-1-7 0,0 1-1588,0 5-477,3 8 381,-17-16 2069,13-4 555,-13-3-795,10-2 355,-11-7 0,4-2 1,-5-8-1</inkml:trace>
  <inkml:trace contextRef="#ctx0" brushRef="#br0" timeOffset="4482">7512 1363 23009,'7'-8'363,"-2"0"-1638,-2 0-375,-3 0-122,0 1 531,-20 0 1475,16 0-1328,-34 2 936,9 3-37,-20 1 781,6 1 166,12 17 1,1 3 1192,2-11-1059,2 24 1,5 3-758,11-15 1095,-3 41-2182,13-30-488,0 22-102,23-23-732,1 23-305,25-31 1526,-14 9 200,10-26 1239,-12-1 570,-1-5 646,-7-16 354,-9 12 374,-9-31-1176,4 31 456,-7-46-1429,2 33-921,-3-26-370,-3 21-660,0 29-1164,22 12-441,-17 23 3203,40 5 0,-24-10 0,21 2 1</inkml:trace>
  <inkml:trace contextRef="#ctx0" brushRef="#br0" timeOffset="6049">8288 1865 22470,'37'0'450,"3"-17"1615,4 13-1863,5-32-53,2 20 461,0-13 0,2-3-485,-19 14 0,0-1 116,6-6 1,4-3 0,-7 3 165,16-15-356,-17 5 1,-4-1-895,-1-6 278,-1-14-231,-20 19-648,-5 0-235,-2 1-209,-3 2-25,0 1 303,-21 5-159,1-4 73,-5 12 1010,-3-1 595,12 16 776,-1 26 521,5 0-945,9 12 0,6 3-416,14 13 6,-5 1 1,2 1 29,4-19 1,1 0-332,0 10 0,2 1 34,6-3 1,0-2-299,-5-10 0,1-1-1265,17 14 0,1-3-30,9-2 2180,-18-15 1,1-3-1,12-3 1,0-4-1</inkml:trace>
  <inkml:trace contextRef="#ctx0" brushRef="#br0" timeOffset="6315">9023 852 23999,'-7'-7'-5907,"-1"1"4311,5 2 1291,0 1 1,2 2-1,0 1 1</inkml:trace>
  <inkml:trace contextRef="#ctx0" brushRef="#br0" timeOffset="6765">9505 1254 23549,'0'29'-5756,"0"5"3718,0-2 1063,21 4-354,-15-3 595,32 2 619,-34 4-229,28 2-1429,-29 1 1592,28-1-55,-27-1 148,21-2 232,-15 8-217,3-16-719,-3 7-610,-9-24 1074,3-25 916,-4-21-442,0-17 79,8 9 1,1-1 579,-4-16-447,10 3 1,2 0 262,-8 22 0,0 1-65,8-19 0,-1 1 322,3 2-297,11-7 1202,-13 33-373,8 10 797,5 7-711,-12 29-2189,13 12 47,-10 13-31,-1 1 1,1 1-947,3 8-531,-2 1 1,1-1 1767,2-2 1,-8-21 0,1-1-1,11 11 1</inkml:trace>
  <inkml:trace contextRef="#ctx0" brushRef="#br0" timeOffset="8332">11267 1410 22650,'-21'-13'-3631,"16"0"-1026,-32 4 5988,33 0-3211,-32 1 3313,19 4-653,-20 1 165,-9 3-1061,9 15 1892,-26 4 1172,29 0-1889,-6 14 1200,17-11-1861,11 1-563,3 16-755,8-24-556,22 9-900,-16-8-507,32-12 2213,-24 2-350,11-3 926,1-3 738,-8 0 507,19 0 351,-12 0 186,25 0 628,-18 0-2202,22-14 1250,-22 10-863,8-9 73,-2 1 122,-11-3-262,16-16-301,-19 5-217,5-4-117,-10 6-630,-1-4 92,-2-4-750,3-20-141,-5 6 859,-3 4 0,-2-1-688,-2-14 839,-2 5 1,-1 0-772,-3-13 770,0 22 1,0 1-453,0-16 212,-20 5-438,14 5 599,-31-4 87,32 19 89,-22-3 506,24 24-150,-7 22 1898,10 21-1461,0 13 229,0-6 0,0 1-286,0 18-154,7-18 0,0 2 9,-5 4 1,0-1-122,4-10 0,2 2 126,-2 23 0,-2 0-899,-3-23 1,1-1 764,6 23 1,1 0-223,-8 7 239,3-23 1,-1-2-344,0 13-147,-2-3-1,5-5-1178,0 9 725,2-18 869,4 3 1,-1-20-1,4-5 1</inkml:trace>
  <inkml:trace contextRef="#ctx0" brushRef="#br0" timeOffset="8632">11807 1386 23639,'1'-17'-5962,"-1"2"4126,0 4 997,0 1 300,1 6 533,1 1 967,1 23-1700,5 6-1411,-1 13 1722,3 2-164,2 8 206,-1-10-139,6 25-443,-6-30-547,5 14 1144,-7-26 209,2 3-173,-6-18 616,1 0 268,2-22 859,-2 11 1076,10-51-1375,-4 25-518,-3-3 1,0-3 520,6-14-242,0-3-723,1-2-714,-4 18 1,0-1-756,8-17 1080,-8 21 0,2 3 0,6-5 0,0 5 0</inkml:trace>
  <inkml:trace contextRef="#ctx0" brushRef="#br0" timeOffset="8969">12565 1366 23369,'-36'-32'-5121,"0"4"3577,-4 12 1855,8 6 139,6 10 549,0 18 85,12-14 136,-6 56-2195,14-34 1048,2 13 1,4 0-417,18 0-1094,8 21-247,-3-31-72,26 4 338,-14-18 136,13-8 1955,8-2 354,-29-20 1059,6-11 306,-16-9-839,-8-23-1088,-2 17-1007,-7-16-1346,-19-2-829,-2 13 2318,1 10 1,0 2-1,0-2 1,4-7-1</inkml:trace>
  <inkml:trace contextRef="#ctx0" brushRef="#br0" timeOffset="9582">12945 1197 21660,'0'47'-6025,"0"-8"3896,0 4 1065,19-10-364,-15 3 887,15-1-313,-8-1 286,-8 12-1147,17-14 1418,-18 15 563,13-26-224,-13 0 208,5-14-155,-4-26 725,1-10 92,4-15-464,0-3 375,8-9-196,-5 11-250,0 10 0,0 1 323,1 0 43,11-6-47,-11 24 298,10 7 983,-9 24-2308,5-10 1002,2 56-1802,-5-34 448,-3 13 1,-2 3-465,4 0 385,-6-7 1,0-1-886,2 4-1112,-1 4 2864,-3-19-1135,-2-6 1509,0-5-325,-2-7-323,-1-20 753,3-11 229,0-13-140,3-3 107,3 5 171,2-2 144,2-1 62,12-16 524,-4 14-929,-4 12 0,0 2 234,4 3 621,12 3 22,-15 17-77,5 4-566,-2 38-2112,-5-12 413,-3 12 0,0 3-1265,0 4-249,-2-4 0,0 1-1588,1 5 3165,4 14 1,-3-26-1,-1 0 1</inkml:trace>
  <inkml:trace contextRef="#ctx0" brushRef="#br0" timeOffset="9915">13917 1491 23369,'0'-15'-6295,"19"5"9940,10 7-2465,11 3-868,4 0-104,-9 0-59,3 0-38,19 0-111,-13 0 1867,12 0-2346,-21 0 321,-5 0 518,-3-13 511,-2-5-303,-8 1-288,-4-28-1137,-10 23 257,-2-41-883,-23 28-305,16-10-52,-35 9-87,16 13 464,-20-2 735,10 20 1437,3 29 910,12-2-1277,10 26 0,9 6 142,24 5-1232,-8-17 0,1 5 0,5-7-771,13-5 0,3-4 1544,5 11 1,1-2-1,-6-13 1,2-4-1,2 0 1,0 0-1</inkml:trace>
  <inkml:trace contextRef="#ctx0" brushRef="#br0" timeOffset="17119">2000 3686 22200,'-20'59'-3901,"3"1"2312,0 3 773,13-3-272,-13-2 1005,17-2-584,24-5-318,-17-2 110,19-29 0,5-2 1245,-1 14-557,33-10 1154,-11-9 475,3-7-180,3-4-3,-17-18 0,0-5 254,-10 9 0,0-3-229,18-26 0,-3-5-803,-21 20 1,-1-2 120,13-24 1,-3-2-552,-15 20 1,-3 0-186,4-10 1,0-2-677,-4 1 1,-1 2-630,-4 10 0,0 0 1190,8-18 1,-1 2 0,4-2 0,-7 21 0,0-1 0</inkml:trace>
  <inkml:trace contextRef="#ctx0" brushRef="#br0" timeOffset="17348">3280 3746 22920,'1'17'-5817,"-1"2"3747,1-1 1006,1 13 272,-1-5 323,4 25 42,-3-17-911,3 25-1967,0-25 3229,1 7 0,1-17 1,0-1-1</inkml:trace>
  <inkml:trace contextRef="#ctx0" brushRef="#br0" timeOffset="17515">3418 3094 23099,'0'-6'-1732,"0"27"1,0 11 0,0 27 0</inkml:trace>
  <inkml:trace contextRef="#ctx0" brushRef="#br0" timeOffset="18085">3797 3891 22290,'7'4'-3721,"0"-1"3253,6-3 1373,0 0-213,17 0 40,-5-17 691,34 0-491,-28-19-780,20 1 1450,-36 4-1172,-2-11-803,-11 17-603,-22-19-1253,-9 23 1553,-4 6 1,-3 3-528,-13 4 1189,-11 21 170,25-8 923,18 56-1135,0-34 291,12 11 0,10 3 101,19 2-752,7 0 0,7-1-108,-6-21 0,5-3-53,5 3 1,6 1-1,-3-6-197,-6-7 1,2-5 247,5 2 0,6-1 0,-4-4 881,-4-7 0,0-3-64,3 1 1,3-2 0,-4-2 933,-6-5 0,-2-3 29,9-3 1,-2-3-256,-8-4 1,-5-2-328,-8 8 1,-3-3-429,7-20 0,-4-1-390,-7-12 61,-9 8 0,-2 0-1415,-6-8 529,-8 22 1,-1 2-1385,5-8 541,-28 6 180,28 7 147,-24 5 764,24 12-97,-23 3 1570,23 26-279,-9 37 576,13-1-953,0 1 0,0 1 10,0 9-51,8-7 0,0 0-510,-4 8 341,12-13 1,2 0-2242,-1 3 1017,-2-14 0,0-2-411,-1-1-59,-4 2 1651,-3-18 1,-6-12 0,6 0-1</inkml:trace>
  <inkml:trace contextRef="#ctx0" brushRef="#br0" timeOffset="18215">4453 3765 23189,'-29'-19'-4640,"6"1"2803,9 3 257,40-10 3061,3 10-1364,15 0 1,4 1 31,-16 7 1,1 2 0,14-3 0,-1 0 0,-10 3 0,-1 0 0</inkml:trace>
  <inkml:trace contextRef="#ctx0" brushRef="#br0" timeOffset="18499">4053 3080 23639,'-3'-12'-8715,"0"-1"6757,24-5 5146,-15 4-2040,23 3 0,5 2 533,-6-1-1104,11 4 0,2 3 15,0 0-545,-6 2 1,-1 1 2130,2 0-2244,-2 13 0,-1 3-2153,-2-9 1887,13 37 1,-26-41-1,-1 11 1</inkml:trace>
  <inkml:trace contextRef="#ctx0" brushRef="#br0" timeOffset="18640">4832 2741 22290,'-23'53'-3114,"-15"1"3098,33-5-997,-15-23 0,-1 2 931,16 35 1,-15-29 0,-2 0 0,10 1 0,-1 1-1</inkml:trace>
  <inkml:trace contextRef="#ctx0" brushRef="#br0" timeOffset="19082">6175 3202 25528,'24'35'-7124,"3"7"4360,3-4 1952,18 5 790,-26-8-840,25 2 1078,-10 3-1782,1 2-2042,2 0 1914,2 2 1812,-3-3 1,4-2-1,-2-1 1</inkml:trace>
  <inkml:trace contextRef="#ctx0" brushRef="#br0" timeOffset="19282">6915 3167 24718,'-27'-3'-367,"7"0"115,-27 3 834,13 23-241,-5 4 0,-2 5-296,15-3 1,-1 3-91,-8 5 1,-4 3-1,4-2-38,8-4 1,1 1-891,-1 3 1,-1 4 0,3-3 6,5-3 1,2-1 828,-4 10 1,4-1 0,3 11 0,4-1 0</inkml:trace>
  <inkml:trace contextRef="#ctx0" brushRef="#br0" timeOffset="19665">7177 3462 23189,'8'0'0,"0"0"-90,-1 22-4263,-2 7 2036,4 29 981,-2-11 807,0-14 0,2 0-325,3 5-1328,7 10-142,9-8 367,-1-16 2441,23 5 282,-16-21 404,11-3 467,-12-5 451,0-19-749,-6-3 0,-1-3 1306,5-23-1462,-5 7 0,-4-1 446,-8-3-1276,-7 8 0,-2 0-1111,-2-1-554,-2-12-256,-1 30-434,0 20 444,0 24 452,0 14 158,0 4 368,14-4-1759,-10-2 368,26 3 56,-14-5 1931,18-4 1,-3-3 0,3-4 0</inkml:trace>
  <inkml:trace contextRef="#ctx0" brushRef="#br0" timeOffset="19948">8228 3389 24089,'-49'0'719,"10"0"-629,1 0-90,11 18 541,2-13-169,10 36-1480,-9-22 1247,20 21-1566,-10-9 756,14 29-835,28-24 485,-11-4 0,3-2-1127,32-8 1567,-16-10 0,-1-2 1057,7-3-709,-7-3 0,0-4 1696,1-22-351,3 17 744,-18-36-570,-12 14-356,-2-22-1714,-30 10-2325,-6-5 195,0 21 2648,-19-3 0,41 18 0,-17 2 0</inkml:trace>
  <inkml:trace contextRef="#ctx0" brushRef="#br0" timeOffset="20165">8843 3354 24449,'0'39'-6296,"0"-7"4168,0-2 1153,20 10-627,-16-6-344,13-4 1,3 1 1878,6 6 1,8 11 0,2-16 0</inkml:trace>
  <inkml:trace contextRef="#ctx0" brushRef="#br0" timeOffset="20333">9268 3240 24449,'-14'-4'-3105,"11"1"2552,-11 17 1,14 5 0,0 16 0</inkml:trace>
  <inkml:trace contextRef="#ctx0" brushRef="#br0" timeOffset="21248">7968 2985 23099,'0'-6'-5396,"23"-1"9246,-17-3-4008,42-2 1628,-26-4-830,26 0 362,-8-3-345,4 0-320,-10 4 1,0 1 1971,18-6-2326,-10 4 0,-2 1 1293,3 3-1173,4-3 229,-14 12-938,-15 0-2806,3 18 2740,-15 18 1,-2 9 0,-4 12 0</inkml:trace>
  <inkml:trace contextRef="#ctx0" brushRef="#br0" timeOffset="21799">10608 2831 24718,'-24'-25'-6413,"0"2"4630,3 9 1484,6 7 600,2 37 82,9-1-655,2 31 0,2 7 6,0-29 1,0 2-269,0 13 1,0 8 0,0-6 579,-1-11 0,1 0-107,-1 3 1,1 4-1,0-4-157,-1-6 1,0-2-109,1 10 1,0-2-464,-2 10 706,2-7 261,-1 13-151,1-31-945,0 7 997,0-53-201,15 12 794,-4-27 0,-1-6-140,9 5-29,1-4 0,1-4-22,-3 3 1,1 3 48,2 6 1,2 0 114,8-12 1,0 1 725,2 3 215,23-2-1087,-25 26 1277,6 5-941,-14 25-1627,-4-15 710,0 44-2017,4-4 173,-7 14 798,-1-16 0,0-1-2401,3 10 3001,0-11 0,3-3 0,8 0 1,13 6-1</inkml:trace>
  <inkml:trace contextRef="#ctx0" brushRef="#br0" timeOffset="22165">11588 3374 23819,'-23'-15'-4326,"18"4"170,-58 4 5959,39 5-987,-11 9 0,0 6 1122,4 17-1798,12-2 0,2 3-341,-3 18-309,14-14 0,2-1 276,-4 7 1232,32 20-3223,9-31 340,13 3 729,-14-24 1,1-3 726,8 1 568,-6-2 1,-1-5 889,4-23 739,13-5-41,-27-13 225,-4 3-785,-10 11-857,-9 0-1313,2 1-78,-3-4-525,-17 8-476,2 23 1746,-6 29 457,11 10-918,32 22-1181,-16-33 1022,21-5 0,4-3 299,-7-6 883,32 13 0,-22-26 1,1 8-1</inkml:trace>
  <inkml:trace contextRef="#ctx0" brushRef="#br0" timeOffset="22572">12168 3509 23369,'0'36'-6295,"0"2"4166,0-8 1065,19-10 375,-15 4-143,35-21 2224,-34 20-2273,37-21 870,-13 7 1029,9-9 578,5-22 544,-20 16 240,2-37-603,-11 25-1305,-3-19 866,-2 9-1742,-4-16 95,-2 11-1046,-2-16-726,-1 23-88,0-5 1131,0 39-310,0 19 788,0 21 284,0-5 0,0 3 108,0 16 73,5-13 1,2 8-1,1-6-109,1-8 1,1 0 84,3 12 0,1 7 0,-2-7-146,-2-13 0,-1-3 12,6 13 0,-2 0-213,-10 14 474,8-5-126,-11-24 0,0-1 293,0 14 174,0 4-803,-22-23 715,-17-13-635,3-9 0,-4-4 615,4-1 0,0-5 1,-6-9-1,3-6 0,8 0 1,0 0-1</inkml:trace>
  <inkml:trace contextRef="#ctx0" brushRef="#br0" timeOffset="23065">13717 3044 25348,'-4'-23'-8036,"0"3"5641,-1 5 419,0 7 1268,1 21 1679,1 6-308,2 42-739,0-14-668,1-12 1,0 1 1175,0 21-92,0 2 344,19-2-755,-9-20 1,1-1-1134,12 16 833,2-16 0,0-2 204,-4-3 190,14-11 1,4-5 941,-5-6-331,0-10 0,-1-7 874,0-21-1770,-5 1 0,-3-3 569,5-26-40,-12 25 0,-2 0 0,4-19 0,-2 0 1</inkml:trace>
  <inkml:trace contextRef="#ctx0" brushRef="#br0" timeOffset="23281">14530 3240 23639,'0'19'-4586,"0"-5"2457,0 8 1155,0-7 425,0 16 123,0-9 32,0 10 166,0-8-1818,0 1 877,0 1-1709,17 8 2813,4-8 0,1 3 0,-5-11 0</inkml:trace>
  <inkml:trace contextRef="#ctx0" brushRef="#br0" timeOffset="23448">14702 2728 23999,'-16'-33'-8932,"-12"3"7542,24 9 90,-21 7-312,23 5 1711,-7 20 0,28-10 1,4 14-1</inkml:trace>
  <inkml:trace contextRef="#ctx0" brushRef="#br0" timeOffset="24005">15045 3419 21930,'-18'12'1360,"4"-1"-1116,37-3-1902,10-4 1383,13-2 251,4-2 126,-9-16 701,22-4-219,-17 0-370,-9 4 1,-2 0 195,-1-6 604,4-9-623,-26 2-1161,0 7 245,-11 1-1245,3-10-132,-30 8-2,-5-9-359,-16 17 1871,12 8 1,2 1-21,-2 2 1062,-17 25 678,31 9-234,9 30-999,4-11-145,16-15 1,8-2-672,26 4 107,-3-8 0,5-4 138,-5-11 0,0-3 166,5 2 0,3-3-406,4-5 1,0-3 841,-12 1 0,1-4 600,23-8 0,0-2 202,-28 10 0,-2-2 748,17-25 1,-4-4 172,0 7-1099,-16-10 1,-5-6-514,-4-4-458,-4-17 186,-14 26 1,-2 0-1218,-1-24 916,-9 8 1,-5 0-2028,-9-9 1244,2 13 1,0 2-1250,0 2 651,-4-5 243,22 29 1006,-8 7 315,11 25 315,0 41 328,17 2-373,-6 1 0,0 1-19,-1-22 0,2-2-191,7 12 0,-1 2-40,-6-1 1,0-1-410,5-12 0,1 1-669,2 20 1,-2-2-356,1 3 258,-6-15 1,-2-1 1316,-1-4 0,-4 4 0,-2-18 1</inkml:trace>
  <inkml:trace contextRef="#ctx0" brushRef="#br0" timeOffset="24139">15887 3280 23729,'-6'-29'-7782,"5"3"5866,-4 0 367,30 3 3744,-19 2-2075,54 1 1774,-29 3-1140,33 4-1688,-24 6 0,-2 1 1352,21 1 0,-20 2 0,-2 1 0,12 2 0</inkml:trace>
  <inkml:trace contextRef="#ctx0" brushRef="#br0" timeOffset="24387">15308 2604 23909,'0'-30'-5666,"19"-8"5989,-15 9-85,23 6 0,5 2 1437,-4-2-1130,11 5 0,3 2 681,1 0-826,-6 6 0,-1 2-244,4 2 232,12 2-196,-4 2 0,-14 2 0,10 0 1</inkml:trace>
  <inkml:trace contextRef="#ctx0" brushRef="#br0" timeOffset="24535">16105 1872 23369,'-20'23'-623,"3"-1"-258,0 25-1800,13-1 2462,-13 11 0,10-24 0,0 1 0,-2 2 0,0 0 0</inkml:trace>
  <inkml:trace contextRef="#ctx0" brushRef="#br0" timeOffset="25251">17150 3111 24179,'22'-18'328,"-10"25"-3035,-3 14-1135,-9 18 2424,0 12 533,0-9 342,0 23 69,0-16-325,0-12 1,0-2-925,0 1 1168,0 5 1110,0-23-645,0-22 180,22-21 1220,-17-15-1006,14 5 1,4 0 809,7-16-618,-6 3 0,3 0 46,-6 19 1,0 1 57,-1-8 1,-2 0 229,5-7 117,-2 6-901,-4 7 710,0 9-473,-6 10 343,7 22-1114,-7-7 222,4 42-1405,-3-21 182,4 31-41,0-9 280,-1-10 0,1 2-1925,11 18 2913,2-9 1,2-2-1,-8-20 1,0-2-1,9 7 1,0-1-1</inkml:trace>
  <inkml:trace contextRef="#ctx0" brushRef="#br0" timeOffset="25715">18437 3133 24269,'-37'-24'-4026,"-18"-2"3281,11 10 1089,8 8 0,0 3 244,-3 2 55,-9 21 650,22-14-537,6 41-1506,8-22 1237,6 25-983,6-7-545,0 2-277,22 17-791,16-16 962,-5-12 1,5-4 421,-6-12 1,2-4 850,20 3 0,-2-3 20,2-3 566,-9-16 0,-3-3 1340,-11 4-1117,-11-21 1,-3-5 846,-6 8-1321,-4-12 0,-3-2-664,-4 0-535,0-14-328,-20 10-1126,16 13-264,-29-3 683,30 18 316,-21 24 3216,21 22-1793,-7 16 543,10 15-509,0-19 0,0 0 318,-1-9 1,2 3-283,4 5 1,3 4-1,-2-4-128,-5-2 0,2-1 84,7 5 1,3 3-1,-2-4-1355,-1-5 0,-2-1 1093,1 12 0,1-3-570,15 10 263,-22-4 545,16-10-427,-16 2 547,5-18-1106,-8-2-656,-28-18 2738,-10-22-1227,-15 10 398,25-15 1,2-3-1,-15 0 1,0-24-1</inkml:trace>
  <inkml:trace contextRef="#ctx0" brushRef="#br0" timeOffset="25972">19545 3108 25258,'-18'-16'-4960,"14"1"1100,-30 1 4730,11 1-740,-9 6 781,-12 0-119,15 7 44,-7 21-392,6 11 887,14 13-1004,5-11 1,6 1-2311,23 12-427,-1-7 1,5-2 2206,25 8 1,-15-19 0,0 0-1,19 7 1</inkml:trace>
  <inkml:trace contextRef="#ctx0" brushRef="#br0" timeOffset="26131">19288 4023 24179,'-16'10'-1162,"7"-3"1229,-1-1 1,9-5 0,-3 1 0</inkml:trace>
  <inkml:trace contextRef="#ctx0" brushRef="#br0" timeOffset="26633">20643 3528 24449,'0'-39'-6926,"0"0"4798,30 2 3747,-23-3-1423,21 16 1,3 0 1193,-9-28-1351,9 11 1,2-2 16,-15 10 0,-2-2-470,2-11 1,-2 0 786,0 12 1,-4 1-156,-9-1 0,-2 0-753,8-1 1,-1-1 283,-7-14 1,-2 0-545,1 13 1,0 0 751,-7-21 1,-4 2-1508,-14 1 777,6 19 0,-2 3-347,-4 6 664,-7 7 772,12 15 594,-7 35 541,-6 24-936,23-20 1,2 5-137,-3 24 1,1 2 88,5-20 0,2 0-267,0 15 1,1 3-112,0-2 0,4-2-521,10-15 0,3 1-259,-5-1 1,1 3-1,3-6-714,11-5 0,2-4 388,-2 9 1,1-3-572,16 3 611,3-7 1109,-10-18 1,2-3 0,20 2 0,-18-9 0,-1 0 0</inkml:trace>
  <inkml:trace contextRef="#ctx0" brushRef="#br0" timeOffset="27132">21360 3207 23999,'-44'-20'-3336,"0"9"3143,4 2 285,17 26 806,-5 11-547,26 11-1624,-9 5 571,11 8-895,26-13 888,-8-8 1,5-2-943,31 1 1102,-12-12 0,-1-2-599,14 0 830,-10-11 1,0-1 1465,5 1-402,-6-23 1,-3-6 1372,-7 0-890,-9-11 0,-5-4 337,-12 4-929,-4-26-1210,-4 25-605,-17-15-1025,12 27 82,-26-1 358,28 38 743,-11 9 1138,37 17-969,-17 0 431,38-8 847,-25-2-144,21-2 587,8 4-647,-9-16 248,12 8-847,-15-22 2305,-1 6-437,-1-7-232,7-22 1595,-13 17-944,4-39-990,-17 39 882,-4-40-1768,-1 14-915,-7-9-268,1 3-252,-4 13-724,0 38-28,0 28 292,0 13-572,9-12 0,2-2 67,-6-1 2049,31 8 1,-32-23 0,12-3 0</inkml:trace>
  <inkml:trace contextRef="#ctx0" brushRef="#br0" timeOffset="27314">22110 2581 24808,'-15'-26'-8455,"6"5"5159,-4 9 2249,11 33-1810,-6 23 2832,8 16 0,0-24 0,0-1 0,0 22 0</inkml:trace>
  <inkml:trace contextRef="#ctx0" brushRef="#br0" timeOffset="27482">21687 4055 25348,'-23'11'2131,"3"-1"-1888,2-5 0,10-3 0,2-1 1</inkml:trace>
  <inkml:trace contextRef="#ctx0" brushRef="#br0" timeOffset="27731">23328 2759 26158,'-40'-14'-2623,"-3"5"2431,1 5 470,-17 28 1479,15-1-1590,12 11 1,2 4-400,0 17-173,16-6 0,3 3-1245,3 10-833,30-7 0,9-2-418,5-6 2767,5-13 1,4-6 0,16-11 0,-28-10 0,0 0 0</inkml:trace>
  <inkml:trace contextRef="#ctx0" brushRef="#br0" timeOffset="28500">23797 2267 25078,'-18'-34'-8674,"-8"7"7241,23 10 506,-18 8 2095,18 32-1063,-6 1 772,1 30-897,6-3-660,-3-3 1,-1 2 967,5-11 1,1 3-227,-1 6 0,0 6 0,0-5 66,1-3 0,0-1-350,-1 4 1,0 5 0,3-6-43,6-6 1,1-2-235,-7 11 0,1-2 135,15 12-342,-1-9-79,-12-6 559,25 1-86,-17-18-1165,9 0 1255,-2-21 1037,-5-23 618,-1 10 1303,-1-44-1665,0 25 55,2-29-126,0 10 209,9-18-292,-7 17-968,-3 12 0,1 3-529,-1 9-577,12-10 2119,-13 28-7,5-6 762,-1 46-3026,-3-13 601,-1 13 0,-1 3-599,3 5 518,-1-6 1,0 1-966,4 9-21,3-6 0,1-1-1283,3-3 1296,0-9 0,1-5 2225,1-14 596,19-1 382,-20-28 1225,14-10 148,-22-10-864,4-6 332,-10-9-1215,-4 11-330,-2-13-981,-4 16-791,-1 5-938,0-6 105,-1 16 992,0 21-65,0 27 511,0 31 147,0-7 55,20 14-494,0-28 207,18 16 270,-19-29 107,20 4 597,-25-18 178,19-3 624,-11-22 511,-7 12 1331,6-49-1635,-10 30-280,0-34-436,-5 20-247,0-1-405,0-1-805,-2 0-861,2 3-393,-3 2 1387,2 0 72,-2 13 401,1 4 241,-1 13 590,2 26-1562,-2-16 296,2 45 43,-1-24 260,2 11 1,0 3-847,5 11-301,0-7 0,2 1-834,7 3 1935,0-10 0,2-3 1,10-1-1,13 5 1</inkml:trace>
  <inkml:trace contextRef="#ctx0" brushRef="#br0" timeOffset="28801">25472 3019 23999,'-23'-29'-6537,"-15"4"5819,33 4-1502,-40 7 3325,0 6-54,-1 23-91,14-2 1,4 5 190,5 25-1505,9-10 1,2 1 1266,4 13-999,4-8 0,2 0 685,2 4-1578,20 10-1013,10-18-323,-3-12 1624,7-12 1,0-4 980,-10-3 279,13-11 0,0-3 1172,-5 6 10,6-37-370,-17 21 916,-5-23-1560,-7 7-1239,-3-18-734,-6 12-1902,0-22 318,-17 32 2365,12-1 1,-29 23 0,11 5 0</inkml:trace>
  <inkml:trace contextRef="#ctx0" brushRef="#br0" timeOffset="29015">25937 3043 24898,'0'-21'-6475,"-15"7"4777,11 24 1921,-11 18 333,6 9-1083,6 6-1171,-6-6 103,9-2 1196,0 2 0,0-2 0,0-1 0</inkml:trace>
  <inkml:trace contextRef="#ctx0" brushRef="#br0" timeOffset="29198">26328 2989 24808,'0'-18'-6565,"0"3"4437,0 3 1063,0 6-743,-16 2 1779,12 16-1409,-25-8 1796,26 25 0,-23-26 0,9 11 1</inkml:trace>
  <inkml:trace contextRef="#ctx0" brushRef="#br0" timeOffset="29432">25292 2467 23909,'0'-19'-6296,"0"3"4168,17 3 4720,-13 2-3033,13 3 2375,2 0-383,2 5-942,17 1-694,-9 2 871,-1 14-1113,-8-10-1147,1 22 1327,-2-22 0,0 22 0,-1-9 1</inkml:trace>
  <inkml:trace contextRef="#ctx0" brushRef="#br0" timeOffset="29633">25962 2216 22920,'17'-11'3333,"-2"3"-2078,0 8-1525,-4 0 306,2 0-342,-2 18-2068,5-13 2151,6 30-1744,-2-13-49,17 8 235,-13 6-313,12-14-1825,6 3 817,-4-16 3560,13-2 0,-10-7 0,3 0 0</inkml:trace>
  <inkml:trace contextRef="#ctx0" brushRef="#br0" timeOffset="30066">28068 2425 25978,'12'-61'-4671,"-2"8"2963,-10 16 335,0 7 801,0 15-50,-13 4 612,9 33 14,-9 12 1,0 5-955,10-5 0,2 5-213,-5 9 0,-3 6 0,3-4 213,4-4 1,2-1 967,-4 17 0,0 0 0,1-18 0,0-2 1,-1-1-1,0 1 0</inkml:trace>
  <inkml:trace contextRef="#ctx0" brushRef="#br0" timeOffset="30214">27647 3075 24718,'0'-30'-6385,"24"0"7810,22-17-861,-17 29 1,2 0-180,7-5 0,1 0-420,-5 6 0,-1 1-124,5 1 1,0 0 256,2 0 0,0 1 0,1 0 0,0 0 1,-1 1-1,1-1 0</inkml:trace>
  <inkml:trace contextRef="#ctx0" brushRef="#br0" timeOffset="30749">28625 2220 22830,'-18'19'980,"4"-2"-1320,14 25-954,0-10 0,0 3-475,0 24 1346,0-12 0,0 9 0,0-6 53,0-7 0,0 1 117,4 10 1,2 7-1,-2-8-605,-2-14 0,0-1-41,10 22 1,0-2-826,-9 1 1663,5-18 1,0-2-250,-6-6 42,6 3-440,-5-26 85,1-3-77,7-30 1757,-3 17-340,5-24 1,0-7 161,5 7-231,-5-4 1,1-1 273,7-6 313,-1 3 186,0 3 83,-3 7-1317,-1 5-32,-4 12 860,5 3 368,-6 8-531,11 35-2046,-11-10-379,6 32-28,1 5-4,-3-12 769,-2-8 0,0-1-1364,4 4 718,0-11 0,2-3-630,5-3 2438,12-3 695,-8-19 619,1-6 250,24-18 919,-19-13-1675,-7 3 1,-2-3 857,-8-23-1131,-6 16 1,-2 0-2,-4-8-1005,-2 10 1,-1 1-908,-2 1-364,0-5-910,0 46 396,0 37-459,0 6 1199,8-14 0,1 0 912,-5 8 0,26-2 1,-14 0-1</inkml:trace>
  <inkml:trace contextRef="#ctx0" brushRef="#br0" timeOffset="30915">29398 2581 22740,'-8'-7'-1507,"-2"3"0,9 3 0,-3 1 1</inkml:trace>
  <inkml:trace contextRef="#ctx0" brushRef="#br0" timeOffset="31149">29635 2334 25258,'15'47'-8493,"-11"-9"6567,24 4 867,-5 6-106,8-9 278,-5-8 1,1-2-597,14-1 192,13-1 1173,-9-14 0,0-11 1,1 3-1</inkml:trace>
  <inkml:trace contextRef="#ctx0" brushRef="#br0" timeOffset="31820">31018 3045 25438,'-26'-23'-5341,"-15"4"4974,22 3-809,-20 6 1857,5 5 117,-1 3-120,-1 2-31,1 18-187,1-14 529,14 23 1,1 4-689,-6-4 47,12 12 0,4 2-1226,3 1-595,16-7 1,6-1-1597,7 1 68,27 6 2815,-17-30 1,1-3-1,23 1 1,-18-6-1,0 0 1</inkml:trace>
  <inkml:trace contextRef="#ctx0" brushRef="#br0" timeOffset="32248">31245 2299 24629,'0'-34'-6566,"-14"8"3224,10 10 1771,-17 27 4726,19 27-3680,-5 15 413,6-10 0,1 8 0,1-4-107,-1-3 0,0 1-284,0 13 1,0 9 0,0-8 502,0-12 1,0-1 151,-1 3 1,0 5 0,3-6-7,6-6 0,1-3-1326,-7 11 0,0-3 1073,15 9-489,-3-10 121,-10-9 380,10-9-464,-6-8-525,-6-9 331,6-20 2346,-1-14-1030,-3-11 368,10-25 105,-5 19-446,4-15 349,1 7 321,-2 14-267,7-3-1442,-9 19 918,8 9 1436,-7 20-2368,11 33-416,-8-2 343,-2-2 0,0-1-698,1 2 559,-1-7 1,0 0-1120,4 0-566,16 13-853,-13-32 2223,15 5 2022,-14-19-387,4 3 1,-9-27 0,0-6 0</inkml:trace>
  <inkml:trace contextRef="#ctx0" brushRef="#br0" timeOffset="32564">31745 3043 23279,'1'-21'-6124,"0"2"4085,-1 6 955,0 22 379,0 14 235,0 30 135,16-6-573,-12 18-811,28-28 1534,-28 10-56,35-11 458,-26-12-1068,30 3 1176,-25-19 190,20-3 1478,-23-28-606,11-8 51,-17-13-527,0-18-578,-6 23 694,-1-14-1091,-2 16-451,0 3-822,0 1-17,0-1 13,0 12 953,0 1 108,0 33 195,0 14 3,0 30-8,0-7-360,17 5-1946,2 2 429,10-15 1894,-2 10 1,-5-23 0,1-1-1</inkml:trace>
  <inkml:trace contextRef="#ctx0" brushRef="#br0" timeOffset="32864">32472 3061 24089,'-23'-26'-6124,"17"3"2716,-17 6 3396,4 3 54,2 8 693,-19 2 333,20 25-232,-7-16-497,20 54-32,-6-35 88,6 11 0,6 1-904,14-1-561,-13 10 57,37-17 49,-35-5-768,45-4 687,-17-3 1702,13-5 87,2-5 759,-24-2 439,-3-22-88,-8-6-1116,-12-22-172,6 6-1094,-8 0-299,-23-2-1129,-2 11 22,2 5 1,-3 2 1706,-15 3 0,15-3 0,10 20 0</inkml:trace>
  <inkml:trace contextRef="#ctx0" brushRef="#br0" timeOffset="33082">32922 3051 25708,'-17'-14'-5637,"13"-4"2068,-12 32 4428,16 0-3525,0 28 139,0-9 2381,0 2 0,0-12 0,0 0 0</inkml:trace>
  <inkml:trace contextRef="#ctx0" brushRef="#br0" timeOffset="33263">32858 2522 24449,'0'-10'-1709,"0"1"0,0 5 0,0 2 0</inkml:trace>
  <inkml:trace contextRef="#ctx0" brushRef="#br0" timeOffset="33555">32225 2328 24898,'18'-5'2170,"3"1"-1991,12 3-715,2 1 245,-14 0 38,2 13-1127,-9-10 1053,1 9-2645,7 0 532,-6 2-1289,10 8 3362,-12-5 0,4-5 0,-7-2 1</inkml:trace>
  <inkml:trace contextRef="#ctx0" brushRef="#br0" timeOffset="33815">33053 2035 23189,'16'0'1350,"3"0"-901,-5 0 271,5 0-450,-9 14-2555,4-10 2498,-1 21-1804,-1-23 1384,8 18-1392,-7-18 1342,5 7-663,7-9 830,-3 0 1197,25 0-1391,-16-20 1497,14 15-2262,-18-22 0,-1-2 1369,15 6 1,-13-3 0,-1-1 0,11-4 0</inkml:trace>
  <inkml:trace contextRef="#ctx0" brushRef="#br0" timeOffset="34915">1523 5857 26158,'-12'-22'-8320,"-1"2"5837,3 6 1570,0 4 977,4 3-390,2 21-38,24 8 0,8 3 537,1 23-1079,6-11 0,1-1 1447,4 13-334,0 2-138,2-1-45,-16-17 1,0-1 4,14 12 366,-16-19 1,-1-1-612,4 0 804,-2-9-255,-4-7 691,7-4 490,-6-28 58,18-22-37,-14-14-1362,-5 6 1,0-1-220,-10 18 0,-1 0-384,3-13 1,-2-3-1006,-4 2 1,-2 1 1319,0 13 1,-1 0 0,0-9-1,-1 2 1,1-10 0</inkml:trace>
  <inkml:trace contextRef="#ctx0" brushRef="#br0" timeOffset="35318">2818 5914 24718,'-40'-17'-3196,"-3"-6"1551,-17 21 2750,15-8-1107,-11 10 685,15 17 480,13-13-576,1 53-1320,19-30 327,16 12 0,3 2-749,-6 2 161,36-4 1,8-3 152,-11-5 280,16-9 1,4-6-877,-9-10 1314,-10-13 0,-2-2 1313,2 5-67,-11-22 0,-4-4 638,-3 4-1057,-9-18 1,-5-4-324,-2 6-480,-2 3 0,-6 2-1107,-17 7-828,15-2-323,-28 15 726,30 28 309,-9 10 60,29 20 1065,-5-10 1,1 0 0,9 11 0,-1 15 0</inkml:trace>
  <inkml:trace contextRef="#ctx0" brushRef="#br0" timeOffset="35688">3502 5850 23099,'7'16'-8221,"3"-12"9640,5 28-3878,-3-10 1302,14 19 450,-10-7-95,10 7 484,-11-17-1562,0 1 2279,-4-11-1467,-6-3 927,1-5 638,-3-1-740,0-23 1123,5-21-18,-2-4-540,3 7 0,0 1 596,4-4-518,-1 6 1,1 1 1115,3 0-729,14-10 1133,-11 30-320,14 0 252,-14 27-1887,8-11 843,-3 50-2846,-6-28 61,-5 13 0,-1 3 1649,-2-1 0,0 16 0,-8-20 0</inkml:trace>
  <inkml:trace contextRef="#ctx0" brushRef="#br0" timeOffset="35948">2603 5468 24089,'-21'-14'-4495,"4"2"2857,5 2 992,7-5-1434,20 4 3981,16-12-559,10 10-641,-8 1 1,1 1-52,10 0-1097,-4 3 0,1 2 499,6 4 275,15-1 1,-23 3 0,-1 0-1</inkml:trace>
  <inkml:trace contextRef="#ctx0" brushRef="#br0" timeOffset="36136">3215 5307 22020,'10'0'989,"1"0"-269,3 0-360,3 0-90,1 0-180,3 17-1532,4-13 1298,13 25-1139,-6-13 362,26 8-107,-20-9 1001,8-10 1,3-3-1,5-2 1,-10 0-1,-1 0 1</inkml:trace>
  <inkml:trace contextRef="#ctx0" brushRef="#br0" timeOffset="36748">6335 5654 25348,'-32'-11'-1402,"1"-1"0,-29-7 755,9 8 575,-13 4 462,21 6 187,11 22 1,4 6-355,8 2-495,7 13 1,4 2-948,9-3 569,12-6 1,7-3-957,21 4 836,-4-10 0,3-3-356,20-8 269,-16-3 1,-1-2 463,-2-9 1091,21-16 988,-46-10-259,4-20-106,-18 8-1155,4-7-404,-26 28-615,15-19-609,-29 23 896,16-4-1374,1 23 3201,2 26-1183,16 11-58,0 15-247,0-2-99,0 4 401,8-27 0,1 1-806,4 16 0,-1 2 383,-1-13 0,1 1-583,1 2 1,1 3 0,-1-4 202,-2-6 0,0-2 746,6 18 0,-1-3-553,3-2-193,-11 4 564,-8-29 649,0-7-1260,-20-7 2744,-8-4-679,2-19-1042,-23 11 1,29-39-1,-24 8 1</inkml:trace>
  <inkml:trace contextRef="#ctx0" brushRef="#br0" timeOffset="37302">6985 5916 23369,'9'19'-7079,"0"-14"7863,-2 31-2589,-1-18 436,0 9 603,-1-4 294,0-7-86,4 7-1652,-2-8 2053,4 4-804,6-4 1359,-2-6-487,17 1 992,-11-8 45,16-17 1606,-14 11-197,6-34-418,-10 19 5,-2-23-1278,-2 7 307,2-20-954,-6 13-205,-4 8 1,0 0-1832,-3 1 227,0-7 760,-4 21-387,2 10 1650,0-1-809,2 9 2022,-1-4-735,9 25-1390,-3 8-250,15 26 217,-8-9-82,9 3-185,8 0 350,-6-15-637,-1-7 1,2-3 59,8-1 1315,-5-12 0,2-2 1450,6-2 167,24-24 1176,-30 14-1493,-4-28 0,-4-7 563,-6 8-1047,-4-14 1,-5-3-210,-7 6-931,-2-12-792,-1 21-316,0 4-805,-18 0-217,13 11 668,-12 18 2518,32 21-1665,8 27-1031,-3-4-333,21 4 574,-22-13 1613,21-1 1,-11-5 0,2 0 0</inkml:trace>
  <inkml:trace contextRef="#ctx0" brushRef="#br0" timeOffset="37670">7733 5340 24089,'16'-7'3570,"11"6"-4165,-15-5 1274,15 2-793,2 3-242,-3-3 346,14 18-945,-15-10-38,6 26-2540,-18-5-1274,-2 19 4226,-8-7 0,-3-2 0,0-11 0</inkml:trace>
  <inkml:trace contextRef="#ctx0" brushRef="#br0" timeOffset="37882">7947 4787 23639,'22'-14'3109,"1"3"-1658,-1 5-757,2 4-862,-1 2-275,2 0 216,2 20-1263,16 5 436,-10 13-989,-3-12 1,-1 0-2402,7 11 4037,-12-12 1,0 0 0,13 12 0,1-1 0</inkml:trace>
  <inkml:trace contextRef="#ctx0" brushRef="#br0" timeOffset="38447">9528 5345 25168,'26'-21'610,"-5"5"-215,-2 9 892,-2 4-1174,5 20-2237,8-13 1874,-18 40-1852,7-20 309,1 25-650,-9 15 335,3-15 749,-9-7 0,-2 0-684,-3 4 1761,0 8-1029,0-26 1937,0-5-609,0-7-1482,0-5 1606,0-49 178,17 14 101,-15-9 0,1-1-345,33-8 603,-21 10 0,-1-2 181,21-17-289,-9 10 1,-2 0 500,4-2-117,-5 14 0,0 2 540,1 5-316,8 3 678,-11 16-1090,-1 3 61,1 23-2043,8 12 107,-5 15 228,-5-13 1,0 1-1063,6 13-252,-4-7 1,2 0-2091,5 6 3861,-7-18 1,1-1-1,11 3 1,4-2 0</inkml:trace>
  <inkml:trace contextRef="#ctx0" brushRef="#br0" timeOffset="38865">10822 5474 24089,'-48'0'270,"5"0"-180,14 0-90,2 19 503,2 4-569,1 1 36,12 26-1214,1-31 717,32 34-1797,-16-30 291,44-2 1240,-6-6-114,12-13 869,-17 4 0,-1-4-113,4-19 1978,19-8-410,-29-10-208,-12 3 0,-4-2 712,-3-3-1920,-6 0 0,-3 0-843,-3 5-590,-22-15-642,2 28-168,-19 1 617,6 33 2704,6 24-751,10 12-321,10-3 0,4 2-63,3-17 1,0 2 69,-2 30 0,4 1 178,8-26 1,1-1-340,-3 4 0,-1 4 1,1-5-491,4-5 1,2-3-845,3 10 1,-3-1-217,-11 20 1037,11-20-315,-14 4-1302,0-31 1053,-24-3 2122,3-28-678,-23 10 0,7-40 0,-2 9 0</inkml:trace>
  <inkml:trace contextRef="#ctx0" brushRef="#br0" timeOffset="39252">11522 5412 23819,'0'29'-5846,"0"-2"3718,0-3 973,0-1 607,0 6 32,0-7 392,0 15-194,0-17-1368,17 5 1301,-13-11-733,36-3 1663,-34-3-1370,42-5 1827,-28-1 56,22-2 178,-1-17 963,-11 13 67,11-32 354,-22 9-1556,0-23 584,-10 8-2446,-5 1-585,-1 16 10,-3 2-826,0 5 318,0 23 199,0 18 523,0 11 426,0 8 349,0-11-730,21 13-450,8-13 1697,-2-10 1,3-2 0,20-5-1,3-2 1</inkml:trace>
  <inkml:trace contextRef="#ctx0" brushRef="#br0" timeOffset="40152">12380 5298 24089,'0'-19'-6566,"0"4"4798,0 4 883,0 47 427,0 8 200,0-9 0,0 3 44,0 27-104,18-13-1827,-14 3 2348,14 2-217,-11-15 0,-3 1-3,-1 22 44,7-11 0,1 0-397,-9 6 468,5-6 0,0-1-262,-6-4 607,-9-11 0,-2-3 153,5-13 280,-40-2 1289,15-16-897,-24-17-419,13 9-1211,19-30 0,5-6-463,5 6 589,14-17 0,9-2 5,12 1 524,12 10 0,4 1-632,-12 17 0,2 1 268,10-5 0,2 1 576,-8 10 1,0 2 336,0 0 1,1 1 681,-1 1 0,2 1-272,13-6 1,-1 1-309,-12 4 0,0 0-274,20-10 1,-2-1 189,2-5-700,-15 3 1,-2-3-204,0-5-573,3-15-264,-18 12-184,-6-1-159,-2 0 190,-6-15-860,-3 16 159,-3-18 212,-3 31-98,-23-2 318,-4 20 1335,-23 18 1170,8 20-763,23-3 0,4 3-35,-3 27-286,12-14 0,3-1-96,3 12-104,8-9 1,6-1-548,16 5-207,-10-19 1,3-2-630,8-5 0,1-4 100,11 7 877,-4-10 0,0-3 412,9-7 557,-8-2 1,-1-5 1235,4-22 969,11 16-1153,-32-21 1,-4-4-224,8 7-528,-8-11 1,-3-2 12,-3-1 170,-1-26-1636,-8 28-841,-3-16-755,0 29 66,0-3 1201,0 68-298,0-19 788,8 9 1,4 4-719,9 13 302,3-11 302,11 8 445,-31-19-135,33-5 775,-25-4-649,24-5 1289,-18-7 404,11-2 440,-14-26 179,11-23-568,-14-2-1052,-1 7 0,0 1-242,1-4 285,-2 7 0,0 1-719,5-3 112,8-11-332,-6 28 570,3 3 471,-4 13 934,2 4-533,0 17-1479,13 11-7,-8 10-138,-4-7 0,0-1-1060,1 9-1074,4 14-898,-11-18-341,-2-3 544,-4-2 1264,-3-6 2060,-1-3 0,-3-5 0,0-3 0</inkml:trace>
  <inkml:trace contextRef="#ctx0" brushRef="#br0" timeOffset="40380">13355 4470 24449,'45'-42'1069,"0"4"-524,-11 18 0,1 2 419,20-5-595,-9 10 0,1 4-255,6 3-354,-9 18 0,-2 5-1041,5 9-1052,-9 12 1,-2 5 2042,-16-15 0,-2 1 0,6 13 0,-1 1 0,-9-10 1,0 1-1</inkml:trace>
  <inkml:trace contextRef="#ctx0" brushRef="#br0" timeOffset="40522">15358 5823 24449,'0'0'0</inkml:trace>
  <inkml:trace contextRef="#ctx0" brushRef="#br0" timeOffset="43766">3408 8467 23819,'-2'-11'-7484,"-1"1"4382,0 4 1505,0 1 1391,0 4 1334,1 0 26,1 16-1010,0 11-1774,1 9 2152,0 8 93,0-4 0,0 5-413,0-11 0,0 2-859,0 18 220,0-9 1,0 0 218,0 3 234,0-6 1,0-1-17,0-7 270,0 13-720,0-56 180,0-11-539,18-35 1409,-14 5-444,11 10 0,3 0 650,4-13-426,-4 10 1,2 1 280,11-3-113,-14 15 0,0 2 400,1 7 342,4 1-282,-4 17 619,-4 22-2600,6 15-126,-7 10 425,-5-5 0,0-1-836,2 12 814,-4-15 1,-2 0-846,0 11-250,-1-3-351,-3-5 3259,0 2 211,0-14-732,0 2-181,0-33-152,0-7-102,0-16-69,0-16-68,0 11 103,8 1 1,3 0 509,11-8 314,11-14 20,4 11 397,-13 14-69,13-5 383,-17 24 485,13 3-101,-15 8-1197,21 45-1914,-20-20 367,0 12 1,0 3-1393,-1-3 422,-1-5 0,0 0-1701,4 6 2875,-1-9 0,1 0 0,6 2 1,10 6-1</inkml:trace>
  <inkml:trace contextRef="#ctx0" brushRef="#br0" timeOffset="44165">4755 8618 24808,'-21'-19'-5088,"15"2"1197,-33 8 5404,34 3-2771,-30 4 2819,11 2-480,-9 24 16,0-18-936,15 26 0,2 4 394,-10-8 330,6 12 1,2 3-1252,1-1 1419,2 14-2033,11-21-360,4-2-493,0-4 95,19 4 265,-15-10 6,35 0 1219,-10-15 681,25-4 489,-9-22 1198,1 13-949,-24-21 1,-2-3-19,13 3-151,-10-10 0,-3-3 524,2-3-1321,-8 8 0,-3 0-679,-3-3-545,0-6-574,-6 16-579,-1 35 546,15 26-672,7 14 832,-14-15 1,3-1-656,18 0 1,1-3 2021,0 17 1,3-16-1,3-2 1,12 9 0</inkml:trace>
  <inkml:trace contextRef="#ctx0" brushRef="#br0" timeOffset="44634">5975 8552 23909,'-37'-22'-3441,"0"5"2843,-1 6 829,0 7 724,1 2-327,0 2-105,1 21 434,-8 13-763,13 10 90,11-9 1,3 1-254,4 9-339,5 4 1,6 0-1066,23-2-142,-9-3 1,3-4-1219,11-12 1574,6-11 1,1-3-180,-6-6 983,37-3 837,-26-5 510,1-25 821,14-13 805,-12-15-1617,-17 25 1,-1-2-527,-3-6 0,-2 0-303,8-22-228,-7 4 1,-2 0-349,-8 20 1,-2-1 166,1-26 0,-1 0-482,-5 23 1,0 2 103,-1-13 1,0 1-311,-1-14 41,0 5 79,0 6 56,0 2 293,-15 19 465,11 2-177,-10 38 1987,14 20-1671,0 15-193,0-1 0,0 3 83,0-13 0,0 1 20,-5 7 1,-1 5-1,1-4 21,3-1 0,0 1 116,-3 2 0,-1 5 0,2-5-100,3-5 1,2-2-1227,-1 11 0,0-1-129,0-8 1,0-2-180,0 19 1311,6-18 1,6-3 0,15-1 0,19 3 0</inkml:trace>
  <inkml:trace contextRef="#ctx0" brushRef="#br0" timeOffset="45031">6635 8677 24179,'-24'-19'-3890,"-13"1"3425,-10 7 950,12 6 0,0 2 247,-7 1-121,-15 2 15,16 23 145,4-17-386,1 41 568,-2-12-29,14 12-1152,11-15 0,2-1-552,6 7-642,23 23-1292,-12-30-310,40 6 1036,-23-19 685,23-5 543,-4-7 1203,22-3 422,-13-18 37,-9 3 0,-2-4 2076,3-20-1709,-11 7 0,-3-2 394,-3-11-610,1-14-962,-19 14-740,-4 1-586,-4 0-838,0-8-325,0 15 1097,0-6-175,0 48 463,0 13 47,0 23 593,7-10 1,2 1-886,-6 12 352,12-16 0,0-1-1222,-11 15 171,25-6 1862,-15 0 0,12-7 0,-6 0 0</inkml:trace>
  <inkml:trace contextRef="#ctx0" brushRef="#br0" timeOffset="45606">7067 8628 22920,'-14'-9'-3999,"10"28"2146,-10 7 2145,14 17-1681,17-1-511,-13-7 1104,13 1-183,-5 1-1224,-9-3 1503,9-1-338,-2-4-612,-7 7 1508,15-14 565,-16 5-1035,8-20 1711,-7-1-1168,2-21 759,-1 11 1563,3-46-1214,0 25-711,0-12 1,1-2 267,3-8 83,5-17-491,-4 19 1105,1 1-1346,-1 11 0,-1 0-749,3-4 1761,11-10-341,-15 38 911,7 24-1694,-6-10 540,6 55-1453,-6-32-225,3 37 220,-1-9 36,-5-13-279,1 22-504,-4-31 1788,0 8-924,-3-24 1139,0-24 1072,-2-30-943,0-6 57,11 7 0,1 0 662,-7-4-547,33-14 1132,-17 0-773,-2 15 369,14-17-591,-15 30 910,14 1 173,-9 18 130,4 23-1616,-13 12-2065,7 29 431,-12-8-587,-3-12 1,0 0 1668,2 11 0,2 15 0,-2-18 1</inkml:trace>
  <inkml:trace contextRef="#ctx0" brushRef="#br0" timeOffset="45782">8610 8969 22740,'-37'0'0</inkml:trace>
  <inkml:trace contextRef="#ctx0" brushRef="#br0" timeOffset="49748">3330 11171 23279,'0'45'-6115,"0"-6"4076,-12 2 2075,9-4-553,-9 3 745,12 5-774,-8 4 458,6 0-1427,-6-1 1930,8-4-415,0-5-551,0-3 664,0-8-497,0-3 743,0-7-320,0-3 509,0-7-963,0-20 415,0-16 0,0-13 23,5 5 0,1 0 378,-3-16-312,8 4 0,0-1 347,-8-10-344,9 13 0,1 2 475,-3 0-152,10-4 383,-7 25 45,-2 10 228,2 4 587,7 6-197,-4 19-1598,13 11-298,-12 11-86,-2 3 1,-1 3-903,-1 5 701,-4-8 1,-1 0-1045,-4 1-332,1-4 52,-4 5 2040,0-16-52,-1 3 773,0-19-269,1-6-142,0-1-487,5-19 1026,1-11-130,10-25-19,-3 4-413,-1 13 0,1 0 595,4-4-64,5-10 349,-2 19 606,-6 15-908,12 1 968,-11 13-874,15 15-826,-10 9-571,1 8 1,0 3-841,2 15 531,-3-8 0,-1 0-970,-3 1 97,-4-9 0,0-1-2469,2 5-741,9 17 4538,-11-29 1,8 3-1,-6-15 1</inkml:trace>
  <inkml:trace contextRef="#ctx0" brushRef="#br0" timeOffset="50067">4323 11446 24629,'-20'-9'-2512,"1"3"2212,-15 20 2640,7 9-1759,14 10-1575,-6 0 534,17-5-596,-14 0 430,15 0-2,-6 0 75,7-5-1739,0 1 482,0 1 1170,0-8-387,17-1 990,2-11 179,2-24 1441,7-7-365,-18-14-643,12-9 180,-13 20-197,3-5 84,-11 14-742,6 5-191,-4 7-566,1 3 332,6 26-1992,-3-15 2163,17 55 1,-6-36-1,8 34 1</inkml:trace>
  <inkml:trace contextRef="#ctx0" brushRef="#br0" timeOffset="52065">4552 11341 22740,'-11'-13'-6540,"2"3"4551,-8 10 4549,2-8-2392,2 6 796,0-5-1040,0 4 427,2 2-577,-1-2 1599,4 3 201,-3 0-1574,3 0 922,-2 0-549,1 0 715,-1 0-545,0 0-316,-10 13 801,5 3-1147,-10 1 548,6 14-885,-1-15 774,-1 17-797,-8 10 144,6-8-48,-9 22-670,18-23 355,-3 28-703,12-33 837,1 21-1026,24-30 494,1 7-300,3-14 979,28 0 441,-31-9 530,30-1 390,-6-3 435,-12-18 603,23 0 494,-27-3-228,13-20-1218,-22 25 200,5-31-1240,-15 27-369,1-7-246,-9 9-1232,1 3 299,-2 1-326,0 22-14,-1 4 99,0 23 836,0-7-137,21 5-2218,-2 7 377,5-10 412,7 9 2532,-15-15 0,15-4 0,-6-1 0</inkml:trace>
  <inkml:trace contextRef="#ctx0" brushRef="#br0" timeOffset="53648">5540 11364 24269,'-23'-4'-479,"-16"2"584,17 1 38,-17 16 1206,7 2-712,6 21-1264,12-7-187,6 5-340,8-5-143,0 16-189,0-9 0,22 21-1348,-17-29 278,36 13 1405,-36-26-176,26 4 1528,-28-15-718,19-2 1764,-11-4 337,1-15 298,8 12 517,-7-50-1942,4 26 158,-5-13 0,-2-3-550,1-8 355,-4 16 1,1 0-1274,-1-21-373,0 0 277,-4-4 66,-1 18 0,-1-1 558,0-20-78,-1 15 1,0 3 68,0 2 730,0-8-790,0 54 36,0 36 129,0 13 148,8 0 1,1 1-482,-4 11-1188,6-20 0,5 6 0,-5-5 1667,-8-9 1,0 0 0,13 19 0,2-3 0,-1-1 0</inkml:trace>
  <inkml:trace contextRef="#ctx0" brushRef="#br0" timeOffset="55638">6448 11318 23999,'-16'-6'-1608,"2"-1"221,14 1-360,0-2 573,-10 1 1093,7-1-1106,-18 2 1637,18 0-2508,-16 3 2289,12 2 588,-14 0 569,6 1 298,-6 0-526,2 19 996,-2-15-1175,0 30 676,-7-9-1383,8 7-429,-5 18-396,14-20-507,2 24-204,7-22-105,2 7-636,0-3 898,17-11-810,-13 9 484,31-19 1197,-14 1 16,17-11 1250,3-21 1106,-10 11-1083,-9-21 1,-2-3 111,3 5 596,6-31-487,-11 21-1072,-3 0 286,5-13-1080,-8 14-1056,3-7 363,-7 17 967,-3 12 135,0-2 89,-2 12 1415,1 16-2721,-1-11 227,2 37 221,2-22-478,2 24 343,2-6-923,9 25-907,-3-14-755,-1-9 0,3 0 3727,5 4 0,10 6 0,-7-19 0</inkml:trace>
  <inkml:trace contextRef="#ctx0" brushRef="#br0" timeOffset="57014">7253 11262 25708,'0'-8'-5936,"0"2"3808,0 26 1063,15 7-268,-11 17 818,11-2-429,-2-8 88,-10 1-836,11-1 958,-5-3 155,-6-2 417,6-5-62,-9-5-420,6-5 162,-5-29 393,17-26 1099,-8-7-328,6 7 1,1 1 619,5-3-750,-2 7 1,1 2 1242,5-1-465,15-7 1071,-18 29 27,17 18-1718,-23-1 386,14 46-2312,-21-26 469,-1 10 1,0 2-679,-1 2-152,2 11-260,-3-18-640,-1-3 814,0-3 295,0 0 1371,0-13 58,0 4-356,-2-14 1829,6 2-300,-3-27-284,8 17 1781,-2-42-1743,3 27 738,3-26-297,13-9 317,-7 13-1669,-2 8 0,0 1 528,2-1 438,15-8-1923,-18 28 2348,4 3-496,-4 12-45,-6 26-2449,6 13-191,-10 17-1784,-4-1 0,-1 0 3229,-2 10 1,-2-15 0,-1-1 0,-2 3-1</inkml:trace>
  <inkml:trace contextRef="#ctx0" brushRef="#br0" timeOffset="57820">7255 9249 22560,'-29'0'539,"4"0"-359,2 0 0,-7 0-90,6 0 90,-27 10 187,17-7-173,-1 7 1,-1 2 537,-12 3-390,-12 4 1,-4 2-8,28-7 0,0 1 38,-25 4 1,0 0-66,22-5 1,3-1 53,-3-1 1,-3 2-64,-19 7 1,-1 1-143,13-4 1,-1 0-82,-4 2 0,-6 2 0,5-1 70,4-2 0,0 1-97,-4 2 1,-6 1-1,6-1-21,3-2 0,1-2 6,7 0 1,-2 0 0,3-1 8,-5 1 0,2 0 39,-3 0 0,0 1-59,1 0 0,-3 0-50,3-1 1,-4 1-1,3-1 24,-8 4 0,-1 0 16,11-5 0,-5 2 0,0 0 0,5-2-26,-12 4 0,2 0-3,8-3 1,-3 0 0,4 0-94,-3 0 1,3 0 138,-1 0 0,1-1-47,3 0 0,-1 0 22,-13 6 0,0-1 0,16-6 0,0 1-82,2 0 0,-3 1 0,4-2-145,8-2 1,2 0-380,-14 6 0,3-1-116,2 2-247,-2 3-188,21-9 961,6-1 0,4-2 0,2-1 0</inkml:trace>
  <inkml:trace contextRef="#ctx0" brushRef="#br0" timeOffset="58866">6203 9282 21660,'-15'10'1504,"0"-8"-949,-1 19-1589,-1-13 1974,0 10-1165,-12 1 430,5-2-91,-20 14 174,16-10-422,-23 20-30,17-11 401,5-3 1,-1 2-875,-10 10 637,14-12 1,1 0-421,-15 15 31,-1 3-78,1 0 283,10-11 1,1-1 10,8-7 0,-2 0 50,-14 17 0,0 1-62,-5 7 121,14-17 1,-4 4 0,4-4-5,5-7 0,0 1 28,-5 6 0,-4 3 0,4-3 29,5-9 0,1 0 64,-18 19 0,-1-1-6,16-17 0,-1 0 25,-7 8 0,-1 0-27,8-10 1,1-1 124,1 0 1,-3 2-71,-6 3 0,-3 4 0,1-3 65,2-1 1,-1 0-175,-8 7 1,-5 3 0,5-5-53,11-9 0,1-1 117,-20 14 1,1 0 0,-4 1 0,21-14 0,-1 0 0</inkml:trace>
  <inkml:trace contextRef="#ctx0" brushRef="#br0" timeOffset="59700">5747 9250 21121,'0'21'-5936,"0"0"3807,0 2 1065,0 2 425,0 2 304,0 16 31,0-8 76,0 13-1279,0 10 1507,0-12 0,0-5 0,0 2 0,0 11 135,0-7 0,0 0-135,0 14 76,-4 2 1,-3 2 41,2-30 0,-2 0-14,0 9 0,0 5 0,-1-6 99,0-10 0,-1-1 18,-2 24 0,0 0 15,4-22 1,0-2-20,-6 23 0,0 0 232,1 9-247,0-3 0,1-1-811,3 0 578,2-9 0,2-2 0,2-10 0,2 9 0</inkml:trace>
  <inkml:trace contextRef="#ctx0" brushRef="#br0" timeOffset="60415">4857 9353 21570,'14'27'-8185,"4"2"5634,3-2 1692,5 7 443,3 2 34,5 7 270,3 2 31,-9-8 1,2 1-810,-8-9 0,2 2 989,8 10 1,3 6-1,-3-5 6,-5-8 1,-1 0-78,6 8 1,3 4-1,-4-5-50,-9-10 0,-1-1-49,14 21 1,-2 0-37,-14-20 0,-1 0 6,11 20 1,-1-1-51,-12-20 1,0 0-12,10 19 0,0-1-78,4 8 77,-2-2 1,-1 0-166,0 0-583,-4-5 1,-2-2 820,-3-7 1,0 10 0,-7-19-1</inkml:trace>
  <inkml:trace contextRef="#ctx0" brushRef="#br0" timeOffset="61266">3760 9244 21031,'24'33'-7203,"-3"-3"4880,23-4 2954,-9 0-714,5 1 108,4 4-7,4 0 36,4 5-600,-24-16 0,1 0 810,1 1 0,1 2 123,0 0 0,1 1-497,2 1 0,0 0 94,0 1 1,0 1-50,1 1 1,1 1 14,-2-1 1,2 1-1,-1-1-10,5 6 0,1 0-1,-7-5 0,3 1 0,-3-1-15,3 2 1,-1-2 13,0 2 0,1-1 60,-1-1 1,3 1-1,-3-2 0,2 1 0,-1-2 39,6 4 0,2 0 20,5 3 0,5 2 1,-4-3 124,-3-5 0,0-1-88,-6-3 0,2 0 0,-2-2 175,5 0 1,-2-1-2,2-1 1,-1 0 58,0-2 1,2 1-135,-4-3 1,3 1-1,-2-1 94,7 2 0,1 1-110,3-1 0,5 2 0,-5-1 50,-6-3 1,-1 0-185,3 2 1,4 0 0,-5-1 0,-8-2 0,-2-1-1,12 5 1,0 0 0</inkml:trace>
  <inkml:trace contextRef="#ctx0" brushRef="#br0" timeOffset="65916">9600 7574 21570,'0'38'-5576,"0"6"3538,0 14 1685,0-24 1,0 1 240,1 7 0,-2 1 202,-6 4 0,-2 2-13,8 3 1,-1 7 39,-4-4 0,-3 8 0,0 1 1,1-5-548,3-3 0,0-5 0,0 5 486,0 6 0,1 7 0,0-2 1,-2-6 69,-2-10 0,-1-5 0,1 0-61,4 1 0,2 1 0,-2 2-6,-2 1 1,-1 4 0,0-1 0,1-1-28,1 3 1,0-3 0,1 3-19,0-4 1,-1 3 0,1 0 0,0-1-39,0 1 0,2 0 0,-1-1 0,1-3 16,-1 4 0,0-2 1,0 3-132,1-5 0,0 4 1,0 2-1,1-2 1,-1-5-270,1 2 0,0-5 0,0 3 390,0 7 0,0 4 0,0 0 0,0-6 1,1 8-1,0-3 0,0-9 0,0 0 1,0 0-1</inkml:trace>
  <inkml:trace contextRef="#ctx0" brushRef="#br0" timeOffset="78330">11033 7713 23459,'0'43'-6295,"-22"4"6570,17-3-1245,-37 7 1221,30 1 1,1 3-332,-7-21 1,-1 2 67,8 6 1,2 5 0,0-6-288,-6 16-297,9-15 0,4-2 731,2-1-1003,0 13 622,0-30-600,0-1 236,0-14 99,13-5 1330,-10-27-1052,22 4 729,-15-11 0,-3-4-96,8-10-52,0 12 0,0-1 517,-5-17-575,15-2 557,-11 3-1632,6-11 1131,-8 20-829,8-9 998,-10 30 694,10 5-78,-10 12 1066,7 4-1268,2 24-1557,-2 10-16,-3-2 0,1 2-534,3 22 456,-5-17 0,-1 0-1168,3 9-1959,3 11-737,-3-20 318,1-3 4235,3-4 1,2-5 0,2-3 0</inkml:trace>
  <inkml:trace contextRef="#ctx0" brushRef="#br0" timeOffset="78640">11853 7836 24179,'0'-7'-4767,"-20"20"7958,1 14-3266,-5 13-138,0 7-83,21-6-836,-8 3 728,11 1-1192,0-1 1596,0 19-1905,24-20 1019,-7-9 0,3-3-519,30-3 1065,6 1 949,-12-20 128,2-5 702,-1-4 158,-3 0 89,-4-25 700,-7 5-1490,-17-10 0,-3-4-922,2-11-466,-20-10 1,-8-3-748,5 26 0,-4 2 2,-8-9 0,-5-3 1,0 7-151,2 9 0,-1 5 1183,-9-6 1,-2 2 0,-14 2 0,1 5 0</inkml:trace>
  <inkml:trace contextRef="#ctx0" brushRef="#br0" timeOffset="79470">12502 7964 22920,'-6'5'330,"2"-2"70,4 0-2368,0 0-177,18 2 2250,10 0 69,10 2-101,6-4-123,-8 0-138,7-2 207,-10 0 0,1-1 939,19 0-95,-10-7 1,-1-2 185,3-9-537,-13 1 1,-2 0 295,-2 0-298,0-14-558,-20 9-740,-4-8-628,-24-5-653,14 16-509,-38-4 904,12 13 1240,-1 4 1,0 4-18,-12 17 1220,-7 11 628,40 10-922,-2 22 399,14-18-338,20 14-1800,-15-15-99,46-2 740,-19-8 1,2-1-235,-2-11 0,2-3 176,21 10 1,-1-5 964,0-12 290,-9-14 0,0-2 1331,4 4-430,-18-19 0,-2-3 454,8-1-394,-6-31-1005,-2 7-439,-7-4-207,-3-5-880,-8-2 138,-6 15 1,-2-1-76,0 12 0,-3-2 367,-10-26 0,0 0-273,8 27 1,-2 1 277,-15-11 1,0 2-789,14-11 476,-32 7 155,32 11 102,-30 3 511,19 19 410,-13 19 1783,14 18-1326,5 11 0,2 5 389,-1 20-938,4-14 1,0 2 41,1-7 0,1 0-90,3 2 0,0 1-182,0 1 1,0 1 10,-1 1 0,2 0-1006,9 0 1,1 0 418,-10 0 1,3 1 210,12-4 0,6 2 1,-4-2-663,-7 5 0,1 2 973,15 8 0,8 5 0,-3-7 0,-8-14 0,2-2 0,1 0 0,0 1 0,0-1 0</inkml:trace>
  <inkml:trace contextRef="#ctx0" brushRef="#br0" timeOffset="80470">15863 7681 24718,'3'-14'-4569,"-1"0"3046,-2 1 101,-17-3 756,13 6-920,-48 1 2590,26 6-332,-10 11 1,-4 3-245,-5-6 486,15 14 0,1 2 691,-9-2 569,5 20-974,8-6 782,11 18-2706,7-10-176,19-6 0,6 0-1750,7 6 1480,12-6 0,3-1-404,12 5 674,-17-16 0,1 1 464,0-1 0,-1-2-308,14 7 806,-13-6 1,-2-1 839,-4-2 417,2 5-842,-23-15-693,-2 1-404,-25-7 2110,-11-1-549,-11 0-459,-5-2-1259,-11 0 1051,15 0-142,-21-13 0,33-6 0,-4-14 0</inkml:trace>
  <inkml:trace contextRef="#ctx0" brushRef="#br0" timeOffset="80770">16230 8098 22290,'29'0'540,"0"0"-540,0 0 90,1 0-180,2 0 90,19 0 90,-11-22 172,-4 8 0,-1-1 412,6-25-521,-10 15 0,-1 0 67,1-6-10,0-7-287,-18 10-679,-4 4 287,-7 1-1244,1-7-412,-24 11 903,-8-5-253,-27 17 1290,-5 19 903,11-8 209,4 38 110,19-20 476,3 24-719,4 14-212,9-12-567,5-6 0,5 0-1772,21 7 1457,3-3 1,5-2 0,-3-22-1,3-3 1,8 10 0,1 0-1</inkml:trace>
  <inkml:trace contextRef="#ctx0" brushRef="#br0" timeOffset="81164">17093 7951 23459,'25'18'-4757,"10"7"3121,13-22 2258,-12 3 1,-1-1-28,10-5-156,-5 0 1,0 0 33,5 0 40,11 0-63,-14-18 1560,-15 14-184,1-42-1963,-20 27-112,-3-36-1164,-24 25-372,14-9 40,-38 13 1057,21 2-1625,-23 5 1130,-13 4 1274,14 8 227,3 2 1,1 5 994,-2 17 113,9-3 1,2 4 763,4 23-1503,2 9 326,19 14-1728,6-12 96,8-5 0,6-1-1928,23 8 193,-2-9 0,4-3 433,-5-19 0,2-3 1649,3 7 0,-1-2 0,22 0 0,0-5 1</inkml:trace>
  <inkml:trace contextRef="#ctx0" brushRef="#br0" timeOffset="81484">18133 7732 24449,'-17'-13'-4633,"-11"2"4259,12 2-261,-11 5 1340,5 0-357,11 19 48,4 6-837,7 11-1156,0 18 1227,0-13-211,11-2 0,4 0-678,13 11 469,-1-6 0,1 0-759,10 7 57,-11 13 323,3-9 1169,-13-16-304,4 14-69,-8-28 694,-13 8-40,0-16-185,-44 6 1416,14-10-812,-3-2 0,-3-2-337,2-2 0,1-1 1,-18 2-1,16-4 1,1 1-1</inkml:trace>
  <inkml:trace contextRef="#ctx0" brushRef="#br0" timeOffset="82264">19365 8183 23279,'27'-36'-1154,"19"-3"2062,-25 2-1801,22-6 1432,-8-5-820,-2-2 206,-10 10 1,0-2 16,-7 12 0,-1-3-299,8-23 0,-3-1 237,-9 23 0,-3 0-237,1-25 1,-3-1 76,-3 25 0,-2 0-384,0-10 1,-2 0 250,3 4 1,-4 4-670,-16-18 310,17 18 0,-3 3-242,-28 6 719,29 3-312,-21 43 2232,21 28-1554,-8 16 61,10-6 1,2 2-106,-1-18 0,0 1 117,-1 6 1,0 6 0,3-5-197,7-1 1,1-2-130,-9 15 1,3-2-148,16-16 0,1-4-1801,-12 1 1,0-1 735,10 0 1,2-1 1294,-5-3 1,0 0 0,1-2-1,1-1 1,1-2 0,0 0 0</inkml:trace>
  <inkml:trace contextRef="#ctx0" brushRef="#br0" timeOffset="82604">20133 8039 23099,'-17'13'1000,"30"-9"-2554,9 9-495,27-13 2659,14 0-262,-9 0-242,-3 1 0,0-2 147,11-18-97,-10 8 1,-1-3 223,3-21 14,-20 17 0,-3 1 1233,4-12-1496,-11-1-477,-6-2 496,-10-18-1332,-4 13-354,-27-23-1028,-8 32 1742,2 9 1,-2 2-684,-17 7 1049,-1 1 340,17 9 716,2 20 1003,3-15-851,12 26 0,4 5 560,-2-5-1149,6 14 1,3 3-934,4 5-1317,19-8 0,6 0 1829,4 7 1,6-20 0,3-2 0,9 8 0</inkml:trace>
  <inkml:trace contextRef="#ctx0" brushRef="#br0" timeOffset="83414">21548 7631 23909,'0'-9'-5126,"0"1"3357,0 0 705,0 1 335,0 0 304,-20 3 1573,2 1-239,-25 16-334,15-9 1350,-12 43-631,16-23-706,6 19 1,4 4-20,2 0-378,5-1 0,3 0-1108,4-5-480,21 22-1304,5-33 816,27 9 869,-11-26 1040,-7-4 1,-2-7 838,0-20 731,22-13 287,-42-11-1554,0 9 1,-3 0 888,-8-11-1193,4 5 0,-5-1-755,-21-5-1663,14-13-1190,-34 13 133,15 14 2986,1-3 0,-11 21 1,15 2-1</inkml:trace>
  <inkml:trace contextRef="#ctx0" brushRef="#br0" timeOffset="83831">21972 7631 23279,'-12'-10'-5520,"9"24"4217,-9 17 1222,12 14-1092,15 3-386,-11-6 911,10 1-305,-14 2-553,14 16 850,-10-15 318,7-9 1,2-2-1032,-4-5 791,2 7 677,-1-30 418,-1-29 884,-1 3-577,7-28 231,-4 10-588,0 3 0,2-1 962,6-21-721,-5 18 0,1-1 50,2 1 1,0 1-162,8-15 73,-4 15 1,0 3-312,2 7 589,12 3 362,-15 19 103,4 28-1966,-8-3-341,0 25-617,0-4 410,-6-5 1,-1 2-2527,5 26 3343,-6-21 0,-1 0 1,-2-9-1,-1-2 1,5 34-1</inkml:trace>
  <inkml:trace contextRef="#ctx0" brushRef="#br0" timeOffset="88497">10693 10749 24718,'-15'-2'-826,"2"2"1012,1-1-464,2 1 444,3 0-56,0 15-949,1-11 1325,2 36-1783,0-17 207,1 23-352,0-5 237,0 4 459,1-11 0,1 1-785,0 18 1196,1-11 1,0-1-1671,0 3 1796,0 8-136,0-24 326,0-7-165,0-6 259,12-5-59,-10-21 576,24 10 1017,-10-52-922,8 25 630,1-33-929,-10 28 0,0 1 479,10-18-464,-4 8 0,-1 1 329,5-4-545,-6 12 0,0 2-769,6 2 1342,3 1-346,2 19 1067,-10 6-537,13 22-1278,-15 14-395,-4-2 0,0 3-1091,1 25 280,-2-15 0,1 0-2466,2 11 3555,-3-18 0,-1-1 1,9 14-1,2-2 1</inkml:trace>
  <inkml:trace contextRef="#ctx0" brushRef="#br0" timeOffset="89967">11752 10761 23729,'-46'-3'1001,"-4"1"-993,9 16 1481,-1-11-1310,11 30-447,-1-17 791,2 19-870,-6 10 62,13-8-19,9 4 0,4 2-646,3 1-188,15-2 1,1-3-1003,-3-4 1185,22-9 1,5-4-840,-5 0 1440,14-9 1,3-4 256,7-3 483,6-9 1,0-6 1149,3-16-461,-6 3 0,-3-5 1626,-9-16-1762,-13 9 1,-4 0 1,-2-10-892,-12 4 0,-3 0-1308,-4-8-692,-4-15-1730,-24 8-140,-6 18 3484,2 11 1,-3 4 0,-15 6 0,-3 0 0</inkml:trace>
  <inkml:trace contextRef="#ctx0" brushRef="#br0" timeOffset="107214">12367 11111 23279,'0'8'-4316,"17"-3"5202,12-3 279,9-17 828,6 11-1252,-8-24-220,3 25-203,17-25 409,-14 6 412,-10 3 1,-1-1-177,1-11-742,11-4-812,-28 14 38,0-4-188,-13 2-816,-2 4-496,-19-8-327,14 11-213,-32-2 1866,33 10-1438,-33 2 2252,21 3 182,-19 2 1068,10 1 350,0 14 687,-6 8 153,8 8-2112,-3 19 1168,12-15-2100,6 13-421,3-12-342,5 2-226,0-2-588,20 10-465,5-14 1916,-1-7 0,3-2 21,16 1 581,-11-9 0,1-2 434,9-3 536,14-2 66,4-6 311,-13-22-68,-6 7 0,0-4 729,8-26-1542,-8 8 0,-2-1-109,-15 10 1,-3-1-123,8-9 1,-2-5-365,-2-8 0,-3-2-71,-5 12 0,-1-2-55,-1-8 0,1-6 0,-3 4-601,-3 3 0,-2-1 498,0-6 1,0-6 0,-2 5-69,-2 7 1,-2 1 198,0-3 1,1-4 0,-2 7-213,0 9 0,-2 1-65,-6-22 1,-2 5-431,6 14 379,-28-8-73,16 44 1316,-3 28 465,6 3-228,12 29-844,0-4 124,0 11-24,0-28 1,0 3 7,-1 20 0,2 1 11,7-12 1,2 1-539,-3 3 0,-1 5 1,2-5-445,1-4 0,3-1 308,3 3 1,1 3 0,-2-4 178,-6-6 0,1-1-332,11 12 0,2-1-449,-9-18 0,-2-1-474,2-1 0,1 1 1505,13 27 1,4-4 0,1-2 0</inkml:trace>
  <inkml:trace contextRef="#ctx0" brushRef="#br0" timeOffset="109080">16050 10526 24808,'-43'-2'118,"-4"0"84,-1 2 10,-4 0-228,2 20 1048,1-15-908,6 29-58,6-30 123,7 22-103,8-22 358,10 21-1177,5-9-15,7 9-1676,27-2 852,-20-4-771,53 2 1514,-33 1-606,29 1 417,-12 1 754,-2 0 90,11 13 764,-18-9-262,4 19 111,-20-19-1470,-11 17 323,-2-21-514,-29 15 1681,-5-19 805,-27 9 175,13-15-309,0 1-696,15-8 706,-2-4-179,6-1-719,6-16 1,8 10-1,9-10 1</inkml:trace>
  <inkml:trace contextRef="#ctx0" brushRef="#br0" timeOffset="109401">16285 10960 22830,'22'0'719,"26"0"-629,-14 0 133,0-10 1,2 0 568,3 5-688,15-34-21,-14 23 620,0-17-499,12-5 237,-15 10 289,10-18-843,-29 20-664,0-6 386,-14 6-1108,-2 7-216,-22-4 185,-6 15 675,-23 0 459,0 29 1119,9 6 68,0 12-115,19 15-213,4-19 201,11 24-472,6-24-1823,18 19-1400,7-26-703,-2 6 3535,8-20 0,1-4 1,-2 5-1,3-7 0,0 0 1</inkml:trace>
  <inkml:trace contextRef="#ctx0" brushRef="#br0" timeOffset="109847">17453 10599 24449,'-20'-3'-797,"-8"2"955,18-1-657,19 2 945,7 11-1942,30-8 1808,-13 9-705,0-12 393,0 0 717,-11 0-339,7 0 85,-14 0-498,-2 0 1233,-4-12-1190,-2 9 1212,-4-21-2498,-1 12-58,-22-11-329,-4 6 526,-13 7 711,2 4 215,4 6 599,-4 0-1013,-17 18 2539,11 5-1053,9-1 1,3 3 892,0 13-1403,10-4 0,4 1-544,5 2-698,2 20-516,31-26-939,-17-4-30,26-10 1,6-2-106,-8 6 2347,5-8 1,2-3 0,7-1 0,3-2 0</inkml:trace>
  <inkml:trace contextRef="#ctx0" brushRef="#br0" timeOffset="110180">18188 10491 24629,'-27'-6'-456,"-16"2"640,13 2-92,-19 2 304,9 15 730,1 1-306,25 17-1816,0 1 164,31-4-742,-12 1-25,38-7 718,-21 0 184,9-7 0,2 1-944,9 10 762,-6-5 1,-1 1 458,4 3 270,-10-5 1,-1 0 958,-1 1-445,2 7-724,-21-10-518,-2-5-430,-6 3 853,-22-10 2144,-8 5-213,-14-8-2178,-20 3 909,22-6 193,-15 0 0,20-2 0,-1 0 1</inkml:trace>
  <inkml:trace contextRef="#ctx0" brushRef="#br0" timeOffset="111667">19955 10684 23279,'26'-32'-582,"0"-1"363,-1-5-216,-2-3 122,-7 7 0,-1-1-135,8-23 186,-8 6 1,-1-3-17,-6 21 1,-2 0-328,0-13 1,-1 1 152,-3 11 0,-1 2-49,-1-1 1,1-2 412,0-27 1,-2-1-483,-8 26 0,1 0 79,6-28 0,-1 4-335,-14 20-182,3-5 320,1 34 647,-3 25 1802,-2 13-1382,12 25 0,2 7-112,-5-21 1,1 2-127,2 14 0,3 7 0,-1-6-23,0-7 1,1-1 294,1 15 0,1-1-118,1-18 1,0-2-303,-1-1 0,2 2-990,6 12 0,4 0 391,-2-13 1,1 0 35,0 9 1,2 1-916,4-6 1,1-2-621,9 20 2011,-4-15 0,3-4 0,15 0 0,0 8 0</inkml:trace>
  <inkml:trace contextRef="#ctx0" brushRef="#br0" timeOffset="111807">20565 10816 21840,'0'0'0</inkml:trace>
  <inkml:trace contextRef="#ctx0" brushRef="#br0" timeOffset="115347">20485 10907 23009,'17'5'-1109,"8"-1"1264,14-4 466,3 0-249,-6 0-33,6-18 208,-10 8 1,1-2 139,19-20-448,-8 11 1,0 1 995,5-6-676,-18 8 0,-2 0 4,13-16-247,-17 9-221,-2-18-1431,-17 20-349,-21-17-945,10 19 86,-33-7 799,33 11-705,-38 1 1543,0-1 240,0 9 993,-17-2 579,34 10 1426,-14 19 272,22 9-1758,-3 27 433,16-7-1976,1 4-7,4 4-516,22-13 266,-8-8 0,4-2-1367,25 5 417,-10-9 0,1-2-214,11 3 1303,-12-12 0,0-2 1011,20 3 0,4-4 0,3-1 1</inkml:trace>
  <inkml:trace contextRef="#ctx0" brushRef="#br0" timeOffset="116881">22140 10269 24718,'0'-18'-5306,"-24"-2"3975,18 6-864,-57 2 3781,35 8-297,-34 2-466,28 19 1,2 4 413,-21 5-1075,8 13 0,2 4 628,17-20 1,2 2-196,-12 18 1,4 1 1309,2 9-2048,15-11 1,5 0-677,3 5-803,7 9-324,28-23-67,-21-4-30,55-5 1508,-12-4 365,-17-14 0,2-2 428,14 2 0,-1-4 793,10-20-133,-9 7 0,-2-4 1286,2-23-1441,-10 2 1,-4-3 1050,-8-7-2077,-9 2 0,-6 0-722,-8 0-753,-16 11 1,-3 1-1622,9-2 3033,-25 13 0,-5 3 0,10 3 0,-33 2 1</inkml:trace>
  <inkml:trace contextRef="#ctx0" brushRef="#br0" timeOffset="117581">22915 10206 24808,'-6'-5'-5308,"1"2"4489,-2 20 872,3 13-865,4 11 41,0 5 156,0-8 64,14 4-1568,-11 18 1810,10-13-82,-6-1 0,-3 0-625,-1-3 836,3-6 1,-1-2-21,-5-11-70,0 6-179,0-21 881,0-16-414,0-19 396,21-11 61,-9 4 0,0-2 475,13-14-304,4 2 0,-2 0 489,-4-7-497,10 11 0,1 3 932,-1 2 267,8-4 492,-5 30-785,-7 5 256,14 29-2131,-16-16 476,4 42-1404,-10-28 52,-2 25-983,-2-12 139,-2 4-969,-2-1 100,-1 1-712,4 16-388,-3-13 3938,6 9 0,-3-16 0,2-3 0</inkml:trace>
  <inkml:trace contextRef="#ctx0" brushRef="#br0" timeOffset="117735">24377 10763 27507,'8'0'0,"-2"0"0,-2 0 0,-2 0 0</inkml:trace>
  <inkml:trace contextRef="#ctx0" brushRef="#br0" timeOffset="134099">24093 7870 24988,'19'7'-2823,"3"-1"2489,14-6 673,-1 0-585,-2 0-337,3 0-271,6 0-326,-1 0 1180,1 0 0,-2 0 0,-2 0 0</inkml:trace>
  <inkml:trace contextRef="#ctx0" brushRef="#br0" timeOffset="134267">24230 8214 22290,'0'8'-5576,"0"-3"3447,0 0 1155,19-4 2564,10 0-419,12-18-192,6 13-1378,-4-25 582,4 26 1,7-25 0,1 9 0</inkml:trace>
  <inkml:trace contextRef="#ctx0" brushRef="#br0" timeOffset="134629">25727 7273 24269,'-44'-13'-1816,"12"4"1185,-7-3 165,12 9 745,6-1-150,6 18 305,8 10-1034,23 26-1614,12-4 1499,-1-9 0,1-2 194,-3-11 0,1-1 31,9 17 0,-1 0-970,6 6 753,-16-17 1,0 0-954,8 22 797,-16-15 1006,4 18-501,-19-27 297,4 4-293,-31-15 2453,19-3-1073,-52-1 1129,31-4-255,-31-1-328,10-4-1826,12-2 0,-2-1 512,-21 1 0,23-9 0,1-5 1,-10-12-1</inkml:trace>
  <inkml:trace contextRef="#ctx0" brushRef="#br0" timeOffset="134865">25823 6905 23819,'-41'16'4637,"18"8"-5632,-10 12 444,29 6-1902,-25-2 2301,26 7-1264,-23 6 1137,19-9 0,3 1-379,-3-9 0,-1 0-321,0 12 1,2 3 324,3 4 1,1-2-63,-2-11 0,0 2 159,1 4 0,0 5 0,2-5-697,-1-4 0,1 0 1239,0 3 0,0 4 1,0-5-1,1-5 1,0-2-1,0 11 0,0 0 1</inkml:trace>
  <inkml:trace contextRef="#ctx0" brushRef="#br0" timeOffset="135339">26918 7418 24718,'-40'-12'-2346,"3"-8"514,7 17 2441,0-16-1699,0 16 1659,1-10-980,4 12 866,3-4-882,-2 5 1014,12 14 65,0 9-1073,36 25-526,-18-7-153,17-17 1,2 0 497,-5 10-1463,19 0 1077,-12 0-654,5 9 223,-17-12-71,9 15 1524,-22-22 467,-13 9 88,7-17 432,-39 2 451,9-5-112,-10-7-999,-9 1 1,23-28 0,-7-4 0</inkml:trace>
  <inkml:trace contextRef="#ctx0" brushRef="#br0" timeOffset="135567">27347 7158 24449,'-20'46'-2997,"15"-7"478,-15 1 2632,20-5-1533,-16 3 1489,12 1-672,-11 2 676,15-1-1669,0 20 794,0-18 547,0 16-1630,0-22 895,0-1-941,0-3 1883,0 7 1,0-12-1,0 6 1</inkml:trace>
  <inkml:trace contextRef="#ctx0" brushRef="#br0" timeOffset="135898">27023 7581 22110,'25'-17'1343,"10"-4"-453,14 8-631,-13 4 0,0 2-127,13 1-224,3 2 1,1 4 12,3 17-247,-6-8 0,-2 2 62,-7 10-402,-12 4 1,-2-1-1218,-1-6 630,5 37-933,-19-31 436,-1 6 635,-8-12-68,-2-1-75,-15-28 1074,11-10-395,-11-22-435,14-2 1391,0 6 307,0-2-84,17 0-400,5-19-394,-1 16-407,4 11 0,0 1 853,-5 1 363,27-2 1,-18 19-1,0 2 1</inkml:trace>
  <inkml:trace contextRef="#ctx0" brushRef="#br0" timeOffset="136221">28413 7495 24539,'0'-3'-2129,"0"0"1,0 2-1</inkml:trace>
  <inkml:trace contextRef="#ctx0" brushRef="#br0" timeOffset="138380">3708 13367 24449,'-24'-9'-1904,"2"2"1725,-23 4 1012,8 3-222,-2 0-220,-1 15 686,0-12-783,1 31-205,3-29 899,2 35-607,6-24 225,2 19-1018,7-9 127,6 0-1072,7 11-114,3-8-11,3 16-379,26-22 770,-19 7-1520,56-15 2493,-40-6 95,11-2 1,2-7 638,-2-15 1340,21-8 309,-27 3-1428,-5-13 0,-3-1 129,-2 13-250,-5-12 1,-3-1-1296,-6 11-310,0-2-283,-3 14-910,5 21-631,1 11 199,8 24-369,-4-5 500,1-8 0,1 0 2091,5 7 0,7 17 1,-5-20-1</inkml:trace>
  <inkml:trace contextRef="#ctx0" brushRef="#br0" timeOffset="138697">4212 13381 24898,'-14'-10'-4483,"10"24"3110,-10 9 1872,14 17-1838,17 4-584,-13-5 1318,13-10 1,0 1-202,-13 16-208,10-9 0,1-1-128,-12 3 674,20 21-805,-14-38 627,4 5 755,-7-43 1105,-6-18-821,0-12-411,0-13-470,0 4 1,0 0 117,0 19 1,0-1-211,-2-9 1,1-6 0,4 8 816,18-16 1,-19 23-1,2 2 1,17-6 0</inkml:trace>
  <inkml:trace contextRef="#ctx0" brushRef="#br0" timeOffset="139047">4740 13437 24179,'-15'-13'-5379,"-8"10"6526,20-20-3595,-8 41 2894,11 3-1401,17 40-380,-13-9 875,12-14 0,0 0-1809,-12 7 1910,22 13-1620,-23-23 2348,6-3-1625,-9-7 2156,0 1-295,0-12-171,0-21 149,0-24-408,0-14-26,0 4 1,0-1-824,0-18-85,10 5 1,1 0-32,-6-11 940,14 24 0,2 2 0,-3-8 1,17 2-1</inkml:trace>
  <inkml:trace contextRef="#ctx0" brushRef="#br0" timeOffset="139366">6015 13529 23999,'19'15'-5264,"6"6"3308,13-18 2328,1 6-1413,-4 0 1092,3-6 1,1 14 0,1-7 0</inkml:trace>
  <inkml:trace contextRef="#ctx0" brushRef="#br0" timeOffset="139530">6173 13984 25708,'-32'1'465,"29"-14"-8861,41-1 8884,13-15 1,-14 21 0,1 3 0,15-7 0</inkml:trace>
  <inkml:trace contextRef="#ctx0" brushRef="#br0" timeOffset="142647">9162 13092 25528,'0'-17'-5396,"-21"0"4271,16 3-1498,-32 0 3630,33 1-2361,-36 1 2241,21 2-540,-23 3-703,-7 2 1781,10 3-325,-24 1 1164,29 19-1013,-2-14 1194,19 31-2508,10-19 260,3 16-1305,25 12-926,-16-7 1054,29-3 0,6 0-359,-4 8 404,15-6 0,4-1 200,-25-14 0,-2-1 510,8 5 0,0-1-147,8 6 493,-5-3 980,-10-3-451,-5 4-893,-14-9-406,-3 10-164,-35-14 2386,-18 12 30,-18-10-854,28-7 1,-2 0-615,-8-1 1,0-2 153,10-1 1,0-2-427,-24 1 0,1-1 1264,-6-1-800,25-1 0,3-4 0,-7-20 1,5-6-1</inkml:trace>
  <inkml:trace contextRef="#ctx0" brushRef="#br0" timeOffset="142879">8995 12800 22650,'8'-3'3587,"-2"1"-2234,-2 2-1689,0 0 405,1 15-3389,1 6 1259,5 26 468,-3-5 554,0-6 1,-1 2-1439,2 13 1162,0-3 0,0 2-524,-1 14 903,-2-23 0,0 2 910,-1 1 1,-1 0-358,-2-11 0,1 1-914,2 22 1,1 0 1339,-2 6 0,0-23 0,0-1 1,0 10-1</inkml:trace>
  <inkml:trace contextRef="#ctx0" brushRef="#br0" timeOffset="143130">9980 13211 24089,'0'-12'-6386,"0"1"4348,0 4-2534,0 0 4412,0 20 0,0-11 1,0 13-1</inkml:trace>
  <inkml:trace contextRef="#ctx0" brushRef="#br0" timeOffset="144249">9040 12934 23819,'-17'-4'-1686,"-4"1"1785,-1 17 1062,-23 6-3,27 12-2017,-25 2 1078,3 17-573,8-9 269,4-3 0,0 1 12,-3 8-53,6-9 1,2 0-771,-1 4-512,-2 8 1022,13-23-792,5-3 323,3-7-297,1-1-337,3-8 589,0-21-278,16 8 2426,-11-39-1715,10 23 1268,-14-22-1089,0 8 554,0-17-509,0 12-141,0-16 592,0 30-2381,-12 20 2914,-3 40-1260,0 16 730,3-1 1,1 3-331,4-17 0,1 2 148,-1 5 1,0 4-1,1-4 1,0-2-1,1-2 1,2 12-1,0 0 1</inkml:trace>
  <inkml:trace contextRef="#ctx0" brushRef="#br0" timeOffset="147036">10240 13306 23459,'-6'3'1778,"2"-2"910,1 6-4219,2-6 1024,20 1 121,12-1 525,12-16 618,5 11-600,-7-27-329,4 27 10,-1-30 950,1 20 135,-4-17-369,-2 10 165,14-18-1004,-25 13 281,8-22-633,-30 24-464,-29-16-1066,17 18 1102,-27 4 1,-7 2 204,11 0 183,-4 6 1,-3 3-30,-21 1 543,16 3 379,-17 19 1320,31 11 552,6 9-1101,13 9-1509,8-7-169,21-6 0,4 0-672,7 19 285,15-7 1,4-1-232,-22-16 1,1-2-385,6 0 1,3 1 0,-2-2 1574,-2-3 0,0-2 0,14 3 0,-1-1 0,-14-8 0,0 0 0</inkml:trace>
  <inkml:trace contextRef="#ctx0" brushRef="#br0" timeOffset="147304">11162 13078 23639,'47'14'-1579,"6"2"830,-15 2-184,5 11-133,-11-16 855,0 17-707,2-8 633,13 15-2086,-10-7 549,-4-3 1,-1 0 1622,8 7 1,11 9 0,-15-14 0</inkml:trace>
  <inkml:trace contextRef="#ctx0" brushRef="#br0" timeOffset="147530">11675 12993 24449,'-34'0'-90,"0"0"180,-2 25 529,-1-4-60,-2 23-1548,2-2 1,0 2 142,12-15 0,1 1 765,-13 20 0,3 1 1,16-20-1,3 0 0,0 0 1,0 1-1</inkml:trace>
  <inkml:trace contextRef="#ctx0" brushRef="#br0" timeOffset="148213">12477 12951 25978,'-13'-25'-8171,"3"4"5137,-1 3 1852,0-2 177,5 11 1099,-2-3-371,6 30 552,1-1-1615,1 25 1566,-1-9 1,2 1 429,16 26-571,-15-1 0,0 3 67,7-24 1,-1 1-123,-1 25 1,-3 0 18,-2-28 0,-1-2-201,5 9 0,-1-1-260,-5 23 473,0-19 3,0 13 251,0-33-118,0 1 97,0-38-365,-19-31-385,14-9 280,-12 0 0,-1-3-46,16 20 0,1 1 113,-8-16 1,2-1-29,6 11 1,2 1 146,-1-2 0,0-1-20,-1 1 0,2-2 79,5-14 0,5 0 499,3 16 0,4 0 54,9-21 0,5 5 195,-5 28 0,2 3 145,11-8 1,0 4 990,9 9 346,11 5-189,-21 13-557,-8 24-1639,-2-17-206,-14 26 0,-3 6-1512,4-7 679,-7 14 1,-4 4-1029,-2 2-691,-14 2 1,-5 1-366,-11 0 3081,12-12 0,-2-2 0,-22-4 1,17-2-1</inkml:trace>
  <inkml:trace contextRef="#ctx0" brushRef="#br0" timeOffset="148563">13268 13169 23549,'15'-13'1115,"0"-1"-1102,0-3-212,0-2-75,6-20-422,-5 5 415,-1-8 1,0-3-345,0-6 131,-2-2 0,-1 0-600,-4-1 661,-2 5 0,-2 0-552,-1-9 425,-2 20 0,0 1 36,-1-14-160,0 5 69,0 2 97,-16-6-523,12 20 874,-12-1-541,16 42 715,-9 7 738,7 27-559,-7 4-85,8-3 0,2 2-111,-1-10 0,0 2 216,0 8 1,0 4-1,0-3-68,-1-4 0,2 0-137,3 4 0,3 4 1,1-5-724,1-5 0,2-1-734,-1 11 1,3-1 208,5-19 0,0-2-1285,1 28 2448,19-8 1,-5-8 0,0-5 0</inkml:trace>
  <inkml:trace contextRef="#ctx0" brushRef="#br0" timeOffset="148817">14035 12889 24539,'-18'-8'-3505,"-3"1"3103,-16 7 1401,17 18-371,-10 8-102,27 10-1874,-11 12 708,14-17-956,0 8 786,0-13-74,23-2-801,-18-3-448,41-3 1411,-40-5-261,39-6 1285,-23-3 640,14-4 295,-17-15-420,-10-9-515,-9-19-233,-26 5-343,-2-9 0,-4 21 1,10-7-1</inkml:trace>
  <inkml:trace contextRef="#ctx0" brushRef="#br0" timeOffset="149313">14930 12889 24449,'-56'-9'-748,"1"1"659,8 8 296,14-1 0,-1 2 162,-15 17 670,-10-14-811,26 34-458,6-21 599,13 19-904,-2 5-100,15-9-837,21 20-917,-14-25 1059,28-6 0,4-4 279,-9-1 781,4-8 1,2-2-399,22-3 1507,-15-3-328,-8-9 0,-1-5 1673,-2-17-1103,-7 2 0,-3-3 169,-3-21-1299,-7 13 1,-3-1-417,-2-13-48,-3 18 0,-2-3 193,-1-4 1,0 0-356,1 10 1,-2-1-164,-8-25 0,-1 1 80,8 24 0,-1 1-22,-13-18 1,1 3-410,12-1 1207,-18-10-856,19 61 2224,10 43-1751,-4 16 268,14-15 0,1-1-391,-15 18 484,14-30 0,-2 0-114,-13 0 1,-2 1-718,13 12 0,1 1 112,-6-13 0,0 0-1743,7 20 1,2-1 2390,7 4 1,-12-22-1,0-1 1,3 8-1</inkml:trace>
  <inkml:trace contextRef="#ctx0" brushRef="#br0" timeOffset="149615">15313 13124 23999,'16'0'540,"-3"-9"502,17 7-905,-6-13 278,25 7-332,-15-4 486,13 0-385,-12 2 503,1-1-225,-1-1-166,15-5 217,-13 1-97,19-9 85,-28 6 61,7-16-1007,-23 10-136,-1-34-950,-27 26-1198,-7-23-158,1 34 818,-17 1 649,14 15 588,-15 29 1365,16-2 207,10 26-521,14 20 261,0-11-1402,19-2 1,5 2-222,-11-21 0,5-1 1057,11 5 0,7 3 1,-2-4-1,-2-3 1,1-2-1,12 10 0,1 1 1</inkml:trace>
  <inkml:trace contextRef="#ctx0" brushRef="#br0" timeOffset="150697">17007 12275 24539,'0'-16'-4677,"0"-5"2728,0 8 975,0-3 246,-17 9 1335,12 2-833,-25 3 1398,11 20-1040,-20 22 1382,7 12-975,8-2 1,2 3-223,9-16 1,2 1-145,1 8 0,1 5 0,2-3-421,0-2 1,5 0 182,7 5 1,4 4 0,2-5-1096,1-3 1,3-3-698,10 13 1,8-1-1291,9-5 1,4-5 3061,-9-10 1,3-3 0,-5-5-1,2-1 1,0-2-1,5-1 1,0 0 0</inkml:trace>
  <inkml:trace contextRef="#ctx0" brushRef="#br0" timeOffset="151348">17695 12186 24718,'-7'0'630,"0"0"-630,2 0-1529,0 0-720,3 15 1762,0 1 0,2 3 0,0-8 0</inkml:trace>
  <inkml:trace contextRef="#ctx0" brushRef="#br0" timeOffset="151518">17770 12149 22110,'0'38'-2309,"0"-16"1,0-6 0</inkml:trace>
  <inkml:trace contextRef="#ctx0" brushRef="#br0" timeOffset="151997">18260 12098 23369,'0'30'-6385,"15"5"2486,-11-6 1544,10 15 2,-14-19 2351,0 11 1,0-15 0,0 1 0</inkml:trace>
  <inkml:trace contextRef="#ctx0" brushRef="#br0" timeOffset="152180">18417 12112 23099,'7'0'450,"0"0"-450,-1 0 0,1 20-3538,2-15 2787,5 47-2668,-1-31 3052,1 27 0,-4-14 0,-1 1 0</inkml:trace>
  <inkml:trace contextRef="#ctx0" brushRef="#br0" timeOffset="153766">19463 12745 22740,'26'0'359,"-1"0"-179,0 0 270,1 16-1599,-2-13 1367,-1 29-1942,-2-28 1806,-2 35-2282,-4-20 478,-7 20-244,-5-7 140,-3 3 1375,0 4-917,-27 4 2780,20 4-1635,-20-22 0,-4 0 2097,7 27-1842,-1-27 0,-1 1 263,0 7 1,3 1 0,0 13 0,-4 11 0</inkml:trace>
  <inkml:trace contextRef="#ctx0" brushRef="#br0" timeOffset="154166">20803 12616 24269,'-37'0'539,"-1"0"-539,-24 0 0,16 15 291,9-14 1,2 2-165,1 24-16,-4-24-59,27 27-940,4-18 244,7 28-952,27-14 104,7 24-780,14-17 1540,-18-5 0,-1 1-886,5 3-125,9 9 1308,-16-5-641,-14-10 629,-1 14-131,-12-19 890,-25 11 696,-13-16 923,-12 2-665,-5-9-359,14-4-28,0-3 292,3-2-812,4 0 1,5-22 0,3-5-1</inkml:trace>
  <inkml:trace contextRef="#ctx0" brushRef="#br0" timeOffset="154447">20927 12270 23279,'0'-10'-5756,"0"3"3538,0 3 1154,-20 3 2851,1 0-558,-5 20-1,-3 6-516,23 13-2227,-9 2 2240,13 17-725,0-10 0,0-13 0,0 0-1460,0 18-163,0 2-48,0 0 861,0-14 1,0 1 638,0 22-147,0-9 1,0 0 317,0 10-225,0-22 0,0-1-584,0 15-1,0-1-359,-18-3 1275,14-5 0,-14-4 0,18-4 0</inkml:trace>
  <inkml:trace contextRef="#ctx0" brushRef="#br0" timeOffset="154879">21693 12349 23189,'0'34'-6295,"-12"-5"6379,9 5-1311,-10-2 1375,13 2-942,0 25 73,-5-13 551,4-6 0,1 1-1306,-6 7 1537,6-6 1,0-1-881,0 8 6,0 15-2352,-6-4 3230,2-15 1,-6 11 0,4-20 0</inkml:trace>
  <inkml:trace contextRef="#ctx0" brushRef="#br0" timeOffset="155446">21398 12714 23639,'-19'-8'-2836,"1"0"2105,-3 4 1040,-9-1 130,8 3 36,-10 0-275,-4 2 259,5 19-145,-22 4 1195,23 11-884,-9 1-234,18-6-414,3 2-354,6 2-353,5 17-691,3-12 335,14-5 0,1-1-1853,-5 3 1860,14-6 1,4-2-602,7 3 527,10 4 380,10-8 811,-34-11-12,20 4 720,-26-13 291,-15-1-987,-14-5 327,-32 0-95,10-12 0,10 9 0,16-9 0</inkml:trace>
  <inkml:trace contextRef="#ctx0" brushRef="#br0" timeOffset="155663">21548 12682 24269,'-16'-9'-3828,"12"0"-814,-12-2 4503,16 1-657,19-6 2553,-14 7-1517,47-4 796,-21 6-1855,32 2 469,-7 0 924,3 3 1,1 2 0,0 0-1</inkml:trace>
  <inkml:trace contextRef="#ctx0" brushRef="#br0" timeOffset="156484">22175 12730 24089,'-4'-10'-8549,"2"0"6604,-6 4 2017,7-1-1325,-5 1 1941,4 16 830,0-3-239,13 8-3089,-8-17 4379,8 21-2783,-26 2 1120,11 20-249,-10 2-155,3 2-320,9-9-643,-15 19 1166,15-24-2424,-9 19 2585,8-27-1763,-3 9 1156,3-24-420,3-24-372,39-31 1748,-15-4-1004,11 7 1,4 2 1114,0-6-1520,-3 8 0,1 1 306,7-5-877,-5 11 1,0 2 1031,4-2 0,-15 15 1,0 1-1,10-3 1</inkml:trace>
  <inkml:trace contextRef="#ctx0" brushRef="#br0" timeOffset="156846">22948 12033 24449,'0'-22'-5936,"0"8"4437,26-3 4443,8 13-1173,17 1-726,3 23-1212,-18-5 0,-1 2-85,-6 4 0,-1 2-354,10 1 1,1 3 830,-3 7 0,-2 1-180,-8-7 0,-2 2-1184,11 24 0,-6 1-35,-17-21 0,-3 2 46,6 27 0,-10 0 557,-16-22 0,-4-2-46,3 15 1,-4 0 23,-11-12 1,-4-2 135,1 2 0,0 0 648,-3 2 0,-1 0 1,-4 1-1,-2 0 1,0 1-1,1 0 0</inkml:trace>
  <inkml:trace contextRef="#ctx0" brushRef="#br0" timeOffset="159798">3900 15603 24179,'-19'-2'-360,"-13"1"567,11 0-174,-16 1 117,16 13 419,-17 6 82,26 9-1624,-22 15 685,24-12-452,-2 26-325,10-21-324,2 9-176,18-17-714,-13-2-231,35-5 2359,-11 4-920,12-12 1297,12 1 487,-20-11 590,20-19 1013,-22 12-111,7-34-420,-15 21-580,-2-20-439,-4 7-595,0-17-589,-7 11 83,-1-27-1561,-6 29 160,-3-9 152,0 19-351,0 4 932,0 5-139,0 4 373,0 38 248,0-9 339,15 33-506,3 1-527,0-9-135,-3-5 0,0 1-362,7 6 1632,-5-8 1,3-2 0,12 1 0,-2 8-1</inkml:trace>
  <inkml:trace contextRef="#ctx0" brushRef="#br0" timeOffset="160096">4495 15603 23279,'0'-32'-6475,"0"4"4256,0 6 1155,0 5 516,0 6 212,19 47-680,-15-13 580,13 7 1,0 2-1679,-13 7 1922,27 0 33,-11 21-483,0-18 104,10 12 50,-20-22 442,9-5 495,-7-3 1188,-1-2-1720,-5-9-490,1-2 907,-5-23 380,-1-15-28,-1-10-582,-7 2 1,-2-1-631,6-14-344,-12 1 1,1-1-204,11-9 1174,-3 21 1,0 0 0,6-10-1,0 2 1</inkml:trace>
  <inkml:trace contextRef="#ctx0" brushRef="#br0" timeOffset="160430">5058 15537 23369,'0'4'-6385,"0"2"4256,0-1 1065,0 11 425,0-2 214,0 11 121,0-4 166,0 5-1549,0 1 1777,18 17-899,-2-11 272,14 23 34,-17-25-80,5 14 118,-16-23 1002,13 0-701,-13-12-81,4-5 1307,-6-27-525,0-14-124,0-15-212,0 12 1,0-1 84,0-15-1554,-6-2 0,-1-2 1298,4 1 0,-4 14 1,0 2-1,7 4 1</inkml:trace>
  <inkml:trace contextRef="#ctx0" brushRef="#br0" timeOffset="161346">5737 15551 23549,'-44'-31'-4568,"2"6"3150,5 12 1630,8 21 1825,14 17-2030,7 10-756,8 21-265,0-18 110,7-5 0,6 1-194,12 5 392,-1-8 1,2-2-646,15 0 337,-13-9 1,0-2 382,7-6 1122,9-2 646,-16-10 670,-2 0 568,-4-17-39,2-9-470,-11-10-937,0-16-536,-11 18-479,-1-23-1025,-1 25-485,-18-6-717,13 17 26,-12 4 955,17 4 563,-11 7 787,9 16 405,-9 11 444,32 21-1438,-16-7 818,33 3-317,-34-12-822,33-2 696,-9 6-529,10-11 222,16 3 276,-22-16 1813,12-1 107,-15-5-68,-2-14 903,-1 10-644,-2-41-677,-9 26 225,-3-41-1534,-9 30-634,-20-20-1223,13 24 138,-13-4-932,0 15 952,13 2 243,-23 8 1452,24 17 241,-8 8 520,27 17-768,-12-3 17,29-1 612,-19-15-769,5 2 1041,1-18 54,-17-9-391,6-9-659,-9-15 878,0 34-440,0 11-295,14 25-400,-11 3 303,24-4-1500,-23 3 972,25 2-811,-13 21 1009,2-16 180,-6-7 0,-2-1-160,-2 5 937,-2-9 1,0-2-215,1 1 5,-5 8 169,-2-12-9,-19-11 1700,-4 6-138,-15-16 576,-19 0-275,16-8-2212,-8-9 0,-1-2 294,-2 5-1133,3-11 1,2-5 825,8-8 1,-3-11 0,18-3-1</inkml:trace>
  <inkml:trace contextRef="#ctx0" brushRef="#br0" timeOffset="162396">6938 15779 24359,'-15'1'750,"1"-1"-644,6 0-230,3 0 1578,0 0-1054,22 0-345,9 0-172,32 0 117,-5 0-41,-9-1 1,1 2-83,14 9-69,-18-9 0,1 0-1662,18 8-695,3-9 2511,1 9 1,0-7-1,-1 7 1</inkml:trace>
  <inkml:trace contextRef="#ctx0" brushRef="#br0" timeOffset="162902">8362 15382 24179,'-10'-4'-2685,"2"2"2158,3 23-838,3 6 0,18 14-736,-12 13 1271,12-18-288,2 24-949,-13-27 789,23 8-53,-25-18 810,8-3 428,-4-4 1382,-5-2-1459,4-7 804,-6-16-163,0-15-119,-16-12-902,12-26 656,-12 16-722,7 4 1,4-2-199,1-10 887,7 1 1,1 1-1,2 3 1,5 13-1,-1 1 1</inkml:trace>
  <inkml:trace contextRef="#ctx0" brushRef="#br0" timeOffset="163252">9032 15762 23999,'-18'-17'-5831,"4"-7"2476,14-11 2526,0-1 422,25 6 1871,-19-2-1517,40-14 1150,-20 9-1273,-4 9 1,0 0 1506,3-3 596,5-5-320,-27 12-1183,9 2-705,-12 3-14,0-7-1047,0 10 96,-23-8-64,-5 15 1023,-24 1 326,12 8 1193,3 16 149,13 10 96,-1 8-224,6 22-628,6-20-410,7-1 0,6 0-1890,22 6-984,-7-5 0,2-1 2376,31 2 0,-23-13 1,0-2-1,18 5 1</inkml:trace>
  <inkml:trace contextRef="#ctx0" brushRef="#br0" timeOffset="163663">9678 15259 22740,'-3'-3'-2343,"1"20"271,1 8 912,19 29-896,-13-8 1548,12-9 1,-1 1-476,-12 10 773,8-8 1,2 0-2047,1 6 1212,5 8 215,1-23 470,-7-5 510,1-4 51,6-4 664,-4-9 115,13-2 926,-9-33 22,13-14 164,-12-17-1647,-9 26 1,0-1 804,3-22-401,-1-4-1293,-4-2-650,-4 16 1,0-1-934,3-20 1826,-4 23 0,0 1 1,1-9-1,1 4 1</inkml:trace>
  <inkml:trace contextRef="#ctx0" brushRef="#br0" timeOffset="164084">10345 15643 24269,'0'-34'-6476,"0"2"4438,0 6 973,26 4 3125,-20 4-2139,42 3 1889,-28 6-494,36-5-855,-17 4 1542,11-3 104,-2-1 48,-13 2-1697,10-10 1053,-29 7-2010,2-14-720,-17 9-569,-20-26-735,-9 21 1681,1 4 1,-2 3-808,-14 5 623,-13 3 103,26 8 784,-7 17 1392,13 9 172,13 9 37,-1 21-1280,12-16-553,12-5 1,1 1-1478,-7 7 454,26-7 1,6-3-618,-9 3-274,14-9 0,5-4 2175,1 0 0,-14-10 0,0-1 0,15-1 0</inkml:trace>
  <inkml:trace contextRef="#ctx0" brushRef="#br0" timeOffset="164496">11153 15269 23819,'0'36'-6296,"0"-5"4258,0 5 974,0-5 515,0 2 33,14 28-268,-1-22 78,2 24-1280,2-39 2716,-15 4-51,9-19-398,-7-1-996,1-8 2069,0-17-438,-2-10-77,4-29-205,-2 4-951,-1 12 0,0-1-144,3-11-446,-1 9 0,1 0 671,4-2 68,3-9 0,0 27 0,2 3 0</inkml:trace>
  <inkml:trace contextRef="#ctx0" brushRef="#br0" timeOffset="165096">12163 15213 23639,'-29'-25'-5322,"-19"3"4844,-4-3 205,2 9 484,12 9 0,2 1 351,4 2-127,-12 22 878,29 9-1933,-5 10 1350,19 6-1420,-4-11 231,5 5-630,19-1-755,-15 1 185,36 1-902,-12 11 1040,10-13 1069,-13-10 1,-3-1 338,-5 0-649,17 4 1062,-31-18-345,-9-3 1598,1-25-2216,-33 12 2384,16-26-2070,-1 16 841,-5-12-32,25 4-904,-8 5 713,31 7 514,14 6 1679,14 5-2297,-12 0 0,0 0 1711,12 0-1282,-7-1 1,0 2 806,5 11-63,13-9 751,-8 8-3036,-15-11 629,15-19 1141,-29 14-227,6-31-838,-20 12-579,0-7 398,-8-1-716,-20-4-211,15 11-535,-35-9-123,-1 6 667,-9 15 1244,-4 13 1061,24 4 404,16 39-756,8-18-433,15 9 1,8 4-435,2 0 1,3-1-471,6 1 0,3-1-53,4 1 1,0-4-319,-4-9 0,0-3 959,4 0 1,1-1 0,2-2 0,1-1 0,2 1 0,0-1 0</inkml:trace>
  <inkml:trace contextRef="#ctx0" brushRef="#br0" timeOffset="165646">13972 14616 24629,'8'-25'-2491,"-1"-2"851,-7 8 559,-17 3 142,-5 10 1797,1 28 300,-22 0 216,23 29-1712,-6-12 1,-2 3 527,11-6 1,4 3-138,-1 9 1,1 7 0,2-4 153,0 0 0,3 1-183,2 8 1,3 5 0,2-5-811,7-5 1,2-1-223,-2-7 1,0 2 0,5-5-1430,10 2 1,5-4 605,-1-1 0,2-2 1705,3-2 1,2-4 0,5-2-1,1-2 1,2-1 0,-1-1 0</inkml:trace>
  <inkml:trace contextRef="#ctx0" brushRef="#br0" timeOffset="166050">15050 14543 22110,'13'-6'3796,"13"3"-3450,-13 1 247,16 2-658,-4 15-1437,5-12 1244,-5 23 1,-1 6-1135,17 1 714,-6 17 1,-2 6-639,-13-21 1,-2 2 467,1 8 1,-1 7-1,-3-4-364,-2 0 0,-4 0 152,2 17 1,-3 1 749,-6-18 1,-1-2-129,1 2 1,-4 0-88,-10-2 0,-7 2 641,3-4 0,-3 2 1,-2-3-1,-14 6 1,-2 0-1,8-7 1,1 0-1,-1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05:56.646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1532 1466 25438,'46'0'0,"-6"-13"1551,1 10-1641,-4-9-912,5 12-1698,3 0 2635,1 0 1,2 0-1,0 0 1</inkml:trace>
  <inkml:trace contextRef="#ctx0" brushRef="#br0" timeOffset="414">2785 1358 23549,'-2'30'-4589,"-1"-14"3066,0 12 614,-1-24 2342,0 28-2108,1-16 406,-6 29 90,5-14-1498,-5 9 665,6-8-473,1-1 1440,1 1 0,1-5 1,0 0-1</inkml:trace>
  <inkml:trace contextRef="#ctx0" brushRef="#br0" timeOffset="604">2858 985 23999,'0'11'-2458,"0"4"0,18 23 1,4 1-1</inkml:trace>
  <inkml:trace contextRef="#ctx0" brushRef="#br0" timeOffset="1174">3147 1312 22470,'0'36'-5126,"0"-6"3177,0 0 1065,0-6 245,0 0 213,0 3 302,17-1-410,-12 2-1374,13-3 1624,-2 12-470,-2-10 324,13 14 66,-15-20 190,1 5-413,-12-16 640,8-2 509,-7-28-173,2-12 548,-4-32-417,0 9-383,0 17 0,0 0 396,0-5-35,0-18-155,19 35 661,0 4 345,22 16 333,-4 27-1083,-5 12-608,-11-3 1,-2 2-419,2 22-203,4 2-100,-5-1-1177,-9-14 196,5 18-686,-9-29 1651,1 8 540,-6-24 274,0 0 337,-2-30 235,0-12-77,0-32-37,0 5-83,0-6-27,0 15-12,15 2 588,-11 4-586,10 5 378,3 9 341,-12 6-712,24 11 1832,-13 4 40,15 24-1740,-6 13-1281,1 10 98,-8 8-904,2-11-67,-2 5-1080,-2-13 1,0 1 2158,9 17 0,-7-17 0,-1-1 0,8 10 0</inkml:trace>
  <inkml:trace contextRef="#ctx0" brushRef="#br0" timeOffset="2147">4462 1436 24449,'0'-13'-4407,"0"-5"2548,0 5 975,0-6 335,0 10 304,0 1 570,-16 6 881,12 22-2413,-11 32 1857,15 3-695,0-1 0,0 0 45,0 12-58,7-8 0,1 1-38,-7-23 1,2-3-122,11 10 1,2 0-735,-8-5 0,-1-3 175,11 15 193,-8-14 0,-2-2 187,0-3-633,1 3 380,-3-42 1524,-27-34-1116,16-10 277,-11-1 1,-3-3-170,11 21 1,1-2 241,1-7 1,0-6 0,1 4 5,-2 1 1,2 0 26,4-13 0,2-3 144,-3 5 0,4 3-869,8 14 0,2 0 1144,2-16 1,4 4 420,25 5 116,-13 20 0,-1 5 1053,7 8 392,10 6-611,-15 24-1344,-3-13 653,-3 41-2350,3-1-16,-10 12 125,-8-13 0,-1 0-1703,-4 9 896,-3-16 0,-1-1-1689,-1 14 1483,-24-3 1940,18-2 1,-37-3 0,19-2 0</inkml:trace>
  <inkml:trace contextRef="#ctx0" brushRef="#br0" timeOffset="2498">5088 1774 22830,'17'0'719,"-1"0"-89,12-14 653,-7 10-917,0-22 1,0-5-999,5 2 535,-3-13 1,-1-4-447,3-7 176,-9 18 1,-1-2 89,-1-4 0,-3 0-625,3-23 165,-6 6 0,-1-1-73,-5 24 0,0 0 458,1-25 1,-5 2-776,-15-5 517,16 24 1,-2 1-388,-14 0-341,-2 7 323,15 11 215,-29 8 1584,30 22-242,-21 30 545,13 13-721,1 1 0,1 3-62,3-16 0,2 0 66,-1 17 0,3 0-138,2-13 1,0-2-62,0 1 1,0-1-600,-1-2 1,2 1-898,9 13 0,5 0-228,1-15 1,3-1 206,2 0 1,4 3-1,0-6 1308,4-5 0,1-3 1,4 7-1,-2-3 1,19 5-1</inkml:trace>
  <inkml:trace contextRef="#ctx0" brushRef="#br0" timeOffset="2781">5935 1531 24449,'-26'-19'-4699,"-18"8"5070,25 0-1167,-20 10 2015,-13 16 286,20-10-960,3 20 0,5 5-532,10-8-399,3 10 1,4 2 531,6-1-1295,17 10 34,-12-16-783,40-1 294,-23-5-524,38 3 1706,-21-14 669,21 1 485,-28-11 809,6-18 1231,-25-7-1553,-2-11-1212,-10-1-141,-20 10-1382,-7-13-867,1 12-1273,-16-5 3343,23 12 1,-5 12-1,11-1 1</inkml:trace>
  <inkml:trace contextRef="#ctx0" brushRef="#br0" timeOffset="3214">6590 1433 24089,'-33'0'270,"1"0"-270,-14 0 0,12 23 617,-20 7-59,29 12-1243,1 2 125,17 5-866,7-10 374,19-7 0,6-1-589,8 1 987,13-8 1,5-3-355,9-2 527,-9-10 1,-1-2 753,8-3 149,-7-21 1,-3-7 1498,-6-4-891,-10-15 1,-6-6 73,-9-9-1105,-11-1 1,-3-2-300,1 21 0,-3-1 160,-4-8 1,-3-6 0,-2 4-503,-5 2 1,0 2-347,2-16 0,-2 0-283,-8 5-1,-2 5 92,11 15 0,-1 1 377,-9-14 0,0 5-153,-1 12 1049,-2 21 742,23 29-180,-6 50 93,8-7-583,7 1 1,2 4 103,-8-22 0,1 2-210,6 5 1,3 6 0,0-6-497,1-3 1,0-1-313,-5 12 1,5 1-1424,14-6 0,1-3 2026,-17-13 0,0 0 0,13 8 0,2-3 0,0 12 1</inkml:trace>
  <inkml:trace contextRef="#ctx0" brushRef="#br0" timeOffset="3514">7112 1702 22830,'51'0'90,"-9"0"269,4 0-89,14 0-270,-12 0 298,5-6 1,0-4 447,2-10-86,-6 3 1,-3-1 336,-9-11-363,5-11-273,-28 14-472,-4-28-848,-29 20-1020,14-12 809,-24 24 0,-5 4-392,6-10 581,-11 11 0,-1 4 374,3 4 113,-11 21 1622,20-8 399,12 41-414,3-19 391,13 29-2385,21-7-1905,-1-8 0,3 0 2636,4-9 0,3 0 1,6 11-1,1 0 1,-6-14-1,0 0 1</inkml:trace>
  <inkml:trace contextRef="#ctx0" brushRef="#br0" timeOffset="5064">9182 1426 24629,'-41'30'-942,"18"-2"0,-10-6 0,21-2 0</inkml:trace>
  <inkml:trace contextRef="#ctx0" brushRef="#br0" timeOffset="5198">9300 1932 23909,'0'5'532,"-16"-2"1,12-1 0,-13-2-1</inkml:trace>
  <inkml:trace contextRef="#ctx0" brushRef="#br0" timeOffset="5530">10428 1463 24898,'-56'-19'-1476,"5"1"530,-1-5 256,11 10 552,-24-1 199,27 10 435,-7 4-141,19 17 87,4-13 571,5 32-1179,6-31 1608,5 38-2143,5-25-225,25 34-1106,-18-21 809,28-8 1,5-3-885,-8 2 1036,6-11 1,3-4 709,10-1-1110,7-6 2242,3 0-312,-17-15 1,1-4-13,-11 8 1,0-2-1,9-14 1,-2-2-1,13-8 1</inkml:trace>
  <inkml:trace contextRef="#ctx0" brushRef="#br0" timeOffset="5916">10760 783 23909,'-19'-51'-8493,"14"5"6770,-14 11 208,2 10 1419,13 9-415,-22 9 2160,24 44-1410,-8-4-910,9 17 1,2 5 1016,-1-19 1,0 1-310,5 9 1,2 6 0,1-4 36,0-2 1,2 1-108,3 6 0,1 4 0,-2-4 67,-3-8 1,0 0-605,4 3 1,3 2 0,-3-4 325,-6-7 1,0-2-215,11 9 1,0-1 128,-7-9 1,-2-3 168,5 13-373,4 10-444,-9-36-1781,2-2 2391,-7-15 814,9-52 620,-7 17-515,2-17 0,1-4 380,0 0-382,-1 6 1,0 2 410,3-2 49,6-13 496,-7 42-618,1 2 347,1 16 18,-4 17-1981,10 14-82,-6 10-132,5 8-164,-1-9-161,1 3-430,3-1-25,-1 1-605,6-4 2561,1-3-541,22 4 416,-7-15 238,-4-10 1,1-4 0,10-4 0,16-4 0</inkml:trace>
  <inkml:trace contextRef="#ctx0" brushRef="#br0" timeOffset="6083">11707 1460 23549,'-14'-7'-3606,"10"22"1759,-10 14 1766,14 11-1366,0 4 572,0-11 186,0 4 172,0-3-1260,21-1-702,9 7 1085,13-15 1411,-12-9 0,0-3 0,10-4 1,15-4-1</inkml:trace>
  <inkml:trace contextRef="#ctx0" brushRef="#br0" timeOffset="6770">12100 1531 23819,'0'-17'-6655,"-18"7"6145,14-3-2280,-14 35 4447,18 0-2507,16 34-236,-12-12 575,34-1-1245,-18-15 1233,20-3 290,-3-5 979,21 0-1325,-9-11 1223,-8-4 1,-1-2 1333,7-3-909,-11-7 0,-1-6 1384,0-16-298,6-14-816,-22-1-717,-6 6-463,-4-3 112,-5-23-1301,-3 16 402,1 8 0,-4 2-1749,-13-1-165,11-13 894,-12 31 711,16 3 274,0 32 272,0 20 265,0 12 91,0-4 1,0 1 118,0 18 290,-1-20 0,2 2-356,8 2 0,-1 0-27,-6-11 1,1 1-171,11 22 1,3-2-485,0 8 450,-4-14 0,-1-1-286,4 2-97,-8 10 336,-8-27 462,0-5-1832,-20 0 2280,-8-14 1675,-25-1-164,12-27-1100,-1-14-9,16-8-1148,12-7-539,3 7 55,11-4-614,18-1 601,1 10 1,3 1 194,2 6 0,4 1 809,21-16 0,2 2 304,-16 15 1,0 2 445,14-7 1,0 2 288,-12 7 0,-2 3-68,2-1 0,-1 1-181,-1 1 0,0 0-410,-2 1 1,0 0 408,27-12-283,-6 0-445,-22 9 1,-1-2-289,12-8-137,-16 5 0,-3-1-606,-6-3-549,-3-8-375,-13 11-602,-2 0-58,0 1-151,-23-3 210,-3 9 750,-24-2 685,4 14 890,20 23 636,-8-15 981,31 43-1790,-10-9 576,13 14-874,9-17 1,0 0-1400,-4 8 153,22-9 1,6-1-492,-6 2 628,12-10 1,4-3 1096,1-4 1,14-1 0,-17-14 0</inkml:trace>
  <inkml:trace contextRef="#ctx0" brushRef="#br0" timeOffset="7102">13785 1466 23279,'0'-37'-5846,"0"4"3538,0 6 1154,0 5 695,0 7 34,0 59 120,0-18 36,7 10 1,3 3-1826,8 15 1577,2-12 208,-6-11 1,-1 0-350,4-1-46,10 10 328,-3-28 1041,-5 1 30,-5-29 1165,-1-14-374,-6-8-232,5-27 49,-3 23-673,-2 5 0,0 1-56,2-4-798,2-8 379,1 16-941,-4 17 1110,7 0 799,-6 15 98,12 22-1566,-6 10-146,0-1 1,1 2-926,3 22-668,6 4 1733,-2 0 1,-6-15 0,3 11 0</inkml:trace>
  <inkml:trace contextRef="#ctx0" brushRef="#br0" timeOffset="7347">13137 1038 23819,'-1'-20'-6753,"0"2"4527,1 4 1278,24-1 3580,6 6-676,1 1-580,20 6-895,-29 1-435,12-1 0,3 4 726,-1 19-2523,27-2 1867,-35 5 1,2 5-1,-11-10 1</inkml:trace>
  <inkml:trace contextRef="#ctx0" brushRef="#br0" timeOffset="7514">13673 631 22470,'42'-17'2923,"-2"3"-2014,3 4-765,-10 6-484,20 0-24,-25 24-1405,12 15 238,-22 13 1199,-5-5 0,-3 1 1,-2 18-1,-3-17 1,-1-1-1</inkml:trace>
  <inkml:trace contextRef="#ctx0" brushRef="#br0" timeOffset="9986">15227 1092 22110,'-6'0'2698,"3"19"-5942,2 0 1270,1 27 500,14-10-452,-10 26 1134,23-21 285,-25-5 0,-1 0-1144,20 7-537,-19 10 1760,7-18-298,-4-4 400,-4-2 945,4 3-726,-5-11 803,0 4-552,0-14 1167,0-3-1229,0-20 317,0-8-74,0-12-146,0-1 45,0-33-314,14 22 247,-13-1 0,2 0-22,27 2 311,-22 8 1,1 2-48,17-3 837,8-18-135,-12 29 322,10-4 186,4 13 336,-9 7 111,21 2-1069,-21 7 166,15 21-1618,-20 8-857,7 28-550,-14-11-355,-1 3-579,-5 1 249,-4-13 434,0 23 325,-3-30 1010,-2 7 970,0-17 357,0-4 169,0-4-72,0-3-360,0-3 57,0-25-266,0-7 39,0-33-156,0 11 33,-1 12 1,2 1 94,16-8 630,-1-21-209,4 32 582,5-3 46,-9 24 804,8 3 543,-2 8-934,-6 15-1500,0-11 471,10 48-1676,-8-26 441,-1 9 1,-1 4-1303,2 4-194,0 3 0,1-1-2418,1 2 4229,0-5 1,1-1 0,3-8-1,9 8 1</inkml:trace>
  <inkml:trace contextRef="#ctx0" brushRef="#br0" timeOffset="10383">16560 1259 23279,'-47'-3'334,"9"1"-460,0 19 1549,12-13-1117,-1 32-895,4-31 974,0 39-1068,1-11 265,10 10-573,1 10-100,11-25-1153,0 8 343,22-16 850,-17 0-1567,40-5 2624,-17-2-341,14-6 1101,7-2 226,-19-20 1136,6 11-322,-15-32-876,-2 19 1240,-4-21-2288,-1-10 374,-4 8-408,-7 6 0,-1 0-1122,1-5-832,-3-15 300,0 29 777,0 0-703,0 33 995,0 27 177,0 4-300,13 6 0,1 0-1132,-7-1 1876,18-2 1,2-3 0,-11-6 0,22 7 0</inkml:trace>
  <inkml:trace contextRef="#ctx0" brushRef="#br0" timeOffset="10754">17052 1292 22020,'0'47'-5756,"0"-9"3628,0-2 1063,0-9 427,0 1 212,12-2-565,-9 0 612,10-3-1713,-13-2 2182,13-3-177,-10-2-297,9-3 398,-6-6-114,0-2 818,3-5 1026,-2-19-609,6-7-436,-1-14 245,8 0 320,-4 4-455,2-1 178,0-2-271,10-13-1431,-9 14 928,14-11 62,-15 32 702,9 1 155,-12 16-359,4 16-1337,1 14-625,-4 10 347,-2-8 1,-1 1-731,4 11 18,0-7 1,1-1 1080,5 5 0,13 9 1,-9-20-1</inkml:trace>
  <inkml:trace contextRef="#ctx0" brushRef="#br0" timeOffset="11164">17953 1308 23639,'-20'-11'-3926,"-11"4"4052,15 4 31,-10 3 464,12 19-580,5 2-538,9 21-676,23-7-913,6-1 1238,25-8 502,-12-11-121,-3-8 185,-14-7 674,-4 0 404,0 0 890,-10-17 590,-1-4-599,-10-21-2405,0 4-196,-17 3-896,12 30 196,-12 29 1250,17 19-424,0-1 0,0 2-269,0 16 586,8-4 0,2 0 293,-3-22 1,2-1-78,7 23 1,0-2 300,-2 6-269,-3-22 1,-2-2-1474,-7 6 1162,6-5-869,-2-6 87,-4-8 408,4-5 965,-6-9 0,0-3 0,0-5 0</inkml:trace>
  <inkml:trace contextRef="#ctx0" brushRef="#br0" timeOffset="11414">16730 301 21750,'41'-9'1744,"0"3"-1424,11 3-374,-15 3-276,6 17-767,-18-13 693,-8 35-1812,-7-2 173,-4 13 431,-15-10 1,-1 2 1418,6 16 0,-17-17 0,-4 0 0,9-9 1,-1 0-1</inkml:trace>
  <inkml:trace contextRef="#ctx0" brushRef="#br0" timeOffset="11865">19458 1247 22830,'18'31'-7810,"14"-13"7906,15 5 150,8-21 1177,-8 8-895,4-10 312,4 0-1242,-14 0 1,2 0-1048,22 5 1832,-23-5 0,-1 1 0,14 6 0,-2-3 0</inkml:trace>
  <inkml:trace contextRef="#ctx0" brushRef="#br0" timeOffset="12047">19688 1582 23639,'13'0'-489,"-15"-16"-3974,53 11 5966,0-25-680,-20 21 1,4 0-1191,17-5 0,0-1 143,-18 6 1,-1 0 299,13-5 1,0 3 0,18 8 0,0-9 0</inkml:trace>
  <inkml:trace contextRef="#ctx0" brushRef="#br0" timeOffset="12331">20293 954 23549,'-46'-22'-2332,"3"2"1190,4 3 752,8 3-15,4 3 255,14 1-283,-2 4 365,41 2 371,6 18-181,22-10 593,3 27-886,-12-27 829,2 32-1073,-2-18 914,-1 19-827,-18-13 1,0 0-1443,9 15 1270,-14-3 1,-3 2-1559,-1 10 1495,-9-4 0,-7 1-849,-18 12 1257,17-19 0,-5 0-1196,-28 3 1,-4-3 1528,22-8 1,0 0 0,-19 10 0,0-2 0,-5 15 0</inkml:trace>
  <inkml:trace contextRef="#ctx0" brushRef="#br0" timeOffset="12618">21627 1049 23999,'-48'-12'-2041,"1"5"1884,-1 4 356,1 3 165,-10 19 835,20 12-1248,14-3 1,5 4-392,8 19-292,14-13 0,6-2-1208,14 6 884,-2-14 1,3-2-1162,23 6 443,7-6-282,5-6 2031,-15-14 0,2-2 1,-11-1-1,-1 0 1,11-3-1,0 0 0</inkml:trace>
  <inkml:trace contextRef="#ctx0" brushRef="#br0" timeOffset="13368">22000 828 23729,'-30'-49'-6971,"-15"3"5324,20-5-315,-2 19 1626,-6-1 270,22 24 314,-9 25 1419,11 6-2528,4 24 1181,5-10 0,0 3-384,0 25 621,0 0 0,0 1-550,0-25 1,0 1 11,-1 3 1,0 5 0,3-4-298,6-6 0,1-1-695,-7 10 0,0-1 139,15 12 58,-4-7 429,-10-6 212,22 2-400,-22-17 398,17 1-20,-18-21 50,10-4 670,-8-7 1290,4-16-480,3-8-406,-2-11 44,10-15-93,-5 16 199,11-19 7,-9 25-641,5-5-574,2 16 1023,-5 8 378,14 2 139,-13 23-1937,13 9 96,-12 9-855,6 4-83,-9-6-296,1 0-695,0 0-290,0 0 129,3-3 1785,-2-1-798,13 0 1785,-8-14 137,20-1 1113,-17-13 351,6-16 897,-12 12-455,-2-34-1058,-3 18 304,0-37-1150,-8 18-455,-3 5 1,-2 0-538,-1-6-979,-1-22-639,-1 32 46,0-6 1326,0 22-505,0 26 794,0 15 167,0 14 153,16 5-501,1 4 104,2-11 16,8 19-35,-7-29 231,16 2 578,-7-15 332,-2-9 538,-8-1 617,-2-6 557,-1-17-206,4-6 11,-8 1-783,6-34-837,-11 34-497,-1-32-307,-4 25-541,-2 1-621,0 2 4,0 3-67,0 4 823,0 4 170,15 54-634,-11-16 877,10 10 1,0 2-477,-11 4 357,29 2-493,-17-2-629,18-1 1635,7 6 0,-7-14 0,13 5 0</inkml:trace>
  <inkml:trace contextRef="#ctx0" brushRef="#br0" timeOffset="13682">23535 1246 24269,'-32'-23'-4712,"-14"3"4046,42 6-2428,-44 4 4052,32 4-385,-38 43 775,33-12-1261,7 14 1,4 2-1215,5 3 1019,3-5 0,4-1-794,20 6 958,-16 11-1446,43-22 863,-28-5-1585,24-4 1777,3-2 619,-13-11 544,20-1 471,-24-26 1437,-7-10-1227,-12-22-1572,-12 3 279,-18-4-1930,-7-2-188,2 12 590,2 9 1,1 2-578,0 1 1388,-5-3 0,3 22 0,11 3 0</inkml:trace>
  <inkml:trace contextRef="#ctx0" brushRef="#br0" timeOffset="13914">24107 1322 24539,'0'-22'-6116,"-17"8"4547,13 23 1887,-12 17 555,16 8-1859,0 7 12,0-9-1983,0 18 11,15-12 2833,-11 10 1,10-19 0,-14-1-1</inkml:trace>
  <inkml:trace contextRef="#ctx0" brushRef="#br0" timeOffset="14081">24360 1222 23369,'0'-15'-6655,"0"3"2188,0 27 4200,0 5 1,0 5 0,0-7 0</inkml:trace>
  <inkml:trace contextRef="#ctx0" brushRef="#br0" timeOffset="14305">23287 746 22470,'20'-15'1025,"12"0"348,11 7-1397,-2 4 0,0 2-274,4 1 88,-1 8 0,-2 1-424,-3-5-1103,18 27 1491,-26-13 0,4 1 0,-14-3 0</inkml:trace>
  <inkml:trace contextRef="#ctx0" brushRef="#br0" timeOffset="14514">24085 759 22110,'21'0'540,"0"0"89,8 18-2569,-7-14 1849,20 24-1051,-16-15 774,24 1 359,-18-4-704,10-10-2166,6 0 3023,-10-24 1,11 5 0,-14-22 0</inkml:trace>
  <inkml:trace contextRef="#ctx0" brushRef="#br0" timeOffset="14717">25575 1590 23279,'0'0'0</inkml:trace>
  <inkml:trace contextRef="#ctx0" brushRef="#br0" timeOffset="46081">1538 4712 23279,'0'-20'-3867,"-12"1"1042,9 3 1273,-10 6 1754,13-1-315,0 6 263,0 0-217,0 2-1440,0 0 2587,0 0-662,13 2 1692,19 0-707,2 1-1704,5 9 1,2 0-1324,4-5 1841,-7 13 0,0 0 0,12-13 1,2 13-1</inkml:trace>
  <inkml:trace contextRef="#ctx0" brushRef="#br0" timeOffset="48747">2930 4415 23999,'15'-5'2786,"-11"19"-8993,10 15 2867,-14 13 2228,0 10 371,15-6-393,-11 5 594,11 5-1567,0 1 751,-7-18 1,0 1 1466,10 17-110,-7-14 0,-1 0-449,1-2 149,5 14 682,-6-33-834,-1-1 260,-8-34 669,2-42 23,-3-2-268,0-1 0,0-1-9,0 24 0,0 1 15,0-13 1,0-1 345,0-14 5,0 3 22,20 9 143,3-3-86,2 23 581,24 0 764,-29 24 156,27 24-1291,-19 2-464,-1 21-677,1-2-840,-2 6-37,1 4-711,-4 4 504,-7-15 1,-1-1-1562,4 19 2145,-4-13 0,-1-2-298,-2-1 897,4 6-56,-6-22-153,-5-9-533,-1-26 2181,-3-19-761,-1-18 130,0-6 0,-14 4-504,12 9 0,1-2 72,-6 11 1,1-2 49,2-23 0,8 2 455,16-4-902,-19 17 1,4 4 446,32 6 1401,-21 2-683,15 38 480,-2 21-1196,-7 9-426,-6-3 1,-1 1-663,4 13 302,-2-5 1,0 1-407,5 8-352,-8-19 1,1 0-721,5-4 1,1-2 1796,14 12 1,-9-15-1,1-2 1,16 3 0</inkml:trace>
  <inkml:trace contextRef="#ctx0" brushRef="#br0" timeOffset="49130">4465 4483 23819,'-26'-5'-222,"-21"1"275,-3 28 1782,-7-18-1556,28 42-1113,5-27 909,5 22-833,9-10-242,0 0 308,9 14-622,-3-13-685,33 20-324,8-26 1631,17 5 238,-19-22 1,1-3 788,10 1-48,-10-4 1,1-1 669,3-4 511,13-22 629,-30-11-1358,-11-7 0,-5-5-571,-2-18 82,-2 11 1,-6 1-1489,-14 1 354,16 13 0,-2 3-772,-14 2-279,4 0-1111,10 43 2706,5 12-363,2 16 485,31 17-708,-30-21-193,31 14-243,-33-18 197,30-2 524,-20-1 467,12-6 0,-8-1 0,-2-3 1</inkml:trace>
  <inkml:trace contextRef="#ctx0" brushRef="#br0" timeOffset="49414">4030 3806 21300,'27'-14'2237,"23"2"-1721,-28 1 81,40 4-493,-28 3-31,12 2-161,-21 2-308,0 15-608,-3-11 121,-2 28-1517,-2-28 1376,-1 32-1278,4-11 312,-5 10-259,14 1 533,-11-23 1667,20 9-1418,-12-20 1917,14 6 0,-6-8 0,4 0 0</inkml:trace>
  <inkml:trace contextRef="#ctx0" brushRef="#br0" timeOffset="49964">5770 3649 23909,'-13'-15'-6671,"9"3"3910,-22 6 4784,8 3-771,2 29-254,-13-3 167,17 28-1287,-2-14 1,-1 1-763,-1 26 1148,7-2 0,1 1 151,5-24 1,0 1-763,2 4 0,-1 4 0,1-5-261,0-3 0,2-1 187,3 10 1,3 4-1,2-5-687,2-13 1,0 0 600,0 24 0,2-4-499,17-16 228,-27 2 597,10-24-162,-13-5-1051,7-5 1412,-5-21 596,5-15 334,-3-31-443,-2 4-326,3 15 0,1 1 158,0-8 170,5-8-241,-3 25 38,0 10 119,2 8 434,4 7 1272,-1 22-2367,11 14-225,-7 11-5,-1-5 0,0 0-458,4 14 319,0-5 0,0 0-701,6 8 131,-8-20 0,2 0-1002,2-4 1,1-3 1118,15 11 1220,13 5 1,-10-23 0,2-3-1</inkml:trace>
  <inkml:trace contextRef="#ctx0" brushRef="#br0" timeOffset="50249">6528 4483 24449,'-21'-31'-6942,"15"5"4229,-15 6 3023,4 5-95,1 8 530,-4 24 811,1 15-1041,17 12-2029,-6 19 2014,8-22-395,7-6 1,4-1-771,11 3 403,0-8 1,2-2-683,11-1-391,4 4 678,-3-17 1491,-9-6-161,14-2-6,-20-23 1202,2-15-597,-15-10-1562,-2-8 1,-6-3-425,-17-6-102,7-3 0,-1 2-1083,-11 7 1585,5 13 0,-1 3 1,-1 6-1,-17-5 1</inkml:trace>
  <inkml:trace contextRef="#ctx0" brushRef="#br0" timeOffset="50680">7185 4389 23999,'-36'0'90,"0"0"-90,15 16 346,-9-12-2,26 35-2366,-16-19 2307,18 19-1738,-6 7 168,8-11-221,0 11-90,25-16-406,-19 0-257,42-4 2448,-14 6-1753,11-13 1988,13 4 37,-24-16 595,16-3 439,-22-22 552,1 13 795,-7-51-2024,-9 33-89,-5-10 1,-2-2-1283,-1 3-188,-3-6-282,-1 15-407,-1 30-474,0 5 4,18 10 701,-13 15-988,27-21 995,-28 15 1183,30-11 1,-18-9 0,18-3 0</inkml:trace>
  <inkml:trace contextRef="#ctx0" brushRef="#br0" timeOffset="50867">7927 3455 26248,'-32'-5'-1053,"-3"2"784,-18 19 1754,10-12-1045,14 13 0,0 6-501,0-4 1,3 2-1539,-15 32 1478,10-11 1,3 1 0,2 13-1,11-18 1,0 0 0</inkml:trace>
  <inkml:trace contextRef="#ctx0" brushRef="#br0" timeOffset="51130">8503 4787 27687,'-16'-10'-9831,"12"0"9635,-12 5 0,3 2 1,-3 2-1</inkml:trace>
  <inkml:trace contextRef="#ctx0" brushRef="#br0" timeOffset="52897">8487 4853 22830,'-20'-5'-1117,"5"0"532,15 0-1665,0 1 1151,0-1 127,-11 0 1221,9 2-1253,-9-1 277,11 1-275,0 1 46,28 2 2606,21-1-794,-17 1 1,4 0-119,27 6 1,3 0-377,-18-5 1,1 1 191,-4 4 0,2 2 1,2-1-376,5-2 1,1-2 0,-2 1 450,9 1 0,2 1-1037,-13-1 0,5-1 0,0 1 0,-6-1 377,12 0 1,-3 1-1,-8-1 1,1 1-1,-3 0 1,0 1-1,0 0 1</inkml:trace>
  <inkml:trace contextRef="#ctx0" brushRef="#br0" timeOffset="55820">11243 4304 24179,'0'-19'-5396,"0"3"3177,-16 4 1871,12 3-1175,-12 4 2616,16 17-1448,0 51-69,0-1-73,-1-16 1,0 7 0,3-4 408,5-1 1,0 0 78,-5-4 1,-3 3-1,4-3-399,12 6 1,0-2 648,-13 1 1,0-1-1011,12-2 1,3 1 568,-6 13 0,-2 0-27,1-17 0,0 0 39,5 22 0,-1-2-51,-3 0 226,-4-17 0,0-3 73,1-3-127,-8 2 497,0-23-30,-23-10 2280,-3-21-1657,-2-7-927,-2-10 0,3-7-405,4-18 194,-1 1 1,-6-10 0,6 3-30,7 6 1,3-3 20,2 2 0,0-9 1,0-1-1,3 8-37,4-8 0,2 3-641,0 7 1,1-2 0,1 4 394,-1-2 0,4 4 402,7 2 0,5 1 314,1-9 1,5 4 493,3 16 1,3 3 78,-1-6 0,3 4 101,2 15 0,2 6 1441,16-2-1291,-8 7 1,-1 7 566,3 29-1309,8-4-235,-21 27-1374,-7-9-432,-2 7-685,-7 1-190,-4 4 6,-5 2 1595,-3-16 0,0 0-159,-1 21-406,-8-12 0,-4-2 1785,-11 5 0,-1 11 0,6-25 0</inkml:trace>
  <inkml:trace contextRef="#ctx0" brushRef="#br0" timeOffset="56217">12168 4271 23279,'-24'23'265,"-1"0"1,0 16-568,-1-18 1,0 1 615,-6 32-1153,-12-12 838,24-15 1,2 1-348,-6 24-189,11-15-431,2 19-266,11-28-147,24 11-700,-18-22 376,41-2 864,-13-10 999,11-4 511,15-19 865,-25-12-878,-7 2 1,-1-4 709,1-21-382,-8 14 1,-1 0 1172,-2-7-2322,1-11-676,-10 17-319,-5 15-860,0 28 618,-3 24 126,0 19 329,0 3-281,14 8-1075,-10-13 2149,17-7 0,5-2 0,-1 1 0,1-13 0,1-1 0</inkml:trace>
  <inkml:trace contextRef="#ctx0" brushRef="#br0" timeOffset="56505">13238 4214 23909,'-24'-17'-4682,"-13"1"4213,12 8 498,-17 3 714,16 18 753,-8-10-825,20 42-1372,-3-22 359,10 9 0,3 3 138,4 7-417,20 4 0,2 1-1082,-12 2 727,20-4 0,2-2-1465,-9-6 407,12 12 1453,-15-26-342,-10 0 90,-10-12 1352,0-4 105,0-2-1375,-26-2 1782,-6-1 15,-16-2-719,5 0 0,11-19 1,3-5-1</inkml:trace>
  <inkml:trace contextRef="#ctx0" brushRef="#br0" timeOffset="56834">13657 4337 23639,'0'-10'-5576,"0"1"3448,-19 2 2731,15-4-2840,-29 5 3419,29-2-2487,-20 7 2455,21 14-2380,-7 9 2105,29 22-1566,3 10-857,1-6 1675,2-15 0,0-2-1457,-7 7 1390,3-9 1,2 0-1699,4 1 1389,-14 6-962,7-13 1820,-19-8-92,5 1-768,-28-9 1791,-15-1 33,-11-3-784,-10-1-828,11-1 613,-4-1 1,1 0-1,0 0 1</inkml:trace>
  <inkml:trace contextRef="#ctx0" brushRef="#br0" timeOffset="57297">14135 4143 24089,'-5'-11'-8852,"0"1"5997,3 5 1300,1 1 749,19 3 3296,-13 19-3209,34-13 2029,-8 51-3399,11-30 2546,-19 3 1,-2 2-381,12 8 672,0 4-407,0 0-2139,-9-12 0,1 1 1026,12 13 481,-14-16 0,0-1 0,9 7 1,-3-3-1</inkml:trace>
  <inkml:trace contextRef="#ctx0" brushRef="#br0" timeOffset="57549">14928 4014 23099,'-37'46'-1100,"15"-6"-85,-7 8 649,16-5 153,-6-9 0,0 1 289,-6 20-122,10-21 0,-1 2 124,2-4 1,1-2-698,-7 16 387,6-13 1,0-1-427,-1-1-1215,-10 10 2206,11-25 0,-4-1 0,7-10 1</inkml:trace>
  <inkml:trace contextRef="#ctx0" brushRef="#br0" timeOffset="57719">14585 4113 21390,'40'-8'1938,"-2"2"-1735,-6 4-363,-2 2-182,3 23-1384,0-4 611,2 22 404,-7-14 0,1 0-743,13 17 494,-4-4 1,-1 1-944,7 8 863,-16-17 1,-1-1-1839,13 11 2810,-1-5 0,1-1 0,-1-5 0</inkml:trace>
  <inkml:trace contextRef="#ctx0" brushRef="#br0" timeOffset="57932">15818 4116 23729,'-47'0'0,"1"23"1514,11-17-1259,-3 41-1017,0-25 1184,0 23-656,14-17 0,1 1-502,-10 17-320,12-7 0,3 2-884,5 6 1463,2 12 1,11-24 0,0-1 0</inkml:trace>
  <inkml:trace contextRef="#ctx0" brushRef="#br0" timeOffset="58233">16060 4299 24089,'-44'-1'-7,"20"23"89,-13-16 573,15 57-2278,-7-37 1522,12 11 1,4 3-821,3 1 489,4-8 0,1 0-1004,5 3-2,0 7-154,21-10-676,4-11 1803,22 0-128,-11-14 927,11-5 403,-20-24 132,11-30 215,-18-2-1122,-11 7 1,-2-1 230,0-7-266,-16 8 1,-1 1-1,6-6 1,-6 18-1,1 1 1</inkml:trace>
  <inkml:trace contextRef="#ctx0" brushRef="#br0" timeOffset="58596">16380 4255 22380,'0'3'-6386,"19"11"5087,-15 19-529,15 6 198,-2-8 689,-13 6 588,25-1 174,-19 16-1799,4-14 1395,1 9-332,-13-21 1417,10-3 362,-11-6 838,10-4-1696,-9-6-537,5-3 1401,-4-22 103,9-33-212,-3-3-968,1 2 0,1-2 329,-4 22 0,1-1-679,5-23 0,0 0 686,-3 22 1,-1 3-1,2-9 1,1 2-1,6-11 1</inkml:trace>
  <inkml:trace contextRef="#ctx0" brushRef="#br0" timeOffset="59080">17132 4259 24089,'-17'-22'-7090,"12"-7"4261,-32 26 4959,20-9-2570,-19 12 1782,11 0-384,-2 0-240,-7 32-636,9-7 582,10 10 1,2 3 216,5 8-1950,2 16 885,6-17-1413,21-1-488,-15-3 235,42-6 547,-24-4 41,26-7 1395,-16-15 0,-1-1 671,20 0-64,-5-15 1,1-3 1252,8 4-611,-20-18 0,-3-3 713,13-1-1329,-26 0 1,-3-2 780,19-21-1247,-16 11 1,-3-2-402,-4 9 0,-1-2 11,4-27 0,-3 0-532,-7 24 0,-3-2 303,0-10 0,-1-7 1,-1 6-437,-1 13 0,-1 0-133,2-28 0,-4 4-260,-15 20-588,13-6 865,-12 60 2093,16 49-1490,7-27 0,2 5 106,-2 6 0,0 6 0,1-5-55,1-4 0,3 0-29,4 6 1,2 6 0,-2-5-163,-6-4 1,1-1-41,12 14 1,2-1-679,-10-19 0,-2-1-1260,2 0 0,-1-1 2317,1-2 0,1 0 0,-1-1 0,1 0 0,0-2 0,-1 1 0</inkml:trace>
  <inkml:trace contextRef="#ctx0" brushRef="#br0" timeOffset="59965">18307 4667 24718,'-11'-9'-5077,"2"0"2977,3 4 1441,2 0 357,1 3 625,23-1 1246,14 3-640,15 0-929,12 12 1055,-6-9 257,8 9-1765,-29-5 1,0-2 353,2-4 0,0 1 212,2 9 1,-1-1 0,0-8-1,0-2 1,1 4 0,-1 1-1</inkml:trace>
  <inkml:trace contextRef="#ctx0" brushRef="#br0" timeOffset="60451">19620 3574 25888,'0'-17'-6656,"-5"3"2675,4 6 2882,-8 3 1875,8 4-605,-4 20 103,3 17-405,-2 13-1303,0 15 1541,-1-5 370,2-25 1,0 0-244,0 1 0,-1 3-474,-1 17 0,-1 3 263,2-16 0,0 2-135,1 4 1,0 3 0,0-4 91,1-6 0,1 0-20,0 7 0,0 6 0,1-7-6,-1-13 0,1 0-80,0 21 1,0-4 55,0-19-1830,0 4 1263,12-44 2161,5-32-772,18-9-296,-14 2 1,1-1 16,-3 20 0,1 0 84,8-17 1,-1 0 493,6-3-476,-7 15 0,1 3 1053,3 5-1701,8 3 1714,-8 17-687,-7 20-1445,12 15-428,-17 8 113,-3-4 0,-1 1-1231,2 12 1057,-6-15 0,0 0-1295,3 14-881,2-3-491,2-3 3480,14 6 1,-4-18-1,10 4 1</inkml:trace>
  <inkml:trace contextRef="#ctx0" brushRef="#br0" timeOffset="60821">20592 4188 24449,'0'-14'-6116,"-22"4"6223,2 7 964,-22 18 1195,6 12-1435,15 9-1020,-8 7 201,20 9-1364,-5-10 1583,10-8 1,2 0-959,2 4-452,22 16-1817,2-27 1170,3 1 428,24-15 1186,-33-8 789,36-1 353,-29-28 556,10-8 137,-18-15-895,-4 3 1,-2 0 53,-2-6-327,-4 1 0,0 1-1590,-4 7 113,-1-15-461,0 34-102,0 26-38,0 11 992,0 28-121,0 15-423,0-10-185,5-4 1,6 0 1256,14 4 0,-9-16 0,3-3 0,20 7 0</inkml:trace>
  <inkml:trace contextRef="#ctx0" brushRef="#br0" timeOffset="61119">21405 4120 23999,'-22'-20'-5830,"-15"3"5400,32 5-2601,-31 4 4159,15 4-220,-10 23 680,12 11-1342,8 13-1379,11 4 972,0-7-557,17 24 897,11-16-984,-3-5 1,2-2-796,17 5 571,-15-10 1,-2-1-326,-8 0 1021,20 18 12,-35-33-254,12 4-407,-40-20 2499,-11-21-1908,0 7 0,-1-3 502,7-3 1,0-2 0,-4 1 0,2 0 0,-13-12 0</inkml:trace>
  <inkml:trace contextRef="#ctx0" brushRef="#br0" timeOffset="61546">21792 3532 24629,'0'53'-5127,"0"-8"3089,0 9 1153,0-7 566,0-9 0,0 2-17,0 24 150,-2-8 1,4 2 28,5-24 0,0 0-413,-6 11 0,-2 5 0,4-6 369,10-10 1,0-1 4,-11 26 0,-1-4 142,18-13-476,-13 12 419,2-33-980,0 3 44,-5-17 365,2-3 1100,-1-20 256,0 12 835,7-49-394,2 27-30,5-31 132,-1 20 232,1 1 74,7-3-502,-5 20 62,4-8-1081,-2 26 1235,-5 12-1681,13 17-29,-12 11-930,5 6-775,-7-5-1537,0 1 3148,0 2 1,1-2-1,2 0 1</inkml:trace>
  <inkml:trace contextRef="#ctx0" brushRef="#br0" timeOffset="62853">24007 3149 23729,'-22'14'2077,"-12"-12"-2045,19 38-1930,-16-17 2026,10 12 0,2 5-423,2-12 0,-2 2 127,-3 9 0,-3 5 0,2-2-12,0 0 0,1 0-143,-9 17 0,1 0-192,8-14 1,2-2 73,-2 2 1,1 0 528,1 0 0,-1 2-266,2-4 1,0 3 0,0-2 39,-2 6 0,0 2-25,0 4 0,-2 4 0,4-5-578,2-6 0,0-1-478,1 3 0,-2 5 0,2-6 1179,1-6 0,2-3 1,-5 12-1,1-2 1,6-18-1,-1 0 1</inkml:trace>
  <inkml:trace contextRef="#ctx0" brushRef="#br0" timeOffset="64188">24590 4204 24898,'0'-5'-6385,"-13"2"7313,10 21-2080,-9 0 1828,1 22-1053,9-3-377,-9 5 523,2 7-1103,7 4 1474,-5-14 0,1 0-961,5 21 686,-2-23 1,1 0-946,2 26 575,0-19 368,0 17-333,0-34 477,0 5-18,0-22-404,0-42 167,0 5 11,0-19 1,0-6 146,0-14 90,0 22 0,0-6 0,0 3-9,0 1 1,0-2 37,6-7 1,2-6 0,-1 6 44,-5 5 1,1 3 76,16-15 1,2 1 143,-8 13 0,0 5 75,3 12 0,3 2 213,2-8 0,1 6 592,3 9 590,16 5 374,-19 35-2168,-3 8 1,-2 4-830,-2 24 291,-5-3 1,-2 0-395,-4 5 367,-2-10 1,-3 0-539,-15 6 45,13 9-1018,-13-23 2328,-1-4 261,13-6-912,-13-4 834,1-5 0,12-6 0,-11-3 1</inkml:trace>
  <inkml:trace contextRef="#ctx0" brushRef="#br0" timeOffset="64599">25292 3997 24359,'-43'14'2359,"-1"4"-1233,5 18-1890,15-5-276,-9 5 554,30-7-1238,-11 2 1033,6-1-354,6 1-1046,-5-1 247,7-2 138,19-3 311,4 3-283,1-11 1627,39 0 296,-41-13 315,13-7 1,-3-9 1562,-17-14-1508,16-23 569,-23 5-150,6-13 14,-8 23-1173,-6-19-1049,0 29-499,-14 0-1020,10 35 2375,-10 13 167,14 10-505,0 3-1864,20 7 471,-15-11 2014,34 20 1,-12-26 0,20 5 0</inkml:trace>
  <inkml:trace contextRef="#ctx0" brushRef="#br0" timeOffset="64913">25763 4035 23639,'-16'-11'-4551,"12"23"3498,-12 12 1680,16 14-2186,0 4 610,0-7 117,13 19-203,-10-12 109,9-2 0,1-1-175,-2-4 344,3 20-340,0-41 1672,-13 2-647,4-27 911,-5-7-451,0-22-1122,-12-2-5,9 8-1599,-10-3 2276,4 15 0,7 5 0,-7 7 1</inkml:trace>
  <inkml:trace contextRef="#ctx0" brushRef="#br0" timeOffset="65335">26030 3887 23369,'-26'-2'82,"-6"1"47,10 1-2,-17 0-51,13 14 605,-9-10-510,10 23-387,1-23 478,0 25-416,-8-4 495,12 8-940,-7 13 34,20-17-245,2 4 1,2 1-817,3 2 786,9 0 1,5-1-1751,13-3 1900,-1-4 1,3-1-943,15 3 1290,-13-8 0,-1 0-339,4 2 923,16 11 420,-26-20 146,-4 8-114,-13-17-346,-29 3 1827,17-5-752,-46-1-584,28 0-73,-30-2-302,9 1-180,-22-1 1,14 0 0,-13-1 0</inkml:trace>
  <inkml:trace contextRef="#ctx0" brushRef="#br0" timeOffset="65763">26830 3926 23909,'-22'-2'-673,"-9"1"603,12 0 217,-17 16 1158,-6 22-1268,12-3-332,6 13-418,18-22-434,6 14-258,23-6-371,-17 9-21,35-11-125,-36-3-80,30 0 913,-30-3-156,26-4 1488,-28-1 674,21-2-235,-22-6-711,8 0-506,-31-8 2715,16 0-954,-39-3-78,23 0-995,-22-1 707,9 0-848,-1 0 374,3 0 0,3-13 0,1-2 0</inkml:trace>
  <inkml:trace contextRef="#ctx0" brushRef="#br0" timeOffset="65981">27063 4034 23099,'6'0'720,"1"0"-360,9 18-3718,-3 4 786,18 25 962,-11-8 994,1-8 0,1-1-49,8 11-240,-9-14 1,1 0-1355,11 10-494,4 0 2815,-9-13 1,1 0 0,17 8 0,-16-12-1,0 0 1</inkml:trace>
  <inkml:trace contextRef="#ctx0" brushRef="#br0" timeOffset="66217">27937 3933 24359,'-23'-10'-3381,"6"4"2734,5 2 325,9 21-833,-22-13 2517,22 34-2426,-20-19 1982,13 20-2143,-17 11 1442,9-10-241,5-6 0,-1 0-210,-2 5 568,-3 10-2272,4-19 2047,2-4-2057,0-2 2164,-4 0 1,3-9 0,-5 0-1</inkml:trace>
  <inkml:trace contextRef="#ctx0" brushRef="#br0" timeOffset="66398">27613 3932 22470,'15'-17'-169,"-11"3"-2022,34 5 4040,-24 4-290,19 4-1436,-14 21-1945,0-15 1235,-3 22 0,1 5-1461,8-7 1267,-8 3 1,0 2-312,16 28-2292,-7-14 2963,-2-5 1,1 1-1,5 2 1,-9-14-1,0 0 1</inkml:trace>
  <inkml:trace contextRef="#ctx0" brushRef="#br0" timeOffset="66596">28557 3943 24179,'-36'-3'-582,"6"0"462,-4 26 870,-6 10-535,9 12-1172,7-11 0,1 0-673,0 11 1379,3 17 0,14-18 1,6-2-1</inkml:trace>
  <inkml:trace contextRef="#ctx0" brushRef="#br0" timeOffset="66917">28835 4007 24089,'0'-6'-6386,"-19"2"7317,-1 3 309,-3 17 192,-8-13-629,15 62-1702,-10-37 702,17 14 0,5 2-1199,-3-5 1336,18-7 1,2 0-1872,-6 2-40,40 5 313,-41-18-798,42-7 2865,-29-7-626,21-4 1460,-6-3 382,-7-19 889,-7-13-1025,-9-26-1374,-11 6 412,0-3-1858,-17 16-637,12 1-239,-30 3 1742,10-10 0,2 17 1,3-8-1</inkml:trace>
  <inkml:trace contextRef="#ctx0" brushRef="#br0" timeOffset="67250">29102 4028 22830,'0'42'-6026,"0"-7"3987,17 7-392,-12-7 1670,26 2 435,-15 18-406,0-13 412,-3-9 0,0-1-2084,3 2 2338,9 9-33,-10-25 625,2-1-320,-13-12-54,8-2 1607,-2-26-235,-2-11-973,1-1 1,0-3 512,2-26-834,0 13 1,0 1-368,2-12-47,-4 19 0,0 2-247,5-14 274,1 3 0,0 6 1,1 4-1</inkml:trace>
  <inkml:trace contextRef="#ctx0" brushRef="#br0" timeOffset="67715">29815 4049 23549,'-20'-14'-4695,"-17"2"4670,11-4-932,-20 8 1568,8 8 248,5 0-245,11 25-348,5-4-414,7 25 152,-1 12-536,10-9 173,7-7 1,2 0-1249,-4 7 444,25-12 0,5-3-379,-6-2 943,3-13 0,3-4 91,6-5 1224,0-4 237,0-6 664,12-21 1155,-15 16-1362,-9-25 1,-2-7-285,-2 6-516,-6-16 0,-3-4-634,-2-6-236,-5 19 1,-2-2 17,-3-3 0,-2 0-250,0 10 0,1-2-253,-2-22 0,0 1-1085,0-9 1175,-8 16 1,0 2-746,4 2 855,-11-8-429,15 36 856,0 26 136,0 10-231,0 47 312,0-16-1014,8 0 1,1 1 287,-8-16 0,2 0 579,11 26 0,2 1 0,-6-24 0,0-2 1,7 12-1,0 0 0</inkml:trace>
  <inkml:trace contextRef="#ctx0" brushRef="#br0" timeOffset="67947">30630 4481 25618,'0'-9'-6386,"0"1"4258,18 1 5512,-14 1-4264,35-1 1110,-8 1-656,10 1 532,2 3 1,-12 2 0,-1 0 0</inkml:trace>
  <inkml:trace contextRef="#ctx0" brushRef="#br0" timeOffset="68280">31102 3909 24179,'0'14'-6296,"8"-12"7616,-1 52-3693,2-27 370,0 33 1040,-5-20 447,2 4 52,1-2-1365,5 17 1433,-1-17-916,13 18 926,-10-32 567,13 1 302,-10-21 492,4-4 391,-5-4 553,0-23-260,1 3-955,-3-9 0,0-4 110,7-10-1231,-3 2 0,-1-2-175,2-9 574,-7 17 0,0 1 1,1-10-1,-2 1 1</inkml:trace>
  <inkml:trace contextRef="#ctx0" brushRef="#br0" timeOffset="68585">31595 4221 22290,'4'18'-6941,"0"-3"4730,5-1 1201,-3-8 1047,11-2 1404,-6-4 172,12-17-240,-8 13-822,11-40 926,-11 26 360,5-44-1014,-13 31-199,-1-31-1341,-6 32-609,-17-18-1255,13 25-7,-46-11 2170,28 24-339,-24 22 2264,23 23-807,12 13-376,4 4-162,7-11-307,0 1-585,0 2 562,27 13 1,6-15-1,-3-17 1,0 1 0</inkml:trace>
  <inkml:trace contextRef="#ctx0" brushRef="#br0" timeOffset="68897">32018 3997 24539,'-12'-7'-4143,"9"18"2865,-10 7 1727,29 26-3001,-12-6 1351,13 2-187,-7 5 636,-7-11-994,17 18 590,-10-26 605,6 8-1136,-4-24 2526,-5 2-1007,-2-33 1383,1 16 842,-1-39-1777,1 23 606,9-41-437,-2 21-404,0 3 0,1 0-299,6-6 291,6-11 70,-9 20 0,0 5 1,-2 3-1</inkml:trace>
  <inkml:trace contextRef="#ctx0" brushRef="#br0" timeOffset="69113">32440 4014 24539,'0'36'-6386,"0"4"3898,0-11 524,0 4 156,15-11-499,-11-1 2165,10-2 1,0-3 0,4 0-1</inkml:trace>
  <inkml:trace contextRef="#ctx0" brushRef="#br0" timeOffset="69316">32540 3662 25438,'0'-10'-6925,"0"2"3357,0-1 3302,0 5 0,0 1 0,0 2 0</inkml:trace>
  <inkml:trace contextRef="#ctx0" brushRef="#br0" timeOffset="69614">32775 3610 23459,'0'28'-2069,"0"0"1,0-12-1,0-3 1</inkml:trace>
  <inkml:trace contextRef="#ctx0" brushRef="#br0" timeOffset="70118">32670 4382 25348,'0'-40'-6385,"0"5"4256,6 4 1805,-5 1-304,9-2 836,-9-1-648,8-20 378,-6 13-611,0 5 1,1 0 1053,0-6 56,-2 2 0,0 0-707,1 1 317,1-22-652,-3 40 786,1 0-112,-1 14 103,-1 20-398,1 14 19,0 11 31,0 5 14,0 17-29,0-10 195,-1-17 1,1 3-136,0 4 1,1 0-196,1 25 290,0-9 1,1 0-7,-2-22 1,1-1-10,1 8 1,0 1-37,0-4 0,0-1-143,0 17 166,-1-13 1,0 0-269,-2-1 92,0 9-1071,-1-15 907,0-11-589,-19 3 1040,14-17 325,-32-3 0,18-20 0,-17-6 1</inkml:trace>
  <inkml:trace contextRef="#ctx0" brushRef="#br0" timeOffset="70234">32583 4680 22830,'0'-33'-5756,"17"1"6337,-12-1-1772,35 1 2778,-20 1-1154,22 3 551,-7 3-203,3 1-402,3 4 420,-11 7 1,2 1 42,15-5 549,13-4-1971,-20 8 835,-5 2 1,-2 1-1,-4 1 1</inkml:trace>
  <inkml:trace contextRef="#ctx0" brushRef="#br0" timeOffset="70736">33180 3865 23009,'0'13'-6475,"0"4"4436,0 23 975,0-7 426,0 3 212,18 16-612,-14-19 640,29 25-1675,-29-36 1665,23 8 391,-11-19 537,8 0 256,4-10 603,-10-1 949,7-18-233,-12-7-399,2-10 305,-6-12-1251,-3 17 163,0-22-1278,-5 24-1027,0-20-144,-1 27-297,0-3 883,-14 18 1113,11 23-235,-11 17 584,14 12-743,0 11 193,0-16 0,0 1 53,0-8 0,0 1-15,0 13 0,0 2 54,-1 4 1,2-2-514,5-11 0,2 1 294,-2 3 1,0 3-1,0-4-349,2-5 1,2-2 226,5 9 1,1 0 219,-6-8 1,0-3-101,10 13 50,-6-15 0,-2-3-612,-10-5 232,9 2-944,-39-21 65,-22-1 1694,19-13 0,-3-1 0,-5 7 1,0 0-1,-24-16 0</inkml:trace>
  <inkml:trace contextRef="#ctx0" brushRef="#br0" timeOffset="74413">8248 4810 22740,'-18'-8'-2450,"0"2"1809,5 0 192,1 3 317,0-2-43,3 4 434,-1-1 423,5 2-592,2 15-593,19 17-898,-12 9 654,20 1 1,5 1 54,-15-11 0,1 0 11,14 14 1,3 1-113,-9-10 0,2 1 272,-1-1 1,1 3 0,1-1-443,4 6 0,1 2 733,3 6 0,2 5 1,-4-4 311,-1-3 0,-3 2-598,-5-10 1,1 6 0,-1 0 0,-2-4-343,5 14 1,-2-1 831,-3-7 0,0 3 0,-2-3 0,1 5 0,-2-3 0,0 2 0,0 0 0</inkml:trace>
  <inkml:trace contextRef="#ctx0" brushRef="#br0" timeOffset="76813">9777 6884 23999,'0'-5'-6386,"0"20"4258,0 13 1064,0 14 515,0 4 213,-11-4 576,9 3-425,-9 3-989,11 0 1174,0-3 0,0-1 0,0-5 0,0-4 0,0-4-475,0-5 363,0-6-220,0-4 422,0-6-90,0-3 0,0-25 90,0-13-270,15-33 714,-11 7-397,11 16 1,2 1 653,-1-6-228,10-10 303,1 21 326,-9 18 461,10 1 353,-10 16-764,5 21-1481,-8-2-675,1 21-365,-3-5-360,0 4-226,-2 3-174,-1-1-519,-2 15 680,-2-18 1534,-1 15 372,-3-31 839,-1 2-246,0-17-157,0-2-439,2-22 786,3-8-74,1-11-58,8-23-92,-3 16 182,6-18-143,-3 15 200,1 2 202,1 2-729,6-5 128,-6 17 222,7-1 62,-10 23 825,7 27-1934,-8-13-142,-3 25 0,-1 5-589,2-8 497,-3 14 0,1 2-1246,4 2-5,0-8 0,1-1-1470,10 4 2863,13 7 1,-2-22 0,4-4-1</inkml:trace>
  <inkml:trace contextRef="#ctx0" brushRef="#br0" timeOffset="77263">11258 7007 23189,'-29'-13'-2795,"-34"4"3166,38 5 191,-12 11 0,-2 2 595,-2-4-616,6 22 0,1 6-594,-3-5 68,13 4 1,2 2-521,-1 8 719,10 2-970,5-3-473,8 14-838,0-16-233,21 14-9,8-30 1001,24-1 1060,-8-15 527,0-5 501,-14-20 0,-1-5 689,8-5-676,-9-2 0,-3-4 511,-1-9-476,-10 8 0,-1-2-393,4-23-601,-5 4 1,-3-2-195,-6 21 1,-2 1-486,2-13 1,-1-2 221,-3-3 1,0 2-82,0 12 1,0 0 51,0-23 0,0 2-272,0-1 469,-7 20 0,0 5-271,3 6 737,-11 6-602,15 42 528,0 24 63,0 15 0,0-8 0,0 2 7,-1-16 0,2 1-17,6 27 0,1 0 121,-7-24 0,2-1-218,10 10 0,2 0-191,-6-3 0,1-3-626,2-9 0,3-1-1027,6 17 0,0-1 1897,10 1 1,-10-18 0,2-3-1,12 6 1</inkml:trace>
  <inkml:trace contextRef="#ctx0" brushRef="#br0" timeOffset="77563">12130 6750 24808,'-19'-6'-2791,"14"0"-585,-28 5 4641,21 19-987,-4 9-275,8 30-861,8-7 338,9-10 0,2 0-1667,-6 10 1418,20-4 0,3-1 420,-7 6-665,8-9 1,2-1-235,-2 2 575,-4-7 0,-3-1 219,-6-6-3986,9 11 4973,-45-50 0,19 13 0,-19-21 0</inkml:trace>
  <inkml:trace contextRef="#ctx0" brushRef="#br0" timeOffset="77696">12035 6633 23009,'31'-33'-460,"16"5"1744,-25 3-1845,23 6 1581,-4 4-229,5 4-734,5 6-1224,7 2 1120,3 3 0,-27 8 0,-1 2 1,1 1-1,0-1 0</inkml:trace>
  <inkml:trace contextRef="#ctx0" brushRef="#br0" timeOffset="78697">8045 4951 22020,'0'-7'-5936,"0"0"4078,0-1 973,0 0 337,0-1 122,0 0 32,0 2 166,0 2-1458,0 1 1775,0 18-178,0 15 178,0 14-178,0 14 178,0 2-89,0-26 0,0 1 0,0 5 0,0 1 45,0 4 0,0 1-45,0 4 0,0 1-5,1 1 0,-2 5 40,-3 2 1,-1 5-1,1-1 19,2-13 1,2-2-1,-2 5-23,-1 0 0,-3 6 0,0 2 0,1-1 0,1-5-12,2 8 0,3-4 1,-3 3 17,-2-3 0,-3 4 0,1 0 0,2-3 12,2 1 1,3-3 0,-3 0 11,-4 1 0,-2 0 0,1-1-29,6-1 1,1 0-1,-1 4 3,-4-2 1,-2 4-1,1 0 1,1-3-36,3 1 1,2-2 0,-1 5 4,-2-6 0,0 5 1,-1 1-1,0-1 1,2-7-134,1 3 1,1-5 0,0 4 115,0-6 0,-1 5 1,0 0-1,1-1 0,-1-6 1,1 2-1,0-5 1,0 1-1,0 13 0,0 1 1,0-1-1</inkml:trace>
  <inkml:trace contextRef="#ctx0" brushRef="#br0" timeOffset="79597">8508 9271 23729,'14'-39'-2909,"-3"2"1876,-11 1-859,0 4 756,-18 1 5,13 4 286,-36 4 1131,35 5-2495,-45 3 2420,13 8 440,-14 3 249,19 13 1,2 2 1264,-3-6-880,7 25 0,4 4 177,8-5-1414,4 13 0,5 4 759,6 3-1464,10-16 1,7 0-105,5 3 0,5-2-81,4-9 1,3 1 154,0 1 0,2 4 0,-1-4-174,-1-3 1,0-2 525,22 15 1,-1-1 320,-25-17 0,-2-1 149,5 4 1,-2-1 715,-3 2-23,-14-6-1010,-7-1-714,-7-3 462,-23-4 2464,-17 0-735,-14-5-1757,12-3 1,1 1 352,-14-2-88,22-9 1,0 0 351,-8 5 0,6-40 1,4 10-1</inkml:trace>
  <inkml:trace contextRef="#ctx0" brushRef="#br0" timeOffset="80052">9120 8796 23729,'8'-5'2532,"-2"2"-1198,-4 16-5725,-1 13 2157,-1 10 1000,-17 10 935,12-3-365,-12 7 112,11-9 0,2 2-360,3-10 1,-1 2-48,-3 25 1,0 0 1183,5-24 0,0 1-209,0 9 1,0 6 0,0-6-17,0-9 0,0-1-395,0 28 0,0-2 201,0-10-7,0-15 0,0-2 64,0-3 181,0 1-333,0-20-1144,0-6 1163,0-28 180,0-19 0,0-13 90,21-10 644,-15 14-329,14 22 0,1 1 1036,-5-23-732,19 5 679,-10 6-158,0 9 246,6 7 730,-9 11-454,13 4-226,-15 7-1190,12 19-261,-12 8-1555,5 11 112,-1 20-626,-4-20 792,-3-5 0,0 1-2357,5 5 1197,1-10 1,2-1 2168,9-1 0,13 0 0,-10-15 0</inkml:trace>
  <inkml:trace contextRef="#ctx0" brushRef="#br0" timeOffset="80418">10202 9303 23999,'-46'-5'112,"-2"2"-256,2 24 1694,0 8-1113,19 11-1133,-7 0 326,30-10-900,-17 3 821,19 0-852,-4-1 249,6-1-1158,0 0 129,20-3 709,7 5-81,-1-11 1367,36-1-92,-38-15 1092,34-4 318,-29-18 747,0 11-111,-3-34-505,-4 17 362,0-22-951,-5 7-638,2-21-357,-8 13-173,-5 8 0,-2 1-1553,-2-2 204,-1-5 647,-1 23-382,0 4 465,0 25 88,0 12 403,0 17-44,0 27-456,0-18 120,6-15 0,3 2 804,3 2 1,2-3-1,22 19 1,-15-20-1,-1 1 1</inkml:trace>
  <inkml:trace contextRef="#ctx0" brushRef="#br0" timeOffset="81263">11048 9569 23279,'0'-28'-5846,"0"-8"3808,17 4 3017,-12-5-1559,26 5 1916,-28-2-1741,27-3 1170,-12-19-1574,1 13 1618,8-14 232,-15 1-1313,3 14 641,-6 8 0,-1 0-1363,-4-2 1088,4-8-1023,-4 19 540,-2 5-236,0 4-56,-2 5 516,0 5-528,0 20 373,0 13 23,0 12-2,0 6-10,0-3 36,0 3 183,0-10 0,0 0 90,0 18 45,0-10 0,0-1-135,0 3 4,7-10 0,0-1-896,-3-1-224,11 7-2105,-5-11 3174,-7-10 0,7 3 0,-10-11 0</inkml:trace>
  <inkml:trace contextRef="#ctx0" brushRef="#br0" timeOffset="81913">12285 8654 25528,'0'-9'-6206,"0"1"4168,0 2 1783,-38 3 2158,29 17-908,-26 0 1,-4 4 567,16 26-1505,-10-4 1,0 3-264,16-13 1,2 1 641,-6 12 1,4 0 310,4 21-546,5-31 1,2 1-1311,5 28 178,-4-19 1,5-1-1263,28 18 867,-10-12 0,3-3 135,5-21 0,4-2-196,10 12 0,0-2-887,12-2 2378,-16-13 1,1-2 0,17-3 0,2-3 0</inkml:trace>
  <inkml:trace contextRef="#ctx0" brushRef="#br0" timeOffset="82197">12948 8608 22740,'30'-5'1789,"-8"0"-659,26 3-1067,-13 0 297,1 2-77,24 17-807,-15-13 344,-7 21 0,-2 4-1069,2-2 268,-7 22 0,-6 6-1613,-6 2 1439,-4 2 0,-8 1-786,-24 4 424,0-9 1,-3 1 437,-3-22 1,-3-1 1137,-3 10 1,-1-1 0,4-13 0,0-3 0,1 0-1,-1 1 1</inkml:trace>
  <inkml:trace contextRef="#ctx0" brushRef="#br0" timeOffset="82698">13390 6222 24359,'-38'0'0,"3"25"946,-8 18-1269,26-15 0,0 4-92,-13 20 0,2 2 26,11-17 1,2 0-24,-5 15 1,1 2 53,10 1 1,2-2-304,0-12 0,4 0-603,13 24 0,6-1-611,-5-28 1,4-2 1678,23 20 0,6-5 1,-16-21-1,1-4 1,11 6-1,1 1 1</inkml:trace>
  <inkml:trace contextRef="#ctx0" brushRef="#br0" timeOffset="82964">14085 6285 23009,'17'-7'3997,"7"2"-3580,6 26-3322,2-15 2653,-10 47-2546,1-24 1345,0 32-24,-3-8 378,-10-10 1,-1 2-241,-3-10 0,-1 1 266,1 28 0,-4 1 932,-10-26 0,-3 2-975,-3 14 1,-4 8-1,-1-8 831,-5-8 1,-3-1 428,4 1 1,-2 3 0,1-5 0,1-7 0,0-3 0,-1 0 0,0 1 0</inkml:trace>
  <inkml:trace contextRef="#ctx0" brushRef="#br0" timeOffset="99414">2270 11316 25978,'0'-10'-5666,"0"1"3717,0 4 1515,0 0-115,0 22 213,0 13-58,0 12 256,0 12-1458,0-9 1596,0 9 0,0 2 0,0 1 0,0 2 0,0-21 0,0 0 0,0 19 0,0-23 0,0-1 0,0 17 0,0-18 90,0 5-180,0-23 0,0-19 180,0-25-154,-1-14 0,2-4 183,8 11 0,2-1 4,-4-6 1,0-4 0,1 6 161,3 8 1,2 2 66,10-20 1,-1 3 460,-7 4-400,8 15 1,2 4 1106,-1 10 519,27 18-662,-22 2-1304,-1 24 0,-1 5-708,-2-3 45,-4 15 0,-2 3-870,2 3 620,-7-6 1,-1 1-1126,-1 5-511,-1 12 694,-3-14 867,-5-17 877,2 6 188,-4-25 274,1-2-158,-1-9-474,4-42 816,-1 12-311,1-16 0,1-3 269,4-8-329,1 3 0,1 0 454,4-9-403,-4 22 0,1 1 858,6-4 333,2 5-798,1 10 497,10 6 515,-6 11 268,19 4-641,-18 28-1499,20 14-161,-20 12-1048,9 7 723,-20-23 0,-1 0-1292,10 19 638,-6-10 0,0 0-1828,5 6 1280,-5-13 0,2-1 229,5 1 418,6-13 1,1-5 2301,3-3-209,0-19 1,0-3 1843,-4 3-1089,-5-23 0,-4-5 724,0 6-1138,-8-11 1,-3-4 152,-4-2-622,-2-17-155,-6-4-1733,0 18 191,-7 10 1,-1 1-1323,4 3 876,-28-7 380,15 28 824,-13 26 2228,14 5-870,-2 42-509,12-20-484,1-1 1,1 1 450,0 9-225,4 16-209,0-23-526,24-3-2316,-18-5 936,37 6 1301,-17-15 233,17-1 578,-1-16 584,-10-5 337,-7-23 406,-8-14-219,-8-11-879,2-7-357,-11-14-234,3 17-337,-2 9 0,-2 1-1044,1 0-55,0-3-318,0 24 874,-15 9 943,11 23 34,-12 15 819,16 10-1113,10-7 0,0 0-705,-5 12-25,14-16 1,2 2-2800,-3 25 1251,13-17 2218,-14 9 0,4-23 0,-4-3 1</inkml:trace>
  <inkml:trace contextRef="#ctx0" brushRef="#br0" timeOffset="99713">3375 10908 22200,'17'-6'4508,"6"2"-4325,16 18-2245,1-10 1610,-9 26-1187,9-14 1012,-15 0-84,19 10-259,-18-11-751,18 8 469,-18-9 1018,10-4-132,-10-9 1691,0 2-1498,2-3-1690,17-14 2305,-11 10 1,15-23-1,-15 11 1</inkml:trace>
  <inkml:trace contextRef="#ctx0" brushRef="#br0" timeOffset="100380">5093 10626 25438,'-5'-20'-8492,"2"4"5977,-3 6 1423,2 5 931,0 3 1738,0 25-1231,0 20-281,0 14-850,1-8 0,1 3 1068,1-17 1,-1 2-128,1 7 1,0 5 0,1-4 101,-1-1 0,1-1-196,-1 14 1,1 2-512,0 1 1,0-2 283,0-14 1,0 1 81,-1 2 0,0 5 0,3-5-61,4-7 1,0-1 25,-4 21 0,-1-2 4,12-2-339,-13 8 166,0-35-266,7-7-915,-6-9-1493,6-5 2634,-3-27 1030,1-1-273,4-25 391,1 2-117,0-8-140,3-7 717,1-3-252,3 0-359,0 2-603,1 6 396,5-2 467,-5 21 469,11 5 39,-13 22 1146,12 30-2779,-12-2-506,6 22-369,-7-7-181,2 2-305,-3 3-46,8 19-645,-5-16-169,-1-8 0,1-1 258,6 1 2268,0-11 0,3-4 0,9-5 0,14-2 0</inkml:trace>
  <inkml:trace contextRef="#ctx0" brushRef="#br0" timeOffset="100668">6047 11277 24808,'-17'-5'-1247,"-9"0"1450,3 29 284,-16-18-8,27 27 1,2 4-1652,-12-7 999,4 14 0,5 3-525,9 0-31,-3-6 1,1-1 131,6 2-672,0 12-306,19-16-723,9-12 1861,23 0 215,-7-18 965,11-21 990,-24 8-999,-8-29 1,-4-8 97,-5 8-829,-3-17 0,-8-2 157,-23 1-1423,6 9 0,-1 0-757,-11-5 762,1 17 0,4 3-2380,15-3 3128,-36 6 0,37 5 1,-14 4-1</inkml:trace>
  <inkml:trace contextRef="#ctx0" brushRef="#br0" timeOffset="101068">6732 11304 25258,'-51'0'180,"12"0"-180,-2 0 90,12 0 0,2 17 297,-5 11-303,18 10-1040,-2 22-142,16-21-131,17 1 1,6-2-1351,4-1 1304,14-4 1,3-6-156,7-13 902,-6-2 0,0-3 2,9-8 1029,-11-7 0,-2-2 1045,3 3 765,6-37 553,-18 8-860,-12-12-1242,-10 14 0,-2 0-1193,-4-7-671,-3-17-643,-1 30-214,-15 4-129,11 10-240,-12 27 2500,16 5-1689,0 33-212,0-6 82,0 6-116,0-14 1617,0-4 0,19-1 1,4-4-1</inkml:trace>
  <inkml:trace contextRef="#ctx0" brushRef="#br0" timeOffset="101266">7040 10708 25438,'-38'0'90,"0"0"-180,2 22 144,2 3 0,1 5-933,12-3 1,2 3 721,-16 23 1,4 1-1,19-22 1,4-1 0,-3 12-1,0 0 1</inkml:trace>
  <inkml:trace contextRef="#ctx0" brushRef="#br0" timeOffset="101730">8080 11653 23729,'20'-42'-1870,"-15"7"-303,28-12 2869,-29 9-1735,20-4 1510,-21-3-1404,8 1 923,-1-3-824,-8-18 406,8 15 537,-10 10 1,0 1-1276,0-3 1087,0-7-1142,-16 15 372,12 14 95,-11 0 182,4 15 1297,8 35-864,-8-3 342,9 14 1,4 4-540,-2 17-69,0-19 0,0 4-626,0 8 0,0 0 541,0-13 1,0 1 513,0 14 0,0 0 0,0-19 1,0-1-1,0 0 0,0 0 0</inkml:trace>
  <inkml:trace contextRef="#ctx0" brushRef="#br0" timeOffset="101880">8060 12152 25978,'-26'0'360,"11"-15"-4543,36-3 5478,5-1-837,2 3 1,3 1-1193,23 0-64,-21 0 1,0-2 879,5 5 0,1 1 0,4-2 0,0 0 0,2 1 0,0-1 0</inkml:trace>
  <inkml:trace contextRef="#ctx0" brushRef="#br0" timeOffset="102163">9658 11274 26068,'-50'0'90,"1"16"807,14 5 1,1 5-1049,-7 19-210,11 0 1,6 1-646,11 4-16,5-7 0,7-2-1348,29 4 261,-7-14 0,3-3-836,34-2 2719,-26-14 1,-1-3 0,18-3-1,2-6 1</inkml:trace>
  <inkml:trace contextRef="#ctx0" brushRef="#br0" timeOffset="102730">9938 10732 24629,'-14'-23'-7262,"2"7"5051,2 8 2429,8 30-27,-8 1 669,10 28-942,0-12 0,0 2-36,0-6 0,0 1-680,0 14 0,0 1 1008,0-10 1,0-2-124,0 2 0,0 0-232,-1 0 1,2 2-47,6 14 0,2 1-234,-8-16 1,1 1 332,6 1 0,1 4 0,-2-6-103,-5-8 0,-2-1 138,4 9 1,0-3-74,2 3-144,-4-7 262,4-8-520,-6-7-267,3-9 55,1-4-279,4-28 1450,8-14 613,1-14-217,8-9-366,-8 23 0,0-1 865,12-19-833,-4 12 0,1 2 1173,3-1 424,18 0-1232,-22 28 513,18 32-1085,-22 5-678,-2 8 0,-2 3-1073,-2 11 669,-2-4 1,1 0-817,1 7 645,-1-9 1,1-1-1282,4 0-508,6 6 1287,9-23 1890,-8-11 526,25-4 791,-22-30 714,21-11 59,-25-14-578,5-3-243,-14 9 88,-4-3-1279,-4-1-221,-4 13 1,-1 0-1217,-1-17 68,0 14 1,-1 1-925,-1 2 952,0-4-266,0 44 428,0 16 186,0 35 203,17-2-1356,-8-17 0,0-1-707,11 8 2241,14 10 1,-20-24 0,17-2 0</inkml:trace>
  <inkml:trace contextRef="#ctx0" brushRef="#br0" timeOffset="102888">10777 11016 24718,'-14'-19'-7469,"6"3"8204,-2 6 0,31 18 1,1 8-1</inkml:trace>
  <inkml:trace contextRef="#ctx0" brushRef="#br0" timeOffset="103548">11203 11691 23369,'6'4'-4429,"2"0"4259,2-4 1653,12-13 140,-5 9-166,19-26-985,-11 3-244,14-21-223,-15 6 826,2-2-739,-12 12-645,-2-1-699,-5 0-308,-2-15 387,-4 12-119,-1-19-39,-24 27 219,4-7-384,-24 24 1788,12 25 1391,11 7-1372,7 11 0,4 3 65,7 13-274,-4-1 1,4 1-54,20 12-216,-16-20 0,3-1-539,24-2 0,4-3-1310,-5 16 85,14-15 1,3-3 720,0-5 1000,-6-12 1,1-3 680,4-6 247,22-18 1491,-32 9 566,5-35 131,-12 3-962,-9-12-1251,-7 11 0,-2-1-577,-4-10-56,-1 9 0,-2-1-934,-1-5-1075,0-5 44,0 22 256,-16 7 259,12 6 321,-13 30 2174,17 12-1262,20 15-669,-16 3 710,34 1-36,-9-10-33,7 6 127,17-11 1242,-23-16-2050,21 8 1574,-25-22 1401,14 7-515,-21-9 65,8-43-278,-19 20-793,-2-14 1,-3-2-847,-3 5-492,0-21 42,0 26-648,0-5 58,0 42-1018,0 31-589,20 9 2681,-9-6 1,0-1 0,14 1 0,-8 13 0</inkml:trace>
  <inkml:trace contextRef="#ctx0" brushRef="#br0" timeOffset="103845">11373 10737 25348,'-1'-10'-5710,"1"0"4305,0 1 1003,26 4 3020,2 1-935,17 3-808,-7 1-155,8 0-810,-12 15 516,27 0-501,-25 3-3448,23 7 3168,-24-6 0,6 8 0,-14 0 1</inkml:trace>
  <inkml:trace contextRef="#ctx0" brushRef="#br0" timeOffset="104413">12257 10336 25798,'0'-4'-4677,"12"0"8218,-9 22-6701,25-14 3869,-14 35-2943,15-20 1944,-1 20-974,2-6-2373,-4-6 1,1 2 3649,16 14 1,-14-13-1,1-1 1,12 10-1</inkml:trace>
  <inkml:trace contextRef="#ctx0" brushRef="#br0" timeOffset="105836">13555 11183 25708,'-11'6'2019,"2"-2"-2126,1-4-2305,3 0 2293,1 0 0,3 0 0,1 0 0</inkml:trace>
  <inkml:trace contextRef="#ctx0" brushRef="#br0" timeOffset="106765">13603 11817 26428,'0'-11'-6206,"0"2"4077,-17-1 2049,13-2-3579,-13 4 3833,7 1 1,7 5-1,-7 2 1</inkml:trace>
  <inkml:trace contextRef="#ctx0" brushRef="#br0" timeOffset="112630">15172 11785 24629,'0'8'-4677,"17"-3"5641,-13-22-1682,32 12 2655,-18-46-2358,19 23 744,-20 1 0,-1-3-304,19-23-247,-16 25 0,-1-1 771,0-1 0,0-1-387,5-13 1,-1-2 142,-5 12 0,-1 0-724,4-10 0,-2 1 888,2-14-1126,-4 4 468,-4 5-549,0-5 72,-7 19 32,2-3 162,-7 48-583,0 39 370,0 9 315,0-2 0,0 1 89,0-24 0,0 0-451,0 28 0,0 1-9,0-26 0,0 2-974,-1 10 0,0 5 1,3-5 1615,8-10 1,0-2 0,-8 21-1,0-3 1,18-3 0</inkml:trace>
  <inkml:trace contextRef="#ctx0" brushRef="#br0" timeOffset="113352">16543 11218 25528,'-33'-1'572,"14"-1"-1030,-7 0 517,7-1-518,-6 0 411,-13-5-251,16 2-1,-13-9-279,16 6-542,-1-6 99,8 3-379,5-2-493,2-20 214,4 11 296,19-23 1032,9 23 1214,22-11 265,-9 20 745,14 1 126,-23 11 314,8 24-1360,-7 19-985,-11 11-664,-8-7 1,-2 2-1356,-4 14 1029,-4-5 0,-2 1-81,1-23 1,-4-1 230,-10 12 1,-1-1-280,7 15 1145,-18-31 0,0 0 1640,18 23-914,-23-19 1,-4-3 1330,13 13-1294,-11-15 1,0-3 1162,15-4-1102,-18-4 848,20-13-297,-7-25-2716,9-9-245,7-29-275,5 15 701,17-14-141,4 31 1249,23-6-390,-9 23 660,4 5 1689,7 20-207,-9 13-1448,-2-4 1,-1 3-365,11 19 96,6-5 0,3-3 0,-24-18 0,-1 0 0,19 9 0,0 1 0</inkml:trace>
  <inkml:trace contextRef="#ctx0" brushRef="#br0" timeOffset="113802">17523 10999 22290,'0'-4'-6206,"0"0"4527,24 3 4322,14 0-1204,11 1-446,6 0-231,-13 14-767,-2-11-164,-9 16 1,-2 3 700,4-6 306,12 33-2444,-36-25-743,-20 19 1335,7-15-361,-39 7 2131,21-12-272,-21 0 1284,10-2-521,-3 2 727,17-6 276,0 6-1417,19-10-1145,0 6-1420,20-3 536,-15 2-1432,42 5 1355,-25 2-745,24 2 902,-12 4-59,10 16 1199,-23-9-50,1-5 1,-2 0-490,-10 5 641,1 1 0,-4 0-1074,-18 0 1275,-1-3 1,-5-2-49,-24-5 474,11-7 1,-1-1-204,-10-1-796,8-7 0,0-1 860,-1-6 1,4 1 0,19-7 0</inkml:trace>
  <inkml:trace contextRef="#ctx0" brushRef="#br0" timeOffset="114146">18817 11007 26338,'-22'32'-1200,"-8"-14"3051,27 14-4654,-24-13 3823,24 18-2621,-22-5 1710,22 1-1134,-16 1 432,17 1-453,-6-1-537,8-1 1385,0-1-1598,0 8 1620,0-11-1095,16 11 385,7-22 185,-3 1 610,42-11 972,-36-4-928,14-2 0,3-1 531,-1-1-499,-2-8 1,-1-2 1233,4-9-635,-7 0 1,-1 0-1,-1 1 1,9 1 0</inkml:trace>
  <inkml:trace contextRef="#ctx0" brushRef="#br0" timeOffset="114346">19212 11291 24179,'-12'-4'491,"-2"21"-240,0 8-650,2 8 1,1 3-610,3 13 570,0-5 0,-1 0-189,0 4 354,3-6 1,1 1-1184,-1 6 771,1-8 0,2 0-1541,1 4 105,1 7 92,1-21 76,0-6 1810,22-6 0,-17-7 1,18-3-1</inkml:trace>
  <inkml:trace contextRef="#ctx0" brushRef="#br0" timeOffset="114630">19695 11389 24988,'0'-28'-5486,"0"3"3358,0 7 1243,0 6 247,0 5 1112,0 2-688,0 25-15,17 7-1727,-13 14 1704,11-10 0,3-2-167,5 12 169,-4-4 0,0 0-292,5 6 272,-7-8 0,-2 0-374,0 3-82,3 7 367,0-10 315,-17-13-2924,6 4 1002,-25-35 2212,-3-10-145,-1-17 1,-18-7-1,13 6 1</inkml:trace>
  <inkml:trace contextRef="#ctx0" brushRef="#br0" timeOffset="114763">19680 11258 22830,'17'-33'-1526,"-13"4"1831,24 12 0,6 3 1713,-4-5-1342,14 7 1,3 4-320,4 2-361,-17 4 1,0 0 48,15 2-45,-2 0 651,-2 0-1060,11 21-2596,-15-1 2532,9 4 1,-19 12 0,-1-11 0</inkml:trace>
  <inkml:trace contextRef="#ctx0" brushRef="#br0" timeOffset="115146">20980 11072 26517,'-29'-14'-3328,"1"2"2384,4 6 1480,-6 2 58,7 3-17,-14 24 322,15 14-1063,5-1 0,2 2-277,7-5 0,1 1 189,-1 17 1,2 1-319,2 11-7,11-21 1,3 1-384,3-4 1,3-2-91,3-8 1,3-2-26,9 14 0,2-4 36,11-1 1032,-4-15 1,2-3 324,8-5 615,13-5 375,-13-7 782,-17-23 340,2-7-630,-23-14-1495,-6-14-1048,-33 21-933,20-12-863,-52 19 363,30 6-1178,-30 10 3232,8 6 0,-4 7 1,-3 0-1</inkml:trace>
  <inkml:trace contextRef="#ctx0" brushRef="#br0" timeOffset="115731">22677 11406 25888,'31'0'540,"-2"12"-2659,3-9 2178,1 10-877,5-4 637,7-7-1102,-12 9 0,2 1-703,21-5 1889,-19 3 0,-1 1 0,15 3 0,-1 2 0</inkml:trace>
  <inkml:trace contextRef="#ctx0" brushRef="#br0" timeOffset="115913">22822 11783 24988,'-28'3'1188,"5"-1"437,5-1-1609,68-13 481,-20 9-357,11-10 1,6-1-1532,-4 6 1,0 1 496,-7-1 0,0-1 951,15-3 1,0 1 0,-12 6 0,-1 0 0,2-5 0,0 0 0</inkml:trace>
  <inkml:trace contextRef="#ctx0" brushRef="#br0" timeOffset="116138">23293 11059 24808,'-48'-9'-1591,"5"0"2012,9 6 730,15 0-1295,38 20-219,11-7 0,5 2 68,-2 10 1,2 2 10,20 4 0,-1 0-288,-27-3 0,-2 1 27,8 2 1,-2 2-362,-8 5 0,-6 3-2626,3 24 480,-7-3 1,-7 2 3037,-15-21 1,-4-1 0,2 16 0,-2-1 0,-10-15 0,0 1 0</inkml:trace>
  <inkml:trace contextRef="#ctx0" brushRef="#br0" timeOffset="116918">24903 11537 24449,'-1'-8'-7173,"1"1"4810,29-8 5907,-5 4-2413,13-3 0,4 0 342,17-5-922,-1 1 1,2 0-204,-18 8 1,-1 0-109,12-3 0,3 0 825,2 2 0,-1 2-11,-15 2 0,1 1-1217,25-1 1,-3 1-114,-29 4 1,-2 0-33,6 0 1,-1 2-219,19 15-630,-19-11 569,4 29-1091,-17-29 1036,-3 31-1495,11-11 723,-8 8-449,25 9 632,-17-19 498,14 6-115,-8-12 1354,4-3-674,6-3 1007,-10-6 0,2-1-275,-6-1 0,1-1 47,29 2 1,3-4-107,-24-5 0,1-3-245,8 4 0,5-1 0,-4 0 311,-4-3 1,1 0-263,6-1 0,6-1 0,-5 1 115,-5 0 1,-3 0-64,15 1 0,1-2-103,-7-3 0,-3 0-32,-17 9 1,2 1-137,18-3 0,-1 0-199,-2 0 106,-14 5 0,-3 4-359,1 16 114,-1-11 1,1 2-540,3 24 118,2-19 0,2-4-141,8 5 489,-3-6 1,3-2-109,-19-5 0,2-2-201,5 3 1,5 0-1,-4-1 644,0-2 0,-2 0 1,15 0-1,0 0 0,-17 0 1,0 0-1</inkml:trace>
  <inkml:trace contextRef="#ctx0" brushRef="#br0" timeOffset="117196">29448 11414 22740,'24'0'899,"0"0"-359,10 18-2361,-5-13 1821,9 13-638,-4-2 226,3-12 715,6 21-599,-10-23 1,2-1 192,25 15-50,-6-14 0,2-2 640,-19 3 1,1 0-447,6-1 0,5-1 0,-3-4 505,-1-5 1,-1-1 32,15 7 1,2 0-408,-17-7 1,1-3 0,-3 1 562,7 1 1,2 1-425,5-2 0,5-2 0,-5 1 219,-6-3 0,0 2-274,5 1 1,6 0 0,-6 2 6,-7 1 1,1 1-224,4 2 1,5-1-1,-5 1-71,-6 0 0,-1 2-46,15 0 1,1 2-102,-2-1 0,-1 2-177,-15 1 1,1 0-888,1 0 1,3 0 0,-5 0-90,-7-1 0,-1 2 1203,8 5 1,-2 1 0,3-4 0,-5 10-1</inkml:trace>
  <inkml:trace contextRef="#ctx0" brushRef="#br0" timeOffset="117864">24397 10381 25438,'1'-10'-4772,"-1"0"3082,0 6 315,0 12-26,0 5-282,0 19 147,0-8 271,0 5-1411,0-8 2631,0-1 1,0-4-1,0-1 1</inkml:trace>
  <inkml:trace contextRef="#ctx0" brushRef="#br0" timeOffset="117982">24507 10435 24269,'0'-20'-2458,"0"40"0,0-3 1,0 36-1</inkml:trace>
  <inkml:trace contextRef="#ctx0" brushRef="#br0" timeOffset="118702">32585 10560 27057,'11'-1'1249,"1"0"-1149,-2 0-91,0 1 61,7 0-203,-4 18-2026,6-14 1911,-7 29-2022,1-17 276,-5 14-257,3 11-50,-6-8-221,0 25 24,-4-24 1676,-1 8-2408,0-10 2914,0-12-340,-17 3 3039,13-33-1172,-12-20-869,16-7 739,20-24-54,-15 29-653,19 1 1,0 1 957,-17 5-2070,31-12 507,-36 45 0,8 15 1,-10 21-1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08:11.259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3930 1027 24359,'0'-9'-5306,"-18"2"6020,14 3-1940,-28 2 2731,28 16-1865,-17 17 872,19 8-1239,-5 14-687,7-6 1504,0 7-954,0 1 747,0 2-1266,0-4 911,18-2-1323,-13-6 1415,32 8-166,-7-17 536,22 6 187,-5-27 806,13-3 308,-22-10-284,-1-20 0,0-6 1553,2 0-1632,-6-15 0,-4-3 633,-4-2-1086,-11 4 0,-2-1-296,-3-10-484,-5 11 0,-1 1-673,-2-3-1090,-1-4 371,0 21 39,0 34 462,0 14 346,0 22 314,0 3 253,0-9 149,16 3-2607,9 14-82,10-12 2861,-8-13 1,1-3-1,11 0 1,16 2 0</inkml:trace>
  <inkml:trace contextRef="#ctx0" brushRef="#br0" timeOffset="583">5062 1024 24089,'-26'-8'-1647,"-16"2"1790,24 3-84,-30 2 437,20 15 629,-16 6-154,19 21-1559,4-6 31,11 3 14,22-7 0,4 1-1185,-9 10 791,29 1 0,5 0-660,-10-1 550,13-7 0,3-1-735,-3 2 1412,-11-9 1,-1 0-440,-2-1 1165,4 11 178,-25-23-454,-22 5 743,-19-17 641,-12 1-280,-4-3-202,10 0 113,-1 0 204,2-18-651,4 13 894,6-26-2826,13 13-653,5-14-333,31 3 1961,3 3 176,25 5 837,0 1 96,-7 5 1,1 1-352,-10 2 0,0 1 681,12-3 1,2-1 88,-3 2 0,-2 0 140,-11 3 1,0-1-879,17-6 1,-3-1 446,0-3-814,-14 3 1,-3 0-183,-3-4-442,0-7 102,-16-2-848,-5 8-372,-2-17-118,-3 19-646,-23-12-49,2 19 860,-23-2 790,10 11 702,0 21 1775,5 12-517,13 13-682,7 4 15,9 13-230,0-12-651,0 16-1167,21-5-1583,5-16 612,-1-11 1,1-2 2229,15-1 1,-1 1-1,-11-15 1</inkml:trace>
  <inkml:trace contextRef="#ctx0" brushRef="#br0" timeOffset="883">5892 1066 22740,'0'13'-5576,"0"12"3447,0 13 1155,0 6 335,0-8 214,0 3 210,16 3-750,-12 14-771,23-13 1352,-25 8 283,9-21-1,-5-5 306,-4-3 279,5-6-723,-7-3 977,0-7-597,0-22 155,0-14-105,0-14 362,0-5-36,0 7-323,9 10 1,1-1 893,-5-19-1947,11 11 1,5 1 438,5-4 740,-2 13 0,2 3 0,20 1 0,1-2 0</inkml:trace>
  <inkml:trace contextRef="#ctx0" brushRef="#br0" timeOffset="1183">6857 1027 24359,'-34'-21'-2785,"2"3"1596,5 9 1156,12 23 1248,25 14-3488,-6 12 1132,36 2 522,-21-9-1520,20 1 1902,-8-3-315,2 0-268,10 6-584,-12-12 2290,2 7-460,-22-16-772,-4-1-484,-7-5-710,-33 1 2058,2 2-190,-1-7 1,-2 1 0,-27 9 0,27-8 0,1 0 0</inkml:trace>
  <inkml:trace contextRef="#ctx0" brushRef="#br0" timeOffset="2250">2370 2943 24179,'-14'-3'-227,"10"-1"-3091,-10 2 4944,14-1-3239,-14 21 2310,10 20-1424,-24 4 971,24 16-1997,-9-16 275,3 3 397,8 2-3709,-8 19 4813,10-19 0,0 11 0,0-24 0</inkml:trace>
  <inkml:trace contextRef="#ctx0" brushRef="#br0" timeOffset="2437">2295 2604 24718,'-15'-6'-4117,"3"22"2648,12 11 555,0 12 1,19 3 0,4-8 0</inkml:trace>
  <inkml:trace contextRef="#ctx0" brushRef="#br0" timeOffset="2849">3062 2984 23729,'-41'0'630,"-2"0"-630,6 0 0,-1 13 1072,8 6-631,13 16-1429,8-5-88,9 1-520,0-9-1,22 8-132,-17-10-495,55 2 960,-34-16 1072,17-13 1,2-3 1228,-2 4-96,-5-23 1,-2-7 517,-5 5-858,-8-13 0,-4-6 526,-2-6-353,-8 4 0,-1-1-937,-5 19 1,-2 1-472,1-10 1,-2-1-240,0 3 1,0 4-1413,0-16 1384,-7 16 1,-1 4-772,4 8 830,-12 1 22,16 37 593,0 4 62,0 22 144,0 1-91,9-3 0,2 3-1474,-7 26 70,11-27 0,6 5 0,-3-4 1479,-5-1 0,0-2 0,15 13 0,2-2 0,-10-15 0,0-1 0</inkml:trace>
  <inkml:trace contextRef="#ctx0" brushRef="#br0" timeOffset="3783">5092 2767 23549,'0'-4'-5936,"0"14"3808,0 9 1154,14 10-704,-11 18 1306,22-12-199,-15 28 184,2-23-1793,2 24 1758,-7-30 120,5 14-163,-6-26 551,1 4-448,-4-18-150,3-2 676,-1-6 1835,7-23-666,-1-9-276,6-13 19,-2-2 148,3 9 130,3-4 259,1 2-586,1 2-1558,0 2 756,9-3 438,-9 16 63,9-3 422,-16 21 259,0 0-202,-8 5-585,-3 25-2097,-1-19 114,-2 42-123,0-29-259,-1 22 42,0 5-614,0-11-471,3 20 128,4-27 2745,13 9 0,0-25 1,7 0-1</inkml:trace>
  <inkml:trace contextRef="#ctx0" brushRef="#br0" timeOffset="4168">5998 2729 23369,'0'-13'-5576,"0"2"3538,0 4 1333,-37 3 2608,27 18-1220,-44 11 1223,34 10-1893,3-6 1,0 0-484,-2 9 1370,5 15-478,14-17-332,0-1-1600,0-3 417,0 6-1207,25-14 1449,5 7-154,26-22 1481,-12 0 131,-4-9 990,-11-23 186,-3 18 316,-2-41-1164,-4 26 588,-1-36-988,-10 19-902,1-25-362,-10 26-867,0-8-278,0 19-135,0 5 984,0 5-500,0 23 869,0 9 187,0 15 169,0 2 300,0-4 0,0 0 0,14 0-3015,3 11 1121,1-14 1905,19 14 0,-23-24 1,21 3-1</inkml:trace>
  <inkml:trace contextRef="#ctx0" brushRef="#br0" timeOffset="4981">6423 2755 24269,'1'46'-6001,"18"-8"2343,-15-1 2633,26 5 218,-27-11 438,17 22-493,-18-25 779,6 6-1875,-1-15 1405,-6-5 1016,6-3-730,-3-3 91,-2-22 422,2-9 743,-4-15-755,0-4 218,0 6 140,18-5 526,-14 0-587,27-15 879,-14 16-762,11-12-60,-3 31 1306,3 3 164,-9 14-84,4 23-2445,1 12 70,-7 10-410,-2-10 0,-1 0-620,2 10 557,-4-8 0,1 1-1451,1 4 362,1-6 1,1-1-1180,2-4 1194,15 11 1532,-17-31 843,9 0 1331,-12-25 656,7-8 258,-13-10-1611,-2 1 0,-1 0-41,-1-4-670,-3 2 0,0 1-275,0 6-927,0-5-365,0 17-49,0 5 104,0 20 818,15 7 239,2 22-585,17 1 657,-17-6-453,15-3 684,-18-10-410,14-2 795,-6-1-26,12-3 177,-7 0 725,17-4-196,-20-2 239,15-3-141,-20-3 448,5 0-796,-4-12 480,-5 8-346,7-20-487,-9 21 126,5-20-486,-7 7 131,6-13-847,-9 5-414,3 0 188,-6-3-834,-2 8 599,-1-17-1025,-2 16 855,-18-9-504,13 16 71,-30 0 1721,9 10 326,-7 2 624,-15 18 882,21 7-538,-13 24-194,26-6-339,0 20 93,14-24-2642,34 14-2042,-4-19 1887,3-16 0,3-2 1518,-5-1 1,1-1 0,6-1 0,2-1 0,1 0 0,1-1 0</inkml:trace>
  <inkml:trace contextRef="#ctx0" brushRef="#br0" timeOffset="5850">9035 2784 23009,'-11'0'900,"23"12"-4872,16-9 4543,15 10-746,4-13 786,-6 0-175,2 0-109,2 0-327,3 0 90,16-14 1859,-15 10-1663,-13-8 0,-2-2 1145,2-3-1027,3 1 407,-21-13-1428,-5 17 918,-8-13-1237,-2-4-612,-3 7-219,-19-13-1118,-4 17 1015,-23-4 248,22 14 1534,-18 2-236,21 5 1474,-4 22 338,-2 9-51,25 13-826,-9 20-512,35-20-2000,1 3 0,5-1 406,-2-20 1,2-4 1329,10 15 0,0-3 0,13-6 0,4-3 0</inkml:trace>
  <inkml:trace contextRef="#ctx0" brushRef="#br0" timeOffset="6436">10227 2578 23459,'-18'14'1147,"4"8"-2521,14 10-1515,0 5 1102,0-5 596,0 3 430,0 0 33,21 16-1509,-16-13 222,16 10 209,-7-19 1221,-11-4 307,11-4 28,-14-6 520,11-1-148,-9-6-136,9-2 843,-11-20-236,0-12-8,0-10-307,0-9-28,4 4-152,-1 7 0,1-2 264,7-19 140,-4 8 0,2 1-699,5-2 473,-4 13 0,2 3 408,3 5 322,5 3 262,-7 19 890,2 5-775,-1 23-2090,10 14-59,-6 13 193,-3-10 0,-1-1-800,3 12 593,-6-7 0,-1-1-1033,1 3-912,2 10 787,-3-19 1877,-4-14-163,5 1 282,-8-18 79,3-2 942,-3-19-272,6-21 138,-2-1-557,3 2 0,0 0 676,2-5-488,0 6 0,0 0 709,0-3-190,5-7-921,-9 21 169,2 5 259,-3 6-129,6 5 1160,-5 4 74,13 24-2196,-8 10-168,1 0 0,1 1-681,4 22-29,9 5-586,-3-18-439,1-2-1396,6-3 3466,-5-14 0,1-1 0,18 6 0,-14-10 1,0 0-1</inkml:trace>
  <inkml:trace contextRef="#ctx0" brushRef="#br0" timeOffset="6816">11378 2694 24179,'-20'-15'-4721,"14"5"693,-33 2 5766,19 6-516,-14 18 758,9 23-1888,13-2-589,5 29-813,7-31 872,24 22 414,6-25-848,3-5 0,4-4-335,10-6 457,-11-3 0,-2-2 587,-1-11 1058,15-16 1069,-26 11 20,8-47 12,-20 30-1033,1-29-570,-8 20-785,-3-3-342,0 3-896,0-7-621,0 14 357,0-3 943,0 41 45,0 10 484,0 19 360,22 2-789,4 8-464,14-12 208,-14-9 0,-1-2-291,10 2 1495,10 4 1,-12-19 0,0-3 0</inkml:trace>
  <inkml:trace contextRef="#ctx0" brushRef="#br0" timeOffset="6999">11972 2707 23909,'0'-14'-5666,"-17"3"4782,13 27 534,-12 19 682,16 8-3390,21 19 80,-1-30 2855,4 7 1,8-16 0,-11-2 0</inkml:trace>
  <inkml:trace contextRef="#ctx0" brushRef="#br0" timeOffset="7167">11898 2163 22650,'-4'-4'-7116,"-1"0"6669,4 19 0,0 11 0,1 17 0</inkml:trace>
  <inkml:trace contextRef="#ctx0" brushRef="#br0" timeOffset="7517">12450 3115 23189,'14'-24'-1145,"6"-9"966,-2-17 83,2 4 1,-1-1-482,-2-10 500,1-1 1,-3-1-438,-6-1 466,-3 7 0,-1-1-1102,-2-10 955,-1 10 1,-3-1-368,-8 23 0,-2 0 345,2-27 1,-5 2-512,-7 29 1,-2 2 204,3-16 1,1 4-487,-4 16 905,-3 2 202,17 36 896,-2 18-129,4 14-558,5-5 0,4 2 216,19 17-604,-7-3 1,2 1-157,5-22 1,2 0-817,-1 3 1,1 4-1,0-4-252,0-4 1,0-2-328,10 11 1,0-2 1546,-8-16 1,0-3 0,1 0 0,0-1 0,1-1 0,-1 0 0</inkml:trace>
  <inkml:trace contextRef="#ctx0" brushRef="#br0" timeOffset="8430">14038 2439 25438,'0'-25'-6385,"0"0"4706,0 11 615,0 30 425,0 28 303,17 20-27,-16-11 1,2 1 78,11-18 1,1 1-631,-12 29 0,-2 0 793,11-27 0,-1-2-78,-9 11 1,-1 1 93,8-6 1,0-4-319,-7 19 416,1-16 1,1-2 188,0-5-768,-2 5 853,2-50 67,-23-42-788,15-10 323,-5 21 1,-3-6 0,3 4 259,7 2 0,1 0-140,-3-10 1,-1-5-1,3 5 169,10 1 0,1 1 49,-9-14 0,4-1-24,12 8 1,3 4-294,-6 15 0,1 1 820,2-14 0,5 7 660,23 8 911,-9 4-389,-3 24 252,-7 21-1581,-9-10 171,-4 37-1957,2 18 207,-7 0 479,-3-11 1,-1-2-1347,-1-2 1148,-12-10 1,0-1-1095,5 0 669,-15 4 1182,3-14 0,12-12 1,-12-2-1</inkml:trace>
  <inkml:trace contextRef="#ctx0" brushRef="#br0" timeOffset="8816">14905 2274 25348,'-45'41'269,"0"5"-433,23-12-883,-12 5 965,30-11-1429,-11 2 1195,15 13-891,0-10 30,20-2 0,5-1-792,4-3 1204,14-6 0,2-5 547,4-7 117,-8-4 0,0-5 1431,5-16-664,-10 4 0,-4-3 1658,-1-20-348,2-6 160,-20-8-1515,-6 11-746,-3-26-1066,-4 32-485,-16-10-1270,-1 25 766,-2 20 2642,6 17-1454,13 31-600,18-6-103,-7-12 0,3-3-597,22 8 2332,3 7 1,-6-19 0,4-4 0</inkml:trace>
  <inkml:trace contextRef="#ctx0" brushRef="#br0" timeOffset="9104">15775 2232 23819,'-21'-16'-4755,"15"3"133,-35 2 5968,21 6-358,-13 1-121,14 20 192,9 9-1308,10 11-693,11 1 0,1 1-20,-6 7 1053,13 1 0,5-1-1695,2-2 46,0 10-384,9-18 465,-31-8 735,10-2 742,-5-6 43,-6-4 282,6-3 107,-9-4-736,-24-5 1266,-4 0-267,-28-21-507,15 13 21,12-29 1,1 18 0,8-14 0</inkml:trace>
  <inkml:trace contextRef="#ctx0" brushRef="#br0" timeOffset="9433">16153 2260 25078,'0'-4'-6205,"-14"1"7276,11 18-1962,-11 5 1494,32 0-1789,-13 18 154,30-20 1024,-10 32-2142,9-20 2325,3 10-1432,-9-14 944,-2-1-782,2-1 1307,3 7 151,-8-8-598,4 6 927,-17-15-1233,-1 1 177,-9-10-1308,-24-1 2574,-7-4-1734,-30 0 1134,14-14 0,0 10 0,16-11 0</inkml:trace>
  <inkml:trace contextRef="#ctx0" brushRef="#br0" timeOffset="9666">16522 2103 23099,'7'-2'2427,"0"1"-1671,3 1-1079,10 14-1636,-1 8 916,7 6 1,2 4-463,4 14 870,2-6 1,1 0-1036,1 4-233,-4-8 0,1 0-1432,5 6 3037,-12-16 1,0-1 0,8 5 0,1-1 0</inkml:trace>
  <inkml:trace contextRef="#ctx0" brushRef="#br0" timeOffset="9899">17430 2158 24269,'0'-8'-6386,"-16"3"6881,12 18-1054,-27-9 2399,27 30-2999,-26-15 2423,9 35-1487,-7-16-138,2 14 1197,8-15-874,2 0-152,3-3-2097,-2 9 1858,6-15-2445,-6 5 2989,9-22 0,-4-2 1,4-9-1</inkml:trace>
  <inkml:trace contextRef="#ctx0" brushRef="#br0" timeOffset="10082">17163 2103 22650,'0'-23'-6026,"17"3"7723,-12 7-1879,26 7 1899,-10 4-694,8 22-1963,2-15 1100,-7 40-2253,2-24 2044,-8 10 0,1 2-1762,8 9 1308,-4-4 1,0 0-2369,3 7 661,-4-8 1,1 0 2054,4 3 1,10 6-1,-9-18 1</inkml:trace>
  <inkml:trace contextRef="#ctx0" brushRef="#br0" timeOffset="10266">18175 2128 23999,'-24'-10'-2970,"18"2"-918,-43 4 5366,28 2-559,-39 21 648,24-14-969,5 20 0,1 5-427,1-5-1171,9 12 1,4 2-848,-1 4 1995,9 15 0,2-18 0,6 0 1</inkml:trace>
  <inkml:trace contextRef="#ctx0" brushRef="#br0" timeOffset="10620">18638 2260 25438,'-27'-13'-3217,"-15"5"3230,15 3 120,-10 4 578,6 16 1,1 5 22,0 2-697,6 11 0,3 3-376,3 0-134,12-2 1,2 1-184,-4 3-355,32 25-694,-18-31-639,36 4 648,-15-12 327,16-13 1526,-7 0 116,-6-11 1188,-10-22-466,-3 17 1925,-8-45-2191,5 24 30,-8-25-698,3 4-881,-5 0 405,-4 12 1,0 0-1559,0-17 399,-8 11 1,0 1-1949,4 1 2046,-13-5-1093,4 24 2451,10 7 1,-11 7-1,14 3 1</inkml:trace>
  <inkml:trace contextRef="#ctx0" brushRef="#br0" timeOffset="10983">18747 2240 23369,'-17'-13'-5067,"12"19"5663,-12 21-549,34 10-2683,-13 5 1358,12-7 23,-6 1 319,-7 0-800,7-1 955,1 8-505,-4-14 314,9 5 978,-10-43 1302,-2-12-438,-4-23-230,0-22-591,0 22 515,0-16-183,17 19 478,-12 1-799,13 3-1103,0 5 824,-13 5 528,28 6 0,-29 5 0,11 3 0</inkml:trace>
  <inkml:trace contextRef="#ctx0" brushRef="#br0" timeOffset="11436">19445 2387 23909,'4'-19'-2783,"-1"-6"1024,-3-11 287,0 0 678,-24 10 4,-2-8 221,-15 13 856,-8-6-1162,17 19 1527,-21 17 1125,25-5-746,6 21 0,3 5 45,6-2-682,2 3 1,2 3 311,8 28-1325,-5-13 285,13-10 0,6-2-1418,13 4 676,-1-12 1,3-4-829,16-2 1603,6-4 311,4-15 1024,-12-4-60,-6-16 0,-1-5 1089,4-4-927,-7-13 1,-4-4 264,0-5-1060,-8 1 0,-3-1-358,-4-13-174,-5 20 1,-2-2-218,-4-3 1,-2 2-1294,1-21 739,-1 11 1,0 3-597,0-1 751,0-15 326,0 42-7,0 27-4,0 31 318,0 21 36,8-12 0,4 2-643,7 18-682,-1-6 1,0 1 69,-9-21 0,-1-1-72,5 11 1,-1-2 1357,-10 21 1,21-7 0,-9 1 0</inkml:trace>
  <inkml:trace contextRef="#ctx0" brushRef="#br0" timeOffset="11554">20213 2745 26607,'4'-20'-1877,"-2"-5"0,-1 14 0,-1-10 1</inkml:trace>
  <inkml:trace contextRef="#ctx0" brushRef="#br0" timeOffset="13037">2408 4729 24449,'0'-43'-6206,"18"6"6505,-13-21-1557,28 18 1497,-31 2 0,0 0-790,27-9 693,-27 9 0,-1 0-498,21-4-300,-20-19 728,7 33-451,-9-3 318,0 16-871,0 45 855,-14-8 518,11 40-757,-11-14-877,4 6 570,8 5-371,-3-14 1,0 1 784,1-12 0,1 2 238,1 21 1,-1-1 0,-8 7 0,8-25 0,-1 1-1</inkml:trace>
  <inkml:trace contextRef="#ctx0" brushRef="#br0" timeOffset="13166">2317 5053 24449,'-10'0'-90,"3"0"90,2 0 90,0 0-180,4-14-2285,23-2 2566,31-20-1199,5 12 1133,-19 9 0,-1 2 0,18-2 0,2 0 0</inkml:trace>
  <inkml:trace contextRef="#ctx0" brushRef="#br0" timeOffset="13933">5703 4568 24449,'-23'-6'-1135,"-18"5"1847,14-5-1083,-11 6 746,4 0-36,7 33-337,6-25 784,5 56-1906,8-45 621,32 38-1915,-18-31 1311,25-4 1,5-5-151,-8-3 810,23-2 1,3-7 487,-5-20-109,-2 6 0,-2-5 1663,-8-21-1017,-12 8 1,-4-2 1845,-5-8-1280,1-14-658,-16 15-971,3 0-634,-4 3-972,0-4-169,-17 13 528,13-1 125,-13 43 2142,17 14-2990,22 21-645,-17 6 2996,20-31 1,3-2 0,0 30 0,-1-26 0,1-1 0</inkml:trace>
  <inkml:trace contextRef="#ctx0" brushRef="#br0" timeOffset="14800">9075 4450 22290,'-10'0'899,"1"0"-719,1 15-1237,2-11 2089,1 31-2580,-1-18 814,-1 20-250,0-6-186,0 2 96,0 0-131,1 12 513,2-12-1062,0 16 1582,4-25-436,-1 7 128,18-19 273,5-1 542,13-32 1370,-3-10-320,-8-28-774,-11 13 44,-6 0-357,-7 16-344,0 4-533,0 3 81,0 4-1508,0 27 515,17 11 557,-13 17-1347,25 21 166,-10-21 2036,9 12 1,0-16 0,-4-2 0</inkml:trace>
  <inkml:trace contextRef="#ctx0" brushRef="#br0" timeOffset="14934">9460 4702 22110,'-12'-5'-607,"0"0"0,-2 5 1,5 0-1</inkml:trace>
  <inkml:trace contextRef="#ctx0" brushRef="#br0" timeOffset="16286">9875 4544 22830,'-22'-4'-740,"4"0"198,1 1 596,13 0-1149,-28 2 1808,12 1-346,-8 0-32,-7 0-335,14 16 501,-11-1 588,17 5-1052,-5 2 861,14-5-1797,1 18-350,5-10-347,20 7-400,-15-18-438,28 3 836,-14-10 1171,15-1 372,0-6 876,-6-15 956,-1-5 167,-11-18-749,-1-3 172,-8 7-1594,-5 3-234,-2 10-803,0 4-387,0-3-413,0 6 300,-13 4 1402,9 21 294,12 10-995,17 22 577,13-8 636,-1 3-193,11-3 402,-9-11-80,-3-9 1,2-1 310,9 1-355,-7-11 1,0-1 1873,8 3-307,11-6-446,-12-20 890,-13-7-866,7-25-724,-24 6-821,-9 12 0,-2 0-638,-2-12 50,-10-8 0,-5-1-1093,-14-6 690,3 1 1,-2 0-241,5 30 0,-2 1 282,-7-20 1,1 0-675,-6-7 1345,4 13 0,-1 2-236,-5 1 644,-11-4 440,-3 26 1323,9 9-723,3 11 1,0 7 1550,-11 26-1347,5-3 0,0 5-230,17-3 0,2 3-242,-10 5 1,1 1-102,11-7 0,3 0-222,1 1 0,1 0-477,1 2 1,2 2-358,3 16 0,2 2-464,2-16 0,3 1 274,7 3 1,3 4-1,0-5-159,-6-6 0,5-2 127,14 2 0,9 3 0,-3-5-221,-9-5 0,3-2 336,20 8 1,5-3 259,-14-12 0,-1-4-93,4-1 0,0-2 76,2-1 1,3-2 464,17 1 1,1-2 0,-11-4 0,-1-2 0,15 0 0,0 1 0</inkml:trace>
  <inkml:trace contextRef="#ctx0" brushRef="#br0" timeOffset="17033">11260 4575 23819,'-19'-14'-4519,"-12"2"4449,27 0-3021,-31 2 4021,18 2-946,-32 0 755,16 4-16,-23 2-810,27 2 1261,-9 14 65,25 6 246,20-2-3587,-3 8 798,58-24 1441,-34 7-129,13-7 0,1-4 134,-2 2-142,9 0-602,-21-15 1782,-1-5 1665,-14-18-1565,0 7-1606,-13-9-885,-20 18-476,-2-5 32,-2 9 446,-10 10 211,14-1 35,-1 26 2166,-9 16-615,19 11-317,2-3 1,1 3 104,0 18-318,13-15 0,4 7 0,3-4-575,3-8 1,2 0-90,2 9 0,3 7 1,0-9-65,3-12 0,0-2-371,6 21 0,-2-2-994,3 1 1484,-10-15 1,-4-4-1066,-5-2 600,0-2-1320,-13-21 2154,-19-30 184,-4-13 1,0-17-1,4-2 1</inkml:trace>
  <inkml:trace contextRef="#ctx0" brushRef="#br0" timeOffset="17583">11553 4271 23189,'12'0'1169,"0"15"-5600,-2-11 4383,0 28-2370,-3-28 2432,1 34-1051,0-18-204,0 17-782,3 7-33,-4-11 1748,6 22-1008,-6-25 1470,4 7-1397,-5-15 987,0-4 453,-1-3-1277,0-1 64,-1-7 1012,-1-19 975,-2-13-741,-1-8 1,0-3 308,0-13-312,-2 8 0,4 1 470,11 2 926,-10-15-745,11 29 854,-2 4-1055,0 15 1556,10 31-2186,-7-6-260,-2 24-500,0 9-347,-5-14 803,-1-4 0,0-2-1152,0 1 26,2 7-1332,-3-18 2309,0-12 97,-1-2 352,0-9 2047,2-17-929,0-8-297,6-27-2,-3 8 14,5-7 174,2 1-73,-4 11 301,10-15-1939,-11 30 868,8 3 812,-10 15 621,6 23-2099,-7-12-214,2 30 0,-1 9-830,2-12 109,1 17 1,1 2-894,2-10 1925,8 9 1,-4-21 0,2-5 0</inkml:trace>
  <inkml:trace contextRef="#ctx0" brushRef="#br0" timeOffset="18070">12412 4449 23369,'0'-17'-6205,"-20"0"4710,16 4-954,-28 5 3756,18 21 184,0 16-1147,3 9-466,11 18-1474,0-21 1416,16 22-838,-12-26 706,29 11-1158,-13-28 156,0 7-45,14-20 2230,-16 5 416,14-22 953,-15-9-362,2-24-513,-11 7-364,3-5-434,-2 1-116,-7 12-2018,2-14 792,-4 27-1358,1 23 377,14 32 343,-11 8 609,22 17-665,-9-32 88,15 5 1299,-6-10 85,0-12 665,-1 0 764,-7-10 1373,8-15-320,-14 11 913,3-31-1822,-9 10-979,-1-17-317,-3 4-1049,0 37 2144,14 18-3271,-12 24-1509,12-1-1064,-1-8 4150,-11-3 0,23-1 0,-11-1 1</inkml:trace>
  <inkml:trace contextRef="#ctx0" brushRef="#br0" timeOffset="18232">12858 4167 23369,'-16'-20'-7064,"1"4"3671,6 2 2886,3 6 0,6 3 1,0 3-1</inkml:trace>
  <inkml:trace contextRef="#ctx0" brushRef="#br0" timeOffset="18566">13172 4498 22740,'9'0'1079,"6"-16"-998,-1 12 1482,10-43-2682,-10 24 922,4-27-553,-6 17 145,-2-1-354,-4-1 284,1-22-519,-4 14 446,-2 5 0,1-1 273,-2-8 69,-10 9 1,0-1-422,5-6 125,-30-11-51,31 21 164,-25 4 371,25 6-70,-21 1 334,13 11 155,0 30 1596,3 6-858,9 28-552,0-3-180,0 8-231,0 8 29,9-30 0,1 2-490,-8 0 0,1 2-842,14 16 1,4 0-727,-8-13 0,1 2 1879,2 1 0,1 3 0,1-4 1,4-5-1,-1-2 0,1 11 0,-1-1 1</inkml:trace>
  <inkml:trace contextRef="#ctx0" brushRef="#br0" timeOffset="20282">14935 4255 23819,'0'-24'-4407,"21"10"7467,2-9-2471,23 9 864,3-15-586,10 3-446,-26 12 0,1 0-75,3-1 1,2 2-57,-1-1 0,1 1 855,1 1 1,-1 1-1089,-1 1 1,1 1 178,11 0 0,-1 2-388,-14 3 1,0 0-8,18-1 0,-3 5-418,0 20-896,10-15 641,-25 36-1558,-3-24 981,-1 21-732,10 7 176,-8-9 1107,-5-6 0,1 0-622,10 3 1196,11-2 1,4-3-39,-23-14 0,2-3 703,12 2 0,7 0 1,-4-3-52,-7-5 1,0-3 225,10 0 1,6 0-1,-5 0 185,0-1 1,0-2-133,8-4 0,6-1 0,-6 1 184,-2 3 1,-3 0-334,-7-3 1,2-1 0,-1 2-110,-2 3 1,-1 1-1,-2 1-126,6-1 1,0 0-121,1 0 1,3 0 0,-6 0-52,-7-1 0,-1 2-140,23 9 1,-2 1-105,-27-10 0,-2 3-121,10 16 0,-2 1-908,13-4 643,-2 17-565,3-10 734,-14-7 0,1 0-6,-8-5 1,2-1-124,27 6 1,1-2 375,-22-8 0,0-3 354,15 2 0,1-1 238,-14-5 0,0 0-307,3 0 0,0 0 261,1 1 1,4-2-119,-2-4 0,4-3 0,-1 0 277,8-5 0,2-3-264,-11 4 0,5-2 1,0 0-1,-5 0 28,-6-2 1,-5 1-1,5-1-110,7 0 1,5-1 0,0 1-1,-5 0 183,12-3 0,-2-1-182,-9 3 0,3-2 0,-4 2 160,2 0 0,-4 1-144,3-1 0,-2 1-110,-2 1 0,2 1-71,-5 2 1,3 1 0,-2 1-136,5-2 1,2 2 6,4 1 0,6 0 1,-6 2-144,-7 3 1,1 1 28,3 1 1,5 0 0,-5 1-934,-6 0 1,-2 2 1025,15 6 0,-1 0 0,-20-5 1,-1 0-1,-1 5 0,1 0 0</inkml:trace>
  <inkml:trace contextRef="#ctx0" brushRef="#br0" timeOffset="27365">2458 9623 25618,'18'-18'1601,"9"13"-543,-24-29-3949,20 19 3927,5-42-1707,-4 22 552,-6 6 1,-2 0-285,1-6-196,-1 1-47,0 0-419,-2 3 1602,-2 2-1742,2-3 1036,-6 11-297,2-2 356,-7 16-13,0 22-1192,-3 19 535,-14 13 473,11-7 0,2 2-770,-14 16 433,13-15 1,3 5-1,0-4-108,-1-7 1,0-1 124,0 8 0,0 4 0,0-6-696,0 17 1248,0-13 1,0-2-15,0 3-464,0 19 475,-19-35 1140,-2 8 13,-23-27 1399,-2 1-66,7-13-632,-13-15-749,24-2-507,-9-20-413,24 10-1765,2-5-49,30-9 454,-14 8 769,30 1 1,8 2 389,-1-7-167,-4 15 1,9-1 0,-3 2 556,-4 2 1,0 0 11,14-6 1,0 0-1,-13 8 1,-1 0-1,0 1 1,0 0-1</inkml:trace>
  <inkml:trace contextRef="#ctx0" brushRef="#br0" timeOffset="27666">3530 9223 23549,'0'-10'-5306,"-24"1"5930,18 3-2168,-36 2 2819,18 2-383,-18 1-115,18 19 69,-8-13-571,16 44 338,-1-28 43,4 42-193,13-32-1887,0 24-54,26-26-134,24 15-21,4-29 1288,-13-5 0,-2-3 876,1-7-219,19-20 1446,-29-8-57,1-12-429,-21-1-756,-5 8-497,-5-1-1110,0-14-322,-22 12-1834,-5-16-254,-1 26 1310,-16-1-267,19 16 2611,-2 2 1,-4 5-1,15 2 1</inkml:trace>
  <inkml:trace contextRef="#ctx0" brushRef="#br0" timeOffset="27966">3765 9118 23189,'5'-10'-2617,"0"1"1933,-1 9 1667,0 0-358,3 0-178,7 15-2132,-1 9 136,15 20-439,-9-4 500,12 16 132,-12-21-278,7 21-54,-13-26 422,3 11 662,-10-24 565,0 1-395,-4-30 1340,0-12-420,-2-32-268,0 6-126,0-10-1682,18-3 1581,0 14 395,4-12 1,10 24-1,-9 3 1</inkml:trace>
  <inkml:trace contextRef="#ctx0" brushRef="#br0" timeOffset="28566">4488 9088 23279,'-14'-1'370,"3"15"-1064,26 21-3621,-11 7 2554,11-7-99,-15-1 1319,10 2-420,-7 12-742,7-14 73,-10 16 877,0-28 1445,0 3-518,0-38 424,0-7-598,0-16 465,0-16-359,0 19 247,8 0 1,0 0 54,-4 3-147,31-12 1101,-17 33 828,15 4-301,-17 21-1832,6 11-186,-9 8-776,0 5-224,4-10 485,-12 2-1014,6-2-1223,-4 7 640,-2-13 1951,1 3-64,-4-15 702,1-5-358,-1-4 129,1-22 457,3 14 1910,0-34-1836,3 20 488,9-34 16,-2 19-46,16-24 489,-12 26-227,3-6-582,-1 11-1351,-8 15 1972,8-1-178,-11 13-214,5 25-2306,-8-6-310,2 24 39,0 11-303,-1-11-335,2-3 1,1-1 1625,5 6 1,14 11 0,-5-22-1</inkml:trace>
  <inkml:trace contextRef="#ctx0" brushRef="#br0" timeOffset="29006">5723 9127 23639,'-30'-17'-3089,"-12"2"2854,38 6-2735,-32 4 4155,10 3-26,-9 18 398,3-12-720,11 34-1438,1-18 1499,3 38-1228,1-20 1691,8 26-2428,2-29-108,25 15-1791,8-26 1294,23-4 1366,-7-13-84,1-7 1317,2-21 548,-12-11-802,-8 2 0,-2-2 169,0-23-114,-6 6 1,-3 0-308,-3-6-644,-6 1 0,-1 1-540,-3 0-9,-2 19 1,0 0-1399,0-10 666,-19 3-222,15-3 1048,-15 16 581,5 1-593,11 45 820,-11-1 1236,6 29-1044,2 17-126,-6-11 295,9-15 1,0 0-45,-3 16-7,2 0 343,0-1-964,3-18 1,0 0-1903,0 15 766,1-11 1,0-1-52,0 0-1215,0 14 2626,-4-31 1,-1 1 0,-2-14 0</inkml:trace>
  <inkml:trace contextRef="#ctx0" brushRef="#br0" timeOffset="29138">5347 9219 23639,'-11'-21'-8663,"4"1"5593,30-6 5690,-17 8-1589,32 2 0,9 4 824,-6-3-1314,3 6 1,5 1-444,-2 2 1,-2 1-1,-9 1 1,0 0 0,12 1-1,0 0 1</inkml:trace>
  <inkml:trace contextRef="#ctx0" brushRef="#br0" timeOffset="29386">6197 8712 23999,'-7'30'-3252,"5"22"905,-9-28 2849,7 27-1516,-3-9 888,2-6 1,1 1-447,-2 20 471,-1-5 0,1 1-1347,-2 9 1365,2-21 0,1-1-626,-2 16-1147,2-4 607,2-2 1184,2 11 1,1-21-1,0 7 1</inkml:trace>
  <inkml:trace contextRef="#ctx0" brushRef="#br0" timeOffset="29733">6355 9271 22650,'6'0'1529,"-3"20"-6672,0 6 2897,-3 11 1170,17-2-387,-12-10 669,13 2 221,-7-3-1564,-8 7 280,20-11 2601,-20 8-798,17-20 926,-7 0 73,1-8 902,11-23 80,-9-9-1096,1 1 0,1-3 220,6-20-736,-5 17 0,1 0 973,3-6-1127,4-9 745,-10 23-1181,0 7 47,0 10 1163,7 4 368,-6 8-568,12 17-1084,-13 16-1153,3 8-560,-8 14-1132,-3-9-915,0 4 3593,-3 3 1,-2 5 0,-2 0 0</inkml:trace>
  <inkml:trace contextRef="#ctx0" brushRef="#br0" timeOffset="32733">3993 10291 24898,'12'-30'-1869,"-1"2"1021,-7 0-91,-1-11-163,-3 19 352,0-7-5,0 44 166,0 32-827,0 6 997,0-5 1,0 1-357,0 9 347,0-21 1,0-1-889,0 17-483,0-5 180,14-2 1529,-11-6 1,10-4 0,-13-3 0</inkml:trace>
  <inkml:trace contextRef="#ctx0" brushRef="#br0" timeOffset="33154">3533 10584 24539,'-9'0'359,"0"0"451,5 21-3234,1 10 583,23 12-410,-15 4 1213,15-8-248,-1 5 187,-10-13 0,1 2-1055,12 18 1036,-8-10 0,-1 0 73,4 5 357,5 10 677,0-23 195,-9-4-128,4-6 571,6-3 116,-2-10 759,24-2 360,-11-35-595,1 4 0,1-3-145,-11-5 1,1-5-1414,11-12 0,5-7 0,-4 4 573,-6 6 0,-1 0-357,1-3 1,2-4-1,-4 6 199,-7 7 0,-2 4 0,0 0 0,-1 0 0,-1 2 0,0 1 0</inkml:trace>
  <inkml:trace contextRef="#ctx0" brushRef="#br0" timeOffset="35121">2493 12145 25618,'0'-34'-5306,"-19"2"2226,14 3 1739,-32 3 1662,33 6-1214,-32 2 1630,32 6-1654,-29 4 343,12 5 1837,-11 24 1078,4 14-683,12 14-1679,11-11 1,2-1 673,3 12-938,-2-15 0,4-1 866,24 12-2238,-20-1 108,47-3-55,-31-3-179,24-3 1662,-12-2 134,9 8 66,-11-13 265,6 13 123,-24-23-486,-3 3-713,-11-11 1181,0 0-880,-17-2 2418,-12 4-190,-13-3-1761,9-2 0,-1 1 882,-12-2-533,1-3 0,0 0 0,5-2 0,-21-1 0</inkml:trace>
  <inkml:trace contextRef="#ctx0" brushRef="#br0" timeOffset="35498">2920 12310 23279,'9'18'-7556,"-4"3"5077,-2 21 1832,-3-8 571,0 0-125,0-9 212,0 12-70,0-10-1627,0 7 2361,0-12-217,0-2-320,17 3-257,4-9 480,0-1-300,32-10 1234,-31-2-464,11-9 1,0-5 1476,-2-19-780,9-12-81,-18-2-372,-2 7-410,-5 1 281,-2-17-1695,-5 16-614,-2-20-851,-5 33 798,-1-2-31,0 16 581,0 48-70,16-15 137,-7 14 1,-1 3-1078,11-2 227,3-6 0,0-2 1627,-3 2 1,27 5 0,-18-18-1</inkml:trace>
  <inkml:trace contextRef="#ctx0" brushRef="#br0" timeOffset="35936">3782 11915 24269,'-14'51'-3141,"3"-7"1599,11 11-188,0-8 782,0 4 346,0 2 18,17 0-392,-13 0-57,13-18 0,1 1-62,-14 16 750,10-13 1,2-2-447,-4 3 364,9 15-257,-6-34 366,-8 2 346,-1-20 695,-3-17 114,2-15-206,1-29 294,4 1-449,-2 13 0,2 2 551,9-12-589,-8 20 0,2 2 806,21-19-716,-7 20 525,19 3 542,-18 21 470,16 25-1573,-19-14-278,-7 24 0,-2 6-1325,-1-5 460,-6 2 1,-3 4-741,-3 23-133,0-15 507,-1-9 0,-4-1-968,-19 1 2124,16 11-1045,-37-26 2884,16-2-369,-11-12-580,4-5-793,0-23 1,9 18 0,-7-18 0</inkml:trace>
  <inkml:trace contextRef="#ctx0" brushRef="#br0" timeOffset="36622">4517 12323 23099,'10'24'-8091,"-3"0"5271,1 0 1375,-3 13 1317,0-13-298,-2 16 468,0-24-249,2 7-1776,0-12 2004,4 4 54,-3-10 312,3 0-88,0-4 1233,-1-1 23,5-18 100,-6-6-820,7-26 486,-7 10-594,4-6-394,-4 14-500,0 1-960,0 2-30,-2 5 306,0 5 1577,-2 9-170,3-1 194,-1 9 1336,4 15-2788,-2-9 861,1 34-1012,-1-21-353,0 19 473,1-7-457,4 10-286,-3-10-1210,9 13 2175,-7-22-443,13 3 1115,-6-16 912,6 0-240,7-24 1658,-7 13-1201,-1-19 0,0-4 781,3 6-1022,-4-8 1,0-3 602,0 4-541,11-8-496,-16 13 138,8 12-538,-12 0 48,8 30-1489,-8-14 592,8 34-1069,-6-12-60,12 20-124,-7-10 142,5-5-694,-4-20 1306,0 6 1288,4-16 386,15 8 1040,-9-10 470,21-21 801,-25 16-6,13-38-747,-23 15-1217,1-11 405,-9-5-2338,-4 28 536,0-16-882,-3 30 411,0-10-670,3 34-259,0-16 731,5 51-1298,-1-36-1815,9 41 3959,-6-33 0,5 6 0,-4-14 0</inkml:trace>
  <inkml:trace contextRef="#ctx0" brushRef="#br0" timeOffset="36799">5587 11765 24179,'-10'-11'-8119,"3"3"4745,7 22 2930,19-11 0,-14 31 0,14-14 0</inkml:trace>
  <inkml:trace contextRef="#ctx0" brushRef="#br0" timeOffset="37049">6212 11620 25618,'0'49'-5846,"0"-7"3718,0 5 1063,0-5 337,17 3-554,-13 2 824,13 3 171,-9-15 1,-2 1-2087,-2 17 1126,9-11 0,0 0-149,-11 2 198,9-10 0,-2-3 1109,-6-1 0,5 3 0,-8-18 1</inkml:trace>
  <inkml:trace contextRef="#ctx0" brushRef="#br0" timeOffset="37166">6047 12112 24539,'-11'-31'-8995,"2"0"6230,9 0 2602,24-12 1604,1 11-561,13 5 0,4 3-437,-11 10 1,1 2-575,13-4 0,2 2 173,-10 6 1,0 2-1,0 1 1,0 2-1,1 0 1,0 1-1</inkml:trace>
  <inkml:trace contextRef="#ctx0" brushRef="#br0" timeOffset="37833">3952 13190 25168,'2'52'-6035,"-1"-7"3828,-1 12 1864,-7-18 1,-1 0 226,6-6 1,0 1 21,-5 11 0,0 3-1183,6 3 0,2 0 116,-1-11 0,0 0 932,0 13 1,0-2 0,0-14 0,0-2 0,0 1 0,0 0 0</inkml:trace>
  <inkml:trace contextRef="#ctx0" brushRef="#br0" timeOffset="38140">3688 13900 24089,'-11'0'1349,"5"15"-3256,0 0 859,31 4-221,-19 8 864,27-15 1,5-1 633,-7 21-476,14-10 1,3-2-534,5 6 387,-8-4 0,0-2 429,7 2 10,-20-9 1,0 0 343,25 5 490,-17-10-2731,25 1 1563,-29-24-351,-6 0 0,-1-3 771,7-24 1,-13 14-1,-1 0 1,8-20-1</inkml:trace>
  <inkml:trace contextRef="#ctx0" brushRef="#br0" timeOffset="39367">2133 15235 23999,'-17'-21'-6619,"13"1"3964,-27 3 3444,27 3-2124,-20 3 1928,21 0-1606,-7 5 1270,3 1-1351,0 17 2351,-4-9 1152,-3 21-2010,6-3 888,-9 7-1068,-3 18 1060,3-14-890,-8 20-11,14-22-635,0 15-1381,10-21 722,0 7 144,20-2-619,-14-8 253,31 16 229,-11-16 224,-3 7-231,27-4 1344,-41-4-996,37 8 1298,-34-11-352,7 5 39,-11-9-915,-7 1 302,-19-1 2289,-11-5-1125,-28 5 1027,4-7-1755,-4 0-381,-5-4 591,17-2 1,-13 0 0,23 0 0</inkml:trace>
  <inkml:trace contextRef="#ctx0" brushRef="#br0" timeOffset="39598">1910 14937 22920,'13'-6'5865,"-5"18"-11765,-2 9 2568,-6 12 2135,0 30 399,14-16 285,-11-12 0,-2 4 234,6 6 0,1 1-797,0-11 0,-2 3-43,-5 27 0,2 1 1204,8-28 1,1 2-1334,-7 13 0,-4 8 1,2-7 1219,5-11 0,0-1 0,-3 3 0,-2 2 0,1-4 0,0-9 0,1 0 0</inkml:trace>
  <inkml:trace contextRef="#ctx0" brushRef="#br0" timeOffset="40266">2752 15519 23639,'-4'23'-5136,"1"7"3105,3 16 630,0 1 650,0-6 191,0 22 160,0-16 249,0-7 1,0 0-1446,0 2 1374,0 20 119,0-32 193,0 3-180,0-15 0,0-29 90,-16-12-399,8-18 1,1-5 148,-3 13 0,1-1 83,1-29 0,4-1 122,4 27 1,0 1 49,0-14 1,0 1-6,0 13 0,0 2 0,0-32 0,0 5 707,17 7 214,10-4 341,-5 22 285,26 2 379,-1 25 214,1 29-1154,7 3-46,-32 22-1294,-2-6-699,-5 4-304,-4 21-120,-5-15 519,-2-10 1,-6-2-1060,-20 4 703,-3 14 374,-2-29 1658,-14 1-9,35-16 1,-36-5-1,15-3 1</inkml:trace>
  <inkml:trace contextRef="#ctx0" brushRef="#br0" timeOffset="40700">3452 15331 23999,'-20'25'-665,"3"6"-482,-5-8 1627,-4 17-918,12-15-32,-2 20-108,6-19 160,10 14-1178,0-20 211,0 3 99,23-13 339,-17-3-805,40-4 2184,-16-2 419,11-19 662,6-7 600,-30-12-1274,4 2 1,-2 0 720,-14-5-1241,5 0 0,0 2 320,-10 5-2116,0-11 141,0 25-924,0 23 57,0 16 1333,18 16-694,5 13 662,0-16-122,1-4 1,-2 0-720,-5 5-436,24 8 2212,-17-17 1,2-4 0,-1-1 0</inkml:trace>
  <inkml:trace contextRef="#ctx0" brushRef="#br0" timeOffset="52399">3772 15431 22470,'0'28'-6386,"21"-6"4295,-15 2 233,33-5 2496,-23 4-1461,17 1 947,-3 1-184,1 1-1227,20 10 1667,-14-7-371,-2-7 1,0 0 219,5 1-235,-8-4 0,1-2 1,4 0-1,8 4 1</inkml:trace>
  <inkml:trace contextRef="#ctx0" brushRef="#br0" timeOffset="53049">4685 15285 24988,'0'-5'-5306,"0"0"3178,-15 1 3241,11 2-1499,-23 1 1610,24 16-1646,-22-11 1594,14 31-2202,-11-16 2753,-6 36-812,5-15-1033,4-3 0,0 0 847,-4 8-1097,6-9 1,1-1 716,1 1-3719,-12 23 2655,18-36-2153,-7 10 2923,11-27 0,1-1 0,0-4 1</inkml:trace>
  <inkml:trace contextRef="#ctx0" brushRef="#br0" timeOffset="53248">4255 15414 24179,'-1'-12'-6857,"0"0"5815,0 6 93,17 2 3891,4 20-3432,24 0 883,10 20-474,-6-11-399,-13-6 0,-1-1 1046,7 6-1594,-7-4 0,1-1 132,5 3 552,13 6 1,-18-13 0,1-1-1</inkml:trace>
  <inkml:trace contextRef="#ctx0" brushRef="#br0" timeOffset="53450">5097 15228 23459,'-34'21'1529,"6"10"-2461,12 14-962,-5 4 871,18-8-517,-19 3 256,10 21-1071,-3-16 2043,3 15 0,8-23 0,1-2 0</inkml:trace>
  <inkml:trace contextRef="#ctx0" brushRef="#br0" timeOffset="53936">5718 15327 23909,'-23'-12'-3755,"-18"0"3873,22 4-560,-20 2 1099,9 4-301,0 0 80,-1 2-29,1 0-497,-10 16 1898,13 3-1036,-6 21-182,22-9-1248,2 13-364,9-19-403,35 15-233,-26-20 1079,24-9 1,4-4-616,-15 0 1028,10-12 0,0-8 1192,-1-20-207,7-11 199,-14-8-117,-4 7 77,-2-6-566,-3-2-737,-5-5-315,-1-1 139,-6 16 1,0-1-693,0-21 797,-2 12 1,1 2-370,-2-2 118,0-8-114,0 31 220,0 10 378,-14 6-43,11 32 449,-10 2 863,13 29-1175,0-12 1,0 1 68,0 28-35,-1-19 0,2 2-330,6-12 0,0-1-289,-5 3 1,0 0-579,10-2 1,2 2 1105,-4 14 0,0-1 0,2-14 0,1 0 0,1 9 0,1 0 0</inkml:trace>
  <inkml:trace contextRef="#ctx0" brushRef="#br0" timeOffset="54071">6213 15545 24629,'1'-7'-2678,"0"2"1</inkml:trace>
  <inkml:trace contextRef="#ctx0" brushRef="#br0" timeOffset="55215">6902 15171 25438,'-8'0'1169,"1"0"-179,5 10-3242,20 3 775,23 17 394,4-9 857,-6-5 0,0 0-1234,7 0-1607,5 1 1,1 1 2923,1 0 0,-12-3 1,-2 0-1,-3 3 1</inkml:trace>
  <inkml:trace contextRef="#ctx0" brushRef="#br0" timeOffset="55351">7120 15772 24449,'-14'6'3912,"3"-1"-3295,34-3-1965,31 0 352,4-16 1033,-5 13 0,1-2 0,-20-11 0,-1-1 0,12 5 0,1 0 1</inkml:trace>
  <inkml:trace contextRef="#ctx0" brushRef="#br0" timeOffset="55965">9390 14553 25438,'0'-14'-5846,"-21"1"5274,15 2-1791,-47 3 3767,24 1-609,-32 4 215,9 0-385,-4 3-478,14 10 1,-1 2 1865,-20-7-1229,13 21 1,3 2 1777,2-7-2277,19 10 1,5 3-400,8 2-662,27 13-245,8-20 0,5-3 143,2-4 1,3-1 134,10 7 1,1 1-74,-8-8 1,0-1 69,1 0 0,3 0 180,11 8 0,1 0 253,-15-8 0,0 1 316,3 2 1,1 3 0,-5-3 1074,9 10-1071,-17-7 0,-5-1-533,-15-6-595,-32 4 2109,3-11-215,-12-4 0,-2-2-259,-13 0-421,15-3 0,-1-1-722,-2 0 1,3-3 860,-19-17 1,-10 13 0,24-13 0</inkml:trace>
  <inkml:trace contextRef="#ctx0" brushRef="#br0" timeOffset="56215">9262 14221 25708,'7'-8'1271,"-1"2"-1354,-6 23-2799,0 33 1098,0 6 1291,-7-17 0,-2 2-31,6 21 324,-5-28 1,0 3-430,0 20 0,2 2-1,4-12 0,0 0 12,-8 15 0,-1 2 621,9 2 0,2-2-239,-4-15 0,1 1-900,1 3 1,1 5 0,4-6-257,6-5 0,1-3 1296,-9 14 0,3-2 0,12-19 1,3-3-1,-10 0 0,1 0 1</inkml:trace>
  <inkml:trace contextRef="#ctx0" brushRef="#br0" timeOffset="56665">10090 15348 26158,'47'0'809,"-5"0"-899,8-15 1232,-4 12-1030,6-12-642,-10 9 0,2 2-1831,22 1 2340,-21-2 1,-1 0 0,15 5 0,1 0-1</inkml:trace>
  <inkml:trace contextRef="#ctx0" brushRef="#br0" timeOffset="57398">11505 14314 25348,'0'-19'-6385,"0"4"4256,0 2 1245,-16 6 1748,1 22 664,-4 2-1201,6 13 1,3 5-537,7 18-531,-5 1 1,-1 3 912,5-20 1,2 0-117,-2 30 1,1-1-4,1-27 0,0-1-422,2 25 1,0-2-1263,0 4 1060,-1-25 0,2 0-5,12 20 29,-9-20 218,9 7-419,-13-30 549,0-4-198,0-31 227,0-17-30,0-15 7,-8 4 0,-1-2 181,7 15 0,0-2-8,-4-9 0,-1-4 0,3 3 230,3 0 0,2 1-204,-1-15 0,0-1-52,0 18 0,0 2 75,-2-1 1,4 0 37,6 3 1,3-2 278,3-10 1,3 1 182,2 13 1,4 1 144,9-14 0,1 4 697,11 5-303,-5 17 0,1 5 1265,5 7-246,14 5-423,-12 47-1912,-14-12-248,-11 13 0,-5 6-1323,-3 5 971,-7-16 0,-3 0-1175,-2 17-276,-21-1 1607,6-17 0,-4 0 105,-1-10 1,-4 1-502,-19 22 1,0-1 1450,-4-5 1,9-11 0,1-3 0,2-7 0</inkml:trace>
  <inkml:trace contextRef="#ctx0" brushRef="#br0" timeOffset="57899">12783 14385 25348,'0'-28'-5936,"-20"1"3345,14 5 751,-36 2 2825,23 5-752,-38 5 978,14 5-457,4 19 0,-2 5-47,-15 8 261,9 13 1,1 5-99,18-18 1,1 3-319,-2 11 1,-1 8 0,6-4-413,6-10 0,5 2-48,-1 7 1,1 4 0,4-5-942,7 14-217,22-14 0,6-2-1496,7-2 1717,14-12 0,6-6 130,9-6 691,-20-7 1,2-4 392,5-11 0,-2-4 212,-10 11 1,-1-4 376,24-24 0,-2-5 1347,2 5-1172,-15-14 1,-5-5 1,-5-4-959,-15 17 1,-4-2-602,-7-18-1006,-5 0-437,-4-1-5,-8 17 1,-6 2-1519,-22-17 1559,4 15 0,-4 3 879,6 18 0,-1 3 955,-11-2 0,1 2 0,-6 6 0,-14 5 0</inkml:trace>
  <inkml:trace contextRef="#ctx0" brushRef="#br0" timeOffset="58265">13490 14340 24718,'-18'-14'-5074,"14"1"695,-31 3 5654,18-1-1582,-13 6 1405,15 17 153,24 26-2434,-4 3-25,21-5 1,4-1 852,-5 4 639,10-4 1,1 0-1240,-2 5 679,-7-7 1,-2 0-1045,-1 2-21,5 14 1328,-20-25 119,-2 0-652,-7-11 701,-20-8 604,-22-1 256,-3-4-391,-12 0-264,20-18-82,-1 13 1,1-29 0,1 15-1</inkml:trace>
  <inkml:trace contextRef="#ctx0" brushRef="#br0" timeOffset="58505">13943 14082 25168,'10'-16'-2068,"0"1"1636,4 2 1012,4-1 45,3 2 270,5-1-251,5 3 29,18 0-367,-8 6-337,-7 2 0,0 0-160,8 2-1378,-9 7 0,-1 5 1270,4 10 1,6 2-1,-16-6 1</inkml:trace>
  <inkml:trace contextRef="#ctx0" brushRef="#br0" timeOffset="58716">14328 14290 23909,'-14'3'3237,"-4"3"-1568,12 7-3827,-4 2 1766,5 18-1310,2-5 410,2 28 223,0-15 249,0 8 1,-1 2-1280,1 6-283,-3 4 0,-1 0-45,1 0 2219,0-19 0,-1-1 0,-1 14 1,0 0-1</inkml:trace>
  <inkml:trace contextRef="#ctx0" brushRef="#br0" timeOffset="59717">15870 13852 24988,'0'-11'-6385,"-21"-6"4807,16 7-742,-40-4 3469,21 11-510,-9 2 1,-2 0 439,-15 1-573,5 9 1,0 0-194,-8-4 742,19 9 1,-1 3 796,-18 1 1013,15-1-1764,-7 11-522,28-11-621,2 16-825,12-5-912,2 2-193,1-6-211,18 2-345,-13 3 2,12 2 140,1 4 227,-13 2 1528,9-7 0,0 1-219,-11 19 738,3-4 1,-1 1-109,-5 10 370,0-17 0,0-1 146,0 15 266,-23 3 735,18-4-770,-14-17 0,-2 0 1122,4 15-1281,8-13 0,-2-1 415,-14-2 524,22 10-1180,-9-26 959,12-1-1842,19-11 1052,14-4-1325,32-2 858,-4-1 381,-13-7 0,-1-1 0,15 4 0,-21-4 0,0 0 0</inkml:trace>
  <inkml:trace contextRef="#ctx0" brushRef="#br0" timeOffset="60001">16628 13711 25798,'2'19'-6974,"-15"9"7444,9 13-1643,-11 2 65,15-8-890,-11-2 954,8 0 963,-8 5 1,11-12 0,0 4 0</inkml:trace>
  <inkml:trace contextRef="#ctx0" brushRef="#br0" timeOffset="60132">16793 13836 23459,'0'3'-7645,"0"19"7113,0 19 0,0 12 0,0-7 0</inkml:trace>
  <inkml:trace contextRef="#ctx0" brushRef="#br0" timeOffset="60765">17507 14614 25168,'-2'61'-5338,"0"-13"3382,2 16 812,0-14 457,0 3 140,0 3 428,0-15 0,0 1-126,0 20-564,2-13 1,-4-1 887,-10 3-9,11-15 1,0-3 123,-11-1 600,3 4-415,7-24-195,-13-2 1491,10-33-2613,-6-15 148,5-17 451,1 7 0,2-1 187,2 13 1,0-1-280,-1-13 0,2-4 275,9-7 1,1 2 81,-8 13 0,1-1-420,7-2 0,5-3 0,0 5 1035,1 6 1,2 3 192,10-17 1,5 6 26,-7 24 0,1 5 248,0-4 1,0 5 1074,11 8 272,-4 6-607,1 5-166,4 37-2051,-11-13-53,-11 13 0,-4 3-1491,-3 2 997,-4-4 0,-6 1-916,-21 6 977,1-3 0,-5-2-1030,-20-3 603,10-7 0,2-5 1901,2-12 1,3-2 0,18-11 0</inkml:trace>
  <inkml:trace contextRef="#ctx0" brushRef="#br0" timeOffset="61115">18228 14417 23819,'5'18'-6284,"-22"3"8407,-3 21-2018,-5-1 248,-6-7 437,26 6-1664,-12-19 1337,17 5-2059,0-11 2088,0-3-1841,23 0 1067,7-7 259,3 0 1,1-5 226,13-21 852,-13 10 1,-3-4-166,-3-24 589,10-9 190,-21 16-527,1-7-1060,-10 16-703,-1 2-359,-3 9-632,-1-2-282,-3 31 599,0 21-376,0 7-553,0 16-158,0-23-73,0-1 2169,17-2 1,-13-4 0,12-3 0</inkml:trace>
  <inkml:trace contextRef="#ctx0" brushRef="#br0" timeOffset="61383">18972 14407 23639,'-28'-10'-2701,"-17"3"2914,16 3-52,-17 21 1335,8 8-885,17 9-1176,11 1-282,10 7-750,21-10 366,8 22-594,-3-25 464,21 15-798,-22-23 1365,15 11-1,-18-22 524,-10 5-1581,-35-14 2251,-5-12 0,-22 7 1,2-10-1</inkml:trace>
  <inkml:trace contextRef="#ctx0" brushRef="#br0" timeOffset="61687">19288 14414 24359,'0'-4'-6296,"-22"1"7862,-3 16 842,-3 5-1401,8 18-1565,20-6-974,0 2 384,22-8-512,-17 2 1599,26-8 0,5-1-580,-7 11-246,12-7 0,3-1-269,-2 3 993,-8-7 1,-2 0 1306,-1 1-58,5 2 257,-18-8-688,-10-3-1135,-2-1-798,-26-5 1153,-9-1 313,-4-1 0,-3 0 1,-11 0-1,-13 0 1</inkml:trace>
  <inkml:trace contextRef="#ctx0" brushRef="#br0" timeOffset="61915">19673 14342 23189,'9'-2'2701,"0"1"-2255,1 1-580,2 0 161,1 19-2775,2-14 2307,1 37-1519,3-22 354,2 22-955,12 13 233,-6-14 1361,-2-4 1,0 1-1477,6 3 1209,-5-8 1,1-1-1585,2 1 3050,10 3 0,-14-18 1,-1-3-1</inkml:trace>
  <inkml:trace contextRef="#ctx0" brushRef="#br0" timeOffset="62116">20212 14379 24359,'0'-7'-6116,"0"2"3898,-12 2 3530,9 18-1884,-16-11 2496,17 32-2875,-20-4 1473,11 10-997,-4-11 1,0-1 1071,-2 6-1280,-12 21-337,13-29 161,-4 4 693,10-22 1,-1 2 0,3-5-1</inkml:trace>
  <inkml:trace contextRef="#ctx0" brushRef="#br0" timeOffset="62289">20108 14379 23189,'13'-3'2611,"-3"1"-1768,11 2-1481,-5 0 255,2 17-1866,11 7 763,-5 11-118,17 14-101,-16-17-649,-4-3 0,1 1 1769,1 5 1,9 8-1,-12-16 1</inkml:trace>
  <inkml:trace contextRef="#ctx0" brushRef="#br0" timeOffset="62499">20780 14353 24808,'0'-9'-6295,"-18"2"6469,-5 3 801,1 23 212,-14-13-147,31 39-2126,-33-23 1949,24 23-2565,-16-6 824,12 17-904,2-13 1550,8 10 1,1-23 0,7 0 0</inkml:trace>
  <inkml:trace contextRef="#ctx0" brushRef="#br0" timeOffset="62817">21123 14437 24898,'-29'-10'-2209,"-16"1"2040,18 5 505,-12 2-20,2 2-28,21 18-288,-13 9 265,13 11-1088,-5 14 592,10-19-423,31 21-1250,-16-24 111,39 5 441,-23-17 138,22-7 633,-10 0 800,17-9 592,-16 4-229,20-21 2211,-27-5-625,-4-22-1443,-12 8-604,-10-15-1886,-24 20-998,0-18-493,-4 24 2989,-6-5 0,30 16 0,-12 1 0</inkml:trace>
  <inkml:trace contextRef="#ctx0" brushRef="#br0" timeOffset="63115">21382 14424 25348,'0'35'-6295,"0"-6"4166,0 3 1065,0-5 425,18 12-589,-13-10 683,29 6 560,-30-8-1716,20-10 2366,-22 1-899,13-13 1148,-10-18-137,5 9 2121,1-36-2170,-2 19 88,4-24-1157,5-14-283,-2 11-31,-3 7 0,0 1-980,3-3 1643,6-11 1,-8 26-1,0 3 1</inkml:trace>
  <inkml:trace contextRef="#ctx0" brushRef="#br0" timeOffset="63603">22113 14385 23909,'-21'-34'-7538,"-5"3"5573,-25 13 3051,11 6-169,0 12 303,13 0-194,2 19-192,-2 9-966,14 11 1147,0 3-237,13-10-1696,0 0-199,21 11-1069,-16-14 1194,22-6 1,4-5-288,-8-5 1001,11-2 0,1-3 814,0-7 315,8 3 550,-5-24 789,-12 15 377,10-50-1034,-19 32-1310,-5-11 1,-4-3-674,-1-4-10,-3 3 0,-2-2-953,-1-11 676,-1 17 0,0-1-1365,0-18 124,0-3 832,0-3 667,-8 16 1,0-1-354,4-22 554,-5 16 1,1 2 296,8-1 952,0-4-788,16 36 1378,-12 22-1648,11 13 71,-3 19-116,1 25-51,1-8 70,-4-3 0,-2 2-171,-6 13 236,2-10 1,0-1-1573,0 8 583,-2-5 1,0-1-152,5-5 1240,-2-7 0,0-4 0,3-12 0,2 4 0</inkml:trace>
  <inkml:trace contextRef="#ctx0" brushRef="#br0" timeOffset="63865">22720 13603 23549,'0'50'-6385,"0"-9"4076,0-4 166,0-7-205,0 0 2073,13-1 1,-10-4 0,9-1 0</inkml:trace>
  <inkml:trace contextRef="#ctx0" brushRef="#br0" timeOffset="64039">22973 13556 23279,'17'-9'3276,"1"3"-1951,-2 6-2070,2 0 244,2 37-2635,-6-11 1884,-3 13 1,-1 3-693,-1 7-479,-4-4 0,-2 1 1983,0 12 1,-3-21 0,0 0-1,0 12 1</inkml:trace>
  <inkml:trace contextRef="#ctx0" brushRef="#br0" timeOffset="64515">23327 13500 24269,'-15'-8'-3687,"3"3"2907,28 2 2751,10 15-2792,9 6 398,-7 0 0,1 1-218,8 13 154,14 2-684,-17-6 899,-1 0 111,-8-2 1,-1 2-1925,2 9 1609,-3-3 0,-3 1-586,-12 0 185,1 26 459,-8-23-134,-1 12 262,0-13 172,-15-1 1046,11 2-444,-10 19 484,14-13-743,0-5 1,0 1 65,0 7-383,10-5 0,1 1-416,-5 7 141,12-17 1,1-1-765,-16 13 680,30-3-237,-29 0 580,27 9-26,-15-17-209,1 11 319,-5-29 357,-12-2 43,-31-11 1647,3-2-1582,-16-9 1,-4-3-469,14 1 1,-1-1-454,-11-2 0,-5-2 1,3 2 706,-1 3 0,1-1 1,5 1-1,-3-1 0,3 1 1,-3 1-1,-1 0 1</inkml:trace>
  <inkml:trace contextRef="#ctx0" brushRef="#br0" timeOffset="68140">24590 14426 26787,'39'0'-5487,"-6"0"5153,5 0 1,-3 16 0,3 5 0</inkml:trace>
  <inkml:trace contextRef="#ctx0" brushRef="#br0" timeOffset="68316">24602 14862 24089,'-9'3'2934,"-4"1"-1895,11-3-1749,-4 3 1192,6-2-3970,22 2 994,16-1 2469,15 2 0,11-3 1,-8 2-1</inkml:trace>
  <inkml:trace contextRef="#ctx0" brushRef="#br0" timeOffset="68565">25607 13518 24269,'0'33'-6296,"0"5"4168,0-8-106,-17 5 1442,13-8 741,-12 3 1,16-1-1,0 1 1</inkml:trace>
  <inkml:trace contextRef="#ctx0" brushRef="#br0" timeOffset="68717">25887 13596 23729,'-39'21'2060,"16"-3"-2353,-6 22-1274,25-4 1330,-17-3 0,-3 3 1,8 22-1,-3-17 1,-1-1-1</inkml:trace>
  <inkml:trace contextRef="#ctx0" brushRef="#br0" timeOffset="69082">26047 14823 25438,'-25'0'90,"12"-18"-4961,1-5 1832,38-11 4104,-20-4-1692,47 6 2240,-31-4-1388,8 8 1,2-1-1,5-18-163,-8 6 1,0 0 1476,2-12-419,-10 8 1,-3-1-1459,0-6 450,-7 6 1,-2 1-1652,-3 7 514,-1-12-323,-5 64-14,0 18 200,0 20 116,0 8-1176,0-22 1,0 0-951,0 23 3038,8-21 0,0 0 1,-4 13-1,13-2 1</inkml:trace>
  <inkml:trace contextRef="#ctx0" brushRef="#br0" timeOffset="69605">27112 14308 26248,'-27'0'269,"0"0"-269,8 0 0,-1 0 0,4 0 0,-3 0 0,1 0 0,0-17-1459,-4 1 43,7-3-384,-1-20-474,11 21 126,2-23 411,3 15 141,20 1 1342,2-8 1243,3 11 329,7-2 698,-29 16-431,27 5 819,-15 21-2358,9 15-311,-10 31-1482,-8-3 1217,-16-7 1,-3 1-690,7 4 527,-14-4 1,-4-2 715,-3-8-405,4-10 0,-1-3 1480,-14-1-8,-3 8 794,27-24-787,-15-3 756,21-10-120,-6-16-2543,9-9-717,28-19 1254,-17 7-1126,41 9 1923,-14 0-305,10 13-395,2-5 307,-14 9 1931,1 9-30,-1 16-2331,14 7 106,-12-3-2034,-4 6 1,1 1 1842,4-8 0,11 29 1,-16-24-1</inkml:trace>
  <inkml:trace contextRef="#ctx0" brushRef="#br0" timeOffset="70016">27653 13961 22920,'0'-15'-5756,"20"2"9136,-15 6-2664,35 2 495,-13 5-491,9 0-361,-1 20-1068,-12 3-839,3 13 1280,-8 10-2387,-4-15 762,-8 26-130,-6-24-158,-21 13 897,15-16 409,-15-2 2012,3-2 116,14 4-241,-14-10 931,18 8-1829,28-16 768,2 13-1485,28-12 1938,-12 17-1766,-18-14 182,-2 16 33,-23-13-1158,6 15 830,-9-14-248,-36 21 1955,27-20-2011,-18-1 0,-5-3 822,5-2 463,-1 1 0,-10-7 0,19-2 0</inkml:trace>
  <inkml:trace contextRef="#ctx0" brushRef="#br0" timeOffset="70349">28603 13964 24539,'5'-3'2845,"-1"1"-1134,-2 16-5888,-1 19 1873,-1 3 826,0 12 423,-17-13 1150,13 3-1472,-13 0 263,-3 19-518,16-14 2005,-11-9 1,0-1 519,12 3-751,-7 17 143,36-27-999,-20 5 3,45-18 978,-31 1-551,23-6 568,-9-2-745,0-3 953,0-3-1374,12 0 1225,-11 0 312,5 0 0,-16-17 0,-4-5 0</inkml:trace>
  <inkml:trace contextRef="#ctx0" brushRef="#br0" timeOffset="70515">28842 14360 23999,'-12'13'972,"2"6"-2574,5-2 112,4 17-218,-6-17 1467,6 31-732,-1-16-779,1 11-1250,1-13-74,0 1 2844,0-2 1,0 0-1,0-2 1</inkml:trace>
  <inkml:trace contextRef="#ctx0" brushRef="#br0" timeOffset="70815">29362 14335 25438,'-17'-17'-5615,"12"-1"2765,-12 8 3114,17 18-944,0 14 226,20 25-663,-15-3 825,11-12 1,2-1-1748,1 9 1654,-3-7 0,0 0 369,2 4-1176,6 17 551,-17-27 143,5 2-256,-8-14-1432,-4-5 1279,-20-4 2532,-4-24-1201,-24-6-232,11-13 1,-1-1-1,12 7 1</inkml:trace>
  <inkml:trace contextRef="#ctx0" brushRef="#br0" timeOffset="70931">29238 14251 22740,'24'-40'-1975,"20"3"2956,-6-5-982,12 16 585,-15 10 1,0 4 391,8 4-1707,-6 3 0,-1 5 532,5 24 1,8-18-1,-17 18 1</inkml:trace>
  <inkml:trace contextRef="#ctx0" brushRef="#br0" timeOffset="71281">30367 14086 24539,'0'-19'-5666,"0"3"3627,-20 7 3037,16 0-2729,-30 7 3294,16 20-459,-1 2-739,-3 10 1,1 4-961,5 11 1069,-4-13 0,1 2-135,8 5 1,4-1-782,-2 21 873,3-10 0,5-2-1929,18 4 426,-4-12 0,3-3-918,22 0 1537,-9-13 1,0-2-24,11-4 583,-4-9 1,0-3 825,-2-2 252,14-26 977,-31-3-434,-8-26-825,-3 14-841,-25-9-1601,-12 31-156,-10-17-684,-6 29 586,13-14 1552,-2 16 0,2-3 0,1 5 0</inkml:trace>
  <inkml:trace contextRef="#ctx0" brushRef="#br0" timeOffset="71649">30955 13865 24898,'5'-5'-158,"-2"1"351,-3 19-3282,0 8 336,0 12 528,0 0 353,0-4 1706,0 10 1,0-10-1,0 6 1</inkml:trace>
  <inkml:trace contextRef="#ctx0" brushRef="#br0" timeOffset="71799">31032 13914 24449,'17'-30'-1460,"11"1"2285,-24 5-2838,23 4 3127,-24 4-2070,17 8 2257,-9 3-396,3 20-2730,-1-11-2203,-2 60 3677,-3-29 1,-5 4 0,0 1 0,0 14 0</inkml:trace>
  <inkml:trace contextRef="#ctx0" brushRef="#br0" timeOffset="72515">32300 14210 24449,'-5'-10'-6317,"2"-1"4139,-3 4 2089,5-2-234,1 6 294,0-2 8,0 3-3233,0 0 3322,13 1 0,-9 0 0,9 1 0</inkml:trace>
  <inkml:trace contextRef="#ctx0" brushRef="#br0" timeOffset="72765">32257 14827 25168,'0'6'-4676,"0"-2"2817,0-1 1065,0 0 245,0-1 303,19 3 1343,-14 3-1913,30 1 312,-32 23 360,13-9-252,-16 33 396,0-20-600,-25 5 0,-8 1 382,-11 5-875,5-18 1,-9 2 0,3-5 1482,3-6 0,-1-3 1,-16 7-1,1-1 1,12-9-1,1 1 1</inkml:trace>
  <inkml:trace contextRef="#ctx0" brushRef="#br0" timeOffset="78749">8158 8584 22560,'0'42'-5846,"0"4"3807,0-1 1335,-15 11 782,13-23 1,0 1-91,-5 4 1,-2 1 9,2 3 0,2 2-68,4 2 1,-1 1-593,-10 3 0,1 1 828,9 2 0,1 2-67,-9 2 1,-1 1 41,10 3 0,0 1-109,-10 2 1,0 1-15,8-20 1,1 0 0,-1 0-40,-3 2 1,-1 0 0,1 0 43,1 1 1,1 1-1,-1-1-80,0 1 1,0 0 0,0 1 75,0-1 1,-1 1 0,0-1 19,1 1 0,-1-1 1,0 0-52,-1 0 0,1 0 1,0 0 65,-1 0 1,1 0-1,-1 0-36,1 0 1,-1 1-1,0-1 5,-1 1 0,1-1 1,-1 1 3,1 1 1,-1 0 0,0-1 46,-1 0 0,1 0 1,-1 0-36,0 0 1,1 1 0,-1 0 0,0-3 0,0 1 1,0 2-12,-1 0 0,0 3 0,0 0 0,0-4 11,0 2 0,1-3 0,-2 3-329,0 6 1,-1 5-1,0 0 1,2-8-116,-3 9 1,1-3 68,2-11 0,1 1 1,0-4 342,0 0 0,0-5 0,1-2 0,1-1 0,-1-1 0,1-1 0</inkml:trace>
  <inkml:trace contextRef="#ctx0" brushRef="#br0" timeOffset="79715">10365 6613 23729,'-47'0'0,"-5"0"-90,-4 18 1277,-3-14-836,18 23 1,0 4-411,-17-2 88,14 13 1,5 5-500,2 7 208,18-7 1,6 2-803,4 6 234,26-8 1,7-2-1948,9 3 1589,2-16 0,4-4-61,17 6 604,-26-19 1,1-1-68,30 12 871,-22-11 0,0-2 1043,15 5 820,4 4-616,-27-14-199,-17-1-917,-29-5 997,-20-2-1027,-17 0-1012,15 0 0,-1 0 74,-10 0 744,-15-15 1,24 11 0,2-11 0</inkml:trace>
  <inkml:trace contextRef="#ctx0" brushRef="#br0" timeOffset="79939">10162 6366 23009,'0'-9'-4136,"0"23"2367,0 3 975,0 24 515,0-1 33,0 7 32,-20 9 726,16 6-1117,-14-11 1,0 1 813,16-11 1,0 0-57,-11 13 0,-2 2-11,7 2 1,2-2 29,-1-13 1,0 2-172,0 3 1,1 5 0,1-5-659,4-5 1,0 1-674,-1 3 1,-1 5 0,1-5 1275,2-4 1,0-1-1,0 13 1,0-1-1,0-16 1,0-1-1</inkml:trace>
  <inkml:trace contextRef="#ctx0" brushRef="#br0" timeOffset="80716">11480 6886 24359,'0'-18'-5306,"0"1"3087,0 7 1605,-21-5 690,-5 6 619,-28-4 153,12 9-423,8 1 0,0 4-496,-9 14 1167,5-5 0,1 1 1164,-5 9-128,-7 20-711,21-22-356,8 19-1322,5-11-146,8 7-784,4-9-674,21 8-844,13-21 1321,26 3 873,-5-13 94,2 2 1010,-1-21 626,-17-5 678,15-19-216,-26 1-165,-1 5-1400,-14 8-579,-6 33-1357,-4 18 336,0 36-850,0-7-711,0 6-2386,0 0 5053,0-16 0,18 9 0,5-21 0</inkml:trace>
  <inkml:trace contextRef="#ctx0" brushRef="#br0" timeOffset="81498">11062 6943 24269,'-10'-6'-4103,"2"-1"1891,2 7 3510,0-2-691,0 2 278,1 0-253,1 15-1163,1 20-200,2-2 0,0 2 532,0-2 1,0 2 131,0 9 0,1 4 0,-1-5-657,1-6 1,0-1 445,0 9 1,0 4 0,0-6-1319,0 14 752,0-13 1,0-1 342,0 1 456,0 17 74,0-34 480,0 1-698,0-17 190,0-30-91,-10-11-642,7-20 451,-7-5-177,0 6 84,8-8 200,-8-5 82,9 14 0,2-2 93,-1 11 1,0 0 76,8-27 0,1 0 332,-8 28 1,2 2-143,12-9 0,4 0 277,-7 10 1,2 4 550,22-13-346,-11 18 0,0 4 1100,8 7 454,24 3-451,-23 33-1531,21 14-171,-27 12-1205,7 5-83,-19-9-994,-2 1-39,-6 1-407,-4 16 433,-1-17 1980,-9-8 1,-5-1 287,-20 2 800,1-6 0,-4-2-99,4-13 0,0-2 110,-5 6 0,-2-2-842,-5-3 1,0-3 376,-20 5 0,21-9 1,0-1-1,-11-2 1</inkml:trace>
  <inkml:trace contextRef="#ctx0" brushRef="#br0" timeOffset="81950">12092 6809 23549,'-44'0'450,"4"0"-270,-10 22 1131,13 7-1284,-12 13-127,17 1-469,3-9 265,4 4-145,6 15-488,9-11-107,5 22-1049,5-29 406,22 13-715,-17-26 750,39 0 964,-12-15 680,10-3 787,17-22 941,-24 13-699,-7-20 1,-2-4 419,2 7-360,-7-10 1,-2-3 618,-3 0-988,3-12-843,-12 6-1051,-3 12-792,0-3-35,-4 16 658,0 28-99,0 12 509,0 17 171,0 21-599,0-21 47,-1-7 0,2-1-327,16 4 1545,-12 4 1,32-21-1,-11-4 1</inkml:trace>
  <inkml:trace contextRef="#ctx0" brushRef="#br0" timeOffset="82223">12663 6908 24089,'0'-20'-6026,"0"1"3808,-17 5 1894,12 3-1690,-13 4 2916,2 2-50,12 18-681,-12 9-536,8 11 844,5 1-363,-5 11-94,8-11 700,22 13-2199,-2-5-219,5-11 952,4 14-754,-25-25 1496,22 7 114,-24-17-1475,10-2 102,-35-5 1911,0-3-297,-25-15 1,9-3 0,-3-14 0</inkml:trace>
  <inkml:trace contextRef="#ctx0" brushRef="#br0" timeOffset="82549">13088 6665 24718,'0'-5'-5665,"-17"1"6803,12 19-1840,-25-11 2300,28 25-2738,-10-6 1152,12 8-924,0 6-594,0-7 1506,0 1-1225,0 2 635,26-2-1481,4 15 1630,15-14 56,-20-6 0,-1 0 367,5 0 381,11 10-38,-26-19 132,9 1-7,-21-9-838,6-3 1182,-8-1-1035,-20-4 1842,-9-1-777,-12 1-2551,2 0 0,-1-1 2154,-1 2 0,-24-2 0,37 0 0</inkml:trace>
  <inkml:trace contextRef="#ctx0" brushRef="#br0" timeOffset="82755">13705 6868 23729,'10'-2'986,"4"2"-1198,3-1 291,19 1-249,-4 0-2373,29 0 2425,-21 15 0,13-12 0,-18 12 0</inkml:trace>
  <inkml:trace contextRef="#ctx0" brushRef="#br0" timeOffset="82915">13853 7358 24269,'0'6'-6476,"0"-2"4438,0-1 973,0-1-563,21 0 1260,11 0 662,12-1 1,5 0 0,-10 1 0</inkml:trace>
  <inkml:trace contextRef="#ctx0" brushRef="#br0" timeOffset="83981">15315 6662 22110,'0'37'-5936,"0"3"4167,0 10 795,0 3 336,-21 7 1089,16 1-692,-16 0 534,7 1-1427,10-5 1261,-11-4 407,15-7-534,-10-4 565,7-8-806,-7-5 1463,10-6-1321,0-4-363,0-7 245,0-3-497,-5-5 2192,2-23-2479,-3-11 311,4-15-173,0-5 626,2 4 139,-1-5 44,1 8 1,0-1 42,-1 8 1,2 1-706,8-14 1,1 1 967,-9 12 1,2 2 229,16 0 1,-1 0-151,-16 0 1,0 1 35,19 3 1,1 0 919,-1-25-667,21 10 888,2 1-116,-13 21 161,15 3 392,-26 36-2110,4 17-619,-18 10-694,-2 9 707,-4 9-719,-24-16 1142,10-6 1,-3-2-623,-28 2 37,18-9 1,1-2 641,-6 0 766,-5 2 1,25-16 0,3-4 0</inkml:trace>
  <inkml:trace contextRef="#ctx0" brushRef="#br0" timeOffset="84351">15918 6602 24269,'-49'15'3215,"9"-11"-3412,-7 28 308,9-28 252,11 20 1,1 3-930,-13-7 534,14 4 0,4 1-406,5 2-17,-7 0-416,20-2-670,-9-1 673,12-1-1394,0-2 653,27 1 49,12-7 1397,-2-7 0,2-2 332,23-3 16,3-2 1136,-22-16 1,-3 11 463,-4-29-74,3 7-40,-21-9-1405,9-16-363,-25 19-919,5-22-364,-7 26-890,0-6 486,-17 14-17,3 10 342,-6 25 2371,10 15-1935,10 30-709,0-11 1597,9-16 0,0-1 1,-4 5-1,13 10 0</inkml:trace>
  <inkml:trace contextRef="#ctx0" brushRef="#br0" timeOffset="84857">16647 6615 23639,'-47'-14'-1730,"13"5"1166,-30 5 1043,29 4-8,-11 15 668,21-11-713,3 27-792,4-27 902,7 44-1096,4-27 73,27 41-1603,-14-29 1069,24-5 1,4 0-920,-9 3 1058,4-11 1,2-1 196,12 12-780,-13-10 2202,9 6-878,-27-15 885,-1 2-451,-11-10-479,-24 2 1852,18-4-2425,-42 0 1066,18-1 0,-19-1 1,0 0-1</inkml:trace>
  <inkml:trace contextRef="#ctx0" brushRef="#br0" timeOffset="85285">17088 6599 22740,'0'25'-5846,"0"3"3717,0-8 1065,0 4 425,-19-6 2326,14 1-1754,-31 10 1323,32-8-2474,-33 23 2605,32-22-951,-22 15 778,21-22-356,-2 6-1857,4-10 1287,4 6-2066,0-5 1490,16 11-1369,-12-11 623,26 14 34,-26-14-328,20 9 884,-21-10-683,15 6 1101,-16-9-351,5 3 238,-7-6 828,0 0-1983,-21 2 3430,-2-3-1737,-23 2 1,23-5 0,3 1 0</inkml:trace>
  <inkml:trace contextRef="#ctx0" brushRef="#br0" timeOffset="85848">17307 6679 23549,'-10'-13'-6066,"-2"1"4387,1-1 940,-5 2 947,-1-1-365,-2 1 535,-3 0-62,-2 3-927,-3 4 2105,-17 2-6,9 1 119,-23 19 265,25 8-471,-6 10-465,18 4-720,5-8-157,7 3-877,3 2-353,5 1-316,1-1-702,28 17-110,-21-14 1226,24-8 0,5-1 425,-13 4 118,5-14 1,0-1 449,-11 5-517,17-4 1129,-29-4-573,26-1 1534,-29-6-1350,8 1-353,-10-7 43,-26 1 942,-9-3-1098,1 0 0,-2 0-194,-22-2 1065,-4 2 0,20-2 0,1 0 0</inkml:trace>
  <inkml:trace contextRef="#ctx0" brushRef="#br0" timeOffset="86233">17680 6585 24988,'10'-5'2698,"-4"1"-2201,12 26-4696,-8-16 3146,4 41-1425,-3-24 845,3 22 331,0-6-954,9 21-557,-5-15 717,0-6 1,0-1 159,7 5 1783,-3-10 0,1-2 0,8-1 1,9 7-1</inkml:trace>
  <inkml:trace contextRef="#ctx0" brushRef="#br0" timeOffset="86475">18420 6626 25258,'-19'-7'-2611,"0"2"2490,-20 23 2274,1 9-1533,4 11-822,0 1 44,8-6-38,1 0-115,0 2 542,-6 11-176,10-11-2602,-9 11 479,17-24 855,-1-2 540,8-13 640,1-4-371,0-21 0,2-7 0,2-19 0</inkml:trace>
  <inkml:trace contextRef="#ctx0" brushRef="#br0" timeOffset="86619">18122 6666 22650,'14'-50'-4253,"3"16"4901,25-8 515,-13 30 961,20 21-2328,-23-4-325,-2 24 0,-1 5-986,7-6 658,-11 3 0,0 2-63,6 7-515,0-1-1566,-2 1 2341,11 12 1,-9-14 0,9 8 0</inkml:trace>
  <inkml:trace contextRef="#ctx0" brushRef="#br0" timeOffset="86815">18942 6573 24269,'-39'12'2739,"-3"11"-2905,13 8 1,2 4-1021,-11 14-35,10-6 1,4 0-1230,8 1 2131,-1 13 0,13-20 1,4 0-1</inkml:trace>
  <inkml:trace contextRef="#ctx0" brushRef="#br0" timeOffset="87148">19293 6711 24718,'-35'-2'283,"-1"18"1758,3 7-1900,12 11-1330,-3 2 506,21-7-910,-14 5 1123,16 14-1066,-5-9 328,26 20-1710,-15-28 733,35 11 1049,-10-24 518,10-3 1313,1-11-310,-12-4 1151,-2 0-152,6-17 1377,-18-10-1503,13-25-226,-25 6-1293,2 11 0,0 1-789,-5-8-1057,-21-14-2271,-3 8 3918,-2 14 0,-8-5 0,14 18 0</inkml:trace>
  <inkml:trace contextRef="#ctx0" brushRef="#br0" timeOffset="87482">19638 6629 24449,'0'39'-6386,"0"-4"4348,0 2 973,0-3 427,0 1 212,0 1 122,13 14-406,-10-12-1052,23 15 1436,-14-26 872,4 4-1114,-1-19 914,-9-3-804,4-6 1610,-1-25 213,5-9-494,-2-14-388,-1 9 1,1 0 322,4-14-1130,-2 4 0,-1 0-456,3-8 656,-6 19 1,0 1-4,3-9 0,1 6 0,0 3 1</inkml:trace>
  <inkml:trace contextRef="#ctx0" brushRef="#br0" timeOffset="87899">20305 6705 24808,'-47'-14'-2108,"-3"-12"443,12 23 2328,-1-11-1044,10 14 1008,3 15 437,-8 16-775,12 8-687,8-4 0,2 0 118,4 10 52,2-5 1,6-1-1261,19 5-33,-14 10-519,37-22-65,-37-6-23,47-7 1948,-10-5 615,13-7 161,-19-14 0,-1-1 1506,5 4-655,-10-24 0,-2-6 90,1 4-965,-9-27 1,-4-6 87,-9 31 1,-2-2-557,0-11 0,-1-6 0,-1 4-371,-3 8 0,0 0 44,1-5 1,0-4-1,-3 4-857,-5 6 0,0 1-78,5-20 1,0 4-198,-13 3 47,15 1 858,0 32 238,0 35 128,0 2-30,0 32-215,7-12 1,1 1-644,-7-7 1,2 3 951,5 6 0,3 5 0,-3-3 0,-6-3 1,-1 0-1,5 13 0,1 0 0</inkml:trace>
  <inkml:trace contextRef="#ctx0" brushRef="#br0" timeOffset="88699">20882 6977 25708,'22'7'-395,"7"-2"498,4-4 0,3 0 125,20-1-2175,-12 0 1,1 0 1990,12 0 1,-17 0-1,1 0 1,17 0-1</inkml:trace>
  <inkml:trace contextRef="#ctx0" brushRef="#br0" timeOffset="89153">21922 5935 26068,'-9'-7'-4682,"7"2"699,-13 4 6163,8 27-2456,0-3 327,-2 30-482,7-5 39,-5 11-313,5-25 0,-1 0 609,0 3 0,0 3 469,-1 19 1,0 1-965,1-14 1,-1 0 363,1 14 0,-1-1 37,1-19 1,0-2 86,2-1 1,-1 0 105,0-3 0,0 0-57,0 27-212,-1-7 304,2-9-230,1 5-84,0-19-2913,0 3 2711,17-47 2179,4-27-1207,0 15 1,2-1 72,1-16 1,1 3 343,16-1-181,-14 9 0,-1 2 762,2 2 1085,27-2-200,-28 21-1907,19 26-715,-25-12 180,9 53-1559,-12-36 597,-4 9 1,0 3-1678,3 1-731,6 9-760,-4-17 3647,1-3 0,3-4 0,2-3 1</inkml:trace>
  <inkml:trace contextRef="#ctx0" brushRef="#br0" timeOffset="89514">22745 6655 23999,'-18'-5'-746,"-5"2"600,-21 20 2322,11-13-1649,-6 50-961,26-31 52,-2 9 1,4 2-451,8 1-629,-6 9 787,9-14-617,0-5-1034,22-2 529,3 0 685,25-12 1306,-13 0 269,1-11 997,-3-17 311,-9-9-1096,-5-4 1,-3-4 303,-5-13-646,-2 10 1,-2 1 103,-8 1-1570,3-6 206,-4 11-491,0 12-866,0 18 750,0 35-347,0 5 241,8-6 1,4 1-928,7 1 2496,4 10 1,11-19-1,-10-2 1</inkml:trace>
  <inkml:trace contextRef="#ctx0" brushRef="#br0" timeOffset="89798">23390 6640 24089,'-29'-22'-4559,"-20"2"4210,29 2-1140,-29 8 2234,18 1-396,9 24 788,1-12-198,19 35-2260,16 12 487,-9-1-5,25-9 0,4-2 767,-4-1-514,11-7 1,2-2 66,-1 2-119,-11-9 1,-2 0-467,-2-1 1370,-4 1 365,-16-11-171,-35-4-1085,-31-17 591,0 8 176,20-11 0,3 1 0,-5 10 0,2-10 0</inkml:trace>
  <inkml:trace contextRef="#ctx0" brushRef="#br0" timeOffset="90598">23935 5752 25438,'0'-7'-4946,"0"27"2817,-13 0 3453,10 30-1657,-3-13 1,0 1 162,1-6 0,0 3-41,1 30 0,0 2 51,-1-25 1,-1 0-285,-1 6 1,0 5-1,1-6 544,3-6 1,-1-1 29,-5 14 0,0-2-895,1 13 813,-1-6-78,2-6 29,-4 9 84,7-21-316,-5 11-107,8-31-2495,-1-1 2623,19-35 1678,7-22-658,24-7-132,-22 13 1,0 3 542,19 9 1842,7-15-1150,-25 31-124,7-10 276,-6 31-3171,-7 12 331,-4-1 1,-1 3-1345,2 24-231,-4-13 0,1 0 1780,2 9 0,-7-18 0,0 0 0,1 11 1</inkml:trace>
  <inkml:trace contextRef="#ctx0" brushRef="#br0" timeOffset="90898">24892 5798 26428,'-15'-6'-2795,"-15"1"3413,17 4-258,-16 1 543,-1 37-849,7-4-224,5 8 1,-2 12 0,3-3-90,2-7 0,2 3-37,0 0 0,0 7 0,0 0 0,3-5 90,1 6 0,2 0-416,2 7 0,0 5 1,2-6-619,0-7 0,3-1-1015,4 3 0,4 4 0,2-7 1983,5-7 1,3-4 0,5 11 0,2-2 0,1-20-1,0-1 1</inkml:trace>
  <inkml:trace contextRef="#ctx0" brushRef="#br0" timeOffset="92097">25597 6343 23279,'-16'-10'-2824,"-10"0"2717,11-10-2122,-10 11 2635,0-3-480,3 11 965,-5-4-448,-13 5-533,9 0 1246,-20 0-381,26 13 1572,-5-9-1475,19 26-774,4-11-983,6 12-298,28-4-255,10 6-106,14-6 517,0 9-614,-15-11 243,1-1 1261,-6 0-81,-3 7 82,-4-7 157,-11 14-679,-3-16-584,-10 4 848,0-9-15,-27-2 2026,21-2-1291,-45-1 946,33-4-159,-23-3-985,-2-2 311,11-2 1,-8-16 0,16-4 0</inkml:trace>
  <inkml:trace contextRef="#ctx0" brushRef="#br0" timeOffset="92315">25440 5903 23459,'0'-9'-2787,"0"22"658,0 17 1065,0 17 425,0 11 426,0-17 1,0 1 60,0-7 0,0 2 105,0 16 1,0 8 0,0-7-1061,-1-8 0,2 1-16,3 10 1,3 7-1,-2-7 168,-5-13 0,3-4 893,15 14 0,0-1 1,-15-17-1,-1-2 1,8 0-1,0-1 1</inkml:trace>
  <inkml:trace contextRef="#ctx0" brushRef="#br0" timeOffset="92914">26267 6322 24089,'0'-11'-5936,"-14"4"5643,11 30-667,-10 21 1044,13 18-504,0-27 0,0 0-179,0 28 149,0 2-348,0-31 0,0 1 798,0 13 0,0 0-344,0-13 0,0 1 203,0 20 0,0-2-441,0 2 695,-7-16 1,0-2 439,3-4 10,-18 6 505,20-26-962,-14-3 1837,11-29-2618,-13-12 202,8-14 169,1 7 0,-1-1-537,0-17 537,2 0 1,2-3-322,4 20 1,0 2 435,0-15 0,0-2-769,0-2 0,4 1 1334,8 14 1,4-1 98,-1-24 0,4 2 84,4 31 1,2 2 278,6-14 0,0 4 695,5 8-446,-1 14 1,0 8 1257,-5 21-1358,14 22-939,-28 9-521,-9-6 0,-2 0-436,2 11 351,-14-6 0,-2 1-321,5 7-1755,-23-2 0,-2 0 2436,21-3 1,-19-10 0,-2-3 0,6-4 0</inkml:trace>
  <inkml:trace contextRef="#ctx0" brushRef="#br0" timeOffset="94314">27135 6395 23639,'-26'-7'-888,"-15"-2"724,10 6 529,-24-1-214,7 3 250,-12 1-151,26 20 416,-8-16-529,12 31 302,14-14-370,0 19-686,13-7-800,21 6-795,14-18 1744,7-6 1,4-2-669,20-4 973,-11-1 0,-1-6 160,-2-16 472,-12 5 1,0-2 915,-2-7 711,5-17 213,-22 19-1152,-8-20-1463,-5 10-240,-5-15-680,0 10-712,-20-17-720,15 24 41,-15-3 640,2 14 730,13 4 215,-12 4 1774,6 3 457,9 18-989,-9 14 1137,11 28-957,0-4-1160,20 5-2155,-15-13 1494,32-3 1081,-32-1 1,33-4 0,-11 0-1</inkml:trace>
  <inkml:trace contextRef="#ctx0" brushRef="#br0" timeOffset="94649">27683 6285 25168,'-14'-14'-4388,"10"1"897,-11 3 3779,15 1-838,0 3 1292,0 0-1047,14 3 2167,4 43-4190,21-15 2186,-16 15 1,0 2-355,17 1-1090,-12-4 0,-2 2-664,5 8 1116,-11-17 0,-1-1 1046,7 11 0,0-4 0,-1 0 0</inkml:trace>
  <inkml:trace contextRef="#ctx0" brushRef="#br0" timeOffset="94881">28437 6231 25708,'-22'-16'-4753,"5"3"3079,2 4 1459,-2 5 913,-19 27 973,8-4-663,-3 24-995,5-7-217,6-7 1,0 2 1029,-11 18-699,7-10 1,1 1-351,-1 4-942,-5 8-710,14-23-331,-1-6 1032,6-5 1221,0-8 1,3-1 0,-1-5 0</inkml:trace>
  <inkml:trace contextRef="#ctx0" brushRef="#br0" timeOffset="95068">28180 6194 22920,'17'-22'118,"-2"4"76,0 6 912,-3 6 144,7 4-967,-5 20-2494,15 11 984,-11 11-1047,9 6 519,-8-8-205,2 4-446,0 2 66,-4-11 0,0 0-1478,11 16 3802,-10-17 1,1-2 0,10 8 0,-1-1 0</inkml:trace>
  <inkml:trace contextRef="#ctx0" brushRef="#br0" timeOffset="95249">28955 6336 24629,'-22'-10'-3111,"-17"3"3099,10 2 330,-8 4 124,0 17 830,14-11-1673,-9 50-1432,10-29 1646,8 13 0,1 2 0,0 4 0,1 16 0</inkml:trace>
  <inkml:trace contextRef="#ctx0" brushRef="#br0" timeOffset="95748">29402 6436 24179,'-21'-24'-6598,"16"5"3110,-52 5 5125,36 7-1022,-39 4 541,31 27-20,-12 10-427,22 14-1085,6-15 1,2-1 1056,5 9 128,0 24-1954,27-30-448,-16 6-596,40-13 853,-9-15 170,26 4 1378,-10-16 632,8-15 902,-25 10-143,5-37 450,-16 21-237,-3-23-1435,-5 5-499,-7 5 1,0-2-375,2-23-151,-6 2 0,-1-1-230,-2 21 0,0-1 371,-2-29 0,0-1 48,0 27 0,0 1-17,0-13 0,0 0 419,0 6 1,0 2-612,0-17 516,0 19 0,0 4-130,0 7 1140,0 0-718,0 43-138,0 18-39,-1 3 1,2 4-75,5-3 1,2 1-28,-7 21 0,1 1-23,11-19 0,-1-1-456,-9 13 1,-3 2-1412,9 1 0,1-1 1960,-3-13 0,-1 0 0,2 11 0,1-1 0,8 15 0</inkml:trace>
  <inkml:trace contextRef="#ctx0" brushRef="#br0" timeOffset="96415">30287 6422 23999,'-8'-10'-5476,"3"1"4096,2-3-170,2 5 1464,1-5 182,19 9 2134,5 0-784,19 20-2106,-1 10 177,-23 11 1,-5 4-1552,7 18-214,-28-2 1,-10 0 2433,4-24 0,-5-3 0,-13 15 1,-5-2-1,6-11 0,0-1 1</inkml:trace>
  <inkml:trace contextRef="#ctx0" brushRef="#br0" timeOffset="98239">20268 8515 23639,'-5'-8'-7691,"0"3"6473,1 3 1157,-1 1 1855,2 1-448,-2 0-359,1 24-1547,-3-3-430,-1 24 1709,-1-3-617,-1 6 30,-1 9-1134,-2 5 338,8-28 0,0 0 19,-1 0 1,1 1 646,0-1 1,1 0-174,-1-1 0,0 1 117,1 10 0,-1 0-138,-4 20 86,6-15 0,-1-3-117,-1 0 166,1 6-7,0-19 209,1-14-125,1-2-86,0-13 578,0-3 1364,0-19-2332,-4-7-225,1-11 275,-2-2-177,-1-7-38,4 7 143,-4-22-502,5 27-1299,-3-18 2468,4 28 154,0-9-192,0 16-86,1 2 123,-1 1-236,1 2-31,0 2 224,0 2-224,-1 5 1,1 0-1,0 2 1</inkml:trace>
  <inkml:trace contextRef="#ctx0" brushRef="#br0" timeOffset="107664">20407 8361 21840,'10'-4'3335,"-1"0"-2256,-1 0-568,3-3-559,-4 2-269,6-4 251,-8 4-28,3 1 420,-4 1-441,0 1-58,8 0-76,-2-1 555,18 1-404,-9 0 100,21 2-24,-15 0-304,9 0-78,-10 0-53,-2 17-1202,0-12 828,5 24-895,-10-11 116,4 15-367,-16-4 30,1 12 164,-6-13 187,-20 10 2354,-5 4-1012,0-9 1015,-5-6 0,-1 1 936,3 4-699,-10-5 0,-4-1 1327,-2 5-1393,-4-2 1,-1-1 763,-2 0-1820,2-4 0,0-2 34,7-4 306,-9 2 0,24-9 0,3-1 0</inkml:trace>
  <inkml:trace contextRef="#ctx0" brushRef="#br0" timeOffset="108550">21193 8540 23909,'0'-8'-4587,"0"2"2909,0 22 613,0 15 697,-20 14 1135,15 11-638,-14-15 0,1 0 298,13 25-1070,-11-6 0,-3 0 989,8-25 1,0-1-27,-8 22 0,-2-2 390,-9 4-280,16-22 1,1-1-689,-2 8 436,2-4-459,1-3 450,1 0-390,2-12-1639,3 2 1401,4-38-780,1-14 433,23-17 1147,-17-8-465,12 16 0,2 0 513,1-24-452,-3 5 0,1-1 85,-2 20 1,0 1 179,0-11 1,-1 1 837,11-17-206,1 4-673,2 3 392,1 5-81,-1 7 456,-1 4 416,9 4-110,-11 12 261,18 4 224,-19 14-556,8 20-1261,-9-11 442,1 38-2009,-2-21 968,-7 10 0,-1 3-1727,5 11 1251,-5-4 1,-2 1-1811,-1 9 1753,-3-8 1,-3 1-106,0 6 252,-2-18 1,-2 1-1023,-1 27 1141,0-17 1105,-1-8 0,0-2 1,0 1-1,0 10 1</inkml:trace>
  <inkml:trace contextRef="#ctx0" brushRef="#br0" timeOffset="108718">21110 9253 23279,'-9'-16'-7792,"1"-5"4412,3 11 2040,22-5 3938,-12 0-2163,45 4 1350,-22 0-337,31 1-2367,-6 1 1243,-11 3 1,2 1 0,-9 1 0,0 1 0,11-2-1,0 0 1</inkml:trace>
  <inkml:trace contextRef="#ctx0" brushRef="#br0" timeOffset="109097">22437 8596 24089,'-26'-8'-2163,"-5"4"2067,-12 1 513,-10 2-158,25 21 467,-9-15-290,17 36-1074,2-23 561,6 20-352,5 10-494,3-10 103,14-2 1,2 0-1368,-7 7 895,23-6 1,3-2-632,-7 8 1359,3-17 1,1-2-757,3 10 683,-1-5 458,-3-2 457,2 6 379,-15-9-31,6 7-833,-18-16 340,4 5-814,-24-12 2839,13 2-1376,-34-6 583,34 0-512,-42-3-1019,16 1 549,-11-2 0,0-15 0,14-4 0</inkml:trace>
  <inkml:trace contextRef="#ctx0" brushRef="#br0" timeOffset="109481">23167 8596 24179,'-21'-15'-4415,"-14"-2"3638,14 3-164,-20-2 1185,11 9 235,2 2 35,11 5 6,4 0-520,0 19 868,5 10-1042,2 13-117,4 23-523,24-19-123,-9-6 1,3 0-941,26 9 1002,-19-19 1,-1-1-860,12 11 472,3-5 799,-3-1 345,14 7 257,-16-11 958,12 12-67,-29-22-823,6 5 107,-19-12-292,4-1-631,-25-2 2631,-14-3-1084,1 0 1,-3-1 695,-26 0-1505,14 0 0,0-1 364,-10 1-133,10-3 0,0 0 1,-2-1-1,-12-1 0</inkml:trace>
  <inkml:trace contextRef="#ctx0" brushRef="#br0" timeOffset="110215">23743 8526 24359,'0'-7'-4587,"-15"0"6308,11 2-3607,-12 18 3842,35 11-3260,-15 10 275,35 7 519,-10 15-1612,11-9 2024,-11-5 0,-1 0-1170,7 9 777,-4-8 1,2-2-2153,6 6 1381,-7-10 1,0-2-136,4 3-236,9 5 1816,-17-19 1,-3-5 0,0-1 0</inkml:trace>
  <inkml:trace contextRef="#ctx0" brushRef="#br0" timeOffset="110488">24697 8375 25168,'0'-17'-5486,"0"2"3358,-17 8 2943,12 22-816,-28 5 603,21 11 1,1 4-671,-23 18 164,8 1 1,1 2-465,7-20 1,0 0 692,-2 5 1,-2 5 0,2-5 116,3-5 1,-1-1-446,-4 10 1,1 2-219,3-6 0,2-2-1165,-9 20 612,9-15 0,0-3-328,1 0-341,-3 12 1384,10-32 1,1 1 0,5-15 0</inkml:trace>
  <inkml:trace contextRef="#ctx0" brushRef="#br0" timeOffset="110732">24415 8589 23729,'12'-38'-3008,"-1"5"2066,-3 8 894,-2 5 567,-1 7-347,0 6 371,1 3 855,10 27-3151,-2-17 1458,3 24 1,1 6-880,8-7 716,-4 11 0,1 3-635,6 3 503,0 0 0,0 0-989,2 0-6,-2-4 0,1-2 967,0-6-445,-6-7 0,2-1 419,4 0-114,11 3 1075,-12-14 1,1-6-1,-1-2 1</inkml:trace>
  <inkml:trace contextRef="#ctx0" brushRef="#br0" timeOffset="110948">25377 8503 25348,'0'-30'-5576,"-19"5"2986,15 6 734,-15 7 2912,19 4-1330,-12 31 1077,9-2-727,-5 15 0,-3 5-1268,-4 17 1420,6-17 1,0 4-22,-8 6 0,-1 0-124,8-12 0,-1 2-1119,-1 3 1,-2 4 0,2-5 223,1-4 0,1-2 722,-3 11 0,1-1 1,-3 12-1,2-1 1</inkml:trace>
  <inkml:trace contextRef="#ctx0" brushRef="#br0" timeOffset="111448">26012 8540 24898,'-47'-26'-3455,"21"9"2170,-30-3 1669,32 15 244,-13 12 1,-2 5 970,-3 8-1127,12 0 0,1 4-376,1 8 1,4 2-364,-13 20 486,12-3 1,5 1 21,6 10-516,5-12 0,6-1-1328,23 3 79,6-8 0,6-3 471,-5-22 1,4-4 554,22 10 1,2-6 172,7-11 446,-10-2 1,-1-7 851,7-20-48,-14 7 1,-2-4 1238,1-27-1115,-19 21 1,-2-1 223,-1-19-1118,-7-3-773,-7-5-395,-2 15 1,-6-1-1345,-26-18 132,10 12 1,-3 3-1971,-33 0 3994,27 18 0,0 2 0,-14 3 0,1 5 0</inkml:trace>
  <inkml:trace contextRef="#ctx0" brushRef="#br0" timeOffset="112115">26530 8429 23639,'-16'-3'-844,"12"24"-1628,-13-1 3273,17 23-2438,0-4 515,-9 6 729,6 5-131,-6 3-722,9 2 18,0 1 934,0 0-405,-2-18 0,4-1 632,15 18-121,-15-13 1,0-1-343,15-1-164,-17 7 343,11-24-228,-8-5 190,8-5-106,-11-5 473,0-18 397,0-12-438,0-11 752,0-6-958,0 3 668,0-28-100,0 12-307,-2 2 0,4-2 185,8 21 0,1-2-1,-2-24 1,1 0 50,2 23 0,0 1 75,4-22 1,-1 0 236,7-5-201,-9 24 0,2 0 447,20-21 323,-16 19-488,11-11 43,-12 28 224,9 2 482,-11 14 318,2 3-473,0 21-1907,-6-14 480,4 49-1237,-9-30 725,-4 10 1,-1 2-698,-1 2-411,-1 12-393,0-15 427,-20-2 2824,16 1-1703,-32-3 3007,32 0-1727,-29-3 1091,11 12-523,-7-10 359,-1 21-491,19-21-1465,0 23 464,11-21-1709,0 11 963,24 1-1931,-18-11 1205,26-4 0,6-2-811,-8 5 2136,5-11 0,1-2 0,12 8 0,1 0 1</inkml:trace>
  <inkml:trace contextRef="#ctx0" brushRef="#br0" timeOffset="112822">27832 8482 23909,'0'-19'-5936,"-14"1"4926,10 3-481,-10 27 3673,14 37-2803,0 7 367,0-5 0,0 1-127,0 8-417,0-11 0,0 0 798,0 8 88,-1-14 1,2-2 389,11 1-2774,-9 7 2268,9-18-688,-6-10 118,-4 1 356,5-30 1668,-7-23-1449,0-8-38,-7 1 1,-1-2 217,4-11-254,-4 1 1,1-3 360,6 19 0,2-2 2,4-6 1,2-5-1,-2 4-116,-4 0 0,3 1-661,13-15 1,3 0 797,-10 17 0,0 2 149,8-1 1,3 1 168,-5 3 0,2 0-11,7-8 0,1 2 700,13-12-734,-8 18 1,1 6 1004,3 12 282,18 1-266,-24 43-2060,5-2 70,-17 10 0,-3 4-1210,7 17 826,-4-4 1,-3 2-57,-7-18 1,-1 1-108,3 23 1,-2 2-175,-5-25 1,0 0 15,0 23 1,-1-1 756,-1 7 535,-10-24 1,-5-1 40,1-5 0,-3-3 152,-5-7 0,-4-2-954,-9 14 0,-2-2 1037,-16 2 1,14-16-1,0-1 1,-22 4 0</inkml:trace>
  <inkml:trace contextRef="#ctx0" brushRef="#br0" timeOffset="113420">28805 9039 24898,'0'-4'-5036,"21"1"7825,11 3-1815,13 0-539,7 0-176,-9 0-1358,5 0-873,-1 0 1972,2 0 0,-2 0 0,-1 0 0</inkml:trace>
  <inkml:trace contextRef="#ctx0" brushRef="#br0" timeOffset="114050">29697 8180 24089,'0'-11'-5936,"0"2"5157,-14 4 1669,10 20-1086,-10 18 544,14 11-1067,0 12 271,0-5-1149,16 7 1057,-12 3 409,13 2-496,-16-21 1,-2 1 319,1 21-133,0-16 0,0-1 440,0 2 90,0 6-90,0-25 540,0-8-679,9 1-240,-6-34 654,6-9-73,-7-12 0,-4-3-273,2-23 26,0 24 0,0-3 90,0-5 0,0-2 0,0 9 0,0-2-90,0-29 0,0-1 432,0 27 1,0-1-473,4-5 0,3-3 1,2 4 99,6 5 0,1 2 406,4-12 0,3 2 59,0 18 1,2 3 1045,16-21-156,2 8-385,-11 22 0,1 3 1282,17-1-1381,-10 16 1,-1 7-157,5 13-878,-11 10 0,-3 4-902,0 17 98,-11-15 0,-4 3-24,-5 7 0,-3-1-14,-2-10 1,-1 1-228,1 27 0,-5-1 345,-10-25 0,-3-1 533,-3 24 0,-4-1 525,-3-25 1,-3-2 412,-13 20 1,-1-2 188,13-21 1,0-3-185,-10 7 0,-3-1-948,-2-3 0,1-4 574,8-5 1,1 0 154,-9 3 0,2-2 1,-14 5-1,5-3 1</inkml:trace>
  <inkml:trace contextRef="#ctx0" brushRef="#br0" timeOffset="114434">30273 9044 23729,'8'-16'-2512,"2"3"2815,2 13 609,3 0-383,5-10 779,14-1-489,-6-1-151,25-14-64,-21 14 968,24-22-838,-24 12-433,-2-2 1,-1-2-83,-3-3-416,-5-1 0,-4 0-724,-7-1-196,-1-22-498,-6 22-457,-3-6 115,0 14 28,0 7 384,-14-1 163,10 27 1048,-21 26 907,22 8-866,-7 20-83,10-23-202,0 2-231,0-3-91,0-1-199,0-4-768,21-4 1538,6 5 1,0-13-1,-6 3 1</inkml:trace>
  <inkml:trace contextRef="#ctx0" brushRef="#br0" timeOffset="114981">30847 7897 24179,'-2'-8'-6721,"0"0"5033,0 6 1816,1 23-34,-1 14-238,2 15 90,0-9 1,0 1-95,0 18-651,0-18 1,0 0 1197,0 23 40,0 2-485,0-34 0,0 2-63,1 13 0,-2 0 159,-6-12 0,0 1-364,6 21 0,-1-1-340,-12 5-200,13-15 0,2-1-635,-1 1-40,0 5 1529,0-24 0,0-7 0,0-4 0</inkml:trace>
  <inkml:trace contextRef="#ctx0" brushRef="#br0" timeOffset="115202">30835 8013 24089,'11'-28'-3172,"-8"3"646,33-1 4553,-19 8-1354,38-5 747,-22 12-752,28-2-1053,-22 9-409,11 1 517,-14 3 621,0 0 1,-1 0-1,-2 0 1</inkml:trace>
  <inkml:trace contextRef="#ctx0" brushRef="#br0" timeOffset="115397">30877 8562 23369,'-4'6'-1006,"1"-1"-15,3-2-1530,21-1 2785,3-1-1960,24-14 1980,-2 10 0,-19-11 0,-6 14 0</inkml:trace>
  <inkml:trace contextRef="#ctx0" brushRef="#br0" timeOffset="115581">30703 8980 23729,'62'0'90,"-10"0"-90,10-15 571,-10 11-1611,2-10 46,3-1 1022,-2 12 0,0-12 0,-4 15 0</inkml:trace>
  <inkml:trace contextRef="#ctx0" brushRef="#br0" timeOffset="116015">31722 8036 24269,'-11'-20'-6129,"-1"1"3982,7 4 624,-2 2 828,5 3 313,-3 4 438,3 1-383,-2 5 121,2-1 1930,-2 1 207,1 18-902,1 16-431,1 11-384,0-4 0,1 2-106,0 18-6,-1-5 1,1 0-1019,0-22 1,0 0-598,0 21 0,0-2-1253,0 5 1823,0-21 0,0-2 916,0 8 0,0-5 0,0-2 0</inkml:trace>
  <inkml:trace contextRef="#ctx0" brushRef="#br0" timeOffset="116247">31723 8055 23729,'0'-43'-6116,"0"3"3988,0 3 974,17-21 1366,-13 23-564,26-22 905,-6 37 336,17-5-1018,-3 16 1752,-1 0-567,2 7-177,-10 2-810,8 0 0,-15 21 0,-1 5 1</inkml:trace>
  <inkml:trace contextRef="#ctx0" brushRef="#br0" timeOffset="116448">31735 8499 22290,'45'-13'293,"2"10"0,3-10 0</inkml:trace>
  <inkml:trace contextRef="#ctx0" brushRef="#br0" timeOffset="117264">32443 7983 24629,'0'-7'-5576,"0"2"4167,-10 2 2687,0 23-1019,-2-1 404,-4 21-651,2 18-394,-5-8-49,8-13 1,0 1 978,-7 18 60,-1 5-1204,-1-2 460,8-17 1,-1-1-350,-5 20 138,4-14 0,2-1-71,1 2 22,-2 9 26,7-17 162,2-15-933,1 4 780,21-44 1649,-13-10-1498,36-20 533,-28 9 1,-2 0-93,16-14 151,-8 10 1,1-7 0,-4 4 28,-7 5 0,0-1-67,9-11 0,5-6 0,-4 6-4,-6 9 0,-1 1-569,3-3 0,1-3 0,-1 4 386,-2 5 0,0 3-343,3-9 1,0 2 264,6-12-90,-7 21 510,0 4-183,-10 20 242,0 6 1226,-2 44-2696,1-12 521,-1 17 1,-1 4-419,0 11 437,-1-4 1,0 2-45,-1-23 0,0-1-110,0 11 0,0 2-176,0-4 1,0-2-2072,0 20 2270,-6-12 0,0-2 198,3 3-684,-9 10-1011,12-13 2101,-13-17 1,10 5 0,-9-17 0</inkml:trace>
  <inkml:trace contextRef="#ctx0" brushRef="#br0" timeOffset="117404">32213 8608 23189,'0'-14'-6295,"18"1"8907,9-3-1270,12 5-2371,20 1 1106,-17 7 1,12 2 0,-16 1 0</inkml:trace>
  <inkml:trace contextRef="#ctx0" brushRef="#br0" timeOffset="117948">33072 7839 23909,'0'-7'-6296,"0"1"4438,0 2 973,-14 3 2763,11 16-2120,-21 17 1195,10 33-1024,5-34 0,0 3-431,-4 17 1,1 2 751,5-18 0,1-1-11,-4 12 0,1 1-50,0-2 0,2-1-762,2-10 0,0 0 505,-4 19 0,2-1-901,1 5 880,2-7 1,0-1-282,2-6 202,1-8 1,1-3-211,0-12 90,0 1-27,0-14 21,14-3 1075,2-4 468,15 0 304,-8-14 286,3 11 18,-6-12-115,11 5 10,-9 8-1291,20-16-225,-19 17-992,9-7 795,-11 8 0,0 0 0,-1 0 0</inkml:trace>
  <inkml:trace contextRef="#ctx0" brushRef="#br0" timeOffset="118264">33350 8008 24089,'0'-16'-6296,"0"-9"4168,0 9 1064,39-17 3051,-30 20-1251,48-7 896,-52 15-1671,32 1-681,-23 3 270,27 0 851,-18 1 1,8 0 0,-12 0 0</inkml:trace>
  <inkml:trace contextRef="#ctx0" brushRef="#br0" timeOffset="118497">33448 8032 23999,'-6'10'-830,"2"14"-1456,3 0 1576,0 8 1,2 4-435,-1 8 695,0 2 1,0 2-39,0 4 271,0-16 0,0 0-1381,0 17 456,0 3 809,0-1 65,-8-16 0,0 1-47,4 19-483,-8-11 1,0-2 209,10 5 669,-7 11 1,0-27 0,-2-1 0</inkml:trace>
  <inkml:trace contextRef="#ctx0" brushRef="#br0" timeOffset="119097">33715 9093 22020,'-37'28'212,"0"0"0,0 0 0,0 0 0</inkml:trace>
  <inkml:trace contextRef="#ctx0" brushRef="#br0" timeOffset="123632">33487 7658 23639,'18'9'-3854,"7"-6"4626,-22 15-3754,19-10 3085,-10 9-1579,7-5 1271,-4 0-25,-4-2-1215,0-1 1181,0 1-1069,1 0 2025,2 8-1867,-3-4 1331,4 12-962,-7-10-159,4 12 131,-8-12 166,5 17 25,-7-18 68,5 16 344,-6-17 367,2 3-134,-2-5 549,1-1-252,-2 0 180,1 6-81,1-6-450,2 6 172,-2-5-367,0 1 328,-2 0-17,1 6 243,-1-5-307,0 12 174,0-11 130,0 5 170,0-3-174,0-4 26,0 9-297,0-9 48,0 1-77,0 0 0,0-5 90,0 6-180,0-6 270,0 1-180,9 1-9,-6-3-559,6 9 135,-9-8 343,0 6 180,0 2-90,0-3-90,0 11 180,0-10 9,0 18 559,0-16-226,-12 16 148,10-17-211,-10 11 529,12-12-898,0 6 0,-7-2 662,5-5-353,-8 10 586,9-10-1614,-5 4 1056,6-4-1067,-3 0 1035,3 1-305,0 6-662,0-5 532,0 10-675,0-10 585,0 1-306,0 4 448,0-6-137,0 16 305,0-11-180,0 7 90,0 5-90,0-9 180,0 19-90,-14-18 1052,0 24-484,-13-22 1012,5 20-717,11-26 155,-5 12-10,8-16-262,-4 5 312,4-5-1276,3-4 520,3 7-1672,0-9 923,2 3-2190,0-1 101,0-2 2327,0 1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12:26.66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2063 2451 24089,'14'-42'-3052,"-10"8"712,10-4 2365,0 8 269,-10-4-900,24-3 1460,-14-2-707,10-2-419,-5 1 824,0-20 136,-5 16-793,0-13-76,-6 22 597,-3 3-1253,-1 3 539,-3 5-862,-1 6 506,0 4 123,0 4-52,0 36 94,0-8-42,0 47 263,0-26-257,-1-3 0,2 2-867,13 9-523,-13-7 0,1-1 1801,11 7 0,0 13 1,3-20-1</inkml:trace>
  <inkml:trace contextRef="#ctx0" brushRef="#br0" timeOffset="495">2907 1932 25618,'-8'-17'-9144,"8"-12"7777,-11 15 214,11-14 896,0 9 175,0 3-130,15 7 2123,-11 2-2532,11 1 3541,-1 1-743,-1 3 67,13 1-554,-14 15-1887,7-10 1615,-13 42-3857,5-23 1100,-7 31-1207,-4-17 215,0 3 1643,-19 0 0,-2 1-73,11 10 1170,-18-3 1,-1-1-544,12-8 1176,-3 19 244,-1-28 142,19 9-1326,-6-22 138,8 0-3417,26-10 2207,10-4 1173,16-1 0,4-18 1,-10-5-1</inkml:trace>
  <inkml:trace contextRef="#ctx0" brushRef="#br0" timeOffset="934">3592 1723 24359,'-13'-2'-930,"2"1"511,11-1-2369,18 0 3798,7 1-265,20 0-374,-9 1-120,0 0-251,-12 17-911,0-1 46,-11 20 214,-2-9-1829,-11 4 772,-28 10 1265,21-8 91,-25 4 1,-4-1 36,6 0 760,7-3 0,1-1 276,2-8 1171,20 12-1179,18-18-527,-13 4-1773,59-3 1633,-35-4-395,11-2 1,1-2 125,-2 4 841,14 8-619,-35-10 401,9 3 281,-25-4-582,5 1-1485,-7 1 442,-23 2 1748,17 1-985,-46 4 1634,4 14-1211,18-21 1,-2 1-1409,-15 11 0,2 1 1644,-11 4 1,21-12-1,0 0 1,-11 6-1</inkml:trace>
  <inkml:trace contextRef="#ctx0" brushRef="#br0" timeOffset="2014">7097 2012 24269,'-6'6'435,"1"-5"1082,1 5-2421,3-3-103,21-2 1079,6 2-111,14-3 176,-1 0-137,-3 0-86,24 0-447,-11 0 1078,15 0 88,-18 0-647,-1 0-922,-2 0-54,0 0 91,-6 0 89,-2 13 607,6-10 0,-13 24 0,4-10 0</inkml:trace>
  <inkml:trace contextRef="#ctx0" brushRef="#br0" timeOffset="2209">7397 2338 22650,'-13'7'2076,"5"0"-2622,24-3-729,14-1 915,32-17 1076,-8-1-180,6-2-1116,-25 5 0,0-1 680,19-2 1,-19 7 0,1 0 0,13-3 0</inkml:trace>
  <inkml:trace contextRef="#ctx0" brushRef="#br0" timeOffset="2466">7738 1837 22920,'-17'-5'-2223,"6"1"961,0 2 1355,10 0-3033,-4 1 3441,24-1 488,8 2-351,27 0-638,-8 0 533,2 15-295,0 2-538,-14 1 1683,7 16-2357,-10-2-642,-18 12 490,-1-10 0,-2 0-1216,-9 13 709,4-4 0,-4 0 1525,-24 11 1,20-18-1,0-1 1,-21 13-1</inkml:trace>
  <inkml:trace contextRef="#ctx0" brushRef="#br0" timeOffset="3313">9332 1969 24539,'-21'-19'-5212,"16"3"1222,-37 4 5270,36 0-3333,-50 3 3243,26 3-352,-29 2 33,22 18-154,16 9 671,11 11-200,26 4-2908,-12-12 2035,13 4-2178,-1-20 1228,-12 13-1159,12-17 397,-16 8-82,0-9 898,0-2 1271,0-1-384,0 0 102,0 0-893,0 0 828,0 4-1170,0 0 737,0 8 90,0-3 90,0 10-90,0-7 90,0 13-90,0-11-90,0 6 90,0-1 0,0-6-449,0 5 359,0-12-990,0 0 1080,0-25-90,33-19 1516,-25-7-979,22 9 1,2 0 1026,-16-4-962,8 6 1,1 0 807,-2-3-183,6-6-64,-4 11 306,-6 12-1204,11 1 1048,-13 12-356,12 3-39,-11 20-2122,10 11 300,-10 8-799,3 7-190,-3 4-335,-7-8-233,6 18-90,-12-27 677,5 8 1545,-9-22 194,4-4 414,-5-5 318,2-7 1240,0 2-1828,2-19 1045,6-10 115,0-10-155,10-25-23,-5 18 368,5-16-527,-5 18-1121,-2 3 1555,0 6-903,2-3-2,-3 15 692,3 3 90,-4 13 558,1 4-658,-1 23-2096,0-17 599,-1 23 1,0 6-838,6-7 731,-4 2 1,-1 3-1040,13 25-428,-4-15 184,-3-8 1,1 0-1376,6 2 2122,9 9 1353,-4-22 0,4-3 0,2-5 1</inkml:trace>
  <inkml:trace contextRef="#ctx0" brushRef="#br0" timeOffset="3745">10745 1906 23999,'-42'-2'429,"-15"18"1112,19-11-948,6 20 1,0 4-1027,-5-5 333,10 11 1,4 2-727,5 1-9,1 12-8,17-17-771,0-1-434,0-2-163,20 7 79,10-11 1421,-1-9 0,4-3 338,21-4 658,8-2 214,-14-8 1007,1-17 762,1 12-681,-3-38 549,-2 20-475,-6-28-1432,-16 18 1,-2-2-400,5-25-112,-9 3 1,-3-3-244,-9 22 1,-2-2 370,0-15 1,-1-7 0,-1 6-616,0 11 0,-2 2 225,-4-7 0,-3-4 0,2 9-1938,1-8 1320,-27-3-352,28 56 2239,-20 7-322,20 32 1,5 10-557,-12 13 186,10-17 0,1 5 0,1-4 59,-2-7 1,2 0-126,6 26 0,2 0 81,-8-27 0,1-3-43,14 11 0,0-1-2976,-13 13 46,34-5 873,-20-2 1942,21-4 1,-7-7 0,4-3 0</inkml:trace>
  <inkml:trace contextRef="#ctx0" brushRef="#br0" timeOffset="4116">11770 1745 25528,'-18'0'-270,"3"0"360,6 16-1180,4 2-496,27 11-404,-17-1 408,37 11 983,-13-7-282,-4-2 0,1 0-689,15 6 739,-17-5 1,-3 0-342,2 3 257,-4 9 593,-3-8 46,-14-12-40,7 6-188,-9-18-2132,-20-2 3661,-6-6-776,-27-19 0,10-10 0,-4-18 1</inkml:trace>
  <inkml:trace contextRef="#ctx0" brushRef="#br0" timeOffset="4232">11835 1503 22650,'53'-26'1359,"-12"12"0,2 1-1061,-11 4 1,1 1-1179,25-1 0,-1 3 778,9 3 0,-24 2 1,0 1-1,13 0 1</inkml:trace>
  <inkml:trace contextRef="#ctx0" brushRef="#br0" timeOffset="4777">13518 2005 23729,'53'0'90,"-8"8"-1099,1-6 1156,-5 6-579,2-8 648,4 0-602,2 0-848,2 0 1234,-1 0 0,-2 0 0,-1 0 0</inkml:trace>
  <inkml:trace contextRef="#ctx0" brushRef="#br0" timeOffset="4964">13728 2440 23639,'0'6'-5576,"28"-3"6939,-6-1-365,29-2-193,-6-15 566,9 11-1032,-24-11 1,1-1 33,3 14 0,0 0-575,1-14 1,1-2 514,21 5 0,1 1 1,-14-5-1,1-1 1,15 1-1,0-1 1</inkml:trace>
  <inkml:trace contextRef="#ctx0" brushRef="#br0" timeOffset="5211">14272 1762 23819,'-24'0'0,"33"0"0,10 0 90,34 0 270,2 0-180,10 0 45,-11 5 0,2 2-355,-14-1 1,2 2-5,3 2 1,4 2 0,-4 0-97,-8 1 1,0 2-57,3 5 1,3 3 0,-7 0-791,9 20-837,-16 5 0,-7 3-2288,-17 10 4092,-21-17 0,-6 0 0,5-6 1,-3-1-1,-13 2 0,-1 0 0</inkml:trace>
  <inkml:trace contextRef="#ctx0" brushRef="#br0" timeOffset="6394">18183 1808 22290,'-30'36'-894,"-1"3"380,3-1 302,4 1-349,4-3 98,7-1-111,6-1-184,4-3-655,3-3 130,0-3-9,25-5 297,8-1 559,13-9 742,14-2 596,-23-24 1352,21-10-83,-30-9-555,-2-3-183,-7 6-558,-16 0-1091,8-3 708,-11-15-1450,0 12-821,0-22-575,-15 29 260,11-4 713,-12 19 308,16 4 906,0 5-437,0 23 694,0 11-270,0 12 270,0 5 388,17-7-792,-12 3-507,23 2-838,-25 0-1169,21 16 2672,-7-14 0,8 10 0,-2-18 1</inkml:trace>
  <inkml:trace contextRef="#ctx0" brushRef="#br0" timeOffset="7045">18952 1519 23729,'0'-11'-5306,"0"2"3537,-14 0 1642,10 4 519,-10-1 307,14-9-1201,13-14 1077,-1-1-1552,11-15 1974,-13 20-240,3-13-617,-7 17 747,3-5-1081,-3 11 927,-2 4-927,-1 1-107,-1 30-761,-1 16 175,-1 20 560,0-9 0,0 0 59,0-12 1,0-1-74,0 11 1,0 1 18,0 2 1,0-2-103,0-12 0,0 1 175,0 19 0,0 0 315,0 5-1293,-2-14 0,4 0-361,12 5-482,-11 9 1943,11-24 0,-3-4 0,2-2 0</inkml:trace>
  <inkml:trace contextRef="#ctx0" brushRef="#br0" timeOffset="8128">19970 1361 23729,'-9'-4'-3137,"2"1"2247,1 3 1590,1 0 56,1 0-43,1 0-126,1 16-1731,0-11 567,1 52-91,0-28-208,1 36-444,0-19-276,0 3 797,0-14 1,0 0-798,0 18 1422,6-11 1,1-2-1176,-3 4 1210,3-6 0,-1-1-242,-6-5 561,0 16-90,0-35-360,0-1-270,0-27 132,0-21 649,0-5 20,11 5 0,1 0 701,-6-4-678,14 5 1,5 2 969,3-1 110,13-4 128,-5 21 834,-11 9-198,-3 4-339,5 4-825,-9 23-1788,6 5-548,-17 14-316,2 8-261,-8-21-247,2 18-55,-3-23 277,-18 5 1296,14-11 690,-27-5 1323,27 0-782,-22-4 0,23-3 1,-9-3-1</inkml:trace>
  <inkml:trace contextRef="#ctx0" brushRef="#br0" timeOffset="8544">20935 1418 21840,'0'-6'-6385,"0"3"4796,15 0 5037,1 2-1830,2 19-2345,5 18-341,-20 3 635,4-4 0,-4-1-1357,-21 7 2167,8-4 0,0 1 146,-11 5-1062,5-7 1,3-1-385,10 3 903,-9 8-619,40-10-904,0-12 1754,2-11 1,3-2 0,30-2 0,-27-7 0,1 1 0</inkml:trace>
  <inkml:trace contextRef="#ctx0" brushRef="#br0" timeOffset="8929">22595 1541 23459,'-38'-4'12,"-21"1"38,10 2 349,8 9 0,-1 7 806,-6 17-935,11-2 0,3 4-463,1 19-404,0 3 30,23-15-349,7-3-799,30-1-461,-1-12 0,6-4 525,2-4 1,4-4 1551,9 5 0,2-2 1,-8-8-1,-1-3 1,3 1-1,0-1 1</inkml:trace>
  <inkml:trace contextRef="#ctx0" brushRef="#br0" timeOffset="9511">23402 1358 21660,'47'-2'525,"8"1"-42,-7 1-555,0 13-796,-15-10 810,8 25-973,-13-6-31,6 17-601,-23-4-571,-1 18 243,-10-26 395,-23 20 1383,18-29-517,-31 10 2052,33-14-1153,11 11-722,-2-11 1006,26 0 1,6-1 855,-7 4-909,4-5 0,2-1 191,16 14-59,-16-8-1283,6 13 691,-30-13 598,-3 13-1606,-39-12 2113,4 8-614,-30-7 93,8 2-205,-5 1 69,-4-1 1,-1 0 0,0-2 0</inkml:trace>
  <inkml:trace contextRef="#ctx0" brushRef="#br0" timeOffset="10096">25402 1570 23909,'-51'-2'-435,"11"0"380,-22 18 1087,25-11-791,-6 34-265,16-20 231,5 22-853,4-9 46,5 2-170,7-2-300,3 0-934,28 6-83,-19-11 1264,28-10 0,7-3-166,-8-1 1129,25-15 0,5-4 640,-3 7-107,-3-24 0,-2-7 991,-5 4-799,-13-12 1,-4-5 700,1-5-992,-13 3 0,-4-2-579,-3-14 193,-9 18 1,-1-5-1,-3 3-930,-8 9 1,-1 0-229,8-31 1,-4 4-1378,-33 12 172,33-12 810,-27 41 715,28 20 119,-15 55 892,16-1-211,-4 2 0,0 2 199,5 8-382,-1-22 1,0 1-507,2 14-750,0-3-801,20-4 1946,-14-6 1,40-5-1,-15-2 1</inkml:trace>
  <inkml:trace contextRef="#ctx0" brushRef="#br0" timeOffset="10364">26553 1295 24808,'0'-5'-6205,"-14"1"7541,-3 25-463,0 7-783,-7 29-311,9-9-254,-6 3 298,0 5-689,8-14 1113,6-8 0,1-2-1005,-1 5-125,2 16-7,2-27-281,3 4-303,18-16-118,-13-3-904,39-6 2750,-2-2 1,15-2-1,6-1 1</inkml:trace>
  <inkml:trace contextRef="#ctx0" brushRef="#br0" timeOffset="10518">27055 1535 23999,'0'37'-6296,"0"7"4258,-16-5 2437,13 6-1146,-13-10 971,16 3-3281,0 15 2797,0-12 1,24 10-1,5-17 1</inkml:trace>
  <inkml:trace contextRef="#ctx0" brushRef="#br0" timeOffset="10966">27678 1679 23819,'-3'-4'-6570,"0"1"4128,23-3 5698,-14 0-2138,25-1 0,6 1-89,-4-6-486,14 0 0,3 0 16,1-3-219,-8 1 0,0 0 2267,1-3 121,9-4-2499,-24 7-293,-8 2 149,-10 1-656,-5-2-581,-6 6-1034,-30-1 1057,6 7 418,-28 1-110,12 0 297,-2 21 669,-2-15 183,16 21 0,1 4 351,-14-5 146,17 11 0,4 4-1041,-2 6-341,14-6 0,6 0-1772,17 9 2111,16-1 1,9-4 0,-9-22 0,4-4-1,15 12 1,0 0 0</inkml:trace>
  <inkml:trace contextRef="#ctx0" brushRef="#br0" timeOffset="11434">29072 1180 24898,'-21'-9'-3303,"16"1"-579,-36 5 5268,21 21-264,-15 10-272,18 12-1319,6 4-313,11-10-1084,0 1 1005,0-2 897,0-2-1461,29-2-244,-22-3-590,50-3 2401,-19-1-79,11-8 1004,-2-1 166,-14-9 325,-7-2 665,-6-17-510,-10-1-254,-25-3-2346,-2 6 937,-11 36 802,13 36-1505,0 0 151,14-7 1,1 1-922,-5 6 604,3-9 0,4 0-359,12 9 1070,-12-22 1,0-1-334,13 12-1887,-15-2 1837,0-6-64,0 11-335,0-16-1754,0 14 2843,-19-27 0,15 2 0,-15-12 1</inkml:trace>
  <inkml:trace contextRef="#ctx0" brushRef="#br0" timeOffset="12027">30773 1464 24269,'0'-13'-5216,"-14"-1"3342,10 4-669,-25-2 3418,14 7 61,-13 0-53,3 23 405,8-13-777,1 33 259,10-21-183,2 19 428,2-7-1708,2 16-454,22-12-251,5 18-1007,0-26 338,18 4 1785,-39-14-1126,37-4 2399,-39-2-1738,30-3 2064,-31-1-1129,19-2 1567,-19 0-2075,5-2 573,-8 2-427,0-1-2113,0 0 1674,-23 0 749,17 1 0,-36-1 0,19 0 1</inkml:trace>
  <inkml:trace contextRef="#ctx0" brushRef="#br0" timeOffset="12266">30713 1387 24269,'0'-11'-6386,"0"0"4258,0 2 1063,0 0 427,0 2 212,0-1 122,0 0 76,23-3 768,-18 3 425,54-3 351,-32 7-366,33 0-307,-19 3-243,2 1 1,-1 0 0,0 0 0</inkml:trace>
  <inkml:trace contextRef="#ctx0" brushRef="#br0" timeOffset="12811">31643 1200 23549,'-17'14'1023,"3"9"-2455,-1 11 459,11 4-708,-23-6 2048,17 3-918,-11 3 414,4 0-530,-1-1 72,-3 13 397,5-14 181,-2 17 468,12-25-1392,0 9 682,23-19-994,-12 2-907,39-11 1497,-19-2-339,28-2 1187,-6-3 1,5-1 0,4-1 0</inkml:trace>
  <inkml:trace contextRef="#ctx0" brushRef="#br0" timeOffset="12980">31967 1584 24179,'-23'15'2774,"-12"-11"-2513,31 39-3369,-20-24 3659,22 45-2413,-5-22 1141,16-1 1,2 0-1212,-5 14 1600,13-17 1,7 4 0,-5-3-1,-10 21 1,11-12 0,1 0-1</inkml:trace>
  <inkml:trace contextRef="#ctx0" brushRef="#br0" timeOffset="13112">32805 2057 20941,'2'-22'-2902,"-1"-1"0</inkml:trace>
  <inkml:trace contextRef="#ctx0" brushRef="#br0" timeOffset="44916">2355 4320 22470,'-49'37'1033,"0"0"-860,0 1-276,12-1 1,1 2-332,-4 9 164,11-11 0,4 0-236,14-3-337,5-4-270,5 3-765,27-12 427,-19 1 798,26-15 1,7-5 705,-10 2 148,13-10 1,1-2 674,0 4 356,-11-20 1,-1-2 258,2 5 472,2-28-345,-18 10-883,-10 8-1814,-2-11-383,-6 21-583,0-1-225,0 36 655,0 7-662,0 36-29,14-10 545,-5-10 0,0-1 1471,9 8 0,13 15 1,-9-21-1</inkml:trace>
  <inkml:trace contextRef="#ctx0" brushRef="#br0" timeOffset="45366">2977 4116 23189,'11'-25'-3295,"-1"4"2463,-2 6 436,-1 7 993,-2 3-46,1 5-4,2 18-2493,3-14 1259,2 36-778,2-18 223,2 24 426,-4-13 0,1 0-1326,6 21 1033,-3-4 1,-1 0-1092,1 11 2242,-6-21 1,-2-2-1342,2 13 1539,-3-6-157,0-4 348,-2-6-14,-1-7-125,-1-6 12,-2-6-90,0-32 281,-1-35-59,-1-10-163,11 8 1,1 0 563,-6-8-411,18 21 1,-1 2 1016,-17-13-1014,40 6 1445,-20 1-1021,12 18 940,-8 5-84,-5 18-262,-15 21-2381,8 12-557,-17 11 1299,4 23-1538,-5-22 682,0 15-774,-21-3 568,-4-12 928,1-11 1,0-2 1515,-1 3-1521,-18 8 828,22-23 0,-11 0 0,7-11 0</inkml:trace>
  <inkml:trace contextRef="#ctx0" brushRef="#br0" timeOffset="45593">3773 4220 23279,'-21'21'123,"15"14"-3457,-29-5 4428,18 10-1813,0 6 82,3-10 168,14 2-578,0 2-550,0 0 128,26 1 348,-5-11 0,5-2-498,5-5 1,3-3 1608,6 8 0,2-3 1,-5-8-1,2-3 1,1 0-1,1 0 1</inkml:trace>
  <inkml:trace contextRef="#ctx0" brushRef="#br0" timeOffset="46927">7637 4968 21480,'44'0'270,"6"0"-270,11 0 0,-7 0 0,4 0 0,-10 0 0,4 0 22,-3 0 1,7 0-1,2 0 1,-5 0-23,-1 0 0,-3 0 0,6 0 18,3 0 0,7 0 0,3 0 0,-1 0 0,-6 0-41,-6 0 1,-5 0-1,1 0 1,6 0 37,3 0 0,5 0 0,4 0 0,0 0 0,-2 0 0,-6 0-13,3-1 1,-6 1-1,0-1 1,3 3-25,0 0 1,2 2-1,1 1 1,1 0-1,-1 0-11,0 0 0,1 0 0,-1 1 1,-1 0-1,-2 1-40,1 2 0,-4 0 0,1 2 0,6-1 35,-10-2 0,4 0 0,4 0 0,0 0 0,0 0 0,-3 0 1,-5-1-29,10 2 1,-7-1 0,1 0 0,6 1 41,-9-2 0,5 1 0,2 1 0,2-1 0,-1 1 0,-3-1 0,-5-1-37,10 1 0,-6 0 0,0-1 0,7 1 30,-10-2 0,4 1 0,4 0 0,2-1 0,-2 1 0,-3-1 0,-5 0 11,10 0 0,-6 0 0,1 0 1,8 0 23,-17-2 0,5 0 0,4 0 0,3 0 0,0 0 0,0 0 0,-2-1 0,-4 1 0,-5-1 32,8 1 0,-8-1 0,-1 0 1,2 0-1,6-1-1,-1 1 1,6-1 0,4 1 0,2-1-1,-1 1 1,-2-1 0,-4 0 0,-7-1 18,8 1 1,-9-1-1,0 0 1,6-1-21,-9 1 1,4-1 0,3 1 0,1-1 0,-2 0 0,-2 1 0,-5-1 25,8 0 1,-5 0-1,-1 0 1,4 0-20,-1 0 1,3 0-1,1 0 1,-1 0-1,-5 0 21,13 0 1,-5 0-1,0 0-23,0 0 1,0 1-1,-2-2 34,-1-3 1,0-1 0,-2 0-28,-2 4 1,-1 0-1,-1 0 15,-3-4 0,-1 0 0,-1 1-40,-4 4 1,-2 0 0,2 0-168,7-3 1,0-2 0,-3 2-173,2 2 1,-2-1 359,8-7 1,-5 1 0,-6 6 0,-9-4 0</inkml:trace>
  <inkml:trace contextRef="#ctx0" brushRef="#br0" timeOffset="47260">14695 5113 22920,'-5'-6'-6789,"2"1"3941,3-1 1997,49-5 3614,-10 2-1820,2 2 0,6 1-438,11 0 0,1 1-116,-11 1 1,3 0-329,10 1 0,7 1 0,-5 0 830,-3 0 1,-1 2-282,6 4 0,5 2 0,-7-1 145,-7-5 0,-1 3-962,-8 7 1,5 5 0,0 1 0,-7-3-185,1-3 1,-2 3 91,4 7 0,4 6 0,-10-1-893,4 10 506,-18-2 0,-6 1-1341,-8 9 1225,-24-1 1,-8 1 85,-17 12 540,3-21 0,-8 3 0,2-4-156,-3 1 0,-1-2 459,4-3 0,-2 1 1,2-2-1,-7 3 0,1-1 1,1 0-1,0 0 0</inkml:trace>
  <inkml:trace contextRef="#ctx0" brushRef="#br0" timeOffset="48196">19250 4951 22380,'50'0'0,"4"0"-90,4 0 292,-23-8 0,1 0-74,4 6 0,2 0-10,4-5 0,4-4 1,-2 2 5,7 1 1,4 0-110,-3 2 0,9 0 1,0 0-1,-8 0 100,5-2 0,-1 0-64,-1 4 0,5 1 0,-8 1-30,-12 2 0,-6 0-104,-1 0 1,1 0-46,8 0 1,-1 0-154,17 0 58,-16 6 0,-3 4-414,-2 8 139,-9 0 0,0 1-712,1 8-129,11 3 190,-1 2-71,-8-7 682,-5-5 0,2 0-516,10 2 840,-3-5 1,2-1 466,14 0-69,-14-8 1,8 0 0,-5-2 339,-6-2 0,1 0-191,11 0 0,6 0 0,-6-1 269,-10-1 0,-1 0-272,6 0 0,4 0 1,-4 0 167,-3 0 1,0-1-248,5 2 0,6 0 0,-6 0 35,-2 0 0,-1 0-151,13 2 0,2 0 26,2 2 0,-1 0-158,-15-1 1,2 1-59,6 0 1,5 2 0,-4-1-54,-4 0 0,0 0 68,11 1 1,6 1-1,-4-1-44,-3 0 0,0-1 12,-5-1 1,4 0-1,-4-1 86,11 1 0,-3-2-4,-18-1 1,1 0 0,0-1 28,1 0 0,1 0 0,0-1 21,2 1 0,1-1 0,-1 0 24,2-1 0,0 0 0,1 0-27,-1-1 1,1 1-1,3-1 32,3 1 1,5-1-1,0 0 1,-3-1-12,3 2 1,-2-1 0,7-1-32,-16 0 0,6-2 1,3 0-1,-1 0 1,-1 0-1,-6-1 54,3 0 0,-5-1 1,-1 1-1,3-1-67,1 1 0,3 0 1,1 1-1,-2-2 0,-3 0 76,-1-2 0,-4-1 1,0 0-1,0 3-103,1 3 0,0 2 0,-1 0 1,1-2 103,-2-4 1,0-2 0,1-1 0,3 3-33,0 2 0,3 1 0,1 1 0,-1 0 0,-3 0 4,0-2 1,-4-1 0,1 1 0,5 0-31,8 1 0,6 1 0,2 0 0,-3 1 0,-6 0-97,2 0 0,-5 1 0,5 1 18,-6 1 1,5 1-1,3 0 1,-3 1 0,-6-2-47,4-1 1,-6 0 0,5 1 59,-4 2 0,6 2 1,2 1-1,-3 0 0,-4-1-115,4 1 1,-5 0-1,5 1 130,-2-2 1,6 2-1,2-1 1,-2 0-1,-5 0-70,-7-1 0,-5-1 0,0 0 0,3 0-6,0 1 0,3 0 1,1-1-1,1 0 1,0-1 61,7-2 0,2-2 1,0 0-1,0 0 0,-3 1 2,3 3 0,-3 1 0,1 0 0,7-2 23,-17-1 0,6-2 0,2 1 1,3-2-1,-1 1 0,0 0 0,-4 0 1,-4 0 64,7 1 0,-6 1 1,-1-1-1,3 1 1,9-2-40,-13 0 1,7-1-1,4 0 1,4-1 0,3 1-1,-1-1 1,0 0 0,-2 0-1,-3 0 1,-5 1 0,-7 0 8,11 0 0,-8 0 0,-4 1 1,3-1-1,9 0-23,-12-1 0,7 0 0,5 0 0,4-1 0,1 0 0,1 0 0,-2 0 0,-2 0 0,-4 0 0,-5 0 1,-7 1 79,14-3 1,-11 1-1,-1 0 1,10 0-102,-9 0 1,7 1-1,5 0 1,3 0-1,2-1 1,-1 1-1,-3-1 1,-4 0-1,-7 0 57,6-1 0,-8-1 0,-2-1 0,2 2 0,5-1-56,-4 2 0,7 0 0,3 0 0,2 0 0,-2 0 0,-4 1 0,-5 1 0,-10 0 0,6 0 0,-10 1 0,1 1 0,11 2 1,-1 0-1,1-1 0</inkml:trace>
  <inkml:trace contextRef="#ctx0" brushRef="#br0" timeOffset="57297">17343 670 20761,'0'23'-6386,"0"-4"4348,0 0 973,-13-2 2528,10 2-1785,-11 16 511,4-6-84,7 13-1580,-14-10 2443,16 1-868,-13 0 652,7 15-1791,-3-11 1346,0 26-716,4-26 58,1 10 436,2-14-866,0-1 876,1 0-768,-1-2 636,1 2-407,-1-2 313,0 15 39,2-11-51,-2 24 57,2-25 5,1 2 0,-1-1 41,1 2-197,0 30 123,0-34-53,0 18 30,0-20 74,0 17-38,0-21 68,0 25-6,0-26 128,0 19-89,0-24 0,0 12 0,0-14 0,0 12 0,0-12 0,0 5 0,0-7-89,0-2 178,0 0-178,0-1 89,0 0 89,0-1-89,12 7-368,-9-7-191,9 5 262,-12-6 297,10-1 42,-7 1-494,23 4 1052,-15-4-566,27 8 1025,-15-8 135,12 3-20,-8-5-252,4 0 120,1-1 620,20 2-1148,-12-3 136,-4 0 1,0-1-93,6 2-293,-7-2 1,0 1 81,5 2-103,24 7-212,-27-6-61,2 1 0,0 0-124,0 1 56,3-1 1,-1 0-68,-1 0 81,-3-1 1,0-2 0,8 2 121,15 3 0,-17-7 223,1 3-95,1-4 178,1 1-121,0-1 97,-1-1-73,20 3-57,-15-1-74,-9-2 0,1 0 39,7 2-13,13 1-156,-17-2 85,2 0-114,1 0 61,-11-2 1,1 0 21,20 2-13,-5-2 1,1 1 56,11 0-28,-7-1 1,0 0-2,-22-1 1,-2 0 7,11 0 0,2-1 7,2 2 0,-2-1-23,-12-1 1,1 0-7,26 2 0,-1 0-17,-26-2 1,-1 1-26,12 1 0,0 1-20,16 1-55,2 0 48,-1-1 1,2 0 15,-23-2 1,2 0 40,11 0 1,7 0-1,-6 0-59,-10-2 0,-1 0 59,7 1 1,6-1 0,-5 0 27,-2 0 1,0 0-12,6 0 0,6 0 0,-4 0 40,-4 0 0,0 0-40,-10 0 0,2 0 0,1 0-12,0 0 0,0 0 0,-2 0 1,6 0 0,2 0-23,5 0 1,5 0 0,-5 0-10,-6 0 1,-1 0-4,6 0 0,5 0 0,-5 0-1,-5 0 0,0 0 0,4 0 0,5 0 0,-6 0 0,-3 0 0,-3 0 0,14 0 0,1 0 0,-3 0 0,-2 0 44,-14 0 1,1 0-45,4 0 0,4 0 0,-4 0 0,-4 0 0,0 0 0,6 0 0,5 0 0,-5 0 0,-1 0 0,-1 0 0,-7 0 0,3 0 0,-3 0 0,7 0 0,-2 0 0,2 0 0,0 0 0,-1 0 0,3 0 0,-5 0 0,3 0 0,-1 0-45,6 0 1,2 0 44,6 0 0,7 0 0,-7 0 44,-3 0 1,-1 0-45,-9 0 0,4 0 0,1 0 0,-5 0 0,15 0 0,-2 0 0,-8 0 0,1 0 0,2 0 0,2 0 0,1 0 0,-3 0 2,-12 0 0,-2 0 1,5 0 2,9 2 1,7 1 0,0 0 0,-6-1-51,-7-1 0,-5-1 1,2 1 15,16 3 0,2 0 0,-3-2 46,-17-1 0,-2-1 1,-1-1-17,0 1 0,0 0 1,4 0-25,12 0 1,7 0-1,0 0 1,-5 0 52,-7 0 0,-4 0 0,6 0-14,0 0 1,8 0 0,2 0 0,-3 0 0,-8 0 35,-6 0 0,-6 0 0,5 0-41,9 0 0,7 0 0,0 0 0,-7 0 18,-8 0 0,-6 0 0,5 0-20,10 0 1,6 0 0,-1 0-1,-5 0 19,-9 0 1,-4 0 0,2 0-32,12 1 0,3-1 1,-1-1 58,-2-1 1,0-2 0,-3 0-37,-13 3 1,-2 1 0,3-1-1,6-1 1,6-1 0,-1 0 0,-5 1-2,9 2 1,-1 0-22,5 0 1,5 0 0,-6 0 1,-8 0 0,0 0 30,4 0 0,5 0 0,-6 0-26,-5 0 0,-2 0-57,-8 0 1,3-1-1,-1 2 12,21 4 1,-2 1-59,-14-5 0,1 1 23,3 4 1,6 2 0,-6-1 8,-5-6 0,1 0 24,3 3 0,4 2 0,-4-1-47,-5-1 0,-1 0 26,13-1 0,0 1-37,-19 2 1,-1 0 98,0-3 0,-1-1-22,-1 2 1,1 1 12,15 1 1,1-1-13,-15-1 1,1 0 1,3 0 1,3 1 0,-4-1 4,-3 1 0,-2 0-32,11 0 0,0 1 15,-15-1 0,-2 0-2,1 0 1,0-1-27,-2 1 0,2 1 13,13 1 0,1 0-9,-12-1 0,0 0-13,26 5 1,1 0-38,-26-5 0,0 0 1,11 3 0,-1 0 11,-12-3 1,-1 0 16,0 0 1,0 0 12,0-1 1,2 1 48,12 3 1,0-1-45,-12-2 1,2 0 16,21 4 0,0 1-93,-25-6 1,-2 1 9,10 1 0,-2 0-271,12 2 403,-5-2 0,0 0 0,-3 0 0</inkml:trace>
  <inkml:trace contextRef="#ctx0" brushRef="#br0" timeOffset="57969">33107 3180 21750,'16'-4'1871,"-1"-3"-534,0 5-1423,-1-4 608,8-2-199,-4 2-211,13-6 263,-12 7 303,3-4 123,-5 2-721,-6 2 310,3-3-567,-10 4-464,1-3-274,-4-3-1027,0 0-107,-1-6-276,0 1 94,0-2 606,0-25-421,0 13 483,0-32 648,0 26 735,0-12 44,0 10 226,0 0-90,0-3 90,0-23 0,0 13-90,0 16 0,0 1 0,0-16 90,13 2 539,-10-2-447,10 15 1,-1 0 575,-9-18-635,6 7 1,2 1 543,1-8-415,0-4 1,-1-1 149,5-3-203,-7 2 0,-2 0-493,-1 2 292,-1-1 1,-2-1-542,1-1 466,-2 3 0,-1 1-361,1 5 249,-2 8 0,1 1-183,2-4 20,0-13 315,4 7 103,-3 12 43,3-7-29,-3 15 232,3 3 132,-1 0-91,5-11 179,-3 12-123,9-19-47,-7 21 136,5-6 118,-1 3 0,-3 9-60,3-5 72,-6 8-316,0 4 397,-2-1-579,3-1 238,-5 4-587,4-3 362,-7 7-659,3 1 785,-4 3-3260,2 2 2665,-1 10 1,0 5 0,-1 11-1</inkml:trace>
  <inkml:trace contextRef="#ctx0" brushRef="#br0" timeOffset="61430">17337 684 22110,'14'-11'756,"3"2"532,11 3-944,2 5-660,0-11 1039,6 7-831,7-4 186,6 3 193,7 1-280,-8 0 1,2 2-262,-9 0 1,2 1 193,8-1 1,5 0-1,-3 0 80,0 0 0,3 0-160,2 0 0,10-1 1,1 0-1,-6 0 143,-13 1 0,-5 0 0,7 1-65,3-1 1,7-1-1,3 1 1,-2 0-1,-8 0 49,-2 0 1,-6 1 0,7 0 9,-4 0 0,6 0 0,4 1 0,0-1 1,-3 1-1,-6 0-10,10-1 0,-7 1 0,7 0-1,-10 1 0,6-1 0,3 0 0,0 1 0,-4-1 1,-6 1 27,5 0 0,-7-1 0,5 2-47,9 2 0,6 0 0,0 1 0,-7-1-6,-9-2 1,-5-1 0,3 3-50,12 4 0,3 2 0,0 0 3,-1-3 1,-1-1 0,-2 2-46,-13 1 1,-1 0-1,3 1-32,8 1 0,6-1 1,-1 1-1,-5-1 61,-7 0 1,-5-1 0,2 1-34,14 2 0,3 0 1,-5 1-40,7 1 1,-3 0 17,-2-1 0,5 2 120,-13-2 0,7 1 1,1 0-1,-6-1-15,-5-1 0,-4-1 1,5 0 31,1 0 0,6 1 0,2 1 0,-2-1 1,-7-2 60,-5-2 1,-5-1 0,4 1 22,11-1 1,7 1-1,0-1 1,-6-1 11,-7-1 1,-4 0 0,6-1-6,-2-1 1,6 1 0,3-1-1,-2 0 1,-5-1 59,7 0 0,-5 0 1,4 0-22,-3 0 0,4-1 0,0 1 0,1 0 3,1-1 0,2 0 0,-2 0 0,-1 0-8,3 0 0,-2 0 0,5 1-29,-6-1 1,6 0 0,2 0 0,-2 0 0,-6 0 39,4 0 0,-6 0 0,5 0-53,-4 0 1,5 0 0,3 0 0,-3 0 0,-6 0-22,5 0 0,-6 0 0,5 0-21,-4 0 1,6 0 0,3 0-1,-3 0 1,-6 0 1,6 0 0,-6 0 0,3 0-8,-4 0 0,4 0 1,0 0-1,-1 0 0,1 0 0,0 0 1,-2 0-1,-1 0 1,3-1 1,-3 1 0,6 1 1,-6 0 1,5 2-1,3 0 1,-3 0 0,-5-1-18,3-1 1,-5-1-1,5 2-15,-4 2 0,6 1 1,3 1-1,-3 0 1,-6-3 8,5-1 1,-5-2 0,3 1 1,-3 4 1,4 2-1,0-1 1,-5-1-36,1-4 1,-5-1 0,1 1 17,1 5 1,0 3 0,0-3-52,-2-2 1,0-2 0,3 2 75,-2 1 1,3 2-1,1 0 1,-4-1-47,3-1 0,-3 1 1,5-1 42,-7 1 0,5-1 0,2 1 0,-3 0 1,-4 0-74,3 0 0,-5 0 0,2 0 86,-3 0 0,3 1 1,-1-1-1,-3 0-66,-2 1 1,-2-1-1,0 0 35,0 0 0,0 1 0,0-1-126,20 4 1,4 0-1,-8-1 1,4 1 0,-3 0-1,-13-3 1,-3 0-1,4 1 145,6 1 1,6 0 0,0 0 0,-7 0 0,13 1-1,-2 1 1,-9-3 0,0 1 0,0-1 0</inkml:trace>
  <inkml:trace contextRef="#ctx0" brushRef="#br0" timeOffset="61830">31948 1466 21480,'40'0'90,"1"0"0,2 0-90,2 0-16,-10 0 1,1 0 78,22-12 65,-8 11 0,0 0-22,14-11 50,-25 7 0,1 1-57,1 4 0,-1-2-9,23-16 87,-10 14 1,0 1-43,11-10-18,-20 7 0,5 1 0,-4 0-114,-8 0 1,0 0 65,9-1 0,6-1 1,-6 1-108,-10 2 1,-1 0 156,25-5 1,1 1-38,-25 3 1,-1 1-97,11-1 1,2-1 117,-2 0 0,-1 1-153,-12 2 1,1-1 46,21-2 0,-3 0 0,-17 2 0,11-2 0</inkml:trace>
  <inkml:trace contextRef="#ctx0" brushRef="#br0" timeOffset="64281">16717 1467 20581,'-7'16'-3144,"0"2"2135,-1 0 506,-1 3 187,-3 0 351,0 5-150,-2 0 209,-10 21-789,4-11 957,-4 5 1,-1 1 99,-4 2-132,-1-1 1,0-1 389,-2-3-368,3-6 1,-2-1 385,-7 5-300,2-6 0,0 1 461,-12 4-433,11-10 0,-6 3 0,4-2 86,5-6 0,-1 0-103,-11 6 0,-6 4 0,4-4 128,9-6 1,-1-1-187,-6 3 1,-5 2 0,3-2 70,3-2 0,0-1-178,-6 3 1,-5 1 0,5-2 114,3-2 0,2-2-19,-14 7 1,-3-1-100,2-1 1,3-3-66,13-4 1,-1 0-37,-3 1 1,-4 1-1,4-2-104,6-3 1,0 1 20,-3 1 0,-3 1 0,3-2-42,4-2 0,1-1-32,-12 5 1,0-1-24,14-5-1,2-1-25,-1 0 0,0 0 9,0-1 1,-4 1-20,-20 2 1,-2 0-2,14-2 1,-3 1 42,-8 0 0,-8 1 1,5-1-39,2-1 1,0 1 19,8-1 0,-4-1 0,0 1 59,-4 0 1,-1 0 0,2-1-6,12-1 0,2 1 0,-5 0 28,3-1 0,-6 0 0,-1 2 0,1-1 0,5-1 10,-6 2 1,5 0 0,-5 1-3,1-1 1,-5 1 0,-2 0 0,1 0 0,6 0 58,-5 0 0,4 0 0,-5 2-47,3-2 1,-7 2 0,-3 0 0,3 0 0,5-2 19,-6 2 0,5-2 0,-3 1 3,3-1 1,-3 1 0,-1 0 0,0 0-17,10-4 0,0 1 1,0-1-1,0 0 1,3 0 19,-1 0 1,3 0-1,-2 0 1,-4 0-17,0 0 0,-5 1 0,-3-1 1,-1 0-1,4 0 0,4 0-27,1-1 1,6 0 0,-1 0-1,-5 0 14,1-1 0,-5 1 0,-2-1 0,0 1 0,2-1 0,6-1-39,2 0 1,4 0-1,1-1 1,-6 0 17,-9 0 1,-6 0-1,-2-1 1,3 0-1,6 0-32,-5-1 0,6 0 0,-2 0 24,4 0 0,-3 0 1,0-1-1,0-1-32,3-3 0,0 0 0,1-1 0,3 1-22,-2 3 0,2 1 1,-3-3-66,-5-7 0,-7-4 1,2-2-1,8 4 11,12 4 1,5 1-1,-3-3-56,-3-7 1,-3-3 0,0-2 0,7 2-248,-6-2 0,3-2 97,0-4 1,-3-3-1,6 2-241,6 2 1,4 1 11,-11-9 0,1-2-84,5 2 1,2 1 82,10 7 0,-1-1-26,-14-17 1,1 1 84,18 18 1,2 1 84,-6-8 1,0 1-264,-8-9 193,3 2 57,0 1 159,2 5 137,0-1 98,1 5 51,-12-10 312,10 11-179,5 7 0,-1 0 284,-4 1-50,-2 3 0,-1 1 465,-1 1-312,2 4 1,0 1 436,3 2 110,-15-5-127,19 8 143,-14-7-382,17 9-72,-25-8-196,22 7 56,-28-4-179,25 6 68,-28-2 59,21 4-170,-13-2 276,15 2-220,0 0 121,0 0-194,-11 0 57,11 0-175,-19 11 401,23-9-211,-13 9 112,19-11-425,-11 0 90,15 0-180,-3 0 90,0 0 0,7 0-390,-14 0 218,12 0-293,-7 0 465,5 0 90,-1-9-820,-2 6 446,-2-6-414,-3 9 698,-1 0 0,-18 0 0,11 0 0,-27 0 0,26 0 819,-8 0-624,-1 0 503,13 0-698,-25 0 0,24 0 0,-26 0 0,24 0 0,-23 0 0,27 0 0,-8 0 0,8 0 0,10 0-90,-7 0 90,17 0 180,-1 0-1710,9 8 1049,18 1 1,-10 7-1,13-1 1</inkml:trace>
  <inkml:trace contextRef="#ctx0" brushRef="#br0" timeOffset="64776">5733 1980 21300,'-40'0'630,"2"0"-630,5 0 0,9 0 270,1 0-270,5 0 0,1 13 197,-15-10-89,5 20 45,-11-20-118,-10 18 708,12-5-413,3-2 1,1 2 279,-5 8-442,6-8 0,1-1 217,-4 3-69,-6 6 57,4 2-251,13-6-717,-13 17-135,20-15-280,-4 15-41,14-15-533,1 15-253,5-15-196,0 7 190,25-1 131,-19-5 901,24-4 1,4-1 281,-7 3 329,12-4 0,3-2 633,5 2 283,16 3 271,-18-7 52,0 1 25,-2 1-7,15 13-1010,-18-4-481,-8 1 1,-2 3-1258,1 10 1427,-11-11 0,-2 1 0,5 19 1,-1 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14:36.93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2388 2476 8522,'-23'-22'1619,"5"1"-1169,0-3 270,13 0-91,-25-2-179,27 2-90,-10 0 0,1 4-271,9 3 1,-19 3-180,20 5 360,-7 2 270,3 4-630,5 26 180,-5 1-90,6 29 0,0 2 45,9-4 0,4 4-413,-2-11 0,0 3 368,4 8 0,1 6 0,-2-5-455,-3-3 0,-1 0 485,4 2 0,2 5 0,-3-7-636,-6-6 1,1-3 605,8 11 0,2-2 90,-3 10-180,-7-8 180,3-9-180,-10-1 0,3-18-90,-4-4 668,-21-33-578,15-8-89,-39-25-792,25-10 926,-2 19 0,-1-3 45,5-5 0,2-4-45,-2-5 0,0-4 45,3-2 0,2-5 0,1 2-30,4 12 0,1 3 0,1-5 52,-2-6 1,0-6-1,1 1 1,2 6-68,2-10 0,4 5 45,3 10 0,1-1 0,-1 5 0,-4 6 0,5 5 0,18 3 0,2 3 986,0-15-941,8 23 0,4 4-45,10-2 0,-6 8 0,1 7-90,9 24 90,-10-3 0,-2 3-632,6 28 677,-18-20 0,-1 0-90,-4 5 0,-3 0 45,7 20-135,-10-8 0,-4 2-225,-4 10-405,-3-11 1,-5 0-405,-18 7-450,9-9 0,-4-3 1619,-24-7 0,17 7 0,6-35 0</inkml:trace>
  <inkml:trace contextRef="#ctx0" brushRef="#br0" timeOffset="368">3308 2102 9152,'10'-8'1349,"1"4"-1169,-28 17-180,-8 9 0,-1 0 0,-3 2 180,-17 14-2008,-3 6 1918,18-12-90,4 1-203,12-2 293,-7-2-180,19-1 270,-8-2-270,11 6 0,21-10 180,13 3-180,12-18-733,6-1 913,-10-6-180,3-21 1209,0 15-1074,-15-23 0,-1-4-135,13 7 135,-13-10 0,-2-2 581,-4 2-446,2-15-180,-18 24 90,-4 24 913,-19 20-1093,12 19-180,-5 0 1,2 1-631,7 3-494,8 2 0,2-1 1394,-5-4 0,36 8 0,-12-18 0</inkml:trace>
  <inkml:trace contextRef="#ctx0" brushRef="#br0" timeOffset="667">4042 2109 9062,'-27'-12'0,"-19"2"90,26 3 0,-21 3-180,13 3 90,0 1 90,2 0-180,3 15 180,0 4-90,3 0 0,9 28 90,2-28-180,28 37 180,17-29-1698,8 9 1518,12-13 90,-16 0 90,4-3 31,8 6-121,-16-9 90,7 9-90,-31-14-90,-1 3 180,-31-8 1106,14-1-1376,-59-1-450,36-3-180,-12-1 1,-2 0-526,3-1 1335,-8 0 0,31-17 0,6-5 0</inkml:trace>
  <inkml:trace contextRef="#ctx0" brushRef="#br0" timeOffset="932">4457 2061 9332,'0'-5'449,"-16"2"-449,12 17 0,-11 6 0,15 11 0,0-3 0,0-1 0,0 1 0,0 2 0,19 1 90,-14 0-359,31 11-1,-13-9-270,16 16 360,-17-22-360,7 8 1,-18-19 179,2 0 360,-5-10 0,-31-19 0,-6-6 0</inkml:trace>
  <inkml:trace contextRef="#ctx0" brushRef="#br0" timeOffset="1424">4810 2102 8162,'-19'-8'360,"1"2"-270,-2 2 180,-1 0-90,-5 1-90,-1 1 0,-5 1-180,3 1 90,-4 0 90,-9 15-90,10-11-90,-11 25 180,25-7-90,2 6 0,13 4 0,2-8 0,1 1 0,22 0 0,-16 0 0,43 1 0,-11 7 0,14-8 0,-19-7 0,-1 0 90,3 1-90,-3 1 0,-8-8 0,-20-3 0,9-2 90,-13 3-180,-18-2 90,-14 5-450,-11-4-450,8-2 1,0-1 899,-10 2 0,-14-2 0,21-4 0</inkml:trace>
  <inkml:trace contextRef="#ctx0" brushRef="#br0" timeOffset="1922">5480 2016 8972,'-9'-18'1259,"-1"3"-1079,2 1-180,-1 0 0,2 6 180,1 0 90,3 7-180,2 19-90,1 23 0,15 2-868,-11 16 868,12-20 0,2 3-270,-13 2-450,10-14 1,3 0-451,1 15 1170,-3-10 0,3-2 0,10 1 0,0 7 0</inkml:trace>
  <inkml:trace contextRef="#ctx0" brushRef="#br0" timeOffset="2320">5870 1892 8702,'-14'-6'810,"10"19"-810,-19 14 0,21 11 0,-16 2 0,15-7 90,-16 0-90,8 14 0,-5-13 0,-3 23 0,10-35-1710,-4 9 1531,8-23-451,-3-5 360,3 0 90,-2-25 90,3-8 270,0-8 0,0-4 0,1-15-90,0 10 0,1 2-90,0 0 0,2-18 0,0 33 719,0 0-719,20 21 90,0 23-90,24 11 0,-10 12 90,3 0-90,9 9 0,-9-12-749,-11-10 0,0-2 299,15 8-449,3-1-610,5-4 1509,1-4 0,3-4 0,0-3 0</inkml:trace>
  <inkml:trace contextRef="#ctx0" brushRef="#br0" timeOffset="2501">6618 1802 8882,'-31'-5'180,"6"1"-135,-9 12 0,-2 2-45,-6-5 0,6 20 0,1 3 90,-5-5-135,9 11 0,2 2-936,1 3 531,-1 13-1529,21 1 1979,4-15 0,4 9 0,0-18 0</inkml:trace>
  <inkml:trace contextRef="#ctx0" brushRef="#br0" timeOffset="2824">6885 1904 8612,'-45'0'540,"4"0"-450,17 19-90,-7-14 0,18 43 90,-3-30-90,6 40 0,10-29 90,0 22-90,0-23-90,24 8 180,-18-15-90,34-2 0,-36-3 0,28-2 0,-15-6 0,13-1 0,-15-22 0,3-15 90,-16-9-1186,5-12 1096,-7 7 0,0-5 0,0-2 0,-8 17 0,-1-1-179,5-17-451,-5 15 0,1 1 1,8 1 629,0-7 0,0 30 0,0 0 0</inkml:trace>
  <inkml:trace contextRef="#ctx0" brushRef="#br0" timeOffset="3154">7457 1881 8792,'-34'-11'-90,"14"19"180,7 17-90,6 11 0,6 3 0,-6 9 0,7-12-663,0 12 663,0-18 251,0-2-161,13 2 180,-9-12-270,9 1 0,-13-30 0,0-10 0,0-13 0,0-5-90,0 5-629,-14-16-181,10 11 900,-10-20 0,14 30 0,0-6 0</inkml:trace>
  <inkml:trace contextRef="#ctx0" brushRef="#br0" timeOffset="3952">7285 1944 9871,'13'30'270,"-10"5"-270,21-7 0,-21 3 0,7-5 0,-2-2 0,-6 2 0,10 6 0,-11-9 450,5 12 0,-3-22-180,-3 3-360,3-29 180,-3-11-180,0-12 45,8-5 0,1-2 45,-4-7 0,8-1 0,4 0-90,2 4 45,-2 10 0,2 2-495,12-1-1349,12-9 810,-14 27-181,7 4 1260,-11 11 0,-1 3 0,0 0 0</inkml:trace>
  <inkml:trace contextRef="#ctx0" brushRef="#br0" timeOffset="4387">8085 1952 9422,'-40'-21'180,"2"5"-180,6 8 89,6 4-89,2 20 0,0 8 0,8 10 0,-4 17 0,14-19 0,0 24 90,6-27-90,24 12 90,3-27-90,27 4-90,-14-17 90,2 3 90,-1-28-90,-11-11 0,-8 2 0,-2-4 0,-1-22-311,-8 12 1,-2 1 310,-3-14 180,-3 15 0,-1-6 0,-3 4 45,-8 9 0,0-1-76,8-9 1,2-5 0,-6 7-195,-13 13 0,-1 3 90,17-15 0,0 3-45,-31 7 90,30 1 0,-11 44 0,14 27-180,0 15-90,11-1 0,1 3-1299,-10-15 0,2 0 265,17 16 0,1 0 1214,-14-12 0,1-2 0,9 2 0,2 0 0,-5-1 0,0 0 0</inkml:trace>
  <inkml:trace contextRef="#ctx0" brushRef="#br0" timeOffset="4974">8930 2096 9062,'-4'-6'1259,"1"-1"-719,2 4-180,1-1-360,23 3 0,8 0 90,14 1-180,-11 0 0,-1 0 90,13 0-2098,19 0 209,-13 11 1889,2-8 0,3 9 0,1-12 0</inkml:trace>
  <inkml:trace contextRef="#ctx0" brushRef="#br0" timeOffset="5308">9872 1766 9871,'0'-6'360,"-14"3"-180,11 0 1079,-17 2-1259,18 16 90,13 6-180,10 21 90,0-6 90,14 1-90,-30-9 90,31-2 0,-32-2 0,32-1 270,-15 1-180,5-8-90,2 1-90,-14-13 0,3-1 0,3-27-90,-5 18 90,5-47-90,-4 26 0,0-30-675,-6 21 1,0-1-797,6-20 302,-5 9 0,0 1 1143,2-6 0,0-6 0,-4 24 0</inkml:trace>
  <inkml:trace contextRef="#ctx0" brushRef="#br0" timeOffset="5618">10485 1893 7443,'23'26'1349,"1"-4"-809,12-3-270,-8-9-1,27-3-179,-20-24 180,26-8-360,-25-9 135,-9 7 0,-1-1 225,1-8-45,-10-6 0,-4-2-45,-3 0-90,-4 1 0,-5 1 89,-20 6-179,-4-16 0,-1 30 0,-10-1 0,16 17 0,-15 25 0,16-1 0,-4 22 0,19 14 0,-5-10-1095,7 18 1005,22-18-1079,-17-1-1006,47-2 736,-26-5-90,28-3 1529,-9-5 0,2-6 0,2-3 0</inkml:trace>
  <inkml:trace contextRef="#ctx0" brushRef="#br0" timeOffset="5906">11245 1601 8612,'-10'-3'180,"8"19"-90,-8 9-90,10 10 0,0 2 0,18-6 90,-13 1-90,12 1 0,-3 11 0,-10-12 540,20 12 89,-21-24 1,13 2-720,-14-40 0,4-10 180,-6-22-540,0 12 0,0 1-1953,0-16 1908,-2 18 1,4-2 494,7 1 0,2 1 0,9-17 0,0 19 0,0 1 0</inkml:trace>
  <inkml:trace contextRef="#ctx0" brushRef="#br0" timeOffset="6154">11710 1636 9152,'-18'12'90,"4"12"-90,14 7 90,0 7-90,0-7-90,0 2-90,14 0-630,-10-1-179,23-2-360,-24-3 1349,21-3 0,-21-6 0,9-1 0</inkml:trace>
  <inkml:trace contextRef="#ctx0" brushRef="#br0" timeOffset="6312">11653 1122 8432,'-7'-8'0,"5"25"0,-5 7 0</inkml:trace>
  <inkml:trace contextRef="#ctx0" brushRef="#br0" timeOffset="6722">12097 1953 7443,'0'-33'989,"19"15"-809,-14-17 180,27 18 0,-28-21 269,20-7-539,-21 8 270,7 4 0,0-1 0,-8-6-91,3 6 1,-1 0-270,-4-2 90,-20-16-180,15 27 90,-15-3 0,7 19 0,10 26 90,-9 19-90,12 15-1321,0 7 1321,0-6 0,17 5 0,-13 4 0,10-16 0,2 1 0,-7-11 0,0 2-360,8 23 0,1 1-90,-9-24 1,1-2 44,7 12 0,-2-2-494,-4 16 89,6-4 181,-1-2-271,-14-5 701,10-4 1,-12-6 0,3-3 0</inkml:trace>
  <inkml:trace contextRef="#ctx0" brushRef="#br0" timeOffset="6850">12093 2359 8342,'0'-50'0,"0"-1"-90,0 1-315,17 12 1,5 1-1850,7-20 2074,1 20 0,5 0-225,1 4 0,1 3 405,-8 7 0,0 0 0,11-5 0,0 2 0,15-8 0</inkml:trace>
  <inkml:trace contextRef="#ctx0" brushRef="#br0" timeOffset="7301">12815 1558 8972,'-22'-7'989,"16"0"-1079,-16 1-90,8 1 180,10 1 180,-21 2-270,22 21 180,-8 6-90,34 28 0,6-11 0,-2-11 0,4-3 0,15 6-45,-14-9 0,0-2-185,7 0 230,11 1 90,-4-16-90,-14-5 0,19-3 90,-29-18 0,10-8 180,-23-10 180,1-16-180,-9 19-270,-1-7 0,-18 14-90,14 5 90,-31 1 90,20 10 230,-5 24-320,9 45-90,11 1-1214,11-4 1,2 0 1303,-7 9 0,23-7 0,3 0-213,-21-23 0,0-1 213,21 23 0,0 0 0,-16-26 0,-1 1 44,11 24 1,-3-2-45,-7-5 45,-1-10 0,-3-4-45,-11-14-359,-15-3-631,-23-13-269,0-14 0,-3-1 584,2 9 0,0-3 574,-7-17 1,1-3 0,8 13 0,1-1-1,-2-11 1,0 0 0</inkml:trace>
  <inkml:trace contextRef="#ctx0" brushRef="#br0" timeOffset="7618">14388 979 11490,'-26'-33'360,"-17"3"-180,25 7-90,-21 5 90,8 10 90,-2 3-90,-2 22-45,6 3 0,1 5-135,4 0 0,2 6-758,-3 6 1,-1 5 0,3-1 757,3 1 0,2 4-68,6 2 1,1 9-1,1 0 1,2-6-203,-1 6 0,6 1-562,7-7 0,5 6 0,3 0 0,0-8-338,3-1 1,5-4 1169,4-7 0,3 1 0,0-3 0,4-2 0,1-2 0,1-2 0,1 0 0</inkml:trace>
  <inkml:trace contextRef="#ctx0" brushRef="#br0" timeOffset="8201">15202 964 8162,'-15'0'0,"0"0"180,-2 15-270,3-12 90,-5 28 0,7-27 0,-3 25 90,4-26-90,2 24-629,0-17-1080,3 15 1709,3-11 0,1-3 0,2-6 0</inkml:trace>
  <inkml:trace contextRef="#ctx0" brushRef="#br0" timeOffset="8320">15163 895 8972,'0'11'-180,"0"-1"-989,0 41 1169,0-5 0,0 7 0,0 4 0</inkml:trace>
  <inkml:trace contextRef="#ctx0" brushRef="#br0" timeOffset="10008">15637 1747 8432,'10'0'1349,"3"0"-989,-2-18-180,6 14 0,-1-37 0,6 21 0,-1-24-180,1 6 90,1-4-782,-2-2 872,-1 0 0,-1-1-90,-1 1 270,2-12-270,-6 15-611,2-12 611,-10 31-90,-1-1 0,-4 43 0,-1 34 0,0 7-787,0-6 0,0-1-742,0 7-225,7-10 0,1 0 1754,-4 6 0,14-23 0,3-1 0,9 9 0</inkml:trace>
  <inkml:trace contextRef="#ctx0" brushRef="#br0" timeOffset="10484">16545 1467 7353,'0'-27'360,"0"-3"-181,0-3-89,-16 6 0,13-19-180,-26 23 90,25-19 0,-9 24-90,13-7 90,0 14 90,19 1 90,5 6-90,0 18-90,9-10 90,-30 45 0,22-27-135,-22 12 0,-3 2 45,11 5-828,-11 14 828,0-15 0,-20-1 0,15-1 0,-31 10 0,17-16 90,-1 12-90,-7-26-719,24 0-1170,12-14 1889,20-19 0,15 11 0,2-14 0</inkml:trace>
  <inkml:trace contextRef="#ctx0" brushRef="#br0" timeOffset="10902">17098 1147 7892,'0'-17'720,"0"5"-540,22-8-90,9 9 180,27-4-180,-12 8 359,17 2-359,-36 22-90,6 7 0,-45 24 0,8-10 0,-15-9 0,-4-3 0,-9 8 0,2 6 0,-19-5 0,34-13 90,-10 12-90,14-17-90,32 11 90,9-12 90,12 4-90,2-5 0,-10-1 0,-2 0 90,6 8 0,-19-7 90,15 13-180,-31-13 0,10 4 90,-13-6-180,0 0 180,0-1-90,-20 6-90,-6-4-1349,-22 9 270,22-11 1169,-12 3 0,24-10 0,-15-1 0</inkml:trace>
  <inkml:trace contextRef="#ctx0" brushRef="#br0" timeOffset="11222">17950 1049 8792,'3'-5'1529,"-1"1"-1439,-2 22 0,0 4-90,0 15 0,0-2 0,0-4 90,-11 2 0,8 32-90,-8-25 0,10-2 0,2-2 0,-1-7 0,17 14 0,7-24 0,25 4-360,-7-15-270,6-1-899,6-7 810,-13 0 719,22-17 0,-30 12 0,6-12 0</inkml:trace>
  <inkml:trace contextRef="#ctx0" brushRef="#br0" timeOffset="11420">18247 1301 8432,'-17'-4'1349,"-7"1"-899,21 20-450,-8 4 0,11 11 0,0-1 0,0 8 0,0-8 0,14 11-90,-10 0-270,24-12-1169,-14 17 540,9-26 989,8 9 0,-9-19 0,8 0 0</inkml:trace>
  <inkml:trace contextRef="#ctx0" brushRef="#br0" timeOffset="11692">18565 1352 8612,'0'-25'1079,"0"1"-989,0 6-180,-14 2 1,10 2 358,-10 6-179,14 16-90,0 11 90,20 21-180,1-7-520,2 6 610,10-12 0,-28 0 90,26-1-417,-16 6 327,2-11 0,2 6 90,-18-16-2069,10 0 540,-30-23 1608,2-6 0,-27-25 0,2-2 1</inkml:trace>
  <inkml:trace contextRef="#ctx0" brushRef="#br0" timeOffset="11835">18487 1038 7533,'32'-15'90,"22"2"-180,-30 4 90,25 3 90,-10 3-90,0 2-90,22 0 180,-14 1-720,-7 8 0,0 2 276,6 8 0,14 4 1,-18-9-1</inkml:trace>
  <inkml:trace contextRef="#ctx0" brushRef="#br0" timeOffset="12136">19540 999 8432,'-51'-15'900,"-3"6"-361,13 5-359,0 4-180,11 18 180,-11 7-180,12 13 90,7-10 0,1 1-90,3 11 90,7-5 0,4 1-90,3 8 0,4 11 90,21-4-90,15-15 45,-4-9 0,4-3-865,23-1 820,-26-10 0,0-2 90,12-2 450,1-5 0,-4-2-630,-6-2 33,-5 0 57,-7 0-89,-7-19 89,-8-2-90,-4-20-630,-24 11-269,14-1-271,-41 19-179,22-10 1389,-28 19 1,8-10 0,-3 13 0</inkml:trace>
  <inkml:trace contextRef="#ctx0" brushRef="#br0" timeOffset="12535">19930 588 8972,'0'-8'0,"0"1"0,0 21-180,0 6-809,0 25-91,0-8 1080,0 5 0,0-11 0,0 0 0</inkml:trace>
  <inkml:trace contextRef="#ctx0" brushRef="#br0" timeOffset="12668">20183 796 7263,'3'46'-203,"-1"0"1,-2-6 0,0 4-1</inkml:trace>
  <inkml:trace contextRef="#ctx0" brushRef="#br0" timeOffset="13019">20863 1372 9422,'0'43'0,"0"-6"90,0 3-180,0 17-900,-23-10-459,22-13 0,-3 0 1449,-21-8 0,-3-2 0,4 27 0,-1-26 0,0 0 0</inkml:trace>
  <inkml:trace contextRef="#ctx0" brushRef="#br0" timeOffset="16594">21857 421 7982,'-11'-23'1080,"1"3"-630,1 0-181,1 3 1,-1 1 0,1 2-270,-2 2 90,1 0-180,0 6 90,1-2 0,3 7 0,1-1-90,1 2 180,0 0-180,0 0 90,1 0-719,0 9 719,1 0 0,1 11 0,0-2 0</inkml:trace>
  <inkml:trace contextRef="#ctx0" brushRef="#br0" timeOffset="17138">21868 662 7803,'0'-28'809,"0"2"-539,-20 0-270,15 2 90,-29-8 0,13 9-180,2-3 90,-18 13 0,21 4-90,-15 3 180,-4 3-180,12 2 180,-15 16-180,20 9 180,-1 9-90,11 22 0,5-17 0,16 0 0,3 1 90,-9 10-135,32-4 0,5 0-1381,-10 9 1426,5-18 0,2-2 0,7 13 0,-2-5 0,-2-1 0,-18-17 0,-2 0 0,9 10-49,1 12 49,-24-24 0,-4 7 0,-33-17 0,21 4 90,-54-9-180,32 0 90,-31-3 0,24-2 0,0 0-990,-19-1 990,11 2 0,0-4 0,-1-15 0,-10-5 0</inkml:trace>
  <inkml:trace contextRef="#ctx0" brushRef="#br0" timeOffset="17385">21798 333 8432,'0'-6'1619,"0"1"-1349,0 24-180,0 11-90,8 1 0,1 3 0,-4 26-224,2-26 1,3 3 268,-2 9 0,0 2-90,-1-10 0,0 2 45,2 6 0,2 5 0,-3-4-349,-1-1 1,-1-1 78,0 6 0,0 4 1,0-5-496,-3-4 1,1 0 764,1 2 0,0 3 0,0-4 0,0-7 0,-2-2 0,1 11 0,-1 0 0</inkml:trace>
  <inkml:trace contextRef="#ctx0" brushRef="#br0" timeOffset="18019">22582 971 9062,'0'-19'0,"0"4"0,-15 4 180,11 1-90,-11 22-90,15 11 0,0 12 0,-7 9 0,5-8 0,-5 21 0,7-15 0,0-7 0,0-2 0,0-1 90,-4 13 0,3-27-1170,-3 1 540,4-36 451,18-11 89,-13-16-90,27-2 90,-10-5 0,-3 12 90,15-15-90,-19 36 449,14-5-269,-9 37 0,-6-16-90,-5 41 0,-3-19 0,-2 37-90,0-21 0,-2 24 90,-1-29 90,0 3 0,-1-15-180,0-33 0,37-25 0,-28-13-886,23 10 0,3 0 886,-17-2 0,3 14 0,2 1-956,5-20 956,-7 15 0,7-2 0,-13 24 0,3 6 90,-10 26-90,3 12 0,-6 12 1591,3 6-1591,0 9-360,3-14-585,0-9 1,1-1 242,9 2 702,12 5 0,-3-23 0,2-3 0</inkml:trace>
  <inkml:trace contextRef="#ctx0" brushRef="#br0" timeOffset="18422">23585 923 8162,'-15'-18'0,"11"5"270,-28 4-270,11 6 180,-10 16-90,-3 16 0,14 8 0,4 9-90,2 9 90,13-11-45,-5-9 0,5 0-135,24 3 180,-17 5-90,36-19 0,-37-6-90,38-9 180,-9-3 0,11-6-180,11-18 90,-26-13 0,-6 2 0,-1-2-590,-2-26 590,-8 24 0,-1 1 0,-1-19 0,-5-2 180,0-2 135,-5 15 0,0 0 494,0-21-629,-1 13 0,0 2-180,0-2 90,0-6 90,-15 23 270,11 12-450,-12 22 0,16 25 0,0 14 0,7-3 0,0 2 0,-3 16-429,2-17 0,2 2 429,5 20 0,-9 0-90,9 1-629,0-1-720,-10-3 89,21-5 1350,-14-18 0,0-1 0,16 12 0,3 12 0</inkml:trace>
  <inkml:trace contextRef="#ctx0" brushRef="#br0" timeOffset="19086">23605 392 10051,'-3'41'360,"1"-3"-270,2 3-180,0-3 180,0-2 0,0 1-1793,0 23 1748,0-16 0,0 1-45,0-11 0,0 0 0,1 1 0,-2 0-45,-8 1 0,-1 1 45,9 15 0,-2-1 45,-13-12 0,-1 0-540,15 22 0,1-1-90,-11-28 1,0-1-91,10 7 1,2-2 674,-10 4 0,10-7 0,0-4 0</inkml:trace>
  <inkml:trace contextRef="#ctx0" brushRef="#br0" timeOffset="19352">24132 768 9422,'-18'-23'1439,"13"8"-1169,-29-5-270,30 13 269,-26-1-269,8 7 0,-7 1 0,-18 21 0,18 10 45,4-2 0,0 4-524,1 22 434,9-25 0,2 1 135,5 16 0,2 2-180,6-1 90,20 0 0,-16-2-90,20-23 0,8-2-1034,0 8 0,2-2 584,5-7 0,5-3 222,1 2 1,4 0-1,-4-3 1,0-3-1,-1-2 1,17 3-1,0 0 1</inkml:trace>
  <inkml:trace contextRef="#ctx0" brushRef="#br0" timeOffset="19902">25215 1136 9152,'-29'-24'180,"1"0"-90,2 4 90,-7-8-180,7 14 0,-6-5 0,9 16 0,-1 2 0,-15 16 0,10-11 0,4 20 0,2 5 89,-1-4-178,-2 33 268,14-4-269,7-14-3212,2 24 3302,28-32-90,-19 3 90,44-20 0,-29-8 0,25-2 180,-8-5-360,1-17 270,2 13-90,-13-25 0,-1-6 0,14 3-672,-11-15 0,-3-5 672,1-7 0,-10 4 0,-2-1 0,-8 21 0,-2 0 45,0-11 0,-1-2 449,-3 1 1,-1 1-180,0 12 0,-2-1 0,-9-18 0,-1 2 2294,6 0-2609,-16-5 0,8 24 90,9 14-90,-19 4 90,20 34-90,-7 20 0,4 16 0,6-7 0,-1 1-110,-1-16 1,-1 2 64,2 28 0,2 2 610,-2-27 1,2-1-1781,7 25 1,5-1-224,-4-29 0,2-1 583,-1 8 1,4-3 854,22 4 0,-31-9 0,16-5 0</inkml:trace>
  <inkml:trace contextRef="#ctx0" brushRef="#br0" timeOffset="20901">25777 537 9242,'0'-4'899,"0"22"-899,0 12 0,0 33 0,14-7 0,-11 6 0,12-27 0,0-1 0,-11 19 45,9-13 0,-1-1-45,-10 2 0,16 12 90,-16-32 270,6 1-270,-4-16-90,-1-3 0,2-2 0,-2-19-90,0-8 90,-1-14 0,6-22 0,-1 18-1100,7-15 1100,0 18-90,5 5 180,2 3-678,17 1 678,-7 17 0,10 1 0,-12 14-90,2 0 89,-1 26 1,10 18-90,-12 15 45,-7-13 0,-2 0-45,1 15-45,-9-9 0,-2 1 45,-2 7 0,-4-23 0,-2-2-90,-1 7 1,0-6-721,0-5-2158,-21-2 2968,16-13 0,-30-3 0,16-10 0</inkml:trace>
  <inkml:trace contextRef="#ctx0" brushRef="#br0" timeOffset="21351">26572 305 7623,'10'0'539,"-2"0"-269,10 0-270,-7 13 0,6-10 90,-1 21-90,-5-21 90,5 18-90,-11-9 0,6 7 0,-9 0 0,3-6 90,-5-3 630,0-5-540,0 13-180,0 7 89,0 23-89,0-4 0,0-8 0,0 2-580,0 13 580,0-14 0,0-1 90,0 20-180,0 2 90,0 2 0,-16-1 0,12 1-270,-26-3-675,19-19 1,0 1-225,-21 17 1169,16-21 0,0-2 0,-10 6 0,1-2 0</inkml:trace>
  <inkml:trace contextRef="#ctx0" brushRef="#br0" timeOffset="21696">27258 873 10861,'-5'-4'0,"0"-1"-90,1 4 90,2-1 0,0 17 0,2 4 0</inkml:trace>
  <inkml:trace contextRef="#ctx0" brushRef="#br0" timeOffset="21868">27472 1334 8972,'9'20'989,"-1"0"-899,1-2 90,-2 0-90,0 0-90,-4-1 0,0-1 90,-3 2-1349,-20 7-720,14-2 1979,-48 8 0,22-5 0,0-13 0,0 1 0</inkml:trace>
  <inkml:trace contextRef="#ctx0" brushRef="#br0" timeOffset="23668">12243 3024 9332,'-10'-7'809,"2"1"-89,0 3-630,5 19-90,18 13 0,-11 11 0,29 8-1403,-29-6 1403,31 5-90,-30 6 90,31 2 0,-31 4-180,13-29 0,0 0-1169,-14 32 359,16-18 1,0 0-1,-7 22 990,1-25 0,1-1 0,1 8 0,0-4 0</inkml:trace>
  <inkml:trace contextRef="#ctx0" brushRef="#br0" timeOffset="23910">12743 3214 8882,'0'-49'1169,"0"5"-1079,-15 8-90,11 4 0,-12 13 270,3 2-90,10 34-270,-11 1 90,12 23 0,4 8-90,-2 9-721,0-16 1,0 6 0,0-4 855,0-7 0,0-1-90,7 26 0,0-1 45,-5-27 0,0-2-270,4 10 0,2-2-1016,5 9 27,-9-5 179,9-5 1080,-4-4 0,-7-9 0,7-2 0</inkml:trace>
  <inkml:trace contextRef="#ctx0" brushRef="#br0" timeOffset="24252">12160 3598 7982,'-13'0'0,"1"0"0,3 15 450,3 5-90,4 11-360,1 19 90,24-13-90,-11 0 0,3 0-925,27 11 925,-22-17 0,-1 2 135,6 1 0,-1-1-45,14 17 45,-4-9 0,0-1 135,7 3 45,-8-10 0,1-3-136,6-1-89,9 0 0,-13-20-180,-2-5 90,2-22 0,2-8 0,10-8-30,-16 3 0,2-8 0,-4 2-195,-7 4 1,-2-3-346,2-7 0,1-5 1,-3 4-412,-3 1 0,-3 0 396,5-15 0,-1 2 585,-9 17 0,-1 2 0,-1 2 0,0-1 0,-2 3 0,1-1 0</inkml:trace>
  <inkml:trace contextRef="#ctx0" brushRef="#br0" timeOffset="24771">10693 5149 10141,'-21'-8'1080,"4"3"-1080,17 21 0,0 14 0,0 12 0,7-6 0,2 2-90,-6 14-1267,12-2 1,2 2 1356,-8-19 0,0-1-585,0 13 1,2-2 107,4-11 0,-1-2-512,-10 31 90,23-3 476,-21-18 0,-1-1 1,9 16-1,-10-20 1,0 0-1</inkml:trace>
  <inkml:trace contextRef="#ctx0" brushRef="#br0" timeOffset="25086">10545 5805 8972,'-15'-36'90,"5"0"0,1 4 0,7 1-90,-2 1 0,29 1 0,-19 1 45,31 10 0,7 2-135,-7-6-918,17 6 1,4 3 1007,3 3 0,4 3 0,0 5-90,-2 20 135,-6-8 0,-3 5-135,-12 22 90,-12-11 0,-2 0 623,-3 7-623,6 24 90,-20-26 329,-2 7 1560,-7-12-1979,-2-10-90,1-19 793,-14-15-1423,10-15-269,-9-1-271,12-12 361,0 11 899,0-28 0,20 29 0,6-10 0</inkml:trace>
  <inkml:trace contextRef="#ctx0" brushRef="#br0" timeOffset="25692">11550 5567 7713,'7'26'629,"-1"0"-629,4 9 90,-6-10-90,8 17 0,-7-22 90,7 15-90,-5-19 0,2 6 0,3-7 90,-2-6-90,11 1 0,-5-8-90,10-1 90,-9-21 0,6 15 90,-3-48-180,-5 30 315,-5-9 0,-1-3 45,1-2-90,-2-19-180,-5 26-90,-2-6 180,-1 22-90,1 2 0,1 9-90,5 19 180,2 7-180,9 22-270,-2-6-720,17 14 721,-10-23-1,11 9 90,4-13 270,-7-13 360,16 6 0,-22-18 269,8 5-359,-21-6 180,1-17-360,-9 12-90,-1-24 0,-1 12 0,0 2 90,-1-15-180,9 8 90,-1-8 0,10 0 0,-4 8 0,3 0 0,1 1 180,5-7-90,-7 7 359,2-10-269,-14 15-270,0-10 90,-5 12 0,0-3 180,-23 6-270,18 4 180,-37 0-180,16 5 90,-19 0 90,10 18-90,0 7 90,22 10-90,-7 1 0,19-5 0,-6 18 0,7-10-180,9-5 0,7-2-809,24 4-1118,-3-6 0,5-4 2107,-8-12 0,1-2 0,6 5 0,-1-3 0,23 0 0</inkml:trace>
  <inkml:trace contextRef="#ctx0" brushRef="#br0" timeOffset="25935">12948 4997 9242,'-17'-14'-90,"12"3"540,-25 6-450,18 3 359,-11 37-179,7-9-90,5 16 0,3 4-1196,-4 13 1151,3-17 0,0 3-45,0 7 0,0-1-45,1-10 0,0 0 75,0 5 0,0 4 0,1-5-525,0-2 0,1-1-405,0 4 1,1 4 0,0-4 899,1-4 0,1-2 0,0 13 0,1-1 0,1-18 0,1 1 0</inkml:trace>
  <inkml:trace contextRef="#ctx0" brushRef="#br0" timeOffset="26468">13730 5451 8522,'3'-26'990,"-1"-2"-811,-2 8-89,0-1-180,0 12 180,-16 2-90,13 19-90,-26-9 90,14 26 0,-1-5 90,-5 9-90,13 3 0,-9-7 0,5 0 0,-2 14 0,2-12 0,-5 20 0,5-23 0,-3 7 0,2-12 0,0-1 0,-10 12 0,8-14 0,-7 10 90,15-20 0,21-2-90,-11-21 0,32 10 0,-31-22 180,26 23-1529,-27-14 360,16 15-1002,-18-8 1991,8 8 0,-7-5 0,3 3 0</inkml:trace>
  <inkml:trace contextRef="#ctx0" brushRef="#br0" timeOffset="26588">13638 5699 8072,'0'0'0</inkml:trace>
  <inkml:trace contextRef="#ctx0" brushRef="#br0" timeOffset="27136">13477 5869 9332,'-12'1'899,"5"-18"-899,21 13 0,-10-30 180,33 20-270,-33-17 270,35 6-360,-23-2 270,8-1-90,4-13 90,-11 8 0,13-24 0,-14 22 45,-5-3 0,-2-1 45,-6-1 89,8-23 1,-10 33-270,-1 2-90,0-1 90,0 10-90,0 1 90,-13 36 0,10-1 90,-10 48 0,13-17-684,0 1 0,0 2 594,0-17 0,0 1 0,-1 28 0,2 1 0,7-23 0,0-1 0,-7 11 0,2 2 45,12 2 0,1-2-45,-14-13 0,0 0 0,6 4 0,4 3 0,-4-4-45,-6-7 0,-1 0 45,6 19 0,-1-1 0,-6 1 0,2-11 0,-4-4-270,-19-4-540,-1 11 541,-2-37 89,-24-1 180,29-8-90,-26-23 90,22 17-90,3-44 0,4 24-90,10-11 0,3-4-180,-2-12-135,17 3 1,4 0-727,7-11 1221,11 10 0,5 2 0,-14 19 0,0 2 0,10-7 0,1-1 0</inkml:trace>
  <inkml:trace contextRef="#ctx0" brushRef="#br0" timeOffset="27790">14293 5491 8432,'1'-25'900,"0"0"-181,-1-8-629,0 8-90,-16-3-90,12 9 180,-27 9-180,17 1 90,-17 26 90,9-13-180,-1 39 90,8-5 90,2 13-90,6 4 0,1 0-90,6-14 0,23 17-180,6-31-359,26 0 179,-12-18 180,-8-14 0,-1-3 90,-1 4 135,-2-22 1,-4-4 133,-7 6 1,-8-12 0,-3-3 90,-2-1 0,-5 4 0,0 1 0,-2-6-180,0-8-180,-18 13 180,14 14 90,-25-2-90,26 37 0,-8 13 0,11 13 0,0 5 0,0-9 0,22 12 90,3-12-90,24 5 90,-11-16-180,12-12 90,-17 0 90,8-12 180,-12-17-270,1 13 180,-3-39-90,10 1 0,-11-14-1044,-7 12 1,-3 0 1043,0-15-45,-8 19 0,-1-1-401,-4-20 536,-1-5-180,-1 33 0,-2-1 314,-6-17 1,-2 0 0,8 14 0,-2-2-90,-13-21 0,1 0-315,11-1 0,-11 20 0,0 3 90,11 6 0,-22 3 180,23 43-360,-12 26 270,14 15-602,-2-2 1,0 2 511,2-18 0,2 4 30,4 15 0,3 8 0,-2-6-75,-5-10 0,2-1 15,7 9 0,3 5 0,1-8-510,-1-16 1,2-3 134,3 9 0,2-2-405,24 7-89,-7-7-169,-9-18 0,2-2 1205,19 7 0,-17-14 0,0-2 1,15-2-1</inkml:trace>
  <inkml:trace contextRef="#ctx0" brushRef="#br0" timeOffset="28301">15542 5251 9422,'0'-57'809,"-25"16"-719,-2-19-180,-3 33-623,-12-3 623,37 19 412,-30 5-412,19 3 388,-2 17-388,6 13 90,12 8 0,0 10-90,17 12 180,-13-10-546,15-16 0,0 0 456,-13 13-90,40-4 180,-40-1-180,39 8 0,-26-15 90,5 11-270,-4-25-359,-19 2 539,-14-14 1365,-10-3-1365,-20-18 90,21-3 0,-11-1 0,29-9 0,-11 8 0,15-12-90,19 6 180,19-2-90,11 12-1696,-7 3 0,1 1 1696,14-3 0,-6 3 0,-1 0-1082,9-5 1082,-21 8 0,-1-1-38,9-7 38,-5 0 0,-4-2 90,3-12 270,-15 6 179,2-23-359,-20 19-270,-3-10 90,-4 15 0,-19 1 0,14 4 0,-34 3 0,14 7 180,-15 2-90,15 34 90,10 14-180,15 17 1728,0 6-1818,20-8 180,1 0-135,-1-27 0,5 1-1394,9 9 0,2 1 1439,-5-11 0,1-1 0,12 8 0,1-3 0,-10-13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17:59.478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1172 783 10141,'0'-12'1259,"0"2"-809,0 3 270,0 0-630,18 4-90,8 14 90,11-7-1393,4 29 1393,-7-17-90,4 19-373,0-5 283,1 6 90,2 4-45,-11-8 0,0 2-270,-7-9 0,1 3-719,15 18 0,-1 2 359,-16-20 0,-1 0 675,6 7 0,1 4 0,-3-4 0,10 17 0,-9-14 0,0 1 0</inkml:trace>
  <inkml:trace contextRef="#ctx0" brushRef="#br0" timeOffset="246">1558 670 9152,'-17'-38'809,"0"7"-809,4 7 0,-3 5 0,8 8 0,-2 3 180,5 8-270,2 18 180,-2-14-180,-3 60 270,0-30-704,-1 16 1,1 5 523,-3 10 45,1-6 0,0 1-90,4-23 0,1-2 45,-3 11 0,0 0-360,1-4 0,1-3-449,-4 16-1,3-15 1,1-3-361,-1-4 1170,-1 1 0,2-24 0,0-2 0</inkml:trace>
  <inkml:trace contextRef="#ctx0" brushRef="#br0" timeOffset="480">1205 611 8432,'0'-37'0,"0"6"270,0 8-90,17 6 450,-13 6-361,27 5-89,-15 20-180,15 13 0,-8 11 90,-1 7-90,-9 1 0,-2 3 0,-4-16 0,-1 2-1131,2 10 1,-1 7-1,-2-6 1086,-3-7 0,0-2 90,0 28 0,-1-1-351,-1-27 0,0-1-144,1 10 0,-2 1-1243,-7-6 1,0-2 1153,4 19 314,-11-23 0,0-1-542,12 5 761,-27-7 6,14-5 0,-15-10 0,5-3 0</inkml:trace>
  <inkml:trace contextRef="#ctx0" brushRef="#br0" timeOffset="587">1058 1537 7803,'-22'-36'449,"5"-3"-269,7-22-180,6 11 45,29-1 0,8 0-135,3-2-1767,-1 22 0,7-2 1,-3 6 1856,-8 7 0,1 4-765,26-8 1,2 3 833,-22 11 1,0 2 0,11 0 0,1 2 0,-14 4 0,0 1 0</inkml:trace>
  <inkml:trace contextRef="#ctx0" brushRef="#br0" timeOffset="1230">2498 818 8792,'0'-5'-180,"0"23"270,0 0-90,0 25 0,0 1-794,0 8 794,0 9-311,0-28 1,0 1 310,1 3 0,-2 0-45,-5 0 0,-2 0 90,7-1 0,-1 0 0,-6-2 0,2-1-45,6 29-45,-4-23 0,0 0 135,1 15-90,-5 11-6,8-20 276,0-17 0,0 4-180,0-47-180,0-18 90,0-23 38,0 22 1,0-2 6,1-14 0,-2-3 50,-7 11 1,0-2-36,6-8 0,2-5 0,-2 5-60,-6 3 0,0 1-30,6-2 0,3-3 0,0 5 30,-1 10 0,0 2 45,-3-15 0,6 6 44,19 8 105,-17 5-104,54 24-90,-34 31 0,12-4 0,2 5-268,-17 2 1,-1 4 267,17 18 0,1 1-903,-16-16 0,-1-1 678,7 12 1,1 2-1216,-1-1 1,-1-1 1285,-7-11 1,0 0 0,7 9 0,-1-2-1,11 11 1</inkml:trace>
  <inkml:trace contextRef="#ctx0" brushRef="#br0" timeOffset="1446">3238 711 9602,'-29'-3'359,"5"22"-359,2-14 90,6 45-90,-11 2 0,16-20 0,1 3-1911,-9 18 1,1 1 1910,8-19 0,2-1 0,-3 10 0,1 4-2231,6 12 1,3-2 1645,-2-20 0,3-1 585,11 20 0,2-2 0,-7-3 0,17-3 0</inkml:trace>
  <inkml:trace contextRef="#ctx0" brushRef="#br0" timeOffset="1664">3532 1247 9242,'-23'18'90,"-8"-14"-90,28 32-90,-10-8 90,4 9 90,7 14-90,-7-20-180,9 8-810,25-3 361,3-10-271,29 7 810,-17-21-1105,3-2 1195,-16-10 0,0 0 0,-3 0 0</inkml:trace>
  <inkml:trace contextRef="#ctx0" brushRef="#br0" timeOffset="1847">3773 1433 8252,'0'-33'1619,"0"0"-1619,0 3-180,0 4 1,-17 6 269,12 2-90,-13 28 0,18 13 0,0 17 0,0 25 89,24-22-178,-18 15-271,22-30 0,2-3-360,-6 12 135,9-11 1,4-2 224,1-4 0,-5-10 1,0-2 359,4-3 0,11-5 0,-17 0 0</inkml:trace>
  <inkml:trace contextRef="#ctx0" brushRef="#br0" timeOffset="2264">4212 1467 8522,'0'-35'1349,"0"1"-1529,0-4 91,0 13-1,0 0 180,0 37-90,0 11 0,0 15-90,0 3 180,14 7-90,3-12 0,15 22 0,-15-27-90,12 11 180,-13-22-1,2-1-89,2-12 0,-14-4 0,5-3 0,-6 0 180,-3-16 0,-1-7 180,-1-21-180,0 8-180,0-1 0,0 15-180,-17 10 0,13-9 270,-13 37-90,17-9 90,0 32-90,0 0-90,18 7 180,-13 7-90,11-12 0,3 2-206,-8-11 1,0 2 205,7 22 0,0-2 0,3 8 0,-7-14 0,-1-1 90,-3 3 0,-2-7 0,-1-2 0,0-6-90,-27 17 0,15-38-205,-53-2-424,33-10-316,-11-13 1,-1-2 44,0 7 846,13-18 0,3-3 1,-7 2-1,4-24 1</inkml:trace>
  <inkml:trace contextRef="#ctx0" brushRef="#br0" timeOffset="2780">3798 1347 7443,'-10'22'270,"2"11"-180,8 14-504,0 6 594,0-7-90,17 6-90,-13 2 0,13 2 45,-10-17 0,-2 0-45,-2 22 45,8-12 0,0 0 315,-9 5 44,3-3 1,0-1-135,-5-4-90,-8-6 0,0-3-90,4-10 0,-27 6-90,6-20-90,-9-2-360,-2-10-90,7 0-359,3-1-1260,-11-21 2159,14-8 0,-5-14 0,15 1 0</inkml:trace>
  <inkml:trace contextRef="#ctx0" brushRef="#br0" timeOffset="3930">4207 1375 9602,'-11'-5'809,"0"2"-809,-11 2 0,8 1 0,1 21 0,4-16 0,-2 39 0,1-24 90,-1 40-90,6-20-45,2-4 0,1 0 135,2 5-771,21 10 591,-16-20 90,36-3 0,-36-4-90,51 4 90,-35-12 90,41 1-90,-36-13 0,17-1 90,-24-20-270,7 13 360,-12-33-270,-1 18 90,-3-20 0,-2-12 90,-4 9-90,-2 6 0,-1 0-90,-1-7 0,0-19 0,0 34 180,-14-2 681,10 45-771,8 34 0,18 5 0,-13-17 0,4 0 45,14-5 0,0-2-45,-4 18 0,9-11 0,3-3-270,-1 2 45,-5-13 0,0-2-44,2-4 179,10-3 90,-18-11-90,-2-3 180,-6-15-90,0-10 0,-8-10 180,-1-22-91,-6 16 181,-11 5 0,0-1-303,6-8 123,-17-12 0,2 19-180,15 8 0,-15 2 90,7 5-90,10 24 180,-11 13-270,38 18 360,-18 7-180,39-7-90,-26 3 45,6-12 0,1-1 45,7 13 0,-5-12 0,0-2-90,2 0 0,23-2 90,-31-13 393,8-23-393,-24-10 90,-1-10 90,-5-1 450,0-3-450,-20 9-180,15-6-180,-27 18 270,29 0 0,-10 27-180,13 20 135,-1 7 0,2 4-45,8-1 0,1 0-184,-9 7 1,2 1 183,14 9 0,3-1 0,-7-12 0,0 1 30,0 4 0,1 3 0,1-5-558,3-4 1,-1-2 572,-2 10 0,-2-2 45,5 14-90,-9-8 180,5-5-90,-13-6-434,6-6 344,-7-5 175,-19-3-265,15-12-270,-60-4-539,32-27-209,-4 15 1,-1-2 387,11-19 1,2-4-720,-30-4 1439,25 1 0,2-4 0,-2 3 0,-1 0 0,1-2 0,-1 0 0</inkml:trace>
  <inkml:trace contextRef="#ctx0" brushRef="#br0" timeOffset="4081">4278 934 9691,'50'-15'360,"-2"4"-360,-4 2-983,1 4 1073,6 1-270,6 3 270,6 0-90,-29 0 0,2 2-1574,20 7 0,1 0-376,-13-7 0,1 2 1950,15 15 0,0 2 0,-16-11 0,-2 1 0,2 9 0,0 0 0</inkml:trace>
  <inkml:trace contextRef="#ctx0" brushRef="#br0" timeOffset="4553">6003 1013 10861,'-4'-35'0,"-1"1"0,-2-27 0,3 12 0,3 10 0,1 9 90,16 15-180,5 22 90,0 12 0,16 20 0,-23-7 0,-1 3 0,12 25-782,-3-2 0,-2 3 737,-10-22 0,-2 1-465,2 10 0,0 7 1,-1-7 329,-1-11 0,-2-2-45,-1 28 0,-4-5 46,-1-19-181,-16 9 899,-2-33 91,-21-3-450,0-29-180,-1-9-90,16-11 90,1-17 90,21 18-225,11 2 0,5 0-494,12-7-912,13 3 0,5 2 1541,-15 12 0,2 1 0,14-8 0,1 1 0,-9 8 0,-1 0 0</inkml:trace>
  <inkml:trace contextRef="#ctx0" brushRef="#br0" timeOffset="4949">7005 608 9152,'-40'0'90,"4"18"-90,16 10 0,-3 13 90,20 7 89,-3-12 1,1 1-180,5 25 45,0-4 0,0 1-563,-1-23 1,2 0 472,7 25 0,1 0 90,-8-27 0,2 1-90,12 29 0,2-2 135,-2-4-90,-6-10 0,0-4 89,3-15 91,-5 4-360,-5-23 514,6-18-334,-8-16 171,0-12-171,0-18 0,0 17 0,0-20 0,0 28 0,17 3 269,-13 9 263,25 15-442,-14-6-90,9 26 0,12 8 0,-9 12 0,-1-9 0,1 0-1318,11 9 823,-13-12 1,2 0-586,5-2 1,0-2 1079,22 11 0,-18-14 0,0-3 0,19 2 0</inkml:trace>
  <inkml:trace contextRef="#ctx0" brushRef="#br0" timeOffset="5285">7850 1373 10501,'-21'-17'540,"16"1"-450,-37 3-90,17 3 0,-17 5 180,5 18-180,8 7 0,14 23 0,6-10 0,9 5 0,0-12 0,0-1-90,24-1 180,-18-3-90,36-3-90,-18-2-90,19-9 180,-5 0 90,-16-29 0,0 17-180,-19-38 90,6 14 0,-9-10-90,0-8 0,0 18 270,0 0-180,0 36 0,0 14-720,17 33-449,2-11-973,1 2 1062,13-14 1080,-18-3 0,19-2 0,-8-4 0</inkml:trace>
  <inkml:trace contextRef="#ctx0" brushRef="#br0" timeOffset="5621">8213 1404 9602,'-22'-17'-180,"4"2"180,18 3 90,-11 7-90,8 16 0,-8 11 0,30 19 0,-2 2 0,5-8 90,4 1-90,-22-18 89,17-3-89,-15-8-89,5-7 89,-4-22 0,2-6 89,-3-14-89,8-11-89,-5 19 89,6-16-90,-7 26 90,0 2 0,0 12 0,-2 8 0,2-2 0,6 19 0,-2 12-360,17 24-540,-5-2-1550,9 3 1062,-2-12 1388,2-4 0,5-1 0,1-3 0</inkml:trace>
  <inkml:trace contextRef="#ctx0" brushRef="#br0" timeOffset="6014">8967 1351 9422,'-23'-14'-90,"17"2"90,-33 7 90,27 0-90,-6 22 90,9 0-180,33 19 0,6-6 90,13-11 180,7 2-180,-13-19 0,4 7 359,-20-30 271,-9-4-270,-12-21-540,-16 5 180,12 8 0,-24 15 180,25 33-270,-9 8 90,12 26 45,9-14 0,0 2-45,-5 24-30,9-16 0,6 6 0,-6-5-939,-9-8 1,-1-1 968,16 21 0,-1-3-90,-15-4 180,6-5-90,0 7-90,-7-19-2249,-10 11 900,4-29 1439,-35-1 0,19-12 0,-20-3 0</inkml:trace>
  <inkml:trace contextRef="#ctx0" brushRef="#br0" timeOffset="6181">8228 414 9691,'-13'25'90,"-4"23"0,4-23-630,1 13 1,1 5-810,-4 19 1017,5-18 1,0 2 0,4-7 0,1 0 0,0 2 0,1 0 0</inkml:trace>
  <inkml:trace contextRef="#ctx0" brushRef="#br0" timeOffset="6784">10140 1091 8972,'11'-5'180,"-8"23"-180,18 2 90,-18 23-90,14 20 0,-9-11-1700,-3-4 0,1 1 1700,3 9 0,-6-20 0,0-2 831,2 11-831,1-4 90,1-7-90,4 7 0,-3-17 90,5 5-180,-5-23 665,2-1-575,-1-7 0,-3-24-90,3 3 90,-4-10 0,0-4 0,1-14 45,0 1 0,0-1 1561,-2-12-1606,0 10 0,0 2 0,1-2 0,1-7 327,-1 31-147,-1 9-90,1 9 0,4 4-90,-1 26 0,11 11 0,-6 13 330,9 5-375,-8-18 0,0-1 135,12 17-720,0-6 1,1-2-450,9 5 1079,3-12 0,2-2 0,11-1 0,-15-13 0,1-1 0</inkml:trace>
  <inkml:trace contextRef="#ctx0" brushRef="#br0" timeOffset="7165">11207 1275 10501,'-43'-21'270,"-1"-1"0,-12 2 0,3 6-181,9 8-89,4 13 0,2 3 0,9-5 0,-4 38 90,23-10-180,5 10 180,5 14-90,24-23-90,11 17 180,15-26-1620,0 2 1620,-11-18-90,-2-4 250,0-5-160,8 0-180,-13-21 90,3-6 90,-16-12-90,-10-24 90,-1 31-180,-8-16 0,-17 27 90,13 33 90,-12 24-90,32 12-90,-6-10 0,1-1-360,10 2-450,4-8 1,0-3 0,-5 1-1,15-9 1,4-4 899,-8-5 0,21-2 0,-28-9 0,-1 0 0</inkml:trace>
  <inkml:trace contextRef="#ctx0" brushRef="#br0" timeOffset="7464">11582 1446 9152,'0'-23'90,"0"2"-90,0 1 0,0 28 0,0 6 0,0 20 90,17 14-90,-13-20 0,29 19 0,-13-25 0,16 8 0,-8-21 90,-2-1-90,-3-8 0,-5-14 0,8-7 0,-12-10 269,5-15-89,-11 16-180,2-17 0,-6 30 270,0-13-270,-1 27 0,0-9 90,1 30-90,6 10 0,0 10-540,14 18-539,-5-22-270,8 11 1349,-3-19 0,1-3 0,1-3 0</inkml:trace>
  <inkml:trace contextRef="#ctx0" brushRef="#br0" timeOffset="7698">11067 459 10141,'-29'0'0,"6"18"90,11-14-90,7 28 0,34-10 0,0 8-1382,16-5 0,7-2 752,-17-7 1,3 0 629,11 2 0,6 1 0,-2-1 0,-1-1 0,0-2 0,-4-1 0,0 0 0,1-1 0</inkml:trace>
  <inkml:trace contextRef="#ctx0" brushRef="#br0" timeOffset="7849">12618 1745 10411,'4'16'-1439,"-2"-2"1439,-1-6 0,-1-4 0,0-3 0</inkml:trace>
  <inkml:trace contextRef="#ctx0" brushRef="#br0" timeOffset="19427">3675 3972 8792,'0'47'0,"-19"3"90,14 1-90,-12-12 0,-2 1-847,0 24 577,9-22 0,0 0-1823,-15 20 1283,23-2 810,-9-5 0,4-2 0,-2-3 0</inkml:trace>
  <inkml:trace contextRef="#ctx0" brushRef="#br0" timeOffset="19615">3168 4428 8072,'0'-13'0,"22"0"0,-17-1-45,27 2 0,7 0 45,-2-7-1189,3 4 0,3 1 1099,17-7-270,-26 10 0,0-1-225,0 1 1,1-1 584,3 0 0,-1 0 0,1-1 0,-1 0 0,2 1 0,-1-1 0</inkml:trace>
  <inkml:trace contextRef="#ctx0" brushRef="#br0" timeOffset="19831">4320 3628 7892,'-36'0'540,"3"21"-450,-1 11-90,9 13 45,3-9 0,1 2-45,-3 16 0,3-3 0,0 3-546,9-20 1,2 1 590,-7 28 0,2 1-711,6-23 0,2-2 666,-2 16 0,1-1-450,3-14 0,1-2-90,1 1 1,1 0 539,0 0 0,1-1 0,1-2 0,-1 0 0,1-1 0,0 0 0</inkml:trace>
  <inkml:trace contextRef="#ctx0" brushRef="#br0" timeOffset="20298">4847 4260 8612,'-17'-4'0,"-8"0"0,-19 4 0,18 21 0,-16 4 90,20 0-180,-3 16 180,0-23-180,23 17 90,-7-11 90,9-1-90,0-2 0,0-2 0,21 3 90,-15-7 90,34 0 270,-25-10-91,6-22-179,-11-8 90,-10-11 270,0-10-630,0 19-90,-14-12 270,11 42-180,-11 3 180,14 35-90,10-5 0,0 1-90,-4 30-905,12-20 1,1 1 994,-17-9 0,0-2 0,13 1 0,0 0-54,-13-1 0,0 1 54,11 10 0,0 0 0,-11-13 0,-2 0-503,7 16 1,-2-1 592,-5-2-90,0 9-267,0-27 267,-18-7 1343,13-4-2332,-34-6-271,34-5-89,-41-5 1349,24-2 0,-20-16 0,9-5 0</inkml:trace>
  <inkml:trace contextRef="#ctx0" brushRef="#br0" timeOffset="20833">5937 4271 10861,'-10'-13'90,"-3"-3"-180,5 5-3688,-3 0 3778,9 25 0,19-11 0,8 15 0</inkml:trace>
  <inkml:trace contextRef="#ctx0" brushRef="#br0" timeOffset="20957">6053 4779 9602,'0'8'539,"0"-2"-539,-16-2 0,12-2 0,-12-1 0</inkml:trace>
  <inkml:trace contextRef="#ctx0" brushRef="#br0" timeOffset="21717">7753 3932 9062,'16'-3'2428,"-3"1"-2428,-33 0 0,-21 2 0,-2-11 45,9 9 0,1 1-45,-3-10-90,-28-6 90,35 13-179,-17-25 179,33 20 0,-1-20-90,11 13 90,21-14 0,-13 10-90,34-4-90,-12 6 180,17 9 0,-1 1 90,-9 32-90,-15 10-45,-12-1 0,-4 3 135,-3 26-45,-10-5 0,-1 1-135,5 5-540,-10-24 0,-6 4 0,2-5 540,-4 16 135,-9-12 0,-4-1-73,1 3-17,5-13 0,0-2-45,-1-1-90,-9 2-540,12-17 541,9-5 89,-4-4 90,14-4 1951,2-16-2041,6-5 236,19-17-146,-13 7 0,29 11 0,-10-3 0,-2 12-90,28-4 90,-31 8 0,40 23 180,-27-12-180,14 27-359,8-9-811,-9-2 1170,-4-1 0,1-1 0,12-1 0,-17 0 0,-1 0 0</inkml:trace>
  <inkml:trace contextRef="#ctx0" brushRef="#br0" timeOffset="22269">8627 3676 9512,'2'-9'1259,"1"2"-1349,-3 1 90,0 2-90,0 0 90,-16 3 0,12 14 0,-27 11 90,27 10-90,-29 7 0,5 17 0,-7-10-889,9-5 0,2 0 889,-5 8 0,11-20 0,0 1-416,-8 18 416,6-14 0,-2 10 0,10-24 0,4-2 90,5-12-90,22-4-90,4-3 0,26-14-360,-9 9-1079,21-21 719,-21 22 1602,12-19-792,0 12 0,-11-2 0,10 5 0</inkml:trace>
  <inkml:trace contextRef="#ctx0" brushRef="#br0" timeOffset="22451">8762 3996 8972,'-23'-2'180,"10"14"-90,5 9-90,8 10 0,0 3 0,0-1-180,0 5-1169,0 5-360,0 4 1709,14 1 0,-10 1 0,10 1 0</inkml:trace>
  <inkml:trace contextRef="#ctx0" brushRef="#br0" timeOffset="23931">9472 4065 9422,'-16'-12'180,"1"3"-360,-4 0 180,7 5 269,-2 0-269,9 4 0,1 18 0,-1 14 0,2 13 45,-1-7 0,0 1-135,1 16 90,0-6 0,0 0-1314,2 8 1314,-1-22 0,1-1-174,1 16 174,0-17 89,0 6-89,0-25-89,13-1 89,-10-30-180,20-36 180,-10 0 0,0 2 0,0-1 0,8-7-45,-7 8 0,1 2 135,2-6-135,-3 17 0,0 1-437,2 4 482,5-1 1218,-1 22-1218,-5 6 189,10 23-189,-10-11 0,-2 23 0,-3 6 0,3-7-479,-4 6 0,-1 0 479,0 9 0,0 0 508,-2-2-508,-1 9 90,0-15-90,-1 8 180,-3-25-1,1-3-358,-1-12 1013,1-22-1194,2-7 180,-1-13-3392,6-21 3572,-2 18 0,4-16-113,-1 19 23,0 1 90,-1 7 0,4-1 0,-5 14 0,8 2 0,-8 13 0,10 20 0,-7 12 0,5 12 3125,-5 7-3035,3-6-15,-2 1 15,7 21-90,-4-17 0,-2-11 0,1-1 0,4-1 90,16 11-90,-12-28-90,8-2 90,-7-11 90,0-4-180,1 0 90,10-22 0,-8-9 45,-6 1 0,-2-3-45,1-19 0,-7 14 0,-2 2 90,-3-8 270,-3-11-270,-4 10-90,0 15 35,0-9-35,0 24 0,0 20 0,0 20 0,0 29 0,0-5 45,8-14 0,2-2-45,8 6-216,3 12 216,6-23 0,-23-2 0,27-6 0,-5-4 0,7-8 0,14-2 0,-21-6 0,11-23 0,-16 17 0,1-41 0,-6 26 0,0-23 0,-3 8 0,-2-1 90,-3-15-90,-2 14 0,-4-18-90,0 30 90,-2-1 90,0 16-90,1 6 0,1 2 0,1 19 90,7 4 126,-1 1-306,14 29 90,-7-30 90,8 27-90,-5-22 0,1-5 0,1 0 0,12-5 90,-11 0-90,19-8 0,-20-1 89,12-21-178,-18 11 89,3-27 179,-7 6-89,-5-7 450,-1-11-360,-4 19-360,-1-11 180,0 16 0,0 26-90,0 11 90,0 19 90,20 15-810,-15-20-359,29 13-180,-30-17-301,29 0 1560,-19-5 0,15-2 0,-8-4 0</inkml:trace>
  <inkml:trace contextRef="#ctx0" brushRef="#br0" timeOffset="24111">11278 3856 9602,'-11'-10'449,"8"1"-539,-15 3 0,16 0 0,-9 3 0,10 0 90,-3 0 0,4 2 0,0 0 0</inkml:trace>
  <inkml:trace contextRef="#ctx0" brushRef="#br0" timeOffset="24316">11090 3298 9422,'-19'-13'269,"2"0"1,-16 9-270,14 18 0,-20 18 0,22 10-405,4-3 1,3 1-1673,1 15 1492,5-14 1,1-1 584,3 22 0,10-31 0,3 1 0,2 0 0,0 0 0</inkml:trace>
  <inkml:trace contextRef="#ctx0" brushRef="#br0" timeOffset="24831">11942 3975 10141,'-22'-10'-90,"-12"4"90,30-2 0,-27 6-90,17-4 90,-9 5-90,11 17-90,5-1 91,27 17 89,-1-7 0,19-9 0,-21 2 0,8-17-90,-12 7 180,0-29-90,-3-5-90,-10-10 449,0-1-89,0 11 0,-20-12-270,15 10-180,-29-9 180,30 19 0,-10 0 90,5 12-90,7 22 0,13 35 0,-6 0-574,13-1 1,4 1 573,5 10 0,-9-18 0,3 6 0,-1-5 0,1-8 0,0 1 0,-2 7 0,0 4 0,-2-6 0,4 17 90,-7-16 0,-3-1-90,-3-1 41,-3 14 49,-5-30-1079,-57 4-1,25-19-135,-15-3 1,-2-6 1124,5-16 0,-11 11 0,19-12 0</inkml:trace>
  <inkml:trace contextRef="#ctx0" brushRef="#br0" timeOffset="25051">12545 3958 10051,'-20'14'-90,"3"2"180,17 20-90,0-7-989,17 20-181,-12-16 1170,26 22 0,-8-24 0,16 7 0</inkml:trace>
  <inkml:trace contextRef="#ctx0" brushRef="#br0" timeOffset="25232">12483 3574 7443,'-7'-2'0,"1"1"0</inkml:trace>
  <inkml:trace contextRef="#ctx0" brushRef="#br0" timeOffset="25553">13142 3916 9512,'-23'-11'1079,"-16"8"-989,18-9-90,-19 12 90,8 12-90,5 6 0,13 17 0,5-3 0,9 4 90,0-7-90,0-2 0,0 2 0,24-2 0,-18-1 0,36-3 0,-16 2 180,-2-10-270,16 1 180,-21-12 0,14-16-90,-16-10 90,-7-21-270,-10 6-630,-16-16-359,-6 21 1169,3 1 0,-3 1 0,-22 1 0,-3-12 0</inkml:trace>
  <inkml:trace contextRef="#ctx0" brushRef="#br0" timeOffset="25782">12993 3512 9062,'0'-5'450,"0"1"-450,0 16 0,0 3 0,0 20 0,19-8-1350,-15 19 271,15-19 1079,-6 20 0,-9-24 0,9 7 0</inkml:trace>
  <inkml:trace contextRef="#ctx0" brushRef="#br0" timeOffset="25964">13338 3297 8072,'21'-6'360,"12"2"-360,-8 3-5660,25 1 5660,-16 18 90,12-13 1157,-11 30-2506,3-19 1259,0 15 0,1-4 0,1 2 0</inkml:trace>
  <inkml:trace contextRef="#ctx0" brushRef="#br0" timeOffset="26164">14497 3943 10411,'0'-15'-930,"0"5"1,0 6 0</inkml:trace>
  <inkml:trace contextRef="#ctx0" brushRef="#br0" timeOffset="28351">2973 6868 8972,'0'-26'0,"0"3"270,-14 6 90,10 4-360,-11 25 269,15 5-269,0 23 90,0 3-614,0 6 524,18 6-714,-14 5 759,13-30 0,-1 0-45,-12 31 0,28-4 0,-20-21 0,1-1 90,17 14 225,-10-16 0,-1-2-46,-2-4-89,6 1-90,-12-20-90,0-4 0,0-4 366,10-21-366,-3 1 0,2-9 0,-1-4-90,8-16 223,-10 15 0,2-3-1168,0-6 1,1-1 359,-6 11 1,1-1 674,11-22 0,1 0 0,-10 24 0,0 2 0,5-9 0,0 0 0</inkml:trace>
  <inkml:trace contextRef="#ctx0" brushRef="#br0" timeOffset="28847">3920 6778 8882,'-22'0'720,"6"0"-451,5 0-269,4 27 90,3-3-90,0 28 90,-1-5-90,2-7 0,-1 1 0,-1 25-596,1-10 0,1-1 596,1 7 0,1-24 0,0 0 0,1 17 0,0-17 180,0 7-180,0-28 0,0-3 90,12-28-135,-10-18 0,-1-5 45,21-20-645,-15-7 0,-3-2 645,2 31 0,1 0 0,1-29 0,-1 0 0,-4 26 0,0 2 0,3-11 0,1 2-90,3-10 90,0 11 1124,0 8-854,7 9-270,-3 13 90,15 27-90,-9 7 0,-1 10 0,0 4 0,4 14 0,-8-15 0,0 5 0,3 15 0,-1 0-335,-6-18 1,0-1 334,6 20 0,0-3-90,1-1-1215,-3-18 1,1 0 314,9 12 990,-1-13 0,1-2 0,4-4 0,11 4 0</inkml:trace>
  <inkml:trace contextRef="#ctx0" brushRef="#br0" timeOffset="29031">4528 6651 7982,'-19'-10'450,"-6"3"-360,22 27-90,-14 20 90,15 13-1316,-4-7 1,-1 2 1225,-1 17-90,2-3 0,1 0-585,1-24 1,0 0 674,2 12 0,0-1 0,2-14 0,0-3 0,0 35 0</inkml:trace>
  <inkml:trace contextRef="#ctx0" brushRef="#br0" timeOffset="29331">5435 7158 9422,'44'0'0,"-6"0"0,10 0-2394,-3 0 595,4 0 1799,7 0 0,3 15 0,4 3 0</inkml:trace>
  <inkml:trace contextRef="#ctx0" brushRef="#br0" timeOffset="30081">7403 6967 9062,'-29'-8'0,"6"4"0,-18 1 0,18 3 0,-20 20 0,23 5 0,-8 24 0,18-10 0,2 0 0,8 0 0,23-9-270,2 14 0,3-22-90,28 0 360,-35-15-90,30-4 90,-25-3 0,-2 0 90,-3-21 0,-2-7 360,-1-11 0,-9-15-90,-1 22 89,-8-24-449,0 27-90,0-6 0,0 17 0,0 2 90,0 23 0,0 9-89,0 29-91,20-3-2069,3 20 900,3-24 1114,11 12 0,-21-21 0,17-2 0</inkml:trace>
  <inkml:trace contextRef="#ctx0" brushRef="#br0" timeOffset="30453">7868 6952 8882,'-20'-8'-180,"4"19"180,16 6 0,0 23 0,0-7 0,0 2 0,0-10 0,0 6 0,0-11 180,12 4 0,-10-12-90,17-6-90,-17-15 0,10-12 270,-6-24-270,4 6 90,-1-5 0,0-2-180,-2 14 0,4-12 180,-7 30 0,5-4-180,-4 17 180,14 17-90,-6 12-90,18 26 90,-12-8 45,-3-13 0,0 0-949,5 7-175,6 10-90,-6-18 1169,3-4 0,1-5 0,2-1 0</inkml:trace>
  <inkml:trace contextRef="#ctx0" brushRef="#br0" timeOffset="30848">8337 6494 7803,'0'15'809,"0"17"-179,0 13-1548,0 13 918,20-9 0,-14 5 90,14 3-90,-6-1 0,-6-16 0,-1-1 0,10 17 45,-6-11 0,-1-3-135,4 3 180,5 6-90,-2-23 0,-5-5 414,-3-6-414,1-2 167,-2-9-167,5 0 90,-4-6-90,13-20 0,-5-12 0,9-12-431,-3-6 431,1 9 0,1-2 0,8-11 0,-10 17 180,10-4-90,-18 24 0,13 9-90,-11 20 0,30 33 0,-21 0-765,3-1 1,0 0-1689,2 8 2453,-9-17 0,0-1 0,12 15 0,2 0 0</inkml:trace>
  <inkml:trace contextRef="#ctx0" brushRef="#br0" timeOffset="31398">10218 6865 9602,'-7'0'-90,"-1"-4"0,2 3 90,1-3-3418,0 4 3418,2 21 0,1-16 0,2 16 0</inkml:trace>
  <inkml:trace contextRef="#ctx0" brushRef="#br0" timeOffset="31538">10472 7438 9422,'0'9'0,"-12"0"0,9-6 0,-9 0 0</inkml:trace>
  <inkml:trace contextRef="#ctx0" brushRef="#br0" timeOffset="31868">11620 6310 10051,'0'-33'-90,"0"-10"180,0 14-90,0-10 0,22 25 90,10 1-90,10 12 0,1 18 90,3 15 0,-15 10-734,-3-3 0,-2 1 644,0 17-45,-7-3 0,-3 3 90,-7-22 0,-2 0-45,1 13 0,-1-1 0,-3 20-90,-2-1 180,-2-1-675,0-21 0,0 1-494,0 20 1079,0-15 0,0-2 0,0 1 0,0 11 0</inkml:trace>
  <inkml:trace contextRef="#ctx0" brushRef="#br0" timeOffset="32032">11702 7021 9152,'-6'-20'0,"1"0"0,4 1 0,50-15 90,-13 13-720,18 1 0,6 3-1559,-24 8 0,0 3 2189,16-3 0,0 2 0,-11 2 0,-1 2 0,3 0 0,0 1 0</inkml:trace>
  <inkml:trace contextRef="#ctx0" brushRef="#br0" timeOffset="33265">13125 6515 8792,'0'-9'0,"-11"3"0,8 27 0,-8-2 0,4 43 0,6-20-1402,-6 19 1402,7-14 0,-4-1-171,3 1 171,-2-2 0,0-2 0,3-5-72,-3 8 162,3-15 179,-1 7 91,0-21-360,-1-5 0,-1-8 1004,0-4-1094,1-23 90,0-9 0,2-14 0,0-3 0,17-13-90,2 12 90,-10 17 0,3 1-90,22-23 647,-12 18-557,19-3 0,-12 29 85,5 3-85,-17 31 0,15 33 0,-17-1 0,-3-8 0,-2 0 0,-1 1 0,-5-9 0,-1-2 0,2 3 90,-2 15 0,-1-30-90,2 2-90,-1-20 90,4-1 0,-2-27-180,8-10 180,-4-11-937,6-8 937,-2 9 0,-1-4 0,0-1 0,6-15-90,-6 18 90,7-14 0,-11 39 0,5-1 0,-6 19 0,3 17 0,3 16 0,-2 10 0,0-8 0,1 1 0,3 12 45,-1-8 0,1-1 892,6 7-937,-2-13 0,1-2 0,7 1 0,10 1-360,6-19 180,-9-6-90,25-4 90,-25-27 90,16-8 90,-24-14 0,1-2 270,-10-8-90,-8 11 90,-5 8 0,-1 1-270,-2-2-270,-1-13 180,0 29 90,-15 4 90,11 29-90,-12 16 90,16 24-90,0-6-801,17 2 801,-13-14 0,12-2-360,13 15 360,-22-20 90,48 8 0,-38-28-180,30-3 90,-23-19 0,6 11 0,-9-32 0,-2 17 0,-2-18 630,2-11-180,-6 12-317,2-22-133,-7 27-90,-1-8 90,-3 27 180,-2-4-90,0 29 670,-1 5-850,13 26 90,-10-5-90,28 18-90,-28-22-156,28 9-1373,-9-6 630,7-13 1079,5 5 0,-9-17 0,4-1 0</inkml:trace>
  <inkml:trace contextRef="#ctx0" brushRef="#br0" timeOffset="33449">14885 6792 8882,'-19'-4'-90,"-8"3"90,24 13 0,-8 18 0,11 6 90,16 20-990,-13-24 900,26 26 0,-8-25 0,13 10 0</inkml:trace>
  <inkml:trace contextRef="#ctx0" brushRef="#br0" timeOffset="33632">15042 6554 9242,'-16'-10'-180,"12"-1"-990,-22 3 1170,18 2 0,-5 2 0,8 3 0</inkml:trace>
  <inkml:trace contextRef="#ctx0" brushRef="#br0" timeOffset="33848">14920 5851 9512,'-18'-14'90,"14"2"-90,-28 4 89,18 4-178,-9 2 89,5 17 0,3-11 0,0 41-180,-1-17-855,5 14 1,2 6 359,2-14 1,0 0 528,1 16 0,1 0 0,3-10 0,1 0 0,1 0 0,0 1 0</inkml:trace>
  <inkml:trace contextRef="#ctx0" brushRef="#br0" timeOffset="34335">15902 6794 9602,'0'-31'989,"-25"1"-899,19-1 90,-38 1-180,17-8 0,2 13-90,-17-3 90,21 14 0,-4 6-90,-1 3 90,24 25 90,-9 8-180,27 26 0,-12-11-368,31 1 368,-16-16 0,4-4 270,13-2-180,-20-3-90,26-9 180,-19-1-180,-5-25 180,-10-6-90,-8-22 90,0 8-180,-17-10 0,12 23 548,-27-10-458,29 39 0,-11 13 0,14 21 45,7-4 0,2 1-45,-5 15-726,3-16 1,2 0 635,6 17 180,-11-1-471,11-1 291,-6-4 180,-6-2-90,6-7-63,-9 9 63,0-17-270,0 9-809,-17-25-91,12 1 1170,-28-11 0,10-1 0,-15-3 0</inkml:trace>
  <inkml:trace contextRef="#ctx0" brushRef="#br0" timeOffset="34533">16403 6809 8252,'0'30'90,"0"-2"0,0-2-90,0-3 90,0 6-90,0-7 0,14 17 0,-11-17 0,10 6 0</inkml:trace>
  <inkml:trace contextRef="#ctx0" brushRef="#br0" timeOffset="34705">16315 6412 9691,'-10'-33'0,"4"3"-89,-7 5 178,5 6-628,4 3 539,1 6 0,2 4 0,1 4 0</inkml:trace>
  <inkml:trace contextRef="#ctx0" brushRef="#br0" timeOffset="35071">16773 6559 8162,'-19'18'0,"3"12"0,4 10 0,10 8-636,-10-11 636,12 3 0,0 16 0,0-13 0,0 23 90,20-32-90,-14 6 0,32-19 90,-33-5-90,36-6 450,-9-4-360,12-3 179,12-23 91,-26 15-180,-6-21 0,-3-3 90,-3 6 90,1-30-360,-15 21 90,-2 0-90,-2 1 0,-22-11-90,17 12-630,-34-12-449,17 22-900,-18-3 2069,7 14 0,3 3 0,7 5 0</inkml:trace>
  <inkml:trace contextRef="#ctx0" brushRef="#br0" timeOffset="35298">16810 6173 8882,'6'-14'-90,"0"1"180,-3 6 0,1 2-90,5 5-90,3 0 90,3 18 0,2-14 90,13 48-90,-7-29-1080,-2 10 1,1 2 848,1 2 0,9 12 0,-12-17 0</inkml:trace>
  <inkml:trace contextRef="#ctx0" brushRef="#br0" timeOffset="35485">17557 5916 8162,'3'-5'0,"0"2"0,4 1 0,0 2 90,5 0-180,1 0-449,3 18-1260,2-13 1799,3 30 0,1-19 0,1 15 0</inkml:trace>
  <inkml:trace contextRef="#ctx0" brushRef="#br0" timeOffset="35681">18722 6524 8162,'-22'0'0,"5"0"0</inkml:trace>
  <inkml:trace contextRef="#ctx0" brushRef="#br0" timeOffset="41435">3133 8928 7353,'-2'-4'719,"-1"-2"-539,0 2-90,-1-3 90,1 0-90,-2 0 270,2 0-180,-3-2 0,3 2 90,-2 0-270,1 0 89,-1 1-89,2 0 0,0 2 0,0 1 0,1 0 0,1 2 0,1-2 0,0 1 90,24-2-180,-17 0 90,55-3 0,-38 4 0,17 1 0,2 0-89,-4 1 89,-5 7 0,-2 1 0,-6-4 89,7 29-89,-19-28 0,-2 43 90,-8-27-90,-13 17 0,-3 4 0,7-1 0,-12 3 0,-5-2 0,-4 1-270,4-8 1,0 0-511,-5 4 330,-10 11 0,24-19-89,-15 1-1,10-3 540,-5 10 0,7-10 0,-4 5 0</inkml:trace>
  <inkml:trace contextRef="#ctx0" brushRef="#br0" timeOffset="41631">3022 9362 7713,'0'-10'179,"23"1"-179,-18 0 0,44 1 0,-28-2-956,28 0 956,-7-1 90,6 1-90,3 1-945,-12 4 1,2 0 944,23-2 0,-21 2 0,0 1 0,19-2 0</inkml:trace>
  <inkml:trace contextRef="#ctx0" brushRef="#br0" timeOffset="42082">3752 8664 8252,'-8'-4'90,"1"1"-90,1 2 0,-1-1-90,1 2 180,1 0-90,3 20-90,0 5 180,2 12-90,-2 15 90,1-17-90,-2 26 0,1-26-305,1 8 305,-1-19 0,2-3 90,-1-6-360,0 0 180,1-23 90,15-5 0,-11-23 0,28 16-90,-15-15 90,2 19 0,21-5 0,-26 10 305,29 11-215,-23 21-360,16 12-1079,-12 12 1349,9 6 0,-6-10 0,0 3 0</inkml:trace>
  <inkml:trace contextRef="#ctx0" brushRef="#br0" timeOffset="43098">5340 9441 7892,'0'4'810,"0"-1"-810,21-1 0,-15 0 90,37 0-180,-24-1 180,23 0-180,-6 1-362,6-1 452,1 0 0,2 1-810,0 0-89,3 0-271,-3 3 1170,2-1 0,-5 2 0,-1-1 0</inkml:trace>
  <inkml:trace contextRef="#ctx0" brushRef="#br0" timeOffset="43298">5658 9619 8072,'-11'3'-90,"0"-2"90,30 1-269,5-2-631,21 0 900,-2 0 0,-6 0 0,2 0 0</inkml:trace>
  <inkml:trace contextRef="#ctx0" brushRef="#br0" timeOffset="43650">5890 9355 8162,'-12'-3'0,"2"2"0,4-1-90,3 0 90,1 1 0,17-1 0,5 2 0,22 12 90,4-9-90,-5 23 90,10-11 0,-21 9 90,15 6-180,-23-7 90,2 8 0,-13 8 0,-6-7-90,-2 29 0,-27-22 45,9-2 0,-2-1-1269,-29 9 1224,15-6 0,1 0 0,-12 7 0,16-17 0,0 1 0</inkml:trace>
  <inkml:trace contextRef="#ctx0" brushRef="#br0" timeOffset="44403">7668 9124 8792,'-20'-24'540,"14"2"-720,-31 4 180,12-1 0,-9 10 0,-4-1 0,9 10 0,-3 16 0,-3-12 0,8 24 0,1 4 0,-13-2 0,10 14 0,4 3 90,1 4-90,13-6 0,3 0-915,3 7 960,18-19 0,5-2-135,7 10 270,31-6-270,-8-5 90,-9-13 0,1-4 0,25 2 45,-9-6 0,0-5-45,8-21 45,-13 4 0,-1-4-135,0-21 90,-18 16 0,-3-3 0,-8-2 0,-3 0 0,6-17-45,-13 7 0,-3-1 45,-3-5-360,-12 8 1,-6 2-361,-15 0 720,-5 8 0,-3 4 0,-13 7 0,-12-1 0</inkml:trace>
  <inkml:trace contextRef="#ctx0" brushRef="#br0" timeOffset="45038">8467 8935 8072,'0'17'180,"0"3"-180,0 14 0,0 11 0,15-17 0,-11 11 0,12-15 0,-16-1 90,9 4-90,-6-9 0,6 1 0,-4-9 90,-1-6-180,5-1 90,1-3 0,10-22 0,-3-5 0,22-27 0,-14 12 0,11 1 0,-13 13-90,-3 5 180,-2 2 0,3 3 0,-7 10-180,9 1 90,-12 7 90,6 24-90,-5-19 0,0 45-809,2-28-990,0 26 1799,1-8 0,0 4 0,1 1 0</inkml:trace>
  <inkml:trace contextRef="#ctx0" brushRef="#br0" timeOffset="45177">9648 9577 10861,'0'0'0</inkml:trace>
  <inkml:trace contextRef="#ctx0" brushRef="#br0" timeOffset="72216">1782 11231 7623,'0'-43'1754,"0"-1"0,0 9-1664,0-9 0,0 4 89,0 21-269,0 6 180,0-2-180,0 9 180,0 21-180,0 12 90,0 35 90,0-6-899,0-22 1,0 0 898,0 21-180,0 5 90,0 0 45,0-16 0,0 0-45,0 22-45,0-24 0,0-1 135,0 12-180,-13-6-90,12-12 0,-1-2-179,-11 3-3419,13 12 3148,0-65 630,0-20 0,16-23 0,-6 26 0,-1 1 0</inkml:trace>
  <inkml:trace contextRef="#ctx0" brushRef="#br0" timeOffset="72401">1862 11028 7892,'3'-27'0,"-1"8"0,0 0 0,0 13 0,5 20 0,-1-9 0,18 48 0,-10-33 0,1 10 0,0 1 0,3-3-315,0 1 1,0 1-945,6-1 1259,12 15 0,-14-24 0,0-2 0</inkml:trace>
  <inkml:trace contextRef="#ctx0" brushRef="#br0" timeOffset="72819">2385 10867 7083,'0'5'90,"0"2"0,0-3 0,0 3-90,0-5 0,-14 3 0,10-1 0,-10 2 0,2 2 0,9-2 0,-19 5 0,12-1 0,-6 4 0,-4 7 0,5-1 0,-14 22 0,10-14 90,-18 26-90,16-21-220,-14 24 220,20-25 0,-3 7-540,7-8 90,6-10-188,-1 4 638,5-16 0,1-3 0,0-5 0</inkml:trace>
  <inkml:trace contextRef="#ctx0" brushRef="#br0" timeOffset="73048">2307 10960 7083,'13'-6'0,"1"2"0,-5 1 0,1 2 0,-1 1 0,1 0 0,5 19 0,-2 6 0,2 13 0,2 15 90,-3-15-135,-4-2 0,0 0 135,1 10-90,-2-6 0,-1 0 0,-1 7-90,2-1 0,0 0-720,1-2 810,5 21 0,-6-41 0,0-2 0</inkml:trace>
  <inkml:trace contextRef="#ctx0" brushRef="#br0" timeOffset="73498">2690 11334 6543,'11'22'90,"4"4"-90,-6 14 0,14 11 0,-7-19 0,8 13 90,5-4-90,-5-11 0,19 13-180,-16-25-90,17-2-179,-18-12 398,7-4 372,-12-18-52,0 14-179,-4-40 360,4 9-90,-10-14-1,-2 15 1,-2 2 90,-4-5-90,1-22-360,-4 30-90,0-4-90,0 16 90,0 6 180,0 27-180,0 12 180,0 17-90,0 7 90,20-8-90,-11-8 0,0 1-237,13 21 237,-8-10 0,-1 0 0,1 5 0,-1-12 0,-1-1 0,1 0 90,-5 8 90,-3-15-180,-4-11 180,5 5-360,-6-16-1349,-17-2 1529,0-7 0,-19-15 0,2-5 0</inkml:trace>
  <inkml:trace contextRef="#ctx0" brushRef="#br0" timeOffset="73748">3052 10784 6723,'21'16'90,"-1"-11"450,-4 11-450,-1-4-90,1-9 0,0 18 0,0-18 0,2 16 0,-2-16 0,12 16 90,-8-10-90,16 5 90,-14-5-90,5-5-90,-6-2-180,0-2-899,0 0 1169,3-22 0,-1 17 0,3-17 0</inkml:trace>
  <inkml:trace contextRef="#ctx0" brushRef="#br0" timeOffset="78371">4422 11347 11400,'-36'0'540,"14"-13"-450,-3 10-180,12-21 0,-9 21 90,10-15 0,5 36 0,7 0 0</inkml:trace>
  <inkml:trace contextRef="#ctx0" brushRef="#br0" timeOffset="78523">4203 11889 8342,'-6'9'45,"4"-3"0,-5-3 0,7-2 0</inkml:trace>
  <inkml:trace contextRef="#ctx0" brushRef="#br0" timeOffset="79681">5837 10968 8522,'-1'-11'-90,"1"-1"90,-1-2 0,1-3 0,0-1 0,21-1-90,-16 1 180,38-1-90,-9-7 0,9 8 0,18-7 0,-25 18 0,21 0-90,-27 7 90,4 14 90,-9 5-90,-10 20 0,-1-6 0,-10 3 0,-21 8 0,12-8 45,-22 0 0,-1 1-45,18-1 0,-18-4 0,-3-2 0,9-9 0,-13 8-90,16-19 180,9 3-90,10-7 0,0 0 0,20 3 0,7-2 0,26 10 0,-9-2 0,14 11 0,-24-6 0,17 19 0,-25-13 0,5 10 270,-15 2-270,-8-9 360,-1 16-270,-7-19 180,-24 11-270,-6-16-90,-15 3 180,-16-4 0,21-6-180,4-6 0,0-2-810,-6-2-225,7-1 1,1-3 1124,-4-15 0,-6 12 0,17-12 0</inkml:trace>
  <inkml:trace contextRef="#ctx0" brushRef="#br0" timeOffset="81133">7002 11209 6723,'15'16'0,"-11"15"0,12-15 0,-16 16 90,12-7-90,-9 12 270,10-8-270,-5 18 90,-6-21-90,6 14 270,-8-19-270,0 3 180,0-8-180,0-6 180,-15-1-180,1-7-180,-5-20 90,9-8 0,10-12-90,0-2 180,21-12 0,-15 12-1696,12 6 0,4 1 1696,3-3 0,-1-5 0,14 22 0,-33 4 0,27 8 0,-21 2 0,11 5 0,-6 0 0,2 16 3392,-5-12-3392,6 44 0,-10-27 0,2 29 0,-7-19 90,0 1-90,-2 0 0,0-3 90,-2-1-90,0-3 180,0 1 89,0-9 1,0 1-629,0-28 269,0-9 0,0-12 0,0-19 90,19 17 0,1-25 0,3 25-90,8-5 90,-14 14 0,11 13 0,-3 0 0,-3 25 0,-8 11 0,-2 6 0,-2 3 0,1 16 0,0-8 0,0 0 90,2-2-90,-2-7 0,2-2-90,5 2 180,7 5-180,-4-19-180,1-4 0,1-5-180,13-5 360,-9-3-359,20-22 359,-22-9 135,-5 1 0,-2-2 314,-2-19-1001,4-5 1002,-13 14-90,-1 1 90,-3 2 90,-2-10-450,-1 16-90,0-12 0,0 27 90,-13-1 0,10 27 1001,-11 11-1001,14 22 0,0-5 90,15 18-90,-11-22 0,28 24 0,-27-28 0,29 8-90,-14-11 90,9-10-179,5-2 89,-11-10 90,12-20-90,-15 10 135,-1-25 0,-2-7 224,-2 9 136,-3-13 0,-2-1-135,-6 6-90,0-8-90,-4 19-180,0 4 0,0 4 90,0 2-90,0 23 90,0 6 0,0 29 0,0-9 0,0 6 90,20-12-90,-15 2 0,27-2 0,-16 8-90,-1-11 90,13 7-180,-14-20 90,9 0-90,-4-9 90,-7-3 90,2 0 0,-1-20 0,0 15 0,0-39 90,2 9-180,-3-12 360,4-16-90,-8 27-270,2-12 90,-6 26-90,1 4 180,-2 13-180,0 5 180,3 0-90,-2 21 0,10 9 0,-3 11 0,3 0 0,2-1 90,2 6-405,1-2 0,-1-1-674,1-6 989,15 16 0,-16-29 0,8 4 0</inkml:trace>
  <inkml:trace contextRef="#ctx0" brushRef="#br0" timeOffset="81321">8880 11035 8792,'-13'-2'-30,"3"1"0,10 0 0</inkml:trace>
  <inkml:trace contextRef="#ctx0" brushRef="#br0" timeOffset="81517">8938 10410 8342,'-37'-1'-90,"6"0"90,3 19 0,6-13 0,0 31 0,1 7-719,-4-8 719,5 18 0,4 4 0,8-3 0,6-17 0,-1-1 0</inkml:trace>
  <inkml:trace contextRef="#ctx0" brushRef="#br0" timeOffset="82051">9805 11081 8792,'-32'-6'-90,"-14"4"90,19-9 0,-11 10 0,2-2 0,11 3 0,11 14 0,-13-11 0,11 27 90,-4-8-90,9 18 0,11-7 0,17 10 0,-12-21 0,29 8 0,-30-13 0,31-3 0,-31-4 90,31-5-90,-19-2-90,14-3 180,-16-17-90,-4-7 0,-10-10 0,0-2 360,0-6-270,0 12-180,0-16-90,0 24 180,0-4 90,0 39-90,0 13 0,0 19-1696,6-7 0,2 1 1696,10 16 0,-2-4 0,0 0-1139,1 12 1139,-4-23 0,-1 1-283,-6-4 1,-1-2 372,9 15 227,-7-14 1,-1-2 41,-5-3 2015,4 5-2285,-5-22 1286,0-4-1645,-21-7-727,-1-3-982,-22-17 1085,5-8 894,16-11 0,-5-4 0,16 7 0</inkml:trace>
  <inkml:trace contextRef="#ctx0" brushRef="#br0" timeOffset="82248">10022 11182 7803,'3'12'89,"0"1"-89,-3 18 0,0-8 0,16 9 0,-12-7 0,11 3-359,-2 0-901,-10 0 1260,20 0 0,-20-1 0,7 0 0</inkml:trace>
  <inkml:trace contextRef="#ctx0" brushRef="#br0" timeOffset="82449">10155 10824 9871,'-13'-2'-3058,"-5"1"3058,16 14 0,-5-10 0,7 11 0</inkml:trace>
  <inkml:trace contextRef="#ctx0" brushRef="#br0" timeOffset="82831">10707 11165 9691,'-23'-9'360,"-18"7"-360,12-18 0,-34 17 0,21-7 0,-14 10 90,35 0-180,-5 18 90,19 5 90,1 24-90,6-9 0,23 12 0,-18-20 0,40 7 90,-10-9-180,10-10 180,20-2-90,-28-13 0,21-3 90,-30-18 0,1-7-180,-16-11 90,-8 1 0,-1-5 0,-4 11-630,-19-21 1,-4 24-990,-23-14 90,23 21 1404,-22-3 0,27 12 0,-21 3 1</inkml:trace>
  <inkml:trace contextRef="#ctx0" brushRef="#br0" timeOffset="83033">10680 10607 7713,'11'-2'0,"3"1"0,0 0 0,3 1 90,16 19-90,-12-14 0,19 39-540,-22-25 540,8 36 0,-11-23 0,3 12 0</inkml:trace>
  <inkml:trace contextRef="#ctx0" brushRef="#br0" timeOffset="83264">11262 10357 8972,'30'-6'180,"20"1"-180,-9 3 0,9 8 0,2 2 0,7-4-450,0 17 0,-1 3-3305,0-3 3755,-19 2 0,-2 2 0,16 8 0,1 3 0</inkml:trace>
  <inkml:trace contextRef="#ctx0" brushRef="#br0" timeOffset="90541">20015 14082 9152,'-16'10'0,"4"1"0,25 6 0,-10-3 180,11-5-180,-14-18 0,0-4 0,-14-13-180,10 3 90,-20 8 90,18 7 0,-5 4 0,6 4 0</inkml:trace>
  <inkml:trace contextRef="#ctx0" brushRef="#br0" timeOffset="91303">20402 13754 7803,'0'49'359,"-17"-8"-269,12 6-591,-12-7 501,3 4 0,10 1 0,-21 1 90,22-1-180,-15-2 90,16-2 90,-5-4 74,1-5-164,5 4 90,-5-14 83,6 1-173,0-15 0,0-38 0,14 9 0,-12-13 0,0-3-90,29-6 225,-23-10 0,-1-1 135,24-6-180,-19 3 0,-1 1 164,6 9-254,-7 14 0,-2 2-90,1 3 540,1 1-360,-5 20-1,0 3 91,4 20-180,-2-12 0,14 44 0,-6-27 0,0 11 0,0 2 0,3 2-90,6 13 180,-8-18-90,-1-2-539,2-1-1080,5 3 719,-3-9 900,6 0 0,-6-13 0,2-2 0</inkml:trace>
  <inkml:trace contextRef="#ctx0" brushRef="#br0" timeOffset="91499">20983 13633 8792,'0'-14'90,"0"4"0,-17 5 0,13 25-180,-29 0 90,30 24 0,-18-13 0,-1 2 0,4 22-814,-7-2 1,-1 1 723,13-20 0,1 0-944,-8 23 0,2 0 1034,7-24 0,2-1 0,-1 7 0,1 0 0,-1 12 0</inkml:trace>
  <inkml:trace contextRef="#ctx0" brushRef="#br0" timeOffset="91881">21335 13590 9332,'0'-10'-90,"0"1"90,0 4 0,0 21 0,24-12 0,-17 35-1529,37-4 539,-18 10 841,-1 6 0,16-14 0,-15 0 0</inkml:trace>
  <inkml:trace contextRef="#ctx0" brushRef="#br0" timeOffset="92081">21937 13612 9242,'-24'21'360,"18"-3"-316,-18 6 1,-5 2-3083,-1 20 3038,1-18 0,-4 1 0,2 3 0,-1 2 45,-3 3 0,-3 2-915,-3 1 1,-3 3 0,1-1 869,9-9 0,1-1 0,-2 2 0,-10 9 0,-3 3 0,4-3 0,-4 3 0,0-1 0</inkml:trace>
  <inkml:trace contextRef="#ctx0" brushRef="#br0" timeOffset="94021">4453 14723 8072,'-20'-1'1170,"4"-1"-541,16 0-359,0 0-90,0 1-180,0-1 0,0 0 0,0-2 90,0 2-90,0-2 90,0 1 90,0-1-270,0-1 180,0 0-90,-14 0-270,11 3 180,-10 11 0,13 1-90,0 7 180,12-7-90,-9-17-90,10-4 180,-26-3 0,10 6 0,-9 8 0</inkml:trace>
  <inkml:trace contextRef="#ctx0" brushRef="#br0" timeOffset="94615">3948 13538 8702,'-26'-15'180,"-7"0"-180,14 8 0,-25 0 90,22 26-90,-20 9 0,26 12 0,-5 19 0,15-20 0,1-1 0,4-1-360,21 9-495,-1 1 1,4 0-45,21-2 843,-14-10 0,-1-2 0,9-6 0,1-2 0</inkml:trace>
  <inkml:trace contextRef="#ctx0" brushRef="#br0" timeOffset="94948">4275 13954 8702,'-18'-22'810,"14"3"-990,-32 10 180,18 3 0,-12 22 0,15 4 90,6 18-90,9-7-90,0 1 90,0-10-540,22 7 270,-16-10 0,31 3 90,-19-11 0,13-5 180,-7-3 180,-9-22 90,-8-4 270,-7-22-450,0 3-90,-16 2-180,12 11 90,-24 13-630,25 26-179,8-6-360,-1 29 1259,28-29 0,-28 28 0,12-11 0</inkml:trace>
  <inkml:trace contextRef="#ctx0" brushRef="#br0" timeOffset="95421">4685 14051 7533,'3'-32'359,"-2"2"-359,5 1 0,-1-18 0,1 7 0,-3 3 0,0 0 0,2-7 90,-4 5 0,0 1-90,0-7-1693,-1-11 1783,0 19 180,0 3 440,0 4-710,-19-6 278,14 14-548,-26-4 270,19 19 0,-2 21 0,5 19 0,9 12 45,0-8 0,0 1-45,0 14 0,-2-5 0,4 1-610,15 8 610,-16-21 0,2 1 45,12-4 0,1-3-45,6 14-225,-4-10 1,3-2-136,13 0-270,10 9 360,-17-24-449,15 0 719,-20-12 180,4-2 719,-7-19-359,-9-5 2394,2-19-2664,-9 0-270,-2 6-180,-16 7-1259,11 32 1439,5 11 0,20 24 0,16 0 0</inkml:trace>
  <inkml:trace contextRef="#ctx0" brushRef="#br0" timeOffset="95581">5073 13479 10411,'-19'-10'-90,"-7"1"90,23 5 0,-7 16 0,10 6 0</inkml:trace>
  <inkml:trace contextRef="#ctx0" brushRef="#br0" timeOffset="96314">5403 13980 9242,'0'-21'0,"11"-16"0,-4 6 0,15-30 0,-9 22-1106,5-15 1106,-4 17 0,-2 0 355,-2 3-355,1-8 0,-4 12 0,-1-10-90,-3 23-90,-2-1 180,-1 27 0,0 26 90,0 3-180,0-1 0,0 1-360,0 8-360,-1-5 1,2 2-723,16 8 1532,-15-17 0,0-1 0,14 10 0,-16 0 0</inkml:trace>
  <inkml:trace contextRef="#ctx0" brushRef="#br0" timeOffset="96483">5410 14234 9422,'-16'-18'180,"0"-22"-180,8 23 0,1-34 0,7 23-1350,18-26 541,10 22 809,-2 4 0,2-1 0,20-3 0,-22 10 0,0 1 0</inkml:trace>
  <inkml:trace contextRef="#ctx0" brushRef="#br0" timeOffset="96780">5865 13636 8972,'-39'0'-180,"16"16"90,-2-1 180,22 19-180,-7-2 90,10-5 0,0-1 0,24-7 0,-18-2-270,36-1 90,-38-3 90,35-3 0,-34-3 0,34-4 90,-18-1 0,10-22 90,-13-5-90,-10-12 90,-8-13-90,-17 19-180,-3-21-179,-1 24-1170,-11-11 1529,12 26 0,0-7 0,5 12 0</inkml:trace>
  <inkml:trace contextRef="#ctx0" brushRef="#br0" timeOffset="97081">6078 13559 7443,'0'38'90,"0"5"-90,0-5 0,0 3-90,0-10 90,0-1 0,15 1 0,-11-3 90,11-1 0,-5-3 0,-7-4 449,14 0-629,-16-9 90,6-19-90,-7-18-90,0-12-179,0-6-361,0 7 90,0-3 630,0-1 0,0 0 0,0-1 0</inkml:trace>
  <inkml:trace contextRef="#ctx0" brushRef="#br0" timeOffset="97319">6465 13616 7443,'0'7'0,"0"0"0,0-2 90,0 3-90,0 7-90,0 0 90,0 18 90,19-9-90,-14 11-450,28 5-629,-14-8 1079,-2 9 0,11-15 0,-12-2 0</inkml:trace>
  <inkml:trace contextRef="#ctx0" brushRef="#br0" timeOffset="97489">6505 13303 8072,'-11'-4'0,"3"16"0,5 4 0</inkml:trace>
  <inkml:trace contextRef="#ctx0" brushRef="#br0" timeOffset="98215">6508 13622 7803,'-7'0'-180,"0"0"180,3 13 0,1 5 90,20 19-180,-12-4 90,13 4 0,-3-8 90,-11 0-180,21 0 90,-23-2 0,14-1 90,-14-3-90,11 3 90,-8-9 539,2 3-179,-3-13-720,-4-1-450,0-22 271,0-18 359,0-5 90,0-26 0,0 28-626,16-12 626,-12 17 0,13 4 0,2 3 0,-14 6-90,27 5 180,-16 8-90,14 2-90,-1 22 180,-5 7-90,-3 11 0,2 16 0,-6-19 90,11 22-180,-12-24 806,11 14-806,-10-23-360,13 2 270,-12-17 0,10-2-596,-3-23 776,-4 14 0,1-36 0,-7 12 0</inkml:trace>
  <inkml:trace contextRef="#ctx0" brushRef="#br0" timeOffset="98355">7147 13728 7892,'0'-43'1440,"0"12"-1530,0-10-90,0 24 180,0 1 90,0 60-180,0-20 45,8 15 0,1 2-765,-4-7 1,25 7-271,-27-14 1080,22-5 0,-22-3 0,9-1 0</inkml:trace>
  <inkml:trace contextRef="#ctx0" brushRef="#br0" timeOffset="98533">7112 13314 7982,'-8'-6'0,"-1"3"-629,8 19-91,18 8 720,-12 11 0,33 0 0,-15-6 0</inkml:trace>
  <inkml:trace contextRef="#ctx0" brushRef="#br0" timeOffset="98898">7538 13598 9332,'-15'-25'809,"-2"3"-809,-12 11 0,14 19 0,5 10 0,10 20 0,0-8 90,0 4-180,0-8-90,14 10 90,6-10-179,16 10 179,-16-20 90,25-3 0,-31-8 0,28-5 0,-26-23 90,5 18-1,-10-41 271,-1 28 0,-2-22-90,0 12-270,-3 2 90,0 3-90,-1-1 90,0 13 0,-1 0-90,9 28-90,-4-13-1259,18 51-540,-8-28 1808,10 31 1,-4-20 0,2 0-1</inkml:trace>
  <inkml:trace contextRef="#ctx0" brushRef="#br0" timeOffset="99048">8553 13692 12210,'0'-11'-4857,"0"2"4857,-16 2 0,12 3 0,-12 1 0</inkml:trace>
  <inkml:trace contextRef="#ctx0" brushRef="#br0" timeOffset="102214">19592 12493 6453,'36'-3'0,"-9"1"0,2 2 360,-12 13-90,-3 0-180,-7 9-180,-7-6 180,0-7-90,0-2 0,0-3 0,0 3 0,0 1 0,0 3 0,0 2 0,0 4 0,0 2 0,0 2 0,0 0 0,15 10 0,-11-8 0,12 6 270,-16-10-90,0-1 89,0-1 91,0 4-360,0-7 90,-16 8-90,12-12 0,-27 5-90,8-8-899,-17 3 179,7-7 810,3 1 0,11-4 0,0 0 0</inkml:trace>
  <inkml:trace contextRef="#ctx0" brushRef="#br0" timeOffset="102864">20015 12172 8342,'-2'-4'-180,"0"1"180,-1 3 0,1 0 0,1 16 0,-1 3 0,2 19 0,0-9 0,14 0 0,-11-8 0,10-2 90,-13 4-90,0-6 90,0 2 0,0-10-180,8-17 180,-6-5-180,12-3 180,-6-8-270,3 9 180,1-9 0,-6 10 0,1 6 0,-2 8 90,1 0-90,4 15 0,-1 6-809,9 21-91,-4-7 900,5 3 0,-3-10 0,-1-1 0</inkml:trace>
  <inkml:trace contextRef="#ctx0" brushRef="#br0" timeOffset="103169">20533 12453 8342,'-17'-5'0,"-15"4"-90,10-7 180,-14 8-90,4-3 0,15 20 0,1 5 0,14 22 0,-2-10 0,4 4 0,18 12 0,-14-19 0,28 16 90,-28-30 270,10-1 360,-14-1-720,0-8-990,0 1-359,-17-6 270,12-17 1079,-23 12 0,25-23 0,-8 13 0</inkml:trace>
  <inkml:trace contextRef="#ctx0" brushRef="#br0" timeOffset="103564">20812 12491 9512,'-41'0'269,"4"0"-269,0 0 0,10 0 0,13 13 0,5 3 0,9 13-179,0-6-1,0-4 0,20-5-180,0 1 270,4-5-90,6 0 180,-11-7 0,12-2 0,-13-14 270,1 9 270,-15-26-450,5 16-360,-7-14 360,-2 31-630,0 5-809,0 26-180,19-1 1529,-3-2 0,5-12 0,-10-7 0</inkml:trace>
  <inkml:trace contextRef="#ctx0" brushRef="#br0" timeOffset="103901">21030 12486 7982,'0'-15'-90,"0"2"90,0 19-89,0 8 89,0 21 89,16-17-89,-13 14 0,13-14 90,-7 2-180,-7 0-89,13-18 179,-10 5 0,5-7-90,-2-20 180,-1 15-180,2-33 90,6 14 0,-4 1 0,5-12-90,-8 32 90,0-21 0,-2 21 0,-1-6 0,0 9 90,-2 0-90,1 0-90,-1 17 90,5 4 90,-4 11 0,11 10-270,-8-13-450,8 8 630,3-5 0,1-11 0,6 5 0</inkml:trace>
  <inkml:trace contextRef="#ctx0" brushRef="#br0" timeOffset="104223">21485 12479 7263,'-21'17'180,"4"-2"-180,17 18 0,0-7 0,17-9 0,-13 6 0,29-21-90,-29 14 0,30-14 90,-9 4 360,15-6 89,-10 0-89,-6 0-180,-16-13-270,4 10 90,-11 6 0,-8 16 0,4 18-899,-9-10 899,12 5 0,0-11 0,0 3 0</inkml:trace>
  <inkml:trace contextRef="#ctx0" brushRef="#br0" timeOffset="104413">21992 11501 10051,'0'-27'-180,"0"6"90,0 7-1439,-20 9-90,1 25 1619,-4 0 0,-16 23 0,8-6 0</inkml:trace>
  <inkml:trace contextRef="#ctx0" brushRef="#br0" timeOffset="105498">3907 15431 10051,'-13'-17'2159,"10"-2"-1619,-10 10-360,13-7-90,0 5-180,0 0 90,0 7-180,-5 1 270,1 1-90,-4 1 0,3 1 0,0 15 0,1-11 0,-3 56 0,3-35 0,1 14 0,1 2-90,1-4 180,1 22-180,0-28 90,21 5 0,-16-17 0,29-3 0,-31-4 0,25-2 0,-11-6 90,11 0-90,-1-26 0,-8-7 0,-7-13-90,-6-18 0,-6 18-270,-12 6 0,0-1-359,5-5-406,-12 9 1,-5 1 44,2-2-179,-1-4 1259,-9 19 0,28 5 0,-11 3 0</inkml:trace>
  <inkml:trace contextRef="#ctx0" brushRef="#br0" timeOffset="105931">4250 15066 7623,'0'34'0,"0"3"90,0-9-180,0 1 180,0-8-90,0 0 0,0-2 0,12-1 0,-9-3 90,9 2-1,-5-10-448,-5 4 269,11-11 180,-8-13-90,4 9 90,5-29 0,-3 10 269,14-18-269,-10 16-90,5-7-90,-7 29 90,-4-15 90,1 16-180,1-4 90,-3 6-90,8 20-1169,-7-15 1259,7 36 0,-5-23 0,1 18 0</inkml:trace>
  <inkml:trace contextRef="#ctx0" brushRef="#br0" timeOffset="106086">5107 15703 8702,'1'-17'0,"-1"2"0</inkml:trace>
  <inkml:trace contextRef="#ctx0" brushRef="#br1" timeOffset="116853">19068 371 20761,'0'10'-6026,"0"1"3898,0-1 1063,0-1 607,0 2 32,0 0 122,0 2 166,0 3-1459,0 1 1867,0 18-180,0-5-90,0 4 0,0 2 0,0 14 6,0-13 1,0 1-37,8 23-66,-6-27 1,-1 0 22,3 1 0,0 0 192,-4 2 1,0 0-68,0 0 0,0 1-52,0 0 0,0 2 45,0 16 0,0 2-52,0-14 1,0 1 16,0 4 0,0 4 0,0-5 130,0-4 1,0 0-123,0 3 1,0 4 0,0-4 86,0-5 1,0-1-68,0 11 0,0 1-83,0-1 0,0-3 90,0-11 0,0 1-79,-2 26 1,4 0 4,4-27 1,1 0-39,-7 28 1,3 0-95,12-27 1,0 0 56,-9 14 0,-3 7 0,3-6-54,9-11 0,0 0 27,-6 10 0,-2 5 0,1-6-53,1-13 1,1-2-25,0 25 1,0 1 115,-3-28 1,0 0 36,2 23 1,0-1-20,1 6 120,-4-23 1,0-1 26,-2-3 0,0-1 108,1 17-87,-1-11 1,-1 0 146,-2 4-107,0-9 1,0 0 144,-1 4 25,0 11 4,0-18-47,0 0-49,0 0-34,0 14-27,0-10-1,0 25-185,0-24 79,0-4 1,0 0-44,0 7-1,0 13 0,0-17 0,0-2 0,0 2 0,11 13-400,-9-12 268,9 25-188,-11-26 365,0 0 0,0 0-45,0 1 180,0-2 0,0 0-180,0-4 0,0 22 400,0-24-269,0 19 189,0-22-230,0 26-180,0-27 90,0 24 90,0-26-180,0 18 180,0-17 0,0 18-90,0-17 90,0 9-180,0 2 180,0-9-90,0 24 0,0-22 0,0 23 0,0-21 0,0 9 90,0 4-180,0-12 90,0 27 90,0-25-180,0 29 90,0-26 90,0 15-180,0-16 180,0-1-90,0 3 0,0 16 0,0-11 0,0-6 0,0 1 0,0 8 45,0-7 0,0 1-45,0 10-90,0 15 180,0-18-90,0 1 0,0 0 86,-8-13 0,0 0 341,4 19-324,-3-7 1,-1 0 239,-4 7-216,10-8 0,1 1-67,-11 7 158,8-19 0,1 1-219,2 2 1,0-2-10,-12 21-78,12-9 1,1 0-121,-5 8 43,4-6 0,2 0-17,-1 7 152,0 7 0,0 1-143,0-31 0,0 1 173,0 8 1,0 6-1,0-6-82,0-9 1,0-1-90,0 27 1,0-1 170,0-24 0,0 0-65,1 25 0,-2 0 161,-7-25 0,1-1 11,5 11 1,0 1 51,-11-2 1,1-2 62,10-10 1,1 2-142,-9 20 1,-1 0 297,8 8-260,-7-22 1,-1-1 422,5 14-467,-9-5 262,6-1-290,1-2-83,0 1 30,1-1-50,-5 16 168,4-16-205,2-8 1,0 0 234,-1 5-313,2-5 1,-1 0 90,-1 6-5,-2 15 14,3-17 224,1 0-356,-2 0 95,0 22 32,2-15 3,3-7 1,0 1-214,1 8-2,0 16-47,1-18 129,0 0-122,0 1 172,0-15 1,0 1-69,0 18 190,0-7 1,0-1-147,0 10 162,0-10 1,0 1 85,0 7-113,0-20 0,0 1 135,0 31-180,0-16 90,0-9 0,0 1 90,0 4-90,0-5 0,0-1 0,0 8 21,-7 3 1,0 0 169,3 2-267,-3-4 0,0 0 163,7-3-447,0 12 90,0-17-90,0-2 90,0 1-402,0-4 601,0-1 1,0-5 0,0-1 0</inkml:trace>
  <inkml:trace contextRef="#ctx0" brushRef="#br1" timeOffset="117883">20560 1130 22290,'-32'0'90,"2"0"0,5 20 116,-1-14 351,-1 40-1449,-1-22 806,8 10 1,2 3-675,-8 11 451,8-6 1,3 1-709,5 6-74,0 11-300,10-8-579,17-17 445,3 10-502,19-30 2034,4-1 537,-12-39 0,-1-10 185,14-2-169,-11-19 0,-5-4-24,-4-2-210,-7 4 1,-2-1 262,-10 23 1,-1-2-191,1-13 1,-1-8 0,-2 7-719,-1 10 0,-1 0-277,0-8 1,1-4 0,-1 7-877,0-10 749,0 18 0,0 4-120,0 6 280,-13 6-298,10 45 996,-11 0 850,14 29-991,0-15 0,0 1-11,0 24 17,0-16 0,0 1 45,0-12 0,0-1-31,-1 1 1,2-1 98,6 0 1,2 0-809,0 10 0,1-1-1354,10 18 1201,4-15 1,1-3-216,-5-2 1128,10-13 1,4-5 0,-2-5-1,13-1 1</inkml:trace>
  <inkml:trace contextRef="#ctx0" brushRef="#br1" timeOffset="118237">21058 1210 22560,'0'-23'-6026,"-20"-2"3499,14 8 358,-32 4 3458,20 10-196,-3 21 257,-1-14-40,20 37-2801,-13-7 2288,13 12-618,-4 14 605,6-25-2295,17 16-557,-13-27-125,29-2 292,-29-8 485,36-12 1952,-12 4 426,10-22 1144,-4 12-97,-13-49-486,2 30-534,-17-11 1,-1-1-944,6-1 1232,-11-7-2701,0 17 308,0 4-1274,0 5 560,-16 7 1513,12 22 3,-11 14 1135,15 10-1329,0 15 507,19-18-420,3 19-552,1-25 1089,9-7 1,1-3-1,-6-5 1,5-6-1,1 1 1</inkml:trace>
  <inkml:trace contextRef="#ctx0" brushRef="#br1" timeOffset="118514">21560 1089 22020,'-14'-6'-3252,"10"17"1669,-10 16 1477,14 9-1460,0 24 522,0-19 716,0-4 0,0 1-321,0 5-186,7-6 0,0-2-348,-3 2 401,22 9-710,-23-20 1364,9-5-354,-2 0-78,-7 0 413,7-5 139,-10 6 588,0-11-214,0 2 186,0-6-333,0 1 353,0 0-102,0 2-233,-13-3 1145,9 6-1899,-22-6 1061,23 5 1,-21-5 0,9 1 0</inkml:trace>
  <inkml:trace contextRef="#ctx0" brushRef="#br1" timeOffset="118667">20752 2029 22110,'-6'0'-182,"23"-14"0,-14 11 1,18-11-1</inkml:trace>
  <inkml:trace contextRef="#ctx0" brushRef="#br1" timeOffset="119397">22293 1180 23009,'0'-7'-6655,"0"0"4617,-10 5 3302,7 15-1756,-7 13 640,10 8-887,0 6 184,0-6-1041,0 17 1596,0-11 0,0 8-1165,0-20 782,0-5-267,0-4 920,0-6-180,13-3 170,-10-22 141,17-12 1015,-17-13-1311,11-6 544,-7 3-314,6-3-67,-5 11 0,1-1 150,4-15-270,-1 12 0,0 1 30,2 2-873,10 0 1887,-9 22 8,16 22-613,-15 18-1585,16 28 8,-17-4 115,-3-14 1,1 0-1592,4 8 2096,4 10 1,-2-21-1,0-3 1</inkml:trace>
  <inkml:trace contextRef="#ctx0" brushRef="#br1" timeOffset="119817">22927 715 22020,'0'44'-6116,"-8"0"4939,6-1 338,-5 4 609,7 8 14,-3-13 1,-1 1-34,1 22 174,-2-11 1,0-2-1345,4 4 1398,0-13 1,0-1-166,1 0 101,0 5-37,0-16 52,0-13-109,13-1-224,-10-28 778,21-16 1095,-21-10-1472,14-7 848,-15 5-752,18-20 524,-13 13-514,2 10 0,1 1 613,-1-1-748,4-9-864,-4 31 1868,2 0-444,2 14 1064,-2 20-2780,12 10 600,-9 12 24,-1-11 1,0-1-631,1 11-11,2-1 1,2 0-1205,1-1 2127,0-7 0,2-3 0,4-10 0,7 2 1</inkml:trace>
  <inkml:trace contextRef="#ctx0" brushRef="#br1" timeOffset="120173">23517 1095 21840,'-38'16'3314,"15"7"-4605,9 10-642,1 18 209,10-17 186,-10 10 854,13-5-284,0-12-628,0 10-717,0-21 843,16-1 676,0-12 1391,19-3 817,-19-15-365,17 11 779,-14-43-1077,2 26 803,4-40-697,-18 30-414,5-10-972,-4 15-486,-7 1-609,2 4-22,-3-2 895,0 31-804,0 7 878,0 50 202,19-20 332,-9-3 1,4-2 0,34-9 0,-24-7 0,1 0 0</inkml:trace>
  <inkml:trace contextRef="#ctx0" brushRef="#br1" timeOffset="120380">24203 1043 23009,'-17'-3'-601,"-1"1"369,-3 19 936,-3-13 53,12 46-2211,-1-27 1150,3 9 1,3 2-677,5 3-1149,-5 13 278,7-17-382,27-1 1855,-20-3 1,48-4-1,-19-1 1</inkml:trace>
  <inkml:trace contextRef="#ctx0" brushRef="#br1" timeOffset="120597">23530 1924 23549,'-8'7'-3208,"2"-2"3496,29-2 0,-18-19 1,21-4-1</inkml:trace>
  <inkml:trace contextRef="#ctx0" brushRef="#br1" timeOffset="120898">25647 543 25618,'-38'0'0,"6"0"0,6 15 954,6 3-1063,5 12-891,7 2-256,3 22 9,5-6 39,9-2 0,2 0-1258,-7 14 672,13-11 1,1-1-1857,0 8 3198,-2-13 1,-1-1 0,2 1 0,-5 10 0</inkml:trace>
  <inkml:trace contextRef="#ctx0" brushRef="#br1" timeOffset="121164">25443 1131 21840,'-5'-15'-9023,"23"5"13306,11 5-2439,13 5-1355,0 0-13,-7 13-1036,0-9 679,0 24-1437,-2-25 3363,-4 28-4111,1-27 1462,5 30-871,-9-18 214,12 10 721,-20-13-617,9-6 2039,-14-22-1001,2 11 2162,-7-33-2972,-1 17 1415,0-21-955,0-11-117,-2 12 551,1-16 0,-3 18 1,1-2-1</inkml:trace>
  <inkml:trace contextRef="#ctx0" brushRef="#br1" timeOffset="121454">26347 1032 21390,'0'40'-6295,"0"-8"4166,0 5 1065,15 7-639,-11-8 453,25 20 1153,-9-26 0,7 4 1,1-16-1</inkml:trace>
  <inkml:trace contextRef="#ctx0" brushRef="#br1" timeOffset="121664">26707 983 22110,'-16'-4'-1914,"12"16"-45,-11 9 2307,15 10-2180,0 14 612,0-15 258,17 20-628,-12-23-598,27 5 784,-28-15-94,28-8 1471,-18 0 1,14-8-1,-7 3 1</inkml:trace>
  <inkml:trace contextRef="#ctx0" brushRef="#br1" timeOffset="121820">26930 1071 22290,'0'-24'-6476,"0"26"4348,0 12 1064,0 29 425,0-9 303,14 2-896,-10-12 553,27-2-1709,-6 5 2544,11-15 0,3 10 1,-8-11-1</inkml:trace>
  <inkml:trace contextRef="#ctx0" brushRef="#br1" timeOffset="122515">26503 667 22470,'-12'-6'-3778,"2"0"2475,4 2-90,3-1 16,23 4 2837,3 12-1497,21-8 713,-6 26-1938,-16-16 705,4 28-1618,-23-12 2065,7 12 0,-10-5 0,0 1 0</inkml:trace>
  <inkml:trace contextRef="#ctx0" brushRef="#br1" timeOffset="122667">26518 1779 22830,'0'6'-1754,"0"0"0,0-4 0,0 0 0</inkml:trace>
  <inkml:trace contextRef="#ctx0" brushRef="#br1" timeOffset="122981">28178 446 25798,'0'-6'-6476,"0"0"4348,-6 4 3023,4 23-1672,-5 10 512,7 12-335,0 24-1019,0-22-551,6-3 1,1 1 433,-4 9 1665,3-18 0,1 1 0,3 11 0,3 0 0</inkml:trace>
  <inkml:trace contextRef="#ctx0" brushRef="#br1" timeOffset="123164">28047 808 23189,'-2'-4'-9831,"21"1"9887,8 2 1,14 16 0,-1 4-1</inkml:trace>
  <inkml:trace contextRef="#ctx0" brushRef="#br1" timeOffset="123414">28452 864 21930,'0'35'-6116,"0"-7"3988,0 6 1064,0-4 515,0 21 123,17-11 14,-16-4 0,2-1 63,32 4-1195,-31 11 1371,30-21 98,-22-3-879,16-5 426,9 0 839,-8-12 130,12 1 0,-11-10 0,0 0 0</inkml:trace>
  <inkml:trace contextRef="#ctx0" brushRef="#br1" timeOffset="124033">28938 973 23459,'2'-31'-5572,"1"1"3820,-2 8 456,0 2 747,-1 35-6,0 6 158,0 23 100,16 15-1805,-13-23 1539,19 1 0,2-2-286,-6-3 404,8-5 0,3-4 319,-3-12 596,21 0 762,-19-11 274,7 0 596,-14-19 201,-2 14 158,-3-36-1149,0 10-327,-6-10-990,-2-10-810,-5 23-777,-2-5 174,-1 14-233,0 32-429,0 10 1356,0 36-188,0-9 599,7-13 1,5-1-717,10-2 317,22 13 525,-10-31 813,10-8 715,-19-2-221,11-23 1077,-19-7-644,2-37-155,-13 19-804,-3 7 0,-2 1-216,-1 3-1184,-15-15-1265,11 24 612,-12 0-1014,4 15 1938,9 24 292,-10 32 427,13 3-144,0-16 1,0-1-131,0 14 820,0 2-391,0 1-188,-1-15 1,2 0-807,16 17 284,-15-11 0,0-2-227,15-1 88,-17 15 690,0-34-180,0 2-1259,0-15 960,-16-4 1774,12-19-2089,-27-4 860,27-22-404,-11 10 316,15-4 0,25 8 0,5 0 0</inkml:trace>
  <inkml:trace contextRef="#ctx0" brushRef="#br1" timeOffset="124255">30273 811 22740,'0'-25'-6206,"0"7"4077,-17 2 1299,-2 29 3087,-14 27-1317,16 6-1075,5 14-284,12-5-1268,0-15 1058,0 24 179,24-32-335,-17 6 449,38-18 0,-16-6 1,23-2-1</inkml:trace>
  <inkml:trace contextRef="#ctx0" brushRef="#br1" timeOffset="124599">30587 862 22200,'4'-8'-2319,"1"2"2173,-3 20-2914,1-10 1443,-1 31 574,2-18-37,0 18 387,1-6-1115,4 12 386,-2-10-284,6 15 1517,-5-24-252,6 2 310,-6-12 78,3-7 1205,1 0 68,-1-22 585,9-5 136,-7 1 29,13-31-349,-11 33-715,2-13 1,-1 0 551,-1 16-561,13-19-414,-19 33 479,8-6-236,-7 27-2389,8 8 439,-8 9-410,5 5 30,-1 4-775,-6-9-711,7 20-47,-10-28 2499,2 3 0,-5-15 0,-1-3 1</inkml:trace>
  <inkml:trace contextRef="#ctx0" brushRef="#br1" timeOffset="124831">30317 502 23099,'27'-23'312,"10"-7"-6,-11 11-21,17-8 185,-5 20-182,7-1-129,-20 8-296,23 20-662,-25 5-1969,17 26 2217,-22-10 0,3 1 0,-6-12 1</inkml:trace>
  <inkml:trace contextRef="#ctx0" brushRef="#br1" timeOffset="124997">31497 789 23189,'4'33'-7303,"0"1"4988,-4-3 762,0 1 1441,0-2 1,0 3 0,0 2-1</inkml:trace>
  <inkml:trace contextRef="#ctx0" brushRef="#br1" timeOffset="140715">20130 15559 22650,'0'-9'-5127,"0"-1"3539,0-2 793,0 0 606,0-1 213,0 1-148,15-1 2670,-11-9-3724,10 9 2747,-14-8-1479,0 14-180,0-2 1,-14 7 1450,-1-1-90,-3 17-1185,0-11 1464,12 35-2897,-2-21 2293,-3 35-601,8-22-266,-5 32-1111,8-31-193,18 19-1252,-13-32-61,28 5 2666,-29-15-1515,23-1 1960,-16-6 715,3-16-23,0 11 819,-13-24-1286,9 10 448,-9-11-1623,2 3 1276,-3 27-1907,0 17-449,16 36-600,-12-2 826,12-11 0,1 0 314,-12 13 260,9-10 0,1 0-66,-4 6 366,0-5 0,-1-1 0,0-4-199,-4 25 906,-6-44-1276,0 3 32,0-16-447,-17-2 1761,-2-5 1,-18-19 0,4-3 0</inkml:trace>
  <inkml:trace contextRef="#ctx0" brushRef="#br1" timeOffset="141064">20505 15599 22110,'7'-7'346,"0"2"-87,0 2 902,-3 1-453,2 2-531,0 0-491,1 0 168,2 17-1986,5 6 37,-3 10-186,10 12-564,-9-14-84,5 9 441,-6-12 211,1-2 85,-2-2 2012,0-2-24,-1-3 301,-1-3 185,3 0 137,-3-7 341,8-2 647,-4-5 572,8-26 110,-2 5 41,4-25-596,3 8 170,1-8-320,1-5-599,1-3-1335,-13 14 0,0 0-1187,8-17 1601,-11 20 0,0 1 1,3-7-1,-1 3 0</inkml:trace>
  <inkml:trace contextRef="#ctx0" brushRef="#br1" timeOffset="141264">21673 15919 22110,'4'-20'-1589,"0"5"1,0 15 0</inkml:trace>
  <inkml:trace contextRef="#ctx0" brushRef="#br1" timeOffset="143480">4245 16584 23549,'-12'-14'-5725,"1"0"3559,5 0 382,-1 1 753,1 1 221,0 1 303,1 0-28,1 5-1406,1-2 1448,0 5 478,2 20 807,0 0-215,1 23 99,0-3-244,0 7 247,0 5-425,14 5-43,-10 1-323,10 2-166,-7-21 0,0 0-142,-4 17 288,10-14 1,0-3-529,-10 0 409,16 5-392,-12-15 545,0-12-1454,2 0 1686,-8-35 289,3-26 85,-4-3-149,7 11 0,0 3 189,-3 0 195,22-15 606,-24 27-604,21 5 1369,-11 11-331,12 28-1677,-7-16 905,9 47-1953,-9-30 674,-1 9 0,-1 1-1331,4 1-344,17 22-984,-15-25 2475,10 4 0,-8-16 1,3-4-1</inkml:trace>
  <inkml:trace contextRef="#ctx0" brushRef="#br1" timeOffset="143781">4890 16762 23549,'-16'-17'-6061,"13"1"2670,-13 8 3783,2-1-280,-1 7 1156,-2 13 168,-3-7-276,18 23-2505,-7-6 2156,9 15-322,0-4-1179,22 7-332,-17-19-721,34 7 122,-15-18 579,-2 4 1562,17-12 251,-19 2 468,10-21 791,-12-2-54,-10-19-1161,-24 1-2071,12 1-1116,-27 8 2113,27 2 1,-11 13-1,15-1 1</inkml:trace>
  <inkml:trace contextRef="#ctx0" brushRef="#br1" timeOffset="144018">5347 16668 23819,'-15'-7'-3449,"11"19"1927,-11 8 2076,15 12-2224,0-2 646,19-3-1309,0 28 301,22-20 1726,-21-3 1,0-2 0,14-7 0,0 4 0</inkml:trace>
  <inkml:trace contextRef="#ctx0" brushRef="#br1" timeOffset="144231">4912 17444 21121,'26'2'-235,"-6"-1"1</inkml:trace>
  <inkml:trace contextRef="#ctx0" brushRef="#br1" timeOffset="144580">5695 16667 22020,'5'0'-2,"1"0"3,-1 0 89,2 15-3553,4 6 1354,1-1 614,9 28 120,-6-28-403,5 24-489,-6-20 348,0-3 92,0-2 3005,6 3-251,-5-8 173,11-2 331,-13-9-101,16-22 1228,-12 14 1,9-44-1375,0 3-181,-6-13-1523,-4 14 0,0 2-27,-1-9 505,-5 17 0,0 1 0,1-9 0,0 2 0</inkml:trace>
  <inkml:trace contextRef="#ctx0" brushRef="#br1" timeOffset="144820">6433 16565 24808,'0'5'-6385,"0"-1"4256,0 0 1065,0-1 426,0 4 212,0 0 122,0 6 76,0 0-1279,0 5 1507,20 2-225,-16 1-1020,30 3 623,-31 0-2010,26 6 2620,-10-8 1,-1 1-1,-3-8 1</inkml:trace>
  <inkml:trace contextRef="#ctx0" brushRef="#br1" timeOffset="144963">6245 16035 22290,'-13'-22'-2275,"7"9"1,-2 2-1,8 9 1</inkml:trace>
  <inkml:trace contextRef="#ctx0" brushRef="#br1" timeOffset="145266">6857 16590 23009,'17'-18'-67,"-1"14"1574,7-31-2773,-9 9 249,8-20 298,-13 10-182,2 0 510,-7 16-819,-4 0-273,0 5-659,0 0 920,-20 7 1073,-2 2 302,-3 24 1165,-5-14 69,28 31-1519,-10-11 967,12 9-1465,0 13-89,25-18 459,2 17 1,3-22-1,-9 6 1</inkml:trace>
  <inkml:trace contextRef="#ctx0" brushRef="#br1" timeOffset="145634">7257 16428 23909,'-14'-6'-3154,"10"17"1448,-10 8 2265,34 0-2134,-15 16 24,15-19 1110,-1 24-832,-2-16-572,15 9 742,-9-16 850,-2-3-533,-6-9 1579,-3-28 532,-5 18 23,-2-57-469,-3 36-251,-1-10 0,0-1-536,-1 1-435,0-26 53,0 34-601,16 12 1245,2 27-1978,16 26 472,-16-8-446,12 4 1485,-15-1 1,2-8 0,-7 6 0</inkml:trace>
  <inkml:trace contextRef="#ctx0" brushRef="#br1" timeOffset="145863">6557 16063 22200,'25'-14'2153,"16"2"-1305,-35 1-3019,56-1 2689,-37 6-443,11 2 1,1 1-48,-2 2-1756,23 18 1488,-26-13 1,8 32 0,-16-11-1</inkml:trace>
  <inkml:trace contextRef="#ctx0" brushRef="#br1" timeOffset="149815">22025 15253 23909,'34'-15'2599,"-4"10"-2661,5-23-228,0 16 563,-3-7 1,2-1-199,22-7 49,-4 0 1,1 0 8,-20 11 1,-1 1 70,11-6 1,0-1-997,-1 3 1,-2 0 469,-9 5 1,0 1 425,8-4 1,-1 1 0,11-4-1,-3 1 1</inkml:trace>
  <inkml:trace contextRef="#ctx0" brushRef="#br1" timeOffset="150330">23718 14308 21750,'0'-11'-5756,"0"2"3718,-15 2 2826,11 1-2202,-30 2 2807,14 0-598,-11 3 65,3 1-860,5 18 1819,-11 0 297,9 2-1231,-18 21 1123,28-18-2216,-5 28-331,19-25-870,1 0-188,21-17 449,0 0-105,24-5 958,-5-1 174,10-20 1154,-17 0 439,6-18 66,-26 4-650,2 12-442,-9-8-972,-2 15-203,-2-7-601,-1 23-1582,-1 10 903,16 4 53,-12 17 124,28-18 276,-28 18 1329,29-9 0,-28-3 0,13 0 1</inkml:trace>
  <inkml:trace contextRef="#ctx0" brushRef="#br1" timeOffset="150620">24277 14231 22380,'-23'-8'-2766,"4"1"1895,5 2 760,1 3 420,-4 22 11,2 2-366,14 23-1076,-4 0-247,5-9 464,0 7 14,16-21-390,-12 4-228,13-10 252,-17-5 202,0-1 1090,0 0-263,0-5-42,0 3 181,-20-7 713,16 2-117,-30-2 0,30-1 1,-11 0-1</inkml:trace>
  <inkml:trace contextRef="#ctx0" brushRef="#br1" timeOffset="150947">24622 14235 22740,'0'-9'-5846,"-17"0"5677,13 1-2196,-12 1 2872,-5 0 32,16 0-1436,-32 2 1644,33 16-1668,-12 8 2424,16 21-2159,17-5 536,-13 2-844,28 2-137,-15-9 771,11 19-1417,-12-22 717,2 14-1047,-16-21 1902,5 3 217,-7-11 181,0-3-263,0-2 239,-17-2 1366,-4-1-946,-19-2-38,-1 0 0,17-2 0,4 0 0</inkml:trace>
  <inkml:trace contextRef="#ctx0" brushRef="#br1" timeOffset="151147">24950 14289 21390,'0'32'-6295,"0"4"4166,0-10 1065,13 2-813,-9-6 1686,9 0 0,-13-1 0,0 0 0</inkml:trace>
  <inkml:trace contextRef="#ctx0" brushRef="#br1" timeOffset="151333">25017 14019 21570,'0'-4'-1460,"21"21"1,2 6 0,19 19 0</inkml:trace>
  <inkml:trace contextRef="#ctx0" brushRef="#br1" timeOffset="151797">25487 14261 23009,'-20'-26'-6302,"16"3"3205,-35 10 4358,34-2-3042,-27 14 3442,21-5-1490,-4 26 557,7 5-1784,8 10 1373,0-1 182,0-9-1540,0 1 1676,0 0-2136,0-3 889,23-2-549,-17-2-139,34-3 2268,-16-3-372,-3-3 120,16-4 571,-20-2-41,10-19 818,-13-6-353,-8-19-805,-6 0-1874,0 4 282,-14 15-392,10 3-516,-11 32 2030,15 7-2500,0 15 931,0 8 807,0-5 326,0 4 90,0 1 93,11 18-46,-8-16-1035,3-9 1,-1-2 609,-5 2 468,0 15-270,0-28 180,-20 1 857,15-14-1263,-29-5 1030,13-3-558,-13-18 1,2-10 0,3-17 0</inkml:trace>
  <inkml:trace contextRef="#ctx0" brushRef="#br1" timeOffset="152598">25770 14171 21480,'6'0'720,"-1"0"-630,-2 0-90,0 0 90,1 18-2695,1-13 1338,2 29-256,1-29 556,0 32-1059,1-21-70,4 30-35,-3-17-156,7 15 1950,-9-20-481,2 3 645,-4-12-1072,-2-4 1120,0-2-57,-2-4 3,-1-20 1066,-1-9-192,0-11-40,0-17 18,0 15 33,0-12-61,0 14 126,22 0 950,-17 4-1589,33-6 1429,-18 14-191,14-1 539,-1 18 59,-9 3-115,-4 27-1919,2 21-1617,-11 4 1287,-1-13 0,-1 0-1666,-5 0 472,2 17-434,-4-28 1278,-2 3-1249,0-14 1971,0-25 610,0-7-212,0-31 127,0 10-190,0-5-197,18 11 985,-13 0-785,29 1 1205,-29 1-1250,29 3 1481,-30 5-1494,30 1 1693,-14 11 129,14 1-934,-9 10 190,0 24-2729,-13 7 309,3 14-1212,-3 13 1581,-4-21-1669,7 23-168,-6-28-23,9 14 256,-6-25 1754,5 2 1049,-4-16 863,2 0-252,0-7 934,11 4-191,-7-21 286,16-7 524,-17-9-1263,11-18-105,-16 17-1198,3-29-416,-12 25-754,-1-11-62,-3 18-599,0 3-351,0 5 1162,0 0-93,0 10 337,-15 2 619,11 29 257,-10 11 714,14 11-984,0 4 90,0-9 90,0 2-180,0 13-179,18-14-2127,2 18 681,2-28 1560,9 8 0,-9-20 0,16 1 0</inkml:trace>
  <inkml:trace contextRef="#ctx0" brushRef="#br1" timeOffset="152981">26995 14143 23189,'4'-21'-4884,"1"3"3632,-2 1 517,0 9 952,1 1 182,0 7 661,4 14-2499,-2 8-713,2 8 1246,1 17 136,-3-15 45,4 21-437,-6-24 56,3 13-808,-6-23 2426,3-2-292,-4-7 253,1-9 32,1 4-829,1-5 2266,2-19-1153,1-7 25,5-26-225,0 11 249,5-2-44,-3 14-300,1 1 1086,-2 5-2244,1 3 1378,-1 10 541,0-3-221,4 12 337,-5-5 50,9 28-2365,-9 8-476,9 27-279,-9-12 572,1-11 0,1-1-1720,1-2-450,17 12 516,-12-27 2519,9-9 0,-3-1 0,2-6 0</inkml:trace>
  <inkml:trace contextRef="#ctx0" brushRef="#br1" timeOffset="153216">27803 13898 22650,'16'-51'-2853,"-1"4"1540,-1 4 686,-4 8 193,-1 6 967,-5 6-810,-1 26-624,-2 18-746,-1 17 966,0 11 170,0-6 203,0-9 0,0 1-216,0 19 280,0-8 0,0 0-197,0 3 558,-1-10 1,2 0-43,12 1-536,-11-6 1,0-1-195,11-5-679,-3 10-415,-8-27 1610,8-4 1,-10-3-1,0-2 1</inkml:trace>
  <inkml:trace contextRef="#ctx0" brushRef="#br1" timeOffset="153347">27682 14082 22290,'-11'-32'-8560,"3"4"5752,8 2 2525,0 6 203,20 4 2152,-15 4-1583,42 4 1007,-24 5-1104,27 1 1619,13 2-1114,-11 20-735,-18-19 0,-1 3 0,12 35 0,-2-15 0</inkml:trace>
  <inkml:trace contextRef="#ctx0" brushRef="#br1" timeOffset="153498">28673 14307 26517,'7'0'-137,"-2"0"0,-2 1 1,-3-1-1</inkml:trace>
  <inkml:trace contextRef="#ctx0" brushRef="#br1" timeOffset="155350">26597 14981 23639,'-4'-14'-8071,"0"2"5221,0 3 1229,1 2 476,1 2 629,0 3 500,1 19 372,1 11-1901,0 13 2123,0 5-18,0-4-261,0 4-309,0 4-141,12 0-854,-10-1-211,10-2 1103,-12-4 1,11-1 0,2-4 0</inkml:trace>
  <inkml:trace contextRef="#ctx0" brushRef="#br1" timeOffset="155597">26948 15108 22200,'1'-5'-4667,"0"17"1877,-1 11 1484,0 10 576,0 2 334,0-5-42,0 17-272,14-8-3278,-10 27 3856,10-28 0,-14 10 1,0-17-1</inkml:trace>
  <inkml:trace contextRef="#ctx0" brushRef="#br1" timeOffset="155930">26342 15309 21570,'26'-4'1401,"-19"16"-7290,47-8 6810,-31 29-3089,26-16 2391,-12 19-641,-3-5 1,0 2-316,7 10-26,-2 0 0,-3 0-1231,-5-2 2105,-7-7 0,0-1-1742,1 2 1880,13 15-1127,-17-26 929,3 2-3,-8-13 327,-1-4 375,1-5 628,1-2 193,1-2 243,3-18-34,12-14-195,-5-9-1533,-2 3 0,0 0-61,7-14 95,-11 14 0,-1 0 1,11-20-1,-2-1 1</inkml:trace>
  <inkml:trace contextRef="#ctx0" brushRef="#br1" timeOffset="156914">23247 17114 23279,'0'-16'-6115,"0"1"4166,0 3 795,-18 1 1254,-2 5 750,-14 0 13,16 26 99,-4 7-1308,12 12 925,-3 17-251,6-18-154,4 1 1,6-1-781,19 1-209,-9-6 0,2-3-1060,13-7 635,34 1 778,-37-17 873,11-2 1,2-6 727,-2-19 607,12 15-546,-27-24 1,-4-5 336,11 4-740,-10-14 1,-3-3-479,-1-8-534,-8 2 1,-3-1-336,-1 19 1,-1 1-240,1-14 0,-4 1-441,-7 12 1,-2 2 68,10-2 0,-3 1 518,-13 1 0,-3 0 126,6-11 1,2 2-490,-11-18 437,3 19 0,0 3-172,2 6 211,-13-2 877,15 41 2235,7 19-2070,8 5 0,2 6-228,-1-4 1,0 3-113,8 22 1,1 0 71,-8-18 0,2-1-154,11 13 0,-1 0-20,-12-14 0,1-3-229,9 1 0,-1-1-1130,-9-1 1,1 1 611,12 9 1,2 0-709,-4 21 380,4-18 1,2-1-498,-2 0 1430,5 6 1,-6-25 0,1-4-1</inkml:trace>
  <inkml:trace contextRef="#ctx0" brushRef="#br1" timeOffset="157230">23670 17423 24179,'22'-6'2133,"-16"-2"-3868,40 4 1892,-24-3 709,22-1-529,10-5-47,-13 2-142,-8 1 0,-1-1 476,3-2-461,12-12 775,-28 9-999,2-6-729,-14-3-579,-4 5-370,-2-15-404,-1 15-77,-19-7-348,14 14-280,-30 2 2061,31 7-560,-24 2 2332,25 22-1025,-8 7 618,11 14-848,0 0-1344,0 8 1086,22-10 200,-17 8 0,39-16 0,-16-2 0</inkml:trace>
  <inkml:trace contextRef="#ctx0" brushRef="#br1" timeOffset="157663">24503 17268 22830,'0'-28'-5307,"-17"0"2458,13 2 1678,-13 1 307,1 4 397,13 3-164,-31 5 1515,18 7-1547,-17 24 2747,9 11-306,10 13-813,0 1-52,13-8-621,-2 0 337,3 0-1496,17-2-878,-13-2-1058,31-3 804,-9 2 982,-3-10 269,32-3 1719,-36-12-84,36-5 710,-31-20 719,1 15 102,-10-47-1797,-5 32 1196,-4-42-1555,-2 31-425,-4-18-930,0 24-684,-18-3-109,14 14-679,-14 25 3968,18 21-2215,19 10-110,-14 8 413,28-20 668,-29-1-844,27-3 130,-7 7 343,6-12-2635,13 2 3122,-18-16 0,10-4 0,-9-3 0</inkml:trace>
  <inkml:trace contextRef="#ctx0" brushRef="#br1" timeOffset="158347">25115 17041 23009,'-19'-10'-3584,"15"1"-847,-27 3 5802,28 2-2691,-24 2 2540,9 1-258,-6 23-126,-4 8-987,14 13 138,-2 1 1238,10-8-2064,2 0 1234,3 1-1765,1 11-157,25-14-529,1 13 42,5-26 1623,23-3 599,-33-13 652,28-5 558,-17-22 372,-10 16-1044,-8-23 0,-3-6 89,4 5-332,-10-12 0,-3-3-808,4-8-81,-5-8 1,-2-2-181,2 29 0,-2-1 143,-4-9 0,-3-4 1,2 5-1457,1-20 1030,-12 14 0,-1 1-436,15 2 414,-24-6 390,24 28 590,-8 8-407,11 27 509,0 23 69,16 16-265,-15-6 1,2 2 67,15-14 0,0-1-216,-16 12 0,1 1 126,14-10 0,0-2-300,-13 31 11,9-31 1,2 1-1155,-4 10 0,0-1 1333,2-11 0,1 0 0,2 7 0,0-1 0,8 8 0</inkml:trace>
  <inkml:trace contextRef="#ctx0" brushRef="#br1" timeOffset="158934">25710 17255 22650,'6'-16'-2850,"7"-2"2963,11-11 228,18 0 739,-22 3-1197,19-4 651,0-19-643,-13 7-128,-5 4 0,-3-2 252,-3-10-315,-5 6 1,-2-2-618,-4-6 175,-2 17 0,-1 0 80,-1-29-964,-17 19-496,12-19 775,-29 36 779,30-3-113,-26 23 1408,19 21 545,-5 7-34,-3 21-928,14-7 1,0 2 672,-12 28-700,12-3 1,2 3-324,1-22 1,0-1 154,1 14 1,2-1-759,8-15 1,0-2-202,-8-2 1,3 0-99,13-1 0,1-1-201,-13 28 766,14-33 0,2-1-151,-3 22 102,6-22 1,2-2 200,7 9-156,23 0 914,-24-25 1101,11-4 259,-16-5 210,1-21-106,-4 16 516,-1-40-1617,-4 24 519,-2-22-736,-1-7-302,-5 11-595,-1-11-833,-8 17-697,0 7-167,-2 3 999,0 6-348,0 3 507,0 23 138,0 13 95,0 29 159,17-7-613,-12 6 154,27-15-294,-29 1-154,25-3 1160,-11 6 0,1-12 0,-5 5 0</inkml:trace>
  <inkml:trace contextRef="#ctx0" brushRef="#br1" timeOffset="159114">26470 16841 23549,'-13'-17'-7467,"-3"-1"4147,15 10 403,-4 18 2636,24-7 1,-14 30-1,14-13 1</inkml:trace>
  <inkml:trace contextRef="#ctx0" brushRef="#br1" timeOffset="159497">26867 16907 23909,'0'44'-6206,"0"-6"4078,0 2 1064,0 11 425,0-11 321,6-5 1,0 0-377,-3 4 384,10 9-1695,-4-11 1540,-7-14 190,7 4-360,-5-20 192,3-20 1444,1 8 1375,1-41-1817,-1 24 628,2-28-443,2 8 84,1-3 423,0-2-282,5-14-1247,-5 18-1150,3-13 1752,-8 34-340,-2 4 293,0 14 1176,-1 4-473,2 24-2045,1-18 1019,1 44-963,9-10-533,-3 13 194,-2-17 0,0 0-812,4 7-1278,4 8 2918,-4-20 0,0-5 0,0-4 0</inkml:trace>
  <inkml:trace contextRef="#ctx0" brushRef="#br1" timeOffset="159814">27332 17280 23279,'0'-26'-6025,"0"1"3986,0 1 975,0 3 425,17 3 2345,-12 3-1655,32 5 1464,-20 0-1078,30-4 1703,-15 4 140,10-3-82,-13 4 6,-1-1-1496,-3-1 975,5-8-1838,-11 2 233,-1-16-1262,-12 10-96,-5-19-489,-18 17-747,13-7 109,-13 13 58,-4 4 720,16 3-609,-30 4 2417,23 23 710,-4 13-26,8 15-96,8 7-509,0-7-337,17 5-1039,-13-1 890,35 1-1645,-22-16 1,2-1-1369,25 15 3063,-18-18 1,0 0 0,12 3-1,2-2 1</inkml:trace>
  <inkml:trace contextRef="#ctx0" brushRef="#br1" timeOffset="159998">28388 16829 24808,'-20'-9'-3487,"-7"1"2700,24 1-5545,-8 19 6142,11 10 0,0 13 1,0 4-1</inkml:trace>
  <inkml:trace contextRef="#ctx0" brushRef="#br1" timeOffset="160131">28420 17471 23369,'-19'3'620,"3"-1"0</inkml:trace>
  <inkml:trace contextRef="#ctx0" brushRef="#br1" timeOffset="163032">29347 16885 23819,'-11'-39'-8048,"3"6"5413,8 1 2136,0 4 343,0-3-8,0-3 47,0-2 29,19-1-607,-15-2 1435,15 0 783,-1 2-203,-14-1-914,24 2 985,-25 1-886,7 3 195,-2 4-1087,-6-2 272,5 11 347,-7-1-1102,0 29 733,0 32-1164,0 2 1154,7 1 1,0 2-872,-3 8 626,2-4 0,2 1-751,6 11-44,-13-21 1,1-1-377,21 13-640,-21-1 2087,18-5 0,-13-3 1,9-3-1</inkml:trace>
  <inkml:trace contextRef="#ctx0" brushRef="#br1" timeOffset="163349">29692 17011 23099,'0'-16'-5845,"0"0"3716,20 2 4970,2-11-2059,3 3 88,10-10-91,-20 5-762,16-2 175,-8-2 1182,10-16-11,-10 8-1658,-5 6 0,-2-1-122,-2-7 165,-4 6 0,-2 1-546,-2-6 468,1-11-1039,-3 7 289,-2 14-5,1-8 235,-3 24-19,0 1 276,0 47 43,17 21-729,-12 11-145,11-21 1,0-2-553,-13 1 373,24 10 1420,-24-18 1,24-6 0,-10-1-1</inkml:trace>
  <inkml:trace contextRef="#ctx0" brushRef="#br1" timeOffset="163748">30227 16082 23909,'0'-10'-6296,"0"2"4348,12 4 5248,2 23-5191,8 17 430,-4 4 153,-5 20 544,-2-29-1837,-2 19 1602,-1-22 152,0 3-1882,-2-12 2216,0-7-44,0-2 597,1-7 980,0-1 806,8-21-132,-3 15 1203,6-34-1448,-3 33 1607,1-37-1476,1 26 629,-1-20-1996,-1 13-269,-2 10 390,-2-9-1473,-2 19 2702,-2-15-2984,1 17 2733,-4-5-1451,6 25-1194,-4-15 472,5 53-1987,-4-31 63,2 34 2144,-2-19 1,0 0-1,1 2 1</inkml:trace>
  <inkml:trace contextRef="#ctx0" brushRef="#br1" timeOffset="164247">31100 16643 23819,'0'-22'-5756,"0"1"3628,-16 13 2519,12-3-2433,-27 10 3630,14-3-868,-1 22 109,-6-14-473,21 34-114,-18-20 1465,19 19-2363,-7 7 1725,9-8-2687,0 9 351,24-7-905,-17-13-337,38 3 2889,-16-20-1040,23-3 2065,-11-5-194,-4-23 783,-8-9-521,-8-14-878,-6 13 0,-3 0 582,0-14-1243,-5 3 1,-1-1-741,-2-12 154,-2 18 1,-1-1-883,0-19-346,-1-4 408,0-1 1102,0-2 288,0 2 130,0 2-34,0 23 1,0 1-143,0-14 37,-5 17 0,-1 4-20,3 7-24,-8 26 2110,11 15-2065,0 27 180,0-2-90,0-6 0,0 3-1,0 25 26,-1-7 0,2 1-63,5-23 0,2 0-1111,-3 9 0,-1 6 1,2-7-684,2-9 0,1-1 1764,1 17 1,-2-3-1,-6-6 1,5-3-1</inkml:trace>
  <inkml:trace contextRef="#ctx0" brushRef="#br1" timeOffset="164430">31128 16324 23369,'-10'-16'-8011,"4"-3"4717,2 9 1530,22-2 4239,16 9-1326,12 0-797,12 3-205,-6 0 1,3 13-1,4 2 1</inkml:trace>
  <inkml:trace contextRef="#ctx0" brushRef="#br1" timeOffset="164766">31923 16532 22380,'0'7'-5126,"0"0"3357,15-6 3538,0-12-146,12 7-429,-13-22-1376,-5 11 232,-9-6-1377,0 1 1327,0-1 180,0 5-1642,0-4-384,-16 6 360,12 7 21,-27-1 1381,18 7 1634,-5 20-1,9 9-900,9 27-649,0-8-270,0 4-1524,22 2 720,2-12 827,-1-10 1,2-1 0,10 1 0,1 5 0</inkml:trace>
  <inkml:trace contextRef="#ctx0" brushRef="#br1" timeOffset="165284">32250 16555 23729,'0'-17'-6116,"0"2"3988,0 3 974,0 1 605,0 4 123,0 23 122,0 4 76,19 5-1574,-15 15 1579,15-22 310,-5 19-822,-10-8 481,21 5-11,-16-8-442,10 6 334,-7-18 414,-3-3 7,-3-8 564,-1-3 1811,6-22-1358,-2-6-85,11-28 394,-7 12-255,4 1-224,0 3 57,-7 13-823,8-3-530,-12 14 195,7 8 1674,-10 2-1084,6 6 646,-4 20-2190,2-15 801,4 44-790,-2-29-466,3 24 404,2-5-1365,-4-11 837,8 14-542,-7-21 2116,2 0-593,-2-11 1277,-1-5 901,5-2 297,-4-20 42,10-5 436,-8 1-484,6-16-237,-1 18 424,-5-3-1083,3-1-213,-10 21 501,2-6-706,-5 8-307,3 0 480,1 15-2254,0-11-230,7 26-530,-3-8-384,1 5 2079,-3 7 0,-4-22 1,1 1-1</inkml:trace>
  <inkml:trace contextRef="#ctx0" brushRef="#br1" timeOffset="165497">32405 16038 24449,'47'-36'1164,"-1"1"-869,-8 5-182,18-6 273,-15 14 58,13 0 70,-23 15-517,-2 4 211,-5 3-769,-5 17-2222,-4-13 782,-9 36 1452,2-17 0,-8 23 0,3-6 0</inkml:trace>
  <inkml:trace contextRef="#ctx0" brushRef="#br1" timeOffset="174586">8397 16320 23549,'0'-13'-3193,"0"2"1</inkml:trace>
  <inkml:trace contextRef="#ctx0" brushRef="#br1" timeOffset="174780">8257 16627 21121,'-4'3'220,"1"0"1</inkml:trace>
  <inkml:trace contextRef="#ctx0" brushRef="#br1" timeOffset="183346">9122 16358 26338,'0'-34'-6476,"0"6"4348,0 4 1063,0 4 517,0-1 32,0-1 212,0-1 166,13 0-442,-10-1 762,11 0 824,-6 2-327,-6 0-497,6 0 529,-2 4-105,-5 0-445,5 3-521,-6 3 88,3 1-330,-2 5 180,2 18-224,-3 23-64,0 4 103,0 27 447,0-29-587,0 13 747,15-16-1159,-11 0 240,10-3-1847,-3 16 992,-1-13 1596,2 9 0,4-16 1,-5 0-1</inkml:trace>
  <inkml:trace contextRef="#ctx0" brushRef="#br1" timeOffset="183746">9488 16456 22920,'17'-21'-895,"-13"-7"-2265,31 7 5036,-31-7-3437,26-2 2182,-27 5-1533,19-14 1082,-10 7-782,8-25 226,-8 23 1173,-1-24-2239,-10 26 1103,3-22-1086,-4 31 1217,0-6-808,0 43 312,0 6 41,0 28 60,0-9 239,14 2-942,-11 1-76,24-11-1130,-13 18 2394,2-23 0,6 5 0,-8-12 1</inkml:trace>
  <inkml:trace contextRef="#ctx0" brushRef="#br1" timeOffset="184147">9883 15668 23099,'0'-8'-6565,"0"21"4436,0 8 1155,0 14 336,0-3 212,0-6 122,14 1-466,-10 0-1082,10 0 1329,-14-3 523,10-2-621,-7-3 445,7-2-307,-3-3-32,-5-3 692,7-3 329,-6-3-380,2-24 314,-2 14 1450,4-46-1449,0 31 594,7-35 65,-5 38-11,9-18-415,-10 32 2032,9-11-1395,-9 14-894,8 18-754,-4 11-1760,9 26-187,-6-6 1880,4 3 0,-2-13 0,0 0 1</inkml:trace>
  <inkml:trace contextRef="#ctx0" brushRef="#br1" timeOffset="184632">10663 16103 22830,'-43'0'0,"0"0"0,12 14 1413,0 4-951,10 18-1497,6-8 168,6 2-146,9-8-583,0-3-1,0 1 1,0-3-662,23 0 300,-17-3-519,36-3 2393,-13-5 552,10-3 972,2-3 156,-12 0 1,10-20 558,-13-8-973,11-27 617,-26 7-2079,-1 11 0,-3 0-446,-5-13 355,0 2 0,0 0-780,-2-15 556,-7 21 0,-1-2-172,8 1 1,-4 1-146,-10 11 0,0-1 126,12-14 0,0 3 136,-23 3 584,22-4-127,-8 58 1511,11 42-1290,-1-24 1,2 3-5,5 26 0,4-1 70,-2-25 0,1-2-106,-1 13 1,3-1-258,4-14 0,-1-1 69,-1 31-717,15-5-1126,-11-18 0,-2-1 164,11 17 1796,-11-21 1,1-2 0,5 7 0,-1-4-1</inkml:trace>
  <inkml:trace contextRef="#ctx0" brushRef="#br1" timeOffset="184816">10462 16022 23279,'-12'-8'-4789,"4"2"2900,3 1 361,5 3-294,0-1 1350,0 1-405,48-1 1319,-15 2-440,15 0 1,4 1-1,7 0 1,-19 0-1,0 0 1</inkml:trace>
  <inkml:trace contextRef="#ctx0" brushRef="#br1" timeOffset="185163">11117 16265 22380,'27'-17'1615,"19"13"-1631,-28-27-1342,37 12 2586,-24 1-966,1-7 0,-1 0-275,-4 8 400,10-37-529,-25 33-525,-7-14-722,-1 17 846,-4-3-1795,0 10 424,-18 6 1049,13 0-1082,-26 3 2273,27 20-886,-24-14 2255,24 31-1972,-10-19 1688,14 16-1411,0-4-969,0 0 774,0 13-2125,17-10-453,7 18 2303,-2-24 0,21 6 0,-14-14 0</inkml:trace>
  <inkml:trace contextRef="#ctx0" brushRef="#br1" timeOffset="185747">11725 16019 21480,'0'11'-6025,"0"4"3896,14 24-290,-10-8 1693,10 3-416,0-8 600,-11-3 328,23 8-1389,-23-11 2841,16 5-1543,-17-33 1333,6-19-290,-8-10-20,0-27-240,17 28 672,2-24-457,2 28 719,7-6-37,-13 16-431,14 11 761,-3 2 652,3 25-1763,-8 6-1440,3 21-146,-12-7-797,2 0-188,-4-1 229,-2-10-1089,0 3 88,-4-18 2126,-1 5 605,2-13 1240,-4-10-333,1-14 130,-2-10-566,0-12 164,0 15-135,0-18 87,0 22-29,16-10-359,-1 23 1288,15 19-470,-8 16-1004,-3 0-148,0 33-581,-9-34-228,7 41-434,-9-32-1376,2 14-439,-6-22 2860,0 2 0,-4-12 0,0-2 0</inkml:trace>
  <inkml:trace contextRef="#ctx0" brushRef="#br1" timeOffset="185980">11307 15747 22380,'21'-25'155,"10"7"1549,29-10-583,-10 14-899,-5 3 1,1 2-62,2 2-196,-1 3 1,0 1-122,-4 3-1337,-8 8 1,-2 4 1199,4 17 1,9 12 0,-17 0 0</inkml:trace>
  <inkml:trace contextRef="#ctx0" brushRef="#br1" timeOffset="186144">13017 16275 25618,'5'-9'-1567,"-2"-2"1,-1-8 0</inkml:trace>
  <inkml:trace contextRef="#ctx0" brushRef="#br1" timeOffset="194668">10612 17097 21840,'-9'-3'-2083,"3"1"1553,0 0 90,5 1-1166,-7-2 2016,7 2-757,-5-1 651,4 2-34,0 0 319,-2-2-859,3 1 27,-3-2 817,4 1-2065,-1 1 556,-1-1-56,1 15-341,0 3 312,1 22 490,0-5 172,0 26 69,0-22 616,13 17-1574,-10-16 133,11 1-602,-14 0 1548,11 12 0,0-14 0,12 8 0</inkml:trace>
  <inkml:trace contextRef="#ctx0" brushRef="#br1" timeOffset="194898">10753 17148 22110,'0'-4'-6386,"0"22"4258,0 7 1064,17 13-580,-13-1 1117,12-6-222,-1 3 74,-11 1-1934,22 1 2433,-23 1 0,18 1 0,-10-1 1</inkml:trace>
  <inkml:trace contextRef="#ctx0" brushRef="#br1" timeOffset="195246">10350 17545 22470,'-12'-1'-602,"1"0"472,4 1 200,1 0 27,3 19-1802,2 5 408,1 11 45,15 13-933,-11-18 481,30 11 121,-10-2-327,12-10 496,-3 6 1242,-7-14 289,2-3 351,12 5 734,-7-9-104,24 3 35,-23-11 528,12-2-494,-15-4 421,1 0-230,1-21-943,15-8-148,-10-10 0,10-4 0,-15 10 0</inkml:trace>
  <inkml:trace contextRef="#ctx0" brushRef="#br1" timeOffset="195946">10218 18252 23189,'-11'-9'-4945,"0"0"3592,2 3 729,-3-1 395,2 4 716,-2 0-41,-5 2 234,5 1-680,-10 15 1683,11 4-993,-9 22-254,13-7-550,-1 4-398,5-4-447,3-8-652,21 10-343,-1-19 220,22 3 1343,-2-14 841,-8-2 471,-1-4 276,-4 0 273,-8-15 335,5 12 538,-11-26-1712,-2 10-240,-3-16-1234,-3 8-436,-3 0-155,-2 14-162,0 20-119,0 12-181,0 27 1068,0-6-208,0 23 574,12-24 106,-10-4 1,-1 1 203,11 3-425,-1 15 173,-8-20-111,8 1-640,-11-4 76,0 13 269,0-15 897,0 9 0,0-17 0,0-2 0</inkml:trace>
  <inkml:trace contextRef="#ctx0" brushRef="#br1" timeOffset="196514">10688 18581 21930,'0'-9'-6385,"0"1"4166,0-14 1065,21 4 3026,-1-24-1680,5 15 514,6-20-362,-15 19-865,13-28 1663,-5 29 340,-8-17-796,-6 30-1271,-5-3 309,-5 11-1068,3 17-314,-2 8 556,4 24-69,-1-8-467,2 4 661,1-11-578,-1-5 416,3-2 323,7 3 971,-3-12 100,11 4 402,-9-13 766,5 1 108,1-1 290,-6-3 234,8-18 408,-11 13 472,4-31-1819,-11 12-1007,3-11-417,-7-8-880,1 20-232,-2-9-177,0 19-84,0 18-625,16 9 1721,-12 16-139,26 9 123,-9-12-3,-3 6-1362,30-4 2116,-30-9 0,26-1 0,-20-12 0</inkml:trace>
  <inkml:trace contextRef="#ctx0" brushRef="#br1" timeOffset="196880">11530 18255 22650,'-14'-5'-2412,"-1"1"2034,-10 22 1629,12 4-1730,5 12-670,8-3-197,0-7 336,0 0-587,0-1 716,21 7-572,1-9-575,21 3 1191,-5-16 1284,-2-2 939,-9-6 210,-3-23-30,-14-4-678,-2-13-125,-5 3-466,-3 9-92,0-14-1202,-19 12-679,15-13-218,-15 24 292,8-2 449,8 28 1433,11 9-1403,13 29-300,3-7 30,13 5 1474,-22-14 1,20-2 0,-11-1-1</inkml:trace>
  <inkml:trace contextRef="#ctx0" brushRef="#br1" timeOffset="197098">11913 17680 23279,'-24'0'-89,"6"18"-917,-11 5 794,13 13-216,-4 13 1,13-14-1,1 11 1</inkml:trace>
  <inkml:trace contextRef="#ctx0" brushRef="#br1" timeOffset="197614">12335 18065 22830,'-20'-10'-3412,"15"-1"-1643,-30 9 7027,20-2-1585,-2 18 895,-1 6-778,16 19-1476,-4-8-214,6 3 443,0-11 1435,20 1-2318,-14-2 120,29 5 4,-12-10 191,13 4 1829,-3-15 186,2-1 740,-15-5 152,-2-18 243,1-4 187,-16-20-1676,9-3 216,-12 8-807,0-5-1055,-16 21-473,12-3-134,-11 11 602,15 28-79,0 26 1245,14 9-311,-5-6 0,0-1-43,9 3 186,-4-16 1,-2 2-254,-9 20 835,20-16-912,-21 15 624,9-28-752,-11 16 783,0-25-792,-21 9 1392,3-19-8,-19-1 1,21-3 0,3 0-1</inkml:trace>
  <inkml:trace contextRef="#ctx0" brushRef="#br1" timeOffset="197814">12757 18140 21750,'6'13'-8771,"-1"-9"8955,-1 20-1859,4-21 2590,9 37-2367,-2-24-107,13 33 1453,-12-29 1,5 4 0,-6-10 0</inkml:trace>
  <inkml:trace contextRef="#ctx0" brushRef="#br1" timeOffset="197997">12847 17725 8529,'0'38'0</inkml:trace>
  <inkml:trace contextRef="#ctx0" brushRef="#br1" timeOffset="198332">13353 17919 23369,'-18'-12'-4533,"-3"2"3760,-13 10 2122,15 17-492,-4-12 253,20 28-2424,-15-10 1344,17 16-1463,-5-5 1329,6-3-624,19-12-863,-15 0-420,31 2 507,-12-7 1841,18 0-584,-17-9 1636,14-2-5,-22-2 512,10-15 185,-13-5-414,-7-12-1932,-27-1-845,1 5-810,-21 2 287,23 8 1492,-22 4 1,26 8-1,-19 1 1</inkml:trace>
  <inkml:trace contextRef="#ctx0" brushRef="#br1" timeOffset="198580">13367 17464 23189,'8'-13'-964,"1"2"1036,-1 4 520,1 2 536,-1 3-360,0 0-429,0 2-423,2 0 84,0 0 443,10 18-1658,-4 4-1886,13 20-204,-11-11 2646,8 13 1,-13-18-1,3 8 1</inkml:trace>
  <inkml:trace contextRef="#ctx0" brushRef="#br1" timeOffset="198796">13760 17403 22470,'25'-5'2255,"1"1"-1948,18 0-313,-8 1-88,14 0-93,-10 1 52,1 1 105,5 1-600,2 0-1193,4 0 1663,2 0 0,-1 16 1,0 4-1</inkml:trace>
  <inkml:trace contextRef="#ctx0" brushRef="#br1" timeOffset="198966">15050 17991 25708,'0'0'0</inkml:trace>
  <inkml:trace contextRef="#ctx0" brushRef="#br1" timeOffset="219682">15720 14866 22020,'17'-3'2941,"10"15"-5645,12-8 2655,7 23-1284,-5-24 1506,4 27-1012,2-16 671,0 16-932,1-5 440,-17-7 1,1 1 351,15 10-116,-12-5 1,0 1 256,2 4-961,7 6 832,-7-2-1248,-12-10 393,12 12 77,-20-18 970,6 6 0,-14-16 1,2 2-1</inkml:trace>
  <inkml:trace contextRef="#ctx0" brushRef="#br1" timeOffset="219880">16347 14718 22650,'-7'-7'-5875,"0"2"5109,-1 2 1567,-7 2 436,1 19-739,-15 10 296,6 15-813,1-6 0,-1 2-263,6-10 1,1 1 804,-6 13 1,-1 2-922,5-9 0,1 1-596,-1 4 1,-1 0 890,0 2 1,0 1 0,-1 3 0,0 0 0,-1 0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377D-012A-9C48-B6F1-AC66CBA14F2E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AED30-2D90-1246-9E49-E6613485B86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381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AED30-2D90-1246-9E49-E6613485B860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830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1AB1-22A6-A34B-AA6F-D8BD3DC8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A1AC7-7332-BF45-A9A6-4387BEAC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C8D1-565A-9940-8D67-F45A13E6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4EA5-AA7E-BF4B-A489-DC27556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6FFF-78D0-F24D-A622-6B5ED3CF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13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F768-0671-3044-BABF-19EB34E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0081A-7414-6442-87CC-0B36B01E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73C1-218E-A848-84D8-C6588857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468-6032-9F44-8F65-98C01F8D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F79F-CA78-1047-A544-157EB681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79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E9429-2D99-4141-86CB-C5EEDF76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41AA5-9860-C141-B689-AC6F3284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0974-2616-9443-9DE7-B8EDAFB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B6-B3F8-1C4C-8CCF-C389D337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86E1-A75D-4347-A084-23B9A2AF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993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8CE6-5A99-534D-9E18-0CE091E4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E8E2-52A7-5842-9878-87BF5756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4E63-B029-5844-92AC-63924807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7FED-8581-7E4E-875C-F675E11C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2985-C8E0-A447-A019-D1D276E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32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E176-19A5-B341-ADDD-9E264664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B756-F82F-B94F-BDE8-96EBAC8A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4748-2279-1341-B73D-AFF89D1B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6BF5-9912-B044-B097-571BCBAF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C428-A208-8248-BE26-8DC2149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16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68B6-45DB-C845-A39B-3E8309E3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1C3E-C6E3-7A4D-B405-57A33C978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2BED0-2D22-0846-B132-CD78404E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6BDA5-9E07-B243-9A51-B387E6C9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49ED-278C-9A41-9BE8-7282A2C0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0A23-DCB9-6341-A057-5FBF493D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79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A67-6F89-CD4C-B052-2199564F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48B59-2C5D-2048-BE4D-C255B048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8600F-D247-0F41-96C7-BB438AD2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3DF71-76A0-9C41-92C7-BFDC06691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DC2D3-03A0-7F49-B454-D2E462F43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41516-1BE9-494D-B5C3-2D7750EF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59DB9-E72A-2D44-B84D-8003EA02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F40B2-E4CA-DD47-B87A-9FE7992A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83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1A72-F8F0-4B47-B603-B079AFF7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3A80D-7CAC-B541-B0C6-2534A7A6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30D8-C131-864A-ABB8-F630F76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E1C8-E518-6F42-9D80-97C7115B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2329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242C0-078B-B944-ADCB-1D1ACC0C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44D80-ABB7-854A-B484-D631DD63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F82FF-5A7B-CD4E-AB9C-7ADB96DA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52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7554-5F4B-884E-8F0F-AD285D8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586A-A329-544D-BE58-8742586B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D5506-ACA0-C340-A8F5-D82E427A2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FA8B-7784-3340-A3AB-6AB5E477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6D12-165B-C04B-8DA4-311EC382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966BF-B2B4-F84A-8328-FFF8AF3B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877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CFD6-D30C-D647-ACEE-062F33A4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E4D2A-D5D4-BD46-8A55-682147698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90399-7536-E247-A3CB-A924AA39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8D83-171E-8E4C-BC73-221A284F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E701C-A0F5-D047-BC4D-57A9A90D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831A-AA8A-D94D-BABE-1A1DAEAD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7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316A5-9923-1849-AA06-A3CAB761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C97B-B202-444F-B1E7-3ADB8D72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7904-D4B6-3D40-A557-97300892C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4D15-F91D-DD45-AE00-DA3AB8DF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CC0E-F9BF-CA42-B6EC-028A7895A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92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A12B90-BA5D-1941-8304-9760DF282E05}"/>
                  </a:ext>
                </a:extLst>
              </p14:cNvPr>
              <p14:cNvContentPartPr/>
              <p14:nvPr/>
            </p14:nvContentPartPr>
            <p14:xfrm>
              <a:off x="459360" y="277920"/>
              <a:ext cx="10678680" cy="558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A12B90-BA5D-1941-8304-9760DF282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760" y="256320"/>
                <a:ext cx="10721880" cy="56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0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0D3A2B-0D67-2B41-A3F7-4AE351FBC27E}"/>
                  </a:ext>
                </a:extLst>
              </p14:cNvPr>
              <p14:cNvContentPartPr/>
              <p14:nvPr/>
            </p14:nvContentPartPr>
            <p14:xfrm>
              <a:off x="740880" y="153720"/>
              <a:ext cx="10952280" cy="594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0D3A2B-0D67-2B41-A3F7-4AE351FBC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280" y="132120"/>
                <a:ext cx="10995480" cy="599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22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B63026-61B8-E94C-A512-3104A21A1449}"/>
                  </a:ext>
                </a:extLst>
              </p14:cNvPr>
              <p14:cNvContentPartPr/>
              <p14:nvPr/>
            </p14:nvContentPartPr>
            <p14:xfrm>
              <a:off x="6480" y="144000"/>
              <a:ext cx="12158280" cy="652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B63026-61B8-E94C-A512-3104A21A1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120" y="122400"/>
                <a:ext cx="12201480" cy="65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10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FC5F55-209B-0A46-AB53-D9D2C10A4DB1}"/>
                  </a:ext>
                </a:extLst>
              </p14:cNvPr>
              <p14:cNvContentPartPr/>
              <p14:nvPr/>
            </p14:nvContentPartPr>
            <p14:xfrm>
              <a:off x="622800" y="153000"/>
              <a:ext cx="8696880" cy="562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FC5F55-209B-0A46-AB53-D9D2C10A4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00" y="131400"/>
                <a:ext cx="8740080" cy="56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15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C9C579-3C7F-5445-B625-3EE916BECCEB}"/>
                  </a:ext>
                </a:extLst>
              </p14:cNvPr>
              <p14:cNvContentPartPr/>
              <p14:nvPr/>
            </p14:nvContentPartPr>
            <p14:xfrm>
              <a:off x="491400" y="182160"/>
              <a:ext cx="10000080" cy="632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C9C579-3C7F-5445-B625-3EE916BECC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00" y="160560"/>
                <a:ext cx="10043280" cy="63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17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F019F9-F800-B940-907E-C97703C91657}"/>
                  </a:ext>
                </a:extLst>
              </p14:cNvPr>
              <p14:cNvContentPartPr/>
              <p14:nvPr/>
            </p14:nvContentPartPr>
            <p14:xfrm>
              <a:off x="634320" y="109800"/>
              <a:ext cx="11054160" cy="610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F019F9-F800-B940-907E-C97703C91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720" y="88200"/>
                <a:ext cx="11097360" cy="61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24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31B2F4-C8D7-664D-AB07-A1D0D6CE24BA}"/>
                  </a:ext>
                </a:extLst>
              </p14:cNvPr>
              <p14:cNvContentPartPr/>
              <p14:nvPr/>
            </p14:nvContentPartPr>
            <p14:xfrm>
              <a:off x="340920" y="352440"/>
              <a:ext cx="5126400" cy="588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31B2F4-C8D7-664D-AB07-A1D0D6CE24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320" y="330840"/>
                <a:ext cx="5169600" cy="59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82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9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11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20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9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BCFEE3-ED0D-C04B-8E29-7E52660EBD03}"/>
                  </a:ext>
                </a:extLst>
              </p14:cNvPr>
              <p14:cNvContentPartPr/>
              <p14:nvPr/>
            </p14:nvContentPartPr>
            <p14:xfrm>
              <a:off x="536400" y="264240"/>
              <a:ext cx="10761840" cy="507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BCFEE3-ED0D-C04B-8E29-7E52660EB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0" y="242640"/>
                <a:ext cx="10805040" cy="51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0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6B1B63-A7AF-7549-ADB0-4A3FF46718EE}"/>
                  </a:ext>
                </a:extLst>
              </p14:cNvPr>
              <p14:cNvContentPartPr/>
              <p14:nvPr/>
            </p14:nvContentPartPr>
            <p14:xfrm>
              <a:off x="514080" y="163080"/>
              <a:ext cx="11669400" cy="650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6B1B63-A7AF-7549-ADB0-4A3FF4671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80" y="141480"/>
                <a:ext cx="11712600" cy="65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238344-096B-1B48-B8AE-4F83F5DC7157}"/>
                  </a:ext>
                </a:extLst>
              </p14:cNvPr>
              <p14:cNvContentPartPr/>
              <p14:nvPr/>
            </p14:nvContentPartPr>
            <p14:xfrm>
              <a:off x="528480" y="198360"/>
              <a:ext cx="11559960" cy="568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238344-096B-1B48-B8AE-4F83F5DC7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880" y="176760"/>
                <a:ext cx="11603160" cy="57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7BCD98-3410-D347-82BE-4E2F0D77B259}"/>
                  </a:ext>
                </a:extLst>
              </p14:cNvPr>
              <p14:cNvContentPartPr/>
              <p14:nvPr/>
            </p14:nvContentPartPr>
            <p14:xfrm>
              <a:off x="543600" y="101880"/>
              <a:ext cx="11537280" cy="427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7BCD98-3410-D347-82BE-4E2F0D77B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00" y="80280"/>
                <a:ext cx="11580480" cy="43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84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BA741-6E62-B747-B762-5C3188A7FAD1}"/>
                  </a:ext>
                </a:extLst>
              </p14:cNvPr>
              <p14:cNvContentPartPr/>
              <p14:nvPr/>
            </p14:nvContentPartPr>
            <p14:xfrm>
              <a:off x="616320" y="352440"/>
              <a:ext cx="11540520" cy="543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BA741-6E62-B747-B762-5C3188A7F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720" y="330840"/>
                <a:ext cx="11583720" cy="54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77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604883-6B8A-9A4D-966A-A2111A167DF3}"/>
                  </a:ext>
                </a:extLst>
              </p14:cNvPr>
              <p14:cNvContentPartPr/>
              <p14:nvPr/>
            </p14:nvContentPartPr>
            <p14:xfrm>
              <a:off x="728280" y="190440"/>
              <a:ext cx="11462400" cy="192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604883-6B8A-9A4D-966A-A2111A167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680" y="168840"/>
                <a:ext cx="11505600" cy="19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8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B62AE5-1FAB-7145-8ECE-E2850CBC29AC}"/>
                  </a:ext>
                </a:extLst>
              </p14:cNvPr>
              <p14:cNvContentPartPr/>
              <p14:nvPr/>
            </p14:nvContentPartPr>
            <p14:xfrm>
              <a:off x="777240" y="97200"/>
              <a:ext cx="9129600" cy="227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B62AE5-1FAB-7145-8ECE-E2850CBC2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040" y="81000"/>
                <a:ext cx="9162000" cy="23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42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692B6A-5277-D442-B15C-260CECB595C2}"/>
                  </a:ext>
                </a:extLst>
              </p14:cNvPr>
              <p14:cNvContentPartPr/>
              <p14:nvPr/>
            </p14:nvContentPartPr>
            <p14:xfrm>
              <a:off x="361800" y="133560"/>
              <a:ext cx="11479680" cy="669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692B6A-5277-D442-B15C-260CECB59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600" y="111960"/>
                <a:ext cx="11517480" cy="67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55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</Words>
  <Application>Microsoft Macintosh PowerPoint</Application>
  <PresentationFormat>Widescreen</PresentationFormat>
  <Paragraphs>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4</cp:revision>
  <dcterms:created xsi:type="dcterms:W3CDTF">2021-07-19T05:52:06Z</dcterms:created>
  <dcterms:modified xsi:type="dcterms:W3CDTF">2021-07-19T09:11:45Z</dcterms:modified>
</cp:coreProperties>
</file>