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5:07:47.11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23223 1720 24269,'0'-13'-4767,"0"0"3089,-20 0 1768,15 2-1805,-15 0 2284,-1 1 87,15 0-1376,-33 1 279,1 0 1626,0 5 205,-13 1-426,9 25 1826,10-16-2067,4 24 1,2 4-227,0-7 335,7 13 1,3 4-1294,3-1 61,4 1 1,7 0-808,23-1 51,-8-7 0,4-3-1593,28-9 2043,-13-11 0,0-1 403,12-5 378,-5-2 0,-1-5 726,7-18 1053,11 14-192,-11-34 745,-15 12-112,9-18-1587,-24 9-943,-1 2-281,-10 15-557,-3 25-1548,22 15 1100,-17 19-489,35 0 378,-37-5 81,30 1 723,-30 2-258,25 1 507,-26 19 586,9-14-79,-20-3 1,-4-1 727,6 8-582,-24-6 1,-6-1 726,5 6-663,-1-17 1,-4-2-646,8-7 1,1-2 1096,-11 5 0,-6-3 1,19-18-1</inkml:trace>
  <inkml:trace contextRef="#ctx0" brushRef="#br0" timeOffset="220">23872 1625 24449,'7'-5'1597,"-2"-1"-2033,-1 4 1395,-3 16-4211,1-10 653,-1 31 1329,1-18 100,3 18-682,-1-5-296,4 2 263,-1-1-806,2 1 1614,1-4 222,0 0-762,1-4 1558,5 5 1,-4-11 0,2 3-1</inkml:trace>
  <inkml:trace contextRef="#ctx0" brushRef="#br0" timeOffset="350">23952 1498 22920,'-13'-17'-7126,"2"3"4609,11 5 2315,0 2 1,0 4 0,0 1 0</inkml:trace>
  <inkml:trace contextRef="#ctx0" brushRef="#br0" timeOffset="722">24410 1505 24089,'-24'3'2623,"-15"1"-2434,15 8 580,0-1-128,-28 14-279,44-7-1632,-41 16 1337,35-12-517,-5 7-270,9-7-129,10-1-1281,0 1-112,17 5-378,-12-8 1143,33 5 17,-6-15 1259,10-2 263,4-6 654,-11-1 880,0-18 546,-1 13 138,-2-29-301,-4 30-239,1-29-1067,-10 18-136,-1-3-581,-13-1-1111,-2 35-1536,-3-3 299,0 29 133,16-9-1461,-12-1-845,27-11 4313,-6-1 1,8-9 0,5-3 0</inkml:trace>
  <inkml:trace contextRef="#ctx0" brushRef="#br0" timeOffset="990">25097 1537 24988,'0'-13'-5396,"-18"2"4776,-3 5 1332,-13 18 1637,3 15-1551,16 9-1169,-10 22 115,22-21-1184,-9 24 1816,12-28-874,17 4-1200,11-16-209,10-5 961,21-8 1496,-18-3-99,-9-13 0,-1-7 1488,3-17-884,-6-11 0,-8 1 360,-17 12-1967,6 0-104,-9 2-1211,0 2-621,-23 4-1809,2 2 4049,-7 4 1,0 7-1,12 3 1</inkml:trace>
  <inkml:trace contextRef="#ctx0" brushRef="#br0" timeOffset="1590">26015 1464 24359,'0'-19'-5486,"0"0"3807,-17 8 1778,13 1-1883,-34 5 3225,5 1-473,-26 24 671,8-15-1313,24 17 0,3 4 1142,-17 13 192,21 13-1588,5-18 1,3-1 1289,11 5-2678,15 17-737,18-28-28,12 1 1126,-11-22 1,1-3 739,11 1 242,-7-13 1,-1-5 1489,6-5-877,-10-11 1,-3-4 694,3-12-439,-11-1 1,-3-3-327,-2-14-555,-9 21 0,-2-2-142,-3 0 0,-2 1-1274,-1-19 211,0 15 1,0 2-851,0 5 811,0-7 196,0 60 316,0 52 540,-1-29 0,2 4 13,5 6 1,2 5 0,-2-5 52,-5-5 0,3-1-82,15 12 1,-1-1-588,-14 15 564,13-35 1,2-1-155,-4 24-304,5-20 1,2-2-71,4 13-30,-3-15 1,1-3 480,5-4 743,23-5 1117,-19-28 1229,23-21 90,-24-8-295,8-12-1215,-26 20 0,-1 1 111,3-18-929,-7 12 0,-3 0-559,-3 1-785,-1-4-1328,-2 20 47,0 33 734,0 9-1051,0 35 495,0-11-1271,14 10 2989,-10-27 0,31-3 0,-10-17 1</inkml:trace>
  <inkml:trace contextRef="#ctx0" brushRef="#br0" timeOffset="1750">26680 1217 24269,'-10'-32'-9029,"7"3"7251,-15 9 1144,16 4-3443,-9 8 4057,10 22 0,17-11 1,8 16-1</inkml:trace>
  <inkml:trace contextRef="#ctx0" brushRef="#br0" timeOffset="2016">26922 1671 23549,'11'2'-709,"0"-1"494,7-1 626,1-22-490,6 17 811,3-41-1291,2 27 681,-9-8 1,0-1-491,11-7 548,-9 8 1,-2 1-158,-2-4-192,2-8-127,-16 18-1138,-23 4 607,-7 26 1488,-20 15 161,9 26-1043,15-5-385,13-6 1,4 0-1077,4 2 15,5-5 0,6-2 1499,16-8 1,-5 2-1,1-13 1</inkml:trace>
  <inkml:trace contextRef="#ctx0" brushRef="#br0" timeOffset="2320">27510 1538 24718,'0'12'-5216,"0"3"2998,0 26 1154,16-12-681,-13 5 980,26-22 1180,-25 10-1122,22-19 453,-11 5 823,16-23 1525,-4 11-121,1-32 14,2 10 28,-9 1-1111,8-11 791,-15 32-1005,2-12 290,-9 16-1568,4 14-1494,-6 9 301,3-4-1629,-2 35 753,-1-35 2279,0 38 0,-3-36 0,-2 7 0</inkml:trace>
  <inkml:trace contextRef="#ctx0" brushRef="#br0" timeOffset="2502">27042 969 24269,'-5'-41'-6784,"2"5"4392,2 5 1492,1 7 433,0 3 156,22 5 400,4 5 363,26 4-657,-13 23 0,1 5 0,-14 19 0</inkml:trace>
  <inkml:trace contextRef="#ctx0" brushRef="#br0" timeOffset="2634">27365 2451 25438,'0'24'-9831,"0"-7"9208,0-6 0,13-7 0,2-3 0</inkml:trace>
  <inkml:trace contextRef="#ctx0" brushRef="#br0" timeOffset="5550">22842 3558 24179,'0'-5'-5846,"0"21"3717,-13-12 5608,10 44-4698,-10-22 1369,13 27-1064,0-6 625,-4-10 0,-1 0-955,2 20 1314,-2-10 0,1 0 122,4 4-1375,8-12 0,1-2 583,-4 3-510,13 4 391,-18-20 701,12-7-593,-9-2-37,10-7 960,-6-2 140,-5-21 274,10 11 1730,-4-51-1374,2 30-269,2-34-68,-4 25 60,1 2-594,0 5 338,1 0 38,-2 16-1579,5 0 2461,-4 11-506,5 14-1379,-1-10 996,1 30-1818,5-17 643,9 32-1073,-4-16 38,-2-4 0,0-2-1337,7 3 2766,-1-6 0,1-3 1,13-8-1,15 3 1</inkml:trace>
  <inkml:trace contextRef="#ctx0" brushRef="#br0" timeOffset="5754">23867 3628 24089,'-30'-10'-2356,"6"1"2177,7 4 217,-1 23 554,-11 35-796,12 0-225,11-5 1,3 0-612,3 4-254,9-9 1,1 0-870,-6 4 945,14-18 0,3-1 832,3 22 1,1-18 0,-6 9-1</inkml:trace>
  <inkml:trace contextRef="#ctx0" brushRef="#br0" timeOffset="5916">23640 4035 24449,'-10'-18'-8112,"-8"0"6902,16-6 28,-8 6-166,28-11 2226,17 12-726,0 3 0,2 2-116,-4 4 0,1 1 29,6-2 1,-1 0 0,18 2 0,2 0 0</inkml:trace>
  <inkml:trace contextRef="#ctx0" brushRef="#br0" timeOffset="6449">24382 3865 24808,'0'39'-6385,"19"-19"4254,-14 25 643,30-26 1946,-31 21-1257,27-10 563,-27-2-293,24 1-1016,-24-4 1289,16 5-36,-18-10 55,11 3-1144,-12-15 1272,7-2 292,-6-21 338,2 11 973,2-55-1030,1 29 138,0-12 0,0-2 151,2-1-266,-2 11 1,0 2 233,0 2 1,5-3-315,-4 23-714,6 2 2242,-5 26-2971,10 6 655,-5 12-751,2-2 124,-3-7-60,-3 0-269,-1-1-879,2 5-462,-4-10 2232,5 5-121,-5-18 1172,8-1 749,-3-27 276,12-13 297,-7-10-436,6-5 21,-1-1-38,-7 16 380,6-12-960,-13 33-510,4-1 18,-6 13-68,2 15-1525,-1-12 904,1 31-1615,1-17-2015,10 31 3577,-4-16 0,10 8 1,-4-14-1</inkml:trace>
  <inkml:trace contextRef="#ctx0" brushRef="#br0" timeOffset="6690">25662 3718 24449,'-28'-13'-1528,"-11"0"1184,17 4-155,-21 2 1086,7 5 37,-12 25 600,20-18-871,3 25 1,2 4-893,0-8 741,8 3 1,3 4-340,-1 20-329,6-14-1228,2 20-707,25-31-3263,5 9 5341,0-22 1,20-2 0,-13-10-1</inkml:trace>
  <inkml:trace contextRef="#ctx0" brushRef="#br0" timeOffset="7250">25310 3950 23099,'0'-22'-5306,"0"-5"3628,21-18 2598,-2 4-369,1 4 1,0-1-128,-3-12-470,-2 5 1,-1 0 55,5-12-497,-6 20 0,0 0 1162,10-17 96,-9 0-1035,-3 2 25,-7 16 1,0 0-395,0-13 400,0 11 1,-6 2-455,-17 2-392,-2-7-49,-22 29 1331,21 16 1318,-18 14 292,35 19-1508,-13-4 0,-2 2 451,6 26-431,3-2 1,1 2 97,4-21 1,2 0-88,2 12 1,4-1-952,7-14 0,1-1-551,-9-2 1,3 0-272,15-1 0,3 1 791,-6 9 0,1 0-269,4-12 1,4 0-236,10 15 0,2-2 346,-13-20 0,1-3 883,21 12 1,1-4 0,12-2 0,-20-12 0,0 1 0</inkml:trace>
  <inkml:trace contextRef="#ctx0" brushRef="#br0" timeOffset="8367">23183 5330 23459,'5'-15'-4209,"-2"2"2784,-2 3-55,-27 5 2438,-4 23 655,-15-12-671,3 38-560,9-25 83,0 20 322,4-8 221,3-1 228,1 12-1407,12-13-2677,1 24 458,30-28 2119,-13 7 1,43-22 0,-10-3 0</inkml:trace>
  <inkml:trace contextRef="#ctx0" brushRef="#br0" timeOffset="8683">23853 5240 23369,'-20'-5'-1625,"14"0"-1201,-33 4 4032,13 0-562,-21 21 830,1 3-550,5 21-959,19-11-410,9 0 33,13 2 247,21-9-1487,-16 7 761,27-19 1,4-3-292,-6 8 488,12-6 0,3-2 264,-5 1 397,21 3 545,-34-9 643,-3 1-80,-9-4 432,-12 1-3665,5 0 1322,-8 0-2338,-23 2 3407,3-2 1,-6 0 0,11-2 0</inkml:trace>
  <inkml:trace contextRef="#ctx0" brushRef="#br0" timeOffset="8954">24572 5045 23639,'-49'19'3410,"0"6"-2750,10 22-1929,15-10 122,10 1-207,14-12-321,0 0 352,0-2-273,24-1-571,14 3 400,12-7 1559,-14-8 0,-1 0 265,6-1 834,7 0 283,-17-4 17,-17 0-1371,0 0-298,-14 2 844,-29 13 0,4-3 1,-27 11-1</inkml:trace>
  <inkml:trace contextRef="#ctx0" brushRef="#br0" timeOffset="9583">23003 6921 23549,'6'-3'2972,"5"37"-9913,-5-11 5441,2 12 1,1 3-347,0 4 670,6 16 285,-5 2 346,-3-14-395,-2-9 1,0-2-1585,-3 5 1657,0-6 1,0-1 976,-2-3 0,0 10 0,0-24 0</inkml:trace>
  <inkml:trace contextRef="#ctx0" brushRef="#br0" timeOffset="9767">23015 6606 23729,'0'-12'-6745,"0"2"4616,0 1-1906,0 4 4000,17 2 1,-13 19-1,13 6 1</inkml:trace>
  <inkml:trace contextRef="#ctx0" brushRef="#br0" timeOffset="10149">23780 6863 23099,'-56'0'720,"11"0"-720,4 0 0,8 17 978,3-13-705,7 20 1,1 4-786,-6-7 378,9 10 0,2 1-535,1-2 70,7 8-551,3-9-139,30-9-961,11-1 631,14-13 1545,-14-2 1,0-5 269,11-22 486,-7 11 0,-1-4 633,2-25-343,-12 10 0,-1 1 307,-2-2 393,-5-22-1670,-13 30-668,-7 3-974,-13 11-278,10 25 36,-11 11 964,14 24-1028,17-9-878,-12 1 867,26-14 167,-28-3 1860,31-3 1,-19-10 0,17-4 0</inkml:trace>
  <inkml:trace contextRef="#ctx0" brushRef="#br0" timeOffset="10400">24322 6763 24449,'3'-10'-3403,"0"1"2573,-1 6 560,1 1 1984,1 2-1144,6 15-2245,-2-11 1445,14 27-1751,-7-8 1177,17 18-97,-12-18 114,5 10-1219,-1-23 1277,-7 5 1122,9-7-224,-13-8 1453,7-20-185,-9-9-2021,4-28 211,-7 10-38,1-2 317,-4 18 0,2 4 0,-1 3 0</inkml:trace>
  <inkml:trace contextRef="#ctx0" brushRef="#br0" timeOffset="10754">25043 6661 24179,'-26'10'3224,"-18"0"-2907,38 0-2154,-39 2 2426,39 3-1789,-32 13 1454,25-3-956,-6 16-41,10-16-913,26 13-1089,-12-19 1048,50 4 149,-30-16 1774,33-2-762,-5-20 1715,-12 11-444,-8-17 0,-2-3 382,4 3 278,-10-8 1,-3-2 693,-3 0-1586,1-9-297,-14 7-1269,-3 11-865,-1-3-822,-2 14-823,0 19 857,0 7 2494,21 20 0,10-17 1,23-2-1</inkml:trace>
  <inkml:trace contextRef="#ctx0" brushRef="#br0" timeOffset="11049">25927 6240 23999,'-20'-15'-4624,"-4"1"3523,0 8 1746,-14 1 39,22 4 202,-6 21-339,11 4-775,11 14-1458,17 9 733,-13-15 332,14-4 0,5-2-575,7 5-98,12 7-86,-4-14 259,-23-3 86,13-3 1690,-24-2-494,22-2 1210,-24-2-1635,7-3 240,-9 1-117,0-2-644,-20 3 2735,-7-1-1050,1 0 47,-20-2-651,20-4 1,-4-1 0,10-2 0</inkml:trace>
  <inkml:trace contextRef="#ctx0" brushRef="#br0" timeOffset="11416">26437 6206 22920,'-27'0'1079,"11"14"-694,7 7-2073,9 7-678,0 3 849,0-7 433,0 15 182,21-10-2056,3 18-167,2-22 156,15 3 2955,-23-13 1,20-6 0,-9-1-1</inkml:trace>
  <inkml:trace contextRef="#ctx0" brushRef="#br0" timeOffset="11733">26885 6128 24359,'14'57'-8274,"-10"-15"6335,23 6 372,-13-5 414,2-11 431,4 18 98,-13-25 697,8 9-2341,-6-20 2300,-4-2-461,0-8 1072,-3-4 1641,3-20-1207,0-11-52,6-32-194,-4 8-574,0 13 1,2 1-241,0-9 111,6-14-2309,3 10 1983,-2 18 1,3-5-1,-5 19 1</inkml:trace>
  <inkml:trace contextRef="#ctx0" brushRef="#br0" timeOffset="11950">27488 6083 24269,'-22'-12'-2921,"4"26"4798,18-6-4584,0 33 993,0-9 451,0 3-140,0-12 13,0-1-1105,14-1 461,-10-2 1582,10-3 1,-1-7 0,4-3 0</inkml:trace>
  <inkml:trace contextRef="#ctx0" brushRef="#br0" timeOffset="12100">27488 5809 23369,'-8'-9'-6825,"1"-1"7717,7 7 1,17-1-1,5 4 1</inkml:trace>
  <inkml:trace contextRef="#ctx0" brushRef="#br0" timeOffset="12538">27770 6041 23819,'1'11'-6455,"3"2"3794,2 4 869,3 2 813,0 4 331,3 3 169,0 5 323,9 20-2144,-5-10 2115,0-3 0,0 0-77,5 7 279,5 14 29,-1-2 20,-6-15-125,4 10 92,-10-20-14,0-5 100,-2 0-538,-2-10-649,-2 0 645,-5-32 1383,-20-14-934,8-2 1,0-3 71,-12-28-84,6 13 1,0 0 51,7 15 1,0 1 166,0-11 0,-1-1 28,-3-2 0,3 3 39,8 10 0,1 0-338,-4-20 0,1 1 668,4-2-36,9 14 1,1 3 736,-5 0-342,33-5 1053,-34 21-887,35 5 1580,-34 5-1659,44 4 1012,-32 4-257,22 22-1573,-18-13 639,-11 56-2811,0-33 276,-10 38-1324,0-23 929,-21 3-642,15-2 2511,-13-13 0,-3-1 0,-4 13 0,3-16 0,0 1 1</inkml:trace>
  <inkml:trace contextRef="#ctx0" brushRef="#br0" timeOffset="12699">28358 6099 21121,'0'0'0</inkml:trace>
  <inkml:trace contextRef="#ctx0" brushRef="#br0" timeOffset="14166">28470 5530 24808,'16'-5'4802,"7"1"-4673,-13 3-158,2 15-2972,2-11 2513,-8 27-1596,6-14 688,-4 16-699,-1-4-623,1 3 370,-1 1 1222,0 2 1,0 0 571,2 8-533,0 0 0,1-2 475,-1-4-79,4 10-784,-2-9 687,-3-10-701,3 7 432,-8-19 1085,0 1 0,-3-10 0,0-1 0</inkml:trace>
  <inkml:trace contextRef="#ctx0" brushRef="#br0" timeOffset="14300">28460 5804 25168,'-20'-27'-6156,"6"8"3539,3-12 449,8 14 1386,30-5 2399,-2 5-1311,31 0-551,-4 0 340,9-3 1,-27 10-1,1 1 1,2-1 0,-1-1-1</inkml:trace>
  <inkml:trace contextRef="#ctx0" brushRef="#br0" timeOffset="19100">22188 5449 23099,'0'26'-6025,"0"-3"3986,-9 5 2279,6-5-727,-6 3 855,9 1-878,0 14 61,0-8-1058,0 23 1507,0-22 90,15 9-1427,-11-13 978,12 0-867,-6 0 857,2 15-119,0-9 127,2-6 1,0 1-277,-2 4 315,7-2 0,1-1 598,-1 7-485,10 14 137,-10-16 238,2 1-146,-2 0 113,10 17 52,-10-11-208,-1-10 1,0 1-29,0 4-17,-3-8 0,1-1 120,0 4-212,5 8 171,-1-4 32,-5-10-128,9 18 254,-10-19-166,8 17-66,-8-19 193,2 7-49,-2-4-58,-1-9 181,4 10-182,-6-15 442,6 8-38,-8-11-78,6 8-110,-8-10 201,2 3-311,-2-4 121,-4-1-358,5 3-193,-5-4-477,2 3-17,-3-3-378,0-1-43,0 0 1138,-2-1 0,1-1 0,0-1 0</inkml:trace>
  <inkml:trace contextRef="#ctx0" brushRef="#br0" timeOffset="21083">17773 6721 22200,'-14'37'-2202,"11"-7"-255,-11 5 2419,14-6-1181,0 6 436,0 2 250,0 1 66,17 0-1776,-13-1 1313,27 18 238,-13-14-605,0 11 656,11-18 560,-25-5-154,21-2 226,-16-1 66,4-8-375,-2-1 268,-10-33 746,-13-17-824,8-17 49,-3 7 0,-2-1-82,-6-17 28,13 4 0,0 0 462,-5 23 0,0 0-210,6-8 0,2-1 130,-3 7 0,4 4 71,18-15 1720,-14-9-1173,34 36 2079,-21 3-1036,20 42-1171,-4 19-696,-7 16-370,-11-15 0,0 0-477,5 12-176,-5-11 0,-1 1-599,7 4-788,-6-14 0,1-2-901,6 1 3178,6 0 0,-6-20 0,0-4 0</inkml:trace>
  <inkml:trace contextRef="#ctx0" brushRef="#br0" timeOffset="21732">18395 6169 23189,'0'-5'-4856,"-8"1"5204,6 22-1182,-6 14 511,16 0 0,2 3-951,-5 27 946,11-25 1,0-1-572,-13 22-810,24 1 1057,-24 1 190,9-19 0,1 1-467,3 21 685,-4-14 1,2-1 284,6 5-161,-9-14 0,0-2 82,0 1-593,3 5 198,-2-16-103,-4-12 304,4-2 441,-6-10 826,3-2 1064,-3-18-925,1 12 1424,-1-37-1682,3 22 513,-2-26-553,1 9-116,1-18-926,-4 15-865,3-16 774,-5 32-1506,0-2 1844,-1 18-444,0 2 690,4 21-1442,1-11 1430,9 43-1205,-1-26 457,-1 10 1,0 1-314,7-1 161,5 8-438,6-10 468,-9-16 1387,20 8-780,-19-19 1972,24-9 358,-27-16-260,14-22-513,-26 6-541,2-17-592,-9 23-560,0-17-346,-1 26-802,0-6-562,2 21 876,6 14 82,-4-1 908,14 24-853,-7-6 74,9 7-793,3 10 400,-4-15-713,16 13 498,-12-20 1379,8 0 1,-9-7 0,0-5 0</inkml:trace>
  <inkml:trace contextRef="#ctx0" brushRef="#br0" timeOffset="22099">19522 6626 24359,'-16'-4'-1015,"12"19"-1415,-11 7 2793,33 12-2994,-13-3 1288,13-8 358,-1 9-40,-1-9-1048,3 3 627,2-11 1184,-19-4-1413,13-5 2840,-10 1-1159,5-6 1586,1-16 157,-3 10-1002,3-28 0,-1-6 166,1 13-701,0-14 0,0 3 780,-4 18-922,4-14 1194,-7 30-424,1-9-1194,-1 12 1024,10 16-1268,-4-12 103,6 23 0,0 5-1130,2-9-111,12 35-168,-13-31-949,3-4 996,1-1-692,2-12 2831,4 5 0,1-14 0,3 5 0</inkml:trace>
  <inkml:trace contextRef="#ctx0" brushRef="#br0" timeOffset="22482">20287 6478 25438,'-19'-7'-1654,"0"18"3720,-3 11-2014,-9-1 483,27 18-2273,-13-23 1900,17 17-1641,0-11-117,0 2 165,21-12-193,8 1 772,23-13 640,-8-16 2288,10-11-1483,-22-8 304,-9 9 0,0 1 687,0-6 65,5-7-709,-16 12-924,0 8-352,-8 5-1371,-1 7 539,5 46-664,-1-13 927,6 24 1,2 4-896,3-1 853,2 2 1,0 0-613,2-3 713,-3-9 0,0-2-496,0 5 537,-4-12 0,-1-2 533,-1 1 79,1 3-991,-10-14 660,-1-8-1168,-3-3 2178,-22-8 1,-6-19-1,-23-4 1</inkml:trace>
  <inkml:trace contextRef="#ctx0" brushRef="#br0" timeOffset="22666">19720 5787 24898,'-28'19'967,"0"21"-2794,-2-16 1620,-1 25-1688,10-11 1,-1 1 1763,5-7 0,1 1 0,-5 14 0,1 1 0,7-11 0,0 0 0</inkml:trace>
  <inkml:trace contextRef="#ctx0" brushRef="#br0" timeOffset="32100">21947 5632 25798,'-37'0'180,"16"10"1442,-11-8-1723,10 14 166,-8-14-196,-1 4 371,9-6-452,-2 0 212,-11 0 0,8 0-608,-25 0 366,21-15-786,-14 11 757,0-24-1285,10 9 586,-20-15-192,27 5-320,-16-10 42,25 14-343,-11-20 662,17 19-802,-3-10 748,3 0-122,3 8 105,-6-19 507,6 20-129,-5-17 332,7 18 151,-4-28 388,8 26 438,-1-25-105,5 29 369,0-17-189,0 19 88,16-6 998,-13 11-666,13-1 878,-3 2-272,3-7-216,1 7 157,18-14 160,-19 14-163,22-9-676,-12 9 779,1-3-1161,2-1 88,1 1 179,-1-2-407,2 1-87,11-8 111,-11 6-402,20-12-3,-25 17-10,9-3 152,-15 8 96,-1 2 66,-2 0-174,1 1 144,0 1 201,0 0-77,9-3-70,-6 3 20,17-7 61,-17 7-745,20-4-219,-22 7-1442,13-1 509,-21 3 1440,0 2 1,-7 0 0,-1 1 0</inkml:trace>
  <inkml:trace contextRef="#ctx0" brushRef="#br0" timeOffset="32516">21740 4174 23369,'-19'0'1619,"38"0"-1619,-9 0 90,35 0-90,-22 0 0,5 13-1010,2-9 909,1 9-713,0 0 82,1-10 541,-1 22-1133,-2-15 737,-1 11-403,-4-5 713,6 13-901,-13-6 153,3 13-337,-15 10-355,-2-9 118,-1-1 1,-4 1 1506,-21 8 0,17 17 0,-17-20 0</inkml:trace>
  <inkml:trace contextRef="#ctx0" brushRef="#br0" timeOffset="56798">26958 3672 25528,'0'-10'-4317,"-12"1"3340,9 4-1059,-10 1 2842,13 2-1382,0-1 100,0 1 209,0 0-1240,0 16 1687,19 2-346,0 18 100,3-9-808,9 1 1094,-28-7-533,29-2 905,-15 6-726,8-7 833,3 4-576,-12-12 1103,15-2 28,-9-5-864,13-27 0,3-10 785,10-7-1969,-14 3 1,5-10-1,-3 4 243,-6 6 0,0 1 639,-3 2 0,2-2 0,-2 2 0,2-4 0,-2 2 0,2-1 0,0-1 0</inkml:trace>
  <inkml:trace contextRef="#ctx0" brushRef="#br0" timeOffset="61565">1680 10244 23009,'3'20'-5256,"3"8"2538,13 14 1901,-1-9 1,0 0-107,-4 16 502,6-3 0,1 1-58,-1 12 288,-5-9 1,0 1-2051,1 7 2185,-6-19 0,0-2-56,2 12 214,-1-1 15,-2-5 158,-2 9 92,-2-16 44,0 1-97,-3-19 11,0-5-267,-2-5 236,0-19 142,-17 9 1234,12-40-1593,-30 15-91,21-12 1,3-6-136,1 14 1,-2-2 9,-1-8 1,-1-4 0,1 2 45,2 2 0,2-1 26,-2-13 0,1-6 0,0 6-125,1 12 1,1 1-326,4-6 0,1-5 1,2 8 671,1-10-22,7 15 1,3 3 1028,9 3 332,1-1 341,8 19 605,-6 8 266,22 21-1401,-5-8 29,5 41-1281,-11-22-311,3 28-823,-2-8 451,-10-10 0,-1 1-1762,9 19 981,-9-7 0,-2-1-171,-2 7 579,-9-20 1,-2 2 557,-3 26-105,-2-15 667,-11-9 0,-4-1 239,-18 4-404,4-8 0,-4-2 986,-18 1 488,0 6-732,12-20 0,3-3 0,0-5 0</inkml:trace>
  <inkml:trace contextRef="#ctx0" brushRef="#br0" timeOffset="62016">2825 10419 23909,'0'-6'-5846,"-18"2"6810,-1 3 139,-18 16 969,7 9-1503,12 9-992,7 18-478,11-19-696,0 12 1597,17-4-1838,-13-12 72,32 9-486,-9-22 1187,19-1 1098,-8-11 950,3-3 613,-16-21 62,4 15-447,-14-23 0,-4-6-200,6 9-435,-5-13 0,-1-1-550,-1 1-379,2-18-564,-7 30-183,2-3-107,-3 22 406,11 22 229,-3-8 647,18 50-1105,-10-35 434,10 31-356,-9-24 9,1-2-536,0-3-1439,8-3 2081,-8-3 852,6-8 0,-9-2 0,-1-7 0</inkml:trace>
  <inkml:trace contextRef="#ctx0" brushRef="#br0" timeOffset="62232">3322 9816 24449,'-16'-43'-8461,"12"6"6771,-11 11 1065,15 9 1234,-10 8-449,8 24 103,11 24-837,-4 14-159,11-13 1,7 5-1,-6-2 812,-12-6 0,0 1-244,15 12 1,8 4 0,-6-5 42,-13-13 0,-1-1-998,19 23 1,0-3-738,-6 5 395,-6-15 1,-1-1 525,-1 1 1008,-3 8 0,-7-23 1,-3-1-1</inkml:trace>
  <inkml:trace contextRef="#ctx0" brushRef="#br0" timeOffset="62365">3162 10586 23819,'-34'-50'-7345,"16"15"4181,1-19 1488,17 22 1631,18 0 1326,-13-1-1464,46 0 1595,-21-2-1675,1 18 1,2 1 2063,19-18-298,6 3-937,1 2 1,-28 16 0,0 0 0,30-10-1</inkml:trace>
  <inkml:trace contextRef="#ctx0" brushRef="#br0" timeOffset="62699">4122 9994 24089,'-23'17'1670,"-16"-13"-1190,34 29-3363,-36-12 4115,16 7-1425,-14 10 255,17-16-22,9 14-892,13-17-1139,0 5 264,24-5 1704,-18-6-3012,54 0 2722,-37-9 202,10 0 0,1-6 221,0-15 1388,25-4 862,-38-16-1109,13 3 108,-33 8-721,5 33-1816,-6 9-165,0 28-1045,17-6-2579,5-6 945,22-13 4083,-8-9 0,3-10 0,-9 0 1</inkml:trace>
  <inkml:trace contextRef="#ctx0" brushRef="#br0" timeOffset="63265">4465 9374 24988,'21'12'-3377,"7"-11"4455,-25 31-3813,25-14 2164,-13 20-1381,17-1 1468,-7 8 1,-1 4-25,-8-17 0,-1 1-597,10 20 0,-2-1-199,-1 7-882,-1-4 1918,-8-19 1,0 0-853,3 15 1225,4 10-423,-11-27 426,-2-6-452,-2 1 587,-2-34 1304,-2-16-702,-1-24-200,0-11-24,0 11-8,0-1-226,0 0 123,20-9 591,13 19-758,-3 15 0,3 4 1654,24 6-1051,-17 7 1,0 2 850,9 2-201,13 21-546,-21-16 385,-4 39-2140,-4-24-387,-5 20-1345,-7-7 192,-4 1-18,-10 19 403,-2-12 1387,-10-5 0,-7 1-244,-20 3 2115,-8 13-961,8-31 1,-1-3 1389,-7 5-1308,6-9 0,2-5 1543,0-4-1490,-4-40-730,25 6 1,4-33 0,7 16 0</inkml:trace>
  <inkml:trace contextRef="#ctx0" brushRef="#br0" timeOffset="63585">5637 9601 23549,'11'0'1259,"-2"0"-989,-2 0 180,-3 22-3313,-2 7 1044,-2 15 689,0 0 283,0-8-660,0 20-89,0-14 90,0 24-91,0-32 1902,0 4-246,16-17-190,-13-7-568,32-3 1691,-9-6 102,9-3 366,14-22 857,-19-10-1585,-6 2 0,-1-2 628,2-20 144,2 1 161,-11 14-1626,-6 7-660,-1 2-212,-3 6-759,-1 3 622,-1 9 598,-2 2 243,1 21-1243,0-11 297,2 28-1529,7-4-319,1 7 2745,19 11 1,-8-28-1,11 1 1</inkml:trace>
  <inkml:trace contextRef="#ctx0" brushRef="#br0" timeOffset="64099">6720 9337 24808,'-36'-2'-338,"14"16"1510,0-11-820,19 30-2821,-7-7 1520,10 23-557,0-7 377,24 0-911,-18-12 135,37-1 355,-38-2-699,31 6 2347,-20-11-1067,5 4 723,-9-15 287,-12-2 402,-20-6 1728,15-15-3396,-30 9 2967,31-20-2228,14 21 2791,24-12 136,13 8-1524,-12 0 0,-1-1 1087,11-5-1890,-5 2 0,-1-1 2707,6-5-2367,-3-3 0,-1-2 2012,-4-1-2530,-6-1 1,-3-1-427,-10 3 6,-1-8-185,-12 12-710,-2-1-239,-3-5-704,0 8 357,-20-1 631,1 10 758,-17 3 726,19 25 112,5 8-70,12 13-522,0 2 150,0-10-450,26 0-1107,-3-2-1564,27-3 3110,-6-2 1,7-7-1,2-1 1</inkml:trace>
  <inkml:trace contextRef="#ctx0" brushRef="#br0" timeOffset="68966">1375 12152 26787,'0'41'-6205,"21"-6"2985,-15 9 1956,31-1 747,-33 6 78,30 7 7,-17 0 0,-1 1-91,1-22 1,1 2-1212,-1 6 1,0 6 0,-2-7-816,6 16 2497,-8-21 0,0-2 1,2 9-1,-1-4 1</inkml:trace>
  <inkml:trace contextRef="#ctx0" brushRef="#br0" timeOffset="69135">1430 12881 25258,'0'-20'-6295,"0"2"4346,19-1 3838,-15 4-2185,32-13 1200,-5 8-1299,7-4 1,2-1 494,-8 9 0,0 1-16,23-15 1,0 1 0,-23 14 0,-1 1-1,10-4 1,1-1 0</inkml:trace>
  <inkml:trace contextRef="#ctx0" brushRef="#br0" timeOffset="69465">2240 12436 24988,'-29'16'3062,"-18"-12"-3070,41 27-2671,-45-27 3051,33 28-949,-11-17 1520,-2 24-1073,15-14-346,-6 5-368,11-10 65,11-1 399,0-2-1451,20 3 806,-15-8-2146,42-1 2455,-22-7 485,25-4 219,-6 0 265,20-14 1680,-14-8-811,-9 3 0,-2-3 968,2-13-471,-13 12 0,-2 0-901,-4-2 75,0-4-1056,-17 12-652,-2 22-1535,-3 8 26,0 25-10,0-5-886,24 12 73,7-21-652,26 5 3834,-14-14 1,-1-7 0,-14-3 0</inkml:trace>
  <inkml:trace contextRef="#ctx0" brushRef="#br0" timeOffset="69903">2565 11839 25258,'-11'-8'-4561,"3"1"3882,1 3 328,22 22-884,10 12 495,14 14 471,-17-20 1,1 2 57,5 7 1,0 0-644,-6-6 0,1 0 638,15 20 0,-1-1 0,-16-19 1,-2 0-160,7 6 1,-2-1 263,5 10-76,-3-5-47,-6-5-76,-3-5 50,-7-5-386,-1-5-616,-6-5 1024,-1-22 794,-21 9 1143,15-40-1632,-15 19 174,4-24-510,11 7 675,-12-21-454,16 15 585,12 8 1,0 2-47,-6-1-636,24 10 0,5 4 2455,-8 7 87,34 0 398,-10 15-1005,-14 24-725,19 11-835,-29 13-822,-10-12 0,-3-1-1154,-3 13-757,-3 14-183,-8-15-278,0-3-341,-20 0 3408,-2 6 0,-2-16 0,8 5 0</inkml:trace>
  <inkml:trace contextRef="#ctx0" brushRef="#br0" timeOffset="70253">3708 12159 23819,'22'0'1169,"1"0"-719,6-15 647,-7 12-693,7-28-798,-11 15 352,0-16-675,-1 2 216,2-24-540,-10 9 416,-3 3 1,-2-1-1339,-3-12 939,-13 8 0,0 0-792,5-11 819,-15 21 0,-5-1 593,10 2 1,0 2-138,-5 8 0,-1 2 177,-6-12 1,2 1-152,-2 4 855,-12-1 329,23 22 490,4 48 204,8-7-1158,13 19 0,6 3-276,0-20 0,2-1-148,2 8 1,3 4 0,0-4-80,4-1 0,-1-1-227,4 9 1,-1 0-336,-7-15 1,1-2-342,-1-2 0,0-1-1364,20 22 2586,-11-19 0,1-1 0,14 7 0,-14-14 0,-1-1 0</inkml:trace>
  <inkml:trace contextRef="#ctx0" brushRef="#br0" timeOffset="70549">4355 11945 25708,'4'-7'-1147,"3"2"2435,5 0 393,2 1-754,18-7-413,-8 1 102,11-4-339,-6-2 179,4-5 276,0-2-603,0-4-669,-4-4-219,-1-1-105,-2-14-449,-12 11 31,-1-19-313,-12 25-194,-27-3-71,20 18-252,-45 5 2055,31 6 203,-37 21 1035,24 2-689,8 7 1,3 4 322,6 12-590,7-4 1,2 0 190,7 8-487,28 10-4649,20-15 3104,-18-27 0,3-3 1461,5 0 0,0-2 0,25-3 0,-30-7 0,1 0 0</inkml:trace>
  <inkml:trace contextRef="#ctx0" brushRef="#br0" timeOffset="72607">5492 11857 23459,'0'-25'-5486,"0"2"3448,0 2 1243,16 0 2505,-12-2-1860,24-4 1439,-25-3-1694,26-4 383,-15-1 834,16-5 461,-8 1-162,2 0-1332,0 0 860,1 2-972,-2 1 1149,0 4-1085,-3 3 564,-2 3-983,-1 6 182,-5 2-355,0 4 65,-4 4 941,-1 4 0,-2 3 0,-1 3 1</inkml:trace>
  <inkml:trace contextRef="#ctx0" brushRef="#br0" timeOffset="73633">6440 10855 24629,'0'-8'-4677,"0"-1"3088,0 3 615,0 18 515,-13-9 2611,9 52-2702,-9-27 893,13 35-2029,0-4 1146,26-14-830,-13-10 0,2-1-1105,16 0 381,16 4 1736,-28-20 0,24-4 0,-12-3 0</inkml:trace>
  <inkml:trace contextRef="#ctx0" brushRef="#br0" timeOffset="74103">7073 10626 24718,'-20'15'2939,"-13"8"-2449,14 9-1937,-14 24 667,15-18-135,6 16-83,12 0-239,0-14-360,22 19-922,7-29 704,25 7 1015,-8-23 567,-1 0 304,-9-10 826,-3-3 445,1-1-555,8-20 1768,-14-5-1680,3-25-494,-22 8-1748,-4-15-130,-5 22-811,-26-9-955,19 18 2971,-43 3 1,30 7 0,-21 1 0</inkml:trace>
  <inkml:trace contextRef="#ctx0" brushRef="#br0" timeOffset="74832">7562 10842 24808,'0'-47'-5935,"0"8"3896,0-6 885,0 7 515,0-25 214,0 11 273,0 5 0,0 0 13,0-10-659,0 18 0,0 2 978,0-13 180,0 1-180,0 5 179,-19-8-1025,15 19 393,-28-7 96,28 27-168,-22 2 1334,22 25-540,-9 17 433,13 12-972,0 13 322,10-17 1,1 2-383,-6 23-19,23-7 1,3 1 131,-18-24 1,0-1-595,23 20 0,3-2 297,-18-22 0,-1-2-169,5 6 0,2-1 444,0-5 0,-1-3 144,13 10 14,-6-13 1,1-3 594,3-5 233,24-3 513,-28-26 833,9 11-270,-9-51-839,-9 30-594,-7-11 1,-4-3 14,-3 1-196,0-23-679,-10 32-741,-19-9-1599,14 22 307,-14 21 3308,19 13-2189,19 24-133,1-3 127,22-5 1103,-4-14 677,-6-9 1016,5-10 543,-18 0-2564,4-19 2240,-8-4 196,-8-21-880,-1 11-477,-6 0-1262,0 8-390,0 4-678,0 23 0,0 10-299,17 8 342,-13 15 305,31-30 1370,-31 30-1456,35-31 1651,-21 24-2104,17-26 2213,-8 10 0,-4-12 1,0 0-1</inkml:trace>
  <inkml:trace contextRef="#ctx0" brushRef="#br0" timeOffset="75483">8642 10258 25168,'0'14'-5216,"20"4"3454,4 24-275,21 1 1706,-9-7 7,7 6 126,-20-18 43,11 9-1362,-24-19 1105,9 2-800,-15-10 1374,3-20 658,-4-12-724,-20-11-715,13-5 356,-13 11-147,17-2 822,-11 3-758,8-5 918,-8 11-1891,28 4 2495,3 32 41,20 10-431,-2 24-388,-15-14-767,8 9 706,-16-20-873,8 9 48,-7-17-761,-9-24 1669,-2-13-640,-5-17 423,0 1 256,0 9-5,0-9 418,0 12-180,0-7-934,16 24 1039,-1 13 26,15 2 652,-16 19-1887,12-21 1731,-17 16-1898,12-16 1990,-11 6-1198,1-8-499,-6 0 603,3-14-363,-6-2 991,5-15-1482,-4 14 1488,6-8-1588,-6 23 2237,8-9-1824,3 11-226,1 17-2445,19 8 1553,-10 8-1336,13 3 2655,-10-10 0,6 0 0,-1 0 0</inkml:trace>
  <inkml:trace contextRef="#ctx0" brushRef="#br0" timeOffset="77053">9977 9416 25888,'-19'45'-2847,"4"-6"1645,15 9-843,0-5 907,0 4 320,0 5 233,0-1 147,17 2-1762,-12-3 1262,35 1 85,-20-3 66,23-2 684,-9-3-435,1-2-75,-11-16 0,0 0-239,12 9 481,10 8-667,-19-22 1204,-1-1 1,-2-7-1,0 0 1</inkml:trace>
  <inkml:trace contextRef="#ctx0" brushRef="#br0" timeOffset="77516">10610 9816 24359,'0'-6'-5306,"0"1"3537,-10 0 2504,7 1-2012,-14 0 2427,12 0-1330,-6 3 1069,0-1-1215,2 17 1343,-9 6 428,8-3-1203,-7 31 705,11-31-1584,-1 26 296,6-19-1176,17-4-575,2-6 1178,18-7 716,-18-23 817,28-11 796,-25-9-978,4 8 1,1 1 1135,-2-9 99,0-7 411,-10 8-1576,-8 12-1248,0 16 644,13 21-1740,9 26 3,-3-7 596,6-15 1,1-1-63,-6 7-535,32-11 1206,-22-2 252,-2-12-636,2 0 1510,-2 0 0,2-24 0,-1-6 0</inkml:trace>
  <inkml:trace contextRef="#ctx0" brushRef="#br0" timeOffset="77716">11220 9260 25528,'-17'-28'-6947,"13"3"4745,-27 5 2810,17 2-1518,-3 33 2778,7 7-1493,28 22-1958,7 16-1265,10-20 2673,1 10-1209,1-4 31,-7-12-88,13 11-1086,-19-22 2308,0 3 1,-12-13 0,-3-1 0</inkml:trace>
  <inkml:trace contextRef="#ctx0" brushRef="#br0" timeOffset="77853">11063 9514 23639,'0'-30'-6206,"0"6"3988,26-8 3340,9 12 256,15-7-944,0 12-158,-11 1 0,-1 4 1,-1 2-1</inkml:trace>
  <inkml:trace contextRef="#ctx0" brushRef="#br0" timeOffset="78132">11583 9061 25528,'0'-4'-5216,"-10"0"5755,7 21-1670,14-12 1359,-5 30-1625,35-5 1162,-14 9-629,10 5-1094,-1-10 1792,-11-2-1566,-4 2 460,1-2-736,-4-2 1145,-1-1-1553,0 5 1184,-8-9 1110,3 3 0,-11-13 0,2 0 0</inkml:trace>
  <inkml:trace contextRef="#ctx0" brushRef="#br0" timeOffset="78419">11655 9370 23459,'0'-20'-6295,"0"0"4346,0 5 885,0-11 335,22 3 2307,2-17-982,2 15 394,23-13-883,-30 18 1469,25 0 642,-9 10-81,-12 5-124,16 2-1764,-21 18-1025,5-11 472,-10 29-2114,-2-29 1798,0 33-2182,-2-32 1255,-1 33-890,0-34 1184,1 29 566,-2-21-1025,4 11 1864,-5-13-1484,0-5 1823,-2-5-204,-2 0 923,1 0-1164,1-18 1,-1 14 0,2-14-1</inkml:trace>
  <inkml:trace contextRef="#ctx0" brushRef="#br0" timeOffset="78748">12250 9036 25978,'20'37'-8360,"-15"-5"6108,29 2 1948,-30-5-502,26 2 620,-11 12-1065,1-11 62,9 8-1636,-18-18 1759,5-3 272,1-2 794,-11-5 1,9-1 0,-6-4 0</inkml:trace>
  <inkml:trace contextRef="#ctx0" brushRef="#br0" timeOffset="78909">12115 8707 23819,'-3'-2'343,"17"1"1,7 0-1</inkml:trace>
  <inkml:trace contextRef="#ctx0" brushRef="#br0" timeOffset="79316">12375 8659 24808,'13'14'-4975,"-2"-11"5771,18 48-3418,-8-25 2025,1 10 0,1 3-374,8 4 687,-11-15 0,1 1 92,0-1 1,0-2-1669,11 15 1840,-6-10 0,0-1-1206,3 2 1307,11 12-6,-20-26 505,0 2-897,-9-12 709,-5-4 223,-1-17 219,-5-14-603,0-11-299,0-7 94,0 6-82,0-1 13,0 1-214,0 2 86,0-4 103,0 14 105,0-3 323,19 21 2033,3 2-168,22 7-629,-12 18-916,0-14 641,-21 31-1835,8-9 220,-12 7-916,5 14-1831,-8-17-197,-4 7 652,-21-13 2168,15-2-1789,-29-4 2892,31-4 1,-24-6-1,10-4 1</inkml:trace>
  <inkml:trace contextRef="#ctx0" brushRef="#br0" timeOffset="79648">13100 8822 24539,'18'0'809,"-6"13"-4889,3-10 4426,-9 20-2983,15-8 1981,-10 0-331,10 18-52,-8-27-617,14 36-675,-13-37 2777,12 21-1755,-14-25 3282,6 3-1084,-7-24 517,1 15 1637,-6-33-3210,1 34 2770,-4-35-2808,3 19 1244,-3-5-1953,2 2 225,0 21 2131,4-6-2293,-1 8 2135,5 18-3499,0-14 2999,4 34-1988,2-33 1781,2 37-3134,11-17-336,-6 2-914,18 6 3623,-18-29 1,7 9-1,-9-13 1</inkml:trace>
  <inkml:trace contextRef="#ctx0" brushRef="#br0" timeOffset="79817">13708 8372 25258,'-22'-28'-6002,"4"4"3515,7 7 1547,8 3-12,-8 34 2062,29 28-2445,3 9-124,-1-9 1,1-2-1958,0 2 3345,-3-8 0,1-2 0,2 3 0,17 8 0</inkml:trace>
  <inkml:trace contextRef="#ctx0" brushRef="#br0" timeOffset="79982">13670 8650 24988,'0'-29'-6385,"0"6"3897,0 4 704,24 6 3782,-18-1-2688,38 2 1541,-39-1-1916,39 3 1166,-38 2 1,37 4 0,-17 1 0</inkml:trace>
  <inkml:trace contextRef="#ctx0" brushRef="#br0" timeOffset="80232">13998 8638 23459,'9'17'-8343,"0"-13"9188,0 26-3071,2-28 3497,6 16-1893,-3-16 1840,19-14 523,-16 8-1251,16-47 1226,-20 30-1281,1-27 931,-9 18-1593,-3 3 1936,-1-17-2866,-19 19-1364,14-10 279,-28 22 1972,28 27-293,-10 8 796,14 17-2092,26 14 85,6-21 476,-1-5 0,2-4 1557,19-7 1,1 12 0,-15-17-1</inkml:trace>
  <inkml:trace contextRef="#ctx0" brushRef="#br0" timeOffset="80482">14203 7733 26517,'33'18'-3192,"19"-15"4137,-30 39-4353,24-22 3500,-7 23-1118,0-5 402,2 5 57,-2 5-1176,-3 6 1136,-13-10 1,-3 2-695,-5-10 1,-3 4-153,-1 17 1,-2 10 0,-5-6 1372,-9-8 0,-3 0 0,6 3 0,2 4 1,-3-6-1,-7-6 0,1 0 0</inkml:trace>
  <inkml:trace contextRef="#ctx0" brushRef="#br0" timeOffset="81682">5655 12014 25888,'17'19'-6225,"-13"10"3467,28-15 3550,-28 14-1848,43 10 1003,-27-6-740,29 11 734,-24-18 1,-2 1-1450,17 13 1521,-3-4 0,1-1 525,11 5-760,-4-7 0,2-2 680,11 3-718,-18-13 1,0-2 191,15 5-668,2-5-348,-5 0 1326,-2-5 1,-5-1-1,-2-1 1</inkml:trace>
  <inkml:trace contextRef="#ctx0" brushRef="#br0" timeOffset="84131">7062 12447 24898,'0'-3'-4046,"0"15"2007,22-8 3687,-17 33-3184,39-19 2013,-27 22-1817,20-7 1212,3 18-1650,-10-13 1688,-6-7 1,-1-2 6,1 3-1227,10 11 1684,-19-23-1245,0 2 1248,-9-11-938,-3-21 1202,-21-13-611,12-14-514,-19-8 0,-1-3-104,19-9-12,-15-1 0,1-1-454,19 4 215,-5 11 0,2 2-113,5 0-1666,0-17 2797,17 33 1,-13-2 0,13 13 0</inkml:trace>
  <inkml:trace contextRef="#ctx0" brushRef="#br0" timeOffset="84441">7712 12271 26338,'-34'19'2252,"14"8"-3675,9 11-762,11 2-8,0-6 731,0 1 417,24 2-71,-18-2-732,39 9-126,-15-14 746,24 8 979,-8-24 1345,12-1 95,-24-11 386,8-20 1042,-9-9-600,-12-8-1142,0-16-175,-16 19-1147,-23-21-1643,13 25 589,-28 7 0,-5 3 114,13 0 1168,-13 9 1,-3 3 0,5 1 0,-9 5 0</inkml:trace>
  <inkml:trace contextRef="#ctx0" brushRef="#br0" timeOffset="84665">7960 12116 25528,'0'-5'-5216,"0"1"3537,0 2 795,0-1 425,0 1 33,18 0 2200,11 2-625,33 0-1149,-7 0 503,-11 7 1,1 1 124,11-5-506,-16 12 1,-1-1-467,17-11 560,1 20-2713,-3-20 2427,0 12 1,-2-13 0,-1 4-1</inkml:trace>
  <inkml:trace contextRef="#ctx0" brushRef="#br0" timeOffset="85033">8945 11870 25798,'-20'-4'-870,"-1"18"2222,-3 11-1498,-7 11-101,27 1-607,-11-6 0,0 0-154,11 9-158,-8-2 0,-1-1-321,8-4-843,-12 13 446,11-24-239,-12 4 1944,7-18 1869,-18-2 251,11-27-1128,-16-10-926,14-10 103,4 10 0,2 0-812,1-7-23,-1-13 110,11 6-897,2 13-192,25-13 2937,-18 24-730,55-1 2574,-38 15-154,34 2-404,-21 5-304,3 0-355,2 20-1456,19 4-1127,-14 0-200,-8 2 0,0-1-2046,5-6 2785,-10 6 0,0 0 1,5-11-1,7 1 1</inkml:trace>
  <inkml:trace contextRef="#ctx0" brushRef="#br0" timeOffset="85199">9393 11656 26068,'-13'-6'-3052,"10"22"993,-11 17 1546,14 11-1420,0 7 15,0-11-5,0 0 1702,0 16 1,17-17 0,3 10-1</inkml:trace>
  <inkml:trace contextRef="#ctx0" brushRef="#br0" timeOffset="86031">9647 11537 23999,'18'-21'54,"10"4"1495,-25 3-3665,9 4 3168,-2 2-194,-8 1-1820,12 3 1653,-13 20-2314,2 9-160,-3 11-199,3 1 1223,0-10-1419,3 2-115,0-3 846,12 6-1051,-1-10 2349,12 2 719,11-9 255,-8-8 508,29 2 122,-24-6 1113,20 4-585,-29-1-254,5 1-365,-21 1-1082,-3 2-1399,-5 3-1339,-4 11-72,-17-3-821,12 15 3307,-33-16 0,32 6 0,-14-10 0</inkml:trace>
  <inkml:trace contextRef="#ctx0" brushRef="#br0" timeOffset="86382">10823 10744 24718,'0'51'-5036,"0"-5"3178,-20 8 2316,14-1-1167,-14 6 816,11-26 0,4 2-321,3 0 0,0 3 85,-7 17 1,4 1-921,13-13 0,5 0 67,-2 2 1,2 3 0,3-6-237,9-4 0,3-5 1141,5 10 0,2-4 0,-6-16 0,1-4 1,2 0-1,0-1 0</inkml:trace>
  <inkml:trace contextRef="#ctx0" brushRef="#br0" timeOffset="87115">11438 11002 25258,'0'41'-6116,"20"-5"2632,-16 4 2293,31-5 939,-31 1-268,28 15 42,-12-13 84,13 17-1435,-14-28 1917,3 3 732,-14-14-1229,2-7 516,-4-2 72,-5-20 254,0-18 10,-1-10-494,1 2 1,-2-2-451,-13-16-85,12 18 0,1-2-327,-7 3 0,2 1-865,6-16 1785,0-7 0,0 31 0,0 5 1</inkml:trace>
  <inkml:trace contextRef="#ctx0" brushRef="#br0" timeOffset="87432">11908 11130 25078,'0'10'-5486,"1"-2"2961,0-2 914,1-3 482,10-25 2327,-3 17-683,5-25 0,0-4-173,2 9-682,-1-12 0,0-1 1069,1 3 288,4-17 14,-13 30 478,-2-3-2048,-26 19 504,16 22-129,-30-10 1229,32 57-1684,-26-34 631,25 10 0,4 4-832,-15 2 987,15 10-757,28-19-1231,-21-5-278,50-5-2456,-12-6 4846,17-9 0,2-5 0,-15-6 0</inkml:trace>
  <inkml:trace contextRef="#ctx0" brushRef="#br0" timeOffset="87682">12607 10633 25978,'-21'0'1169,"1"0"-899,-7 15 631,8-12-465,-9 53-1485,20-33 394,1 12 0,3 1-592,4-3-1159,26 21-513,4-25 1050,-2-7 1,2-2-1044,14-1 2686,15 1 1,-23-13-1,13-3 1</inkml:trace>
  <inkml:trace contextRef="#ctx0" brushRef="#br0" timeOffset="87948">12968 10647 26068,'-19'-6'-1163,"2"2"603,-6 21 1607,11 6-1700,12 22-1089,0-9 497,0 1 402,0-14-843,15-1 347,-11-3-98,32-3 398,-11 0 550,19-8 1643,-4 0-5,-8-28 456,-15-4-1342,-9-20-1337,-28 3-1235,-4 5 2214,-21 9 1,21 14-1,4 7 1</inkml:trace>
  <inkml:trace contextRef="#ctx0" brushRef="#br0" timeOffset="88253">13173 10547 25798,'5'0'809,"1"0"-719,-2 0 0,9 0-90,-2 0 0,6 18-1818,-2-13 1475,2 29-1752,9-13 675,-5 9-453,6-3 344,-3-3-36,-8-13 524,6 11 1172,-12-15-774,0 3 1350,-6-5-1195,-2-5 2360,-1-22-1948,0-12-93,-1-32-657,0 7 58,-7 19 0,-1 1-986,4-6 306,-10-11-99,3 24 1034,8 5 1,-8 2 0,11 3 0</inkml:trace>
  <inkml:trace contextRef="#ctx0" brushRef="#br0" timeOffset="88521">13548 10079 25798,'-19'-9'-3137,"3"2"2457,6-3-837,7 3-969,10 24 960,15 7 1323,6 9 0,3 3-161,8 15-575,-6-8 0,-3-2-278,-1 0-140,-7-9 0,-1 0-191,2 4-533,8 15 2134,-17-24 0,2 3 1,-9-13-1</inkml:trace>
  <inkml:trace contextRef="#ctx0" brushRef="#br0" timeOffset="89217">13643 10329 22830,'-14'11'1861,"4"8"-3610,-4 16 424,9-2-264,1 3 481,3-9 96,1 2 200,0-2-785,17 0-605,-13-2 956,13-1 241,5 6 468,-1-9 438,20 7 385,-22-16 209,8-1 315,-16-7 559,9-3 425,-11-23-726,1 16 1140,-9-54-2243,2 34-100,-1-11 1,-4-3-471,-18-2-906,15-15 814,-12 27 1,-3 2-1067,-3-15 1157,3 7 0,-3 1-1620,-12-2 2448,14 9 1,1 1-416,-4 2 304,-7-8 775,19 21 401,-3 0-530,13 25-5,19-9 820,-12 32-1776,36 1 607,-9 9-552,-13-19 1,3 0 113,7 4 0,-1-1 33,6 16-982,-6-7 0,1 0-772,3 4 1493,-6-10 0,1-1 0,2-1 0,7 9 0</inkml:trace>
  <inkml:trace contextRef="#ctx0" brushRef="#br0" timeOffset="89798">13928 9620 25528,'0'-3'-4227,"24"0"7114,9 17-3430,13-11 1252,2 29-1607,-7-16 720,-10 7 0,1 3-436,20 9-9,-9 0 0,-2 3 734,-16-15 0,-2 3-1085,13 20 0,-3 3 331,-16-18 1,-2 1-450,3 9 1,-3 3 187,-8 6 0,-4 0 150,1-11 1,-3 2-377,-4 5 1,-3 4 0,-3-3-102,-6-3 0,-2-1 1336,-2 13 0,-3-1 1,-2-17-1,0-1 0,5-1 1,1 0-1</inkml:trace>
  <inkml:trace contextRef="#ctx0" brushRef="#br0" timeOffset="125136">8973 3431 26158,'-8'-4'-3104,"-2"0"2782,2 1-34,2-2 858,1 3-400,24 14-428,4 9-342,1 10-109,4-3 0,-1 0 44,-7 13 159,6-10 1,-1 0-309,0 19-172,-2 3-365,-3 5 869,-8-15 1,-1 1 209,-4-11 1,0 2 192,2 23 1,0-1-130,-4 8 321,0-14 0,0-2-83,-3 2 457,2 5 83,-2-27-209,0-10-550,-1-5-408,-1-6 592,1-24 98,-1-3 36,-22-27-408,8 7 0,-1-1 183,-7 5 1,-1-1-47,2-15 1,-1-3-58,-5-8 0,1 2-22,6 14 0,1-2 111,-2-2 0,-2-5 0,3 6-196,4 6 1,2 2 126,-1-1 0,-1-3 0,2 4 301,5 8 1,1 1-26,-3-6 1,2 1-64,1-18 465,4 20 106,2-11-15,2 27 202,22-5 1413,5 15-807,7 3 1,2 1 929,10 3-1150,-9-1 1,-2 3 713,-4 17-1319,11 5-308,-28 12-1646,-2 2-1218,-12-3-224,0 5 70,-18 2 2594,-8 20 0,2-16 1,2 13-1</inkml:trace>
  <inkml:trace contextRef="#ctx0" brushRef="#br0" timeOffset="125602">9455 2643 26068,'0'-14'-6296,"0"3"4348,-17 5 2615,13 3-835,-13 0 2003,17 2-2649,0 19 205,23-14 243,-18 43 129,45-21 357,-30 12 1,-1 4-748,6-14 0,1 1 213,10 25 0,-4 2-413,-13-23 1,0 2 561,10 22 1,0 1-43,-15-26 0,-1 1-765,11 28 1,-1-2 608,-6-3-134,-3-10 1,-1-5 124,-6-13-1210,1-1 1545,-6-37 1055,1-4 11,-3-24-196,0-22-33,0 9-269,0 6 0,0 1 159,0-5 60,0-17 1014,14 39-1204,1 4 479,2 35-479,5-8 746,-7 53-1821,5-30-98,-6 11 0,0 2-1075,2 2-297,5 9-1019,-6-19 2725,1-6 1,0-4 0,0-4-1</inkml:trace>
  <inkml:trace contextRef="#ctx0" brushRef="#br0" timeOffset="126016">10335 2982 24898,'0'-16'-4946,"0"4"2907,0 19 975,16 12 327,-12 13 13,32 6 586,-19-2-624,18 4-1028,-7 4 1651,-8-11 1,0 0-390,10 18 312,-11-19 0,-1 0-121,3 9 36,0-4-88,-6-5 267,-1-5-266,-5-4 20,-2-6-313,-3-2 462,-21-8 2893,-12-26-2242,1 2 0,-2-4-138,6-5 0,-1-3-65,-10-16 0,1-2-136,14 14 1,1-1-29,-2-5 1,0-5-1,3 3-82,3 3 1,3-1-25,-6-25 1,4 1-1304,9 26 1,1 1 985,-2-9 1,5 1 406,11 7 0,2 2 731,-7-14-208,15 16 1,4 4 1428,7 5 840,25 5-132,-10 15-1918,-18 22 1,-2 7-581,0 6-514,-13 3 0,-2 4-828,-3 1 0,-2-1-1160,-4 25 2103,-9-8 1,-1-1 0,2 8 0,-4-22 0,-1 0 0</inkml:trace>
  <inkml:trace contextRef="#ctx0" brushRef="#br0" timeOffset="128647">11357 1505 22470,'-18'0'989,"2"0"-809,7 11-540,2-8 1903,1 20-2778,-1-10 851,0 14-311,-2 3-59,-2 8-131,0 8-9,0 8 29,0 5-1043,3 5 1803,4-30 1,1 0-317,1-1 0,1 1 181,1 0 1,-1-1-300,1 33 98,0-2 96,9-21 1,5-1-216,0-10 1,4-2 167,14 17 0,5-5 162,-8-18 0,2-4-523,21 6 0,2-5 531,-18-12 1,0-3 461,15 2 1,1-6 0,-12-8 0,-2-3 0,2-1 0,0 0 0</inkml:trace>
  <inkml:trace contextRef="#ctx0" brushRef="#br0" timeOffset="129236">11887 1492 24269,'-8'-5'-4665,"1"0"4361,3 4 1288,2 17-1829,1 12-4,25 12 200,-11-6 0,0 1-533,16 16 184,2-5 1,-2 2 179,-8 9 382,6-20 1,0-1-846,-1 12 401,0-5 488,-2-3 462,5 9 231,-9-16-503,8 10 161,-17-24-658,4 1-564,-9-13 1715,-1-17 873,-4-31-930,-1 0-187,0 4 0,0 0 212,0-3-58,19-8 822,2 8-47,2 15 438,20-3-531,-36 12-39,43 9 1047,-38 1 561,23 6-836,-22 20-2798,1-15 1060,-9 34-1724,-3-13-435,-22 22 2119,14-10-2227,-36 9 238,14-23 1284,1 5 1348,-13-16 0,24-5 1,-16-3-1</inkml:trace>
  <inkml:trace contextRef="#ctx0" brushRef="#br0" timeOffset="129598">12812 1505 23999,'3'-7'-638,"-2"25"-3202,3 8 1707,-4 15 1243,0 0 296,0-7 170,0 1 107,0-1-1370,0-1 768,0-4 932,19-2-111,3 3-227,1-11 334,27 4 576,-31-18 153,26 1 529,-23-6 330,1 0-1,-2-21 128,5-4 86,-9-1-592,3-27-844,-15 35-801,0-30-660,-5 28-779,0 25-810,17 10 178,5 26-857,12-20 3242,0 9 0,-3-27 0,1 9 0</inkml:trace>
  <inkml:trace contextRef="#ctx0" brushRef="#br0" timeOffset="129798">13662 1322 25348,'-51'0'1349,"2"20"508,6 4-1347,19 22-1927,9-10 80,15 0-432,0-10-7,21 7-835,-16-10-493,43 3 377,-26-18 503,25 1 1436,-13-8 1106,1 3 0,-1-20 0,0-5 1</inkml:trace>
  <inkml:trace contextRef="#ctx0" brushRef="#br0" timeOffset="130022">13780 885 24449,'0'-7'-4767,"-9"3"4748,7 16-716,-7 9 939,28 10-1718,-15 5 637,31-1 547,-9 22-1921,-5-10 1999,6-5 1,-2-1-1029,-8 7 63,7-9 1,2-2-1021,-5 3 1178,-3-10 0,-1-2 1077,2-1 0,5 1 0,-9-15 0</inkml:trace>
  <inkml:trace contextRef="#ctx0" brushRef="#br0" timeOffset="130231">14308 966 24898,'-20'-4'98,"-1"0"-314,-17 25 1713,5 11-1423,16 12-1151,-7 2 565,13 11-557,-2-14 291,6-7 0,6-1-1134,19 2-1380,-13 6-1423,51-19 4602,-29-12 0,35-2 0,-21-10 1</inkml:trace>
  <inkml:trace contextRef="#ctx0" brushRef="#br0" timeOffset="130552">14677 1057 23639,'37'-17'3399,"-2"-4"-2875,-18-16-2353,-5 3 565,-12 7-613,-17 13 773,-3 6 966,-19 8 228,4 20-160,14 1-450,-1 2 1220,20 13-1398,-5-21 1600,7 17-1975,24 0-1180,8-10-197,15 5-143,1-18 2538,-8 1 0,2-9 1,2 3-1</inkml:trace>
  <inkml:trace contextRef="#ctx0" brushRef="#br0" timeOffset="130882">15140 887 24629,'-16'-4'-1734,"13"14"-46,4 6-764,20 18 524,17 9 1201,-3-13 359,-2 7-388,-7-20-440,-7-6 719,-5-24 1430,-4 7 1511,1-55-1622,-4 35-512,-1-9 1,0 0-148,-1 4 478,3-8-589,-5 28 113,4 0-708,0 11 202,4 0 1660,1 18-2042,3-13 1432,3 33-2323,13-8 441,-5 7 1183,24-1 1,-15-11-1,11-2 1</inkml:trace>
  <inkml:trace contextRef="#ctx0" brushRef="#br0" timeOffset="131248">15955 704 24629,'-20'-7'-1192,"-6"1"984,-21 6 1008,3 19 692,8 4-889,16 18-1518,10-8 23,10-4-705,0-8 658,21-3-92,5 1-470,22-11 393,-2 0 392,-19-27 1684,8 14 309,-23-54-862,5 35 39,-10-22 1,-5-4-443,-2 5-111,-8 7 1,-1 2-1528,5 1 317,-13 4-840,1-2-399,12 13 1834,-13-1 272,6 14 770,8 20 284,11 12-701,-4 11-15,32 7 103,-12 10-939,-2-11-670,4-9 1,-1-2-284,-8 2 1820,26 4 0,-21-25 1,0-4-1</inkml:trace>
  <inkml:trace contextRef="#ctx0" brushRef="#br0" timeOffset="131465">16275 309 24539,'0'-7'-5666,"0"-1"4257,0 2 1064,0 1 246,16 2 2715,7 2-1256,20 1-512,6 18-1563,-10 7 1287,-3 13-658,-15 24-737,-1-15-658,-13 3 0,-3 2-902,2-15 0,-3-1 2178,-13 17 0,-1 1 0,8-11 0,1 0 0,-9 2 0,1 0 0</inkml:trace>
  <inkml:trace contextRef="#ctx0" brushRef="#br0" timeOffset="139870">8642 4002 22110,'-32'0'899,"4"0"-899,0 0 90,5 0-90,3 0 0,2 0 0,6 0 0,-3 0 0,0 0 0,0 0-90,-5 0 180,2 12 202,-15 4 335,4-1-473,3 6 0,0 2-21,-12-3-52,5 11 1,-1 2-36,-11 6-7,15-13 0,0 0 12,-15 19-375,-3 1-10,24-22 0,-1 2 134,-13 13 1,0 0 78,10-8 1,-2 1-5,-3 3 1,-4 3 0,4-2 86,3-4 0,-1 1-25,-10 9 0,-4 6 0,4-6-14,8-7 0,1-2 25,0 1 0,-3 1 1,4-2 33,4-6 0,2-2 76,0 0 0,-1 0-17,-12 12 1,-1-1 20,10-9 0,-1 1-14,-4 3 1,-3 3 0,2-3-8,3-3 0,-1 0 50,-11 10 0,-6 6 1,4-5 6,8-7 1,0 0-38,-8 7 0,-6 4 0,7-4 20,11-10 0,2-1-50,-4 3 0,-3 3 0,5-2-17,4-5 1,1 0-35,-2 4 0,-3 2 1,4-2-52,3-3 1,1-1-31,-7 8 0,1 0-143,-10 13-47,2 1-74,2-4 238,13-11 1,0 0-359,-12 15 312,8-6 1,0 1-209,-4 8 178,7-7 0,0 1-242,-4 8 231,11-19 1,0 2 9,1-1 0,1-1-139,-9 21 102,4-9 0,2 0-178,-3 8 224,5-7 0,0 0-189,-1 7 252,7-19 0,0 1-250,-2 12-171,0 1 356,2 1-267,1-1 87,-1 3 71,1-1 160,3-10 0,-1 0-108,-2 21 128,0-6 0,1 1 60,5-24 0,0 0-89,-2 10 1,0 2 98,2-3 1,0-1-134,-3 22 77,3-14 0,0 0-87,0 5 48,1-12 0,0-2-373,-2 5 510,2-5 1,-1-1 0,-1-4 0,-2 17 0</inkml:trace>
  <inkml:trace contextRef="#ctx0" brushRef="#br0" timeOffset="140482">5030 7828 21930,'-1'24'-5995,"0"1"4102,1 17 740,0-9 730,0 28-38,15-24 38,-13-4 0,0 1 133,13 4-675,-7-4 1,-2-1 542,-3 5 347,8 2 1,1 0-499,-3 0 371,-1-2 1,-1 0-89,1-3 308,3 23-277,-8-24 678,6 9-481,-4-13 95,1-2 141,0-1-111,4 8-205,-4-12 24,8 9-236,-6-18 153,3 0 511,-2-9 634,2-2 581,2-3 404,10 0 190,-3-19-16,21-3 194,-14-2-1898,-1-2 1,1 2 0,4 4 0,11-28 0</inkml:trace>
  <inkml:trace contextRef="#ctx0" brushRef="#br0" timeOffset="141566">2747 5362 23819,'-5'-13'-7802,"1"1"4915,1 3 1767,0 1 217,1 3 1362,-1 0-493,2 25 537,-2 14-1386,11 1 1,2 3 933,-5 28 124,11-26 1,0-1-449,-12 23 512,11 3-876,-2-1-707,-10 0-233,11-3 155,-7-3 1504,-5-4 0,5-3 1,-7-4-1</inkml:trace>
  <inkml:trace contextRef="#ctx0" brushRef="#br0" timeOffset="141720">2520 5952 23279,'0'-19'-6385,"0"0"4346,24-7 3942,-17 4-2362,41-15 1542,-13 17-577,13-8-263,-16 16 0,0 2 1,6-6-1,13-3 1</inkml:trace>
  <inkml:trace contextRef="#ctx0" brushRef="#br0" timeOffset="141932">2988 5633 23279,'-19'15'1634,"26"6"-7749,14 26 2953,5-8 1784,9 6 568,-19-11-339,17 1 1042,-9 0-2346,10 10-205,-9-13 1752,17 12 568,-17-27 638,6-1 1,-12-13-1,-1-3 1</inkml:trace>
  <inkml:trace contextRef="#ctx0" brushRef="#br0" timeOffset="142086">3392 5732 23819,'0'-22'-6116,"0"4"4528,0 0 433,0 25 337,0 6 212,15 28-1419,-11-8 593,24 1 1011,-9-6 1,-3-14-1,0 2 1</inkml:trace>
  <inkml:trace contextRef="#ctx0" brushRef="#br0" timeOffset="142334">3665 5563 23729,'-41'0'270,"17"19"184,-1-14 194,23 30-3207,-8-13 1754,31 15-1252,5-2 794,27-9 367,-13-13 272,3-8 292,-7-5-229,-10-18 1849,4-2-803,-20-21-611,-21 5 224,-15 0 1,-23 8 0,-5 6 0</inkml:trace>
  <inkml:trace contextRef="#ctx0" brushRef="#br0" timeOffset="142700">3915 5408 22470,'6'16'-7448,"-2"1"4856,-4 19 2202,17-19 302,-13 15-390,30-15 1216,-19 11-1320,13-7-765,-10-11 2606,-2-4 160,-9-23-606,3 13 1398,-6-35-1757,1 20-624,-1-20 990,-1 8-1050,-1 0-76,0 2-449,-1-4-15,0 10-1436,0 4 2105,2 11 220,0 8 1375,4 0-186,5 15-1582,0 3-1465,17 17 836,-6-16 1082,22 10 1,-13-26 0,10 9 0</inkml:trace>
  <inkml:trace contextRef="#ctx0" brushRef="#br0" timeOffset="143038">4525 5193 23279,'-36'0'450,"-2"15"1511,19 1-2339,2 16-992,17-4-809,19-11 725,-14 4-99,35-19 1357,-12 7-390,17-9-59,-3-14 1407,-20-2 295,-8-13-183,-14 3-1043,0 27 620,0 20-1851,0 34 480,0-4-676,16 14-1077,2-28 319,1 6 743,4-19 1689,-21-2-280,7-7 534,-9 2 0,-21-10 1,-5 1-1</inkml:trace>
  <inkml:trace contextRef="#ctx0" brushRef="#br0" timeOffset="143252">4760 4557 23729,'9'-3'3980,"0"0"-3165,1 24-5714,4-16 4401,-5 49-1619,5-30 1120,-3 10 0,0 4-319,6 4 152,-1-4 1,0 0-1876,4 7-88,8 13 1006,0-7-230,-6-14 2299,7 14 0,-18-26 0,2 4 1</inkml:trace>
  <inkml:trace contextRef="#ctx0" brushRef="#br0" timeOffset="143382">4762 5086 22830,'-13'-30'-9110,"2"5"6004,11 1 2878,27 3 2524,-20-2-2811,50-1 1678,-31-2-822,30 1 1,-12 0-1,3 2 1</inkml:trace>
  <inkml:trace contextRef="#ctx0" brushRef="#br0" timeOffset="143698">5383 4754 23279,'-42'33'1335,"3"-2"-1176,22-6-1167,-10-11 1858,24 13-2772,-10-18 2436,13 16-2113,0-13-87,23 3 151,-18-9-520,34 0 2071,-19-5-409,15-22 2326,-6-7-1414,-12-23 478,-7 12-81,-10-7-1604,0 19 640,0 27-2428,17 25-378,9 4 2526,-3-4 1,4-2 0,15-9-1,3 15 1</inkml:trace>
  <inkml:trace contextRef="#ctx0" brushRef="#br0" timeOffset="143866">5827 4537 23999,'-14'-7'-3516,"-3"1"3047,-11 6 1488,12 14-357,6 7-2640,10 10 1627,17 2 0,9-17 0,19-3 0</inkml:trace>
  <inkml:trace contextRef="#ctx0" brushRef="#br0" timeOffset="144036">5858 3790 24808,'-27'0'0,"0"0"-90,1 27-258,-14 8-361,10 17-1695,-6 4 2196,15-8 1,4 7 0,1 1 0</inkml:trace>
  <inkml:trace contextRef="#ctx0" brushRef="#br0" timeOffset="148132">10970 4347 22920,'-18'-8'-3220,"4"2"2440,2 1 313,-3 4 1124,-10-1-243,4 2 187,-4 14 254,8-11-189,-13 42-280,10-21-208,2 10 1,1 3-170,-2 8-346,4-5 1,1 0-502,3 4 321,5-4 1,1-1-1315,3-8 79,18 15-153,-12-35 51,37-2 2259,-16-7 293,27-19 855,-18-13-291,1-9-781,-24 5 1,-1-1-44,13-13 321,-13 3 0,-2-3 646,4-9-1565,-7 8 0,-4 0-1130,-1-6 273,0 20 1,0 2-449,0-7 532,0 6 436,0 5-182,-16 3-14,12 11 63,-12-1 745,16 28-115,0 10-90,17 14-518,2 25 14,2-17 174,-5-5 1,0 1-455,7 8 286,-8-17 0,1 0-645,5-2 0,-1-2-156,4 14 1327,9 9 1,-9-22-1,1-2 1</inkml:trace>
  <inkml:trace contextRef="#ctx0" brushRef="#br0" timeOffset="148514">11543 4389 23999,'0'-9'-5576,"-16"3"5892,-1 2 306,-2 23 437,-4 3-365,20 13-1824,-7 6 527,10-14-993,0 13 1506,0-19-827,0 4-232,17-17 242,-13 4-1487,31-10 3758,-19 4-961,16-21 1812,-17-10-1174,6-21 52,-13 4-709,3 0-459,-5 3 1014,-6 14-2448,3-7 805,-2 37-1964,17 4 2056,-1 9-1087,2 13-63,12-27 1611,-26 26 237,32-26 0,-21 10 0,17-14 1</inkml:trace>
  <inkml:trace contextRef="#ctx0" brushRef="#br0" timeOffset="148766">12035 3804 24539,'0'-10'-6206,"-16"3"6851,12 2-2253,-13 24 2872,34 20-3167,-12 4 1336,10-6 0,4 0-360,1 2-226,-3 1 0,2-1 384,12-2-159,-16-4 1,-2-1-419,2-7-1674,1 10 2524,-13-17 500,6 6 1,-7-14 0,-1 2 0</inkml:trace>
  <inkml:trace contextRef="#ctx0" brushRef="#br0" timeOffset="148897">11942 4162 23189,'-7'-11'-7985,"5"-6"5892,-4 4 355,6-5 1637,20-1 1948,-14 2-1700,23 5 0,7 0 632,-6-9-638,4 8 0,2 1 0,10-6 0,2 1 0</inkml:trace>
  <inkml:trace contextRef="#ctx0" brushRef="#br0" timeOffset="149248">12758 3883 23279,'-37'13'2843,"5"3"-2197,6 15-1957,14 2-618,3-7 705,9 2-538,0-5 418,20-6-840,2 5-214,23-15 1406,-11 0 794,1-7 1087,-11-19 559,6-6 744,-16-11-483,13-11-564,-25 18-510,8-16-1504,-10 22-299,0-6-1058,0 38-583,22 5 145,-16 21 2492,39-15 1,-28 9 0,20-6-1</inkml:trace>
  <inkml:trace contextRef="#ctx0" brushRef="#br0" timeOffset="149972">10068 4509 22650,'-34'0'270,"16"16"-40,-14-12 265,13 30-1485,-9-16 1429,10 13-1117,4-7 163,13-2-1054,-5-1 530,6 3-677,20 9-626,-15-8 1035,34 16-639,-12-20 1587,2 1 1,2-1-236,11-1 1185,3 17-783,-20-22 791,-14 11-851,2-10 467,-13 13-128,-17-10 1021,13 4-1177,-33 0 998,11-9-458,-17 4 1,4-12-1,5-2 1</inkml:trace>
  <inkml:trace contextRef="#ctx0" brushRef="#br0" timeOffset="150236">9977 4235 23099,'-20'15'2303,"5"10"-3781,15 12-92,8 8 0,6 2-1021,11 9 1664,-1 6 0,0 1 266,-6-31 1,0 1 108,4 25 1,-3 0-520,-7-24 0,-1 1-165,6 24 0,-1 1 300,-6-26 0,-2 0 36,3 9 1,-1 2 908,0-3 1,0-3 0,6 20 0,-6-22 0,0 0-1</inkml:trace>
  <inkml:trace contextRef="#ctx0" brushRef="#br0" timeOffset="153497">14450 3398 22290,'35'0'180,"-16"-14"649,16 11-631,-18-11-174,16 0 817,-6 10-876,0-21-61,2 16 775,1-10-284,1 5 55,1 0 79,-1 0 107,1 1-515,-1 0 397,4 0 137,0 0-542,1 0 178,24-9-252,-13 5-13,-14 5 1,0 0 53,16-4-182,2 1-13,0 0 79,-14 5 0,2 2-324,19-5 267,-8 3 1,0 1-236,8 1 131,-20 1 0,-1 2-170,14-1-29,-1 0 65,0 1-26,-3 1 116,1 1-74,-2 1 77,20 1-28,-15 0 122,-8 1 1,0 0 13,11 0 53,-19 0 0,1 0-4,15 0-20,5 0-85,0 0 256,5 0-94,0 0 100,2 12-187,-16-11 1,1 1 11,-12 9 0,3 0-20,25-5 1,1-1 35,-25 4 0,-2 0-104,13-1 1,0-1 77,-14 0 1,-1-1-61,0 0 1,0 1 49,1-1 1,2 0 107,17 4 0,0 0 75,-12-2 1,1-1-70,4 2 1,5 1 0,-5-2-37,-3 0 0,-1 0 84,4 0 0,5 2 0,-5-2-101,-6 0 0,1-1 81,13 4 1,6 1 0,-6-1-49,-11-2 0,-2 0 2,11 2 1,5 2 0,-7-1-33,-14-2 0,-2-1 36,28 6 1,0 1-43,-27-7 1,0 0-41,27 6 0,0-1 60,-25-5 0,-1-1 16,10 2 0,3 1 64,0-1 1,-1 0-26,-13-3 0,0 1 21,26 4 0,-1 0 10,-28-4 1,0-2-8,21 5 1,-1 0 26,8 2-53,-24-5 0,-2-1 16,14 4-34,-3-2 14,0 1 30,-15-4 1,1 0-21,17 6-63,-7-5 0,-1 0 191,6 3-223,14 0 137,-22-3 9,-2-1-549,-2 0-683,11-1 687,-17-1-927,16-1 1461,-25-2 1,2 0 0,-12-1 0</inkml:trace>
  <inkml:trace contextRef="#ctx0" brushRef="#br0" timeOffset="153865">20255 3150 24808,'-5'-7'-7430,"1"1"4789,1 1 1206,0 2 879,27 15 1312,7 6-122,16 0-455,-14 5 1,-1 0-1417,10-3 1685,-14 2 1,0 2 167,24 15 256,-13-9-592,-10-6 0,-2 0-648,1 5-185,10 18-277,-22-18-28,-2 22-313,-10-19 17,-4 11-912,-23 0 1400,-9-8 1027,-14 11 1,-2-12 0,8 1 0</inkml:trace>
  <inkml:trace contextRef="#ctx0" brushRef="#br0" timeOffset="154500">16990 2169 23189,'-47'0'-90,"2"0"90,14 0 90,2 15 736,4-11-562,4 12-161,10 1-707,-3-13 1190,12 27-1986,-5-16 528,33 8-540,13 5-421,13-11 979,4 6-128,-11-7 873,1 0-1127,-3-1 2443,10 6-1008,-20-5 815,4 6-963,-21-10-462,-9 6-1104,-1-10-720,-32 6 2422,0-9 23,-24 0 1,26-3-1,5-2 1</inkml:trace>
  <inkml:trace contextRef="#ctx0" brushRef="#br0" timeOffset="154681">17518 2174 22920,'8'18'-8313,"0"-13"8676,-5 27-1792,1-28 1393,0 30-671,2-17-306,0 17 430,2-9-2036,2 0 1470,0-1 917,9 7 0,-4-9 0,6 2 0</inkml:trace>
  <inkml:trace contextRef="#ctx0" brushRef="#br0" timeOffset="154850">17547 1990 23729,'-15'-7'588,"29"4"0,10 0 0</inkml:trace>
  <inkml:trace contextRef="#ctx0" brushRef="#br0" timeOffset="155182">17848 2092 22920,'9'14'-6911,"2"12"3568,-3-3 1927,5 21 580,-5-14 372,6 21 126,-7-19 138,2 9-1805,-3-3 2047,0-11 289,0 10 11,-2-19-525,0 1-3,-2-13-614,0-2 307,0-3 1801,0-1 535,3 0 225,3-21-957,3-12 169,10-25-202,-6 8 191,10-4 140,-10 35-865,2-10-919,-7 27 739,2-6 730,0 8-120,8 22-1663,-4-17 1064,15 50-1768,-12-34-142,-2 9 1,0 2-1375,3 0 2358,6 7 0,-8-18 0,-1-1 0</inkml:trace>
  <inkml:trace contextRef="#ctx0" brushRef="#br0" timeOffset="155564">18470 1794 24449,'0'38'-5936,"0"-6"3897,19 6-208,-14-4 1477,28 1 565,-29 4-234,23-1 177,-23 0-1506,22 14 1199,-15-16-22,4 17 602,-1-29-37,-12 0-647,5-11 397,-7-28 452,0-10 148,8-7 0,2-2 788,-5-12-55,29-11 894,-20 42-58,15 1 492,-10 14-156,6 15-1678,-9-11-904,2 27 1,-1 7-1735,2-7 283,-2 15 0,0 3 1359,1-6 0,3 11 0,-3-18 0</inkml:trace>
  <inkml:trace contextRef="#ctx0" brushRef="#br0" timeOffset="155864">19352 2109 24359,'-15'-5'-1784,"11"16"-17,-11 7 2432,15 21-2577,0-9 709,0 4 444,0-13 130,0 0-753,0-4 558,0 0 216,0-6-811,24-61 2046,-18 23-746,14-18 1,2-2 205,-10 13-1021,23-17 1311,-18 35 1,6-12 0,-7 15 0</inkml:trace>
  <inkml:trace contextRef="#ctx0" brushRef="#br0" timeOffset="156234">19853 2137 24718,'-18'-17'-4748,"13"-9"1638,-30 11 3867,17-8-2005,-13 9 1857,2 7 108,6 25 468,1 10-1489,12 9 567,3 4 489,7-11-1565,0 0 850,19 9-1503,-14-13-269,35 5 204,-10-18 1033,9-5 1087,13-5 549,-23-18 1637,14-6 296,-19-16-1106,-3-1-408,-8 6-2108,-9 33-1091,13 17-1873,-13 21 2986,24 1 1,-24-11-1,9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5:11:09.41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1595 1027 11940,'7'0'450,"0"0"-360,-2 14 180,2-11-90,0 12-90,4 0 0,12 7-90,-2 9-90,12 3-40,-7-5 130,4 0 0,1 2-180,18 14-270,-11-11-493,-5-5 1,0-1 222,5 4-89,12 8-181,-17-16 181,-1 0-1,-3-4 734,5 3 0,-9-10 1,5 2-1</inkml:trace>
  <inkml:trace contextRef="#ctx0" brushRef="#br0" timeOffset="212">2188 842 10681,'-27'-52'1529,"-13"8"-1349,35 6-180,-25 11 0,27 4 180,-20 6 0,17 10-180,-9 24 90,1 28-90,0 17-370,6-23 1,-1 3 324,-5 16 0,-1 2-794,3-12 1,0 2 598,-4 7 0,-2 7 1,1-6-1334,1-3 0,0-2 1213,2-8 1,-1 1-1,0 0-810,-8 17 1,1-3-323,7-16 1,-1 0 1491,-5 10 0,1-3 0,-4 11 0,1-6 0</inkml:trace>
  <inkml:trace contextRef="#ctx0" brushRef="#br0" timeOffset="463">1588 884 8792,'0'-6'899,"0"1"-809,0 22-90,0 13 0,0 17 0,14 7 0,-13-15 0,2 1-226,10-8 0,1 1-44,-6 26 1,-2 2-73,2-25 0,0 0-378,1 25 1,-1 0-44,-5-26 0,0-1 268,1 9 0,0-1 495,0 12 0,-4-5 0,0-2 0</inkml:trace>
  <inkml:trace contextRef="#ctx0" brushRef="#br0" timeOffset="595">1422 1867 8612,'-7'-28'1349,"5"-16"-1259,14 6-90,20-11 0,9-1 45,-8 21 0,6 0-1978,0 0 1,6-4 0,2 0 0,-4 4 1932,-3 6 0,-2 4 0,3-2 0,16-7 0,3-1 0,-2 1 0,-12 9 0,-1-1 0,1 1 0</inkml:trace>
  <inkml:trace contextRef="#ctx0" brushRef="#br0" timeOffset="5368">3297 1509 12750,'11'-12'90,"5"-8"-90,-7-8 270,8-7-91,1 1-1956,5-6 2047,3-8-91,2-2-89,1-3-90,-1-1 180,-4 2-180,-2 4 90,-6 2-90,-4 6 561,-4 3-741,-2 3 360,-5 5-180,1 3 310,-2 7-310,0 4-179,0 4 179,0 5 744,0 20-834,0 2-18,-11 21-611,8 20 179,-17-6-135,15 0 1,2 2 102,-3-20 0,1 1-283,-1 23 1,1 1 44,4 7 810,-3-2 0,0 0 0,2-2 0,0-14 0,-1 0 0</inkml:trace>
  <inkml:trace contextRef="#ctx0" brushRef="#br0" timeOffset="5530">3328 1944 9871,'-6'7'1889,"2"-2"-1889,25-18-90,12-6-90,14-1-1303,-19 1 0,-1-1 133,24 2 495,-22-2 1,1 0 854,1 4 0,1 1 0,3 0 0,0-1 0,1 1 0,-1-1 0</inkml:trace>
  <inkml:trace contextRef="#ctx0" brushRef="#br0" timeOffset="5895">4692 873 10861,'-13'-14'539,"-2"4"-449,9 2 90,-3 4 90,6 1-270,0 26 0,2 36 0,1 1-90,6-5 0,2 1-692,-5 7 17,4-7 0,0 0 46,4 8-226,-10-13 1,0 0-225,10 3 1169,-11 12 0,0-28 0,0-2 0</inkml:trace>
  <inkml:trace contextRef="#ctx0" brushRef="#br0" timeOffset="6032">4423 1604 9242,'-9'-27'0,"2"4"0,31-1-270,-2 5-90,25-2-2520,-3 0 2340,7-1 0,6 1 540,-10 6 0,1 1 0,-10 4 0,0 1 0,13-4 0,0 0 0</inkml:trace>
  <inkml:trace contextRef="#ctx0" brushRef="#br0" timeOffset="6362">5378 1316 9781,'-45'25'720,"-1"1"-720,21-4-90,-11 0 0,32-5 90,-22 0 0,24 0 90,-9-1-90,11 6-180,0-6-90,0 8-89,20-13 179,-16 1 0,35-8 90,-12-1 90,8-3 90,1 0 0,-14-20 180,0 1-1,-1-5 91,-4-6-360,-5 17-90,-3-4 90,-8 1-90,2 15 90,-2-5 0,1 6 0,1 0 0,3 16-180,2-12-809,13 26 269,-2-12-989,30 10 1709,-11-11 0,19-6 0,-10-11 0</inkml:trace>
  <inkml:trace contextRef="#ctx0" brushRef="#br0" timeOffset="6580">6195 1236 9961,'-21'-11'1170,"-5"4"-1170,-25 3-90,1 25 180,5 2-450,19 22 0,12-7 270,14-7-90,26-13-90,-19 0 180,49-15 90,-33 7 0,26-10 0,-12 0 0,0 0 0,7-18-539,-14-4-1080,4-18 1619,-25 2 0,-1 4 0,-8 4 0</inkml:trace>
  <inkml:trace contextRef="#ctx0" brushRef="#br0" timeOffset="6730">5608 1952 10051,'-4'11'-855,"2"-5"1,-1-2 0,2-4-1</inkml:trace>
  <inkml:trace contextRef="#ctx0" brushRef="#br0" timeOffset="7446">7663 961 9871,'0'-11'1979,"-15"0"-1979,11 4 180,-43 1-90,23 6-90,-11 8 0,-3 5 0,-8 16-1234,5-1 0,2 3 1234,15-7 0,2 1-45,-5 1 0,3 0 645,-2 13-600,9-3-270,8 0-899,6 14 539,26-13-764,-7-7 0,4-2 1394,32 1 0,-22-11 0,0-1 0,20 2 0</inkml:trace>
  <inkml:trace contextRef="#ctx0" brushRef="#br0" timeOffset="7764">8263 1124 10771,'0'-16'1259,"-23"-2"-1259,18 3 0,-35 0 90,16 9-180,-18 1 90,8 5 0,4 15-90,11 6 90,-1-2-180,10 35 180,1-31 0,16 10 0,3 2-90,-5 0 90,36 10 0,-7-7 90,8-11 0,0 8 90,-11-21 0,-16 4-270,1-12-360,-16-1-359,-18-2-271,-11-2-179,-10 0 1259,-19-1 0,25 0 0,-10 0 0</inkml:trace>
  <inkml:trace contextRef="#ctx0" brushRef="#br0" timeOffset="8229">9260 1161 9512,'0'-15'809,"0"1"-539,0 2 270,-27-4-360,-4 4-180,-16 1 0,-13 7 0,23 2-90,-25 19 180,29-13-180,-5 30 90,16-7-450,12 32 180,2-17 90,33 11 90,-19-33 0,40 2 180,-20-15-90,12-2 0,-2-5 0,-11-21 0,-3 16 45,-7-23 0,-2-5 45,6 4 180,-4-14 0,-3-4 179,-5-6-44,2 4 0,-2 0-700,-5-10 340,1 22 0,0-1-45,-2-21 0,-1 21 90,0-6-180,0 49 90,0 35 0,0 9-405,8 1 1,0 1-316,-4 10-1593,11-6 0,-1 0 964,-11 10 1349,3-23 0,1 0 0,3 11 0,3-2 0</inkml:trace>
  <inkml:trace contextRef="#ctx0" brushRef="#br0" timeOffset="8580">9702 1347 10231,'42'-39'720,"-19"5"-540,23-5-180,-28 5 180,21-2 179,-7-22 91,-17 12-180,-1 5 0,-4-1-1520,-7-6 1520,5-14-276,-8 13 6,0 15-180,0-4 180,0 23 90,-14 6-180,10 26 90,-10 19-90,14 12-1684,0-6 1,0 2 1054,0 17-361,-2-6 1,4 0 386,7-21 0,0-1-207,-8 10 1,2-2 899,31 14 0,-30-4 0,13-2 0</inkml:trace>
  <inkml:trace contextRef="#ctx0" brushRef="#br0" timeOffset="11579">12783 931 10501,'0'-5'1619,"0"0"-1529,0 23 0,0-1-90,0 22 0,0-4 180,0 8-1551,0 7 1371,0 5 0,20 4 0,-16 1 0,16-1 0,-8-4-293,-9-3 293,10-4 0,-4-4 90,-7-6-107,7 7 17,-9-16 90,0 3-90,0-17-540,0-5 1397,-20-21-947,15-20 90,-12-3 0,-3-4-45,9 3 0,2-2 203,-1-7 1,-1-2-204,-2-10 0,2 1 45,8 12 0,4-2 0,1-2 0,2-4 0,0 6 0,-4 5 0,5 2 0,22-18 0,4 2-717,-5 3 761,3 22 1,3 3 45,5 0 0,1 8-90,-1 6 90,13 7-90,-14 2-98,15 41 8,-27-14 135,-10 12 0,-3 4-135,-1 0 0,-5 17-539,-2-18-91,-3 0-359,-21-2-1530,-2 12 2609,-2-17 0,-9 5 0,15-17 0</inkml:trace>
  <inkml:trace contextRef="#ctx0" brushRef="#br0" timeOffset="11979">13445 606 10051,'7'-11'1260,"-4"6"-1081,5-1 1,-5 5-270,0 1 180,3 24-90,0-4 0,1 22 0,8 14 0,-5-8-769,0-3 1,0 0 678,-1 12 135,-2-20 0,-2 0-377,1 12 422,-2-4-90,0-3 0,-1-3 0,-1-4 0,-2-5-90,0 1 0,0-12-1349,0 2 1439,0-61-90,20 17 90,-15-42 360,29 15-360,-15 14 630,9-5-181,-10 20 1310,0 11-1759,-11 2 0,8 29 0,-6 8-180,3 32-810,-6-9-1079,1-4 1,1-1 2068,-1 2 0,1-11 0,0-2 0,3-2 0</inkml:trace>
  <inkml:trace contextRef="#ctx0" brushRef="#br0" timeOffset="12368">14218 1355 10141,'18'-39'90,"-13"6"0,29-8 90,-14-13 180,0 11-2184,9-16 2004,-26 15 89,18 2 181,-19 0 445,12-13-715,-13 15 481,4-13-661,-5 28 0,0-1 90,0 17 987,0 42-987,0 8-90,0 24 0,0-15 0,0-1 0,0 5-45,0 1 0,0-1 30,0-3-615,6-8 1,1 0-525,-4 4-420,3-9 0,0-1 1574,2 0 0,-6 7 0,5-19 0</inkml:trace>
  <inkml:trace contextRef="#ctx0" brushRef="#br0" timeOffset="13096">14340 888 9961,'14'-4'1619,"-3"-1"-1439,-7 22-180,-2 14 90,5 15-1425,-6 12 1245,4-7 180,-3 8-90,2 0 90,-1 2-180,1-2 135,-2-20 0,1 0-45,2 16 0,-2-12 0,0-3 227,3 0-47,-1 21-90,-2-38-360,-2 7 180,-1-50 0,-14-13 0,11-21-1438,-5 9 1,2 0 1527,6-20 0,0 5 0,0-2 101,-1 24 0,2 1-101,8-24 0,0 0 0,-8 27 0,3 1 0,14-6 0,3 1 0,-2-21 0,5 22 0,2-12-90,-11 30 90,11-3 0,-4 15 0,-3 1 3200,-4 6-3200,1 0 671,-1 0-671,7 19 0,-7 3 0,4 20-449,-12-9-1170,-1 14 449,-6-18-179,-27 13 1349,20-13 0,-48 1 0,21-1 0</inkml:trace>
  <inkml:trace contextRef="#ctx0" brushRef="#br0" timeOffset="13479">15178 1046 9602,'10'0'719,"2"0"-629,-3-16-90,10-6 90,-6-12 90,6 0 0,3-14-90,-6 10-100,-3 4 1,-2 0 279,1-6 360,1-25-451,-9 33-179,0-7 137,-4 17-137,0 9 0,0 2 0,0 26 0,0 16 0,-14 33 90,10-4-953,-3-13 1,0 0 413,7 11 179,0-19 0,0-2-780,0 12 60,0-3-89,0-2-1440,0 12 2519,0-15 0,0 6 0,0-18 0</inkml:trace>
  <inkml:trace contextRef="#ctx0" brushRef="#br0" timeOffset="13646">15073 1405 12030,'57'-15'-180,"-6"11"0,-20-10 0,1-1-809,28 12-1080,-13-10 0,1-3 1542,-9 5 1,0 2 0,13-2 0,-2 2-1,-14 0 1,-1 1 0</inkml:trace>
  <inkml:trace contextRef="#ctx0" brushRef="#br0" timeOffset="17496">14120 1851 8792,'1'-5'989,"-1"0"-719,1 1-180,-1 1-90,0-1 180,0 2 0,0 0-90,0 0 180,0 1-270,1 0 90,2 20 0,-1-15 0,0 35-90,2-4 0,-2 11-1108,3 6 1108,-3-9 0,1 3 90,-1 2-389,2 2 389,0-3-180,2 2-90,-1-14 1,0-1-541,3 19-45,0-10 1,-1-1-405,3 6-451,1 9 1620,-4-19 0,-1-6 0,-2 0 0</inkml:trace>
  <inkml:trace contextRef="#ctx0" brushRef="#br0" timeOffset="20647">12493 3413 10951,'0'-7'1439,"0"18"-1439,0 14 0,0 12 0,0 10-1300,0-4 1210,0 3 90,0 1 90,0 0-180,0-4 90,0-3 308,17-6-308,-12 4 0,31-14 0,-16 4-90,14-18 90,-3-3-179,-5-7 179,3-15 0,4 11 0,2-37-1277,3 18 1367,-1-27 0,-13 16 0,-1 0 695,10-17-560,-11 6 0,-2 1 45,-2-1-90,-3-6-180,-8 26 0,-4 8 0,-1 28 0,-1 14 0,-1 16-90,14 3-810,3 7 361,1-13-586,0-6 1,1-2 44,-2 2 1080,8-8 0,4-2 0,3-1 0,14 3 0</inkml:trace>
  <inkml:trace contextRef="#ctx0" brushRef="#br0" timeOffset="21183">13572 3486 9422,'-22'-17'1349,"5"0"-989,0 1-450,2 5 90,-5 0 0,-1 8 0,19 23 0,9 8 0,-2 13 0,28-2 0,-10 5 90,-2-10-90,18 19 90,-22-25 0,14 9-180,-16-19 180,-7 5-180,-8-13 0,0 1 0,-23-6-90,18-1-90,-36-1-90,18-1 180,-16-2 90,17-16 90,6 0-90,16-16 180,20 2-90,-16 6-90,44 0 90,-6-3 0,15 7-886,-15 0 1,-2 0 885,10-3 0,-17 7 0,0 0-435,24-14 435,-15 6 179,14-11-179,-32 16 270,2-8-90,-19 14 270,-1-10-360,-6 13 1596,-21-4-1686,2 11 431,-16 15-431,19 9 90,5 19-180,11-7 180,0 4-270,0 2-360,23-10-809,-1 18 449,4-22-89,10 5-301,-31-13 1290,34-4 0,-24-3 0,18-4 0</inkml:trace>
  <inkml:trace contextRef="#ctx0" brushRef="#br0" timeOffset="21499">14305 3416 10501,'-19'-13'899,"3"-1"-899,1 6 0,11 1 90,-10 23-180,14 7 180,0 14-90,0 0 0,14-6 0,-11 1 0,11 0 0,-1 9 0,-10-12 90,22 14-90,-23-25 360,16 7-90,-16-18-360,4-15 90,-6-18 0,0-25-180,0 3-450,8 6 1,6 1-1,11-3-90,-1 4 1,2 3-90,13 8 809,14-8 0,-20 23 0,10 0 0</inkml:trace>
  <inkml:trace contextRef="#ctx0" brushRef="#br0" timeOffset="21862">15077 3372 9062,'-16'-13'1799,"12"-4"-1439,-26 6-181,26-4-268,-22 6 89,14 2-90,-9 2 180,6 4-180,3 15 90,5 7 90,3 37-90,0-18-1696,15-6 0,1-2 1606,-6-1 180,37 7-128,-39-15-52,35-3 270,-19 3-90,5-8 180,-1 2-270,-21-9-90,6-2 2923,-9 1-4002,-24-4-2429,-13 5 3598,-14-5 0,-5 4 0,11-4 0</inkml:trace>
  <inkml:trace contextRef="#ctx0" brushRef="#br0" timeOffset="25367">14383 1906 9152,'33'0'270,"-4"0"-360,5 0 90,3 0-2741,-1 1 1,3-2 2740,-7-5 0,3 0 0,9 5 0,6 2 0,-3-4 91,3-9 0,-1 0-61,-3 10 0,2 2 0,-1-1-30,9-10 0,-2 1 0,3 8 0,1 1 0,0-8 0,2-1-30,-3 5 0,4 2 0,-4-1 60,-12-2 0,-3 0 0,4 0-30,7 1 0,6 1 0,-1-1 0,-6 1-87,12 0 1,-3 0 56,-7 0 0,1 1 0,-3 0 75,3 0 0,-3 1-45,2 0 0,-1 0 0,0 0 0,2 1-30,-4 0 0,4 1 0,-2-1 75,8 0 0,3 0-45,-14 1 0,6-1 0,0 1 0,-6 0 0,14-1 0,-2 1-30,-8 0 0,2 0 0,-4 0 30,4 0 0,-2 0 0,-1-1 0,0 2 0,-1 5 0,0 1-45,-1-6 0,-1 1 45,0 5 0,1-1-45,-2-5 0,2-2 105,-4 1 0,4 0 0,-2 0-60,7 0 0,3 0 0,-11 0 0,6 0 0,-1 0 0,-4 0-45,16 1 0,-1-2 75,-7-3 0,3-1 0,-3 0-30,11 5 0,-3-3 0,-19-5 0,1-2 0,1 2 0,-1 6 0,1 2 0,4-1 0,1-5 0,4-1 0,1-1 0,-3 0 0,3 1 0,-2 1 0,5-1 0,-6 1 0,7-1 0,1-1 0,-2 1 0,-5 0 0,3-2 0,-5-1 0,5 2 0,-5 1 0,5 1 0,2 0 0,-3 1 0,-4 0-434,3 0 1,-5 0-1,2 0 456,-3 1 1,2-1 0,0 0-1,0 1-45,-1 1 1,0 0 0,0 1-1,-3-1 53,3 0 0,-3 1 0,4 0-30,9-1 0,6 1 0,0 0 0,-8 1 0,-9 0 0,-6 1 0,4-1 22,8 1 1,5-1 0,-1 1-1,-6-1 532,9 1 0,1 0-554,-8 0 0,7 0 0,0 0 0,-8 0 0,2 0 0,-1 0 0,-8 0 0,6 0 0,-2 0 0,-7 0 45,-2 0 0,-3 0-75,3 0 0,3 0 0,-4 0 30,-6 0 0,-1 0 0,10 0 0,-2 0 90,15 0-90,-4 0 0,-2 0 0,-18 0 0,-1 0 0,17 0-45,-11 0 0,0 0 135,1 0 402,20 0-492,-32 0 1258,3 0-1168,-16 0 2286,-1 0-2286,-4 0 746,0 0-836,-4 0 1121,0 0-1121,-4 15 121,0 5-211,-3 9 180,0 19-90,-9-15 45,7 8 0,2 2-45,-9 2 0,5 0 0,1 0 90,1-2-540,-3-8 1,1 0-541,3 1-1798,-2 21 2788,3-29 0,0 4 0,0-13 0</inkml:trace>
  <inkml:trace contextRef="#ctx0" brushRef="#br0" timeOffset="27016">22112 2936 9152,'0'-3'1709,"0"-3"-1170,0 5-359,0-3-180,0 2 90,0 0 90,0 22-180,14 9 90,-11 15 0,11 5-90,-14-6 0,5-8 0,0 0 0,-3 19 0,3-7 0,0 0 0,-5 6 45,2-9 0,0-1-491,0 5 446,2 12 0,-4-12 0,0-14 0,0 9 180,0-26-1529,0 2 989,-12-31-270,9-36 630,-18-8-1757,19-3 0,2-4 1757,-4 22 0,-1-1 0,5-16 0,0-1-395,0 13 0,0 3 395,-1-3 0,2 1 45,9 2 0,1 0-45,-9 2 0,1 1 0,16 4 0,-1 1 90,-15-28-90,12 31 0,1 2 90,1-8 210,11-2-120,-12 28-90,5 4 90,-9 22-180,5-11 179,-2 35-179,-4-18 0,-3 24 90,3 15-90,-7-12 0,-1-3 0,-1-1-179,-2 7-451,-8-10 0,-1 1 2321,5 1-2771,-13 10 1080,-4-14 0,3-12 0,-18 2 0</inkml:trace>
  <inkml:trace contextRef="#ctx0" brushRef="#br0" timeOffset="27345">22582 2838 8612,'4'-3'990,"2"1"-901,-4 2 91,1 17-180,-1 7 90,-1 11-90,1 3 0,-1-7 0,2 19 0,0-12 90,0 24-180,0-29 90,-1 6 90,-1-17 0,-1-5 0,1-3 540,-1-3-810,1-5 0,-1-21 180,0-20-90,0-10-488,17-13 128,-13 10-179,28-3 44,-21 17 0,-2-1 46,10-13-136,-5 15 0,0 4 675,0 3 0,0 6 0,-4 15 0</inkml:trace>
  <inkml:trace contextRef="#ctx0" brushRef="#br0" timeOffset="27679">23138 2992 10141,'-18'-27'1170,"13"1"-1170,-30 12 89,17 3-268,-19 11 269,11 0-90,-12 37 0,16-11-45,6 10 0,2 3 45,3 2 45,5-7 0,2-1-135,4 3 90,0 8-90,20-15 90,8-14 0,26 3 0,-9-17 0,15-21-90,-27 14 45,-12-22 0,-2-5-135,4 10-180,-11-32-809,-2 13 449,-10 10-1169,-18-12 1889,-2 23 0,-2 4 0,7 12 0</inkml:trace>
  <inkml:trace contextRef="#ctx0" brushRef="#br0" timeOffset="28446">23663 2917 9242,'-39'0'1079,"-2"0"-1079,20 15-90,-15-11 180,32 32-180,-27-18 180,27 19 0,-17 7-90,19-12 0,-5 20 0,27-27 0,1 10 90,23-24-90,-2 1 90,-7-12-180,11-37 90,-19 11 45,-3-14 0,-3-3-135,3-11 135,-5 3 0,-2-2-170,-9 19 0,0-1 394,4-24 1,-2 0-1017,-6 25 0,0 1 837,1-8 0,-1 1-835,0-16 745,-1 21-90,-1 0 180,-1 46 225,-1 21-315,0 18 90,0 11 172,8-22 0,1 1-172,-5 22-45,11-8 0,3-1-45,-3 7-45,-6-22 0,1-1 143,14 10-188,-21-4-90,22-3-449,-11 7 539,6-17-270,6 7 180,-10-26 1030,13-1-940,-8-28 792,5 14-612,7-52 0,-9 31 0,-4-9 0,0-1-90,0 1 180,4-5-360,-14 12 360,-1 16-180,-5-1 0,1 31 0,0 8-90,1 11 180,7 14-90,-2-22 0,4 9 0,-2-16 0,1-11 0,2 8-90,9-18 90,-7 10 0,15-12 0,-16-23 90,10-5 360,-12-14 179,0 2-269,-5 10-180,-5 2-90,0 3-180,1 4 0,-2 2 180,1 9-90,-3 2 0,1 8 0,-1 0-90,2 19 90,0-14-719,6 46-91,-2-30-899,12 39 720,-5-30 989,16 14 0,-7-28 0,10 0 0</inkml:trace>
  <inkml:trace contextRef="#ctx0" brushRef="#br0" timeOffset="28662">25155 2953 10681,'-22'-15'1439,"0"3"-1529,-24 4 90,7 19 0,2 11 0,7 21-90,15-7-180,6 2 0,9-12-269,0 0-1,17-2-179,-13-2-811,35-6 991,-5-2-91,13-8-269,4-2 834,-11-19 0,2 11 0,1-10 1</inkml:trace>
  <inkml:trace contextRef="#ctx0" brushRef="#br0" timeOffset="28879">25565 2478 10321,'1'-35'1529,"0"6"-1439,-1 6-90,0 8 90,0 3-90,0 27 0,0 17 0,0 19 0,0 9 0,0-20 0,0 1-321,0 21 141,0-7 1,0-1-271,0 7-225,0-15 1,0 0-226,0 0 181,0 10-721,0-17 1440,0-13 0,0 2 0,0-15 0</inkml:trace>
  <inkml:trace contextRef="#ctx0" brushRef="#br0" timeOffset="28997">25317 2872 9332,'-11'-18'629,"3"0"-539,8 1-180,18-5-269,18 7-541,8-3 900,-1 11 0,1 3 0,13-3 0,-16 4 0,0-1 0</inkml:trace>
  <inkml:trace contextRef="#ctx0" brushRef="#br0" timeOffset="29562">26180 2879 10321,'11'-19'1079,"-2"5"-989,-9 2 0,0 3-270,0 4 270,-16-1-180,-5 20 1,-11 6-91,12 21 180,2-8-270,17 15 180,-6-19 0,31 18-90,5-23 270,24 11-90,-24-19 0,14 2-540,-39-10-629,25-1-180,-27-2 1349,7 0 0,-9-1 0,0 1 0</inkml:trace>
  <inkml:trace contextRef="#ctx0" brushRef="#br1" timeOffset="39231">12325 3876 21570,'0'0'0</inkml:trace>
  <inkml:trace contextRef="#ctx0" brushRef="#br1" timeOffset="40212">12305 4871 25438,'0'32'-6385,"0"16"4256,0-11 1065,0 16 425,0-10 214,0 2-239,0 0 76,0-1-1638,0-1 1506,0-2-1349,0 10 1968,0-16 1,14 7 0,4-18 0</inkml:trace>
  <inkml:trace contextRef="#ctx0" brushRef="#br1" timeOffset="40385">12460 4600 23549,'-22'15'-1270,"4"4"0,18 21 1,0-1-1</inkml:trace>
  <inkml:trace contextRef="#ctx0" brushRef="#br1" timeOffset="40796">12977 4987 23189,'-40'23'2884,"18"-4"-3117,-15 20-356,11-12 168,-13 24-69,16-20 188,10 21-843,13-24-361,0 8-542,25-6 367,-19-9-484,39 7 1308,-20-16 290,20-2 489,-8-7 1140,-4-3 445,-10-21 94,-1 15 567,-2-42-822,6 3-919,-7-17-431,-6 12 1,-2-1-247,-4 16 1,-2 0-77,1-12 0,-1 0-787,0-19 200,-2 5-805,-3 6 1134,0 8-432,0 11 482,0 8 220,0 8 43,0 28 57,0 41 66,0 4 20,0 1 0,0 2-618,0 8-762,9-7 1,0-1-522,-4 8 1902,10-23 0,3-2 0,-4 10 0,15-2 1</inkml:trace>
  <inkml:trace contextRef="#ctx0" brushRef="#br1" timeOffset="41847">13900 4976 24539,'0'40'-6116,"0"-4"3987,0-2 1065,0-1 336,0 13-58,0-9-957,0 20 615,0-28 729,0 15 0,0-24 0,0 4 0</inkml:trace>
  <inkml:trace contextRef="#ctx0" brushRef="#br1" timeOffset="42012">13997 4758 22110,'0'-4'-3193,"0"1"0</inkml:trace>
  <inkml:trace contextRef="#ctx0" brushRef="#br1" timeOffset="42369">14310 5064 23369,'3'25'-6256,"-1"0"4135,-2-1 1495,0 1 142,0-3 72,0 11 271,0-9-32,0 16-1513,0-18 1541,12 11-715,-9-17-567,19 10 904,-19-18-613,20 3 1788,-13-11 919,20-21 365,-10-10-1149,-2 3 1,0-2 1298,3-16-621,6 3 134,-8 16 388,-9 4-1091,4 11-656,-10 2-1325,3 10 1646,-3 15-2091,3-11 1326,6 28-1698,-2-7-616,12 20 522,-8-10-2046,16-3 3951,-9-9 0,9-13 0,-7 1 0</inkml:trace>
  <inkml:trace contextRef="#ctx0" brushRef="#br1" timeOffset="42579">15228 4720 24359,'0'-9'-5396,"0"2"3357,-17 4 3591,12 19-1874,-13 12 891,6 10-852,10 8-233,-10 16-709,12-15 955,0-4 0,0-1-269,0 4-1579,20 12-401,-15-11 299,31-14 1942,-32 4 1,12-17 0,-16-3 0</inkml:trace>
  <inkml:trace contextRef="#ctx0" brushRef="#br1" timeOffset="42729">14938 5060 24898,'-3'-13'-8651,"2"-1"7044,-3 7-187,32-4 3166,21-8-1192,-17 11 0,2 0 29,6-3 0,0-1 0,-5 3 0,1-1 0,2 1 0,0-1 0</inkml:trace>
  <inkml:trace contextRef="#ctx0" brushRef="#br1" timeOffset="43762">16398 4649 23639,'0'43'-5576,"0"18"3448,0-18 1640,0-2 1,0 2-151,0 12 493,-5-9 1,-1 0 99,3 9-7,-2-13 1,-1-1-1296,6 3 1347,0-6 0,0-1 180,0-7-360,-6 16 462,2-34 156,-9-2 944,5-8 493,-13-38-2541,6 10 321,1-16 0,-1-4-323,1-12 460,3 0 1,3-3-57,4 22 1,2 0-11,-1-6 1,1-4 0,1 4-661,-1 4 0,4 1-72,6-9 1,4-1 1457,0 9 1,0 2 768,13-14-351,-5 16 1,0 3 868,7 4 38,20 0 542,-9 21-128,-4 4-256,-13 5-738,-1 22-1759,-4-17 739,3 55-1819,-9-34 725,-4 12 0,-2 1-1215,-4 2 1211,-8-3 1,-2 0-827,5 3 977,-12-13 1,-3 1-995,-2 30 1789,-16-24 0,16 11 0,8-29 0</inkml:trace>
  <inkml:trace contextRef="#ctx0" brushRef="#br1" timeOffset="44145">16988 4463 22020,'7'-1'1310,"1"1"-911,-3 0-197,0 0-260,-1 0 229,-1 0 208,0 13-1862,4-10 794,-2 24-1174,6-8-286,-5 9 249,4 17-37,-4-11 25,0 16 90,-3-9 2101,1 1-1163,-1 3 1176,1 18-128,-1-15-385,-1-9 1,1-2-290,0 1-256,1 8-79,-1-22-440,0-2 1204,0-6 1,2-2 0,0-2 0</inkml:trace>
  <inkml:trace contextRef="#ctx0" brushRef="#br1" timeOffset="44433">17490 4646 24629,'-19'32'-1771,"-1"6"809,-4-6 1082,-10 3 329,30-6-1820,-34-1 2162,34 1-1687,-31 12 691,20-11-40,-9 26 172,12-29-449,8 20-694,4-29 817,17 9-2069,4-13 1667,26 4-353,-8-11 851,9 1 481,7-6 1,-7 0-1,13-2 1</inkml:trace>
  <inkml:trace contextRef="#ctx0" brushRef="#br1" timeOffset="45645">18303 4484 23729,'0'32'-6206,"0"-3"4078,-9 3 2213,7 15-788,-7-7 587,3 14-54,5 2-186,-9-13-806,6 23 1299,-2-30 150,-1 15-528,3-27 462,-3 6-448,3-18 354,1-3 241,1-6 107,2-19-633,-1-12-181,17-29 746,-12 4-172,10 22 1,1 1 344,-12-16-600,25-1 852,-24 5-1304,25-9 1683,-15 17-28,10-4-128,-11 24 290,2 2-456,-10 9 1149,6 1-1193,-1 2 673,1 19-2965,2-15 1705,10 45-2019,-6-27 853,-2 9 1,-1 3-1554,0 4 908,-3-4 1,-1 0-1292,0 7-28,1 12 1484,-2-7-725,-6-12 850,1 12 1343,-4-24 0,0 0 0,0-11 0</inkml:trace>
  <inkml:trace contextRef="#ctx0" brushRef="#br1" timeOffset="45797">18302 4895 23459,'21'-6'964,"30"-3"-1854,5 3 880,-19 2 0,0 0 0,12-5 0,1 1 0</inkml:trace>
  <inkml:trace contextRef="#ctx0" brushRef="#br1" timeOffset="46129">18792 4488 23189,'0'-7'-5756,"0"-1"3808,0 1 884,20-7 3590,3 4-494,25-11-739,-15 9-1254,24-9 119,-28 13 825,21-1-533,-31 7 0,1 2 0,-11 0 0</inkml:trace>
  <inkml:trace contextRef="#ctx0" brushRef="#br1" timeOffset="46296">18950 4909 23459,'0'20'-6115,"0"-2"3986,0 0 1065,13-3 284,-9 6-319,9-6 614,-13 4-844,8 2-2251,-6-4 3508,6 5 1,-8-7 0,0 1-1</inkml:trace>
  <inkml:trace contextRef="#ctx0" brushRef="#br1" timeOffset="46512">18875 5312 23549,'15'0'540,"-13"-18"-4513,49 13 5108,-22-30-1348,33 31 333,-35-14 1,1-2-821,31 3 868,-28 0 0,0-1 0,29-5 0,0 0 0</inkml:trace>
  <inkml:trace contextRef="#ctx0" brushRef="#br1" timeOffset="49613">12407 6510 25438,'0'40'-6385,"0"-5"4256,0 9 1065,0 16 515,0-8 291,0-7 1,0 0 42,0 8 101,0-19 0,0 0-1482,0 6 1596,0-1 0,12-6-621,-9 3 450,10-13-234,-13 1 315,0-16-270,7-2 683,-5-26-142,12 15 2099,-8-42-1345,11 4-102,-5-11-329,3 9 1,0 2 177,1 2 582,14-16-656,-20 41 506,6 7-1266,-7 5 2215,10 19-2563,-6 8 9,4 7 0,0 3-827,2 15-110,0-7 0,-1 0-870,0 1 793,-1-8 1,1-1-1858,3 2 2836,22 13 0,-17-29 0,12 3 0</inkml:trace>
  <inkml:trace contextRef="#ctx0" brushRef="#br1" timeOffset="49996">13213 6935 23819,'4'-20'-3855,"-1"1"2752,-3-1-310,0 6 421,0 1 390,0 8 173,-18 2 1398,14 24-2160,-32-15 2640,18 50-1060,-3-35 1064,-2 29-583,20-23-861,-7-2 469,10-2-2129,0-4 1245,0 1-1495,0-6 1305,20-4-350,3-6 1307,3-26 1191,3 16-339,-26-38-544,21 13 786,-13-12-414,8-9-270,-10 23-917,-1-4-656,-5 15-472,3 9 305,-2 1 1855,2 8-564,-1 18-1659,9 4-458,-4 12-52,6-2 126,-5-6 31,3 0-357,0-2-629,6 6-22,-4-11 2890,4-2 1,-6-5 0,1-5-1</inkml:trace>
  <inkml:trace contextRef="#ctx0" brushRef="#br1" timeOffset="50535">13532 6838 23909,'0'-12'-6206,"0"0"4783,1 3 442,0 5 1269,4 1 1804,0 19-3403,9 8 363,-5 11-1140,6 2 1458,-4-6-282,0 3 293,1-1-616,1 12-1358,-3-13 2209,2 13 241,-7-25-17,2 1-20,-6-13 296,2-5 31,-2 0-320,5-20 1402,1 13 1321,12-56-1428,-4 30-496,0-13 0,1-2 661,4-2-653,-7 16 1,1 0 511,7-13 697,-7 15-984,4 0-1554,-9 20 1968,2 3 98,-5 6-163,8 19-2292,-5 6-279,5 12-333,-2 16 343,-2-18-270,5 24-253,-9-26-667,3 6 309,-4-17 1868,0-5 363,0-4-129,-2-2-278,0-6 706,-1-1-414,1-4 2197,4-21-912,0-9-432,4-11 434,-1-4 35,1 10-162,-1 0 252,3-5-207,-3 13-1664,1-3 778,-5 21 452,2 2 406,-5 7 108,4 16-2392,-1-12 1062,2 33-838,0-19-1732,7 35 596,-3-16 157,-2-5 0,2 0 1423,3 4 1,5 8 0,-4-16 0</inkml:trace>
  <inkml:trace contextRef="#ctx0" brushRef="#br1" timeOffset="50862">14500 7073 24808,'0'-10'-6295,"0"1"4076,0 2 1155,21 0 3874,6-8-1106,11 2-279,-3-6-481,-11 4-474,-10 0 880,8-11 215,-19 7-626,10-19-2339,-13 15-190,0-7-361,0 11-56,-18 2 157,13 4-218,-31 2 1725,18 6 1025,-20 24 843,9 11-28,10 14-682,1 1-255,16 5-1438,-4-11-268,27 22-2074,15-30 3177,13 3 0,12-23 0,-8-4 0</inkml:trace>
  <inkml:trace contextRef="#ctx0" brushRef="#br1" timeOffset="52562">15842 6589 24898,'0'-4'-5845,"0"0"3716,0 19 1065,0 11 425,0 11 214,16 8-648,-12-6 737,12 5-1957,-2-1 1705,-11 0 438,21 11-489,-10-17 111,12 12 172,-8-29 1797,4 3-984,-14-16 538,4-2 251,-7-4-41,4-24-178,-2 17 923,5-44-2561,5 8 577,-2-14-397,-2 18 0,1 0 104,3-5 376,6-7 0,-7 24 0,2 4 1</inkml:trace>
  <inkml:trace contextRef="#ctx0" brushRef="#br1" timeOffset="52983">16578 6764 24269,'-15'-17'-6421,"1"3"4467,-4 32 3943,1-13 25,15 33-3197,-5-20 1037,4 17-654,2 6-761,-2-12 1252,23 14-753,-16-23-1109,16 3-319,0-11 2667,2-5 69,22-2 969,-12-19 1442,8-7-341,-18 3 681,8-18-366,-16 14-802,-3-16-1535,-8 9-1373,-3 27-1647,0 15-57,0 25-2,14-6-415,-10 3 917,10-11 1994,2 5 1,2-10 0,16 3 0</inkml:trace>
  <inkml:trace contextRef="#ctx0" brushRef="#br1" timeOffset="53278">17055 6697 23009,'0'14'-5845,"0"5"3716,0 16 1065,0-1 425,0-6 214,13 0-491,-9 1 549,9-2-1813,0-1 1632,-9-2 278,19 4 333,-20-9 387,7 3-971,-10-13 1135,0-23-387,0-2-3,0-22-487,18-15 622,2 8-293,-10 14 0,2-1-421,5 0 0,1 3 820,6-14 1,10-4 0,-2 21 0</inkml:trace>
  <inkml:trace contextRef="#ctx0" brushRef="#br1" timeOffset="53515">17823 6662 23639,'-40'0'360,"2"0"-450,-1 17 1510,10 8-1627,12 10-845,7 3-310,10-9 6,0 0-420,0-1-270,0-2 89,20-2-836,-15-5-1270,33-2 4134,-12-9 0,11-2 1,2-6-1</inkml:trace>
  <inkml:trace contextRef="#ctx0" brushRef="#br1" timeOffset="53912">18120 6164 23999,'0'47'-2968,"0"-14"0,0 0 840,0 14 1640,0 0 1,0 0-151,0 13 470,0-9 0,0 0-136,0 7 123,7-11 1,1-2-1748,-4 4 1781,23 10-484,-24-16 668,10-13-732,-6 5 372,-5-23-776,5-1 925,-7-28 416,5 14 1573,0-37-858,10 7-155,-3-9 466,13-14-38,-10 28-76,6 1 457,-8 9-369,-1 15-950,0-6 1360,-2 9-985,1 0 355,-2 0-151,5 23-2216,-5 6-952,9 27 179,-7-13-831,4 0-229,-3-14 18,4-4 2819,2-3 0,4-11 1,2-3-1</inkml:trace>
  <inkml:trace contextRef="#ctx0" brushRef="#br1" timeOffset="54262">18865 6732 23999,'0'-16'-5306,"-21"8"5526,15-5-3317,-15 11 4505,3-3-894,0 3 365,-13 19 296,7 3-1327,13 23 490,3-3-1458,8 4 1258,0-14-1917,20-2 367,0-18 854,21 0-379,-4-10 999,-1-15 2000,-14-6 7,5-18-334,-16 16-437,5-13-388,-8 22-531,-3-4-1859,-5 19-949,2 17-582,15 7 610,-13 2 273,13-5 293,-1 1 1578,-12-2 1,25-1 0,-15-3-1</inkml:trace>
  <inkml:trace contextRef="#ctx0" brushRef="#br1" timeOffset="54549">19257 6640 23009,'0'46'-6295,"17"-9"2544,-12 12 2738,27-18 848,-29 20-258,22-24 253,-22 5-20,15-15-1226,-16-4 1611,8-3 471,-9-2-726,5-5 459,-4 0-398,5-23 774,5-12 117,3-12-640,-1 9 1,2-2 782,7-13-698,-9 16 0,1 1 615,8-13-1079,-2 4 366,1 7-86,7-6 1,-8 17 0,6-5 0</inkml:trace>
  <inkml:trace contextRef="#ctx0" brushRef="#br1" timeOffset="57513">12543 8763 22470,'0'13'-6116,"0"-6"3988,16 0 2572,5-6 984,16-1-231,-5 0-316,-2-12 676,-8 9-928,-1-10 1837,-4 3-569,-5 7-561,-2-7-760,-7-3-1535,0-2-269,-3-7-793,0 0 245,-17-1-449,12 6-235,-12-2 392,3 9 1020,-1 6 1671,-9 50-59,12-16-414,7 25 1,4 4-280,1-8-491,9-2 0,2-1-66,-5-8-459,20-9 0,5-4 1152,-5 0 0,34 2 1,-21-14-1</inkml:trace>
  <inkml:trace contextRef="#ctx0" brushRef="#br1" timeOffset="58115">13353 8573 23369,'-14'14'-130,"3"6"-1367,11 10-1244,0 2 1097,16-5-52,-12 4 806,11 0-267,2 1-896,-13-2 181,22-2 896,-23-4 764,18 4 80,-19-11 200,13 3-577,-14-14 734,4-17 1201,-5-12-1164,0-11-281,0-20 320,0 18-79,0-11 250,0 8-76,0 14 318,16-5-431,0 21 1991,14 2-195,-3 27-1752,-7-15 783,1 35-1638,-1-11 260,-6 8-433,8 14-955,-13-22-965,5 7-246,-9-15 2152,1-3-1158,-3-4 1658,2-4-444,-3-5 534,1-1 692,-1-4 1557,7-17-425,-2-10-723,9-10 493,-3-8-421,4 8 443,1-2 371,7-10-851,-8 16-1248,5-5 306,-12 21 747,1 8 279,-4 3 53,1 6-386,-1 20-2316,1-15 1113,0 34-879,6-8-419,-4 9 288,10 17-1172,-8-23-668,13 20 526,-8-26 2201,10 4 604,7-12 1,-5-11 0,10-1 0</inkml:trace>
  <inkml:trace contextRef="#ctx0" brushRef="#br1" timeOffset="58651">14418 8654 24718,'0'-9'-5306,"-19"-1"5073,14 2-2188,-14 1 3252,1 4 123,0 1-228,-14 21 540,8 15-1753,11 4 1230,5 19-1140,8-28 355,0 16-1247,15-22-670,5 3 344,-1-12-175,11-7 1745,-9-1 474,13-23 1524,-1-5 528,-9-19-1296,-4 19 870,-13-13-1452,2 31 1317,-9-23-3034,3 24 1536,-2-14-2546,0 15 1673,1-4 168,1 6 420,2 0 1079,-1 17-3989,4-13 3231,-1 28-2421,10-10 1555,-4 6-2067,18 8 1426,-10-23-139,22 12 145,-16-22 2952,12 7-1418,-12-10 1565,3 0-252,-1 0 508,9-22-41,-10-7-1370,-8 3 0,-2-2 21,-1-14-852,6-11-172,-15 27-903,-1-5-320,-4 14 154,-2 9-726,4 18-261,-1-5 813,3 34-663,3-5 1,0 10-521,9 16 674,-6-28-1463,12 14 3262,-9-32 0,8 7 0,-7-14 1</inkml:trace>
  <inkml:trace contextRef="#ctx0" brushRef="#br1" timeOffset="58799">15087 8375 24539,'-14'-19'-7166,"10"3"3999,-20 6 3595,22 1-2346,-8 4 2490,5 1 0,22 2 1,0 1-1</inkml:trace>
  <inkml:trace contextRef="#ctx0" brushRef="#br1" timeOffset="59151">15300 8812 23099,'7'10'-6675,"0"-1"4543,4-3 2512,-3-2-20,5-2 672,1-21-256,6 15 469,1-39-1850,19 5 2335,-11-13-1073,-4 11 0,-1 1-78,0-12-354,-8 5 1,-4 0-682,-4-8 240,-4 19 0,-2 0-1072,-2-27 477,0 20-667,-19-14-232,14 36 168,-14 0 836,8 32 1620,8 15-877,-17 12 178,18-3 1,2 1-215,-9 17 91,8-6 1,2 1 522,-1 11-448,7-12 0,5 0-783,11 5-866,-12-19 1,2-1-70,13-4 1,0-2-1060,-4 14 2632,3-16 0,3-2 0,7 4 0,2-3 0</inkml:trace>
  <inkml:trace contextRef="#ctx0" brushRef="#br1" timeOffset="60145">16887 8454 24988,'0'43'-6295,"17"-8"2804,-12 1 2585,31-7 1227,-31-1-778,37-1 1100,-24-3-661,22-5-512,-14-3 1246,1-8 967,-5 2-705,9-9 159,-8 4-144,3-30 0,0-10-678,0-3-92,-4-6 0,-1-2-646,-2-7-229,-1 0-668,-9 19 1,-2 0 17,2-13 1008,0-4 1,-6 27 0,1 5 0</inkml:trace>
  <inkml:trace contextRef="#ctx0" brushRef="#br1" timeOffset="60562">18027 8522 23819,'-19'-33'-6417,"0"1"3812,-17 3 2693,6 13 412,13-4-1078,-9 19 2039,12-7-1224,-3 27-561,-3-14 2824,17 37-1946,-11-9 49,13 10-1254,-3 12 857,24-26-2104,-14 5 578,31-16 207,-13-3-528,18-6 2724,-7-3-588,9-26 1685,-21 15 26,13-37-400,-20 14-10,1-12-1521,-9 6-412,-5 7-770,-1 8-239,-2 20-1085,0 18 227,0 15-258,20 17-330,-15-17-22,29 20 888,-13-24 1704,6 3 0,2-15 1,-7-5-1</inkml:trace>
  <inkml:trace contextRef="#ctx0" brushRef="#br1" timeOffset="60831">18467 8489 25078,'0'-12'-6205,"0"3"4166,0 23 975,0 5 335,0 26 394,0-13 31,0 0 75,12-20-1179,-9 7 1361,10-11 421,-6 4-765,3-22 1767,3 7 401,2-40-1582,-2 19 344,4-27-559,1 8 595,3-2-553,0 1 606,0 3-1807,-1 6 995,6-1 1,-6 20 0,5-1 0</inkml:trace>
  <inkml:trace contextRef="#ctx0" brushRef="#br1" timeOffset="61078">19118 8408 24089,'-22'-12'-2999,"-14"9"3793,18-10-2475,-17 13 2710,7 0-403,12 16-251,-5-11 346,19 34-2108,-8-21 1291,10 36-1513,0-22 117,26 20-1211,-20-26-86,42-3 1355,-29-6-1182,19-15 2946,-6 7 0,1-9 0,0 0 1</inkml:trace>
  <inkml:trace contextRef="#ctx0" brushRef="#br1" timeOffset="61463">19440 7839 24269,'0'-14'-5846,"-16"3"4906,12 25 733,-13 19 717,17 12-1082,10-6 1,1 1-554,-6 14 777,11-4 1,3 1-1939,-1 9 2028,-9-21 1,0 0-267,6-2 1,-1-3-708,-1 15 506,-1-12 0,-1-1 424,1-3 266,-3 8 107,-9-25-80,2-2 215,-2-31 484,0-29 8,0-2-65,16-15 283,-12 29-48,11 2 339,-15 8-960,13-1 1082,-1 15 334,10 0 585,-1 33-2272,-4 5-884,2 15 13,-4-2-1129,0-8 560,-1 1-1331,11 13-197,-5-15 2476,21 16 0,-13-33 1,10 1-1</inkml:trace>
  <inkml:trace contextRef="#ctx0" brushRef="#br1" timeOffset="61819">20192 8369 24539,'0'-16'-5127,"-17"1"3479,12 3-959,-12 2 3109,1 3 105,-2 2 187,-15 3 200,15 19-1054,-8-12 1892,23 31-1755,-18-7 1900,19 8-2835,-7 13 76,9-22-937,15 12-846,-11-21 449,47 1 1066,-23-15 2074,12-18 11,-5 9 1302,-19-45-1445,3 27 969,-1-27 107,-16 20-1188,5 2-1003,-5 2-888,-2 3-1229,3 0 717,-1 12 1439,-1 0-973,2 10 2044,0 0 508,0 16-2286,3-12 547,-1 29-641,2-28-334,6 42-251,-2-28-862,7 32 1916,-6-29 1,2-3 0,-2-12 0</inkml:trace>
  <inkml:trace contextRef="#ctx0" brushRef="#br1" timeOffset="62145">20485 8316 24179,'0'8'-5846,"0"6"3807,15 4 715,-11 18 417,22-6 465,-23 10-40,9 13-9,0-24-1808,-9 5 2402,14-10 113,-16-10 2,4-1-749,-1-10 838,0-2 830,5-24-1,18-32 371,-6-2-1036,3 6 1,2 0 574,2-7-631,-3 11 1,0 1 1107,3-6-1303,-8 22 1,-1 1-670,6-5 427,0 7 75,-3 5-714,8 8 969,-10 7 0,4 4 0,-10 3 0</inkml:trace>
  <inkml:trace contextRef="#ctx0" brushRef="#br1" timeOffset="63997">12865 10475 24808,'0'-8'-5666,"0"4"3538,0 16 1064,0 21 515,0 10 33,-14 15 835,10-5-484,-10 7-492,13-15 0,2 1 642,-1-13 1,0 2 59,0 29 0,0-2-45,0-8-62,6-13 1,1-4-189,-4-10-449,10-5 283,-13-8 43,0-4-138,0-5 151,0-18 270,0-17 213,0-12-30,-7-1 1,0-2-138,5 12 0,0-2 139,-2-9 1,-2-4 0,2 2-190,3 1 0,2 1 83,-3-14 1,4-1 118,9 3 0,4 5 134,-3 14 1,2 0 177,13-16 1,0 4 723,-1 6-357,0 17 0,0 5 1308,-3 7 354,24 24-1214,-20-5-1175,-12 24 0,-4 6-1158,2-7 340,-4 14 1,-3 2-425,-1 0-365,-2 14-222,-3-21-403,0-2 419,0-4 67,-20 6 2174,15-12-45,-27 6 0,29-20 1,-10-1-1</inkml:trace>
  <inkml:trace contextRef="#ctx0" brushRef="#br1" timeOffset="64367">13548 10248 23819,'0'37'-5666,"-17"-17"7273,13 22-3206,-13-25 2731,3 22-1470,10-13-396,-10 1 880,14-1-1742,0 7 1596,0-9-1311,0 7 932,0-10-1308,0-5 820,17 0 642,5-11 407,9-2 1403,-2-25 456,-17-6-944,4-13 432,-11-5-1395,3 14 322,-4 22 40,12 36-2464,-12 13 225,13-4 0,1 0-1308,-14-1 1294,17-7 1,3-1 1654,-8-2 0,23-3 0,-17-14 0</inkml:trace>
  <inkml:trace contextRef="#ctx0" brushRef="#br1" timeOffset="64644">14145 10336 24359,'0'-9'-5846,"0"1"3717,-23 5 3564,2 1-320,-20 2-226,22 18-228,-6 4-55,22 23-2082,-8-11 2091,11 3-615,0-12-1204,17 0-471,-12-1-274,13-2 314,2 7-281,-14-10 1738,29 8-21,-31-14-349,11 1 698,-15-6 106,0-4-1613,-20 0 1422,1-3 401,-18 0 0,11-1 1,1 0-1</inkml:trace>
  <inkml:trace contextRef="#ctx0" brushRef="#br1" timeOffset="64945">14485 10304 24269,'-19'11'1819,"-13"-8"-2059,28 19-2755,-13-9 3437,17 6-2543,0-1 664,0-3 270,0-1-340,0 4-544,21 5 147,-2-5 1737,16 10-1334,-19-12 1597,5 3 145,-18-6-441,15 0 682,-16-1-588,5 5-516,-7-4 526,0 8-176,0-9-94,-16 4 1212,13-6-727,-29-1 233,29 0 249,-28-1 0,27-1 1,-10-3-1</inkml:trace>
  <inkml:trace contextRef="#ctx0" brushRef="#br1" timeOffset="65195">14825 10223 25348,'16'16'-6239,"8"25"2978,-3-21 2654,24 25 199,-25-13-430,22 0 498,-16-1 0,-1 2-917,7 6-698,-2-1 1,-2-2 1918,-5-8 0,7 8 1,-12-16-1</inkml:trace>
  <inkml:trace contextRef="#ctx0" brushRef="#br1" timeOffset="65415">15602 10068 24898,'-23'23'62,"-14"11"169,33 14-2971,-29 3 2564,30-9-1219,-23 17 1057,12-14-173,3-11 1,-1-1-779,-1 2 22,0 6-461,8-16 1118,-4-5-582,2-4 1599,-5-5 0,1-6 0,-5-2 0</inkml:trace>
  <inkml:trace contextRef="#ctx0" brushRef="#br1" timeOffset="65581">15267 10177 23549,'0'-26'-5666,"17"4"7905,-12 7-3003,25 9 2660,-5 17-2445,3 13-199,10 9-91,-13 4-1062,5-5 1063,-4 0 1,2 1-1393,6 9 2117,-1-4 0,0-1 1,-2-6-1,9 4 0</inkml:trace>
  <inkml:trace contextRef="#ctx0" brushRef="#br1" timeOffset="65765">16090 10124 24808,'-43'-7'-768,"-2"21"2610,11-10-1506,-1 36-973,11-20 731,1 22-1339,11-7-280,-8 1 113,17 0-382,-8-1 1292,11 11 0,0-13 0,0 9 1</inkml:trace>
  <inkml:trace contextRef="#ctx0" brushRef="#br1" timeOffset="66079">16475 10175 26068,'-36'0'180,"14"17"435,-2-13-199,21 28-2854,-17-7 2341,17 8-1428,-13 3 1129,14 2-1123,-4-9 140,6 15-718,19-21-325,-15 7 2058,28-19 63,-29 0-374,21-9 1044,-21-17-602,9-8 597,-12-23-904,0 9-403,0-15 520,0 24 17,-21-5 1,16 10 0,-16 1-1</inkml:trace>
  <inkml:trace contextRef="#ctx0" brushRef="#br1" timeOffset="66395">16648 10258 23909,'4'9'-8940,"0"6"6120,-1-9 1225,3 9 696,-1-1 226,2 4 316,0 1 62,5 14-1992,-3-8 2351,6 14-154,-7-16 273,3 5-14,-6-16-208,-1 0 22,1-9 1255,-1-1 210,14-37 28,-3 10-663,1-12 1,2-3 505,4-7-1213,4-2 0,0-1 908,-3 2-949,0 8 0,0 5 171,-5 18 0,5-4 1,-8 14-1</inkml:trace>
  <inkml:trace contextRef="#ctx0" brushRef="#br1" timeOffset="66797">17618 10287 24898,'-42'-28'-3300,"-7"3"2473,7 11 764,-2 4 598,8 10 299,-12 0-328,11 15 758,-16 10-628,30 7 194,2 5-580,16-9-869,5 0-575,0 2-852,23 7 33,-18-10-699,37 3 777,-18-13 1155,21-9 1009,-11-1 769,-1-25 1120,-1-12-529,-9-10-887,-5 5 1,-1-1 641,1-15-933,-6 3 0,0-1 143,-2-13-807,-2 2 1,-1 2-746,-2 4 124,-1 13 0,-1 4-435,1 21 723,-2 2 70,1 29-470,1-12 701,2 43-350,3-17-538,1 33-89,0-19 1,0 1-83,-3-8 1,1 1 1238,2 5 0,1 4 0,-2-4 0,0-3 0,0-1 0,2 11 0,1 1 0</inkml:trace>
  <inkml:trace contextRef="#ctx0" brushRef="#br1" timeOffset="67494">18315 10051 25168,'0'-11'-5936,"0"2"3808,0 22 1064,0 14 245,0 13 663,21 7-874,1 11 200,4-14-41,-9-9 0,0-1 747,4-1 49,9 4 87,3-18 578,-16-10-23,15-2 1244,-13-29-168,16-19-106,-14-11-1183,-7 19 0,-1-1-580,0-8 1,-2 0 19,-3 9 0,1-1-1161,2-21 1,0 1 1296,-1-2 1,2-10 0,-3 30-1</inkml:trace>
  <inkml:trace contextRef="#ctx0" brushRef="#br1" timeOffset="67862">19310 10040 23639,'-43'-15'-1624,"3"11"2195,-5-11-1272,13 5 295,-21 7 830,27-7-868,-3 10 952,12 20-759,5 7 132,4 26-1007,3-9 210,23 15-718,-14-25-574,33 14 888,-10-27-93,19 1 797,0-15 1210,-3-24 1974,-10-6-554,-7-21-520,-12 6-808,-8 5-1612,-3 36-128,-3 15 722,17 32 0,2-10 0,17 1 0</inkml:trace>
  <inkml:trace contextRef="#ctx0" brushRef="#br1" timeOffset="68145">19593 10079 24089,'0'16'-6026,"15"-15"7936,-11 45-4298,11-25 781,2 21 51,-12-7 893,25-2 278,-15 14-1730,1-15 1985,4 11-1207,-14-29 893,4 6 64,-3-35 1692,-5 17-1269,4-47-1198,3-4 1598,1-13-699,0 16 1,0 0 524,6-8-13,-7 21 1,1 1 0,6-4 0,1 4 0</inkml:trace>
  <inkml:trace contextRef="#ctx0" brushRef="#br1" timeOffset="68369">20188 10120 25798,'-20'4'2628,"0"2"-1577,-4-4-1535,-6 2 366,27-2 458,-25 1-448,25 1-991,-9 6 925,12 0-2304,0 4-628,21 6 757,-16-4-1333,36 8 1582,-13-13 26,24-1 2146,-8-8 1,0-2 0,-14 0 0</inkml:trace>
  <inkml:trace contextRef="#ctx0" brushRef="#br1" timeOffset="68733">20455 9699 25528,'0'-34'-5666,"0"3"3358,0 5 1243,0 10 607,0 3 32,0 33 122,0-2 76,0 26-1368,0 13 1596,17-7-256,-9-7 1,0 2-106,12 9 49,-8-12 1,-1 0-100,2 5-129,1 9-201,5-13 81,-12-13-226,6 6 7,-7-22-741,-2-1 1746,-3-35 457,16-12 161,-7 3 0,-1-3 427,11-17 321,11 1 105,-27 20-209,23 6 1253,-14 5-891,8 9 455,-2 20-2302,-1 14-749,-2 11-814,0 3-724,-3-4 483,1 0-1267,2 3 2782,12 10 1,-4-13 0,9 7 0</inkml:trace>
  <inkml:trace contextRef="#ctx0" brushRef="#br1" timeOffset="69082">21357 9942 24718,'-26'-15'-3488,"-15"6"3688,12-2-600,-19 10 1173,8-5-541,5 23 887,8 8-803,13 10-1377,0 0 1135,14-6-1500,0-1 69,0 0-722,22 6 214,-17-11-998,34 3 1588,-18-17 1398,16-4 480,-1-28 2005,-6-8-484,-7-13-275,-5-14-265,-11 24-329,3-20-1335,-7 29-643,2-6-359,-2 23-250,-2 0 236,5 8 1653,-2 0 173,7 20-2081,-3 7-272,3 11-39,-1 3-44,0-8-476,0 1 1911,6 12 0,-4-14 0,5 8 1</inkml:trace>
  <inkml:trace contextRef="#ctx0" brushRef="#br1" timeOffset="69367">21658 9974 23819,'0'10'-6116,"0"3"3988,0 25 1064,0-10 605,12 0 21,-9-7 495,9-4-216,-5-6-1828,0-5 2424,7-28 811,0 3 6,5-21-344,1 3 769,4-3-1110,-4 6 0,1 0 291,11-19-875,-3 9 0,0 1 8,3-3 81,-2 9 1,1 5-1,-3 9 1,15-4-1</inkml:trace>
  <inkml:trace contextRef="#ctx0" brushRef="#br1" timeOffset="72594">12898 12136 24179,'-23'-3'-245,"4"1"263,11 17-921,-3-11 2303,5 28-3001,-7-16 1651,3 15-806,-1-4 31,1 0-65,3 2-49,0-3 235,5 1-1476,-1-3 2020,3-2-1402,19-2 888,-15-2-683,47 7 1271,-43-10-1005,41 2 1444,-20-14 757,-6-16 700,15 9-39,-23-44-1269,6 26 188,-10-11 0,-3-3-1098,-1-1 1355,2-27-1630,-6 31-688,1-11-523,-2 26 215,1 3 1278,-1 11 407,1 4 1174,5 20-2361,1-15 1146,9 51-1691,-4-31-179,7 31-378,-5-19-355,1-2 2129,2 2 0,-1-4 0,2 0 0</inkml:trace>
  <inkml:trace contextRef="#ctx0" brushRef="#br1" timeOffset="72919">13575 12169 24718,'0'35'-6295,"20"-7"3442,-15 7 1324,34-6 1741,-35 3-1042,37 2 904,-25-1-862,18-1-612,-13-3 1264,-2-3 164,3 2 339,-12-11-453,7 2 336,-14-14-812,9 0 1695,-4-30-2162,12-14 1264,-5-14-838,2 9 1,0 0 779,4-14 1,-5 17 0,-1 1 0,6-17 0</inkml:trace>
  <inkml:trace contextRef="#ctx0" brushRef="#br1" timeOffset="73361">14508 12064 23639,'-35'-29'-4160,"1"3"2602,0 13 1841,3 4 203,2 34 762,13-6-846,-2 24-623,16-8-1269,-8 1 1697,9 18-514,-2-13-416,22 18-1019,-15-28-688,35 8 1192,-33-23-233,31-2 2374,-17-10-290,15-26 1555,-7 17-163,-5-40 233,-10 12-641,1-10-808,-6 2 242,-1 18-1332,-5-2-883,0 34-1335,18 5 597,3 26 585,0-13 0,2-2-203,10 10 376,-8-8 0,0 0 1169,7 2 1,15 2 0,-14-14-1</inkml:trace>
  <inkml:trace contextRef="#ctx0" brushRef="#br1" timeOffset="73745">15437 11719 26428,'0'-16'-6026,"0"3"3987,0 6 975,-17 4 2419,13 48-1876,-12-14 530,14 4 0,4 3-605,-2 10-1000,0 4 1596,0 2-270,0-1-90,0 1-1336,17-3-557,-13 15 1249,28-20 346,-29-11 1,-2-2 146,14-2-641,-15 6 612,0-20 180,0-5-270,0-4 1807,-19-4 1997,-8-19-1502,-22-11-1097,22 3 0,3-2 632,-16-18-867,15 1-870,2 4 116,13 12-376,-6-3-1717,9 12 775,28 3 2845,9 3 399,30 6-252,-9 2-1025,-14 3 1,-1 0 266,10 0 0,13 0 0,-17 0 0</inkml:trace>
  <inkml:trace contextRef="#ctx0" brushRef="#br1" timeOffset="74095">15930 12109 25078,'0'-23'-4406,"0"-1"2277,-22 2 1056,16 4-525,-35 5 2558,23 8-16,-18 22 725,9 9-1866,11 26 508,5-10-463,11 13-249,0-26-88,21 14-1361,1-21 725,23-5-194,-2-8 944,-8-27 2112,-2 13 368,-5-47-592,-8 32 923,6-39-967,-18 32-929,3 3-726,-10 2-885,3 19 735,-2-9-1253,0 12 2123,3 14-2797,0-10 1557,2 32-696,1-18-764,0 21 805,3-8-2683,5 14 2002,-3-12 1517,6 7 0,-5-19 0,1-3 0</inkml:trace>
  <inkml:trace contextRef="#ctx0" brushRef="#br1" timeOffset="74401">16330 12033 24449,'0'13'-6026,"0"4"3897,0 15 975,0 1 516,0-7 302,13 14-646,-10-11 627,20 17-1805,-21-24 2021,9 4-319,-11-14 818,0-4-450,6-3 372,-4-20 529,11 11 1626,-8-41-1647,8 20 362,-2-28-114,4 6-314,1-3-458,-3 13 0,1-1 80,9-18-605,-3 12 1,1 2-1968,5-3 1494,-4 13 1,2 2 917,5 2 1,9-3 0,-9 16 0</inkml:trace>
  <inkml:trace contextRef="#ctx0" brushRef="#br1" timeOffset="75995">17883 11722 24539,'4'-6'-637,"0"2"470,0 20-3678,-1-12 1879,-1 37 922,2-18 55,2 26 339,3-7-1369,1 4 332,3 0-180,7 15 1837,-3-18 116,9 16-22,-13-34 419,5 0-618,-11-18 756,2-3 509,-5-4 1002,1-21-1175,5 0-567,0-12 0,1-5 302,9-17-849,-1-3 1,2-1 166,-8 20 0,-1 2-145,6-13 1,-1 1-890,5-11-1066,-3 9 2176,-1 10 0,0 8 0,0 7 1</inkml:trace>
  <inkml:trace contextRef="#ctx0" brushRef="#br1" timeOffset="76395">18797 11729 24449,'-21'-22'-4711,"16"-9"1792,-31 27 4969,17-19-3349,-15 20 2557,-3-7-793,17 31 311,-9-16-441,20 40 37,-10-22 1304,8 24-2645,6-9 1138,3-1 0,0 0-1735,2 9 545,11-5 0,1-3-1264,-6-10-490,36 5 2493,-15-23-251,19-1 1325,-8-9 603,-2-22 638,-6-7 173,-8-12 161,4-9-868,-18 21-1169,0-7-886,-5 25-272,-1-9-461,2 35-1324,-3 1 476,-1 22 193,16 4-883,-12-8 898,26 0-127,-27-2 1842,27-1 0,-17-5 0,14-1 0</inkml:trace>
  <inkml:trace contextRef="#ctx0" brushRef="#br1" timeOffset="76679">19303 11808 24179,'-13'-3'-892,"10"16"-1401,-11 8 2323,31 9-2538,-12 2 1121,12-6 293,0 0 322,-12 1-1059,24 5 1434,-17-10-19,2 4-1321,2-19 2898,-11 0-1250,10-47 757,-6 12-835,1-14 1,0-2 291,5-9-637,-2 8 0,0 0 806,6-6-314,3-10 63,-5 30 0,0 6 1,0 3-1</inkml:trace>
  <inkml:trace contextRef="#ctx0" brushRef="#br1" timeOffset="76927">20030 11751 24808,'-19'-18'-5130,"0"4"3702,-4 1 1294,-7 10 1208,8-9-1291,-14 29 1782,6-13-583,13 36-1872,-1-18 2200,16 39-1557,-9-20-300,8-5 1,6-2-1466,20 5 283,-17 8-354,23-31 0,4-4 232,-7 2 1972,34-1 1,-21-13 0,0 0-1</inkml:trace>
  <inkml:trace contextRef="#ctx0" brushRef="#br1" timeOffset="77312">20347 11206 24808,'-15'-12'-4661,"11"5"623,-11 18 6773,15 18-3917,0 29 335,0 0 152,0 8 241,0-13-1053,14 0 682,-10-1 896,11-16 1,1 1-2480,-12 17 2185,10-13 1,-2-1-382,-10 2 591,14 13-526,-14-30 407,4-1-870,-6-13 1056,0-24 624,0-11-400,9-7 0,0-3 855,-4-14-633,13 14 1,1 2 1154,-15 5-1176,29 5 1929,-19 29-1586,11 20-968,-1 26-1134,-6-5-184,-4-11 0,0-1-797,5 6 1904,9 13 0,-5-24 1,3-2-1</inkml:trace>
  <inkml:trace contextRef="#ctx0" brushRef="#br1" timeOffset="77666">21172 11716 24718,'-24'-10'-2077,"-13"2"2017,12 1-283,-21 3 791,9 2-73,1 22 540,15-15-333,2 36-1237,9-22 690,-6 31-953,14-18-430,-7 10-43,9-15-378,0-1-837,19-5-331,3-2 2243,20-11 930,3-2 661,-2-30 1401,-16-8-809,3-13 819,-22-13-1299,5 23 291,-7-17-1417,-6 26-1096,0-3-294,0 14-838,0 24 535,0 10-857,14 30 933,-10-7 167,10 4-321,1-15 1786,-11-3 1,24-4-1,-12-3 1</inkml:trace>
  <inkml:trace contextRef="#ctx0" brushRef="#br1" timeOffset="77994">21462 11620 23639,'0'7'-5936,"0"9"3808,0 25 1154,13-5-774,-10 3 1372,11-11-460,-14 0 818,10-1-2303,-7-1 2125,7-3 84,-4 3 213,-5-8 1147,5 0-1701,-6-27 1063,0-33-610,0-3 434,7 1 1,3-1 207,11-7 24,-2 9 1,2 0 407,12-4-1420,-4 8 0,1 2 1584,3 6-1273,0 8 1,1 4 554,0 9 1,12 3 0,-12 6 0</inkml:trace>
  <inkml:trace contextRef="#ctx0" brushRef="#br1" timeOffset="85761">23595 4165 24359,'-5'-3'-2913,"1"1"2086,0 2 1417,0 0 202,1 0-115,0 0 13,1 0-285,0 14-1694,0 1 959,-1 18-112,-2 0-653,-8 32-40,3-8 562,2-19 1,0 2-186,1 3 0,1-1-1359,-2 19 963,2-13 1,2-1-234,2 0 1349,-1 11 1,3-26 0,0-1-1</inkml:trace>
  <inkml:trace contextRef="#ctx0" brushRef="#br1" timeOffset="86030">23733 3969 23009,'-2'-4'-8180,"0"1"5500,0 2 4025,0 0-1582,1 0 1,0-1-1,1 2 1</inkml:trace>
  <inkml:trace contextRef="#ctx0" brushRef="#br1" timeOffset="86477">24358 4530 22920,'-51'0'1169,"-4"0"-1079,13 0-180,-1 0 90,12 20 448,-9 0 148,14 3-765,-11 9 345,26-12-795,-3 9-74,13-4-949,-1-10 416,2-2-617,19-1 237,4-7 1055,25-1 313,-9-28 1345,5 4 200,-9-25-34,0 8 89,1-7 86,-3-4-578,-1-5-435,-14 13 0,0 0-634,5-20-142,-6 11 0,-3 1-1209,-2-1 604,0-16-250,-9 40 198,-1 2 19,-2 35 2,0 19 444,0 2 0,0 3-25,0-4 0,0 4-893,5 8 1,2 6 0,-2-4 245,-3-5 1,1-1 1065,14 23 0,3-2 0,-11-27 0,0-3 1,9 1-1,1-1 0</inkml:trace>
  <inkml:trace contextRef="#ctx0" brushRef="#br1" timeOffset="88144">25707 4232 24089,'0'36'-6026,"0"-7"3988,0 1 973,0-3 517,0 4 122,0 5 122,12 4 16,-11-5 0,0 2-1375,11 22 1551,-11-5 0,-2 0 153,1 11-41,0-14 0,0-1 0,0 5 0,0 6 0,0-27 438,0-7-282,0-6 158,0-2-445,0-9-49,0-24 91,0-18-60,-7-1 1,0-4 9,4 4 1,2-1 37,-7-22 0,1-1 21,6 18 1,2 0 52,-1-6 1,0-5-1,0 4 12,-1 4 0,2 0 94,9-9 1,4-6-1,-2 6 84,-9 14 0,2 1 257,22-23 0,3 6 771,-7 18 168,18-4 494,-18 27 229,3 3 311,-15 7-903,11 25-1803,-8 6-838,-2 28-285,-7-10-364,-1 16-367,-4-25-465,0 9-542,0-17 277,-17-3 3086,13-4 0,-12-3 0,16-1 0</inkml:trace>
  <inkml:trace contextRef="#ctx0" brushRef="#br1" timeOffset="88413">26447 3923 24179,'0'37'-6206,"0"-5"4078,0 5 1063,0 14 427,0-8 302,0 17 32,0 7 76,0-16-685,6-7 1,2-2 129,-5 6-111,9-11 1,-1-1-336,-9 0 1103,13 14 1,-9-29 0,6 3 0</inkml:trace>
  <inkml:trace contextRef="#ctx0" brushRef="#br1" timeOffset="88661">26710 4172 23999,'0'-5'-5306,"-19"17"8594,1 3-2312,-23 21-485,15-6-459,-3 5-193,13-7-151,0 2-361,9-2 1171,-5 16-2099,10-13-543,13 21-449,-6-24 932,24-8 1,8-2 152,-2-1 1536,5-7 1,3-2 0,16-2 0,5 0-1</inkml:trace>
  <inkml:trace contextRef="#ctx0" brushRef="#br1" timeOffset="89461">27443 4074 24898,'-26'54'-2788,"20"-14"2085,-18-1 0,1 0 666,18 6-431,-10-6 1,-2-1 277,6 5-296,-4 8 196,4-20-626,7-6 359,1-4 95,2-2-703,1-7 693,18-53 504,4-11 1,-12 11 0,3-4 237,12-4 0,-1 2-3,-5-11 166,9 13 1,-1 2 515,-12 1-144,21-14 305,-32 57-666,11-2 694,1 38-2589,-12-9 144,11 2-43,-1 4-375,0-8 534,3 8-514,3-13 341,-18 0-552,14-4 2626,-11 3-927,2-7 339,-3 1 5,-4-8 383,0-1 175,0-2-775,0 1 402,0 0-586,0 7 222,0-3-1167,0 10 631,0-7-851,18 6 1411,-13-6 1,13 0 0,-18 0 0</inkml:trace>
  <inkml:trace contextRef="#ctx0" brushRef="#br1" timeOffset="89696">27217 4632 22110,'49'-27'1431,"-14"6"-1299,19 4 1,4 2-1,-24 5 1,0 2-1,14-5 1,0 0 0</inkml:trace>
  <inkml:trace contextRef="#ctx0" brushRef="#br1" timeOffset="90061">28070 3972 23369,'0'-6'-5936,"19"0"9678,-14 1-3196,60-7 441,-33 2-707,14 0 0,3 2-296,3-1-646,-9 2 1,0 1 695,2 4 1,9-2-1,-24 4 1</inkml:trace>
  <inkml:trace contextRef="#ctx0" brushRef="#br1" timeOffset="90268">28330 4123 23909,'0'9'-6026,"0"2"3898,0 4 1063,0 3 427,0 3 302,0 3 32,0 5-194,0 1-2088,0 21 1867,0-11-271,0-5 1,0 1 989,0 7 0,0 11 0,0-17 0</inkml:trace>
  <inkml:trace contextRef="#ctx0" brushRef="#br1" timeOffset="90428">28208 4810 24539,'56'-17'610,"-8"-13"-1839,6 26 1304,-8-25 0,4 26 0,1-11 1</inkml:trace>
  <inkml:trace contextRef="#ctx0" brushRef="#br1" timeOffset="90728">29332 4160 24988,'-5'-2'-2142,"0"2"2605,3-1-2536,0 23 229,1 3 6,15 14-852,-11-3 909,11-6 1213,-1 0 1,-10 0 0,10-2-1</inkml:trace>
  <inkml:trace contextRef="#ctx0" brushRef="#br1" timeOffset="90916">29317 3851 23459,'-6'-8'144,"5"2"0,12 4 0,8 1 1</inkml:trace>
  <inkml:trace contextRef="#ctx0" brushRef="#br1" timeOffset="91278">29707 4011 23189,'1'8'-7107,"5"7"3671,0 0 1646,8 19 705,-6-10 500,4 14 191,-3-8 264,-1 2-1963,-1 2 1690,1 12 507,0-11-214,3 16 156,-5-28-87,2 3-128,-3-17 145,2-3 494,1-4 1123,3-2 345,1-16-165,3 12 938,13-50-930,-4 28-536,-2-9 1,-1-1 526,4 1-611,6-8-851,-15 30 362,-2-9-853,-1 20 172,0-10 774,-2 12-430,7 18-1185,-7-14 233,14 46-1793,-10-28-407,8 27-1064,0-10 3311,-4-11 0,5 5 0,-5-14 0</inkml:trace>
  <inkml:trace contextRef="#ctx0" brushRef="#br1" timeOffset="91495">30600 3693 24898,'0'17'-5666,"0"14"3538,0 16 1154,0 8 335,0-7 213,0 4 122,0 2-104,0 1-1548,0-2 1237,0 1-80,-1-18 1,2-1-69,12 16-624,-9 10 1438,9-26 0,-13-5 1,0-2-1</inkml:trace>
  <inkml:trace contextRef="#ctx0" brushRef="#br1" timeOffset="91630">30452 4091 24539,'0'-15'-6296,"0"1"3628,25-1 4759,12 5-1841,-2 3 0,3 1 1,26 3-1,-30 1 1,1 0-1</inkml:trace>
  <inkml:trace contextRef="#ctx0" brushRef="#br1" timeOffset="93100">23595 5921 23639,'0'36'-6026,"0"1"3988,-20 1 2077,18-4 1,-1 3 61,-17-9 0,0 3-81,17 23 0,1 1-173,-13-22 0,0 0 87,12 19 1,3 1-1448,-10 1 1793,10 10-190,0-21-572,17-18-480,-13 1 24,26-21 1835,-26-23-942,25-2 1931,-15-26-1571,17 4 911,-5-9-300,3-4-181,-9 13 0,1 0-95,-6 12 1,0 0-831,7-15 1,-1 4 736,-3 5-1435,2 0 1367,-12 26-214,-3 5 261,0 5 225,-2 0-58,3 0-107,0 21-1955,9 6-127,-1 14-599,15 15-577,-8-18-94,7 11-399,-6-15 2729,2-3 1,3-2-1,2-1 1</inkml:trace>
  <inkml:trace contextRef="#ctx0" brushRef="#br1" timeOffset="93464">24627 6134 24089,'-19'-7'-2104,"15"-5"-2470,-34 11 6433,11-5-1251,-22 24 1213,10-14-1131,-8 33-139,31-11-1012,-14 10 769,27 7 67,-7-19-1570,10 14-460,24-20-303,4 6 462,27-17 973,-14-1 781,2-6-39,-15-22 1705,8-10-707,-11-12-258,-7 13 1,-2 2 79,-1-7-416,4-7-1228,-12 16-244,-1 14 141,-4 16-1576,-2 24 506,0 8 308,0 7-418,0-6 231,0 2 18,0 0 284,0-3 1006,17 8 0,-13-16 0,12 6 0</inkml:trace>
  <inkml:trace contextRef="#ctx0" brushRef="#br1" timeOffset="93996">24997 6083 24269,'1'45'-6457,"-1"-7"4191,0 10 1344,0-8 404,0 19 114,14-13 14,-13-10 1,1-2 118,11 3-1918,-2 12 1825,-9-28-115,15-1 256,-16-34 441,10-35 395,-7-2-314,-1 13 1,2 1 117,1-11 795,0 1-316,1 3-330,1-4-103,-2 16-239,1 1-89,-4 22 272,0 4 473,-1 24-1224,2-15 96,-1 37-211,2-20-374,0 20 244,2 14-38,1-16-404,0 26-411,0-32 1351,-2 4-233,-1-18 58,0-10-30,-1 4-433,0-11 1853,0-16-183,1 9-563,3-32 0,1-9 521,3 11-382,3-16 1,-1 0 516,-1 11 476,6-12-26,-12 37-1511,1-1 441,-3 16 584,1 0 324,10 22-2145,-4 11-547,3-3 1,1 1-1005,2 23 2118,0-16 1,1-2 0,4 7 0,11 14 0</inkml:trace>
  <inkml:trace contextRef="#ctx0" brushRef="#br1" timeOffset="94394">25753 6395 23009,'18'8'-2772,"6"-2"2599,12-24 2087,0 14-1146,-3-33-875,-1 32 560,-1-36-638,-4 23 1032,1-33-295,-14 20-115,-1-25-1960,-13 32 137,-23-6-207,-9 25 968,-28 24 1650,13-14-844,21 16 1,4 5 217,5-2-33,-12 26-517,25-10 0,5 2-969,4 11-572,12-1 0,9-4 1555,1-23 1,3-5 0,7 6 0,2-1 0,-7-10 0,1 0 0</inkml:trace>
  <inkml:trace contextRef="#ctx0" brushRef="#br1" timeOffset="95348">27198 6002 24179,'-16'-17'-5790,"12"-6"2662,-12 14 3940,16-6-1601,0 25 353,0 13-30,0 13 274,19 8-2065,-14-7 1992,30 2 542,-32 1-808,30 8 576,-12-15 8,17 3 63,-10-18 513,12-10 1221,-15-19 561,12 6-716,-8-41-928,4 20-950,-2-22 0,0-6 375,-11 24 1,0 0-46,4-7 0,3-4 1,-4 5-1,11-16 0,-12 21 1,0 0-1</inkml:trace>
  <inkml:trace contextRef="#ctx0" brushRef="#br1" timeOffset="95761">28483 5903 23369,'-41'0'1979,"-4"0"-1889,8-14-1517,-1 10 1323,12-10-939,-1 14 1398,-8 0-89,7 0-266,-5 19 441,6 5-349,9 11-58,-1 10-570,13-17 126,3 19-1335,21-21-1024,7 9 735,26-19 887,12-3 654,-9-8 858,-15-12 1,-2-5 1174,5-13-573,-10 3 0,-1-1 1100,-2-1 176,3-11-361,-17 23-1184,-7-4-1025,-2 27-1893,-5 16-390,-1 11-178,0 3-1019,0 4 611,0-9 2676,18 5 1,-13-18-1,12-4 1</inkml:trace>
  <inkml:trace contextRef="#ctx0" brushRef="#br1" timeOffset="96045">28955 5904 24359,'-15'-5'-2516,"11"20"423,-10 6 2453,14 13-2046,0-1 561,0-6 412,0 0 21,15 9-1490,-11-10 1122,25-4 2039,-26-2-2593,11-13 2196,-5 5-706,-2-28 814,7 11 1328,-4-41-1651,4 7 159,-2-14-1103,4-1 40,3 3-62,-5 16 930,8-4 0,-6 20 0,2 2 1</inkml:trace>
  <inkml:trace contextRef="#ctx0" brushRef="#br1" timeOffset="96280">29720 5885 24629,'-30'-13'-2346,"-14"9"2956,16-17-2457,-19 19 2509,2-7-544,10 29 905,16 4-1342,9 12-1184,10-2 88,17-8-878,-12-1 924,41-3 27,-22-1-296,28-11 1518,-18-1 0,0-2 1,19-5-1,-16 1 1,1 1-1</inkml:trace>
  <inkml:trace contextRef="#ctx0" brushRef="#br1" timeOffset="96646">30152 5488 24449,'-23'-30'-6990,"6"4"4352,2 7 1743,11 4-197,-20 8 2418,22 19-1200,-7 22 110,9 10-1742,0 13 1724,0-8-51,-1-10 0,2 1-64,20 20-142,-10-8 1,0-1-1478,14 6 1026,-6-21 0,-3 0-585,-11 8 791,26-3 201,-27-5-139,20-4 201,-21-6 361,7-7-1688,-3-3 1204,-5-34 990,4-30-381,-6-6-304,8 12 1,0 1 318,-4 1 79,28-14 682,-28 31-375,28 5 1929,-18 13-730,17 20-1744,-11 9-1704,9 24-233,-11-5 1484,-1-12 0,0 0 0,7 7 0,8 10 1</inkml:trace>
  <inkml:trace contextRef="#ctx0" brushRef="#br1" timeOffset="96978">30962 5897 23999,'0'-15'-6206,"-24"3"6023,18 0-2231,-35 8 3926,37-2-2695,-32 5 2429,15 0-465,-12 19-180,15 0 91,7 19-1083,11-5 666,26-13-1534,-19 6 783,42-17 156,-18 5-228,24-7-95,-13-6 918,-6-16 1831,-16 12 402,-8-29-1697,6 29 2203,-16-33-3678,13 33 2095,-14-31-2832,4 23 567,-5 15-3343,22 32 390,-17 11 3560,15-15 0,3-1 0,-6 6 1,19 2-1</inkml:trace>
  <inkml:trace contextRef="#ctx0" brushRef="#br1" timeOffset="98211">31520 5883 23999,'-14'-13'-4681,"10"-1"1701,-10 3 3361,4-5-1512,7 7-11,-7-2 956,10 8 99,0 17-1509,0 5 1507,0 17 567,0-3-712,0-5 1188,0-8-407,13-25 1650,2-15-990,27-31 136,-8 3-775,1 8 0,4 2-102,-13 13 0,2 2-600,6-4 0,4-2 0,-2 4 508,-3 3 0,2 3-44,23-10 0,0 3 1,-26 14-1,0 1 1,9-1-1,0 0 1</inkml:trace>
  <inkml:trace contextRef="#ctx0" brushRef="#br1" timeOffset="98950">23883 7743 24089,'-22'47'-3035,"-13"1"3114,31-3-2256,-31 5 1854,26-11 1,2 2-1311,-14 17 287,13-10 1,4-1 1155,4 2 0,0 8 1,0-24-1</inkml:trace>
  <inkml:trace contextRef="#ctx0" brushRef="#br1" timeOffset="99122">24022 7588 23009,'0'-7'-1732,"0"1"1,0 3 0,0 0 0</inkml:trace>
  <inkml:trace contextRef="#ctx0" brushRef="#br1" timeOffset="99644">24608 7878 23099,'4'19'-7708,"-1"0"5453,0 1 1381,-1 0 360,0 11 184,2-4-21,4 32 92,-4-28-1598,7 27 2007,-7-35-219,4 8-125,-3-18-796,0 1 292,-2-11 820,6-16 1206,-2-16-386,9-31 115,-3 5-557,-3 14 0,0 0 491,3-5-416,-5 12 1,-1 2 562,0 5-326,0 3-1275,-2 14 796,0 8 1256,3 12-2029,0-7 769,7 28-1396,-5-6-109,4 9-40,-5 0 198,-1-7-369,-1-5-1258,0 7 2315,-1-17-1241,1 11 1555,-3-22 1326,0 7-994,0-8 1691,0-17-1031,3 13 1696,1-38-1705,2 21 692,2-25-549,8-6-1167,-4 14 1340,8-17-1994,-12 37 1320,0-8-1728,-5 24 2733,-2-4-1111,2 6 580,3 22-2730,1-17 11,12 53-881,-6-34 2154,9 31 0,-3-25 0,3-1 1</inkml:trace>
  <inkml:trace contextRef="#ctx0" brushRef="#br1" timeOffset="99994">25700 7716 24269,'-41'-3'-315,"2"1"264,12 2 142,2 0 108,2 20 1,-2 3-167,14 11-965,-8 0 424,17-8-818,-4 1 324,6 12-865,20-11-450,6 13 267,24-22 1351,-9-3 837,1-12 348,-11-4 985,-2-23-163,1 18 933,-5-44-217,7 14 313,-10-12-1943,4-9-480,-14 28-617,0-7-254,-8 25-29,0 1-212,-2 9 1851,1 0-1036,2 20-1645,1-15-141,10 51-42,-3-33 2048,3 8 0,2 1 0,11-4 0,12 7 0</inkml:trace>
  <inkml:trace contextRef="#ctx0" brushRef="#br1" timeOffset="100390">26508 7690 23639,'-25'-5'-1176,"-12"3"1513,15-3-905,-16 5 922,16 17 152,-6-13 52,26 27-1933,-9-12 641,11 15-568,26 0-320,1-6 467,28-12 614,-8-7 316,-9-24 1024,0-8 1648,-25-9-1991,12-3 1133,-22 9-854,13 2 404,-15-4-2270,5 6 439,-6 29-1639,0 6 347,0 33 1295,0 18-540,0-8 1086,0-5 1,0 0-914,0 11 971,-1-23 0,2-1-412,13 10-59,-10-5 396,10-4-877,-14 2 497,0-13-2518,0 2 3058,0-18 0,0-4 0,0-6 0</inkml:trace>
  <inkml:trace contextRef="#ctx0" brushRef="#br1" timeOffset="100684">26988 7859 22830,'25'0'269,"2"0"-179,11 0-90,-4 0 0,27 0 90,-20-18 256,-8 9 1,-1-2 199,5-22-388,14-5 220,-31 11-341,-1-7 356,-16 1-1625,-2 9-34,-23-10-1351,-6 19 1017,-22 2 1135,10 10-4,3 3 792,22 15 293,-13-11 974,23 35-1438,-21 2 1293,24 12-2307,-4-11 0,3 1-944,26 12-595,-8-8 1,4-1 2124,5-19 0,2-3 1,3 9-1,-1-2 0,22 7 1</inkml:trace>
  <inkml:trace contextRef="#ctx0" brushRef="#br1" timeOffset="101479">28297 7515 25528,'0'-9'-5576,"0"0"3448,0 2 883,-14 1 1926,10 2-1434,-10 15 2375,14 10-2192,16 32-1605,-12-16 2141,30 19 64,-16-33-86,15 7-508,-7-21 1616,7 1-1845,-9-10 2120,8-14 698,5-13-607,-6-8-1108,-6 3 0,-1 0 477,5-8-436,4-18-981,-13 21 29,-3 2-1015,-3 5 1327,0 6 0,-1 5 1,2 4-1</inkml:trace>
  <inkml:trace contextRef="#ctx0" brushRef="#br1" timeOffset="101861">29133 7494 25348,'-25'-14'-3613,"-9"10"4423,14-10-2373,1 3 800,-15 9 1476,5-9-800,-1 30 1083,-8 4-597,28 23-581,-1-10-715,11-1-141,20-3-198,-15-10 146,26-5 1,4-5 995,-11-2-486,12-4 0,2-3 10,-7-3 1767,21-20 729,-24 15 205,6-33 126,-16 34 259,-4-31-2494,-3 30 1203,-3-26-2248,-4 18-180,-1 14-1354,-3 12-204,0 32 266,0-10 1801,21 0 0,-15-10 0,15-1 0</inkml:trace>
  <inkml:trace contextRef="#ctx0" brushRef="#br1" timeOffset="102148">29588 7470 23819,'-14'-4'-2052,"11"20"-343,-11 6 2601,14 13-1750,0-4 365,0 3 490,0-9 196,14 6-1521,-10-11 696,22-9 1738,-11-1-999,6-29 2163,2 15-694,-8-24 1,-1-5-81,11 5-309,-3-11 0,-1-2 572,2 0-357,7-12-1535,-10 15 685,-4 13 114,5-1 0,-8 19 1,2 3-1</inkml:trace>
  <inkml:trace contextRef="#ctx0" brushRef="#br1" timeOffset="102382">30328 7455 24359,'-21'-13'-3773,"-11"10"4733,8-9-1853,-6 12 1760,-12 0-289,18 19 38,-12 12-166,23 9-1451,-1 22 447,14-23-2022,18 22 546,-13-27-828,41 2 2697,-5-18 0,16-9 1,2-3-1</inkml:trace>
  <inkml:trace contextRef="#ctx0" brushRef="#br1" timeOffset="102762">30688 7021 24988,'-12'53'-4379,"10"-9"2019,-10 5 1849,12 15-539,0-14 745,0-5 0,0-1-195,0 8 312,0-9 1,0-2-1410,0 5 1163,12 19 44,-10-33-437,10 8-551,-12-26 1378,8-1-636,2-32 1659,7-9 94,11-27-103,-9 11 53,9-1 448,-3 18 546,-8-1-1019,8 15 1649,-14 0-2335,7 13 213,-8 21-2167,3-15 1511,-4 39-1843,0-24-893,0 21 648,-1-8-1327,0 0 340,1 0 2584,2-3 0,2-3 0,2-3 0</inkml:trace>
  <inkml:trace contextRef="#ctx0" brushRef="#br1" timeOffset="103130">31447 7448 24988,'0'-13'-6385,"0"3"4436,-18 1 2381,-3 6 628,-18 0-53,18 18 146,-17-11-353,24 42-1920,-21-25 2816,16 41-1500,5-31-1079,8 21-682,6-25-538,20 3-444,5-12 1141,22-9 2086,1-18-252,1-15 1830,-12-9 156,-1-16-782,-24 19-3,0-11-432,-12 16-1400,0 4-1223,0 1-607,0 3-691,0 4-456,0 38 1055,14 1-861,-11 33 2698,19-24 1,-20-13 0,7-12 0</inkml:trace>
  <inkml:trace contextRef="#ctx0" brushRef="#br1" timeOffset="103446">31752 7421 24449,'0'10'-6116,"0"7"3898,0 17 1153,0 2 427,17-8-335,-13 2 522,23 10-86,-24-9-1133,18 19 1054,-13-28-116,4 5 45,1-21 1507,-8-3-90,14-3 1142,-4-21-432,14-10 316,-8-14-204,7-3-448,-11 18 1,0 0 764,10-17-1702,-2 8 0,0 0 551,6-4-915,-2 10 1,0 1 270,6 0-420,15-3-140,4 15 681,-11 11-42,-8 4 0,-1 2 0,2 3 0,10 0 0</inkml:trace>
  <inkml:trace contextRef="#ctx0" brushRef="#br1" timeOffset="104564">23743 9686 23099,'0'20'-5576,"0"-3"3538,0 27 1064,0-6 425,0 6 33,0 5 409,0-13 0,0 1-211,0 20-480,0-12 0,0-1 798,0 2 90,0 20-90,0-36 629,0 6-179,0-23-720,0-1 180,0-27 90,0-4 90,0-21-180,0-4 90,0-9-90,0-13 181,10 29 1,0-1 59,-8-2 0,1-1 134,15-1 1,-1 0-60,-15 2 1,0-2-96,13-10 1,4 1 186,-8 15 0,0 1 12,6-12 0,2 4 463,1 8 127,8 2 238,-19 25 37,12 3 345,-11 5-207,1 15-2117,2-11 1149,5 45-1838,-5-27 675,-3 11 1,-1 2-1031,-1 0-200,-2 26-77,-4-28 241,-2 8 1563,0-17-1444,0-3 1165,-21-4 1241,16 1 1,-32-9 0,16-1-1</inkml:trace>
  <inkml:trace contextRef="#ctx0" brushRef="#br1" timeOffset="104895">24502 9446 22740,'9'0'1169,"0"0"-719,-3 0-180,-3 12-3558,0-9 2105,-2 21-166,2-3 257,-2 20-558,0-3-23,0 17 50,-1-21 16,2 30 2087,0-35-744,3 16 312,-2-31-53,0-1-489,-1-9-195,-1-3 581,3-18 458,0 12 1277,3-41-1406,7-3 533,-1-14-723,1 14 1,1 2 493,4-8-827,1 5 1,1 3 445,0 8 48,9-12 0,-14 37 0,-3 4 0</inkml:trace>
  <inkml:trace contextRef="#ctx0" brushRef="#br1" timeOffset="105132">25285 9496 24449,'-31'0'90,"12"16"244,9 9-2149,10 10-353,0 5 663,0-7 429,0 2 180,0-2-1150,0 0 0,0-3-272,0-2 834,19-4 1455,-2 3 1,5-11-1,-10 0 1</inkml:trace>
  <inkml:trace contextRef="#ctx0" brushRef="#br1" timeOffset="105278">25348 9120 22020,'-12'18'-1329,"3"-14"1,9 14 0</inkml:trace>
  <inkml:trace contextRef="#ctx0" brushRef="#br1" timeOffset="105481">25823 9353 24988,'-23'9'2943,"5"0"-2206,4 3-1445,0 15-861,-3-2 777,-1 30-244,15-17-374,-3 8 0,4 1-927,27 3 1908,-11-1 0,5-4 1,31-5-1,-25-15 1,1-1-1</inkml:trace>
  <inkml:trace contextRef="#ctx0" brushRef="#br1" timeOffset="105828">26248 9653 23099,'-16'-2'-564,"23"1"1236,26 1-626,13 0-76,6 0-81,-10 0 6,2 0 94,-3 0 11,-1 0 164,-7-13 457,-6 9 24,-5-24-442,-12 12-300,-2-16-781,-31 16-24,17-4-779,-58 13 1493,33-1-1083,-29 20 1525,36 10 105,10 11-708,14 0-100,0-2-605,0 3 779,27 3-1764,-7-10 0,3-1 1930,5-6 0,2-1 1,4 5-1,0-1 1,20 6-1</inkml:trace>
  <inkml:trace contextRef="#ctx0" brushRef="#br1" timeOffset="106812">27753 9251 24988,'0'29'-7824,"14"5"2562,-11-7 3137,10 4 1773,-1-8 0,-9 0 0,9-1 0</inkml:trace>
  <inkml:trace contextRef="#ctx0" brushRef="#br1" timeOffset="107006">27990 8981 25438,'0'-9'-8094,"-16"0"6666,12 2 1133,-13 0 0,17 4 0,0 1 0</inkml:trace>
  <inkml:trace contextRef="#ctx0" brushRef="#br1" timeOffset="107362">28453 9125 23459,'1'16'-6123,"0"1"4009,-1 2 1363,0 1 192,0 1 277,0 0-74,0 4 156,0 0-1396,0 13 1710,0-10-28,0 17-176,0-20-450,16 11-325,-13-19 251,13 3-162,-6-13 1025,0-3 571,8-20 752,-3 11 1229,8-53-1613,-5 32-31,2-15 1,-1 0 128,-3 16 54,8-23-684,-19 45 765,-1-7-2095,-1 10 98,4 19-868,0 6-50,3 12 7,5 14-604,-2-18-81,6 10-1516,-1-17 1649,3-2 1799,15 0 0,-3-12 0,11 0 0</inkml:trace>
  <inkml:trace contextRef="#ctx0" brushRef="#br1" timeOffset="107602">29478 8793 25708,'0'39'-6296,"0"-5"4168,0 8 1064,0-6 425,0 5 303,19 22-699,-1-14 404,-1 0 1,1 0-2476,8-2 1967,-13-6 1,-1-2 31,-1-10-1608,4 7 2572,-14-21 1,4-1-1,-5-8 1</inkml:trace>
  <inkml:trace contextRef="#ctx0" brushRef="#br1" timeOffset="107745">29180 9042 24718,'0'-10'-6475,"0"1"4257,35 0 4887,-4 1-3034,21 4 0,5 2 465,-17-1 1,1 2-1,19 0 1,1 0 0,-14 1-1,1 0 1</inkml:trace>
  <inkml:trace contextRef="#ctx0" brushRef="#br1" timeOffset="111060">24222 11362 23729,'0'-10'-5396,"0"1"3717,-20-1 2264,16 2-2124,-16 2 2329,4 0-232,12 4-735,-12-1-137,5 1 1534,1 1 195,-13 20-382,5-14 1509,-3 42-2657,3-24 423,-2 26 83,2-8-876,2 0-11,5 0-379,2-3-431,6-3-649,1-5 1241,2-4-561,0-5 514,20-5 329,-14-4-839,29-6 1980,-13-3 200,-2-18 597,19 11 223,-23-37-999,18 16 1110,-9-29-1267,-1 7 867,-1-8-1809,-1-3-348,-2-4-259,-1 0-152,-2 0 1111,-2 1-1013,-2 5 902,-3 5-111,0 5-134,-4 10-2,0 5 136,-3 9-167,1 7 434,-3 6-226,2 23-660,-1-11 267,2 41 14,9 19-234,-5-3 84,4-7 0,0-1-776,0 3-107,2-8 0,1 0-318,2 8 1866,-5-20 1,1-1 0,6 11 0,1-2 0</inkml:trace>
  <inkml:trace contextRef="#ctx0" brushRef="#br1" timeOffset="111411">24758 11519 23729,'29'-15'2055,"18"9"-2170,-27-21-1044,22 23 1293,-9-29-333,0 19 872,-4-15-984,-5 8 662,-2-7-875,-11 8 451,-2-16-578,-26 19-1049,12-6-209,-33 17 1035,17 3 587,-16 26 492,19-5 113,7 24-743,11-9-408,0 27 137,0-13-46,10-7 1,7-1-2416,23 5 3027,-14-17 1,3-4 0,3-9 0,1-4 0,20 10 0</inkml:trace>
  <inkml:trace contextRef="#ctx0" brushRef="#br1" timeOffset="111644">25735 10949 25618,'-19'-14'-4661,"-9"2"4281,24 4-2771,-10 3 3689,4 3 294,8 22-1369,-8 17 410,10 11-1470,20 10 675,-15-10-299,30 4 1095,-31 1-1284,12-16 1,3 1-939,4 18 1308,-3-11 1,2-1-498,7 2 1394,-14-13 0,-4 0 0,-2-4 1,-2 4-1</inkml:trace>
  <inkml:trace contextRef="#ctx0" brushRef="#br1" timeOffset="111778">25622 11329 23369,'-17'-28'-8134,"8"2"4790,-5 7 2425,12 1 155,-5-3-587,30 8 3374,-1-4-1053,23 12-931,-1 1 1,2 1 0,6 0 0</inkml:trace>
  <inkml:trace contextRef="#ctx0" brushRef="#br1" timeOffset="112277">26420 11185 23819,'-21'12'2482,"-13"-9"-2579,15 26-1199,-1-7 995,-8 19-361,25-9-859,-10 9 882,13-18-1047,0 8-666,0-13 313,23 2 967,-18-5-2148,39 3 2618,-14-8 829,25-1 360,-9-7 585,-12-20 1,-2-5 1212,-1-1-1122,-6-9 0,-2-2 146,-9 5 854,0-5-2370,-11 11-659,-1 7-180,-2 23-1040,0 10 141,0 27 308,15-8-339,-11 0 546,25-5 347,-9-15 909,8 9-72,1-22 1503,-7 7-490,-1-9 729,10-17 1199,-8 13-93,9-48-920,-17 30 62,1-42-1393,-12 34-1520,-1-6 185,-3 14-1162,0 29-603,0 9-209,0 18 872,0 3-1156,0 6 2880,19-12 0,-15 9 1,15-17-1</inkml:trace>
  <inkml:trace contextRef="#ctx0" brushRef="#br1" timeOffset="112422">27033 10897 23009,'-10'-6'-196,"2"16"1,8 5 0</inkml:trace>
  <inkml:trace contextRef="#ctx0" brushRef="#br1" timeOffset="112746">27457 11508 24449,'4'6'-7736,"0"-1"6165,7-21 3211,-1 12 1081,7-39-2951,-1 20 536,3-26-423,3 5-575,0-4 1936,1-1-178,-5-3-1045,-8 13 1,-2-1-1281,1-22 1268,-5 10 0,-1 1-793,-2-7 486,-9 15 1,-2 2-1155,5 3 288,-13-3-341,5 25 856,-6 9 1124,3 28 656,-8 1-795,21 12 0,4 5-245,-9 12 7,16 12 0,3 4-315,-11-31 1,4 1-365,14 9 1,8 4 0,-2-6-215,-9-10 1,3-2 690,11 2 1,7 2-1,-2-4 1,-5-3 0,0-2-1,10 7 1,-1 0 0</inkml:trace>
  <inkml:trace contextRef="#ctx0" brushRef="#br1" timeOffset="114514">28945 10704 24898,'0'-13'-3867,"0"3"2009,0 0 973,0 3 157,0 0 392,0 2 32,0 16-14,-10-9 782,8 42-446,-8-18 666,10 29-684,-6-4-15,4 5-287,-5 4-110,7 1-398,0-2-1194,-1-19 0,2-1 649,20 19 1100,-12-13 1,1-2 0,14 3 0,-11 9-1</inkml:trace>
  <inkml:trace contextRef="#ctx0" brushRef="#br1" timeOffset="114694">28897 11084 24359,'-12'-16'-6923,"1"1"4581,-3 2 1731,1 4-80,32 2 2611,16 4-2220,3 3 1,3 0 414,-2 0 0,0 0 0,7 0 0,-1 0 0,-9 0 0,-1 0 0</inkml:trace>
  <inkml:trace contextRef="#ctx0" brushRef="#br1" timeOffset="115030">29653 11067 23369,'-11'10'313,"8"-1"-2829,-8-4 4486,11-1-4423,20 0 2586,2 1-368,2-1 406,14 0-336,-22-4 56,18 0 1159,-8 0-1816,-7 0 2632,-4-14-755,-9-1-566,-26-14-2016,14 3-353,-36 11 1133,37-3-1490,-31 17 2185,33 15-1128,-11 12 433,34 13-1102,-14-3 1013,24-14 1,6-2 783,-6 11-46,16-6 1,4-3-1,4 2 1,-17-10-1,0 0 1</inkml:trace>
  <inkml:trace contextRef="#ctx0" brushRef="#br1" timeOffset="115277">30342 10932 23909,'-10'18'-1772,"27"-1"-1627,13 25 1259,15-14 1999,-2 5-157,-5-8 238,0 0-288,2 1-723,-13-6 1,0 0-241,13 8 577,-11-3 0,-1-1 818,0 0 1,1 7 0,-13-15 0</inkml:trace>
  <inkml:trace contextRef="#ctx0" brushRef="#br1" timeOffset="115461">30587 10862 23819,'-16'0'180,"0"20"-825,-3-15 1835,-1 41-2541,-3-22 1255,-1 27-613,1-7-296,2 4-97,9-12 0,2 0-768,-2 19 1651,5-20 0,3 0 0,2 8 0,2-1 1</inkml:trace>
  <inkml:trace contextRef="#ctx0" brushRef="#br1" timeOffset="115727">31540 10511 26248,'1'11'-7014,"0"13"4934,-1 15 1161,0 8 367,0-3 184,0 3 57,0-11 0,0 1-426,0 18-871,0-10 1,0 0 774,0 4-215,7-13 0,2-1 873,-5 1 0,25 5 1,-13-17-1</inkml:trace>
  <inkml:trace contextRef="#ctx0" brushRef="#br1" timeOffset="115880">31132 10951 25618,'-7'-15'-9049,"2"1"5916,5 3 2806,28-1 3626,-2-3-1913,31 0-759,-4-2-454,11 0-122,-12 6 0,2 0 0,-11 4 0,1 0 0,14-1 0,0 1 0</inkml:trace>
  <inkml:trace contextRef="#ctx0" brushRef="#br1" timeOffset="119761">24190 13106 22110,'0'-23'-3777,"0"3"2278,0 2 1334,0 5-473,0 5 212,0 2 122,-17 5 1512,-7 0-1259,-11 16 2339,-1-11-494,4 29-386,0-16 708,-12 32-681,14-16-193,-3 13-2434,19-1-220,8-12-1238,19 18 173,-8-27 190,29 8 124,-5-22 1577,37-15 925,-17 1 447,-13-23 1,-2-4 579,-5 3-449,-11-11 0,-2-3 839,2 0-80,-9-10-1204,-2 20-914,-7 5-1589,0 5-235,0 4 677,0 25 477,0 3 308,0 25 98,0 4 370,0 6 19,0 8 227,0 7-734,6-14 1,1 1 274,-5-12 0,0 1-665,9 23 0,0-1 1179,-9 5 1,3-23-1,-1-1 1,-4 11-1</inkml:trace>
  <inkml:trace contextRef="#ctx0" brushRef="#br1" timeOffset="120246">24585 13434 24629,'5'-13'-3854,"-2"-1"1826,2-9 1027,0 3 251,13-24 623,1 12 316,1 0 1,1-1 92,9-8-455,-9 13 1,0 1 842,8-11 379,-1 4 1016,8-20-1128,-17 25-563,7-14-382,-23 33-487,1 20-1432,-4 17 647,-13 31 460,10-8 266,-4-12 1,0 1-184,7 6 141,-1-7 0,2 0-530,14 0-424,-11 9 1799,11-22-1059,-1-4-87,-10-4-382,23-4 1432,-12-8 628,14-18 1541,-4 9-1038,-7-22 0,-2-6-226,4 5-139,-6-5 0,-3 0 381,2-6 18,-3 3-1214,-3 4-495,-1 6-1407,-3 4 183,-2 34 400,-1 27-172,0 10 337,0-10 1,0-2-388,0 0 1257,25 18 1,9-32 0,25 4 0</inkml:trace>
  <inkml:trace contextRef="#ctx0" brushRef="#br1" timeOffset="120610">25745 13014 24179,'-25'-10'-1750,"-16"4"2044,8 2-166,-9 4 461,-15 22 697,28-17-1068,9 21 1,2 4-746,-1-7 301,8 29-416,3-20-574,8 0-386,26-2-351,-20-2-1243,47-4 1823,-30-4 371,41-7 841,-23-6 1021,23-22 766,-29 11-295,-10-20 1,-3-4 511,-6 7 493,8-28-1423,-22 23-911,5-4-829,-7 5-527,0 25-848,0 15-551,0 20 97,18 13-32,0-19-1,21 17 1382,-8-24 1353,1 2 0,-7-16 1,0-3-1</inkml:trace>
  <inkml:trace contextRef="#ctx0" brushRef="#br1" timeOffset="121160">26390 12830 24718,'0'-12'-5935,"0"1"3716,0 5 1245,0 2 335,0 25 214,0 10 121,0 15 76,0 0-1369,0-9 1687,0 0-90,0-1-90,0 7 180,11-12-765,-8 10 543,8-24-224,-11 2 356,7-15 617,-5 2-1814,6-4 2159,-8-17-1142,0-4 855,0-26-633,0 12 314,0-5-356,20 11 713,-15 1 218,31-1-416,-32 2-202,30-7 1469,-12 11 253,14-7 194,-9 18 256,-3 1-1048,-13 7 101,5 23-3508,-7-16 2205,0 37-2256,-2-25-162,-1 19 89,1-6-639,3 16 11,-4-9-28,7 25 1757,-6-26-863,7 8 783,-2-18-19,3-3 1229,4-5 1,1-5 0,2-4 0</inkml:trace>
  <inkml:trace contextRef="#ctx0" brushRef="#br1" timeOffset="121427">27317 12678 24898,'0'-5'-5306,"0"19"3268,0 10 1063,0 12 337,0 4 302,0-2 32,0 4 76,0 24-1368,0-14 1371,0-6 0,0 1-855,0 7 585,0-18 1,0-1-496,0 9-89,0-2 1079,0-5 0,0-4 0,0-2 0</inkml:trace>
  <inkml:trace contextRef="#ctx0" brushRef="#br1" timeOffset="121577">27142 13110 24808,'-3'-14'-8032,"1"0"5690,2 5 989,0 0 119,24 3 3041,-18-1-1563,51 0-260,-30 0 97,35-2 0,-9 1 1,4-1-1</inkml:trace>
  <inkml:trace contextRef="#ctx0" brushRef="#br1" timeOffset="121730">27832 12988 23909,'0'26'-6296,"0"1"4168,0-7 794,0 3-294,0 8 393,13-5 963,3 21 0,0-20 0,-3 9 0</inkml:trace>
  <inkml:trace contextRef="#ctx0" brushRef="#br1" timeOffset="121888">28043 12744 23999,'0'-8'-7825,"-10"1"6556,7 3 1063,-7 0 0,10 3 0,0 0 1</inkml:trace>
  <inkml:trace contextRef="#ctx0" brushRef="#br1" timeOffset="122116">28373 12717 24898,'0'9'-5576,"0"11"3358,14 19-101,-10 3 1598,10-8-778,1 2-935,-1 16 1468,3-13 537,-7-1 0,-2 0 0,0-4 0,7 17 0</inkml:trace>
  <inkml:trace contextRef="#ctx0" brushRef="#br1" timeOffset="122248">28282 12952 23549,'0'-19'-7195,"17"3"8647,-13 2-2940,37 2 1962,0-2 1,10 2 0,6-3 0</inkml:trace>
  <inkml:trace contextRef="#ctx0" brushRef="#br1" timeOffset="122650">28797 12893 23279,'0'21'-6385,"0"2"4346,0-3 975,0-3 425,0-3 214,0-4 121,17-1 508,5 2-1075,0-4 1739,37 0 484,-37-4 70,42-1 207,-41-2 597,10-17 645,-18 2-1224,2-4-921,-12-3-1242,1 40-1370,-6 3 554,0 22-208,0 5-56,0-10-555,14 20 217,-10-13 1006,9-9 0,4 0-148,4 5 1045,7 7-404,-1-17 373,-9-7 39,-2-2-140,-7-5 208,4-3 274,-12-4-31,6-1-298,-7-5-723,-21 2 1894,-9-4-371,-13-1-739,-3-1 480,9 0 1,-2 0 0,0 0-1</inkml:trace>
  <inkml:trace contextRef="#ctx0" brushRef="#br1" timeOffset="124678">30302 12587 25438,'-16'18'-295,"3"-2"-132,13 22-2450,0-5 1150,0 6 1152,0-5 0,0 0-248,0 21-1187,15 2 0,1 1-1391,-8-3 2982,16-12 0,0-3 1,-20-8-1,12-2 0</inkml:trace>
  <inkml:trace contextRef="#ctx0" brushRef="#br1" timeOffset="124861">30405 12467 24179,'-7'-11'-8220,"6"-1"5392,-10 3 2073,10 0-992,-3 2 4,3 2 1697,1 1 0,0 2 1,0 1-1</inkml:trace>
  <inkml:trace contextRef="#ctx0" brushRef="#br1" timeOffset="125244">30648 12591 23639,'3'16'-6970,"-1"-1"4644,5 9 660,1-5 444,8 21 458,-2-15 373,5 12 76,-3-10-1700,1 0 1938,0-1 46,7 9 315,-7-10 75,13 17 98,-18-24-328,3 4-507,-10-16 521,-2-3 134,0-1 1073,1-18-642,8-13 494,-1-8 239,13-24-130,-5 22-579,-3 9 1,0 1 969,0-4-532,6 7-733,-14 14 440,5 12-35,-1 17-1653,10 8-78,-6 10-381,4 0 1,-1 0-1257,2 4 738,0 1 1,1-1 1379,0-4 1,8 7-1,-7-18 1</inkml:trace>
  <inkml:trace contextRef="#ctx0" brushRef="#br1" timeOffset="125477">31722 12278 25978,'0'-7'-6296,"0"27"4168,0-3 1153,0 28 337,0-10 212,16 29-438,-12-14 611,9-5 1,2 0-1987,1 5 1387,-1 15-854,9-10 500,-14-14-776,3 17 727,-6-28-41,-7 1 1382,0-14 1,0-7 0,0 0 0</inkml:trace>
  <inkml:trace contextRef="#ctx0" brushRef="#br1" timeOffset="125611">31627 12614 23999,'0'-12'-6386,"23"0"9978,-17 3-4135,45 0 36,-1-1 15,13 2 557,-24 5 1,0-1-1,23 0 1,3 1 0</inkml:trace>
  <inkml:trace contextRef="#ctx0" brushRef="#br1" timeOffset="125750">32797 12896 26607,'4'11'-9831,"-1"-2"9280,-2-2 1,-1-5 0,0 0 0</inkml:trace>
  <inkml:trace contextRef="#ctx0" brushRef="#br1" timeOffset="136184">1193 4063 24539,'-17'16'1530,"3"13"-3364,14 13-810,14 10 145,-10 1 1366,11 8 537,-7-28 0,-1 0 273,-6 3 0,2 0-677,9 0 1,1 1-5,-11-1 0,-2 1 493,5-1 1,1-1 387,0-1 1,0 0 268,-3 9 1,2 0-202,8 19 117,-7-17 1,-2-3-41,0 0 304,3 4-239,-4-20-561,-1-10 337,-1-19 599,-18-25-723,13-17 70,-13 0 1,-1-3 57,16 12 1,0-2 108,-8-11 0,-3-7 0,4 5 19,7-2 0,1 1 41,-4 7 0,0-2 0,1 0 11,3 1 0,2 0 1,-1 3-253,-1-4 1,2-1 409,4 1 1,1-2-1,3 6 242,0 9 1,3 2 144,7-16 0,4 4 768,14 10 567,-1-7-438,-8 35 706,7 18-1232,-16-8 84,13 29-1402,-18-5-922,5 23-358,-11-8-350,-1 2-483,-5-1-397,-2-12-157,0 16 2879,0-24 1,-17 2-1,-4-12 1</inkml:trace>
  <inkml:trace contextRef="#ctx0" brushRef="#br1" timeOffset="136629">1848 3746 25168,'0'36'-6205,"0"-5"4076,0 3 1155,0-2 245,16 5-535,0 20 585,2-9-99,6 13-1545,-13 2 1983,3-16 86,-5-8 1,-3-1-85,-4 2 247,10 9 505,-9-14-79,3-14-752,-2 4 660,-2-19-559,3-25 1354,1-1-606,3-12 1,0-3 74,5-10 9,3 2 1,1 0 635,4-6-220,-2 13 0,1 2 458,2 5 465,6 3-572,-3 11 241,-6 13-238,13-6 119,-13 25-1930,13 8-132,-13 11-1257,0 0 0,-1 2-1094,-1 3 2548,0 2 0,0 0 0,-1-4 1,7 10-1</inkml:trace>
  <inkml:trace contextRef="#ctx0" brushRef="#br1" timeOffset="137077">2847 4053 24359,'5'16'-8443,"0"6"6166,-5 10 1832,0 2 411,16-4-850,-12 2 684,12 1-362,-1 17-1599,-11-11 2643,11 8-677,-15-17 195,9-3-681,-6-5 1592,6 1-1080,-9-9 760,0-22-116,0-19-286,0-34 398,-14 4-739,12 12 0,1 1 666,-13-14-504,12 9 0,4-1 726,-2-6-672,7 8 1,4 2 689,12 6 541,12-13-156,-2 42 1374,-5 22-1457,1 19-741,-4 10-767,-2 6-157,-6 15-505,-7-11 178,-5-3 0,-1 0-1151,-3 11-54,-12-5 1,-2 0 549,7 8 1709,-18-20 0,0 0 0,19 12 0,-18-2 0</inkml:trace>
  <inkml:trace contextRef="#ctx0" brushRef="#br1" timeOffset="137777">2832 4273 24808,'0'48'-6025,"17"-8"2221,-12 6 2804,13-6-258,-1 4 812,-7-10 1,-1 2-26,12 19 225,-6-20 0,-2 3-835,-4 0 1,0 0 64,6 1 0,1-1 380,-4 2 0,-1-2-314,0-4 0,-2-2 960,4 10 0,-1-6 1,1-1-1</inkml:trace>
  <inkml:trace contextRef="#ctx0" brushRef="#br1" timeOffset="138895">3775 3781 23369,'6'-4'2534,"3"1"-1201,-3 3-1737,7 14-2567,-3 13 234,4 10 611,-2 7 757,2-4-895,-2 2 1020,-2-10 1,-1 1-1567,3 16 1813,-1-8 0,-1-2 507,0 1 646,3 20 240,-6-34-346,-2 5 216,-2-16-902,-3-6 1136,1-25-8,-1-18-244,0 1 1,0-3 237,0-26-272,0 29 1,0-1 336,0-32-59,21 20 1103,-1-17-943,6 38 1042,1 3 150,-10 16 366,13 20-1497,-6-10 595,-3 32-1725,-1-1-1008,-6 10 877,-5-13 0,1 0-1517,-1 5-159,2 18-403,-3-30 1378,-3 3-600,-2-17 1469,-1-4 265,0-4 268,3-23 841,4-11 165,3-12-142,4-6 423,-2 6-382,2 1 362,-4 0-265,8-4 56,-8 14-718,6 0-58,-8 18 369,3 7 675,-4 4 313,0 3-908,2 0 328,3 16-2214,0-12 1298,1 31-1933,7-5 202,-4 8-1316,9 17-318,-12-23 577,2 9-602,1-11 2581,-4-9-1349,14 1 2748,-9-15 172,16-3 933,-13-24 479,17-10 383,-18-11-1283,-3 5 1,-1 1 53,-3 0-522,3-16-769,-14 30-1026,-2 28-1061,-1 7 135,16 19-829,-12 11 1072,30-17 300,-29 10-448,27-15 511,-28-1-203,27-3 1728,-18-2-977,14-4 1420,-9-5-580,9-3 452,-9-4 1098,15-19-31,-15 14 1101,3-35-1890,-9 23 763,-4-19-1611,-2 9-30,-3 1-804,-1 0-457,-2 4-734,0 0-435,0 3 1255,0 4-95,0 20 592,0 18-59,0 14 363,4-4 0,4 0-409,11 16 213,-4-5 1,2 2-347,12 11 365,-16-20 0,0 0-33,2 0 0,0-3-326,6 20 326,-5-13 0,-1-1-138,0 1 267,1 17 392,-11-32 24,-1 8-1010,-24-23 1396,-7 1 1154,-24-29-1430,8 13 1,3-43 0,12 11-1</inkml:trace>
  <inkml:trace contextRef="#ctx0" brushRef="#br1" timeOffset="139348">5888 3768 24449,'-14'-16'-5603,"11"2"2481,-28 3 4448,26 4-2671,-32 3 2817,22 3-485,-17 1-22,9 16-591,-5 9 1357,7-4 266,0 24-2073,13-12 834,5 12-2552,3 6-94,20-23-465,4 8-147,22-20 1685,-1-2 305,-8-10 1062,5-21 1486,-19-8-22,7-22-265,-19 9-542,4 1 267,-14 14-2208,7 2 297,-7-1-1023,2 29-2046,-3 8 1045,18 19-114,-13 3 896,23-8-310,-25 2 1881,25-2 1,-14-3 0,15-2 0</inkml:trace>
  <inkml:trace contextRef="#ctx0" brushRef="#br1" timeOffset="139777">6635 3674 24629,'0'-12'-5846,"-24"2"6083,0 4 465,-26 19 1315,5 10-680,19 11-1318,-11 15-152,33-16-1131,-13 21 1925,17-24-1751,22 14-838,-17-23 894,24-7 0,5-4-58,-4-3 889,26-2 367,-25-26 1488,-11 16-121,-1-44-813,-4 26-1,-4-11 0,-2-4-198,3-11-600,-4-12 0,-2-3-213,-4 29 0,0 0 108,-1-8 0,0-5 0,0 5-1589,-1-15 740,1 15 0,-2 4 147,-14 4-649,11-1 966,-11 25 613,15 25-208,0 20 137,0 0 1,0 3-2,0 30 14,0-29 1,0 1 185,0 19 434,14 0-957,-10-3-803,11-18 0,1 0-790,-12 14 51,10-11 1,1-2 1759,1-1 1,6 7-1,0-18 1</inkml:trace>
  <inkml:trace contextRef="#ctx0" brushRef="#br1" timeOffset="140613">7202 3679 23909,'0'27'-5666,"0"6"3627,0-9 975,0 7 426,13-6-465,-10 3 631,11 0-170,-4 11-1551,-7-11 2009,7 6-655,-3-16 28,-6-3 244,6-5 125,-3-3-29,0-3 1177,7-24 824,-3 15 647,8-59-1141,-5 32-353,-3-1 1,-1-4-81,3 1 1,0 2 448,3-16-478,0 9 0,-1 2 309,0 2-939,9-8-811,-9 31 1760,9 3 919,0 29-1993,0-13 802,1 35-1629,-6-22 388,4 35-693,-7-17-230,5 25-376,-11-26-457,1 15 1857,-6-27-1006,1 2 683,-3-14 899,1-47 689,-1 15-430,-2-17 0,4-2 322,15 0 528,-13-13-411,29 11 791,-29 13-777,22-1 642,-14 21 469,12 3 269,-6 25-2248,5 8-695,-8 12-147,1 1-1050,-1 6 1199,-5-11-1147,9 22-597,-9-28-776,12 14 2492,-9-25 381,17-2 1781,-11-12 517,16-19 1140,-16-12-645,11-25-327,-15 6-874,-3 13 0,-2 2 330,0-4-687,0-7-1010,-5 20-395,-2 2-1255,0 11 1475,-1 1-179,5 22-734,-2-10 1016,3 27-665,0-27 947,1 34-1393,1-21-1467,5 28 374,-4-20 2252,7 14 1,-8-26 0,3 2-1</inkml:trace>
  <inkml:trace contextRef="#ctx0" brushRef="#br1" timeOffset="140794">8142 3214 22380,'0'35'-2699,"0"-14"1,0-9 0</inkml:trace>
  <inkml:trace contextRef="#ctx0" brushRef="#br1" timeOffset="141143">8440 3536 23909,'7'15'-8189,"-1"0"5420,2 0 1585,-1 1 426,1 1 226,4 11 37,-4-5 79,9 17-1774,-9-16 2228,8 14-83,-8-17-100,3 5 136,-4-13 75,0-1 37,-1-4 316,0-2 391,1-4 718,3-1 332,10-23 330,0 17-903,0-24 1,1-5 451,9 5-627,-10-2 0,-1-1 538,10-7-167,-2 2-773,-2 5 37,5-3-541,-10 19-69,10-1 883,-14 17-696,10 18-1025,-9-14 560,5 36-2505,2-5 276,-6 10-709,-5-13 0,0 0 2484,0 6 1,3 11-1,-6-16 1</inkml:trace>
  <inkml:trace contextRef="#ctx0" brushRef="#br1" timeOffset="142717">1460 6427 25888,'0'-15'-6476,"0"3"4438,0 3 974,0 2 695,0 3-147,0 20 302,0 16-104,0 12-1188,0 11 1506,17-8-770,-13 4 616,10-15 1,1 1-557,-2 18 504,-7-20 1,2-2-239,10 8-147,-16-5 479,12-5-430,-13-1 1125,9-11-749,-9-2 412,3-11-141,-4-29 339,0-37 237,0-2-636,-1 19 0,2 0 341,8 1 1,0 1 71,-4-20 2,10 13 1,5 2 506,1 2 421,0-5-598,27 30 1527,-30 9-122,38 5-653,-28 28-1750,9-3 499,-8 22-1359,-1-7-82,1 3-90,-9-8 0,0 0-2319,9 17 1311,-2-9 1,-1-1 1785,4 2 1,13 7 0,-13-20 0</inkml:trace>
  <inkml:trace contextRef="#ctx0" brushRef="#br1" timeOffset="143093">2670 6455 25258,'-48'0'990,"-4"0"-900,11 15 1186,2-11-1256,12 35-820,2-19 868,4 24-871,1 5 51,10-9-454,3 20-420,7-26-834,26 3-139,0-13 1474,28-12 582,-6-1 906,1-43 1003,-12 9 387,-15-31-320,0-6-225,-12 12-548,-2 8 1,1 0-215,-1-1-1336,-3-12 23,-5 32-1022,3 4 357,7 35 167,0-12 657,4 23 1,0 4-814,8-8 400,-2 11 1,1 1-827,6 1 327,9 8 233,-10-20-424,0-4 2122,2-5 0,2-8 1,2-3-1</inkml:trace>
  <inkml:trace contextRef="#ctx0" brushRef="#br1" timeOffset="143360">3327 6375 25978,'3'-11'-3818,"-2"21"408,1 10 1720,18 14 182,-16 3 942,31 6 219,-13-9-119,16 18-1365,-6-25 2218,4 9 119,-17-21 40,11-3 741,-15-9-14,19-45-252,-17 12-820,1-15 1,0-3-283,-1-8-816,-4 8 0,0 0 174,1-7 775,4-9 0,-8 28 0,1 5 0</inkml:trace>
  <inkml:trace contextRef="#ctx0" brushRef="#br1" timeOffset="143577">4250 6574 26248,'0'6'-6386,"0"-2"4258,0-1 1063,0-2 427,0 2 302,0 3 32,0 4 76,0 2-1458,0 10 1416,0-3-1799,16 16 343,-1-17 1728,15 12 1,-15-18 0,-3 4-1</inkml:trace>
  <inkml:trace contextRef="#ctx0" brushRef="#br1" timeOffset="143760">4245 5963 26158,'-12'-8'-4483,"-3"1"-280,14 3 4524,-4 15 1,23-8 0,5 10-1</inkml:trace>
  <inkml:trace contextRef="#ctx0" brushRef="#br1" timeOffset="144059">5010 6220 26068,'-16'14'667,"4"9"-2444,5 10-293,5 7 426,-4-5 779,6 25-108,0-14-22,0-7 1,0 0-1592,0 2-189,17 10-1388,-12-13 3986,33-13 0,-32 1 1,14-13-1</inkml:trace>
  <inkml:trace contextRef="#ctx0" brushRef="#br1" timeOffset="144627">5473 6389 26338,'0'-10'-5486,"-23"1"5810,-6 4 539,-25 18 1010,6 9-418,4 17-1148,21-6-586,9-1-1773,14 7 1602,0-17-1605,23 13 19,4-26 734,27-2 370,-13-7 909,3-21 1096,-17 16 88,1-41 346,-7 26 1543,-1-33-1454,-4 21-1229,-4-6-1036,-4 12-422,-5 8-685,1 4 421,0 28-269,11 10-383,-3 13 439,15 10-194,-8-17 528,6 7-261,3-12 883,-5-13 254,17 0 1881,-13-12 381,21-17 1051,-18-14-2055,-5 2 0,-3-4 782,4-27-1145,-10 26 1,-2-2 135,-3-8 0,-2 0-374,-2 10 1,0-2 39,1-26 1,-1 0-805,-3 27 1,-1 2-320,0-19 0,0 2-548,0 6 631,1-12 61,0 41 515,2 0 445,1 36-1236,3 10-6,1 13 402,4 5-81,-2-7-332,2 2-30,1 0-1189,3 19 232,-1-16 1086,-6-12 1,0-1-115,3 1-1035,7 10 542,-12-29 1531,2 2 1,-9-16-1,-1 0 1</inkml:trace>
  <inkml:trace contextRef="#ctx0" brushRef="#br1" timeOffset="144777">5882 5942 26158,'0'-7'-6206,"29"-1"9704,-4 3-2975,12 0 0,8 0-952,2 0 0,2-1-422,0 0 1,2 0 896,6 0 0,-1 0 1,-13 1-1,-1 0 1,3-1-1,0 0 0</inkml:trace>
  <inkml:trace contextRef="#ctx0" brushRef="#br1" timeOffset="169777">4070 2405 24449,'-24'0'629,"2"0"-449,2 0-270,3 17 125,1-13 923,-2 31-1725,0-18 1053,-3 21-777,2-6 97,-2 7-161,3 1-126,4 4-266,2 0-633,6 2 823,0-1-587,4 0 409,1-2-20,1-3 3,0-1 127,17 10-625,7-13 166,-2-9 0,3-1-174,17-1 298,5 6 1345,-8-15 0,1-3 0,1-3 0</inkml:trace>
  <inkml:trace contextRef="#ctx0" brushRef="#br1" timeOffset="170209">4485 2897 25168,'-4'-5'-5501,"0"2"3629,4 0 263,0 2 1319,21 0 2259,9 0-596,13 20-1222,-1-11 1,0 3-827,7 28 609,0-20 0,0 0-318,-4 13-697,-10-11 0,0-1 1187,2 4 0,5 8 0,-15-12 0</inkml:trace>
  <inkml:trace contextRef="#ctx0" brushRef="#br1" timeOffset="170397">5065 2682 24629,'-35'36'1,"-1"0"59,5-10 0,-1 0 137,7-5 1,0 2-278,-10 9 0,1 2-108,9-8 0,2 0-292,0 2 0,1 0-186,0 0 1,1-1-727,-16 28 1265,5-4 1,9-1-1,4-3 1</inkml:trace>
  <inkml:trace contextRef="#ctx0" brushRef="#br1" timeOffset="170827">5632 2788 24898,'0'-7'-5126,"-21"3"6357,16 0-2009,-32 4 1987,16 0-471,1 15 87,-13-11-175,29 31-2019,-25-30 3281,25 38-2955,-17-22 2091,19 21-2631,-6 2 400,8-11-975,0 15 60,19-25 1366,2 2-1343,2-14 2526,11-6-645,-12-17 2145,13-12-209,-14-9-389,-1-3 463,-18-6-1226,6 10 379,-8-16-1660,0 24-703,0-4-833,-14 18 71,11 20 1166,-10 11-1505,30 23 253,0-10 2084,4 0 1,8-11 0,-10-3-1</inkml:trace>
  <inkml:trace contextRef="#ctx0" brushRef="#br1" timeOffset="171411">5968 2703 24988,'0'-7'-5396,"0"2"3268,0 16 1063,0 9 427,15 10-490,-11 5 605,26 8 227,-26-10-1620,21 11 1428,-23-17 420,16-1-205,-16-4 78,13 0 424,-13-6-1033,8-2 840,-9-28 235,3-31 468,-4-4-630,-1 6 1,2-1 224,13-2-9,-12 11 1,0 1 250,12 3 1013,-2-3-478,0 26 532,14 1 297,-7 21-1520,8 9-210,-7-4-495,0 14 1,0 2-301,1-9-31,-3 11 1,-1 2-749,-4-12-1267,5 10-76,-9-22 858,-2 0 1059,-4-34 1164,-2-11 276,-1-17-254,9 14 0,1 0 948,-5-8-660,10 8 0,3 1 1274,-2 1-387,0-3 283,10 18-26,-9 9 580,13 1-774,-5 6-532,8 0-17,-12 19-1886,6-15 1049,-8 34-1962,-3-23-630,-1 18-2746,4 7 1179,-5-9 3352,4 26 1,-8-26 0,3 11 0</inkml:trace>
  <inkml:trace contextRef="#ctx0" brushRef="#br1" timeOffset="171876">7268 2578 25528,'1'-4'-4013,"1"1"3962,1 23-2551,1-15 1417,5 47 79,-1-31-117,7 42 550,-4-28-1478,7 26 1192,-8-28-555,8 22 1218,-9-27-9,3 17 95,-7-27 237,0 7 71,-5-39 471,0-12 21,0-18-38,0-9-287,0 15 0,0-1 311,0-24-353,0 6 0,0 1 276,0-10-317,0 15 0,0 2-286,0-1 104,20-6 666,-15 30-293,30 6 1697,-31 6-1489,35 7 1434,-25 3 161,20 19-1480,-19-12 519,-1 33-2601,-3 2 496,-5 10-911,-12 0 0,-2 0 379,3 3-956,-11-2 1,-3-3 2062,-1-9 1,0 7 0,4-22 0</inkml:trace>
  <inkml:trace contextRef="#ctx0" brushRef="#br1" timeOffset="172394">8103 2513 25438,'2'41'-6377,"-13"-6"5957,8 6-683,-10-6 1283,13 0-962,0 3 224,0 14 229,0-12-1268,0 21 1595,0-29-505,0 11 447,0-23-976,0 3 676,0-31 270,0-16-180,0-16 135,0-11 0,0-4 135,0 22 0,0-1 60,0-10 0,0-6 0,0 5-25,0 10 1,0 1 247,9-20 1,0 3 246,-4 2-113,10 16 0,1 4 613,-13 6-381,27 2 1309,-14 16 295,12 3-192,1 22-1794,-12-14 514,9 51-1899,-14-35 385,-6 12 0,-1 1 113,-2-1-1777,-3 12-2735,-18-5 1647,13-12 3663,-30 6 0,30-17 0,-12-1 1</inkml:trace>
  <inkml:trace contextRef="#ctx0" brushRef="#br1" timeOffset="173276">8805 1997 25528,'21'20'-5426,"30"5"5123,-29 13-1900,28 0 2029,-19-5-442,-2 2 197,-3 5-25,-3 0-1537,-6 3 1126,-8 0-238,-5 2 1335,-4 2-570,0 2 238,-7-12 1,-6-1 251,-3-7 0,-4 0-734,-12 20 0,-4-2 714,5-19 0,-1-3 349,-2 9 1,0-2 0,-15 5-1,0-3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6:12:42.09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2682 1545 11131,'15'-23'2428,"-2"1"-1798,-13 1-180,0-1-91,0 1 91,0-2-90,0-1-180,-16 2-180,12-1 540,-13 2-361,3-11-268,-5 15-1,-11-4 90,4 17-90,2 2 90,1 21-180,-5 1-90,-3 21 135,6-10 0,0 3-45,-13 20-1279,10-3 1,2 0 1368,2 11-45,13-23 0,2-1-62,4 11 107,5-7-90,29-1 90,-6-6 0,29-1 0,-13-5 45,-10-9 0,1-1 135,14 5-45,-12-5 0,-2 0-45,-9-4 0,1 5 0,-22-7 1822,0-1-1912,-26 3 0,-23 8-270,-14-4-574,10-3 1,-2-2 438,21-6 0,-1-2-615,-9 1 1,-5-1 0,6-4 30,-21-15 1079,14 3 0,6-8 0,23-24 0,1-8 0</inkml:trace>
  <inkml:trace contextRef="#ctx0" brushRef="#br0" timeOffset="232">2157 1217 11490,'11'-42'1530,"-2"3"-1171,-9 6-179,0-2-180,0 12-180,-16-2 450,12 17-180,-11 26-90,30 22 0,-11 17-787,10-5 1,3 1 741,-6-14 0,-2-1 135,0 17 0,1 0-135,7-13 0,-3-2 0,-12 2 0,0 0-90,13-1 0,0 0-45,-13 0 0,0 0-45,12-1 1,0-2-91,-8 0 0,-2 1-810,9 12 1,1 0 195,-5-14 1,-2 1 928,4 21 0,0 0 0,3 2 0,-7-22 0,1 0 0</inkml:trace>
  <inkml:trace contextRef="#ctx0" brushRef="#br0" timeOffset="1047">3575 1548 10771,'0'-16'1529,"0"0"-1439,0 0 90,-23 4-180,17-1 0,-38 7 0,15 1-90,-10 4 0,-1 1 90,16 13 0,0-9-90,13 23 90,3-8-90,8 8 90,0 2 0,21-6 0,-15 0 0,45 3 0,-28 0-282,27 2 282,-14-1 90,0 1-90,-5-1 90,2 13-90,-18-9 90,-1 21-90,-14-19 0,-25 8-241,19-12 151,-51-1-449,31-4-631,-27-1-449,14-4-360,6-6 1979,1-5 0,8-5 0,1-3 0</inkml:trace>
  <inkml:trace contextRef="#ctx0" brushRef="#br0" timeOffset="1231">3993 1166 7353,'-22'13'-540,"4"0"540,18 10 0,0-11 0,0-4 0</inkml:trace>
  <inkml:trace contextRef="#ctx0" brushRef="#br0" timeOffset="1564">4040 1039 10051,'0'-10'540,"-10"2"-540,7 0 1799,-15 1-1709,15 24-90,15 42 0,-7 3-1181,12 0 1,2 0 1135,-9-25 0,-1-1 45,-1 13 0,3 1-243,4-16 1,-1 0 197,-12 0 0,-1-1-45,12 0 0,-1-1-270,-9 30-270,18-5-269,-19-3 44,6-21 1,1-1 44,-5 13 810,4 15 0,-5-35 0,-3 2 0</inkml:trace>
  <inkml:trace contextRef="#ctx0" brushRef="#br0" timeOffset="1713">3897 1791 11221,'-16'-24'809,"6"2"-719,-5-6-90,8 11 0,-3-13-180,6 13-809,22-14-91,10 9 1,11-6-91,-4 12 1,1 1 1169,16-7 0,-14 9 0,0 0 0,20-2 0</inkml:trace>
  <inkml:trace contextRef="#ctx0" brushRef="#br0" timeOffset="2268">4783 1519 9152,'0'12'1169,"0"1"-989,0-4-270,0 4 270,17 7-180,0 0 0,19 18 0,-20-11-450,14 10 540,-26-10-90,22 0 0,-17-1-90,10-1 90,-8-2 180,-5-2-180,4 0-180,-7-7-1349,3-1 1529,-4-27 450,-2-17-450,0-11 90,0-11-90,0 7 135,0 13 0,0-2-45,0-15 179,0 12 1,0 2-270,0 4 180,14-3 0,1 25 90,16 26-180,-2 15-90,-3 15 0,-3 1 0,-2 7 90,-7-12-180,2 10 270,-4-10-180,-4-14-900,1 7 720,-4-25 90,-2-16 90,2-30 0,0-10 45,1 4 0,1 0 135,3-12-702,-2 18 0,1 0 792,4-8-90,1 8-212,-1 7 122,0 14 90,1 0-90,-1 14 90,10 14-180,-6-9 45,0 25 0,-1 5-135,5-3-315,-3 14 0,0 3-674,4 3-226,-3-7 1,1-1 1323,4 5 0,-7-18 1,1-2-1,8 8 1</inkml:trace>
  <inkml:trace contextRef="#ctx0" brushRef="#br0" timeOffset="2500">6060 1077 11311,'-16'-5'1259,"12"23"-1259,-13 14 0,17 14-90,0 9 90,0-19 0,0 0-180,0 23-907,9-8 1,1 1 367,-6 7-181,11-10 1,1-1-1,-3 4 91,2 11 809,-5-14 0,-10-14 0,0 6 0</inkml:trace>
  <inkml:trace contextRef="#ctx0" brushRef="#br0" timeOffset="2630">5810 1706 10321,'0'-28'810,"0"-2"-990,27-3 0,10-1-270,7-11-2397,-3 16 1,9-2 0,-4 4 2846,-4 6 0,-1 2 0,15-5 0,2 1 0,-16 9 0,1 0 0</inkml:trace>
  <inkml:trace contextRef="#ctx0" brushRef="#br0" timeOffset="5716">6980 1667 9691,'13'1'2699,"16"-11"-2609,19 7-2157,10-9 2067,-8 2 0,8 8 0,-12-9 0,1 1 45,-10 8 0,1 1-225,28-6 0,0-2-45,-26 6 1,-2 1-181,12-2 0,2 1-450,-4-1 1,-3 0 314,-10 3 1,0 0 539,18-1 0,-1 0 0,1 0 0,12 2 0</inkml:trace>
  <inkml:trace contextRef="#ctx0" brushRef="#br0" timeOffset="6066">7793 1305 10681,'-15'-9'1259,"0"2"-989,3 1-90,-1 1 0,5 0-360,1 1 180,4 1 899,0 0-809,20 2 0,11 0 0,11 1-180,8 18-340,-4-14 430,5 25 0,4-26 0,-1 23 0,-1-13 135,-20 3 0,0 3-135,11 6 0,-16-2 0,-4 3 90,-6 11-180,-4 15-90,-32-5-360,16 5 135,-20-24 1,-6 1-676,4 16 1,0 0-67,-7-11 0,-1 0 1146,5 3 0,0 3 0,3-4 0,5-5 0,2-1 0,-5 8 0,1 0 0</inkml:trace>
  <inkml:trace contextRef="#ctx0" brushRef="#br0" timeOffset="6546">9042 1963 9242,'0'-14'449,"0"-4"-179,0-6-180,21-7 90,-15-5 180,36-7-180,-26 8 0,-2-3-135,-1 8 0,1-1-766,9-25 0,-3-1 901,-11 23 0,-2 0 179,4-24 1,0 2-90,5-3-270,-15 22 0,-1 2 0,6-3 411,-6 10-411,0 8 478,0 8-568,-14 6 180,10 44 0,-10-7-90,6 18 0,3 5-66,4-19 0,-1 0 66,-4 15 0,0 2-90,5 5 0,2-1-90,-2-14 0,2 2-180,2 1 0,3 4 1,1-5-136,3-6 0,1-1-585,8 21 1,0-1-90,2 3 1169,-4-24 0,-3-1 0,-10 7 0,10-4 0</inkml:trace>
  <inkml:trace contextRef="#ctx0" brushRef="#br0" timeOffset="6682">9127 2212 9422,'-16'-27'180,"3"4"-180,13-2-90,21 3-900,18-17 91,14 3 90,-6 3 0,0-1 1,-13 12-1,-1-1 0,13-7 1,-1 0-1</inkml:trace>
  <inkml:trace contextRef="#ctx0" brushRef="#br0" timeOffset="7066">9918 1517 9062,'-24'0'1619,"27"0"-1349,10 0-180,31-15 0,-11 11 0,2-26 0,-12 18-1,-1-13 91,3-6 90,-14 5 0,9-20 0,-18 17 90,5-15-180,-7 19 0,0-1-270,-20 11 90,15 7-90,-27 2 90,29 30 0,-22-3 90,21 24-135,-3-2 0,1 1 45,6 13 0,-2 2 0,4-2-270,19-4-180,-9-14 0,5-2-269,23-1-721,0-13 1,1-4 360,8-6 1079,3-16 0,2-7 0,3-11 0,-19-1 0,1 1 0</inkml:trace>
  <inkml:trace contextRef="#ctx0" brushRef="#br0" timeOffset="7280">10765 944 10411,'0'-42'1799,"-17"6"-1619,13 7-90,-13 6-90,17 5 0,-17 6 540,12 3-540,-12 23 90,9 22-90,6 11-1470,-6 18 1380,8-8 180,0 6-90,0-29 0,0 1-90,-1 0 0,2 0-45,7 0 0,0-1-135,-7-1 0,1 1-405,16 10 1,0-1-666,-13 21 216,11-17 0,1-1 44,-1-1 1080,0 5 0,-4-26 0,-12-3 0</inkml:trace>
  <inkml:trace contextRef="#ctx0" brushRef="#br0" timeOffset="7416">10583 1432 10231,'-14'-20'-90,"-4"2"90,17 1 90,-4-1-90,5 1-270,30-1-1259,13-6 450,18 7 907,-16 3 1,0 1-1,14 2 1,-19 4 0,0 1-1</inkml:trace>
  <inkml:trace contextRef="#ctx0" brushRef="#br0" timeOffset="7646">11377 1313 11311,'-25'6'809,"-14"-1"-899,35 1 90,-32 1 90,24 10-90,-16 0 0,18 18-180,0-10-809,10 19 359,26-16-315,-2-5 1,4-1 315,28-4-46,-11-6 0,-1-3 675,3-7 0,16-25 0,-21-5 0</inkml:trace>
  <inkml:trace contextRef="#ctx0" brushRef="#br0" timeOffset="7984">11742 915 10591,'0'-39'1529,"0"5"-1529,-15 7-90,11 6 90,-11 6 810,15 4-630,0 32-180,0 1 90,0 32-46,0-15 1,0 1-575,0-7 0,0 1 530,-1 12 0,2 2 0,7 2 0,-1-3 0,-6-11 0,2 0 45,11 18 0,-1-1-135,-10 0 45,7-15 0,0-3-134,-2-2-91,6 2 90,-7-23-450,9-19 630,-7 4-45,4-24 0,2-7 692,4 4-647,-5-5 0,0-1 0,8-8 0,1 2 90,-3 6 90,-2 7 0,-4 15 0,-1-4-180,1 16 0,-3-6 0,5 29-90,-5 11-360,2 12-607,-1 6-292,-1-9 43,3 3 1306,12 16 0,-4-15 0,10 11 0</inkml:trace>
  <inkml:trace contextRef="#ctx0" brushRef="#br0" timeOffset="8530">12967 688 11400,'-11'-8'90,"2"3"360,1 1-90,0 3-90,-1 1-180,1 25 0,-11 21 90,3 16-707,4-23 1,0 0 526,3-5 0,0 1 0,-1 2 0,1 2 0,-1-1 0,2 3 0,-2 17 0,1-1 0,2-15 0,2 1-135,-1 22 0,2-1-45,1 1 45,2-19 0,1-2 45,0-5-90,0 2-90,0-25-989,0-5 1259,0-36 0,0-24-45,7 15 0,0-4-763,-6-24 0,2-2 943,10 20 0,0 1 90,-11-18 0,-1-3 89,12 3 1,-1 2-135,-10 15 0,-1 1 0,7-20 0,2 4 646,-3 3-646,5-6 270,-5 40-270,0 4 90,1 14-180,2 19 0,13 17-180,-4 9 90,0-1 0,-1 2-12,6 18-213,-8-18 0,-1 2-405,-2 4 1,-2-1 61,-2-11 0,-1 1-871,4 22 0,-2-1 0,0 3 1237,-4-23 1,0-2 0,-2 6 0,-1-4-1</inkml:trace>
  <inkml:trace contextRef="#ctx0" brushRef="#br0" timeOffset="8680">12847 1320 10951,'0'-16'-990,"0"4"91,0 5-181,18 4-359,-13-1 1439,36 3 0,-19-1 0,20 1 0</inkml:trace>
  <inkml:trace contextRef="#ctx0" brushRef="#br0" timeOffset="9288">13543 1552 10951,'22'-40'809,"-17"6"-629,32-7 0,-18-12-180,0 9 180,-4 3 0,-4-1-1444,-8-13 1354,3 20 0,-1-2 135,-4-4 0,-2 1 45,1-21 89,0 8 1,0 1-180,0-4-90,-10 15 0,-1 1-90,5 3 0,-32-1 340,33 21-340,-12 8 223,7 3-223,7 30 0,-7 0 0,10 29 0,0-4-174,0-4 1,0 2 128,-1-10 0,2 2 75,3 5 0,3 4 0,-2-4-75,-4-3 0,1-1-135,12 23 0,2-2 90,-5-29 0,-1-1-90,-2 8 0,3-1 0,12-9 1,0-3 179,-7 11-566,34 5 206,-25-30 90,18 0 270,-17-33-45,5-7 0,-2-5 45,-13 4 0,-3-3-993,6-7 1,2-4 0,-4 2 1037,-7 5 0,-1-2 165,1-5 0,0-5 0,-2 3-391,-2 4 0,-2 2 360,1-14 1,-1 1 4,-3 6 1,-1 3 265,0-19-180,2 19 0,-4 4-270,-14 3-99,12-4 9,-12 28 2576,5 1-2486,8 31 1862,-22 3-1862,16 13 0,2 5 0,-4-11 0,-1 3-149,3 9 1,1 6-1,2-4 104,2 0 0,0 1-195,0 5 0,1 6 1,0-6 59,1-6 0,4 0-690,9 8 1,6 5-1,-1-7 60,-5-13 1,3-2-511,10 4 1,7 2 0,-2-8 1319,16 2 0,-14-15 0,2-3 0,17-2 0</inkml:trace>
  <inkml:trace contextRef="#ctx0" brushRef="#br0" timeOffset="9580">14782 765 10321,'-30'-1'1169,"8"-1"-1079,4 23-90,8-16 180,0 42-180,0-21-1418,1 29 1418,2-6 0,3 9 0,3-14 0,1 3 0,-1-12 0,1 2 0,7 25 0,5 0-225,0-27 1,1-1-1,-3 10 0,4-1-540,17-7 1,1-4-226,-5 15-224,11-16 0,3-4 1214,1-6 0,11-2 0,-15-16 0</inkml:trace>
  <inkml:trace contextRef="#ctx0" brushRef="#br0" timeOffset="9795">15288 683 10951,'0'-8'1259,"0"1"-629,20 5-450,1 0-1,3 23-89,12-16 90,-31 42-180,31-22-450,-31 27 450,21-2-135,-24-7 0,-2 2-180,5-8 1,-1 1-1228,-11 8 0,-5 5 1,0-4 147,0-2 0,-2-1 1394,-12 18 0,-2-2 0,6-16 0,0-3 0,-1 2 0,1-1 0</inkml:trace>
  <inkml:trace contextRef="#ctx0" brushRef="#br0" timeOffset="11763">2778 10810 10771,'-59'-1'360,"11"16"-450,-3-12-451,13 29 451,0-28 180,3 32-180,3-31 90,6 45 0,12-32 90,5 26-180,9-20 90,19 1 0,-15-1 45,28-4 0,5-1-45,-4 9 45,12-1 0,2-2 225,-4 4 45,-10-5 0,-4 0-45,-10 2 86,14 15-356,-30-20-90,7 5-90,-10-3-539,-27-7-1980,-8 8 1350,-15-16 1349,3 0 0,11-8 0,1 0 0</inkml:trace>
  <inkml:trace contextRef="#ctx0" brushRef="#br0" timeOffset="12018">2527 10661 9781,'12'-8'1799,"-10"3"-899,10 2-540,-5 2-90,1 15-1,15 10-179,-4 10-90,2 9 0,0 3 90,4 11-852,-11-16 0,-1 5 0,-1-4 762,-1-6 0,-2 0-120,-2 6 0,1 5 0,-1-3-150,0-3 0,0 1-360,0 5 1,1 4 0,-1-4-46,0-3 0,0-1-45,2 10 1,1 2 719,3-5 0,-1-3 0,-2-13 0,0-1 0,3 9 0,0 0 0</inkml:trace>
  <inkml:trace contextRef="#ctx0" brushRef="#br0" timeOffset="12536">3783 11119 12030,'0'-29'1439,"-19"12"-1439,14-7 90,-35 11-90,35-4-90,-31 1-90,20 9-179,-12 1 449,14 24-180,4 6 270,31 12-360,0 15 180,4-20 90,5 11-90,-26-15 0,21 0 90,-22-5-180,8 0 180,-4-3-90,-5-4-720,6 2 90,-8-8-3148,0 2 1710,-20-7 2068,3-2 0,-6-16 0,11-3 0</inkml:trace>
  <inkml:trace contextRef="#ctx0" brushRef="#br0" timeOffset="12797">3933 10770 10411,'7'-7'1079,"-2"3"-899,5 1 90,-6 3 0,5 0-90,-5 0 0,16 39-90,-8-15-90,3 14 0,-1 2-90,3 2 135,-3-2 0,-1 1-135,2 8-180,-3-8 0,0 1-1153,1 4 704,4 13-1980,-3-8 1710,-2-17-971,3 14 1960,-7-28 0,0 1 0,-4-11 0</inkml:trace>
  <inkml:trace contextRef="#ctx0" brushRef="#br0" timeOffset="12920">3965 11238 9422,'0'-13'90,"0"1"-90,19-5-270,-14 4-1709,53-17 1979,-31 12 0,2 4 0,3 0 0,8-6 0</inkml:trace>
  <inkml:trace contextRef="#ctx0" brushRef="#br0" timeOffset="13518">4623 10989 10861,'-17'21'1799,"3"2"-1709,33 14-90,-14-2 0,14-6 0,-1 4 0,-14 1 0,26 1 0,-27-2 0,18 0 90,-12 8-180,3-12 90,-2 6-900,-9-21 900,3-24 0,-1-6 0,-2-24 0,8-15 0,-3 10 45,2 5 0,1 1-193,0-5 148,6-7 0,-6 26 90,0 5 0,-1 11 90,0-1-180,1 9 90,-1-4 0,9 22 0,-5-13-90,14 44 0,-11-29 0,6 29 0,-7-21-90,-2 1 238,-2-4-688,3 5 360,-6-10 0,4 4 0,-7-16-179,5-2 449,-3-20 0,13-29 0,-8 1 89,2 4 1,1 0 0,-2 0 90,7-15-90,-11 36 180,4-6-360,-5 23 90,3-6-90,6 22 0,-2 10-180,16 26-180,-8-4-783,-1-9 1,0 0-28,7 10 405,-8-16 1,0 0-855,10 8 1619,5-4 0,4-6 0,2-2 0</inkml:trace>
  <inkml:trace contextRef="#ctx0" brushRef="#br0" timeOffset="13763">5837 10560 11940,'0'-8'810,"-11"2"-630,9 17-180,-9 17 0,11 11 0,0 12-1846,0-4 1936,0 4-270,0-12 0,0 0 44,0 18-629,8-12 1,0 0-406,-4 3 1,29 9-1259,-28-16 2428,24-14 0,-26 2 0,9-13 0</inkml:trace>
  <inkml:trace contextRef="#ctx0" brushRef="#br0" timeOffset="13914">5593 10970 11041,'18'-17'359,"-13"4"-359,49-3-6200,6-4 5975,-21 12 1,2 0 179,5-3 0,0-1-97,-9 6 1,-1 0-849,3 0 1,1 0 989,0 1 0,2 0 0,2 1 0,2 0 0,1-1 0,0 1 0</inkml:trace>
  <inkml:trace contextRef="#ctx0" brushRef="#br0" timeOffset="14382">7003 10946 11850,'-8'0'2159,"-3"0"-1619,6 0-540,20 0-360,15-11-270,15 9-270,-8-7 1,1-2-360,16 2-1192,-5 0 0,0-1 922,10-4 1529,-22 7 0,0 1 0,9-2 0,-1 0 0</inkml:trace>
  <inkml:trace contextRef="#ctx0" brushRef="#br0" timeOffset="14649">7397 10574 12840,'-23'-13'1799,"2"2"-1440,4 4-269,7 0-90,-3 2-90,11 0 180,17 2-180,-9 18 90,45-11 0,-26 27-329,26-27 329,-9 32 0,1-17 45,-14 5 0,-1 3-45,10 7 0,-14-4 0,-3 3-270,-4 8-1371,-6 16 831,-6-12-179,-33 4-361,4 4 226,-1-25 0,-3 1-226,5 1 1,-1 0 1349,-1 1 0,-2 0 0,0 1 0,-1-1 0,0 1 0,0-1 0</inkml:trace>
  <inkml:trace contextRef="#ctx0" brushRef="#br0" timeOffset="15184">8480 11060 11940,'23'-4'1439,"10"3"-1259,-30-12-180,22 4 0,-22-10 0,22-2 90,-3-21-90,4 4-626,4-16 715,-13 12-178,0-4 178,-2 0-89,-3-2 0,-1 2 0,-6 2 90,-2-12-90,-3 19-159,0-10 159,0 29 0,-13 5 0,10 40 0,2 13 0,-12 8-546,11-2 0,3 10 0,0-4 501,-1-7 0,0 1-15,0 9 0,0 7 0,0-5-210,-1-3 0,2-2 90,5-6 0,3 3 0,-2-4-180,-5 2 1,2-3-181,14 0 0,-1 0-135,-14-4 1,-2 2-540,6 9 0,-1 0 1214,-5-15 0,-2-1 0,1 6 0,0-2 0,0 6 0</inkml:trace>
  <inkml:trace contextRef="#ctx0" brushRef="#br0" timeOffset="15318">8542 11473 10591,'0'-34'0,"0"-1"-450,21-18-89,17 9-1644,-1 3 1,5 0 1642,-6 15 1,1 1 539,7-10 0,0 1 0,-9 9 0,0 1 0,2 0 0,0-1 0</inkml:trace>
  <inkml:trace contextRef="#ctx0" brushRef="#br0" timeOffset="15869">9443 10758 10141,'-48'45'900,"19"-11"-630,11 2 179,18-17-179,0 5-180,0-11 90,0 1-180,26-2 90,8-6-135,6-1 0,3-4 45,15-19 0,-13 7 0,-4-3 0,-5-23 0,-8 10 0,-4 0 90,-8-11-90,-3 5 0,-2-1 90,-9-7-45,-8 3 0,-1 1-45,2 4-90,-31-17 0,17 39 180,-12 1-90,13 33 0,-3-17 0,19 44 0,-6-28 0,17 10 0,5 3 0,-9 5-45,26-5 0,5-2-45,-7 1-315,14-13 0,4-4-224,3-4-46,-4-7 1,1-5-1558,11-19 2007,-20 18 0,0-4-45,0-27 0,-2-6 180,19 1 150,-27 4 0,0-7 0,-2 3 30,-5 4 0,-1 0 135,4-9 0,-3-3-1116,-7-2 0,-4 1 1251,-4 11 0,-1 0 134,1-10 1,-2 2-487,-4-11 442,0 4 104,-17-2-464,13 18 1122,-30-1-1212,16 24 0,-2 30 90,6 5-90,8 12 0,2 3 0,-4 18 849,2-2 1,1 3-1030,1-23 1,2 1-361,2 27 0,0 0 225,0-28 1,0-1-181,-1 9 0,2 1-809,8-7 0,-1-2-315,-3 15 1619,12 9 0,-3-29 0,3-3 0</inkml:trace>
  <inkml:trace contextRef="#ctx0" brushRef="#br0" timeOffset="16024">10150 10642 10771,'0'-22'-90,"0"0"180,0 3-270,0 0-90,19 2-809,4-5 179,1 6 91,21 0 809,-5 7 0,14 5 0,4 0 0</inkml:trace>
  <inkml:trace contextRef="#ctx0" brushRef="#br0" timeOffset="16303">11118 10476 11760,'-41'-7'1799,"-2"5"-1709,6-6-90,1 8 90,-4 0-90,9 0 0,-16 19-90,23 7-5480,-1 22 5390,17-7 0,4-1 1499,4-12-1499,0-1 770,20-2-1580,8 3 451,12-15-1170,19 5 809,-21-17 0,-2-4 1,0-5 449,5-23 356,12-7 0,-21-11 1,-2 10-1</inkml:trace>
  <inkml:trace contextRef="#ctx0" brushRef="#br0" timeOffset="16639">11203 9936 11311,'-14'-20'89,"11"5"1351,-11 4-1170,14 30-91,0 0-89,0 29-45,9-11 0,1 1-45,-5 28-2126,10-4 1,2 0 2125,-8-23 0,-1 0 45,8 24 0,-1-1 45,-6-26 1,0-3-91,4 11 0,-1-2 0,-3 11 0,4-5-90,0-4-760,-7 8 490,3-19-680,-4 9-849,-4-28 4181,2-2-2651,1-9 1028,5-26-759,3 3 180,5-22 180,3 7 630,14-19-451,-7 13 271,-6 10 0,0 3-271,-2 8 930,7-9-1199,-15 27-89,2-6-91,-5 8 0,0 17-90,1-13-1979,7 44 180,-3-27 1889,-1 10 0,2 1 0,6 0 0,8 12 0</inkml:trace>
  <inkml:trace contextRef="#ctx0" brushRef="#br0" timeOffset="16766">12438 10823 14189,'0'0'0</inkml:trace>
  <inkml:trace contextRef="#ctx0" brushRef="#br0" timeOffset="17289">12497 9832 12570,'-20'-15'360,"16"4"-91,-16 5 1,6 3-90,-13 45-180,-1-7 45,5 17 0,3 6-378,9-21 1,3 2 302,1 7 0,0 6 0,2-4-380,0-2 0,4 0 50,5 3 0,4 4 1,-1-5-1041,-6-6 1,3-2 769,18 11 1,7-3-855,-4-9 0,3-4 1288,6-10 0,3-3 1,4 4-1,0-4 0,-8-11 1,-1 0-1</inkml:trace>
  <inkml:trace contextRef="#ctx0" brushRef="#br0" timeOffset="17475">13312 9890 13020,'0'-20'0,"0"2"1079,0 8-989,0 24 0,0 3-90,0 24 0,0 3-1915,0 9 1780,1-20 0,-2 3-810,-15 22 1,-5 4-90,6-12 0,-4 2 1034,-4-7 0,-5 5 0,-2-1 0,1-3 0,2-5 0,1-3 0,-3 1 0,-10 13 0,0 0 0,0-1 0</inkml:trace>
  <inkml:trace contextRef="#ctx0" brushRef="#br1" timeOffset="30211">17522 424 24629,'-17'21'-115,"4"-4"-92,5 24-1835,6-5 465,-5 10 748,1 7 493,4-9 0,0 5 27,-3 6 1,1 1-439,2 0 1,1 1 111,0 0 0,-1-3-2,2-15 1,-1 0-144,0 16 1,-1 0 165,1-13 0,1-1-61,-2 12 1,1-2-199,1-17 0,-1-1 847,0 29 0,1-5 0,0-2 0</inkml:trace>
  <inkml:trace contextRef="#ctx0" brushRef="#br1" timeOffset="30957">18475 952 24629,'0'-19'-5846,"0"2"3987,-21-3 1013,-5 7 1259,-24 2 524,9 8 4,-1 3-57,12 24-846,-1-4 1934,4 24-900,2 11-256,4-9-854,14-5 0,3 1-945,-4 8 270,16-8 0,8-1-1705,19 5 1506,-12-17 1,3-1-3,7-2 1,0-3 127,6 12 523,-9-11 1,-2 0-144,-8 0-161,13 6 189,-30-18-1046,-9 0 1403,-19-9 1151,-19-20-831,0-3 257,18-17-686,9 5 98,17 4 58,24 12 3078,1 0-1553,23 15-1436,-9-5 1025,9 6-319,-17 0 1062,13 0 296,-21 0-583,14-19-1269,-15 14-288,5-26-310,-12 27 470,-2-25-788,-3 18 877,-3-22-1182,-3 14-266,-3-7-995,-1 12 144,-16 0 788,13 9-1117,-13 22 2265,16 10-2080,0 12 193,0 16 1728,23-21 0,-17 12 0,17-15 0</inkml:trace>
  <inkml:trace contextRef="#ctx0" brushRef="#br1" timeOffset="31274">19283 1552 22560,'0'-34'-6116,"0"0"4077,0 5 975,0-4 606,23-25 1081,-18 10-341,13 4 1,2-1 406,-4-11-1081,-6 20 0,-1-1 1102,-1 1 1,-3 1-157,-5-18-374,0 14 0,0 1 0,0 2-990,0-4 323,-17 25-225,13 5-470,-31 5 2168,31 23-779,-32 2 1868,18 44-1439,-10-13-255,14-1 0,5 2-256,3-18 0,2 1-226,0 24 0,1 1 60,2-25 1,2-1-1274,10 10 0,1-1-785,-6 12 148,16-29 0,1 0 1751,-18 20 0,44-5 0,-17-3 0</inkml:trace>
  <inkml:trace contextRef="#ctx0" brushRef="#br1" timeOffset="31575">19695 1526 24089,'0'-10'-6206,"0"1"4078,24-9 4698,-18 3-2662,38-17 1435,-17 10-420,14-17-245,-15 17-215,-2-13 825,-22 18-948,-10-12-2639,3 18 974,-33-2 397,9 12 756,-21 18 825,20 11-702,7-2 1,4 3-10,7 20 300,-8 5 118,12 3-305,25-15-1997,-4-8 1,3-3 1612,23 0 0,7 4 1,-9-18-1</inkml:trace>
  <inkml:trace contextRef="#ctx0" brushRef="#br1" timeOffset="31942">20130 1366 24359,'-13'-8'-3874,"10"20"2525,-9 5 2080,26 3-2839,-10 15 498,28-31 1569,-5 30-1165,8-22 116,2 5 949,-9-9 405,-1-8-180,-1 0 1751,8-15 603,-12-10-2118,10-24 1321,-19 5-1176,-6 1 1,-2 1-147,-1-6-347,-3 6 1,-1 1-1550,0 6-199,0-8-181,-14 27 331,10 22 1612,-10 23 448,14 15-511,0-9 0,0 0-18,0 14-170,-1-7 1,2 0-612,16 9-256,-16-12 1,2-2 148,23 3 593,-23 8 1,7-23 0,-10 0-1</inkml:trace>
  <inkml:trace contextRef="#ctx0" brushRef="#br1" timeOffset="32074">20307 1425 23009,'0'-16'-6475,"22"0"9014,-17 5-3597,48-1 1506,-27-1-146,30-1 1,-9-1-1,4 0 1</inkml:trace>
  <inkml:trace contextRef="#ctx0" brushRef="#br1" timeOffset="32676">21295 1031 24988,'0'-5'-4856,"0"1"2727,20 17 1865,9 6 337,15 9-241,-10-5 0,1-1-378,14 8 148,-15-9 0,0 0-1586,15 10 1321,-2-2 9,-2 0 650,-4-1 0,-3-3 0,-4 0 0</inkml:trace>
  <inkml:trace contextRef="#ctx0" brushRef="#br1" timeOffset="32877">21882 820 24359,'-30'0'1349,"5"23"-1233,-5-1 402,4 24-952,3-12 0,-1 1 173,6-6 0,-2 1-6,-14 25 0,0 1-141,14-21 0,1 0-847,-12 21 1,3-1-419,3 7 1455,9-16 1,2-2 0,7 2 0,1 8 0</inkml:trace>
  <inkml:trace contextRef="#ctx0" brushRef="#br1" timeOffset="33109">21545 772 24359,'0'-12'-5666,"0"1"3627,-13 7 3042,10 22-1405,-9 15 543,12 13-842,0 10 175,0-7-407,0-10 0,0 2 303,0 20-63,7-9 0,1 0-1278,-4 4 814,10-11 0,0-1 900,-11 2 1,10 9 0,-13-22 0</inkml:trace>
  <inkml:trace contextRef="#ctx0" brushRef="#br1" timeOffset="33242">21388 1322 23459,'0'-29'-5576,"0"0"3448,0 2 1153,22-1 2362,3-1-555,25 0 71,4-2-748,-23 17 0,1 0-471,4 0 0,2 0 626,2 0 1,0 1 0,3 1 0,0 0 0,1 0 0,0 0 0</inkml:trace>
  <inkml:trace contextRef="#ctx0" brushRef="#br1" timeOffset="33776">22630 1513 24718,'-9'0'90,"3"0"-90,0-17-4353,4-10 2363,0-9 759,2-7 489,0 7 185,0-6-949,19-3 958,-17 9 0,1 0-893,28-21 2373,-28 8 0,-3 0-606,12-4-177,-11 13 1,-2 3-290,1 4 140,0 0 90,0 22-501,0 32 166,0 1-364,0 29 654,0-12 0,0 0-180,0-6 1,0 2 223,-2 12 0,4 1-272,8-10 1,1-2 56,-9 0 0,2 1-155,14-2 0,1 2-103,-8 10 1,-3 1 86,2-13 0,0 1-472,6 18 0,-3-1-152,-10 4 533,7-22 0,0-3-361,-8 6 286,4-5-86,-6-7 595,0-4-171,-20-8 2446,14-4-122,-31-6 195,15-3 160,-12-25-2000,13-11-601,8-15-469,13-2 516,0 9-1952,0-1 675,26-4-210,-20 0 1403,21 23 1,2 1-1,-2-28 1,-1 27 0,1-1-1</inkml:trace>
  <inkml:trace contextRef="#ctx0" brushRef="#br1" timeOffset="34094">23375 903 23459,'-16'19'-46,"13"14"-2833,-13-5 2769,0 8-298,13 18-736,-22-18 1437,23 11-924,-7 3-713,9-12-16,0 24 1130,0-28-777,16 16-285,-13-25 1030,13 6-1499,-3-18 1706,-1-25 1379,9-21-135,-10-15-874,-1 7 0,0-2 197,-2-14-86,1 18 0,1-2-98,-5-1 0,0 2 475,4-19-1190,-4 11 0,1 2-1662,4-1 1085,-2 13 0,2 3 472,4 2 271,9 0 671,-3 18 1,3 7 0,2 2 0</inkml:trace>
  <inkml:trace contextRef="#ctx0" brushRef="#br1" timeOffset="34478">24030 1027 25348,'-28'0'180,"1"0"-180,6 19 6,0-14 677,4 34-1898,-1-22 1354,-1 18-750,2-8 15,3 12-397,6-12-167,5 15-265,3-25-599,41 4 1933,-10-15-293,16-23 1718,-8 12-394,-19-54-982,3 34 1100,-1-32-316,-20 8-676,4 15-548,-6-16-1595,0 27 1389,-16-4 0,12 19 0,-12 0 0</inkml:trace>
  <inkml:trace contextRef="#ctx0" brushRef="#br1" timeOffset="34980">24252 1006 24539,'0'42'-6296,"0"-6"4168,0 3 1063,0-7 427,14 1-702,-11-1 828,11 8-600,-14-12-1204,9 9 1404,-7-23 440,13-1 642,-10-10 339,15-27 1535,-5-9-1182,0 2 1,1-2 1015,3-18-1314,-3 19 1,-1 1 895,0 0 353,7-4-894,-13 24 155,1 4-568,-3 7 302,-1 18-2222,1 11 199,-2 11 150,-2 18-2,-2-20-9,-1 9-327,0-19-551,0-3 357,0-7 1697,0-2 436,0-27-291,19-15 1128,-15-16-899,32-7 1125,-31 9-1199,32 0 1059,-32 3-938,26-5 827,-19 23-276,7-8-1068,-5 42-779,-5 9-2412,-4 19 3127,-2-5 1,-1 1-1,1 16 1,-1-18 0,0 1-1</inkml:trace>
  <inkml:trace contextRef="#ctx0" brushRef="#br1" timeOffset="35428">25808 825 25168,'-15'-12'-4952,"-11"5"5231,15 22 183,-4 4 5,0 22-1010,13-3 97,-5-3 0,-1 0-68,6 20-225,-1-16 1,-1-1 606,4 11-928,0-4-160,22-5-812,-16-6 1032,34-5 932,-36-6-897,31-8 1629,-11-7 55,22-22 1470,-9 9-266,1-42-130,-12 21 256,0-30-1219,-1 8 534,-9 13 0,-2-1-1042,6-16-423,-6 13 1,-1 1-1442,-4 4 212,4-3 592,-10 27-200,2 4 1192,-3 31-2384,1 11 185,0 14 170,1-12 1,2-2 1491,3 10 0,7 16 0,0-22 0</inkml:trace>
  <inkml:trace contextRef="#ctx0" brushRef="#br1" timeOffset="35929">26568 937 24718,'-18'-12'-3452,"13"2"-867,-29 4 5993,15 21 52,-19 18-646,10 10-973,-1 10-177,19-6-1114,-4 3 1257,13 4 284,-6-1-1509,7 2 44,9-19 1,3-1-1444,14 18 1626,-5-15 0,1-1-379,2-1 568,6 6-421,-26-25-836,19-3 1297,-21-32 858,7-12 708,-9-31-500,0 10-204,0 6 0,0 1 68,0-2-89,-3 4 1,6 2 569,22 9 251,9-16 4,12 25-16,-14 6 0,-1 1 1326,8 1-27,11-2 149,-1 3-80,-14 4 45,15-7-1226,-24 5 316,5-9-1371,-18 5-136,0-11-1112,-11 9-646,0-4 20,-2 3-350,-23 8 856,2 0-222,-19 7 1048,21 25 289,-6-16 1381,22 44-1341,-8-26 783,11 26-1376,0-10-1271,0 19 197,23-15 1398,-11-10 1,3-2 0,12 1 0,-5 6 0</inkml:trace>
  <inkml:trace contextRef="#ctx0" brushRef="#br1" timeOffset="36229">27360 940 23999,'0'-5'-4767,"0"18"2639,0 8 1064,0 12 425,0 19 213,13-15-527,-10 27 631,9-27-1822,-12 7 2234,0-11 0,0-13-809,10 1-11,-8-33 1019,8-36 660,6-2-906,-5 2 1,1 1 706,9-6-1003,7 11 1,1 2 832,-5-2-480,3 17 0,2 3 601,2 1 0,0 10 0,0 4 0</inkml:trace>
  <inkml:trace contextRef="#ctx0" brushRef="#br1" timeOffset="36528">28413 827 24808,'-25'-14'-2967,"3"4"1878,-35 3 1930,20 5-164,-18-5-334,27 30 268,-6 8-340,24 14-1700,2-1 1043,31 10-1112,-18-13 520,27-5 0,4-2-321,-8 4 591,9-9 0,3-1-541,-4 1 84,5 6 1922,-14-11-650,-15-8 506,1 4-543,-13-13-1986,0 2-363,0-5 2703,-28 2 0,20-3 0,-20 1 0</inkml:trace>
  <inkml:trace contextRef="#ctx0" brushRef="#br1" timeOffset="40813">22523 2061 21210,'36'-2'254,"-1"-1"0,0 1 0,0 1-120,-1-2 0,0 0 89,33 0-172,-33 1 0,0 0-7,-1 0 0,1 1 75,19-1 1,0 0-47,-11 1 0,1-1-15,8 0 0,6-1 0,-4 1-34,-1 0 0,0 0-34,-5-1 0,2 1 0,-1-1 78,7 0 0,-2 0-69,3 0 1,0 0 7,2-1 0,2 1 30,-5 0 0,4 1 0,-3-1 2,-11 1 1,-2 0 0,4 0-40,8-1 0,5 1 0,1-1 1,-6 1 53,-8 1 1,-4 0-1,5-1 3,10 0 1,5 0-1,1 1 1,-5-1-81,-8 1 1,-3 1 0,2-1 6,-3 0 0,4-1 0,0 1 0,1 0-5,3 0 1,1 0 0,1 0 0,-4 0 0,6 0 1,-3 0 0,6 0 25,-4 0 0,7 0 0,1 0 0,-1 0 0,-6 0-20,6-1 1,-6 1 0,6-1 7,-6 1 0,6 0 0,3 0 1,-3 0-1,-6-1 31,3 1 1,-5 0 0,4-1-30,-6 2 1,6-1 0,1 0 0,-3 1 0,-5-1-34,4 1 1,-6-1-1,2 0 31,-4 1 1,2 0-1,1 0 1,-1 0 24,14-1 1,-1 1 0,-3 0-31,-12 0 1,-4 0-1,5 0 0,7 0 0,5 0 0,1 0 0,-7 0-1,-9 0 0,-3 0 0,1 0-3,13 0 0,3 0 1,-4 0 2,5 0 0,-3 0 0,1 0 1,0 0 5,2 0 1,0 0 1,1 0 1,-1 0-4,2 1 0,-1-2 105,0-5 1,4-1-71,-5 5 0,5 2 1,-4-1 11,-14-3 1,-2-1 0,5 1 5,10 0 1,6 2-1,1 0 1,-7 0-36,-9 1 0,-5 1 1,5-2 29,-2 0 0,4-2 1,3-1-1,-3 1 0,-4 1-4,4 0 0,-4 0 0,2 0 18,-3 0 0,3 0 0,0-1 0,-4 1-45,0-1 0,-3 1 0,0 0 24,-1 1 1,0 0-1,1 0-15,-2 0 1,1 0 0,2-1-30,14 1 1,4 0-1,-3 1 49,-14-1 0,-2 0 1,4 1-61,7 0 0,5 0 0,1 0 0,-6 1-41,-9 0 0,-4-1 0,4 1 55,8 0 0,5 0 1,0 0-1,-6 0-40,-8 0 1,-4 0 0,1 0-43,12 0 1,2-1 0,-1 2-68,-3 3 0,-1 0 1,-3 0-151,7-2 1,1-1-226,1 2 1,4 1 0,-6 1-171,-8 1 1,-3 0 665,13-6 1,-2 3-1,-21 6 1,-2 0-1,-2-5 1,1 1-1</inkml:trace>
  <inkml:trace contextRef="#ctx0" brushRef="#br1" timeOffset="41966">17300 2281 21840,'40'0'540,"-1"0"-90,8 0-360,-6 0 213,-4-7 1,2 1 201,11 2-267,-2-6 0,1-1 117,12-3-194,-17 5 0,7 0 1,-5-1 64,-7 0 0,-1 0-61,10 0 1,6 0-1,-6 2 5,-11 1 1,-1 1-99,28-3 1,-1 0-100,-25 3 0,0 0 8,28 0 1,0-1-71,-27 3 0,1 0 9,6 0 0,5 1 0,-5 0-86,-1 1 0,-1-1 21,15-1 1,3 1 64,-17 1 1,1-1-1,-1 1-53,8-2 1,4 0 71,-10 1 1,6-1 0,1 0 0,-6 1-19,16-3 0,0 0 49,-10 2 1,5-1 0,0 0 0,-5 0 38,-7 1 1,-4-1-1,2 1-19,14-1 1,2-1 0,-4 1 41,4-1 0,-3 1 6,1-1 1,0 1-19,-3 1 1,2-1-16,-7 1 0,3 0 0,-3 0-8,8-1 1,1 1-13,3 0 1,6 0 0,-6 0-17,-5 0 1,-3 1-1,-6 1 0,2 0 1,-3 1-20,4-2 0,-3 1-3,2 0 0,0 1 3,1-1 1,-1 0 5,2 0 1,0 1 0,0-1 1,1-1 20,-1 1 1,2 0 11,-2-1 1,3 0 0,-3 1 7,9-1 0,2 1 2,-12 0 1,5-1-1,1 0 1,-6 1-2,13 0 1,-1 0 3,-10 0 0,3-1 0,-1 1 22,1 1 1,1 0 0,-3 0-127,10-1 0,2 0-48,-12 2 0,6-1 0,1 1 1,-6-1 3,-7 1 1,-4-1-1,4 1-32,9 0 0,7-1 0,0 1 0,-7 0 32,-8 0 0,-5 0 0,4 0 128,7 3 0,6 0 0,-1 1 0,-6-1 0,11-2 0,-3 1 0,-9 2 1,0 0-1,-1 0 0</inkml:trace>
  <inkml:trace contextRef="#ctx0" brushRef="#br1" timeOffset="43067">18577 2852 25078,'-6'-3'-4131,"2"1"2860,3 17 22,0 15 174,1 8 295,0 13 222,15-7 145,-13-9 0,0 2-1272,12 20 1258,-13-21 0,-2 1-86,14 27-85,-10-19 592,10 14-312,-13-33 678,0 3-312,0-19-49,0-19 313,0-19-324,0-14 112,-8 4 1,0-3-444,4-16 402,-2 15 0,-1-6 1,5 5-31,10 8 1,3 1 256,1-26 1,3 3 292,10 14 84,7 15 1,2 4 1217,-5 5-589,13 9 1,2 5 1030,1 2-1508,-3 19 1,0 5-115,-2 1-651,-10 10 0,-4 4-728,-13-3-1366,-3 29-139,-32-26 1537,5-4 0,-5-1-120,-27 3 720,21-12 0,-2-1-222,-4-4 0,0-3 1083,-17 6-362,11-10 1,1-2-1,-2-3 1,-7-3 0</inkml:trace>
  <inkml:trace contextRef="#ctx0" brushRef="#br1" timeOffset="43585">19542 2715 24539,'0'-5'-6206,"0"20"4077,0 12 975,0 14 606,0 6 122,0-6 274,0-7 0,0 0-76,0 18-618,4-8 1,1-1 619,-2 3 134,2-12 1,-1-2-93,-4-1-536,0 5 181,0-23 449,-17-3 1922,13-30-2048,-24-13 355,25-14-191,-3 8 1,1 0 150,5-15-144,0 4 0,0-1 45,0-9 68,7 21 1,3 0-1581,12-23 2664,0 20 131,15-11 309,-10 35 651,8 1 45,-2 14-364,-13 3-464,0 20-1751,-3-15 687,-3 43-1798,-2-23 590,-6 7 0,-2 4-1045,1 10 799,-1-8 1,-2 0-797,-2 5 258,0 10 1477,-21-22 127,16-2 549,-35-4 1374,35-3-2088,-37-1 1465,23-5-703,-33 3 1,19-8 0,-9 2 0</inkml:trace>
  <inkml:trace contextRef="#ctx0" brushRef="#br1" timeOffset="44265">19917 3167 22110,'24'-3'1304,"1"2"-1278,2-3 602,1 3-558,-1-3 1047,23 4-903,-24-1 55,11 16-856,-31 3-1822,-23 17 1523,-16 3 459,-10-6 564,-10 2-107,10-10 343,-3-1-482,1-3-108,-16 5 1965,17-8-1433,-10 1 0,22-11 0,1-3 0</inkml:trace>
  <inkml:trace contextRef="#ctx0" brushRef="#br1" timeOffset="45536">20818 3154 25438,'0'0'0</inkml:trace>
  <inkml:trace contextRef="#ctx0" brushRef="#br1" timeOffset="45661">20877 3384 22380,'-11'4'840,"9"0"0,-9-4 0</inkml:trace>
  <inkml:trace contextRef="#ctx0" brushRef="#br1" timeOffset="46066">21617 2675 23909,'18'-15'1369,"10"-6"-973,-4 4 23,30-4 677,-36 12-643,29 2-495,-28 6-156,-4 21-1633,-10 5-218,-5 24 144,-19-9 829,14 13-1076,-28-22 1523,30 8-1098,-10-13 950,13-2 1012,0-2 257,24 10-781,8-8 58,-3-3 1,1 0 477,17 4-672,-5 14 763,-12-17-843,-16 5-20,-1-9 320,-13 1 405,0 0-634,-50 10 1685,14-5-1563,-16-3 0,-5-1 294,25-8 1,0-1 369,-11 3 0,1-1 1,-15 0-1,3-3 1</inkml:trace>
  <inkml:trace contextRef="#ctx0" brushRef="#br1" timeOffset="46886">22840 2662 25528,'2'-15'-3598,"-1"2"1288,2-3 1758,-3 6-327,1 2 464,0 5 1162,1 28-1399,1-4-242,-1 12 1,1 3 454,1 11 319,0 1 1,0 0-422,0 12 452,-1-21 1,-1 1-53,0-5 1,0-3-968,0 15 1168,3 16-14,-4-37-354,1 3-493,-1-21 700,0-2-42,3-5 1366,3-26-549,12-12 223,1-14-376,-1 12 1,2 2 484,8-9-371,-5 10 0,1 3 712,3 9 829,5-12-1929,-14 34 1119,-3-8-17,-1 10-471,-1 20-2053,-5-14 739,-1 46-1125,-5-32-390,-3 25 476,0-18-458,0-1-497,-21-2 1160,15-1 558,-15-5-976,4-2 2113,13-2 1,-13-6-1,17-2 1</inkml:trace>
  <inkml:trace contextRef="#ctx0" brushRef="#br1" timeOffset="47233">23807 2852 24179,'-32'9'1878,"-1"0"1,-20-4-2060,-3 30 488,15-31-424,0 30-61,4-18 708,4 14-829,5 7 63,15-10-1523,3 17 236,10-20-820,29 3 296,10-10 931,16-8 628,-18-5 0,-2 0 319,10-4 424,-11-8 1,-1-4 1644,1-11 638,6-21-529,-27 3-1453,-2 4-1753,-11 9-1472,0 30-739,0 10 2811,15 28 0,0-4 0,15 2 0</inkml:trace>
  <inkml:trace contextRef="#ctx0" brushRef="#br1" timeOffset="47536">24178 2989 23549,'5'20'-7875,"-1"10"5530,0-10 1002,1-2 417,0 15 531,0-17-209,-2 3 265,0 1-2204,-1-19 3020,0 7-742,1-8 2248,14-17-82,-4-8-493,22-21 450,-13 8-20,15 0 169,-17 11-811,4 13 1526,-10 1-2748,-2 13 183,-2 0 505,-2 0-347,-1 14-1871,-1-10-437,0 42-313,-2-25 1671,7 42 1,-2-32 0,5 11 0</inkml:trace>
  <inkml:trace contextRef="#ctx0" brushRef="#br1" timeOffset="47884">24797 2992 23459,'-16'-4'-1557,"12"15"-281,-22 9 3356,23 18-3688,-8 0 1264,11-3-108,17-7-92,4-13 726,15-28 2260,-16-15-678,4-13-1532,-21 3 412,14 10 425,-12 5-154,3-3 574,-1 14-237,-4 0-2510,3 12 2221,4 22-2143,-2-16 1373,1 24 0,-1 7-1017,1-8 914,-2 4 0,-2 2-1013,1 25-339,-3-14 563,-3-11 0,1-1-1354,-1 3 3091,-21 12 0,-5-27 0,-22 2 0</inkml:trace>
  <inkml:trace contextRef="#ctx0" brushRef="#br1" timeOffset="48082">23445 2426 23999,'28'-13'1643,"12"0"-851,14 5-1449,-17 4 0,-2 1-491,8 0 860,12 2 1,-24 22 0,-2 6 0</inkml:trace>
  <inkml:trace contextRef="#ctx0" brushRef="#br1" timeOffset="49350">25317 2595 23909,'0'-25'-3957,"-20"2"2382,15 3-37,-15 2 1551,20 3-357,-13 1 124,10 2-411,-10 5-178,13 2 883,0 20 62,0 17 413,0 12-646,0 12 171,0-6 53,0 5 483,0 3-803,0-19 1,0 1-4,0 17-45,0-14 0,0-2-45,0-2-359,11 12-61,-8-31 331,8-1-440,-11-14 799,7-2 769,2-17 248,7 10 1119,15-31-631,-5 7-405,0 3 0,1 0 1069,7-4 46,11-9-168,-9 34-939,-10-10 154,11 14-1622,-18 20-1084,10 7 245,-14 11-1072,4-1 45,-1 1-438,-5-9-285,11 13 207,-11-27 548,17 8 2497,-12-21 1036,9 7 608,-6-26 604,1 13 397,-1-34-343,8 6-31,-9-8-927,7-10-847,-16 33-805,2-15-215,-9 29 494,1-9-1424,-3 26-197,4 8-1367,-1-3-1262,10 36 3647,-5-35 1,7 30 0,-5-26 0</inkml:trace>
  <inkml:trace contextRef="#ctx0" brushRef="#br1" timeOffset="49517">26170 2447 26248,'-11'-16'-7540,"8"1"4647,-8 9-184,11 1 2920,0 20 1,0-12-1,0 13 1</inkml:trace>
  <inkml:trace contextRef="#ctx0" brushRef="#br1" timeOffset="55692">2770 3223 25258,'-30'0'0,"6"0"-180,2-10-1580,-4 7 1707,8-7-1060,-9 4 974,11 5 307,0-5-986,0 6 818,-6-5-531,7 3 1117,-10-3-695,12 5 1081,-4 0-518,8 0-273,-1 0 457,4 13-1364,0-10 1788,0 23-2023,-3-3 479,3 7-826,-4 19 106,6-16-168,-1 28 18,2-22 675,0 13-1374,-3 4 1812,-5 5 66,2-22 0,-1-1 298,-8 21 62,-3-8 250,3-9 301,5-15-65,-1 3 297,6-14-283,25-9-299,2 0 146,29-7 482,-11 0-444,19 0-317,-19 0-1163,-4 8 0,0 0 876,8-4 1,13 34 0,-15-10 0</inkml:trace>
  <inkml:trace contextRef="#ctx0" brushRef="#br1" timeOffset="56685">4572 4362 24179,'0'-6'-6386,"-21"2"7399,0 3 213,-22 1-396,11 0-278,-3 16 502,7-12-490,-10 23-399,11-10 1905,-5-2-1052,7 22-1475,9-24 637,-5 24-780,12-20-645,1 14-217,6-13-140,1 10-326,1 4-268,0-4 1115,14 24-1210,-10-18 1094,10 29-155,-14-26 857,11 28-87,-8-29 382,17 12-580,-9-8 257,6-11 699,6 13-478,-9-22 486,13 7-138,-14-17 615,6 1 183,-6-9 763,0 0-319,2-2-971,7 0 207,-1 0 1,6 0-1,-6 0 1</inkml:trace>
  <inkml:trace contextRef="#ctx0" brushRef="#br1" timeOffset="58318">6597 4235 24808,'0'-4'-5036,"0"-2"2908,0 4 1063,0-3 427,0 1 122,0 0 302,0-2-14,0 2-1278,17-2 3786,-13 1-799,29-1 548,-18 3 61,15-1-81,5 2-302,-7 2 23,16 0-43,-21 0-2371,10 18-198,-20 0-1339,1 4-125,-11 30 294,0-28 1357,-13 13 0,-1 2-480,6 3 676,-15-5 1,0 1-135,15 6 245,-14 12 1314,19-19-670,0-1-303,0 0-360,26 16-696,-19-13 520,24-4 0,4 0-306,-10 4 706,3-11 0,2-3-282,3 9 509,-4-2-69,-1-2 44,-3-4 500,-5-3-25,-3-2-962,-5 2-557,-5-5-1844,-4 10 947,-31-9 2441,21 4 1,-54-5 0,21 1 0</inkml:trace>
  <inkml:trace contextRef="#ctx0" brushRef="#br1" timeOffset="58923">7805 4989 24359,'19'-4'2092,"-2"2"-1565,1 1-487,-1 1-158,-1 0 279,8 15-1512,-3 4 30,7 24-558,-12-5 373,-9-3 1,-3 2-1732,1 13 1632,-16-13 0,-6 1 1534,-3 9 0,-4-2 0,-6-8 0,-2-1 0,-2 14 0,0 0 0</inkml:trace>
  <inkml:trace contextRef="#ctx0" brushRef="#br1" timeOffset="59685">4917 6429 23819,'0'-7'-6206,"-20"4"7554,15-2-2484,-34 5 2441,9-2-563,-9 2-75,-6 0-77,10 17-107,-2-12 1433,-19 26-1186,15-10 203,9-4 0,0 2-401,0 9-531,-4 0 182,19-10-384,5 2-918,4 1-67,4 10-743,2-3 114,20 22-954,-14-16 1597,15-3 0,1 0-991,-15 8 508,29 13 175,-17 3 176,-1-13 801,-3-6 0,-2-1-162,-2 5 972,8 23-213,-9-30-158,0 18 13,-7-24 270,5 5-101,-1-7 288,2-8-396,4 3 13,1-13 995,15-2 534,-6-5-4,29 0-371,-16-16 687,16 12-1526,7-23 324,-12 25 1,15-9 0,-17 11-1</inkml:trace>
  <inkml:trace contextRef="#ctx0" brushRef="#br1" timeOffset="60294">6682 6240 24898,'47'0'90,"-7"0"-180,3 0 90,-4 0 90,4 0-180,3 0 180,2 0-90,-1 0 90,12 0 180,-21 0-90,10 0 0,-32 0 90,0 0-270,-13 16-1995,-1 4 251,-2 10 148,0-1-1,-15 10 716,11-10-470,-11 26 267,15-21-512,0 12 1994,18 4-926,-13-9 234,14-6 1,0 0-200,-14 8-126,12-7 0,1-1-153,-2 4 160,-3-8 1,0 0-71,2 1 40,1 7 720,-14-9 300,9-12-213,-10 9 201,3-17-697,-20 5 2155,12-9-816,-29 1-396,11-3 1,-16-3-1,-1 1 1</inkml:trace>
  <inkml:trace contextRef="#ctx0" brushRef="#br1" timeOffset="60768">7955 6897 23459,'34'16'-2396,"0"0"1590,-9-5 458,-2-2 310,-10 0-215,1-1 65,-5 1-536,-4 2-1433,-2 1 708,-3 4-299,0 4-455,-28 5 960,4 5 1493,-30 6 1,6 4 0,21-19 0,0 0 0</inkml:trace>
  <inkml:trace contextRef="#ctx0" brushRef="#br1" timeOffset="61636">4958 8371 25348,'5'-7'-28,"-1"2"-681,-4 1-1940,-19 3 3352,-2-1-81,-12 2-199,-12 15 573,12 4-1025,-22 18 404,20-7-133,-5-1 1389,19-8-1646,6-1-396,5-1-341,6 7-1231,1-6 272,26 14-643,-17-12 254,35 15 530,-17-12-54,-1 5 150,14-6 1003,-33 0-188,28 3 775,-19 13-417,5-7 284,-4 23-614,-13-23 503,3 20 189,-4-23-614,0 5 987,0-14-586,0-4 955,0-2 82,0 1-405,20-8 508,13 1 105,11-9-996,-5 2 0,-1-4 323,17-18-203,-16 18 0,1-1 198,-10-15 0,0 1 0,32 13 0,0-10 1</inkml:trace>
  <inkml:trace contextRef="#ctx0" brushRef="#br1" timeOffset="62193">6870 8092 23009,'19'-8'3457,"-1"-2"-2666,4 5-483,9-4-39,-9 5-268,16-1-129,-9 3-152,-2 2 370,-2 0-707,-5 14-898,8 2 67,-13 1-725,6 37-502,-11-30 1435,-2 12 0,-2 2-804,-1-3 230,6 24-113,-3-24 1065,9 19-335,-2-25 590,22 25 1044,-15-29 73,22 18-94,-22-28 369,8 7-6,-16-13 666,1 5-456,-11-9-501,0 6-924,-4-6-425,-18 9 1346,-4-5-12,0 3-674,-12-2 644,29 1 1,-30 1 0,14 1 0</inkml:trace>
  <inkml:trace contextRef="#ctx0" brushRef="#br1" timeOffset="62503">8040 8626 24718,'6'0'360,"0"0"-90,-1 0 90,0 0-180,2 14-3003,-2 1 747,1 19 798,-4-7-1983,-1 20 74,-25-14 969,18 13 2158,-45-10 0,27 0 0,-24 1 0</inkml:trace>
  <inkml:trace contextRef="#ctx0" brushRef="#br1" timeOffset="63753">2692 9476 24359,'3'0'2971,"17"-1"-3438,20 1 111,11 0 142,-7-12 797,2 8-638,1-8 391,-4 12-336,-4-9 43,-5 7 111,-7-7 564,-6 9-628,-7 0-544,-3 0 323,-6 22-2355,-2 5 591,-3 31-38,-22-10 1424,12-12 1,0 1-1279,-16 8 1287,12 17-655,1-21 80,10-1 1796,-11 0 129,14-2-940,0-1-524,17 1-737,6 14-324,-1-13 1238,-3-9 1,2 0-463,5 2 611,1 6-548,10-16 1388,-33-3-867,22-4 1532,-23 1-882,7-7 213,-10 3-259,0-6-162,-23 2 2360,-11-4-1660,-13 1-704,11-4 0,-1-1-701,-13 1 901,16 0 0,-1-2 1,-16-15-1,0-5 1</inkml:trace>
  <inkml:trace contextRef="#ctx0" brushRef="#br1" timeOffset="65486">8872 4610 24359,'12'-18'-724,"-10"-12"-2416,18 9 4118,-18-8-2360,14-2 1529,-7 6-345,9-4 485,-2-2-736,2-1 478,1 2 863,-3 1-1242,1 5 1372,-4 3-947,-3 6 476,-2 4-550,-3 4 514,-1 4 54,-1 15-2140,-1-8-44,2 29 243,0-15-215,3 21-79,2-3-396,-1 5-357,3 5-401,-2 2 2023,1-1 82,-2 0-184,-1-1-106,-4-3 1078,0 0 1,-3-3 0,0 0 0</inkml:trace>
  <inkml:trace contextRef="#ctx0" brushRef="#br1" timeOffset="65619">8970 5004 23549,'55'-37'940,"-8"17"-770,-18 0 0,1 1-1162,21 2 1114,4-19 1,4 9-1,0-1 1</inkml:trace>
  <inkml:trace contextRef="#ctx0" brushRef="#br1" timeOffset="66102">9997 4153 24718,'0'46'-6385,"0"-7"4256,0 2 1155,0-6 246,17 20-404,-13-11 787,10-9 0,-1 1-451,-10 4-926,15 8 997,-15-21 670,5-4-611,-8-6 486,0-3 237,4-5-1278,-3-4 1373,4-22 382,-5-10 190,0-28-579,0 10 522,17-2 135,-12 16-430,36 6 2276,-22 3-337,32 5-416,-19 8 495,17 3-298,-22 26-1520,2-15 530,-12 31-1461,-2-12-2022,-7 16 709,-2-8-933,-6 2 484,-20-16 1552,-5 9 917,0-14-231,-17 0-49,17-7 292,-17-6 1,19-15-1,9-7 1</inkml:trace>
  <inkml:trace contextRef="#ctx0" brushRef="#br1" timeOffset="66455">10807 4347 24449,'7'0'1259,"-3"10"-7542,-2 1 3839,-20 2 4605,14 5-2600,-14-8 2019,4 16-1538,10-8-1627,-10 13 382,14-11 1479,0 3-146,0-7-2357,20-4 1773,-16 0-2970,33-5 3546,-13-2 678,17-4-134,-6-20 1651,-5-3-184,-7-2-374,-11-9-1277,6 29 2485,-16-24-3842,9 25 1897,-10-17-2439,6 18 1631,-6-6-1812,5 8 1795,-1 17-1609,1 4-1594,1 0 1739,1 18-1991,0-22 1735,3 17 893,6-3 0,-3-17 0,7 3 0</inkml:trace>
  <inkml:trace contextRef="#ctx0" brushRef="#br1" timeOffset="66752">11363 4443 23099,'7'0'90,"-2"0"0,0 17-4375,-1-13 2549,0 26 218,2-27 1474,-1 23-938,1-22-298,0 23-874,1-14-137,0 10 2136,-3-11-540,-1-6 346,0-6 1409,-1 0 949,3 0-730,-1-20-181,5 15 1924,-1-32-1826,9 14 934,-4 1-375,8-11-2235,-9 30 1028,0-12-821,-4 15 1599,-2 0-1786,0 0 1561,1 15-3729,-1-12 1410,0 33-1961,3-8 2559,-3 11 1,1-1 0,-6-12-1</inkml:trace>
  <inkml:trace contextRef="#ctx0" brushRef="#br1" timeOffset="66957">10987 3925 23999,'39'-30'2279,"-17"10"-2173,14 0 704,-13 14-308,19 2-589,-10 4-2241,13 44-474,-22-16 2448,-1 13 1,-1 4-1,2 3 1,-8-16-1,0 0 1</inkml:trace>
  <inkml:trace contextRef="#ctx0" brushRef="#br1" timeOffset="67387">12187 4323 25708,'-47'-10'-1481,"-1"2"1165,22 28 1251,-13-15-314,35 33-2450,-25-34 2226,26 33-2457,-8-14 884,11 8-365,0-3 1,21-10-394,-1-8 657,22-2 2333,-5-25-449,-2-10 1755,-4-25-1649,-14 7 606,-1-3-40,-14 7-1406,6 14-44,-8-8-991,3 48-1421,-3-3 793,0 33 746,0 20 355,0-9 294,7-5 0,1 1 97,-4 10-109,4-22 0,0-1-12,-8 11 855,11-5-934,-8-6 262,8 5-990,-11-16-612,0 7-633,0-22 3102,-24-2 0,18-7 0,-18-2 0</inkml:trace>
  <inkml:trace contextRef="#ctx0" brushRef="#br1" timeOffset="67919">12505 3760 24449,'8'13'-7466,"-2"-9"7655,1 23-2278,-1-23 2391,6 37-1493,-2-21 353,4 24 152,-4-15-1607,1 2 2140,-1 0-1068,5 17 1021,-4-13-994,6 25 734,-8-28-237,4 14 289,-5-25-610,14 4 1607,-6-19 1009,22-15 1256,-15 5 85,20-28-280,-17 13 125,5 0 205,-14 4-350,-3 4-695,-4 8-501,1-8-1895,-4 11 117,3 18-1928,-1 8-240,4 22-5,-1-6 332,1 1-131,-2-14-532,2-1 398,1-3-73,8 0 2761,-4-12 446,16 6 341,-13-18 967,17-12 757,-15 7 241,5-33-667,-11 32 742,-3-38-1899,-2 27-318,0-23-884,-5 25-139,1-8-1261,-5 20 1471,5-5 535,-3 25-3392,6-14 2187,3 44-2162,-3-29-895,12 37 3338,-11-30 0,5 0 0,-7-17 1</inkml:trace>
  <inkml:trace contextRef="#ctx0" brushRef="#br1" timeOffset="68086">13552 3733 26428,'0'-13'-6836,"0"5"7625,0 0 1,-14 24-1,-4 4 1</inkml:trace>
  <inkml:trace contextRef="#ctx0" brushRef="#br1" timeOffset="68702">9197 6686 26248,'0'-10'-6296,"0"-2"4168,0 0 1063,0-10 337,0 2 212,0-19 32,0 12 256,0-9-1368,0 10 1596,0 1-90,0 1-270,12-2 1244,-9 10-522,10 1 930,-4 29-2020,-2 13-1234,12 29 693,-7-7 339,-1-13 1,0-1-562,2 8 1120,4 13 1,-5-21 0,-1-2-1</inkml:trace>
  <inkml:trace contextRef="#ctx0" brushRef="#br1" timeOffset="68837">9295 6921 26517,'16'-15'-2283,"14"-10"1418,9 4 1020,-3 3 1,0-2 0,16-13 0,-16 16-1,1-1 1</inkml:trace>
  <inkml:trace contextRef="#ctx0" brushRef="#br1" timeOffset="69277">10483 6055 26068,'-17'19'-475,"3"6"-907,14 13-1414,0 1 1262,0-6 452,17 1-314,-12 18 817,28-14-1079,-29 10 44,12-9-123,-7-13 1081,-7 10 265,7-21-2273,-9 0 3119,0-33-377,0-27 72,20-5 292,-6 12 0,2 3 1231,25 2-58,-7 12 0,-1 4 912,3 4 416,25 5-731,-37 28-1306,4 6-622,-12 11-1507,-8 12 38,-1-21-1118,-7 9 166,-24-5 889,17-8-1632,-35 8 1965,23-17 1465,-14-2 1,15-10-1,6-3 1</inkml:trace>
  <inkml:trace contextRef="#ctx0" brushRef="#br1" timeOffset="69636">11302 6212 24359,'-19'37'-1661,"15"-1"-924,-36-19 5310,22 20-3328,-6-19 1502,10 13-1451,14-13-1294,0-2-110,17-5 1079,-13 1-907,33-8 568,-7-2 1039,22-16 591,-11 10 638,7-26 1202,-24 8 1033,14-16-1682,-27 2 72,10 7-1839,-20 30-1227,4 12-1708,-5 29-18,18 2-459,-13-10-514,26 2 3789,-12-24 1,-2 1 0,-1-13 0</inkml:trace>
  <inkml:trace contextRef="#ctx0" brushRef="#br1" timeOffset="69920">11817 6250 24808,'9'13'-7249,"-3"-10"7263,6 27-2762,-5-25 3138,2 23-1677,-1-25 2125,-2 16-2016,2-17 568,-1 13 285,-1-14 661,3 5 674,-3-6 477,8-14 853,-4-4-1962,6 0 1975,0-12-2541,-4 14 2273,3-2-1829,-8 7 342,2 11-508,-4 0 38,2 0-25,1 16-2867,-1 5-1008,3 20 837,-2-19 2472,-2 15 1,-2-33 0,-1 13-1</inkml:trace>
  <inkml:trace contextRef="#ctx0" brushRef="#br1" timeOffset="70120">11447 5751 24089,'21'-20'300,"-15"2"-2992,39 8 4435,-18 4-825,13 3-714,1 20-1509,-18-13 221,3 39-1901,-11-19-275,-1 24 2959,0-4 0,2 2 1,1 4-1</inkml:trace>
  <inkml:trace contextRef="#ctx0" brushRef="#br1" timeOffset="70540">13088 6001 25798,'-59'-8'-213,"12"2"-216,0 6 679,14 17 886,2-12-784,3 28-679,4-30 364,1 45-1202,11-29 329,1 36-593,11-30-887,45 17 231,-34-25 1460,20-5 0,5-5 626,-12-4 432,18-17 2095,-11-2-1301,-15-16-629,-8 7-51,-8 29-765,0 5-125,0 32-835,0-5-175,0 6-887,0 5 1211,-2-12 1,4 1-13,18 16 472,-11-10 1,1-1 77,14 1 108,4 15-126,-25-31-82,17-1-604,-17-13-2781,5-6 4077,-33-3 0,19-22 0,-18-7 0</inkml:trace>
  <inkml:trace contextRef="#ctx0" brushRef="#br1" timeOffset="71053">13305 5588 23729,'11'0'360,"1"20"-4834,14 0 3187,-9 24-986,16 2 1291,-18-5-220,10 16 323,-12-22-1421,6 23 156,-9-25 1339,3 27-476,-7-33 414,1 14 232,-5-30 354,2 0-64,-1-9 1171,2-2 1196,3 0 563,3-19-741,1 14 1439,3-31-1508,9 17 509,-6 0 561,7-8-1301,-15 24-431,3-8-902,-8 11 506,2 0-1542,-2 18-326,1-13-245,0 35-351,6-10-470,-1 9-904,9 11 312,-6-24 281,5-3 431,-2-6 2339,3-15 716,1 6 303,13-8 1158,-6-18 1192,17-6-220,-20 0-253,9-13-1269,-20 19-544,3-4-1351,-10 9 315,-2 13-199,2 0-403,-4 0-211,7 13-1501,-2-10-1509,14 38 101,-10-34 3104,9 32 0,-10-36 1,-1 8-1</inkml:trace>
  <inkml:trace contextRef="#ctx0" brushRef="#br1" timeOffset="71207">14263 5381 26517,'0'-26'-7195,"0"11"6663,0 0 0,0 37 0,0 7 0</inkml:trace>
  <inkml:trace contextRef="#ctx0" brushRef="#br1" timeOffset="71887">9322 8552 26158,'12'-14'469,"-2"10"2068,1-21-4450,-4 5 732,2-17 61,-5 1 95,1-2 123,-4-4-651,0 11 245,-1-19-916,0 25 1276,0-8 77,0 20-516,0 2 277,0 30-835,0 20 913,0 9-61,7-2 0,2 0 12,-5 2 996,10-11 0,-1 0 0,-11 1 0,9 0 1</inkml:trace>
  <inkml:trace contextRef="#ctx0" brushRef="#br1" timeOffset="72007">9405 8755 25978,'4'-15'-5630,"12"-5"5292,23-14 590,2 4 0,3 1 0,7-3 1,-9 6-1,1-1 0</inkml:trace>
  <inkml:trace contextRef="#ctx0" brushRef="#br1" timeOffset="72453">10455 7842 26428,'0'-13'-6386,"0"2"4168,0 6 1153,0 2 427,0 18 302,0 8 32,21 12-337,-16 5-1207,33-4 2072,-33 2-451,31 1 123,-31-1-41,28 10-137,-19-14-439,8 9 586,-10-24-3705,-5-1 2280,-6-31 1631,2-10 281,-3-15 153,25-18 967,-19 21-53,33 7 0,7 2 1534,-16-2-1395,14 14 1,2 4 1433,-11 2-581,15 23-1175,-25 8-932,2-3-508,-13 24-1520,-8-27-934,2 23 176,-7-1 431,2-8-395,-26 15 1761,-7-22 638,2-5 0,-2-3 627,-15-5 811,0 5-744,16-16 1,13 4 0,5-4 0</inkml:trace>
  <inkml:trace contextRef="#ctx0" brushRef="#br1" timeOffset="72804">11328 7966 25618,'0'33'-6026,"0"-2"2908,0 5 1694,0-5 336,22-13 578,-17 2-981,34-18 2003,1 5-872,0-7 2226,23-15 908,-33-5 671,14-17-945,-24 16-400,7-13-163,-18 19-2398,2-9 68,-7 12-644,0 7 65,-1 5-67,2 17-1867,-1-12 681,4 27-340,-1-28 1237,3 29-1331,0-28 2473,2 31 0,1-32 0,1 14 1</inkml:trace>
  <inkml:trace contextRef="#ctx0" brushRef="#br1" timeOffset="73120">11957 7961 24718,'0'-11'-5223,"1"2"3560,2 9 3654,2 0-760,1 0-560,4 15-2146,-2 1-52,6 17-825,-6-17 1340,8 16 47,-9-16-1695,3 3-166,0 0 327,-1-18 3825,8 6 202,-3-28 264,12-7 296,-8-11-552,7 4 628,0 9 39,-9-1-494,7 13-989,-14 0-522,3 14 273,-6 0-354,1 19-1782,4 8-675,-3 10-1335,13 11 507,-5-18 2621,5 7 0,1-16 0,-1-3 1</inkml:trace>
  <inkml:trace contextRef="#ctx0" brushRef="#br1" timeOffset="73506">11988 7411 25258,'45'-12'2058,"-16"0"-892,3 3-906,-17 3-1561,12 3-2011,-15 20 2818,-23 12 0,7 12 1,-14 4-1</inkml:trace>
  <inkml:trace contextRef="#ctx0" brushRef="#br1" timeOffset="74004">13402 7870 25618,'-32'-13'-3319,"13"-1"1024,-26 7 3200,21 2-711,0 5 273,-4 0-120,8 15-25,0-11-691,11 24-877,5-10 464,30 10-730,12-11 1047,14-7 169,0-10 2005,12-15-555,-22-3-365,11-15 801,-37 2-1187,-9 3 70,-7 7-1148,-18 11-90,13 26-216,-23-11 903,26 45-2106,-9-7 674,11 15 936,10-15 1,1-2-389,-6 9 790,5-18 1,1 1-1023,8 18 168,-15-15-1282,25 13 1057,-26-32-3101,7 2 4640,-33-17 0,17-17 0,-17-5 0</inkml:trace>
  <inkml:trace contextRef="#ctx0" brushRef="#br1" timeOffset="74526">13722 7351 25348,'9'0'630,"1"18"-5550,-1 0 2177,2 3 963,15 35 536,-8-34 910,-2 13 1,1 3-423,0-5-1369,7 24-163,-12-26 2073,2 15 189,-9-22 152,1-1-137,-4-9-887,-1-8 1167,0-17 390,-1-9 303,17-19 915,4 4 32,11 13 442,-1 8 319,-11 14-740,-7 20-1982,3-14 894,-6 35-1311,5-15-1174,4 10-23,-8 0-1362,10-15 521,-7-5 480,4-8 3109,0-8-459,-1 0 1442,3-21 300,9-6 218,-5-11-98,14-10-887,-19 30 146,9-21-1315,-17 28-379,1-6-387,-6 9 169,-2 8 152,3 0 343,0 22-3164,4-1-409,-2 5 2764,10 20 0,-9-25 1,5 26-1</inkml:trace>
  <inkml:trace contextRef="#ctx0" brushRef="#br1" timeOffset="74672">14560 7192 27957,'0'-10'-7645,"-16"1"7626,12 5 1,-13 1 0,17 2 0</inkml:trace>
  <inkml:trace contextRef="#ctx0" brushRef="#br1" timeOffset="92054">16750 9420 26248,'14'-25'-121,"-3"1"-367,-3 3-2,-3 1 95,-4 1-321,2 1 443,-1 1-304,1 4-445,-2 2-1039,-1 5 406,-15 16 2418,0 12-409,-4 13 55,-6 6-88,8 17-163,-1-10-298,5-7 1,2 0 375,9 7-455,-8 11-1443,10-25 411,0-3 217,0-4-54,20-3 502,-15-4-620,31-2 1505,-11 2-240,-5-7 298,40 8 767,-42-13-118,24 4 123,-26-9 308,-14 1-1808,6-1-34,-8 1-2630,0 4 738,-25 0 2635,19 3 1,-44 1-1,19-1 1</inkml:trace>
  <inkml:trace contextRef="#ctx0" brushRef="#br1" timeOffset="92370">17272 9739 23909,'13'0'1439,"0"0"-1439,13 0 0,-1-13 766,28-12-58,-12-6-678,-14 12 0,2-1 49,2-3 0,-2 0 113,14-13 334,-12 7 0,-1 1-472,-4-1-18,0-10-953,-18 23-447,-22 2-369,-8 30 1598,-17-11 291,19 23 1,3 3-837,-5-7 359,6 35-1347,16-22-389,0 3-61,0-2 758,0 0-2362,20-4 3151,-16-2 1,39-3 0,-15-2 0</inkml:trace>
  <inkml:trace contextRef="#ctx0" brushRef="#br1" timeOffset="92704">17995 9818 25978,'23'-18'975,"9"4"0,0-1-26,-1-25-1273,15 6 1,3 1 300,-23 10 0,0-1-172,17-19 1,-1-1 1,-18 17 0,-2-1 192,1-9 0,1-5 0,-3 3-155,-6 8 1,-3 0-290,5-26 1,-4 2-1126,-9 10 271,-4-18-528,0 38 179,-17-2-96,-2 21 1472,-14 34 1031,15-3-629,5 13 0,3 4-96,0 10-340,4-3 0,0 1-192,0 13 220,4-22 0,4 0-442,18 14-1978,-15-3-612,32-2 2981,-33-2 0,34-7 1,-11-1-1</inkml:trace>
  <inkml:trace contextRef="#ctx0" brushRef="#br1" timeOffset="93021">18887 9611 24988,'0'-9'-6385,"19"1"10251,-14 0-4335,42-1 1568,-23-2 13,28-1-435,-13 1-143,11-9 182,-26 7 1462,18-10-2385,-38 10 120,11-8-549,-15 9-1750,-17-1 845,-11 5 366,-20 5 390,6-1 61,1 24 850,4 4 1234,19 14-1710,1-6 1,2 1 558,12 3-1430,7 0 1,2-1-1350,0-2 2259,43 5 0,-26-16 0,25-5 0</inkml:trace>
  <inkml:trace contextRef="#ctx0" brushRef="#br1" timeOffset="93204">19627 9495 24359,'0'42'-7015,"17"2"2431,11-5 2956,9-15 1570,5-1 161,-7-21 372,19 5 0,-12-26 0,14-5 0</inkml:trace>
  <inkml:trace contextRef="#ctx0" brushRef="#br1" timeOffset="93403">20105 9219 23819,'0'-31'-4766,"0"4"2727,-17-2 8,13 13 1024,-24-1 1640,25 28-322,-8 16 297,11 12-1451,0-5 0,0 1 843,0 15 45,0-6 0,0 0-57,0 11-457,9-11 1,2 0-1246,-6 5-156,18-5 0,0-2 1504,-17-5 1,20 14 0,-26-34-1</inkml:trace>
  <inkml:trace contextRef="#ctx0" brushRef="#br1" timeOffset="93540">19832 9488 23999,'30'-14'2784,"-6"6"-3246,11 4 0,4 3-1224,12 1 1614,-3-1 0,1 1 0,13 0 0,-21 0 0,0 0 0</inkml:trace>
  <inkml:trace contextRef="#ctx0" brushRef="#br1" timeOffset="93970">21243 9067 25078,'-4'20'-2759,"21"-15"2874,10 49-3339,-1-32 2824,7 11 1,-1 2-260,-6 3 84,13-5 0,3 0-213,-1 4-372,-12-12 0,-1-2-101,11 6-500,-1-2 1356,-2-4 511,-3-3 1,-4-3 0,-1-3 0</inkml:trace>
  <inkml:trace contextRef="#ctx0" brushRef="#br1" timeOffset="94172">21787 8995 25528,'-27'0'270,"3"23"-181,2-17-134,5 25 1,-1 5-1009,-12-4 951,9 2 1,0 3-151,-2-1 1,0-2-612,-11 21-256,6-9 0,1 0-337,-2 7 1318,7-12 1,1 0 0,2 1 0,-4 9-1</inkml:trace>
  <inkml:trace contextRef="#ctx0" brushRef="#br1" timeOffset="94387">21352 9079 25528,'0'50'-5936,"0"-7"3808,0-3 1063,0-5 517,19 1-669,-14 2 275,26 0-214,-28 0-2572,22 18 1813,-8-12 1740,-1 12 0,6-19 1,-12 0-1</inkml:trace>
  <inkml:trace contextRef="#ctx0" brushRef="#br1" timeOffset="94526">21203 9553 24449,'37'-28'-15,"-2"0"34,0 13 1,7 0 93,7-5 0,6-2 0,-3 2 0,1 0 0,1 0 0,4-1 0,1 0 1,-1 0-1</inkml:trace>
  <inkml:trace contextRef="#ctx0" brushRef="#br1" timeOffset="95104">22238 9627 25618,'-1'-21'-6096,"34"-21"7507,-25 1-1489,29-4 0,2 1 930,-20 0-855,11 3 1,-1 1 132,-17 7-939,10-10 58,-16 26 1487,3 0-1178,-5 36-2493,-4 38 894,0 5 994,-6-4 1,-1 2 207,5-24 1,0 0 753,-5 12 1,1 0 0,5-12 0,2-2 0,-1 0-1,0 1 1</inkml:trace>
  <inkml:trace contextRef="#ctx0" brushRef="#br1" timeOffset="95237">22288 10006 23189,'0'-32'-6475,"25"-2"6378,3-7 0,5-2-43,-2 14 0,1 1 265,14-20 0,-1 1 1,-15 19-1,0 2 1,3-2-1,-1 1 1</inkml:trace>
  <inkml:trace contextRef="#ctx0" brushRef="#br1" timeOffset="95520">23295 9344 22830,'-17'28'-1843,"4"0"682,13-8-1169,0-1 1113,0-5 195,0 1 266,0 2 257,0-2-1097,0 2 753,0 2 328,13-4 1061,-10 3-1247,9-11 1054,-12-21-442,0-12-271,0-31 90,0 8-157,-2 12 1,4 0-11,22-9 462,-3-13 395,23 18 1,-5 2 0,2 2 0</inkml:trace>
  <inkml:trace contextRef="#ctx0" brushRef="#br1" timeOffset="95837">24055 9265 24718,'-25'14'2708,"-22"-1"-1965,27-6-102,-38 4-756,25-5 73,-13 7 199,30-4-66,-10 4 431,24 3-2441,-7-2 633,32 14-1267,-17-13-175,54 11 1559,-35-15-99,31 0 373,-21-8 218,-1-2 2026,-2-1-861,7-15 2021,-13-6-276,3-22-1864,-16 8-536,-7-4-1094,-1 13-307,-5 0-676,-19 2-1692,15 4 3374,-31-1 1,31 12 0,-13-1 0</inkml:trace>
  <inkml:trace contextRef="#ctx0" brushRef="#br1" timeOffset="96071">24540 9249 23009,'5'12'-8837,"1"-9"9243,-1 22-2177,1-22 2519,6 35-1996,-3-22 599,7 31-131,-6-26-1846,5 12 2420,-8-17-1261,1 0-74,-4-8-645,-1-4 2542,-1-2 1,3-2 0,0 0 0</inkml:trace>
  <inkml:trace contextRef="#ctx0" brushRef="#br1" timeOffset="96190">24895 9132 23549,'17'0'0,"0"0"0,-2 22-3706,-1-17 3310,-3 39-2312,5-7-86,-2 9 2527,-2-12 0,1 0 0,6 5 0,6 14 1</inkml:trace>
  <inkml:trace contextRef="#ctx0" brushRef="#br1" timeOffset="96570">25835 9039 23999,'-15'16'-489,"3"4"-736,12 19-1517,0-8 1097,0 1 279,0-9 402,19-3 158,-15 0-1325,37-2 1391,-35-2-1153,38-3 3009,-20 1-405,10-8 818,-14 2 840,-2-7-768,-28 0 767,16 18-4074,-18 5 2958,12 20-3537,0-3 1124,0-10-1987,0 3 2756,14-17 0,-10 4 1,11-7-1</inkml:trace>
  <inkml:trace contextRef="#ctx0" brushRef="#br1" timeOffset="97208">25750 9085 25978,'13'19'-6981,"-9"13"4755,9-17 1293,0 18-638,-10-6 1275,21 3 322,-13 1-659,12-1-1085,-2 1 1762,4-1 61,2-3-37,19 5 961,-9-11-665,-6-8 1,1-2 551,6-4 935,8-2-345,-8-21 907,-13 12-410,8-46-927,-19 28-820,-6-12 1,-2-1-346,-1-3-82,-2-26-859,-2 31-311,-1-7-944,0 21-522,0 2-586,21 47 943,3-27 2449,0 24 1,2 3-1,14-9 1,3 18-1</inkml:trace>
  <inkml:trace contextRef="#ctx0" brushRef="#br1" timeOffset="97755">26898 8955 24539,'-42'-2'378,"2"0"-388,3 19 1423,17 3-1699,8 22-1181,12-9-233,17 4-197,-13-9 5,35 13 508,-9-10 636,-6-6 0,0 0-1555,5 2 1020,4 4 936,-22-10-212,5-8 30,-8 1-804,-27-10 2600,-3-1 239,0-21-1692,-10 14 1083,28-32-1774,-22 9 1467,23-6-860,-8-11 788,33 20-350,5-3-323,0 10 2139,22 9-1305,-29-2 1737,23 9-808,-13-3 483,12 4-14,-8 0-2020,22 0 90,-22 0-553,11 0 182,-13 0-391,1 0 662,-5-16 183,0 12 140,-4-25-641,-3 25 1293,-2-25-1154,-10 8-112,-2-8-594,-24-2-1150,-6 16 562,-22 2 688,0 24 1395,4 13-453,18 11-238,11 3-157,12-6-747,0 1 790,0 0-945,0 0-675,26-2-1310,-20-5-480,48-2 3499,-31-6 0,24-8 0,-12-5 0</inkml:trace>
  <inkml:trace contextRef="#ctx0" brushRef="#br1" timeOffset="98020">27683 9035 23819,'0'11'-5486,"0"7"3357,0 24 1155,14-8-833,0 24 934,2-30 255,3 16-26,-16-26-1081,12 0 1168,-8-6 21,7-2 601,-2-31 1563,-1 15-1060,7-35 1,2-7 35,9 12-429,6-17 1,3-2 178,9 9 0,-15 17 1,0 1-1,16-7 1</inkml:trace>
  <inkml:trace contextRef="#ctx0" brushRef="#br1" timeOffset="99204">18557 10974 24359,'0'49'-6206,"0"-7"4078,0 8 1063,0-8 427,0 3 122,0 3 212,16 0-470,-12 17-945,26-18 1396,-28-13 1,-1-1 267,12-3 313,-13 7 12,9-26-972,-7 0 307,7-34 1758,-9 3-1241,0-25 433,0-18-410,0 8 176,0 17 0,0-1-321,0-21 162,0 0 232,0 3-551,7 20 1,3 0 772,10-13-113,-1 14 1,1 3 643,0 5 247,14-1 482,-20 20 0,13 4 191,-5 4-414,-4 1-582,4 17-1520,-1-12 484,9 51-1747,-8-30 702,-5 12 1,-2 3-1646,-1 3 71,0 15 420,-9-18 460,-4 0 1344,-1-2-1091,-22 15 2171,16-15-964,-24-7 0,-4-1 1328,6 2-564,-11-8 1,-3-2 0,-1-1-1,-13 3 1</inkml:trace>
  <inkml:trace contextRef="#ctx0" brushRef="#br1" timeOffset="99808">19815 11041 25438,'-19'17'138,"3"9"-1592,16 11-1499,0 4 1234,0-9 574,0 2 416,0-1 26,0-1-804,13 5-690,-10-12 994,9 2 666,-12-14-3,0-2 270,-17-5 2224,12-18-2839,-27 8 2070,12-48-1266,1 25 3,3-3 0,3-1-118,11-13 62,-10-3-351,12-1-1738,0 0 2927,0 2-2069,0 3 2171,22-6 421,6 15 940,22-7-280,-10 25 1076,16 3-820,-28 9-231,15 21-1019,-27 2-998,-4 19-1321,-7-8-295,-5 9-32,0-15-636,-15 12 1003,11-16-81,-11 13 1401,39-15 497,-18 7-291,44-9 1132,-27 1-975,23 0 617,-14 0-1000,0 0 370,-16-2-632,13 7 436,-26-7-36,13 9-1401,-16-9 961,0 3-616,-27-4 1763,20 1-1650,-49-1 1422,34 2-33,-24-3 1,13-1-1,1-1 1</inkml:trace>
  <inkml:trace contextRef="#ctx0" brushRef="#br1" timeOffset="100092">20878 11183 26697,'0'0'0</inkml:trace>
  <inkml:trace contextRef="#ctx0" brushRef="#br1" timeOffset="100222">20932 11527 24539,'-15'5'795,"11"0"1,-11-3 0,15-1 0</inkml:trace>
  <inkml:trace contextRef="#ctx0" brushRef="#br1" timeOffset="100687">21843 10853 25258,'0'-23'-5936,"0"4"4258,22-10 3284,10 14 825,29-8-714,-10 13-855,-1 0-123,-8 7-509,-9 1 1477,-9 21-1370,-10 4-2131,-14 12-380,-26-2 639,-2 5 344,-4-9 556,-8 20 254,36-23-1167,-15 14 2064,19-18-57,18 11-970,12-15-257,-6 5-344,28-4 573,-26-5 546,18 8 614,-21-10-647,-11 2-52,-12-3 589,0-1-1039,0 2 409,0 2-771,-26 0 1806,20 3-1677,-24-3 0,-4-2 611,12 10 672,-34 4 0,28-9 0,0 0 1</inkml:trace>
  <inkml:trace contextRef="#ctx0" brushRef="#br1" timeOffset="101372">22942 10831 25258,'0'-17'-5396,"0"2"3178,0 3 1243,0 4 607,0 3 32,0 19 32,17 10-195,-13 13-1235,26 21 1109,-26-18 462,22 15-357,-23-19 263,9 0-321,-1-7-80,-9 5 780,9-13-1192,-6 2-445,-2-16 957,2-17 2075,17-9 203,-17-18-788,47 3 1666,-30 12-1386,14 13 0,2 4 1192,-3 5 163,25 14-258,-38-10-1478,3 26-2357,-18-6 883,-3 18-1416,-4-8-35,-23-3 1502,-4-8 324,-1-6-2083,-28 2 2517,29-13 1,-22-1 0,19-5-1</inkml:trace>
  <inkml:trace contextRef="#ctx0" brushRef="#br1" timeOffset="101742">23943 10902 24539,'-24'18'2314,"-7"11"-2623,-23-16 1100,4 17-392,21-10-290,0 1-129,27-5-1728,-7 7 419,9-4-779,0 5 57,23-7 61,-17-1-968,37-1 1620,-17-2 116,12-5 1892,8-2-33,-17-6 1096,13-21 708,-18 16-503,3-35 970,-5 16-1751,-8 0-460,3-11-923,-10 21-343,0-5-222,-5 10-939,1 9 1125,0 17-1361,0 5-1433,3 21 1275,0-10-88,3-1-399,0-12 2387,2-9 0,2 7 1,1-4-1</inkml:trace>
  <inkml:trace contextRef="#ctx0" brushRef="#br1" timeOffset="102042">24320 10999 24359,'0'32'-6206,"15"5"2153,-11-8 2982,10 2-221,-14-9 1372,13-2-445,-10-1-367,10 1-1346,-7-11 1727,3 1 1133,5-30 615,9-7 751,-5-11-904,16-8 571,-13 28 323,5-18-277,-11 27 374,-6-7-1082,3 9-293,-7 7-1178,3 16-2303,-1 5-533,1 11 2618,1 11 1,-3-13-1,2 7 1</inkml:trace>
  <inkml:trace contextRef="#ctx0" brushRef="#br1" timeOffset="102353">24007 10531 23099,'29'-27'1325,"-3"1"-819,9 8 0,4 2 773,8-10-1009,-10 8 0,0 1 153,-3 1-380,7 2-1855,-29 25-1552,-23 20 3245,5 11 0,-16-14 0,-6-1 0,-9 21 1</inkml:trace>
  <inkml:trace contextRef="#ctx0" brushRef="#br1" timeOffset="102970">25967 10784 26787,'0'-24'-5486,"0"2"3628,0-10 793,0 13 427,-20-7-140,-2 20 1318,-21 1 236,3 4-1257,17 19 1892,-10-13-91,29 31-1380,-11-11 698,15 9-801,0 7-1127,23-17-146,7 8-121,23-14 737,-11-5-36,-15-1 1352,1-11-63,-23 4-637,21-4 1730,-24 2-1498,7 0 1054,-9 1-2033,0 7-52,0-1 297,0 16-815,0-6 1724,0 9-1639,0 8 1543,0-8-1018,0 24 1001,0-22-90,-17 23 483,13-24-219,-12 8-274,3-11 111,-2-9-767,-14-2 1208,9-10 0,0-4 0,9-2 0</inkml:trace>
  <inkml:trace contextRef="#ctx0" brushRef="#br1" timeOffset="103487">26357 10287 25528,'0'40'-5936,"-14"-6"5780,11 5-979,-10-6 1348,13 6-1082,0-1 247,0 4 157,0-1-1042,17 19 943,-12-14-103,14-17 1,0 0 175,-13 9-534,26-3 1017,-29-3-351,19 4-429,-20-11-209,16 4 454,-16-18 609,11-2 651,-9-7 250,6-2 727,7-15 209,-2-6 165,17-16-224,-11 16 350,11-12 11,-17 21-740,2-5-702,-11 9-1093,1 8 383,1 0 263,1 17-2367,10 0 754,-5 3-671,14 8 116,-10-12 166,9 2 799,-9-5-431,4-7 780,-2-4 2650,11 4-788,-10-6 1462,11-18-286,-17-1-565,3-17-1514,-10 18-8,-1-7-1063,-4 23 1054,0-16-1348,-1 17 153,4-6-592,-2 22-3257,9-12 2803,-2 30 1568,5-29 1,-1 23 0,1-14-1</inkml:trace>
  <inkml:trace contextRef="#ctx0" brushRef="#br1" timeOffset="103635">27252 10251 26967,'-14'-15'-2276,"10"3"0,-10 11 0</inkml:trace>
  <inkml:trace contextRef="#ctx0" brushRef="#br1" timeOffset="106824">4490 12677 24359,'3'-3'1051,"-2"0"-1584,1 2 2499,-1 0-1098,1 0-1175,-1-1 406,-1 0-1650,0 1 45,0-2 96,0 1 309,0-2-1116,0 0 398,-16-2 1096,-14-4 99,-5 4 1411,-24-4 228,23 8-117,-29 0 373,27 2-394,-23 0 539,30 16-535,-12-11 38,25 26-1336,-1-27 1112,15 33-1900,1-22 154,3 30-546,21-20-93,2 25-1052,2-20 1810,6 4 0,-5 2-286,-16 2-16,17-1 0,1 0 795,-14-1 60,-5-3 1,0 1-93,1 8 176,-10 14 1028,0-14-475,0 0 51,-24-1 1222,3 10-587,-7-17 1200,0 11-102,24-28-1044,-11 0 228,45-14-404,-4-1-82,32-24-811,-4 16 292,-6-20 0,2-3 0,-9 18 0,0 2 0,15-14 0,0-1 0</inkml:trace>
  <inkml:trace contextRef="#ctx0" brushRef="#br1" timeOffset="108970">4968 16436 26517,'0'-29'-5755,"0"-1"3626,0 4 1065,0 1 245,0 5-146,11 7 2059,-1 7 559,3 20-3373,5-11 2912,-8 33-1730,11-18 662,1 20-594,1-4 61,5 5-1320,-1 3-608,3 3 2131,-9-11 1,0 1-1387,11 18 1634,-6-6 0,-1-1-773,0 7 652,-6-10 0,-2-1-419,0 4 262,-6-7 1,-1-2-195,-2-4 95,1 17 85,-7-34 25,-1 5 608,-1-11 245,0 7 98,0-7-97,0 5-19,0-2-280,0 2 50,0 3-240,16 13-582,-13-4 246,26 22-250,-25-17 242,19 9-173,-21-13 208,8-3-437,-10-1 696,0 8 486,-19-10 1082,-12 11 90,-14-16-1472,5-5 1,-1-2 726,-19-3-629,17-2 0,0-2 0,-22-3 0,-2 0 0</inkml:trace>
  <inkml:trace contextRef="#ctx0" brushRef="#br1" timeOffset="110362">4700 16492 25258,'19'-6'2532,"35"4"-3138,-23-4 611,15 3 1,4 1-253,11-1 193,-3-1 1,1-1 21,-23 3 1,0 0-10,11 0 1,0 0-2,-4 0 0,-2 0-498,19-1 550,-19 2 1,-3 0-97,-1 0 133,2 1-167,-26 0-11,-4 15-1953,-23 0 1832,10 13-1256,-11 0 919,15-8-1067,0 4 26,0-7 34,0 3-1,0 2 1986,0-1-1828,0 12 1167,0-8-721,0 18 993,0-17 0,12 16-533,-10-15 318,18 28-460,-11-25 120,8 27 2,-5-30-91,3 19 1,-5-21-55,6 19 529,-7-20-277,5 17 466,-8-17 69,2 6-70,-3 2 454,-2-7-107,0 15 178,-2-15 85,0 13 84,-1-15-58,0 5-99,0-11-112,0-1-93,0-1-74,-14 4 1037,10-6-715,-26 8 1336,14-12 130,-16 8 70,16-9-19,-7 5-284,15-7-300,-3 2-1292,1-6 0,8 0 1,-2-1-1</inkml:trace>
  <inkml:trace contextRef="#ctx0" brushRef="#br1" timeOffset="113530">15240 13564 23729,'0'38'-6296,"0"0"4168,0-3 1064,0 2 425,0 3 303,0 3-417,0 2-285,0-2-1548,0-1 2468,0-5 0,16-4 0,3-2 0</inkml:trace>
  <inkml:trace contextRef="#ctx0" brushRef="#br1" timeOffset="113696">15260 13204 23279,'0'-8'-2219,"0"3"1,0 2 0</inkml:trace>
  <inkml:trace contextRef="#ctx0" brushRef="#br1" timeOffset="114120">15915 13622 24269,'-39'0'719,"1"0"-719,8 0 0,4 0 0,10 23-567,0-4 360,9 22-945,-4 7 65,10-12-450,-3 12 122,4-19-181,20-3-134,-14-4 21,34-6 1114,-13-6 1120,24-5 550,-9-23 1178,12-18-518,-23-10-1200,-12 18 1,-1-3-29,-3-7 1,-2-2 50,-4 9 1,-1-3-456,4-25 0,-3 0-45,-5 22 1,-1 1-417,1-10 1,-2 2-1572,-1-12 219,-1 7 639,0 9 100,0 9 302,0 10 434,0 8-37,0 53-146,19 8-240,-8-10 1,0 2-77,0-5 0,2-1-1164,24 19 82,-20 1-414,19-1 2144,-6-1 0,1-4 1,3-1-1</inkml:trace>
  <inkml:trace contextRef="#ctx0" brushRef="#br1" timeOffset="114304">16912 13651 26068,'-21'-4'-1556,"5"1"1260,16-5-2659,0 0 265,0 1-633,23-9 3468,15 7 140,13-5 0,8 6 0,-13 0 0</inkml:trace>
  <inkml:trace contextRef="#ctx0" brushRef="#br1" timeOffset="114437">17060 13891 23459,'0'7'-399,"23"-2"1,15-4-1,26-1 1</inkml:trace>
  <inkml:trace contextRef="#ctx0" brushRef="#br1" timeOffset="114755">18142 13531 26248,'0'-40'-5486,"0"0"3447,0 5 1065,0-4 335,0-5 743,8 10 0,1 0 204,-5-20-135,12 9 0,1 1-902,-14-7 958,10 14 0,0 2 436,-11 0-620,8-6 491,-10 26-741,0 2-286,0 29 87,0 15-824,0 13 504,0-4 1,0 2-661,0 17 607,-1-18 0,2 3-989,7 3 0,1-1 1729,-6-10 0,-1 1 0,7 9 0,0 0 0,-9 18 0</inkml:trace>
  <inkml:trace contextRef="#ctx0" brushRef="#br1" timeOffset="114904">18020 13954 26068,'57'-17'2226,"-8"13"-2071,-19-11 0,2-3-974,11 4 0,2 1 248,-8-4 1,1 0 607,14-3 0,1 2 0,-12 3 1,-1 2-1,2-1 0,-1 0 0</inkml:trace>
  <inkml:trace contextRef="#ctx0" brushRef="#br1" timeOffset="115039">20102 13907 20671,'6'6'-2990,"-1"-1"1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6:17:17.785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15930 4515 23099,'-45'18'4195,"-1"14"-4436,-1-16 921,0 14-748,3-7 413,3 0-260,7-2-149,9 0 154,9-1-1096,9-1-159,4 0-750,3 0-50,30-1 356,-23 3-1153,51 0 1905,-36 0 342,10-8 0,1 0 528,5 6 1213,19 10-300,-37-14-368,15 3-236,-32-2-67,10-5-926,-13 9 195,-19-8 1484,-8 10-239,2-8-1332,-21 5-150,20-10 1015,-18-1 0,11-7 0,7-1 1</inkml:trace>
  <inkml:trace contextRef="#ctx0" brushRef="#br0" timeOffset="218">15818 4242 25438,'0'-22'-4676,"0"4"2727,0 3 1334,0 4 67,-12 5 1018,10 27-590,-10 1 704,4 28-1861,5-6 1366,-5 9 212,8 7-301,0 4-360,0-15 1,0 0-292,0-12 0,0 1-279,-1 24 0,2 0-277,8-27 0,0 1-451,-8 19 1,3 0 1556,13-25 0,1-1 0,-15 7 1,-1-1-1,15 8 0</inkml:trace>
  <inkml:trace contextRef="#ctx0" brushRef="#br0" timeOffset="695">16513 4737 24808,'-17'-9'-1924,"12"2"-1675,-30 1 5026,31 2-2514,-34 2 2225,11 1-381,-21 21 627,13 8-1307,-2 28 480,25-9 238,-6 4-1610,17-15 492,-3 0-1128,4-2-460,17 7-1308,7-14 950,23 2 1560,-7-21 1323,14-3 145,-21-22 1354,8 13-463,-15-37-425,-3 20 1334,-4-20-846,-4-7-1182,-4 14-864,-6-17-978,-2 23-829,-3 26-19,0 18-145,0 33-32,0-9 410,0-2-559,17-15 443,5-1 2223,11-11 1,1-2-1,-5-9 1</inkml:trace>
  <inkml:trace contextRef="#ctx0" brushRef="#br0" timeOffset="879">16988 4547 24449,'2'-42'-4334,"0"4"2565,-2 7 686,0 6 380,0 7 324,0 5 224,0 4-96,0 28-1256,0 27 1332,0 6-82,0 14-192,-14-25 438,11-1-817,-10-3-1199,13 14 1915,0-15 1,16 8 0,4-16 0</inkml:trace>
  <inkml:trace contextRef="#ctx0" brushRef="#br0" timeOffset="1395">16437 4386 24449,'-2'-5'-7364,"0"1"4405,1 3 3507,1-1-1020,0 19 756,0 12-145,14 12-680,-11 7-1109,11-6 1605,-14 2 850,0 4-565,0-1 97,0 0-832,0-13 0,0 1-404,0 15-263,0-7 0,0-2-403,0 4 1618,0 11 0,16-24 0,3-2 1</inkml:trace>
  <inkml:trace contextRef="#ctx0" brushRef="#br0" timeOffset="1916">16997 4562 23639,'-12'-3'-643,"-3"2"1345,2 0-387,-3 1 473,-18 15 404,13 6-1216,-22 25-72,25-7-330,4-7 0,2-1 14,1 8-24,5-5 1,2-2-809,3 3-359,1 9-1100,21-12 750,4-11 517,23 4 1178,-11-18 836,1 0 264,-13-7 507,1 0 164,-3-21 126,0 16 807,-4-36-1438,-3 24 252,-2-28-1627,-6 18-214,-2-6-678,-4 10-147,-2 31-322,0 8-398,0 22 8,15 16-874,-11-21 1019,26 9 1819,-8-10 0,8-10 0,1 3 0</inkml:trace>
  <inkml:trace contextRef="#ctx0" brushRef="#br0" timeOffset="2146">17523 4399 24808,'0'-31'-4496,"-17"13"3034,12 1-661,-13 40 3800,18-3-1905,-4 22 1,-1 4-10,2 5-71,-2 3 1,1 0-1484,4-2 864,7-9 0,0-1-344,-3 4 559,11 10-2286,-3-24 923,-9-2 1946,9-4 1,-12-4 0,0-3 0</inkml:trace>
  <inkml:trace contextRef="#ctx0" brushRef="#br0" timeOffset="2296">17248 4785 23459,'-9'-11'-6027,"7"-9"3589,-7 8 1232,9-5 694,25 3 2562,9 7-1039,16 1-1248,-15 5 1,0 0-1093,13 0 1765,14 1 0,-18 0 0,-2 0 0</inkml:trace>
  <inkml:trace contextRef="#ctx0" brushRef="#br0" timeOffset="2622">17910 4726 24449,'-34'0'1349,"14"14"-627,-5 4-330,23 17-2889,-10 0 1380,12-5-350,0-4 6,0-10-495,0 0 0,17-3-20,-13-3-1127,27-1 3993,-10-5-378,17-1 1014,-5-23 727,7-9 42,-18-14-365,9-14-771,-17 20 445,1-9-1858,-10 19-525,-1 4-88,-2 4-931,1 9 418,1 2 1379,-1 27-1343,3-14 730,0 34-917,0-20-695,3 19-143,1-7-196,4 1 2337,-1-2 0,7-1 1,0-4-1</inkml:trace>
  <inkml:trace contextRef="#ctx0" brushRef="#br0" timeOffset="3995">18975 4202 24269,'0'-10'-5396,"0"2"3537,0 2 795,-19 0 2014,15-4-2423,-35 2 2454,34-2-2014,-31 4 710,14 2 1589,-7 1 56,-8 2 118,17 1-747,-5 21 1615,12-16-1285,0 35 137,6-24-1667,-1 39-475,5-17 247,1-1 1,1 1-735,1 11 597,-2-8 0,4 0-921,15 7-1177,-13 13 2159,25-6-669,-26-13 1058,9 23-51,-12-28 412,0 16-61,0-26 194,0 13 503,0-24-347,17 4 208,12-16 962,8-1-124,5-3-397,-7-18 565,4 14-529,6-27-334,4 27 0,2-22 1,1 11-1</inkml:trace>
  <inkml:trace contextRef="#ctx0" brushRef="#br0" timeOffset="4629">19780 4362 24179,'-16'-19'-4456,"12"2"1524,-24 9 4380,15 2-979,-15 6 982,4 17-168,-3-13-290,5 38-1650,1-19 2113,2 22-134,-1 12-1670,9-14 145,5-8 1,2-1-1165,4 3-462,17 14-629,6-26 1443,0-1-438,34-17 2011,-33-4-123,10-7 1,0-7 1368,-2-22-1206,-7 3 0,-3-4 417,-1-27-472,-11 26 1,-2 0-281,-2-17-300,-6 2-2110,0 3-1920,-22-7-205,17 18 3862,-35-1 0,35 25 0,-13 6 0</inkml:trace>
  <inkml:trace contextRef="#ctx0" brushRef="#br0" timeOffset="5229">20043 4120 24179,'-8'0'98,"-2"-1"-197,6-1-1376,-1 0 611,5-1-723,-1 0-146,1 2 967,39 0 716,-8 0 356,26 1-270,-20 0 983,-12 15-1041,3-1 847,-6 16-541,-6-9-464,-4 2-2001,-11 5 482,3-4-287,-4 23 479,0-16 488,0 27 227,0-22 683,0 12 19,20 0-140,5-11 120,-3-7 0,1 0 112,1 4-40,0-7 1,-2-1-154,-7 3-298,14 7 539,-13-7-453,-10-9 697,4 4-634,-6-11 78,-4-3 428,-18 2 1884,13-5-437,-29 1 478,30-3-494,-36-1 144,23-1-1964,-37-1 767,22-2 1,-13 0 0,14 0 0</inkml:trace>
  <inkml:trace contextRef="#ctx0" brushRef="#br0" timeOffset="6030">20928 3989 26248,'0'-4'-6296,"-15"2"7548,-3 1-194,-21 1-351,12 0-265,-4 12 658,10-9-813,1 9-124,3 0 1346,-3 2-1214,10 8-1400,-2 6 228,10-9-783,-1 18-616,3-13 306,20 11-539,-16 7 415,34-7 1027,-29-2 1,-2 1-179,14 11 471,-5 4 1,-4 2 16,-7 3 557,6-2 0,0-1-134,-6-4 469,-1-10 1,0 0-137,2 2 16,-2 9 190,1-21 190,1-4-694,4-3-641,10-1 1133,-2-8 137,24-3 562,-15-7-315,32-1 1,-22-18 0,16-4 0</inkml:trace>
  <inkml:trace contextRef="#ctx0" brushRef="#br0" timeOffset="6400">21590 3851 23819,'-4'24'-6571,"1"2"3565,3 0 2654,0-4 1,0-2 0,0-7-1</inkml:trace>
  <inkml:trace contextRef="#ctx0" brushRef="#br0" timeOffset="6562">21693 3895 24539,'0'42'-8994,"0"-5"8461,0-2 1,0-5 0,0 1 0</inkml:trace>
  <inkml:trace contextRef="#ctx0" brushRef="#br0" timeOffset="7062">21843 4660 22920,'22'11'-2407,"0"-2"1788,4-24 2681,13 12-1405,-10-28-465,9 7 641,5-17-573,-29 7-640,11 2 1332,-23 13-1367,5 0-948,-7 1-501,-16 8 1029,-4 19 1106,0 19-623,4 10-558,16 21-1081,0-20-266,0 26 1918,26-29 0,-20 6 0,19-17 0</inkml:trace>
  <inkml:trace contextRef="#ctx0" brushRef="#br0" timeOffset="7580">22502 4378 24988,'0'47'-6025,"0"-6"3896,0-4 1065,17-5-302,-13 14 745,25-11 221,-26 7-117,9-14-1857,-2-5 1717,-7-2-941,13-3 1535,-15-28 850,8 13 303,-6-49-786,3 22 130,-2-8 0,1-3 858,3-8-503,-1 7 1,0 3-140,0-1 255,3-6-338,-7 29-718,2 1 1078,-1 10 298,0 20-1883,3 7-228,-1 12 213,4 17-83,-4-20-37,0 11 46,-3-18-577,0-4-829,3 3 2091,-3-9 70,4-4-465,-2-9 771,4-22 1047,0-11-468,5-9 387,-3-7-522,1 10 538,-1 0-204,4-5 367,-5 19-170,3-12-1473,-7 29 1867,1-8-1186,-2 10 627,0 15-2547,1-11 1260,0 31-1256,1-18-594,1 19-879,7 6-1266,-2-9 3780,15 16 1,-7-25 0,9 5 0</inkml:trace>
  <inkml:trace contextRef="#ctx0" brushRef="#br0" timeOffset="7946">23233 4524 25348,'-19'-15'-4050,"14"1"-166,-27 1 5018,19 7-415,-3 18 1228,0-8-52,14 31-2511,-5-12-453,7 16 772,0-3 1458,18-9-1944,-2-12 659,5-23 1436,-1-15-1324,-11-16 585,5 1-90,-3 7 592,-5 15-61,-1 7 819,-3 9-62,4 21-4236,-1-16 1399,5 36 353,0-25-486,3 19-984,6 3 655,-2-9-1196,12 13 553,-11-28 2056,16 8 21,-12-20 1058,10 5 1,-9-23 0,2-3 0</inkml:trace>
  <inkml:trace contextRef="#ctx0" brushRef="#br0" timeOffset="8046">23578 4622 23819,'2'-20'-4147,"0"-1"3590,-2 4 1,0 5 0,0 7 0</inkml:trace>
  <inkml:trace contextRef="#ctx0" brushRef="#br0" timeOffset="8230">23528 4101 23729,'-12'15'-1683,"3"-12"0,9 12 1</inkml:trace>
  <inkml:trace contextRef="#ctx0" brushRef="#br0" timeOffset="8579">23735 4642 23369,'0'-47'-5756,"0"8"3898,0-3 883,14 4 1740,-10-24-1142,10 12 640,-13 4 0,-2 0-349,1-10-533,0 19 1,0 1 1068,0-13-180,0 6 0,0 2-1069,-18-2-13,13 16 279,-12-2 301,9 42 1244,5 18-919,-1 4 1,0 3-34,4-4 0,0 1-411,-1 17 1,2 0-240,6-19 1,2-1-343,0 21 1,1-2-668,10 6 1531,-3-24 1,-2-1 0,-10 6 0,12-6-1</inkml:trace>
  <inkml:trace contextRef="#ctx0" brushRef="#br0" timeOffset="8879">23743 3602 23999,'-2'-4'-7378,"-1"2"8447,2 0-3371,15 17 1636,-10-2-856,25 4 41,-27 5 267,21-6-996,-21 5 2173,15-6 0,-16 0 1,5-4-1</inkml:trace>
  <inkml:trace contextRef="#ctx0" brushRef="#br0" timeOffset="9246">23852 3564 24269,'0'10'-4227,"19"3"2175,-14 27-1009,27-10 1215,-29 3-435,9-9 2018,-3 1 0,-7-1 0,7-1 0</inkml:trace>
  <inkml:trace contextRef="#ctx0" brushRef="#br0" timeOffset="9795">23982 3488 24808,'0'-5'-5306,"-13"0"5530,10 0-2595,-10 2 3393,31 0 636,1 2-762,2 14-1272,9-10 166,-11 23-17,14-9 11,-15 6 339,7 22-1629,-20-20-804,9 18-118,-10-18 1607,-3 0-834,1 14 1628,-2-11-910,0 23 769,0-21 281,0 9-65,0 0 383,0-9-311,16 21-732,-12-19 439,32 21-57,-20-20-41,0-4 1,-1 1-370,-1 6 92,-5 13 193,-9-16 355,0 2 790,0-2-452,0 14 72,0-12 220,-15 20 461,11-26-11,-12 6 97,16-15-1087,-12-2 1127,9-2-851,-10-2 1101,1-1-70,9-1-1528,-24 5 1867,17-6-1201,-17 9 1346,13-11-1389,-3 3 377,2-3-1064,2-2-1565,-8 3 2201,7-6 1,-4 2 0,6-3 0</inkml:trace>
  <inkml:trace contextRef="#ctx0" brushRef="#br0" timeOffset="12729">24390 4274 22200,'5'-6'-141,"-1"1"104,8 0 1752,-2 1-722,5 0-355,1 0-336,5 1-85,3-2 295,3 3 109,3-2-108,2 2-826,1-1-124,4 0 146,1 1 29,25-1 72,-13-1 93,-5 1 0,-1 0 128,13-1-120,-21 2 1,0 1 16,18-3 114,-1 2 10,1-1-83,-13 3 1,0-1-151,21 1 117,-7 0 1,1 0 1,-22 0 1,-1 0 88,24 0 1,1 0-74,-24 0 1,-1 0-9,9-1 0,1 2-6,0 4 1,-2 0-341,20-3 379,-10 3 0,-1 0-201,6 3 148,-11-8 0,-2 1 1,5 14-493,11-14 492,-22 12-339,-1-9 412,-2 5-373,17 1 204,-14-3 77,-4-2 1,0 1-161,4 0 505,12 1-491,11 1 604,-23-2-413,18 1 285,-29-3-128,2 2-214,-7-2 100,7 6-321,-13-5 71,1 3-481,-6-3 202,-1 0-264,0 0-53,1 1 340,0-1-220,0 2 373,6 3-92,-5-1 26,10 7 162,-8-5-178,3 4 114,-3-4-39,-2 1-362,-1-2 310,5 4 30,-6-4 125,8 8-68,-9-9 32,6 9-43,-7-7-227,3 3 359,-3-2-326,0-3-186,0 3-302,-3-7-1088,0 2 2163,-1-5 1,-1 0-1,0-2 1</inkml:trace>
  <inkml:trace contextRef="#ctx0" brushRef="#br0" timeOffset="13198">27252 4344 26517,'-16'15'184,"3"2"-1181,13 15-2037,0-1 1357,0-2 499,0 2 427,0 16 30,0-10-875,18 24-494,-13-25 560,26 17 1110,-27-24 276,20 15-420,-21-27 370,7 8-405,-10-18 509,-25 3 2981,19-4-1736,-29 0 0,-7-1 823,6 3-1029,-4-3 1,-4-1-616,3 2 0,0-2 152,-23 1-91,10-1 1,1-2-1,-5 0 1,21-1 0,0-1-1</inkml:trace>
  <inkml:trace contextRef="#ctx0" brushRef="#br0" timeOffset="28896">6517 12846 24449,'-20'-15'-3715,"5"2"2274,-18 4 2270,7 0-560,-1 1 245,-33 3 100,23 1-139,-24 4-495,33 0 1309,0 18 330,-3 1-705,12 3-354,1 13-880,13-5-699,4 8-368,24 17-910,12-22 833,14 12-259,6-14 274,-10 1 495,2-3 506,0 1 648,-3-4 302,-3-1 738,1 3-826,-20-7-447,6 6-665,-26-11-110,5 3-683,-37-4 2671,5 2-691,-30 2-830,20-6 1,0 0 539,-22 5 173,18-7 0,0-3 1,-14-2-1,1-3 0</inkml:trace>
  <inkml:trace contextRef="#ctx0" brushRef="#br0" timeOffset="29145">6235 12552 25978,'0'-8'-5846,"4"1"7077,-3 5-1704,2 19-1451,-3 17 1264,0 14 124,0 10 134,0-3-1194,0 6 1607,-1-28 0,2 1-629,9 17 0,4 1 74,-1-12 1,1 1 297,3 5 1,2 5-1,0-6-308,1-3 0,0 0-464,-2 4 0,0 4 0,-1-5-138,-2-4 1,0-3 1008,4 13 0,0-3 0,5 13 0,0-2 1</inkml:trace>
  <inkml:trace contextRef="#ctx0" brushRef="#br0" timeOffset="29648">7365 12977 23909,'-24'-5'-6,"-1"1"-130,-29 3 576,14 15 985,-4-11-1193,13 27-333,-13-4 523,13 10-581,9-9 0,2 0 214,3 10-482,3 26-710,10-27-816,25 18-689,-16-27 587,36 1 280,-10-15 1210,11-7 575,15-18 1205,-21-18 130,9-11 85,-18-11 244,-2 5-169,-6-3-1126,-8-4-447,0-3-516,-10-1 69,2 14 0,-1 0-813,-2-21 788,-11 12 0,0 2-661,6-4 492,-15 23 1,1 2-459,14-2 522,-13 9 105,18 9 564,-9 4-42,6 32 403,-6-3-163,18 12 1,4 5-541,-8 14 71,15-16 0,0 1-488,-15 23 322,15-30 1,1 0-501,-1 30-466,6-18 0,4-2 549,-12-9 1,0 0 822,15 15 1,2-3-1,9-1 1,-15-16-1,0 0 1</inkml:trace>
  <inkml:trace contextRef="#ctx0" brushRef="#br0" timeOffset="29998">8083 12804 25348,'-23'-14'-2607,"1"5"2326,-24 4 887,24 25 182,-14-15 201,31 37-2336,-26-24 2226,28 33-2346,-10-19 1722,13 19-1353,0-25-620,18 12-453,1-19 438,18-4 2362,-4-8-1285,-1-29 2517,-7-7-1049,-10-12 115,-3 2-176,-11 10-5,3 3-461,-4-1-1302,0 34-358,23 10-1250,4 41-222,1-10 1299,1-15 0,0-1-136,-6 4 1779,12-10 0,4-4 0,3-5 0,15-2 0</inkml:trace>
  <inkml:trace contextRef="#ctx0" brushRef="#br0" timeOffset="30230">8767 12418 25888,'-14'-26'-7280,"10"5"5147,-23 5 2751,23 7-2307,-9 1 2631,3 7 255,7 17-1237,-7 14-830,10 12 964,8-8 1,4 1-412,7 12-382,2-5 1,-1 1 536,-1 7-632,-2-18 1,0 0-2336,1 24 1415,2-15-1115,2 19 1377,-16-31 304,4 5 1217,-6-19 1,-4-2 0,0-3 0</inkml:trace>
  <inkml:trace contextRef="#ctx0" brushRef="#br0" timeOffset="30366">8407 12780 23819,'-15'-16'-5839,"6"2"2901,4-5 1211,26 4 3963,18-7-720,14 10-1206,-22 5 1,3 1-195,9 1 0,0 1 1,-8 1-1,0 1 1,11-1-1,1 0 1</inkml:trace>
  <inkml:trace contextRef="#ctx0" brushRef="#br0" timeOffset="30761">9380 12540 25798,'-25'-5'-226,"-11"2"314,16 2 137,-18 21 861,8-15-638,2 36-1063,9-23 737,3 20-1030,4 5 298,5-8-613,3 10-329,4-17-846,0-2 116,17-4 585,4-4 146,0-2 1058,14-9 1121,-13-1 112,18-25 1317,-18-10-803,6-12 192,-25-6-905,14 8 392,-16-1-786,5-13-1012,-6 17-253,0-11-1011,0 27 874,0 23 79,20 18 64,2 35-1320,2-9 523,0-13 1,1-1 1834,-5 6 0,4-13 1,1-2-1,5 7 1</inkml:trace>
  <inkml:trace contextRef="#ctx0" brushRef="#br0" timeOffset="31295">10208 11912 25888,'-7'-22'-7360,"-3"0"4557,1 4 1526,-5-10 732,2 8 190,-2-6 63,1 13 578,-1 0-1788,-4 3 2721,-12 3 572,3 4 190,-26 20 751,18-13-1532,4 22 1,1 4 738,-5-6-1186,13 3 0,2 3 136,-3 6-731,7 2-764,5 1-764,6 18-927,3-13 849,13-7 0,1 1-839,-6 5 1076,25 1 0,0 0-226,-22 0 588,18-2 1,1-1-262,-13-3-134,4 23 469,-8-26 414,-11 21 1001,0-27 152,0 10-609,0-16 607,0 1-580,-17-2 1900,12 7-1310,-12-10 1018,17 6-2178,0-13-269,0-1-1170,20-3 1296,15-4 886,12-2 0,9-2 0,-10 0 0</inkml:trace>
  <inkml:trace contextRef="#ctx0" brushRef="#br0" timeOffset="31728">10565 11614 25348,'-10'-2'-1135,"2"0"1034,0 2 399,5 0 159,-1 17-1873,4 6-194,0 10 182,0 2-1248,0 4 779,0-10-431,16 13-198,-12-24 135,24 2 2496,-18-13 1140,14-46 290,-11 15-174,5-35-618,-9 30 253,2 3 572,-2 12 53,-1-9-1258,1 20 1483,-2-10-1859,8 13 608,-5 0-1451,11 18-1330,-8 13 1830,5 10 1,-4 11 0,0-9 0</inkml:trace>
  <inkml:trace contextRef="#ctx0" brushRef="#br0" timeOffset="32212">11385 12453 23729,'19'-20'-329,"13"15"1246,-28-38-3886,30 24 4318,-29-21-2556,26-7 1459,-20 11 95,5-26-925,-8 27-226,-8-7-915,0 11 1534,0 13-1811,-16 0 1708,13 34-301,-23-13 839,23 36 1,4 8-790,-11-10-38,7 18 0,6 1-622,17-8-217,-9-10 0,1-3-663,13-1 2069,13 6 0,-33-23 1,16-2-1</inkml:trace>
  <inkml:trace contextRef="#ctx0" brushRef="#br0" timeOffset="32730">11897 12019 24718,'0'-9'-4586,"0"23"2457,0 9 1065,17 16-642,-13 15 1345,29-16 157,-29 25-116,27-27-1289,-28 16 1478,19-28 17,-19 3-1652,5-15 1857,-8-28-28,0 2-104,0-28 167,0 6-114,0-26 210,19 12 3,-18 8 1,3 1 189,31-1 1796,-31-13-1525,25 38 1498,-14 1-503,1 31-1358,2 10-563,-9 8-706,7 22 324,-5-21-1459,-2 23 1730,-5-28-2380,-1 13 895,0-29 1219,3-21 2035,0 2 725,4-44-1316,1 26 725,2-26-840,1 11 253,7-12 46,-4 16 672,4-4-1955,-8 22-52,0 8 1751,-4 4-180,0 5-158,-1 23-2472,4-18 1383,-2 41-1643,3-26-1221,7 36-101,-5-22 2385,15 21 1,-12-28 0,8 6-1</inkml:trace>
  <inkml:trace contextRef="#ctx0" brushRef="#br0" timeOffset="33245">12803 11807 25258,'-14'-10'-2926,"-7"4"2991,-17 24 2340,6-13-1493,2 38-1265,11-22 416,2 23-731,7-7-443,-4 17 1101,12-12-862,-4-4 0,4-2-1741,27-2-349,-4 16 849,27-39 1802,-8 0 663,-7-31 1191,3-11-773,-23-4 0,-3-3 66,11-15-303,-13 13 0,-2 2 199,-1 6 285,-1-6-1953,-1 18 172,-1 10-766,1 3 936,0 7 1697,2 16-2259,0 7 328,6 21-186,-1-6 40,5-1-441,-2-13 66,2-2 136,0-4-779,0-8 2754,1 5-295,0-13 1367,7 6-388,-5-23 1342,11-9-290,-12-8-289,7-16-727,-10 18-831,0-8 15,-6 15-1246,-2 11 506,-1-7-1036,0 16 1448,-2-8-671,0 11 933,-1 0-120,1 18-2857,4 7-111,-1 9-1957,8 9 4163,-6-17 1,3 5 0,-4-12 0</inkml:trace>
  <inkml:trace contextRef="#ctx0" brushRef="#br0" timeOffset="33412">13172 11402 25078,'-16'-17'-6410,"-3"4"7183,17 4 0,-5 20 1,7 5-1</inkml:trace>
  <inkml:trace contextRef="#ctx0" brushRef="#br0" timeOffset="33730">13425 11915 23909,'7'-18'-2337,"1"14"4997,0-35-4516,0 19 1130,1-23-134,-1 5 349,2-6 245,-1-4-706,1-2 683,-1-4-362,-3 14 0,0 0 786,2-25-116,-4 11 1,0-1 169,-1-8-215,-2 22 1,-1 2-319,0-9 169,0 7-233,0 8 106,0 2 19,0 16 81,-14 2 311,11 30 138,-11 18 565,6 11-470,5 15-283,-1-19 0,0 1-139,4-8 0,0 1-374,0 28 0,0 0 147,0-27 0,0 0-1159,8 23 1,3-1-1195,8 3 2387,-9-24 1,3-3-1,21 6 1,-10-5 0</inkml:trace>
  <inkml:trace contextRef="#ctx0" brushRef="#br0" timeOffset="34064">13645 10844 24718,'0'-5'-4766,"0"1"2548,14 17 1002,-10 1-1237,21 2 414,-22 12 1783,17-9 0,-18 13 0,7-3 1</inkml:trace>
  <inkml:trace contextRef="#ctx0" brushRef="#br0" timeOffset="34232">13887 10736 24269,'6'-11'-464,"0"2"-205,-1 9 1469,-1 0-284,2 16-3193,0-12 1930,1 34-549,-1-18-1563,0 22 375,0-6-528,-2 1 2583,1 20 0,-3-14 0,-1 14 1</inkml:trace>
  <inkml:trace contextRef="#ctx0" brushRef="#br0" timeOffset="34745">13947 10596 25798,'41'15'-3034,"-18"13"-812,19-24 5081,-25 23-3383,27-13 2574,-20 0-531,3 12-477,-11-18-150,-8 13-831,-2-10 1176,-6 2-933,0 2 1625,0 14-1213,0-6 257,-14 25 1084,10-17-988,-10 29 1644,4-21-133,7 13-1398,-7 7 688,10-9-566,9-6 1,1 2-199,-5 12 21,15-7 1,0 1-447,-15 10 519,11-21 1,2 2-131,-10-4 1,-1 0 27,8 19 160,-4-13 1,-2-2 219,0 2 560,1 18 168,0-35-356,-9 3 379,3-13-144,-4-8-32,-21 0 2049,-3-8-765,-25-1-4346,-15-13 2952,17 9 1,-10-26 0,25 8-1</inkml:trace>
  <inkml:trace contextRef="#ctx0" brushRef="#br0" timeOffset="51616">7210 2903 24269,'0'-23'-3597,"0"42"1558,0 14 885,0 29 605,0-2 124,0-10 120,0 1 77,0-1-1458,0 12 1686,0-20-90,10 16-256,-7-31 153,7 4-344,-10-18-902,0-1 1259,0-62 90,-17 20-174,13-32 0,3-5 225,-17 7-36,17 0 0,2 0 326,-1 5 62,0 13 1,0 1-314,0-1 0,20-20 507,-16 34 259,28-6 996,-17 12-258,14 10 764,-5 0-12,1 11-562,7 18-1095,-7-12-632,-2 19 1,-1 6-412,6-3-346,-10 2 1,0 2-804,6 11-1190,-2 2 41,-3 4 1572,-10-14 0,-2 1 190,0 20 589,-1-8 0,-6-1 414,-21 9 91,20-19 0,-3-2 170,-43 11 1193,24-2-839,-22-5 538,8-3-648,3-4 0,0-7 1,3-3-1</inkml:trace>
  <inkml:trace contextRef="#ctx0" brushRef="#br0" timeOffset="51900">8167 2588 23909,'-15'-3'-1257,"1"15"2090,-4 10-1230,-2 23-613,12-3 429,-1-9 1,-1 0-207,-3 13 128,4-5 0,-1 0-1200,-3 10 1059,4-18 1,0 0 518,-10 28 1,5-17 0,-3 9 0</inkml:trace>
  <inkml:trace contextRef="#ctx0" brushRef="#br0" timeOffset="52230">8345 2876 23729,'-16'-3'-732,"13"17"-1476,-29 7 3855,28 9-3353,-13 2 1371,3-5 186,11 18-758,-11-9-48,14 12-346,0-14 759,0 0-1398,0 0 1774,23 14-1335,2-13 872,-2-6 0,1-2 386,-1 2-193,11 17 211,-22-28-129,6 9 22,-10-19 459,-28 1 2383,-10-5-1978,-27 2 278,8-5-65,-3 2-281,21-3 0,1 0 1,5 0-1</inkml:trace>
  <inkml:trace contextRef="#ctx0" brushRef="#br0" timeOffset="52625">9087 3048 23549,'-45'-2'851,"-7"0"-901,8 2 74,-4 15 982,13-11-835,-9 28-9,13-6-193,4 7-241,8 4-266,17-12-803,-8 0 275,10 0-1295,19-2 262,-14-4-568,39 4 1559,-10-10 570,29-1 899,-13-9 923,-2-2-424,-18-16 1475,-3 11-92,-3-26-320,-4 26 7,-10-29-1831,6 29 1433,-14-31-2704,6 19 431,-4-3-1500,-3 0-782,2 30-133,-3-1-1244,17 20 4333,7-2 0,12-12 0,2-5 0</inkml:trace>
  <inkml:trace contextRef="#ctx0" brushRef="#br0" timeOffset="52816">9793 2971 25168,'-27'15'2566,"-14"-11"-2834,36 30-2796,-34-16 4327,35 19-3063,-28-4 2068,29 1-1557,-11 0 429,14-1-2120,0 9 489,19-11 528,7 10-1156,12-23 2695,1-3-1203,-6-11 2096,2-4 1,1-17-1,2-5 1</inkml:trace>
  <inkml:trace contextRef="#ctx0" brushRef="#br0" timeOffset="53150">10110 2729 24718,'0'-20'-6025,"0"6"4256,0 2 1244,-15 8 1608,11 17-984,-10 15 363,14 10-855,7-4 1,0 0-1548,-3 14 1778,9 4 0,2 1-389,0 0 154,-2-6 0,0-3-1617,1-11 136,7 12 132,-12-27 677,9 0 1266,-7-13 608,-1-2 863,6-23 165,0 15 1217,17-36-918,-10 16 203,7-2 225,-10-8-1415,-4 31 325,-1-11-788,-4 15-395,-4 0-892,0 0 957,1 16-2425,-2-12 181,1 44-141,-5-26-1181,1 26 245,-3-19 2569,0 1 1,0-4 0,0 2 0</inkml:trace>
  <inkml:trace contextRef="#ctx0" brushRef="#br0" timeOffset="53346">9395 2602 26068,'-9'-3'-2306,"-6"2"2071,2-1-1801,-20 21 1365,6-1 730,-14 22 1,1-5-1,0 5 1</inkml:trace>
  <inkml:trace contextRef="#ctx0" brushRef="#br0" timeOffset="58246">8650 14490 23819,'-31'0'1709,"0"15"248,8-11-1658,1 32-1293,4-16 703,0 21-643,-1-2 286,2 5-220,0 5 347,9-13 1,1 2-1366,-2 20 949,5-11 0,0 0-831,4 3-470,20 11-200,-15-29 10,40-5 818,-22-10 1783,26-7 0,-4-7 0,3-3 0</inkml:trace>
  <inkml:trace contextRef="#ctx0" brushRef="#br0" timeOffset="58762">9043 14251 25528,'0'-18'-6386,"0"3"5157,-15 8 1706,11 20-507,-12 20 406,16 33-1101,0 0 410,10-28 1,0 0-1874,-6 21 1941,15-29 0,-1 0-78,-14 29-328,19-20 1,3-1-330,-6 19 65,7-15 1,2-2 308,-3 0 105,-3-10 0,0-3 712,-4-7-237,12 2 726,-21-20 983,8-21 145,-5-15-1082,2 5 1,-1-3 440,5-23-543,0 13 0,1 2 473,-3 5 184,11-15-588,-20 40-484,4 4 471,-5 6 12,3 20-2159,0-15 1371,-1 35-1291,3-24 302,0 18-457,1-8-497,0 1-1109,6 6 786,-3-10 1845,9 3-416,-10-13 1457,10-6 733,-11-3 556,3-20 623,-5 12 849,-4-29-1830,1 28 1766,-2-32-2812,-1 19-69,-1-5-1009,-2 9 63,-1 14 198,7 51-3211,-2-21 1764,2 13 1,1 2 1134,3-6 1,7 10 0,-5-19 0</inkml:trace>
  <inkml:trace contextRef="#ctx0" brushRef="#br0" timeOffset="58946">9855 14276 25798,'-23'-1'544,"3"1"0,11 11 0,3 4 0</inkml:trace>
  <inkml:trace contextRef="#ctx0" brushRef="#br0" timeOffset="59151">10282 13971 26787,'0'55'-6385,"0"-9"4346,0 4 975,20-8-638,-15 3 743,11-10 1,2 0-927,1 20 1065,-11-19 0,2-1-2481,22 14 1424,-28-3 1703,25-2 0,-20-5 1,11-1-1</inkml:trace>
  <inkml:trace contextRef="#ctx0" brushRef="#br0" timeOffset="59282">10177 14505 23999,'-7'-16'-9509,"26"1"12616,-12 4-3640,50 1 1184,-27 2-361,33-2 0,-9-1 1,4-1-1</inkml:trace>
  <inkml:trace contextRef="#ctx0" brushRef="#br0" timeOffset="59446">10965 14340 24988,'-18'16'824,"14"9"-4275,-14-9 4366,18 13-3199,0 0 432,0-5 41,0-1-920,17 0-346,4-8 2822,1 5 1,13-11-1,-12 0 1</inkml:trace>
  <inkml:trace contextRef="#ctx0" brushRef="#br0" timeOffset="59590">10923 14010 24808,'-13'-15'-6800,"10"3"3293,-17 5 3613,18 3 0,21 16 0,14 5 0</inkml:trace>
  <inkml:trace contextRef="#ctx0" brushRef="#br0" timeOffset="60068">11348 14368 23639,'5'14'-7309,"-1"-3"4719,12-5 4195,-4-4-216,21-15 1071,-12-10-1672,20-22-160,-16 2-1019,5-4 2364,-12 10-172,-6 0-1697,-2 2-310,-6-12-1947,-1 16 810,-3-10-176,-18 26 694,-1 27 1641,-2 23-603,7 17-405,11-13 1,6 0-495,22 9-95,-11-7 1,4-2-377,29 1 939,-3 6-492,-6-24-1303,0-11 1353,3-3 1179,1-8 699,0 0 682,0-18-472,-12 1 0,-1-3 253,15-25-900,-11 4 1,-3-2 148,1-16-508,-12 5 0,-4-3-458,-8 22 1,-3 0-155,1-10 0,-1-2 67,-4 4 0,0 3-1831,0-19 963,-8 19 0,-1 2-874,4 6 403,-12-1 119,17 47 891,0 2 225,0 28-135,0 19 27,0-10-477,9-6 0,3 1-219,8 8-464,-1-13 0,0-1 1487,-1 1 0,9 7 1,-9-21-1</inkml:trace>
  <inkml:trace contextRef="#ctx0" brushRef="#br0" timeOffset="60212">12065 14008 23639,'22'-5'-557,"35"-1"681,-29-3 1,33-2-1,-21 1 1</inkml:trace>
  <inkml:trace contextRef="#ctx0" brushRef="#br0" timeOffset="60479">11168 13556 25798,'-8'-8'-5172,"2"-1"1993,4-1 1510,21-5 4164,-14-1-1748,27 0 0,8 1 1039,-5-9-1200,18 3 0,3 3 39,4-3 76,-5 9 0,-1 3 1144,7 3-1648,-10 1 0,-2 6-1610,4 19-936,12-15 1974,-26 36 0,-5-35 1,-2 14-1</inkml:trace>
  <inkml:trace contextRef="#ctx0" brushRef="#br0" timeOffset="60630">12465 12932 25438,'-37'20'-1429,"2"11"1,18 14-1,4 3 1</inkml:trace>
  <inkml:trace contextRef="#ctx0" brushRef="#br0" timeOffset="63332">8167 16342 25348,'0'-10'-5126,"0"2"3177,0 20 885,0 4 515,0 21 124,0 3 121,0 9 76,0 10-650,7-26 1,1 1 737,-6 3 1,0 0 63,5 0 0,2 0-153,-3 0 0,-2 0 205,-3-2 0,1 0-142,7-2 0,1-1-396,-8 26 398,17-6-473,-4 4 334,2-22 57,-1 3-41,-7-23 0,-3-5 220,-1-5 870,1-19-57,-1-4 508,7-40-374,-3 13-430,2 1 0,-1-1 572,3-9-573,-3 21 1,0 0 449,8-11-406,-4 24 13,12-6 514,-9 26 274,15 17-1104,-10-11-1496,3 31 1,0 6-854,2-12 1983,0 15 0,0 1 0,-1-10 0,9 12 0</inkml:trace>
  <inkml:trace contextRef="#ctx0" brushRef="#br0" timeOffset="63530">9067 16335 26428,'-18'-5'-2052,"13"24"-211,-27 0 4259,28 26-3686,-11-7 1268,15 9-808,0 3-75,0 9-648,-1-16 0,2 2 637,8-12 0,3 2 1145,0 21 0,2 0 1,12 3-1,-16-20 1,1-1-1</inkml:trace>
  <inkml:trace contextRef="#ctx0" brushRef="#br0" timeOffset="63678">8830 16984 24898,'-17'-30'-8301,"4"2"5096,13 8 2776,0-3-314,21-4 1751,-15-2-1855,52-4 1518,-25-3-632,0 17 1,2 0 0,-4-2 0,-1 0 0,2 0 0,-1 0 0</inkml:trace>
  <inkml:trace contextRef="#ctx0" brushRef="#br0" timeOffset="64168">9390 16219 24359,'-29'15'3523,"12"4"-4497,6 11-1187,11-1-183,0 0 781,0 2 447,0 5 279,20 2-1226,-16 4-305,36 0 895,-34 2 840,13-12 0,4 0 188,3 15-61,-4-9 0,0 0-201,3-1-254,2 15 547,-19-31-1852,3 0 1697,-5-37 1794,-6-14-600,0-31 27,0 10 145,14-13 523,-10 33-31,24-6 755,-10 26 320,10 17-1705,5 13-67,-8-1-210,9 14-381,-12-10-681,4 0 432,-5 10-1722,-2-29 1152,1 11-5,-1-14 1827,0 0 211,-1 0 470,5-21 358,-8 16 1183,4-38-1546,-11 20-1872,0-16 105,-4 18-1135,-2 9 49,1 12 1173,0 0 56,3 17-2996,2-13 1998,8 49-1330,-3-28 2104,4 14 0,2 1 1,2-6-1,14 16 0</inkml:trace>
  <inkml:trace contextRef="#ctx0" brushRef="#br0" timeOffset="64316">9888 16124 23459,'-11'-3'-449,"1"1"1,6 22-1,1 6 1</inkml:trace>
  <inkml:trace contextRef="#ctx0" brushRef="#br0" timeOffset="64478">10247 17089 26697,'0'15'-6295,"0"-4"3986,0-5-4332,0-3 6481,0-22 1,0 15-1,0-17 1</inkml:trace>
  <inkml:trace contextRef="#ctx0" brushRef="#br0" timeOffset="64730">10752 15726 27597,'0'-5'-5486,"0"27"3357,17-3 946,-13 29 381,28-5 141,-28 8 275,12-21 1,2 0-182,-14 36-494,15-30 1,-1 0 703,-16 2 1,0 0-44,14 1 1,0 1-18,-14 1 0,0 1-524,10 19 1,1 2-10,-8-16 1,-1 2 987,2 3 1,0 4-1,-1-5 1,0-5-1,-1-2 1,0 13-1,0-1 1</inkml:trace>
  <inkml:trace contextRef="#ctx0" brushRef="#br0" timeOffset="65330">11540 15956 26517,'0'-6'-5935,"0"0"3806,0 0 1065,-22 3 2524,-2 0-548,-26 2-104,26 16 213,-17-12-1120,28 24 717,-7-6 826,11 14-961,31-5-2132,-17 1 891,26-15 1,4-2 121,-7 10-163,10-4 1,2 0-343,-4 0 1285,8 15-1118,-16-18 1303,-15 13-823,0-17 578,-13 12-1200,-19-15 504,1 9 4,-4-11 1028,-5 2 0,24-7 0,-10-1 0</inkml:trace>
  <inkml:trace contextRef="#ctx0" brushRef="#br0" timeOffset="65666">11935 15901 25888,'13'0'1259,"-4"17"-6987,-3-13 4684,-3 32-327,5-21-218,0 18 632,4-6-313,10 12-1176,-2-8-253,21 13 2948,-14-23-578,19 2 1095,-20-16 897,18-3 195,-24-4 568,7-24 682,-13-9-1624,-5-12-277,0-14-758,-8 26-896,1-9-501,-2 20-722,0 1-646,0 31-752,14 5 1344,4 29-727,1-11 2458,24 3 0,-24-23 0,26 1 0</inkml:trace>
  <inkml:trace contextRef="#ctx0" brushRef="#br0" timeOffset="65984">12665 15663 25528,'0'-14'-5126,"-16"3"4093,-2 5 1699,-1 26 541,-3-14 392,20 41-2750,-6-26 928,8 22-1284,0-8 1507,24 11-1287,-18-12-40,37 12-167,-19-31-69,1 8 1682,13-21 928,-18 5 103,11-28 1046,-9-6-54,-11-11-1093,-7 1-722,-4 2-947,0 4-122,0 1-1570,0 28 443,17 17-1380,-13 16 2884,20-2 0,1 0 1,-17 4-1,24 18 1</inkml:trace>
  <inkml:trace contextRef="#ctx0" brushRef="#br0" timeOffset="66222">12038 15509 25078,'0'-8'-5576,"0"3"3448,0-1 1153,23 4 3207,-17-1-74,35 3-1541,-17-1-367,15 1-700,-15 15-837,5-11 1250,-18 25 0,3-15 0,-6 15 0</inkml:trace>
  <inkml:trace contextRef="#ctx0" brushRef="#br0" timeOffset="66396">12287 14769 25348,'18'-14'1791,"2"6"-143,18 3-1598,-9 27-2665,-4-16 1794,-6 46-3380,-2-24 352,-4 31 3479,-1-3 0,-8 9 0,-2-30 0,-1-1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8:42:02.41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2762 1622 24179,'0'-17'-4947,"0"2"3359,0 0 1063,0 0 336,0 6-146,0 39 196,-1 6 1,2 5-22,5 1 0,2 3-443,-6 3 1,-3 4-1,3-4 508,5-3 0,0-2 19,-6 16 1,-2 0 130,1-16 1,0-2-56,0-1 0,0 1 0,0-1 0,0-1-57,0-1 0,0-1 146,0-2 0,0 0 33,0 28 18,0-26 0,0 0 101,0 10-262,0 11-69,0-39 90,0-21-90,-12-37-526,0-14 367,5 19 0,0-4 65,-3-13 1,2-2 53,4 11 1,0-2 82,1-6 0,-1-6 0,1 4-16,-1 3 1,2 2 24,0-15 1,4 1 152,9 18 1,-1 4 289,-9-2 0,3 1 103,17 3 0,3-1 113,-5-13 0,0 1 3,4 14 1,4 1-56,7-18 1,0 3 810,8 2-651,-11 17 0,1 5 753,1 9 429,4 2-208,-15 41-2685,-11-4 248,-5 13 1,-3 3-601,-3 13 1093,-15-13 0,-7 6 0,1-5-188,6-6 1,-2-1-124,-11 6 1,-7 3-1,5-7-1034,-11 10 7,11-14 0,1-2 1578,-1-4 596,4 0 0,8-14 1,5-3-1</inkml:trace>
  <inkml:trace contextRef="#ctx0" brushRef="#br0" timeOffset="300">3390 1548 23369,'7'0'810,"-1"17"-6729,-3-12 3812,3 39 727,-3-25 369,9 40 245,-5-23 499,3 5 1,1 0-1919,-1 4 1140,1-6 0,0-1 1305,-2-5 390,3 9-208,-5-24-349,-2 1-328,-2-30 565,-3-25-511,0-5-315,0-18-130,0 18-187,0-2 949,0 1 1,0 3 0,0 2-1</inkml:trace>
  <inkml:trace contextRef="#ctx0" brushRef="#br0" timeOffset="618">4157 1579 22920,'-47'0'269,"9"0"-269,2 0 0,8 0 0,1 0 0,-1 18 379,1-13 9,-6 48-988,11-30 623,3 29-918,12-9-402,7-11-299,20 16-700,-15-25 45,53 1 1133,-34-16 1224,12-4 1,2-5 82,1-14 1353,14 11-102,-7-30 373,-14 9-868,7-27-355,-27 16-674,-1-2 1,-11 28 0,0 2-1</inkml:trace>
  <inkml:trace contextRef="#ctx0" brushRef="#br0" timeOffset="1100">4905 1531 22470,'-36'38'-333,"2"-3"251,0-7 308,4 2-170,-1 12-548,15-10-123,0 16-204,16-24-777,27 10-92,9-23 1294,-1-3 0,1-4-102,20-19 651,-17 3 1,-2-2 725,6-23-470,-15 15 1,-2 0 670,4-16 218,-4-5 44,-8-3-1448,-9 8 1,-3-1-688,1-23 270,-2 6 0,-5 0-505,-8 23 1,-2 1 262,1-21 1,-1 2-1316,-12 0 81,-7-8 380,25 33 738,-11 8 460,-1 9 798,13 21 507,-13 7 895,16 42-1396,0-9-65,8 3 0,1 1-192,-8-18 0,2-2-194,12 15 1,4 0-127,-7-2 1,1-2-467,3-12 0,1 1 69,6 17 1,0-2-1692,5 3 1447,-5-14 0,0-4 68,5 0-50,-3-12 1,2-4 1114,-2-6 1,14-1 0,-21-13-1</inkml:trace>
  <inkml:trace contextRef="#ctx0" brushRef="#br0" timeOffset="1268">5488 1663 23189,'1'-21'-5743,"0"1"3851,1 10 1360,5 2 1903,-2 30-2967,7-16 1921,-2 37-1319,4-25-816,1 19 1021,14 3 346,-7-9-279,11 4-1122,-9-15 1150,30 0 477,-20-11 1327,22-1-520,-29-8 0,-3-20 1,-2-6-1</inkml:trace>
  <inkml:trace contextRef="#ctx0" brushRef="#br0" timeOffset="1401">5917 1681 23009,'0'-23'-5665,"-17"2"3046,13 3 778,-28 9 3166,17 3-751,-5 29 517,9 2-966,11 15-1722,0-6 1417,0-8-1345,25 11 163,6-11 1281,17 6 1,-1-22 0,-8-2 0</inkml:trace>
  <inkml:trace contextRef="#ctx0" brushRef="#br0" timeOffset="1617">6468 1478 24179,'-20'-6'-1378,"-8"1"1561,-10 5 521,-5 19 706,16 11-1585,7 10-494,10 5-242,10-11-775,0 3 659,28 12-763,-5-12 333,11-9 1,4-3-1217,12-2 1929,-15-11 1,1-2 86,21-5 545,0-5 511,1 0 0,-2 0 0,0 0 0</inkml:trace>
  <inkml:trace contextRef="#ctx0" brushRef="#br0" timeOffset="1817">7005 1061 23999,'-19'-29'-7796,"15"5"5543,-15 8 3189,4 8-282,3 24 486,-5 5-136,10 21-1208,6-9 0,2 2-1429,-1 20 1771,6 11 0,5 0-164,0-30 0,2-2-382,-1 9 0,0 4 0,0-6-1548,12 16 17,-10-13 0,-2-1-1217,-1 3 3003,3 8 1,-6-23-1,-8-3 1</inkml:trace>
  <inkml:trace contextRef="#ctx0" brushRef="#br0" timeOffset="1950">6747 1590 23819,'0'-24'-6386,"20"1"7992,-15 2-2778,50 1 2954,-24 2-1464,33 2-418,-11 2 228,3 4 0,1 3 1,2 2-1</inkml:trace>
  <inkml:trace contextRef="#ctx0" brushRef="#br0" timeOffset="2101">8010 1615 25708,'4'4'-2110,"-2"-2"1,-1-1-1</inkml:trace>
  <inkml:trace contextRef="#ctx0" brushRef="#br0" timeOffset="3734">7997 1253 24898,'-36'0'0,"16"18"21,-15-13 444,30 36-1126,-21-21 1,-1 1 924,10 32-707,-6-11 0,1-1-51,10 10-44,4-10 0,5-1-946,28 2 519,3-8 1,5-4 196,-3-16 1,2-4 868,22 7 0,0-5-645,2-8 986,-13-2 1,-2-2 171,-2 0-1967,3 0 1759,-58 0 235,-4 0 0,-39 24 1,7 5-1</inkml:trace>
  <inkml:trace contextRef="#ctx0" brushRef="#br0" timeOffset="12639">3322 3718 24089,'0'-23'-4497,"0"1"2998,0 5 975,0 0 155,0 4 123,-16 1 260,12 3-922,-11 2 9,5 4 2003,8 15-710,-8 16 158,10 10-642,7 1 0,1 1-820,-4 21-257,2-2 1,2 2 566,0-23 0,-2 0-1435,-5 27 1,2-1 1811,10-28 0,1-2 0,-12 10 0,-1-2 1,11 11-1</inkml:trace>
  <inkml:trace contextRef="#ctx0" brushRef="#br0" timeOffset="12800">3265 3543 23369,'-5'-28'-8543,"1"3"5407,-1 5 704,0 3 2232,3 4 0,0 4 0,2 2 1</inkml:trace>
  <inkml:trace contextRef="#ctx0" brushRef="#br0" timeOffset="13250">4155 3932 23369,'-19'10'2048,"15"1"-4991,-37 5 4539,12 2-958,-13 5-298,-9 14-319,20-6-227,9-2 0,3 1-297,5 8-910,-1 10 1248,15-15-2162,0-4 288,0-5 44,46-1 845,-17-12 1079,17-13 1,3-6 916,6-13-132,-2-9 1,1-5-60,-20 10 1,-1-2 247,10-10 1,-1-1-167,-13 8 1,-3-1-21,-2 0 0,-1-3-469,-4-7 1,-1-4 0,-3 2-216,-2 0 0,-3-2-245,2-8 0,-2-6 0,-6 8-618,-11 11 0,-5 2-67,2-21 1,-3 3-1241,-10 0 1064,2 23 1,4 2-706,12 5 518,-31 6 1251,22 12 195,-4 21 1787,7 7-620,11 46-843,0-12-604,4-10 0,3 8 1,3-5-730,5-6 1,4-1-558,1 13 0,2 6 0,3-8 1254,5-12 1,1-3 0,4 15 0,-1-2-1,-7-15 1,-1 0 0</inkml:trace>
  <inkml:trace contextRef="#ctx0" brushRef="#br0" timeOffset="14802">3482 5981 23999,'15'-20'-1186,"-11"7"0,12 7 1</inkml:trace>
  <inkml:trace contextRef="#ctx0" brushRef="#br0" timeOffset="14934">4650 5732 21480,'24'-2'650,"-3"1"-628,-2 0-120,-4 1 60,2 0 0,0 0 1,3 0-1</inkml:trace>
  <inkml:trace contextRef="#ctx0" brushRef="#br0" timeOffset="15091">6668 5588 23189,'33'13'-2864,"-5"-10"1353,-9 9 1091,-7-12 0,-2 9 0,-3 2 0</inkml:trace>
  <inkml:trace contextRef="#ctx0" brushRef="#br0" timeOffset="15218">7390 5660 22650,'7'0'-330,"-1"0"0,-6 0 0</inkml:trace>
  <inkml:trace contextRef="#ctx0" brushRef="#br0" timeOffset="15583">3745 7453 24539,'0'-15'-6386,"0"4"4258,0 2 973,0 5-203,0 1 33,0 1 211,0-1-193,22 1 1380,-16-2 1,35 0-1,-17 0 1</inkml:trace>
  <inkml:trace contextRef="#ctx0" brushRef="#br0" timeOffset="15717">4880 7326 22740,'34'-3'357,"0"1"0,32-5-60,-7-1 23,-4-2-713,-18 1 1,0 0 469,20-5 1,-21 4 0,0 0-1,15-3 1</inkml:trace>
  <inkml:trace contextRef="#ctx0" brushRef="#br0" timeOffset="15855">6692 7114 23729,'26'18'-4824,"-4"-3"3280,-8-4 70,-2-9 1158,-5 9-2294,4-2 2492,1-2 1,1 9 0,1-5 0</inkml:trace>
  <inkml:trace contextRef="#ctx0" brushRef="#br0" timeOffset="15987">7798 7062 24269,'39'0'-90,"-4"0"-1259,-6 0 1076,-2 12 1,-8-9 0,-1 9 0</inkml:trace>
  <inkml:trace contextRef="#ctx0" brushRef="#br0" timeOffset="99687">17815 645 23729,'0'-6'-6116,"0"0"5427,0 2-285,0 22 335,0 0 213,0 22 212,0-1 76,0 6-1548,0 6 1743,-1-7 1,2 1-257,7-10 1,1 1-249,0 28 1,0 0-51,1-26 0,1 0-463,4 25 0,-2 1 443,-6-28 1,0 0-404,2 23 1,-1-2 890,2 7 1,-9-24-1,-2-1 1,1 12-1</inkml:trace>
  <inkml:trace contextRef="#ctx0" brushRef="#br0" timeOffset="99849">17502 1702 22020,'0'-44'-6026,"0"-3"3898,21 1 2773,-15-4-561,17 26 1,5 0 453,-4-10 1,1 2-132,4 7 1,4 3-141,14-13 0,0 3-504,11 1 1045,-18 13 1,-1 1-294,17 2 1,2 3 0,1 4 0</inkml:trace>
  <inkml:trace contextRef="#ctx0" brushRef="#br0" timeOffset="100218">18670 1101 22740,'-51'-3'633,"22"18"1039,-18-11-1538,13 49-1058,-9-29 1028,15 11 0,6 3-979,5 2 536,2-6 1,3 1-585,10 3-481,-6 9-316,27-9-787,12-12 1899,-3-9 0,3-3-539,22-2 1115,-4-5 1,-1-5 771,4-20-49,-4 7 0,-2-5 1527,-10-20-1619,-9 9 0,-3-1 1355,-5-9-1462,-8 5 1,-2-1-214,-5-7-627,-1 6 0,-5 1-1271,-16 4-623,13-10-308,-13 54 2743,18 10-1590,0 20 235,17 3-1465,5 9 743,0-13 1883,5-9 1,2 0 0,-3 0 0,4-14 0,0 0 0</inkml:trace>
  <inkml:trace contextRef="#ctx0" brushRef="#br0" timeOffset="100436">19580 1013 23729,'-17'-11'-3544,"13"1"-334,-32 6 5887,12 2-899,0 27-261,-11-19 284,31 47-2089,-21-29 980,22 26-1031,-8 6 1316,11-11-2421,0 11-547,46-9 574,-18-14 1896,15-10 0,4-5 0,1-4 0,-15-9 0,0 1 0</inkml:trace>
  <inkml:trace contextRef="#ctx0" brushRef="#br0" timeOffset="100783">19952 1124 23009,'-17'-12'-4149,"13"-6"486,-12 9 4011,5-5-1395,8 9 71,-15 1 2134,17 21-1437,-6 9-730,7 11 765,0 5 596,0 15-932,0-8 632,7-16 1,2 0-93,-6 17-1288,27 0 714,-26 1 189,8-15 1,2-1-299,3 20 422,-2-10 1,1-2-384,9 6 466,-10-12 1,0-1 128,2 3-40,5 7 397,-10-21-266,-2-3 175,-4-6-264,-3 0 376,-2-7 17,-22 1 2531,-10-8-1001,-14-1-206,-4-1-403,6-14-705,-3 10 353,-2-27-644,0 15 0,4-18 0,1 4 1</inkml:trace>
  <inkml:trace contextRef="#ctx0" brushRef="#br0" timeOffset="103515">13697 1401 23189,'0'-17'-5126,"0"-1"3447,0 1 975,0-1 65,0 2 214,0-1 121,0 4 345,0 1-1547,0 5 1596,17 2 2028,1 27-2133,3-1 41,7 27-453,-17-2-57,14 8 125,-15-24 0,-1 4 226,2 7 1,0 6-1,-1-4-89,0-1 0,-1 1-651,2 8 1,0 5 0,-1-7 610,-1 15 100,-1-16 0,-2-1 317,-2-1-16,0 16 371,-4-35-292,0-1-133,-16-16 2171,-8-6 33,2-23-1922,-17 1 383,14-44-1312,-9 15 382,17 12 0,2-3-160,5 6 1,1 0 78,-1-4 0,2 0-1010,0-2 0,1-2 180,1-18 1,1-2 930,1 15 1,2-1-154,-1-4 0,1-3 1,3 5 781,8 5 1,0 3-176,-9-12 1,4 2 322,16 19 0,-1 3 1060,-14-25-1152,39 7 1337,-38 10-1386,38 7 1567,-39 12-1608,31 8 1560,-22 6-535,11 47-3100,-13-12 1364,-7 29 1,-4 6-1280,-1-1 1317,-4-23 1,-3 6 0,1-6-2089,2 19 1551,-12-14 1,0-2-1587,12 3 1911,-10 6 0,14-22 0,0-3 1</inkml:trace>
  <inkml:trace contextRef="#ctx0" brushRef="#br0" timeOffset="103803">14148 1443 21930,'11'-4'3105,"-2"3"-3308,-1-4 803,1 5-1085,-1 22-2671,4 5 725,-6 14 1088,4 12-617,-7-17-442,2 9 363,-2-3-96,-1-14 1087,-1 9 2306,1-21-765,-2 0-211,0-34-9,0-12-333,0-16-181,0-2-96,0 6-122,0 1-383,0-2 1076,17-10 1,3 15-1,16-8 1</inkml:trace>
  <inkml:trace contextRef="#ctx0" brushRef="#br0" timeOffset="104121">14805 1464 23009,'-42'-12'-2087,"2"9"2446,8 5 428,1 24-340,15 7-1314,4 5-23,12-7-403,0-1-303,0 0 566,20 7-826,-15-12-284,34 5 711,-10-20 1542,27-2 646,-9-24 1396,2 12-309,-17-36-632,-1 19 1182,-6-22-966,-3-11-985,-11 14-867,-6 5 1,-3 0-1194,-2-1-1980,-23-20 3148,-3 33 1,-2 1 0,8 17 0</inkml:trace>
  <inkml:trace contextRef="#ctx0" brushRef="#br0" timeOffset="105666">15565 1375 22020,'-13'-10'-4609,"-9"1"4471,12 3-556,-11 2 1437,3 2-10,-1 2-20,-11 23 73,6-4-629,-5 23 713,11-9-758,1 2 303,5 3-1051,5-3-397,3 1-287,3 5-316,1-13-117,21 7 164,1-24 1264,21-1 701,-3-10 543,0-21 793,-10-9-1192,-12 1 1,-3-3 303,2-21-225,1-7 376,-8 14-1235,-4-4-663,-2-1 127,-3 12 1,-1 0-1308,0-20 1491,2 9 0,-4 2-315,-16-4 384,17 14 1,-2 2-246,-29 2 578,28 0-222,-10 52 1700,14 5-1201,0 34-82,0-14 0,0 1 100,0-9 0,0 3 8,3 13 1,2 7 0,2-5-159,2-11 0,2-1-81,-1 7 0,0 4 0,1-8-105,8 12-740,-2-18 0,-2-2 131,-4-1-2,28 7 658,-23-28 426,15 0 767,-18-30 822,9-8 76,-11-9-455,3-18-218,-7 17-37,-1-8-724,-3 3-350,-2 14-376,-1-9-924,2 24 370,0 0 734,2 10 1245,2 0 40,0 0 323,8 20-1927,-3 2-273,10 22 84,-6-21-447,9 24-224,-9-40 157,4 34-1398,-6-37 1926,-2 17 147,1-19 1745,0 7-338,-2-9 979,1-15-56,-7 12-977,1-32-3,-4 19-1743,-1-21 1474,0 9-1557,0-11 538,0 11-1308,-14-3-124,10 12-222,-10 27 3478,14 5-2522,19 26-791,-2-1 1844,22-3 0,-22-16 0,-1-6 0</inkml:trace>
  <inkml:trace contextRef="#ctx0" brushRef="#br0" timeOffset="105849">16307 1419 23099,'0'-17'-4856,"-14"6"3590,10 26 930,-10 8 1062,14 15-1735,0-4 84,0 4-107,0-11-1014,0 6 1506,21-14-336,-15-4-1082,31-6 1978,-33 0 1,28-8 0,-10 3 0</inkml:trace>
  <inkml:trace contextRef="#ctx0" brushRef="#br0" timeOffset="106085">16513 736 23099,'-6'24'-2577,"5"14"1,0 1 213,-6-5 1913,6 18 1,2 2-422,-1-4 496,8-6 0,1 0-497,-5 6 412,12 12-1904,-1-21 1176,-11-4 599,21-2-105,-23-5 110,17-3 100,-17-5 421,13 2 1,-14-10-1,6 1 1</inkml:trace>
  <inkml:trace contextRef="#ctx0" brushRef="#br0" timeOffset="106248">16460 1243 21750,'22'-16'-381,"16"-2"512,-33-1 0,36 0 1,-14-1-1</inkml:trace>
  <inkml:trace contextRef="#ctx0" brushRef="#br0" timeOffset="106650">16797 1682 23549,'-2'7'-3025,"23"-1"2034,7-19 1862,15 10-2228,2-9 1540,-3 12 1,4-11 0,4-2-1</inkml:trace>
  <inkml:trace contextRef="#ctx0" brushRef="#br0" timeOffset="109016">14367 3044 23369,'0'-4'-4406,"0"0"2637,0 2 795,0 0 155,0 19 303,0 12-237,0 12 165,0 8-1368,0-6 1596,0 3-209,6-12 1,0 0-344,-3 14 180,3-11 1,1-1 637,1-1 1,-6 3-1,6-17 1</inkml:trace>
  <inkml:trace contextRef="#ctx0" brushRef="#br0" timeOffset="109199">14348 2659 23549,'-7'-18'-9416,"-3"1"6919,5 4-1042,-1 4 3506,17 24 1,-8-11 0,13 16 0</inkml:trace>
  <inkml:trace contextRef="#ctx0" brushRef="#br0" timeOffset="109749">15322 2896 22920,'0'-5'-5756,"-21"2"7327,-2 1-729,-23 19 1103,23 12-1974,-4 7 0,3 5-298,16 15-93,-8-10 0,2-2-564,14-3 1074,24 18-2135,7-33 810,26 5-337,-11-22 1509,13-4 437,-23-5 778,9-26 280,-4-12 193,-10-15-751,-8 13 1,-2 0-129,0-13-759,-8 3 0,-3-1-640,-3-11 218,-4 21 0,-1-1 133,0 2 0,-4 2-1655,-17-17 985,18 15 0,-3 3-256,-29 4 935,30 2-535,-10 39 2459,13 8-1813,0 25 89,0 3-70,-2-3 1,4 3-211,7-9 0,2 3-518,-4 6 1,-1 5 0,1-3 6,4-1 0,2-2 824,6 15 1,-1-1 0,-9-16 0,0-2-1,10 0 1,-1 1 0</inkml:trace>
  <inkml:trace contextRef="#ctx0" brushRef="#br0" timeOffset="110966">14488 4614 23099,'0'-5'-5755,"0"1"3626,0 2 2144,0 0-563,16 20-22,-12 0-92,25 4 921,-26 14-2036,10-17 1501,0 21-409,-10-5 596,10 2-631,-5 3 450,-6 1 662,10 14-1161,-10-13 806,2 18 95,-4-31 464,0 3-328,0-13 272,0-8-410,0-2-33,3-6 62,4-2 1218,1-20-607,4 14 1459,1-38-1745,2 22 746,3-26-524,10-12 152,-8 10-546,-2 8 0,0 1-923,1-6 590,5-10-1504,-8 24 2107,-1 4-677,1 5 762,-1 5 192,-1 6 231,0 4 389,9 5-289,-5 2-246,17 20-1214,-14 10-915,8 11-260,-7 4-681,-1-8-455,0 0-1310,11 15 721,-5-15 1524,-2-9 1,2-3 1676,10-2 0,14-2 0,-11-14 1</inkml:trace>
  <inkml:trace contextRef="#ctx0" brushRef="#br0" timeOffset="111301">15675 4629 23909,'0'-20'-5576,"-21"2"4222,16 4-723,-33 3 3385,15 6-347,-18 16 795,1 14-573,7 21-1577,15-2 1165,9 12-751,9-23 682,0 8-1833,23-16-289,-17-3-1444,39-2 1526,-39-5-720,41-7 2440,-28 2 103,33-9 975,-22 4-188,13-26 911,-22 16 501,3-48-2534,-10 33 2256,-4-36-3308,-3 23 686,-4 0-1202,-3 34-213,14 14-2029,4 31-47,1-9 3450,12 12 0,-8-23 1,18 7-1</inkml:trace>
  <inkml:trace contextRef="#ctx0" brushRef="#br0" timeOffset="112033">16167 4484 23009,'0'-8'-5216,"0"24"3358,0 13 793,19 16-580,-14 4 1057,14-7-183,-2 3 47,-13 1-244,9-15 0,2 0 335,-2 15 357,-4-13 1,1-2-239,2-2 481,-1 3-804,-9-19 947,5-7 606,-5-18 60,2-20-27,-2-9-93,-1-12-18,2 3 204,0-3-71,1-3-351,0 0-389,0 20 0,0 1-156,1-13 749,6-16-215,-5 44 268,9 1 570,-5 39-1884,9 16 37,-5 10 205,-4-9 1,0 1-359,5 10 191,-3-8 0,0-1-622,3 4-61,2-9 1,2-3-792,2-10 2105,19 5 831,-21-26 1149,14-23 473,-17 18-1399,-2-24 1,-2-4 312,-1 8 337,2-32-570,-7 19-1018,-3 11-410,-2-5-1011,0 21-524,1 3 807,0 8 1874,5 0-38,0 0 264,13 20-1362,-5 3-264,24 22 417,-9-22 204,1-5 0,2-2 118,14-4-560,-14-3 0,0-1-261,20 1 150,3-9 1873,1 0-443,-18-6 0,0-3 1097,17-15-1224,-14 2 0,-3-3 339,-2-19-1111,-13 12 1,-3-1 393,-7-10-816,-2-14-441,-12 18-697,0 2-344,-27 4-206,-3-1 75,-3 14 1298,-30 3 583,33 36 1420,-15-1 512,10 23-525,32-6-1174,-11 4 606,14 4-660,0 4-1063,13-12 1,4-1-1446,8 20 143,12-10 1,5-1 265,-15-20 0,1-1 1838,10 7 0,2-2 1,-9-11-1,0-2 1,1 0-1,0 0 1</inkml:trace>
  <inkml:trace contextRef="#ctx0" brushRef="#br0" timeOffset="112169">18452 4634 25078,'0'0'0</inkml:trace>
  <inkml:trace contextRef="#ctx0" brushRef="#br0" timeOffset="115266">1403 9820 24269,'21'0'2248,"-1"-20"-2467,-5 15 1497,0-35-2931,-4 22 1054,3-18-226,0 5 284,0 0-224,-1-3-92,0 0 135,-1 2-781,-2 0 1419,-1 4-379,-3 2 172,-2 6-119,-2-4-373,-1 12 72,-1-2-890,0 41-453,0 12 723,14 13-695,-11 1 471,11-20-706,-14 3 2129,14 2 0,-11-1 1,10 1-1</inkml:trace>
  <inkml:trace contextRef="#ctx0" brushRef="#br0" timeOffset="115416">1553 10202 24718,'26'-22'122,"0"-1"0,19-15-489,5 2-413,-4 6 862,-5 5 0,2 0 1,-7 5-1,1 1 0,13-7 1,0 1-1</inkml:trace>
  <inkml:trace contextRef="#ctx0" brushRef="#br0" timeOffset="115899">2870 9349 23279,'9'13'-6379,"4"-10"7544,-12 22-2938,10-13 688,-4 26-77,4-12-29,3 25 486,-6-21-2357,8 33 1985,-10-33-2499,6 23 3497,-9-33 1,2 1 0,-3-10-1</inkml:trace>
  <inkml:trace contextRef="#ctx0" brushRef="#br0" timeOffset="116057">2687 9008 9922,'-2'45'0</inkml:trace>
  <inkml:trace contextRef="#ctx0" brushRef="#br0" timeOffset="116516">3318 9370 23189,'0'13'-5756,"0"-1"3628,15 12 383,-11-5 666,31 25 720,-30-12-113,19 8 0,3 0 135,-12 5-799,8-1 1,1-1 647,-7-4-196,7 20 433,-14-30-2,3 6-341,-9-21 502,0-2-339,-4-26 1015,-17 11 1007,13-37-1287,-27-3 91,27-11-107,-2 20 1,-2 1-178,-7-20-20,11-4 376,-11 1-622,11 18 1,1 0-999,1-15 1235,-2 15 1,1 3 236,3 4-2,0-2 246,20 21 2080,-15 5-1100,32 4 590,-33 21-2371,29 6 702,-22 21-749,6-7-426,-9-2-220,-8-12-1627,0-1 424,0-4 2101,-20-1 1,1-1 0,-19 0 0</inkml:trace>
  <inkml:trace contextRef="#ctx0" brushRef="#br0" timeOffset="117165">3572 8891 23549,'17'43'-8391,"0"1"5586,0-9 1726,1 4 288,7 21 172,-5-14 388,-4-7 1,0 0-38,3 4-2106,3 10 2503,-2-11-20,-5-12-196,5 9 18,-10-23 55,1 2-207,-7-13 795,0 0 31,-2-22 179,1-3 140,0-2-100,2-9 17,0 27 1291,1-26-1271,0 27 1401,2-9-894,5 12 41,1 0-127,12 0 66,-7 14-1286,19 3-1010,-14 1 920,12 10-1816,0-11 1410,-5 0-486,20 3 107,-21-18 701,20 5 1087,-24-7-227,12-18 1116,-22 14-119,0-28-1493,-11 11-191,-2-15-626,-3 7-509,-20 2-173,0 12-80,-4-2-505,-4 5 652,16 3 552,-5 24 1693,8 7-330,9 20-786,0-9 236,0 1-454,0-11-128,0-3-450,20-1 523,-16-2-1865,29-3 2180,-16 3 313,14-10 820,-2 1-64,-4-8 537,-7-17-100,-8-2-1026,-5-20-362,-5 2-1684,-21 7 66,16 2 1165,-33 5 0,33 4 0,-13-2 0</inkml:trace>
  <inkml:trace contextRef="#ctx0" brushRef="#br0" timeOffset="117617">4580 9216 23189,'18'38'-8562,"0"4"5469,4-9 2184,6 2 689,-25-13-137,22 0 681,-22-2-462,16-3-1274,-17-2 1874,11-3 283,-9-6-834,5-1 759,-4-23 218,-1-7-825,3-26 474,-3 8-325,7-13 497,-4 25-18,3-9 245,-3 27-434,-2 0-257,3 13 1174,-3 0-93,9 18-1720,-4 7-615,11 22-119,-5-9-93,5 1-1023,5-5 749,-5-8-1215,15 8 599,-12-16 2372,17 0 1,-18-12 0,7-2 0</inkml:trace>
  <inkml:trace contextRef="#ctx0" brushRef="#br0" timeOffset="117900">5155 9345 23549,'19'-4'1647,"-14"-1"-2320,29 5 528,-9-2 253,6 2-234,3 0 36,-7-14 530,-2 10-76,1-10-269,-3-1 360,-2 11-137,-3-21-859,-5 23 902,-5-18-1069,-3 8-590,-4-5 134,-21-5-855,15 9-586,-31-3 1343,18 8 841,-1 3-497,-5 2 1505,21 23-1230,-7 2-28,31 24-1017,12-13 2007,14-1 0,7-10 1,-9-2-1</inkml:trace>
  <inkml:trace contextRef="#ctx0" brushRef="#br0" timeOffset="118248">6045 9268 23909,'-21'0'180,"7"-17"-4835,7-4 1422,7-20 2346,0-1 236,0 7 276,0-10 296,0 19-1247,0-16-91,0 19 1566,0-3 453,0 8-512,0 9 0,19 38-1639,-15 7 792,13-7 1,1 1-1728,2 31 2359,0-24 1,13 9-1,-10-15 1</inkml:trace>
  <inkml:trace contextRef="#ctx0" brushRef="#br0" timeOffset="118565">6382 8738 22110,'20'-23'268,"-15"6"162,24 5 1,6 2 843,-6 2-837,4 3 0,1 2-240,5 2-224,-1 1-33,-2 0 510,-2 19-1029,-5-14 433,-3 35-2027,0-8 313,-10 9 751,-7-9 0,-3 2-917,-3 8 284,-2 15 120,-1-15 1078,0-3-814,0 0 1606,-16 19 37,12-23 210,-13 12 70,34-31-2367,13-2 946,11-7 1223,11-1 1,-4-6-1,4 0 1</inkml:trace>
  <inkml:trace contextRef="#ctx0" brushRef="#br0" timeOffset="123119">8127 8463 23279,'0'-15'-4676,"0"2"2727,0-2 1155,0 3 695,-18-7-229,13 7-892,-31-2 1950,18 8-1230,-17 3 1933,18 26-181,-8-2-719,18 10 1,4 5-334,-11 12-57,9-2 1,3 1 676,2 11-1231,-2-20 0,4-2-594,17 9-1101,-14-6 618,37-3 562,-8 2 486,11-13 452,-12-10 1,-1-3 781,7-4 387,11-3 372,-20-4 676,-2-1-487,-5 0-737,-6-17-293,-3 13 428,-9-25-2568,-24 26 972,-11-8-770,-14 11 1236,-11 0 0,21 0 0,-9 0 0</inkml:trace>
  <inkml:trace contextRef="#ctx0" brushRef="#br0" timeOffset="123432">8683 8365 23819,'0'-7'-6116,"0"2"4078,-12 4 3617,10 22-2250,-10 20 543,12 6-209,-2-12 1,4-1-308,16 2-1510,2 20 1480,3-25 430,8 12-1364,-8-21 1361,6 0-631,9-7 1418,-18-8-484,12 1 835,-15-8-329,5 0 1,-8 0 0,-1 0 0</inkml:trace>
  <inkml:trace contextRef="#ctx0" brushRef="#br0" timeOffset="123598">8925 8552 23459,'0'33'-6295,"0"-5"4166,14 1-97,-10-4 1295,10 3-1008,-3 16 368,0-9 1403,3 11 1,6-15 0,-6 0-1</inkml:trace>
  <inkml:trace contextRef="#ctx0" brushRef="#br0" timeOffset="123949">9362 8229 23189,'0'38'-6295,"18"-16"3892,-13 13 890,31-13 1855,-21 16-1702,5-7 766,1-15 1061,-18 1-2183,7-11 2480,-10 2-1920,0-15 1062,-13-5 0,9-12 0,-9 2 0</inkml:trace>
  <inkml:trace contextRef="#ctx0" brushRef="#br0" timeOffset="124615">9535 8197 23009,'-16'11'1070,"-4"0"-10,13 19-3935,-2-8 1803,-1 8-30,7-3 12,-4 20 297,5-7 30,2-4 1,-1 0-1071,1 8 769,0-7 0,0 0 639,0 3-262,16 21-423,-12-30 648,25 2 90,-10-14 364,8-8 803,12-3 408,-13-6 253,17-20 845,-20-6-238,7 2-12,-14-19-1235,-4 24 354,-1-19-1435,-3 0-716,-4 8-435,-1-15-929,-3 20-106,0-6-147,-18 16 2456,14 1 0,-14 6 0,18 1 0</inkml:trace>
  <inkml:trace contextRef="#ctx0" brushRef="#br0" timeOffset="125215">9457 8275 21840,'-5'0'1169,"2"17"-4332,2-13 2249,0 29-591,1-3 431,0 9 252,0 25 205,18-23-1633,-13 17 585,13-18 649,-3 2-336,-11-1 1253,21 12-563,-15-15 159,9 17-146,-10-28 746,1 8-233,-6-21 342,1 1 278,0-9-347,-4-2-204,2-20 870,-3-7-183,2-25 88,0 9-52,2-5-3,5-1 235,0 12-424,6-18 785,-3 27-624,8-9 291,-6 20 584,15-2 555,-13 11-108,13 1-495,-16 18-2041,6 4 152,-9 0-979,3 37-104,-9-36-358,1 39-440,-5-39 333,0 8 95,-19-19 3925,0 8-910,-4-11-149,-9 4 530,7-6-980,-9-2 0,2-2 1,10 0-1</inkml:trace>
  <inkml:trace contextRef="#ctx0" brushRef="#br0" timeOffset="126199">9700 8210 22470,'-24'-15'-3655,"-12"-2"2845,7 8 1238,-21-2-61,22 8 228,-19 0-17,22 18 321,-5-11-661,11 32 261,5-16-13,3 21-957,5-4-367,2 3-392,4 4 380,8-12 1,2 2-1736,-5 14 1432,12-7 1,6-1-221,9 2 648,-12-15 1,1-1 102,22 6 695,-13-4-112,-3-1 311,12 2 553,-14-8-18,15 4 142,-22-13-295,5-1 253,-11-5-600,-1-4 963,-1 0-190,3-2 160,-3 0 201,6-14-245,-6-1-586,5-16-613,-7 16 157,2-16-1087,-3 11 354,-3-7-940,-1-6 146,-2 16-471,-1-10 762,0 14 108,0-1 3,0 5 341,0 4-116,0-1 488,0 4-1044,19 0 2525,2 1-804,1-1 1,-5 2 0,-17-1-1</inkml:trace>
  <inkml:trace contextRef="#ctx0" brushRef="#br0" timeOffset="126449">9897 8466 22560,'0'28'-6296,"13"5"2283,-10-9 2798,11 2 188,-14-6 466,11 9-1003,-8-5 439,16 4 596,-17-10 0,11-2 1,-6-1-1</inkml:trace>
  <inkml:trace contextRef="#ctx0" brushRef="#br0" timeOffset="126665">9672 8621 22650,'0'-10'-6386,"0"0"4258,26-21 3812,8 10-890,0-1 0,1-1-82,23 1-447,-26 8 1,-1 0-1,15-3 1,1 2-1</inkml:trace>
  <inkml:trace contextRef="#ctx0" brushRef="#br0" timeOffset="127369">10398 8183 25888,'28'42'-7736,"-4"-7"5252,-2 5 868,-5-6 533,1 3 382,-2 4 368,-4-6 1,-1 0-98,2 8-641,-3-6 1,-1-3 1010,-5-8 74,0 7 247,-3-19-885,-1 1 966,0-31 267,0-4-69,0-26-85,0 12 33,16-3 540,2 10 336,20 6 812,-1 4 77,5 26-962,-9-5 87,-1 27-1221,-12-27 1333,-2 31-2796,-2-30 1546,-2 41-2705,-7-31-444,-1 28 1526,-5-24-162,-22 5 2598,16-9-2068,-43 0 2606,23-1-1431,-11-6 0,-5-2 0,-11 3 0,15-5 0,0 0 0</inkml:trace>
  <inkml:trace contextRef="#ctx0" brushRef="#br0" timeOffset="128737">1817 11533 23189,'-18'15'1004,"-4"-2"177,-15-13-1547,3-18-1466,4-2 494,8-20-761,10 7 294,5-1-160,7 2 297,0 1-406,0-2 477,0 1 952,0 2 111,16 1 2028,2-3 257,2 12 135,8-1-66,-12 16 423,13 17-1441,-8 14-829,-7 32-424,-8-6-174,-3 1 1,-6 3-318,-14 7 345,8-3 0,-2-1-882,-9-2 523,3-13 0,-1-1 915,-6 2 1142,-9 10 117,-6-16 235,19-14-420,-9 3 138,16-20 642,1-17-2175,8-14-593,27 3 1925,-18-21-692,30 27 0,4 0 329,-11-29-379,14 24 0,3 5 478,-3-4-993,6 11 1,1 7 847,6 17-310,2-7 1,1 1 0,4 10-1,-21-13 1,1 0 0</inkml:trace>
  <inkml:trace contextRef="#ctx0" brushRef="#br0" timeOffset="129466">3110 11016 23999,'0'-5'-6206,"0"1"4078,0 21 1064,0 3 425,16 27-934,-12-10 521,25 5 22,-26-10-1476,10 1 1059,-1 0 1287,-9-1 0,16 0 1,-10-2-1</inkml:trace>
  <inkml:trace contextRef="#ctx0" brushRef="#br0" timeOffset="129605">3077 10890 22020,'0'-9'-2129,"0"3"1,0 4 0</inkml:trace>
  <inkml:trace contextRef="#ctx0" brushRef="#br0" timeOffset="130051">3898 11203 21930,'2'18'-6676,"-1"1"4724,0 3 1033,-1 3 508,0 20 77,0-8 96,0 15 149,16 7-2033,-12-13 1996,11-7 1,0 1-498,-11 3 456,8-9 1,0-2-628,-9-1 811,15 2-679,-15-19-71,5-4 617,-8-5 462,0-26 191,0 2-408,-17-26-284,13 3 35,-12-6-31,16-11 524,0-4-277,0 29 0,0-1-6,0 0 0,0 0 45,0 1 0,0-2 90,0-9 0,0 0 544,0-19-427,7 19 1,2 3 749,-6 5-707,13-3 350,2 26 1213,0 7 377,14 3-504,-16 23-1902,5 4 11,-19 23-492,8 0-225,-10-8-757,-21 2 77,16-21 1410,-33 4 1,18-16-1,-16-2 1</inkml:trace>
  <inkml:trace contextRef="#ctx0" brushRef="#br0" timeOffset="130417">4133 10572 22650,'19'0'449,"1"23"-4824,1-4 2882,3 24-670,1-8 1635,-5-5 0,0 2-292,8 17 474,-4-4 1,-1 0-1793,3 7 1081,-7-10 0,-1-1 498,1 4-314,2 10 638,-10-23-182,-3-3 74,0-4 105,0-2-101,-1-7 13,-1-5 247,-3-7 674,1-3 1404,-2-21-1172,2 15 1183,-1-39-1258,6 9 325,-3-11-41,11-13 156,-7 29-265,11-5-1185,-9 18 1250,11 8-250,-8 3 1575,6 6-1276,6 15-860,-7 6-1108,22 21-405,-16-9 1164,-1-9 1,1-1-1,7 1 1,12 7-1</inkml:trace>
  <inkml:trace contextRef="#ctx0" brushRef="#br0" timeOffset="130665">5202 10963 23279,'-44'0'270,"5"0"-270,1 19 1107,20 2-1696,-4 3 352,20 11-1487,-7-13 1076,28 1-1143,-14 8-286,35-28 1813,-35 20-2410,41-21 2811,-28 7-988,33-9 1965,-25 0-826,12-17 1442,-26-2-1396,1-19-832,-36 1 0,17 7 0,-18 2 0</inkml:trace>
  <inkml:trace contextRef="#ctx0" brushRef="#br0" timeOffset="131032">5490 10988 22380,'9'23'-8932,"3"2"6099,-1-1 1520,1-1 586,5 8 281,-7-10 126,7 12 33,-10-18-1770,3 4 2161,-7-13-180,1-1 385,-2-5 1735,0-16-1402,0 12 998,-1-34-1113,2 4 284,-1-11-223,2-6 294,-2 14-508,1 0-1803,0 6 1758,2-7-940,0 16 1057,4 2 236,-2 15 1145,6 20-2096,-4-11 906,3 32-1614,-2-18-285,2 21-535,1-9 1571,2 1 0,2-2 0,2-1 0</inkml:trace>
  <inkml:trace contextRef="#ctx0" brushRef="#br0" timeOffset="131382">5935 10897 21930,'40'0'90,"1"0"0,-21-11 1050,12 9-1007,-17-19-722,3 12 1487,-7-12-1546,-11 6-769,0 0 91,0 4-181,-21 3 384,16 4-310,-33 1 1759,23 3-927,-5 17 1286,9 5 217,11 11-902,0 1 0,0-6-1269,20 1 60,-14 2-1742,36-1 2618,-23 0 1,19-3-1,-8-1 1</inkml:trace>
  <inkml:trace contextRef="#ctx0" brushRef="#br0" timeOffset="131717">6618 10867 23819,'-8'-16'-8911,"3"-3"6119,3-20 2442,2 10 296,0-1-131,0 10 206,0-1 108,0 3-1546,0-4 2116,0 9-146,0-3-1017,0 45-1245,16 12 278,6 15 1325,-2-4 0,15-25 0,-16-1 0</inkml:trace>
  <inkml:trace contextRef="#ctx0" brushRef="#br0" timeOffset="131982">6862 10449 22650,'0'-21'-5936,"0"2"3987,0 3 1155,0 3 335,0 3 213,0 2 122,18 4 2108,2 2-1714,3 24 62,7 7-143,-13 15-457,-2-6 1,-1 2-407,2 6 439,-10-1 1,-2-1-38,0-3-2057,1 20-29,3-30 630,7 7-167,2-21 2359,24-4 1,-6-10-1,15-2 1</inkml:trace>
  <inkml:trace contextRef="#ctx0" brushRef="#br0" timeOffset="132847">8313 10427 22740,'0'-40'-5666,"0"5"3627,0 0 1155,0 3 335,0 0 483,0-17-58,0 13-14,0-22-1458,14 29 2437,-11-5-740,10 14 1027,-13 9-1038,10 22-292,0 19-414,6 14-126,-4-10 0,-2-1-598,6 10-297,1-6 1,1-1 1506,4 3 1,11 7-1,-8-20 1</inkml:trace>
  <inkml:trace contextRef="#ctx0" brushRef="#br0" timeOffset="133135">8777 9896 22650,'0'-15'-5217,"0"-6"3269,0 7 884,21-8 3043,5 13 283,21 1-971,-2 6-570,-10 24-1842,-5-16 2541,-13 42-1992,-1-8-56,-8 13-254,-4-12 1,-2-1-1592,-2 12 1631,-8-9 1,-1 0-420,4 5 1182,-4-12 1,0-1-1150,9 0 1441,0 4-665,0-14-118,0-13 894,25 0 1,9-10 0,26-2 0</inkml:trace>
  <inkml:trace contextRef="#ctx0" brushRef="#br0" timeOffset="133482">9502 9801 22560,'-25'-12'-2702,"-12"3"2547,32 3-2857,-29 3 3981,15-1-414,-10 3 74,12 17-95,8 6-1376,29 12-346,8 12-347,-3-14 1739,12 2 0,0 0-1583,-12 1 764,10-2 1,1-1-727,-11-5-273,2 15 615,-17-20 749,-2 10 272,-8-15-39,0 2 265,-19-6 1846,14-6-1188,-28-2 1051,15-4 43,0-21-1414,-8-15-289,23-12-698,-10-9-478,13 5-1522,0-6 1237,10 14 0,5-1 969,0 11 0,0 0 0,1-8 0,-1 1 1,9-12-1</inkml:trace>
  <inkml:trace contextRef="#ctx0" brushRef="#br0" timeOffset="134081">9998 9595 22830,'0'-7'-5756,"0"18"3717,-13 4 3711,10 24-2584,-23-11 2063,24 16-1870,-19-17 1335,19 25-2129,-7-20 2043,9 14-530,0-11-1368,0 2 1287,17 0-1967,6 18 1232,-1-16 86,7-7 0,0-2 584,-5 2-509,30 3 1123,-23-16 43,-2-3 114,-1-6 915,-2-2 147,-5-5-91,-1-1-211,-2-2 426,-5 0-682,-4-18-637,-5-2-653,-3-20-538,-1 10 57,0 0-329,-21 3-790,-1 3 141,-4 2 54,1 11 504,41 24 198,-5 4-726,29 18 1689,-4-9 0,0-3 1,-1-3-1</inkml:trace>
  <inkml:trace contextRef="#ctx0" brushRef="#br0" timeOffset="134239">10140 10058 23009,'0'-6'-6295,"0"2"3986,20-2 5374,-15 2-2688,53-9-63,-32 4 0,32-4 1,-22 4-1</inkml:trace>
  <inkml:trace contextRef="#ctx0" brushRef="#br0" timeOffset="134755">10518 9581 21930,'-6'16'-2321,"1"7"459,26 11-643,-15 2 1162,31 11 561,-15-9 326,-3-4 1,1 0-92,12 8-1245,-2 10 566,-2-4 379,-9-15 724,9 14 196,-16-25 171,3 4-277,-10-16-606,-1-2 270,-25-27 989,-1-23-825,-21-5 765,22-13-827,-12 19 656,29-5-224,-20-1-125,22 13 0,2 0 340,-10-16-566,9 12 0,2 1 842,-1 2-723,21-7 1533,4 26 748,1 3 100,17 10 26,-26 3-669,23 0 246,2 20-1264,-9 9-458,-8-3 1,-1 4-1117,3 17-306,-9-13 1,-1-1-1399,-1 7 182,-3 10 271,-9-4 407,-3-12 308,-25 17 1465,18-24-903,-35 11 1448,18-20 1,1 1 0,4-9 0</inkml:trace>
  <inkml:trace contextRef="#ctx0" brushRef="#br0" timeOffset="136365">1798 13209 22830,'0'-12'-5127,"0"0"3449,8 1 3075,-6 0-1759,5 0 1277,-7 2-1712,0 2 20,0-1-730,11 14 2086,2-8 1309,0 2-1388,1-2 1104,-10-8-2000,5 5 2488,-1 1 83,4-3-172,-1 4-326,4 1-1640,3 2-36,-2 0-253,11 17-37,-11 1-1920,8 19-152,-13-11-514,-1 23 311,-8-20 567,-22 32 1027,15-30-394,-33 9 2272,17-3-43,0-13 19,-9 9 796,27-21-1126,-19 0 1384,20-8-1513,-7 4 940,29-3-1716,7 10-117,14-1 28,2 5-213,-3-1 793,2 1-1319,4 2 1037,-11-5 0,1 0-810,17 11 803,-11-3 1,0 1 140,1 6-330,5 9 621,-16-1-637,-15-11-479,-1 17-435,-13-21 637,-23 12 1272,14-15-154,-24-5 1,-7-2 1451,5 4-964,-3-8 0,-5-2 53,3 0 0,1-2 587,-23 0-1423,10-3 1,1 0 675,-8-3-812,22-6 0,1-1 0,-4 3 0,4-9 0</inkml:trace>
  <inkml:trace contextRef="#ctx0" brushRef="#br0" timeOffset="137048">3607 13216 23549,'0'37'-6205,"0"-5"4076,16 8-360,-12-2 1805,12 5-444,-2 3 507,-11 3 661,10 0-2161,-2-1 1229,-1 17-111,3-19 45,-6-12 1,-2-1 915,0-3 0,2 3 0,-3-18 0</inkml:trace>
  <inkml:trace contextRef="#ctx0" brushRef="#br0" timeOffset="137217">3540 12998 24089,'-8'-18'-9262,"2"2"6242,4 3-866,2 4 4807,21 4 1,-16 2 0,17 3 0</inkml:trace>
  <inkml:trace contextRef="#ctx0" brushRef="#br0" timeOffset="137649">4835 13111 22830,'3'38'-6563,"-2"-6"4435,2 6 1091,-1-5 521,4 22-19,0-8 250,1-7 1,0 2-69,4 9-1726,3 12 1864,-3-20-161,-1-2 142,0-1-260,-2-5 378,0-2-47,-4-5 391,1 3-85,-3-13-109,0 2 36,-26-15 2229,17-26-2474,-38 1 459,28-13 0,2-5-360,-4 12 0,-2-1-37,-8-31 1,3-3-80,11 22 0,2-3 66,-2-16 1,-1-7 0,4 7 54,5 13 1,1 1-675,0-7 1,0-4-1,2 9 1058,4-7-343,21-8 1276,2 40 896,3 3 638,11 14-312,-16 3-385,2 19-1547,6-14 1019,-15 52-2007,2-36-935,-6 39-2429,-10-37 3626,0 10 0,-22-22 1,-5 1-1</inkml:trace>
  <inkml:trace contextRef="#ctx0" brushRef="#br0" timeOffset="138047">4897 12442 22650,'27'20'-4730,"-1"-15"5551,-6 41-4104,5-9 1731,-3 14 861,-6-16 1,0 0-326,3 10 195,5 13-1396,-2-3 1147,-5-14 60,-4-8 1,0-2 790,1 2-729,4 17 564,-9-29-465,3 8 550,-6-21 416,4 0 910,-1-27 858,7-5 364,-2-1-20,9-14-232,-9 19-60,4-5 318,-3 10-406,-4 15-377,10 0-682,-8 16-2150,14 12 450,-8 7-656,8 5 91,-6-10-434,2 0-84,1-2-250,13 4 590,-8-16 1465,23 7 469,-20-21 0,6 4 0,-10-6 0</inkml:trace>
  <inkml:trace contextRef="#ctx0" brushRef="#br0" timeOffset="138233">5827 13019 22380,'0'-24'-5486,"-18"-6"2370,-2 6 2167,-17 6 1622,4 8 219,4 10 403,13 20-600,5 1-1668,11 20 613,0-4 348,18-3-520,4-15-496,20 1 166,-2-18 764,-3 7 242,-8-26 0,-14-1 0,-8-16 0</inkml:trace>
  <inkml:trace contextRef="#ctx0" brushRef="#br0" timeOffset="138703">6097 12918 21930,'12'5'-2570,"0"2"1098,0 1 507,-1 3-220,2 1 512,-2 3-136,1 0 324,5 11-1471,-3-7 975,5 14 10,-8-15 202,1 0 552,-5-3-152,-3-8-494,0 1 109,-4-21 867,0-20-64,0-3 503,0-29-178,0 26-45,10 6 1,0 1 927,-5-5-316,27-13 1182,-29 30-1952,19 2 1544,-9 14 580,0 23-2622,10-15 826,-5 44-2371,5-30 1346,4 26-1963,-7-20 2445,2-2 0,1-2 0,2-1 1</inkml:trace>
  <inkml:trace contextRef="#ctx0" brushRef="#br0" timeOffset="138998">6753 12875 23189,'17'-13'656,"-12"1"-3144,30 4 3923,-30 0-2182,48-6 1621,-34 3-473,14-1 0,0-2 169,-16 1-172,21-11-225,-36 11-51,8-6-864,-32 5 1041,-7-6-1823,0 9 47,-20-4 110,23 11 706,-17-1 118,20 20 1662,28 6-3315,-1 10 746,39 1 515,-20-5 817,26 2 1,-6-1-1,3 1 1</inkml:trace>
  <inkml:trace contextRef="#ctx0" brushRef="#br0" timeOffset="139371">7515 12633 23279,'-4'-13'-8459,"1"-4"6270,3-20 1883,0 7 15,13-5 1639,-10-1-975,10 7 752,-13-15-2631,0 21 2047,0-2-304,0 14-147,0 4-180,0 22-2124,20 20 710,0 6-734,4 9 2167,8-5 0,-10-12 0,18 9 0</inkml:trace>
  <inkml:trace contextRef="#ctx0" brushRef="#br0" timeOffset="139619">7758 12151 22740,'0'-16'-5936,"0"3"3987,0 3 1245,0 5 245,17 3 2605,-1 0-639,3 23-2021,5-15 188,-9 48-88,0-32 124,-4 10 1,-1 1-249,-1 4 60,6 11-2162,-4-15 367,-2-1 1686,-2-4-1331,1-2 1025,0-4 10,2-2 1090,7-2 1,2-9 0,5-1 0</inkml:trace>
  <inkml:trace contextRef="#ctx0" brushRef="#br0" timeOffset="140803">8848 11829 22110,'18'0'1079,"-7"17"-6162,0-13 5077,-10 37-1472,3-20-45,-4 24 996,0-6 64,0 1-1133,0 3-91,0-3 2154,0-1-1357,0-3 674,0 6 177,0-14-1310,0 11 1262,23-21 0,-17-2 1,17-9-1</inkml:trace>
  <inkml:trace contextRef="#ctx0" brushRef="#br0" timeOffset="141073">9255 11866 23279,'0'37'-6025,"18"-19"3934,-14 21 575,38-24 2593,-3 24-1654,9-16 743,-12-4 1,-2-1 24,4 3-614,-7-6 0,-1 0 1127,-2-1-1937,9 7 471,-52-14 688,-5-17 1,-26-11 0,2-19-1</inkml:trace>
  <inkml:trace contextRef="#ctx0" brushRef="#br0" timeOffset="141189">9225 11564 22740,'19'-20'-243,"-14"3"-2783,33 5 4705,-11 4-1780,24 4 119,-6 3 1,1 1 0,-10 0 0</inkml:trace>
  <inkml:trace contextRef="#ctx0" brushRef="#br0" timeOffset="141487">10055 11416 24629,'-44'16'4014,"6"6"-3836,15 10-1703,-2 2 744,22-3-1217,-9 4 995,12 23-320,0-12 423,10 2 1,1 1-1750,-6-1 1166,21-4 1,4-3-162,-8-8 979,9-10 0,2-3 1084,-3-2-957,17 0 338,-31-31 784,-14-2-1302,-27-21 1016,-26 7 1,10 10 0,-3 8 0</inkml:trace>
  <inkml:trace contextRef="#ctx0" brushRef="#br0" timeOffset="141969">10635 11537 23279,'-19'-7'-2162,"-5"3"2126,-18 3 694,10 15 817,0 7-827,21 9-1671,-1 16 67,12-13 39,12 1 1,0 0-713,-6 0 638,24-2 0,6-4-345,-9-7 443,4-8 0,1-3-219,6-1 1407,-1-5 296,15-3 1014,-16-1 317,21-32 518,-35 23-257,2-52-1920,-21 44-571,-3-32-582,-18 25-351,13-3-453,-13 11 291,-1 2-341,15 2-1257,-25 6 3488,26-2-1961,14 25 97,10-3 1490,24 20 1,-8-3 0,4 2 0</inkml:trace>
  <inkml:trace contextRef="#ctx0" brushRef="#br0" timeOffset="142698">10885 11801 23999,'0'31'-6116,"0"0"3988,17-3 215,-13 0 1050,25-3 997,-26 2-670,35 21 235,-20-7-708,5-4 0,3-1 646,1 7 216,-5-8 1,-1-2 203,3 2 51,4 6 107,-8-15 206,-9-10-265,1 3-12,-10-13-1275,-17-1 3140,-10-4-667,-12-15-886,-4 11-972,-17-27 658,11 2 1,14 10-1,1-2 1,-13-24-1</inkml:trace>
  <inkml:trace contextRef="#ctx0" brushRef="#br0" timeOffset="143182">11083 11160 23009,'0'37'-5845,"17"-3"2229,-13 6 2642,28-5 624,-11 24-759,0-14 766,-5-6 1,1-1-365,1 5-1478,2 9 1482,6-21 1182,-23-4-503,17-4-125,-14 0 347,3-9-429,-5-1 391,-25-10 2435,2-22-1961,-5-8-568,11-13-471,1-17 79,9 19 649,-9-25-428,12 32 820,20-7-1588,5 22 2890,24 7 166,-10 21-360,2-8-1118,-18 22 0,-1 5-754,12-2 668,-3 21 0,-2 4-777,-2-3-590,-8-3 0,-4-1-1809,-8-6 286,-4 19 976,-30-28 746,-12 11 1204,-16-22 242,-4-1-305,10-14 0,-3-4 0,-2-2 0</inkml:trace>
  <inkml:trace contextRef="#ctx0" brushRef="#br0" timeOffset="145148">2012 15394 23909,'0'-15'-6116,"0"-2"3988,17-2 4082,-13-3-2667,34 3 2736,-33-4-2582,42 4 2022,-27 1-1343,23 4 2195,-14 6-272,0 3-1480,-3 4 704,-2 1-1807,-1 34-224,-11-9-740,-4 13 0,-7 4-198,-21 10 865,6-4 0,-3 0 201,-2-18 1,-4-1-84,-11 21 1,2-2 124,8-6 389,-2-11 0,4-4 1844,19-14-634,11-3-1104,24-8 851,8-2-18,10 0-358,6 0 81,-10 0-207,-11 0 0,-1 0 122,0 0 1174,4 14-360,-26 3-3005,-29 18 993,-20 1 797,-13-5 435,-4-5-1348,-6-7 464,14-10 523,-15 0 1,20-9 0,0 0-1</inkml:trace>
  <inkml:trace contextRef="#ctx0" brushRef="#br0" timeOffset="145699">2028 15165 23369,'-6'-14'-9095,"0"3"6615,1 4 1607,1 3 1032,-2 3 1392,4 0-522,-3 1 297,1 14-2266,-1 14 1980,-1 8-639,2 0 1,-1 1 55,-2 17-356,1-2 1,-1 2-588,1-21 0,1 1 256,-1 9 1,-1 5 0,1-6-1176,-5 24 1265,4-11 1,1-4 14,0-11 132,2 7-89,2-27 427,1-3-442,19-13 906,7-17 1136,12 10-444,4-29-114,19 5 303,-8-9-1399,-2 9 1,0 2 402,-16 8 0,-2 1 88,12-5 0,-1 1-476,18-6 0,0 3 1,-2 2-1</inkml:trace>
  <inkml:trace contextRef="#ctx0" brushRef="#br0" timeOffset="145964">2292 15161 23099,'-8'-2'-1737,"1"0"1359,4 23-1295,20 5 1,3 4-190,-10 28 1356,11-22 0,9 3 0,-6-2-30,-13-3 1,0 1 209,12 15 0,6 7 0,-3-6-1008,-8-8 0,0 1 104,5 8 0,2 6 0,-2-6 985,-5-14 0,-1-1 1,5 10-1,1-1 0,-8-16 1,0 1-1</inkml:trace>
  <inkml:trace contextRef="#ctx0" brushRef="#br0" timeOffset="146382">4230 15155 25528,'4'-3'-267,"-1"19"-4946,-3 6 2918,14 12-618,-10-1 352,23 4 904,-24-7 1439,20 8 1,-20-13-1,8-1 1</inkml:trace>
  <inkml:trace contextRef="#ctx0" brushRef="#br0" timeOffset="146533">4118 14803 23819,'-10'-21'-9368,"4"3"9273,-10 4 0,29 6 1,5 3-1</inkml:trace>
  <inkml:trace contextRef="#ctx0" brushRef="#br0" timeOffset="147005">4987 15148 23639,'0'35'-5846,"21"-5"3180,-15 9 1152,35-4 1565,-16 22-1290,10-11 1010,-18-16 1,-1 0-375,5 12-1446,-1-2 1440,-3-1 233,2 9-88,-6-13-395,2 10 720,-10-25-733,-1-3 927,-4-27 308,-18 7 1554,13-39-1567,-31-8 133,32-16-278,-11 8 0,-1-2-159,9 21 1,2-2 64,0-6 1,1-5 0,-2 4-56,-2 4 1,0 2-147,7-13 0,0 2-1137,-5-12 1232,6 9 336,0 11 48,17 4 947,-12 18-490,30 4 1548,-18 15-175,3 27-2212,3-3 400,-21 23-526,9-10-477,-3 2-644,-6 1 393,6 15-2095,-8-15-806,-21 17 4098,16-30 0,-30-3 1,16-15-1</inkml:trace>
  <inkml:trace contextRef="#ctx0" brushRef="#br0" timeOffset="147651">5225 14463 23279,'22'23'-5417,"0"-18"6325,-6 44-3720,9-9 1398,-5 14 696,-3-14 0,1 0-229,3 9 564,-4-4 1,0 0-1908,2 6 1921,-7-17 1,0 1-1402,8 26 1775,-5-17-532,5 16 467,-11-32-190,2 4 45,-6-23 178,-1 0 36,-2-8 1761,0-1 351,0-24-1175,1 4-99,-1-23-210,1 10 290,2-19-117,-2 14-33,4-20-1579,-3 39-96,8-12 1448,-2 28 1265,15 13-1044,-7-5-778,0 22 0,0 5-638,7-5 209,-2 10 1,0 2-481,6 0 318,2-4 0,1-4-242,2-9 46,-2-1 1,-1-4 673,-4-16 1422,16-11 1237,-23 5-315,9-52-806,-19 29-734,-3-22 0,-4-3-182,-1 3-504,-12 1 1,-2 2-844,7 7-799,-31-15-762,18 33 143,-12 2 1835,3 15 1250,7 27 544,8 6-411,5 11-159,7 3-626,0 1 72,17-9-730,-13 5-188,29-16-256,-12-2-413,16-10 1675,-1-2 444,-5-9 283,-7-35-323,-12 5 30,-5-23-1025,-7 16 98,-24 0 1,0 11 0,-23-5 0</inkml:trace>
  <inkml:trace contextRef="#ctx0" brushRef="#br0" timeOffset="148298">6245 14690 22110,'3'-7'-2186,"1"1"2451,7 6 732,-3 15-3373,13 6 1201,-7-2 57,13 32-104,-11-31-519,4 29 161,-6-23-198,-1-1-353,-2-2 2084,5 4-566,-7-10 458,5 5-98,-9-15 97,1 0 773,-4-6 371,3-23-55,-3-10-126,6-28-37,-3 11-161,7-12 101,-6 28 164,6-3-170,-6 17-326,4 11 894,2 1 654,0 7-576,10 16-1136,-4 3-608,18 20-7,-12-19 249,4 3 0,1 1-192,4-5-226,-2 0 1,1-1-993,-1-3 712,21-9 1780,-24-6 612,9-14 788,-17 10-611,-1-28-889,-4 27 743,-3-49-1637,-6 30-152,-3-10 0,-1-2-1071,-2 0 230,-19-24-1585,15 27 520,-15-4 687,0 16-873,15 6 1299,-15 5 1187,7 3 446,-2 5 595,-1 24 626,5 9-942,10 14-413,0 2-466,0-10 189,20 3-1961,-14-1 72,41-1-959,-3 8 2531,16-18 1,-25-11 0,-1-2 0,21-2 0</inkml:trace>
  <inkml:trace contextRef="#ctx0" brushRef="#br0" timeOffset="148898">7538 14698 23549,'0'-9'-4766,"18"11"6620,-13-37-3485,26 17 3582,-28-20-3146,25 6 1729,-24-4-1230,24-1 290,-25-1 667,20 1-278,-16-13 304,4 13-1593,-7-6 1421,-4 18-1322,0 5 1005,0 3-1169,0 3 1111,20 49-2624,-1-2 1943,-8-1 0,2 2-668,8 0 1,-1-2 1467,-3 8 0,22 11 1,-15-17-1</inkml:trace>
  <inkml:trace contextRef="#ctx0" brushRef="#br0" timeOffset="149183">8263 14459 25708,'0'-15'-5666,"0"2"3537,-14-3 994,11 2-253,-11-14 235,14 3 1147,0-26-66,0 18-1524,0-27 1596,0 25 0,0 0 0,0 0 36,0 0 441,0-20 14,0 37-581,0-3 180,0 15-90,0 18 0,18 15-296,-13 12-861,10-6 0,2-1-875,7 15 1970,-3-3 1,2-1-1,-2-15 1,-1-2-1,2 9 1,0 0-1</inkml:trace>
  <inkml:trace contextRef="#ctx0" brushRef="#br0" timeOffset="150919">9253 14129 23099,'0'-9'-5036,"0"3"3177,0 1 975,0 0 515,0-1-56,0-6 211,0 2-14,0-11-1369,0 6 1507,0-15 180,0 9-90,0-7-90,0-7 180,11 6 484,-9-25-390,9 19 383,-5-9-183,-4 12 78,5 2 322,-7-1-604,0 3-1,0 3-753,0 3 660,0 0-832,0 9 451,0 2 103,0 26-142,0 27 334,0 4-172,7-4 1,1 1-648,-4 8-114,9-4 1,3 1-592,1 7 692,-10-17 0,2-1-995,18 11 1644,-17 0 0,12-2 0,-7-2 0</inkml:trace>
  <inkml:trace contextRef="#ctx0" brushRef="#br0" timeOffset="152832">8822 13644 23189,'14'-8'2639,"-2"1"-2083,-12-2-4210,12 0 4199,-2-3-702,11 0 855,-1 0-228,1 1 69,6 1-384,-1 3-105,5 4 1846,-3 2-1979,16 18-385,-12-13-178,20 30-856,-26-8-554,5 9-300,-10 13-289,-9-18 117,-1 24 495,-9-22 991,-2 24-308,-22-23 1822,16 7-917,-32-9 2078,35-11-494,-13 2 771,40-16-433,7 0-5,14-18 718,14 9-1589,-22-9 1332,24 12-1912,-29 19 634,16 1-745,-26 2-670,2 11-484,-13-10-1377,-6 10 708,-2 7-428,-3-16 655,-25 16 2273,-2-18 235,-3 4 447,-15-10 353,27-4-189,-21-3-1228,3-2 276,10-5 0,-7 0 0,13-2 0</inkml:trace>
  <inkml:trace contextRef="#ctx0" brushRef="#br0" timeOffset="153482">9782 13571 24269,'-16'-15'-6092,"-9"11"7211,23-28-3546,-18 16 1716,17-11-294,-5 7-474,8 3 1173,0 2-1290,17-1 3120,-12 2-2240,30 0 3215,-9 6-629,23 2 125,-9 23-346,10 14-1139,-22 9-622,-6-6 1,-2 2-2050,1 13 1599,-6 7 0,-4 3-2135,-2 3 1532,-5-3 0,-1-2-868,-3-5 1729,-10-14 1,0-1 263,4 0 445,-30 3 791,32-18-481,-11-11 1391,5-1-359,8-28-1911,-8-6-765,33 1 2045,-1-19-346,5 18-461,20-15 1081,-27 19-1636,36 8 695,-28 12 1407,10 0 454,-10 15-3223,4-12 286,1 19 1,0 0-1491,14-14 1984,-9 12 0,-1 0 0,10-18 1,0 8-1</inkml:trace>
  <inkml:trace contextRef="#ctx0" brushRef="#br0" timeOffset="153982">11235 13401 23099,'-34'-11'-1414,"-18"4"1786,18 4-150,-12 3 284,0 15 593,16-12-744,-9 32-177,12-7-298,-5 23 140,22-8-430,3-9 1,6-1-933,21 1-1117,7 23-364,-1-37 2155,6-8 0,0-2-62,-6-4 679,10-2 0,1-2 437,-2-2 449,-6-17 0,-1-1 1004,-4 9-615,-6-23 0,-4-2 486,-9 16-1180,-1-34-1230,-4 31-584,0-7-207,0 14-784,-16 6 1049,13-2-998,-13 25 2991,16 1-1348,19 4 449,-15 19-5,28-19 656,-29 21-766,28-9-349,-10 15 687,8-10-979,-10-7 1,-2 1 314,2 5 163,11 22 74,-16-24-861,2 7 644,-8-11 61,-3-3 761,-3 0-172,-1 7 434,-1-7-488,-19 13 642,-3-19 597,-1 4-1087,-15-10 447,13-8 1,-1-1 0,6-6 0</inkml:trace>
  <inkml:trace contextRef="#ctx0" brushRef="#br0" timeOffset="154498">11397 12945 22740,'-6'-11'-8071,"4"0"6636,-4 5 1113,21 22-137,3 12-138,0 16-349,13 0 781,-27-4-1632,28 17 1873,-14-13-295,-3-9 1,0-1-394,2 0 44,0 9 334,-15-24 760,10-1-460,-10-5-434,4-3 338,-5-23 884,2 12 1919,0-42-2002,3 22 310,3-24-507,1 9 170,4-3 363,14-11 175,-4 15-62,19-1-1555,-15 18 2252,16 11-287,-21 18-1176,8-8 928,-7 45-2478,-7-25 391,-5 9 1,-2 3-1019,-3 3 670,-3-4 1,-1 0-1457,-2 5 710,-10-5 0,-5-2 307,-18 5 1595,-15 8 0,-4-16 0,7-2 1</inkml:trace>
  <inkml:trace contextRef="#ctx0" brushRef="#br0" timeOffset="155701">2603 17104 23459,'0'12'-6115,"0"2"3986,0 23 1065,21-9 61,-16 3 201,31-8 1228,-12 9-922,8-8-764,19 13 1718,-17-16 26,12 5 206,-1-2 172,-11-5 180,14 10-990,-25-13 736,2 8-1029,-17-11-1690,-3 12 246,-30-11 2072,-5 15 0,-17-16 0,4 5 0</inkml:trace>
  <inkml:trace contextRef="#ctx0" brushRef="#br0" timeOffset="155852">2533 16976 22920,'22'-34'-1718,"-2"1"950,21 5 2046,15-7-689,-12 10-402,-13 11 1,0 3-54,16 0-126,2 6 0,3 3 0,2 2 1</inkml:trace>
  <inkml:trace contextRef="#ctx0" brushRef="#br0" timeOffset="156117">4213 17247 23639,'21'25'-8045,"6"29"3869,12-34 4144,-12 9 0,-1 1 0,7-1 0,11 8 0</inkml:trace>
  <inkml:trace contextRef="#ctx0" brushRef="#br0" timeOffset="156293">4220 16795 23909,'-17'-18'-7318,"7"3"3898,-4 7 3180,9 3 0,22 24 0,12 5 1</inkml:trace>
  <inkml:trace contextRef="#ctx0" brushRef="#br0" timeOffset="156715">5108 17051 22470,'7'17'-9075,"1"-1"6556,5 30 1445,-2-11 589,4 5 0,1 2-146,1 2 365,-2-8 1,-1-2-192,1 1-1723,1-1 2290,3 9-196,-5-12 48,5 14 9,-10-24-514,-2 4 623,-26-17 2645,-5-47-2421,-25 8 53,29-4 1,3-3-454,-9-17 143,9 25 0,2-3 56,13-1 1,0-1 44,-12-3 0,0-1-28,11 1 0,3 0-1332,-5-1 1,1-1 1427,3-10 0,2 1-231,-3 14 1,4 1 609,7-13 1,6 3 699,11 8 492,4 0 75,11 26 715,-15 5-339,19 25-1347,-11-15 515,-8 53-2314,-7-36 33,-14 11 1,-2 2-1128,6-3 1634,-9 20 1,0-25 0,0 5-1</inkml:trace>
  <inkml:trace contextRef="#ctx0" brushRef="#br0" timeOffset="157098">5485 16380 22560,'14'23'-7495,"-1"-3"4877,1 22 1015,4 11 444,-2-11 755,-2-5 0,-1 0-75,3 6 58,6 13-1997,-1-7 2028,-5-15-319,8 17 546,-11-28 98,4 5 239,-9-18 92,1-2 650,-4-6 574,5-20 280,-4-12-660,4-9 263,2-24-443,-2 25-28,6-21-126,-7 37 11,5-13-769,-5 32 1317,4-10-57,-4 13-186,4 0 131,-3 22-2318,12 10 48,-6 13-85,0-13 1,1 0-967,5 8 1433,8 13 1,-5-20-1,1-2 1</inkml:trace>
  <inkml:trace contextRef="#ctx0" brushRef="#br0" timeOffset="157382">6367 16633 24539,'-17'-10'-3773,"-4"4"3692,-15 3 730,6 3-26,12 14-27,1 4-406,16 19-1439,12 7-835,15-12 1188,23 1 283,-9-17 176,12-6 57,-23-3-77,5-5 428,-11-18 1536,-13-5-382,1-21-1310,-28-2-1514,-9 7-699,-22 6 748,6 10 1624,0 11 1,15 0-1,0 10 1</inkml:trace>
  <inkml:trace contextRef="#ctx0" brushRef="#br0" timeOffset="158005">6688 16528 22740,'23'0'629,"-5"0"-449,16 16-1920,-12 1 127,18 18 343,-16-9 72,6 0 531,-11-6-807,-2 0-197,0-3-14,1 7 661,-7-10 108,1 3-251,-7-10 751,-1-4 406,-2-18 123,0-11 178,0-12-144,3-21 326,-1 18-104,1 7 1,0 0 525,1-4 135,12-19-514,-8 38 284,13-8 366,-9 26 595,12 11-1052,-8-7 299,8 28-1412,-6-27 1117,1 35-1925,1-21-156,11 30-609,-7-21-356,18 12 1359,-17-26 77,17 8 1655,-19-20-655,19 5 1731,-18-26-189,7 15 842,-9-36-1321,-2 24 557,-1-18-1105,7-7-202,-9 10-766,9-25-64,-15 23-649,5-26-278,-12 24 1195,-2-2 1,-1 0-1265,-2 0 978,-9 4 1,-1 2-1187,5 9 767,-32-1 565,17 17 507,-4 21 1362,-3-9 59,23 35-1632,-17-20 1699,18 22-1066,-6-7 246,8 15-1327,24-10-623,-8-8 1,2-2-1817,32 2 1172,-12-8 1,0-4 1894,16-6 1,-16-4-1,0-1 1,21-3 0</inkml:trace>
  <inkml:trace contextRef="#ctx0" brushRef="#br0" timeOffset="159315">8358 16256 23549,'0'-33'-5486,"0"-6"3717,0 10 1155,0-6 65,0 8 303,0-2 302,0-13 166,0 8-1639,0-10 1597,0 14-180,-17 0-263,13 3-34,-13-8-274,4 11-116,9-5 190,-9 18 728,13 2-411,0 22-89,0 9-368,19 27-575,1-6 446,2 11-1490,9 1 2196,-10-11 0,8 11 1,-1-18-1</inkml:trace>
  <inkml:trace contextRef="#ctx0" brushRef="#br0" timeOffset="159648">8932 16029 25618,'0'-46'-6296,"0"8"4168,14-20 2038,-10 19 47,4 3 1,-1 1 98,-7-7-50,0 8 1,0 1-402,0-2-1291,0-14 1686,-16 28-318,13 1-547,-13 13 919,16 27-1247,21 29-677,-16 5 1155,15-17 1,2-1-756,-3 12-968,20 2 2445,-6 0 1,4-3-1,2-1 1</inkml:trace>
  <inkml:trace contextRef="#ctx0" brushRef="#br0" timeOffset="160315">9897 15290 22380,'-17'20'-802,"13"19"-2430,-23-5 3056,24 0 0,3 2-1402,-11 11 1231,11 16-576,0-18 389,0-3-1063,24-2-106,8 6 1206,14-15 313,-15-11 1,0-3 790,9-5-59,13-1 496,-16-10 487,-2-1 65,-5 0 398,-2-21 114,-6 16-510,-6-31-1385,-8 15-488,-4-16-842,-26 8-1203,-8 0 190,-25 12 742,10 6 1273,1 4 0,16 7 0,2 0 1</inkml:trace>
  <inkml:trace contextRef="#ctx0" brushRef="#br0" timeOffset="160615">10568 15161 23729,'-16'12'981,"-9"3"-102,22 17-4182,-8-7 2460,11 5-964,0-8 580,0-1 397,0 8-767,18-8-232,5 12-475,-1-18 2260,35 4 13,-34-13 393,13-2 0,1-4 991,-1-16 533,10 12-1110,-5-29 275,-14 9-664,7-9 1,-18-1 0,-3 9 0</inkml:trace>
  <inkml:trace contextRef="#ctx0" brushRef="#br0" timeOffset="160748">10908 15164 22470,'-17'18'474,"-7"3"-243,22 21-3174,-8-8 1873,10 2-373,0-7 413,21 2-800,2 19-1105,2-11 2635,-6-6 0,0 0 0,6 6 0,-2-14 0,0-1 0</inkml:trace>
  <inkml:trace contextRef="#ctx0" brushRef="#br0" timeOffset="161165">11488 15187 24089,'-22'-9'-2837,"-16"3"3108,20 3-160,-26 2 336,17 1-52,4 20 6,0-14 313,19 35-2235,-16-10 1829,19 9-1513,15 14-629,-9-24-239,38 8 582,-23-17-222,22-3 409,-7-8 2126,17 0-725,-11-9 1467,24-12 760,-30 8-12,12-27-267,-28 6-419,-1-14-1324,-14 3-773,-4 4-484,0 4-500,0 8-547,-15-3-189,11 12-605,-12 24 2562,16 9-1405,14 16-989,2 10 957,1-16 1513,8 8 1,-22-14 0,11 0 0</inkml:trace>
  <inkml:trace contextRef="#ctx0" brushRef="#br0" timeOffset="161865">11742 15333 22560,'13'24'-7547,"-10"1"5628,20 3 1064,-21 4 365,17 2-186,-11 4 292,9 1-221,-3 2-1631,2 3 2056,0 0-269,10 17-66,-6-14 260,-3-12 0,0-1 173,3 3-39,4 4 603,-10-19 302,-2-4 134,-2-3-151,-2-5-1026,-3-2-298,-26-5 2073,16-18-2620,-42 10 1297,6-41 0,-10 24 1,22-1-1,0-1 1</inkml:trace>
  <inkml:trace contextRef="#ctx0" brushRef="#br0" timeOffset="162382">11987 14698 25258,'21'17'-5166,"-15"15"1695,34-15 4129,-35 17-1952,37-3 1128,-18 15-915,11-9 859,-17-6 0,-2 0-1847,1 3 1333,2 15 331,-7-27-899,-4 8 123,-3-21 129,-3-16 2019,-16-17-1255,10-13 662,-10-2-509,14 7 869,18-12 601,-14 13-316,29-6 1186,-10 19-592,17 9 1056,-4 3-456,-2 23-641,-7-13-103,-3 34-2394,2-17 1466,3 36-2443,-9-18 675,-9-4 0,-2 0-1301,-2 6 272,-3 14 1409,-23-20 233,15-1 701,-44-1-1249,3 7 1133,-14-12 613,28-12 1,0-2 0,-14-5 0,-1-4 0</inkml:trace>
  <inkml:trace contextRef="#ctx0" brushRef="#br0" timeOffset="172636">22125 2363 23099,'12'-2'3302,"-2"0"-2116,-10-2-4264,0 2 1214,0 1 830,0-2 155,0-7 174,0-1-621,0-14-669,0 7 115,0-22 1880,11 14 787,-8-23-677,8 20 619,-11-8-640,6 5 309,-4 11-336,5-10 354,-7 19-596,0-1-697,0 48 677,0-13-794,0 24 0,0 5 364,0-3-64,0-8 1,0 0-448,0 2-354,0 1 1412,15 15 0,-11-12 0,12 12 0</inkml:trace>
  <inkml:trace contextRef="#ctx0" brushRef="#br0" timeOffset="172798">22148 2760 23639,'26'-29'-1384,"12"-3"771,16 7 954,4-3 0,-8 7 0,3 0 0</inkml:trace>
  <inkml:trace contextRef="#ctx0" brushRef="#br0" timeOffset="173834">24438 2096 25708,'0'-6'-6386,"0"21"4168,0 6 1244,18 13-632,-13 3 742,12-5-639,0 2-864,-3 19-654,5-13 2907,-9-6 1,-2-1 0,-1 5-1,7 9 1</inkml:trace>
  <inkml:trace contextRef="#ctx0" brushRef="#br0" timeOffset="173982">24455 1865 22560,'-7'-19'-9642,"1"4"6039,1 3 1726,3 4 1734,0 3 1,2 3 0,0 0-1</inkml:trace>
  <inkml:trace contextRef="#ctx0" brushRef="#br0" timeOffset="174399">25057 2002 22560,'11'25'-8198,"0"-1"5202,2 5 1880,-1-1 228,2 3 329,5 18 53,-4-9 336,-2-4 1,0 2-1972,1 8 2157,4 17 75,-10-30 0,0 0 42,4 16 36,-4-10 0,0 0 133,0 1 42,0 15 55,-5-31-352,-1 0 190,-23-17 2228,16-22-2835,-36 10 652,26-26 0,2-5-699,-24 2 496,11-15 1,4-5-330,8 22 0,2 1 59,0-13 0,0 0 21,-1 12 1,3 0-2786,6-32 3266,-5 10 1,0 1-1032,8-12 1069,-5 10 0,6 3 135,19 15 1295,-15-4-857,15 23 1320,0 5 366,-15 6-1254,30 4 765,-17 1-279,14 18-1063,-15 5-2329,5 21-62,-19-7-1046,7 3 2155,-9-11 1,0 1 0,0-1 0</inkml:trace>
  <inkml:trace contextRef="#ctx0" brushRef="#br0" timeOffset="174982">25677 1366 23369,'0'-16'-6115,"0"2"4256,0 5 1334,0 2 67,0 26 32,0-1 122,0 27 76,0-4-602,6-2 0,3 1 585,0-9 1,2 2-57,7 25 1,0-1 10,-8-23 0,0-1-50,10 18 1,0 0-300,-6 0 264,1-20 1,0-3-54,0 4-59,-4-5 264,-2-6 71,0-1-5,-4-9-1003,-1-2 825,-1-7 1421,-1-20-457,2 14 1416,6-47-974,-2 30 341,14-38-66,-7 40 561,9-17-66,-7 32-284,2-9 89,0 13-1364,9 0 956,-5 20-1849,15 9 71,-16 10-730,-3-11 1,2 0-725,3 6-1156,8 10 2692,-7-17 1,1-4 0,1-2-1</inkml:trace>
  <inkml:trace contextRef="#ctx0" brushRef="#br0" timeOffset="175236">26605 1899 23729,'-20'-19'-4994,"-13"2"4569,10 3-120,-20 7 1444,9 2-264,0 22 827,12-13-616,2 33-1515,2-19 2107,3 36-1570,7-22 78,3 25-1057,26-27-492,-16 6-873,37-11 1094,-13-14 1306,23 5-659,-12-14 1383,-3-14 820,-11 8-559,-13-30-453,0 7-68,-13-9-1764,0 0 986,-20 10 0,14 0 0,-14 2 1</inkml:trace>
  <inkml:trace contextRef="#ctx0" brushRef="#br0" timeOffset="175588">26767 1844 22740,'5'11'-8269,"0"-8"8559,-1 20-2044,1-12 332,1 17 709,0-9-5,2 13 274,-1-12-1748,0 5 2149,0-2-1180,-1-6 842,1 3 165,-3-10-689,-1-2 782,-1-6 652,3-23 505,0 16 1055,7-53-1086,-3 34-348,0-10 0,1-2 577,1 0 307,3-8-221,-3 19-567,-2 5-371,1 10-383,-1 3 1357,0 7-442,0 0-70,5 22-2070,-1-17 55,10 52 829,-8-35 0,6 28 0,-5-23 0</inkml:trace>
  <inkml:trace contextRef="#ctx0" brushRef="#br0" timeOffset="175881">27272 2036 23189,'6'-14'-2889,"2"3"2941,7-1 1204,0 9-260,10-19-824,7 6 697,-5-5-672,11-1 154,-12 5 904,1 1-439,3-8-879,-8 7-203,-1-11-71,-14 13-373,-24-13-1494,12 16-490,-31-5 1557,13 14 348,-12 0 488,12 21 249,-3-13 714,24 33-1373,-9-21 2286,11 20-1728,0 4-1199,17-9-2562,19 20 3658,8-26 0,15 5 0,-11-15 0</inkml:trace>
  <inkml:trace contextRef="#ctx0" brushRef="#br0" timeOffset="176264">28440 1819 22380,'0'23'-4317,"16"-9"2840,-2-6 1895,16-27 1890,-4-3-894,-11-13-1569,7 1 596,-15 5-1406,7-2 1961,-8-2-569,0-2-412,-3 1-1572,-1-2 113,-1 3 694,-1 1-398,0 4 607,0 4-365,0 5 335,0 5 262,0 5 242,-14 5 783,11 24-893,-10 15 625,13 12-1122,7-9 1,2-1-663,-5 13 215,9-8 0,2 0-1096,4 5 2088,-4 11 0,19-25 0,-12-3 1</inkml:trace>
  <inkml:trace contextRef="#ctx0" brushRef="#br0" timeOffset="176616">29023 1292 22110,'0'-5'-6026,"0"0"3988,0 1 1153,0 0 427,16 0 3027,-12-1-1576,25 0 478,-25-1-1878,27 1 2531,-27 1-189,30 1 122,-16 2-288,13 0-2154,-14 17-624,1-12 369,-16 29-566,5-17-1262,-7 19 803,0 9-32,0-6 970,-8-4 0,-4 1-233,-11 5 1380,5-6 1,0-1-537,-2 2 1252,8 8 4,12-12-1140,0-8-809,20 5-184,-14-15 374,25-4 1,6-3 129,-6-1 594,14-3 0,2 0 1,1-1-1,17-1 1</inkml:trace>
  <inkml:trace contextRef="#ctx0" brushRef="#br0" timeOffset="176748">30038 1860 24269,'18'11'-5395,"-4"-3"2986,2-8 2773,1 0 0,-4 0 0,3 0 1</inkml:trace>
  <inkml:trace contextRef="#ctx0" brushRef="#br0" timeOffset="180748">22322 3845 24718,'-32'0'-989,"6"-14"-1772,1 10 2749,14-19-3136,-3 20 3467,10-24-1631,-2 14-111,4-26-194,2 17 20,16-9 1828,-12 11-1157,29 0 3568,-29 3-3365,32 3 3391,-20 2-96,17 4-316,2 3-345,-9 2-1065,15 22-403,-19-14-1291,4 39-51,-13-23-1804,-3 26 528,-3-8-297,-4 27 462,-2-13 1164,-7-5 1,-6-1 577,-14 10-155,3-10 1,-2-1 1563,-14 4-423,19-19 1,1 0 685,-6 5 108,11-5-739,-11-6 391,13-2-711,-5-12 883,9-15-1398,32-19 608,8-21-52,-2 19 0,3 2 294,18-6-136,-16 9 0,0 4 101,6 5-180,-6 3 1,1 0-587,4 1 692,15 7-1578,-15 16-1129,4-12 1817,4 30 0,6-30 0,3 13 0</inkml:trace>
  <inkml:trace contextRef="#ctx0" brushRef="#br0" timeOffset="181200">24452 3886 25078,'0'-18'-5126,"0"41"2548,12-10 1069,-9 38-43,23-22-926,-11 18 530,0-12 1753,16 22 1,-26-26 0,14 7-1</inkml:trace>
  <inkml:trace contextRef="#ctx0" brushRef="#br0" timeOffset="181342">24447 3656 23009,'-10'-21'-9391,"8"2"7116,-8 4 715,10 4 1519,0 4 1,0 3 0,0 2 0</inkml:trace>
  <inkml:trace contextRef="#ctx0" brushRef="#br0" timeOffset="181764">25115 3818 22830,'0'17'-5936,"1"1"3563,0 4 1350,1 4 277,-1 1 689,4 19-480,-1-10 379,2 4 0,1 1-1762,3 2 1706,-2-3 1,1-1-50,2-3-276,3 19 213,-7-28-73,1 10-118,-5-22-299,-1-2 607,-1-33 527,-19 1 12,14-26-338,-11 14 1,-3-2-11,0-23-9,10 14 0,-2 0-29,-3 8 1,2 0 191,9-2 0,2 0 105,-5-1 1,0 0-113,5-15 0,0 0 7,0 16 0,0-1 323,7-18 1,3 4 638,12 4 434,-1-2 4,15 31 981,-12 10-128,10 3-423,-2 25-1353,-10-16-554,-7 25 0,-2 4-1260,6-6 540,-6 11 0,-3 3-697,-4-1-1476,0 11-271,-6-18 269,0-2 1235,-17-4 1913,12-3 1,-32-2 0,13-3 0</inkml:trace>
  <inkml:trace contextRef="#ctx0" brushRef="#br0" timeOffset="182165">25552 3136 23009,'9'25'-8493,"1"19"6368,6-6 759,-3 13 1031,-1-11 1,1-1-271,1 12 416,0-7 1,-1-1-117,2 8-773,-3-11 0,-1-1 1192,2 4-250,3 7 269,-4-11-223,-3-13-366,4 6 33,-8-18-252,4-3 692,-6-8 581,3-2 1016,0-1 465,4-18-479,1 14 1230,13-35-942,-3 13 209,17-20-108,-16 20-532,7-5-1232,-12 28 283,-1-9 341,0 12-1559,-1 0 1311,-1 0-295,-1 17-1879,5 7-238,-5 10-1166,14 13-45,-10-18 125,8 7 2505,-5-13 1,4-4-1,0-1 1</inkml:trace>
  <inkml:trace contextRef="#ctx0" brushRef="#br0" timeOffset="182447">26462 3624 23459,'-22'-19'-5001,"5"1"2756,-1 5 1790,13 2-1606,-30 7 3554,20 24-615,-5 8-289,10 28-1824,10-14 889,24 10-391,8-25 471,14-3 1690,0-5-1937,-12-17 728,0 8-248,10-10 1178,-13 0 542,3-15 1104,-17-9-1747,-9-22-1445,-3 7-179,-24-4-2056,-9 2 818,3 11-1708,-22-13 3213,20 23 1,-3 0 0,9 10 0</inkml:trace>
  <inkml:trace contextRef="#ctx0" brushRef="#br0" timeOffset="182818">26852 3444 23369,'7'0'450,"1"13"-5569,5 5 2924,-1-1 712,11 30 93,-9-26 924,-1 10 1,-1 1-402,2 1-1431,8 19 116,-10-25 2110,4 12-521,-9-24 59,-2 1 471,-3-31 894,-2-27-125,0-1-59,15-6 0,2-1 1046,-9 3-681,14 5 0,2 2 764,-9 11-171,14-1 625,0 22-359,2 20-1370,-4 17-1454,-1 10-1030,-5 7-552,-1-7 2274,-5-9 0,1 1 0,11 16 0,-10-16 0,0 1 0</inkml:trace>
  <inkml:trace contextRef="#ctx0" brushRef="#br0" timeOffset="183213">28035 3543 23189,'17'14'-3756,"2"-3"2962,17-11 2471,-4-17 192,-1-4-967,-14-10-1113,4 0 169,-19 6-1303,11-3 2353,-12-3-1495,3-1-391,-4 0-605,0-13-417,0 13 726,0-11-71,-14 24 693,11 0-978,-11 39 961,30 32-1283,3 5 530,0-7 1,2-1 1216,10 3 0,-13-17 0,-1 0 0,10 10 0</inkml:trace>
  <inkml:trace contextRef="#ctx0" brushRef="#br0" timeOffset="183498">28697 3581 25438,'0'-28'-6385,"0"5"4256,0-1 1065,0 3 605,0-3 213,0-1-58,0-1 166,0-2-1548,0 0 1866,13-14 328,-10 10 145,22-23 437,-22 23-384,15-20 64,-16 25-640,5-4 240,-7 10-280,0 11-598,0 24 304,0 4-976,20 43-213,-16-19 428,12-12 0,1 2-950,-7 4 1,-2 0-1142,9 20 2919,0-19 1,0-1 0,-3 11-1,16-1 1</inkml:trace>
  <inkml:trace contextRef="#ctx0" brushRef="#br0" timeOffset="183624">29343 3630 25798,'0'0'0</inkml:trace>
  <inkml:trace contextRef="#ctx0" brushRef="#br0" timeOffset="190214">16988 7312 23009,'0'-8'-4316,"-17"0"4664,13 0-2513,-13-1 2680,17 2-1168,0 0 277,-12 1 769,26 25-2231,-5 13 1494,10 2 0,4 3-209,-7-6 0,0 1 535,6 18 0,-3 0-685,-11-17 0,-1 0 453,9 23 1,0 0 0,-8-22 1,-2-2-324,3 9 0,0 0 473,0-5 0,-2-1 372,-3 13-367,0-14 0,-1-1 265,0-5-28,-22 2 952,-5-21 1641,-23-30-1533,9-2-980,10-11 1,3-5-76,-7-19-433,7 1 0,2-5 88,9 21 0,2-1 95,2-6 0,1-6 0,1 5-603,2 3 1,2 1-552,-1-13 1,4-1 898,12 6 0,1 2 453,-11 14 0,4 1 519,29-20 1,7 3 1327,-7 2-859,15 14 0,4 7 1468,-2 6-1223,-17 12 0,0 3 961,5 6-804,-2 18-925,-5-12 112,-8 57-2661,-2-30 853,-16 14 1,-3 4-1652,3 2 1327,-17-16 1,-1-1-1007,6 13-202,-39-4 2777,40-3 1,-35-5 0,16-3-1</inkml:trace>
  <inkml:trace contextRef="#ctx0" brushRef="#br0" timeOffset="190514">17867 6945 22920,'12'0'539,"-2"0"-359,0 15-4030,-2-11 3427,1 59-1323,-1-37 1081,-3 14 0,-2 1-160,1-4-965,1 24 20,-2-28 55,0 15 2021,-1-25-319,1 7 50,-1-22-518,2-44 547,-1 8-104,0-5 1,0-2-137,3-5-129,4-2-916,10-18 1449,-2 17 1,9-11 0,-7 22-1</inkml:trace>
  <inkml:trace contextRef="#ctx0" brushRef="#br0" timeOffset="190848">18538 6989 22560,'-34'0'1889,"3"-12"-3861,2 9 2049,6-10-1272,4 13 1710,10 16-828,0-12 1373,8 37-2620,-2-21 255,3 23 448,0-10-532,16 12 102,-12-13-653,27 5 980,-28-17-1590,27-3 3162,-8-2-437,7-8 1011,2-1 152,4-6 933,-9-23-227,21-7 43,-23-15-782,7 0-1047,-11-9-579,-8 14-760,-6 6 1,-2 1-1270,-2-2 1809,-2-8 1,-17 20-1,-4 3 1</inkml:trace>
  <inkml:trace contextRef="#ctx0" brushRef="#br0" timeOffset="191584">19753 6771 23009,'-42'-16'-2895,"2"3"2279,-10 5 1028,10 4 213,4 13 0,1 6 740,-6 5-1108,6 10 1,3 4-311,-1 7-150,13-12 1,3 1 390,1 30-668,9-15-131,16-10 0,2-1-1778,-4 0 1109,25-10 1,6-5 53,-7-6 1131,24-13 1,4-4 549,-2 0 130,-3-25 0,-2-6 812,-5 1-612,-11-16 1,-5-4 43,-15 24 0,-2 0-275,4-26 1,-3-2-691,-9 24 0,-3-2 88,1-12 1,0-6 0,-5 6-763,-9 11 1,0 0-418,9-29 1,-3 4-1004,-34 17 669,33-8 386,-12 67 2231,17 46-1372,10-25 0,3 4 152,-5 3 0,-1 5 1,2-4 26,4-6 0,1 0-35,3 3 0,1 4 1,-3-4-103,-6-5 0,1-2-63,12 10 1,2-1-408,-6-8 1,-1-2-1780,12 13 2241,-7-15 1,-1-4 279,4-4 347,14-3 997,-17-15 515,6-21 768,-11 13 108,1-38-1463,-3 21 570,-2-23-660,-2 10-236,-3 0-649,-2-9-1276,-1 14-622,-3-6-362,0 24 1595,0 3-417,2 8 1808,5 21-2421,0 6-255,13 26 137,-5-13 371,7-9 0,2-3 501,5-2 752,1-9 0,1-4 1,1-6-1,12-7 1</inkml:trace>
  <inkml:trace contextRef="#ctx0" brushRef="#br0" timeOffset="191732">20770 6869 23099,'0'-25'-5216,"0"3"3088,0-1 1153,-17 13 1148,13 22 155,-13 18 116,17 13-2344,0 14-416,0-20 1417,19 10 848,-14-18 1,37-4-1,-13-1 1</inkml:trace>
  <inkml:trace contextRef="#ctx0" brushRef="#br0" timeOffset="192297">21328 6627 23729,'4'-1'4449,"-2"-2"-5488,-1 2 93,-20 0 685,15 21-1399,-32-15 1830,27 26 0,3 6-1217,-14-11 645,12 12 0,5 2-1881,3-7-121,16 19-139,8-26-197,22 8 1828,-6-19-712,5-2 1885,-11-10 0,2-2 0,1-1 0</inkml:trace>
  <inkml:trace contextRef="#ctx0" brushRef="#br0" timeOffset="192515">21787 6241 23999,'0'-25'-5756,"0"4"3628,-16 5 1167,12 8-385,-11 1 1981,15 31-798,0 14-95,0 18-1429,0 7 1650,8-22 0,4-1-303,-1-9 0,1 1-538,9 22 0,1-1 73,9 5-447,-11-13 0,-1-1-328,4 2 1440,4 8 1,-11-25-1,-3-3 1</inkml:trace>
  <inkml:trace contextRef="#ctx0" brushRef="#br0" timeOffset="192648">21733 6665 24269,'-17'-28'-8004,"3"1"5081,14 2 2282,0 1-265,22-1 759,18-5 705,12 9 1,9 0-1,-13 11 1</inkml:trace>
  <inkml:trace contextRef="#ctx0" brushRef="#br0" timeOffset="192982">22717 6855 26428,'26'-29'-825,"-3"4"844,11 6 1,4 1 661,15-8-1335,0 0 1,4 0 164,-19 11 0,1 0 536,13-5 0,1 1 0,-14 7 0,-2 2 1,1 0-1,0 0 0</inkml:trace>
  <inkml:trace contextRef="#ctx0" brushRef="#br0" timeOffset="193315">23807 6107 23009,'20'55'-8851,"-15"-7"7180,15 7 936,-10-21 1,-3 0-90,-2 17 647,10-8 1,2-2-517,-6 2 508,5 9-1542,-2-25 2518,-13-7-117,6-3-584,-4-7-267,-2-23 150,2-21 484,-3-15-597,0-13 91,0 7-418,0-7-452,0-2 1126,8 32 1,1 0-1,-4-28 1,13 1-1</inkml:trace>
  <inkml:trace contextRef="#ctx0" brushRef="#br0" timeOffset="193631">24392 6402 22830,'6'9'-6205,"0"5"2681,1-12 5214,-1 5-2543,3-7 2530,18-16-18,-6 12-445,24-44-1351,-21 27 853,-2-10 1,-2-2 955,1-1-1852,7-25 1167,-19 24-2085,-2-8-243,-7 5-538,-20 12 144,0-6 168,-4 19 1237,-7 3 240,27 24-171,-12 13 903,16 10-942,0 9 300,0-7-444,0 3-52,27 1-1312,-11-12 1,3-2 1652,6-5 0,2-2 0,-1 5 0,0-1 0,15 7 0</inkml:trace>
  <inkml:trace contextRef="#ctx0" brushRef="#br0" timeOffset="193936">25210 6522 23729,'0'-46'-5486,"0"6"3627,0 0 1065,0 2 335,17-6 1187,-13-5-520,12 11 0,-1-1 135,-11-22-909,9 9 0,0-1 1127,-10-9-265,3 0 1,0-1 239,-6-1-357,0 6 1,0 3-1000,0 8 23,-16-17-497,12 38 728,-11-1-450,15 36 872,0 23-211,0 12-20,9 0 0,2 1-429,-6 19-254,10-3 1,4 1 642,-8-24 0,1 0-88,3 12 1,1-2-108,2-15 1,1-2 508,11 27 1,4-5-1,0-5 1</inkml:trace>
  <inkml:trace contextRef="#ctx0" brushRef="#br0" timeOffset="194297">25868 6033 24539,'-20'-18'-5534,"-11"1"4958,-8 9 1315,-3 2-116,12 6 288,3 0-325,1 22-159,4-16 67,4 55-338,8-37-621,4 11 1,6 0-1064,22-1-508,-17 9 880,25-25 1,3-4 290,-8 6 339,12-7 0,1-4-431,-3-2 1613,21-3 433,-30-4 2036,11-21 233,-26-2-1925,2-20-1875,-13 8-179,0 9-782,0 29-634,18 10 637,8 26-1391,25-3 701,-7-14 1360,3 1 311,-13-21 1280,1 6-489,0-8 1,-1 0 0,0 0 0</inkml:trace>
  <inkml:trace contextRef="#ctx0" brushRef="#br0" timeOffset="194480">26485 5721 24269,'-20'-45'-6887,"3"-9"4101,5 17 1339,9-6 1500,-10 28-59,13 20 97,22 45-959,-16 0-653,12 2 0,5 1 1101,-9-22 1,0 0-86,4 12 1,2 0-390,5 1 0,0-2 826,-9-10 0,-1 0 1,4 8-1,1-1 1,7 13-1</inkml:trace>
  <inkml:trace contextRef="#ctx0" brushRef="#br0" timeOffset="194647">26555 5848 24449,'-8'-19'-9813,"1"1"6079,7 5 2804,24 1 4008,-18 5-1924,45 2-159,-28 4-596,27 1-495,-11 15 0,1-11 1,0 10-1</inkml:trace>
  <inkml:trace contextRef="#ctx0" brushRef="#br0" timeOffset="194916">27135 6201 24179,'17'10'-3598,"3"-1"3129,1-4 1013,3-3 286,1-2-145,2 0-115,2-14 447,2 10-795,11-28 1145,-9 28-314,15-29-284,-25 14-700,3-8-723,-16-9-415,-5 14-656,-3-18 105,-29 17 147,-4-16-656,-2 20 691,-27-9 424,51 35 558,-27 7 1158,51 6-835,12 39 0,9-34 1,-15 4-1,0-1 1</inkml:trace>
  <inkml:trace contextRef="#ctx0" brushRef="#br0" timeOffset="195047">28192 6234 25978,'7'0'-1262,"-2"-13"1,-1 10 0,-4-10 0</inkml:trace>
  <inkml:trace contextRef="#ctx0" brushRef="#br0" timeOffset="197881">16818 9022 24629,'-4'0'449,"0"0"-359,2 0-90,0 14-2300,1 6 746,1 8 190,0 5 139,0-6-1181,0 4-1080,0 16 541,0-11 2443,13 12 1,-9-19-1,9-1 1</inkml:trace>
  <inkml:trace contextRef="#ctx0" brushRef="#br0" timeOffset="198064">16915 8686 23729,'0'-7'-9534,"-12"2"8737,9 23 1,14-13 0,16 15 0</inkml:trace>
  <inkml:trace contextRef="#ctx0" brushRef="#br0" timeOffset="198448">17628 9063 23099,'-26'6'2110,"-12"2"-1625,14 9-434,-10 1 254,-6 20-807,24-9-386,-10 23 34,24-20-605,-7 9-90,9-16-459,23-3 133,-18-4-750,39-2 1963,-10-8 702,23 0 499,-7-28 491,-13-2 1,-4-4 324,0-23-783,-4 5 0,-4-1 441,-9-6-33,-8 4 1,-2 0-1103,-2-12 306,-4 10 1,0 0-1270,0-6-132,-8 9 1,0 3-920,4 9 949,-11-10-390,15 62 830,0 0-797,7 25 1,6 7-558,14 9 2022,-7-9 1,1-1 0,-1-16 0,1-3 0,-4 0-1,0 1 1</inkml:trace>
  <inkml:trace contextRef="#ctx0" brushRef="#br0" timeOffset="199700">20365 8707 23819,'6'-7'-970,"-5"2"-1433,8 2 4483,-6 2-840,2 1-1171,-1 20-2146,1-15 1053,3 42-787,0-22-149,3 27 1038,-1-7-342,-2-10 0,-1 1-1234,6 18 1485,-3-9 0,-1 0 949,1 4-227,-1-12 0,-2-1 285,-1-1 286,2 6 40,-5-18-274,-1-9-47,-1-19 908,-19-21-770,13-12-47,-13-13-469,-2 5-8,16-10 334,-12 10 1,1-3 1,13 10 1,1-1 91,-2-5 1,-2-5 0,2 4-410,3 4 0,0 2 507,0-13 0,0 2 95,0-13 546,18 11 651,-13 8-948,32 5 1474,-12 18-157,18 6 603,-18 31-1856,9 16-327,-21 11-820,4 8-671,-7 13 513,-10-14-611,0-8 1,0 0-1301,0 2 2208,-19 21 1,15-37-1,-15 5 1</inkml:trace>
  <inkml:trace contextRef="#ctx0" brushRef="#br0" timeOffset="199982">20803 8475 22470,'28'0'899,"-5"0"-629,-5 15-2648,-5-12 2178,0 30-2408,0-17 1466,3 35-109,-1-16 63,-5-1 0,0 0-952,2 5-29,4 13 1231,-2-9-1029,-4-13 1953,5 7-624,-8-21 332,3-2 671,-3-10 834,3-25 290,-3 2-262,4-22-166,1-17-111,2 10-731,-3 4 1,0-2 342,7-8-455,-7 19 1,0 2-50,10-11 0,-1 5 1,3 1-1</inkml:trace>
  <inkml:trace contextRef="#ctx0" brushRef="#br0" timeOffset="200330">21728 8390 24089,'-18'-7'-2586,"-11"6"3290,9-6-1376,-6 24 1787,0-13-379,7 37-1444,-3-3 377,5 11-246,9-8 0,1-1 78,2 2-312,16-6 1,1-2-831,-5-10-492,37 9 653,-17-24 1957,31 1-150,-19-10 648,3-20 844,-21-7-928,-11-25-193,0 8-793,-10-18-1248,-22 25 988,-1-20 0,-3 29 0,8-5 0</inkml:trace>
  <inkml:trace contextRef="#ctx0" brushRef="#br0" timeOffset="201914">22385 8389 23729,'-8'-6'-4246,"0"2"3344,-2-1 725,2 3 810,-4 1-143,-1 15 1,1-10 645,-6 42-2011,6-25 1571,0 41-973,7-29-158,3 10-691,2-16-150,0-1-124,19-4-832,2 1 1411,20-12 928,-3-1 543,-7-43 536,5 9 639,-16-31-1143,3-6 26,-10 9-557,-9 4 1,-1-1 57,1-10-462,-2 6 0,-4 1-473,-15-6-154,16 20 1,-2 2-1389,-27-18 1114,26 19 350,-9-1-224,13 51 919,0 1-11,7 30 0,5 8-220,10 8 226,-9-18 0,2 5 1,1-5-124,1-9 1,0 0 131,5 23 0,0-1-604,5 3 298,-4-14 1,-1-3-295,5-1 583,-3-11 0,1-4 407,-2-9 450,13 3 653,-24-21 699,2-16 171,-7-6-1004,-1 1 161,-3-19-262,-2 23-645,-1-24-858,0 14-221,0 2-925,0 29-135,0 10 98,18 23 38,1-18 751,19 11 579,-10-20 860,0 6-72,-6-10 281,-1-6 783,-1 0-91,7-13 1261,-10-10-1200,7-22-373,-17 6-561,0-17-569,-6 26-831,-1-11-1009,0 14 90,0 6-566,0 20 737,0 31 108,0 7 552,6-4 0,4-1-760,9 2 585,0-6 1,2-1-214,13 0 1240,1 6 0,-8-17 0,0-1 0</inkml:trace>
  <inkml:trace contextRef="#ctx0" brushRef="#br0" timeOffset="202381">23807 8080 23189,'-36'18'3311,"2"10"-3583,7 11-1086,4 7 188,13-7-238,-6 6 742,14 1-483,-7 1 466,8-13 0,2-1-1400,-1 17 1120,9-10 1,6-1-1109,15 0 746,7-6 0,4-3 88,13-9 1328,-17-7 1,-2-2 0,6-10 0,0-2 0</inkml:trace>
  <inkml:trace contextRef="#ctx0" brushRef="#br0" timeOffset="202652">24205 8000 22920,'0'31'-5846,"0"2"3717,0-5 1155,0 3 335,0 20 214,0-10 238,6-2 0,2 1-787,6 6-546,1-5 0,2-1 466,5 4-152,3 10-244,-9-21 1327,0-5 0,-2-4 0,-2-3 1</inkml:trace>
  <inkml:trace contextRef="#ctx0" brushRef="#br0" timeOffset="202798">24108 8475 23189,'-6'-18'-8595,"5"-3"6792,-5 1-48,29-3 3745,-17 2-2419,49-1 1926,-27 2-1009,31 2 0,-13 5 0,2 2 0</inkml:trace>
  <inkml:trace contextRef="#ctx0" brushRef="#br0" timeOffset="203052">24902 8401 24359,'54'0'-1350,"-9"0"541,5 0-91,-9-13 1024,4 10 1,3-10 0,0 13 0</inkml:trace>
  <inkml:trace contextRef="#ctx0" brushRef="#br0" timeOffset="203297">25427 7750 23909,'17'42'-8923,"-12"-5"7101,26 7 951,-28-7 297,18 5 0,0 2-900,-14 13 793,14-11 1,2-1-678,-10 3 817,15-4 0,-6-4 0,1-1 0</inkml:trace>
  <inkml:trace contextRef="#ctx0" brushRef="#br0" timeOffset="203565">25185 7990 23639,'46'0'362,"-12"-8"0,0-1 549,15 5-884,-14-12 1,2 1 90,19 12-1183,4-10 354,-2 5 664,1 6 1,-4-6 0,0 8 0</inkml:trace>
  <inkml:trace contextRef="#ctx0" brushRef="#br0" timeOffset="203918">26095 7857 24179,'-42'0'719,"3"0"-719,13 0 0,3 0 0,0 0 0,0 0 0,7 18-135,4 0-296,8 20-1029,4-4-496,21-5 44,-15-5-560,33-8 1659,-15-1-312,9-6 784,8 1 280,-17-9 1469,10-13 830,-16 8 875,5-28-776,-13 5-1692,-1-18-894,-6 3-930,-2 10-466,-1 30-529,0 18-1863,20 30 298,2-7 3474,-1-11 1,2-1 0,11 4 0,1 8 0</inkml:trace>
  <inkml:trace contextRef="#ctx0" brushRef="#br0" timeOffset="204354">26670 7779 25348,'-24'-11'-3187,"5"1"1729,8 2 166,8 2-1420,-8 19 3535,25 3-1849,-10 20 145,31-19-281,-30 11-51,29-25 2091,-30 17-1164,27-17 3320,-26-14-2994,13-11 1526,-33-18-2154,11 7-513,-24 14 1967,25-1-2629,-11 36 3483,29 9-3608,-11 18 1032,28 13-1022,-28-5 2008,14-23 0,2 3-361,-4 13 1,0 2-277,3-11 1,2 0 366,7 22 0,-2-2-808,-11-24 0,0-2 883,4 8 1,-1-3-310,5 7 467,-7-8-146,-1-5-116,-4-4-1650,-5-11-289,-26-2 3281,-11-24-834,-16 9 1,-1-28 0,9 10 0</inkml:trace>
  <inkml:trace contextRef="#ctx0" brushRef="#br0" timeOffset="204732">27495 7870 26158,'-7'4'1596,"3"-1"-2784,-1-3-1185,24 0 2300,1 0 0,30 0 1,-1 0-1</inkml:trace>
  <inkml:trace contextRef="#ctx0" brushRef="#br0" timeOffset="204920">27990 7614 24988,'-19'18'-1214,"5"4"-886,29 12-2934,-11 0 1669,28-7 3092,-28 3 0,31-2 0,-12 0 0</inkml:trace>
  <inkml:trace contextRef="#ctx0" brushRef="#br0" timeOffset="205068">28017 7200 21930,'-11'-18'-3277,"3"2"0,8 3 0</inkml:trace>
  <inkml:trace contextRef="#ctx0" brushRef="#br0" timeOffset="205464">28498 7404 23549,'-47'0'720,"8"21"694,16 6-2223,11 12-788,12 1-441,0-11 736,0 3 259,0-2-464,16-1-570,-12-4-549,32-2 1755,-31-4-251,52-5 2142,-35-6-34,43-4 498,-34-4 112,16-17 1171,-24-10-953,5-9-1028,-13-24 289,-7 20-765,-4 1 0,-2-2-472,-2-8-587,-9 9 0,-1 1-1414,6 0-440,-15-7 565,19 25 843,0 7 175,21 58-434,-16-16 109,22 19 0,3 4-218,-7-2 577,4-14 0,0-1 983,6 13 0,-1-1 0,2-1 0</inkml:trace>
  <inkml:trace contextRef="#ctx0" brushRef="#br0" timeOffset="207981">30062 7437 22020,'-6'-8'-6408,"0"-8"3046,-1 8 3161,1-8-535,-1 4 410,2 0 457,1-5-416,2 6-1601,0-2 1791,1 9 641,0 17-125,1 0 206,13 17-698,-9-9 373,9 0-43,-13-2-60,10 5-605,-8 17 457,15-5-890,-9 29 606,4-23 363,-5-7 1,-2 1-124,3 6 22,1 11-354,-1-8 709,-1-12-544,-1 11 517,-4-24-1523,-1 0 1312,0-28-157,-17-8 363,12-14-740,-31-21 436,20 14-226,5-2 1,-1-1-66,-7-13 169,16 4 1,2-1 133,-7-13-169,5 23 0,4-2 232,6 0 1,4 2 712,15-19-229,-1 13 1,3 3 1173,15 1-720,-20 16 1,-1 3 840,9 1 208,-3 7 350,0 7-438,-3 5-711,-5 3-449,-3 23-2042,-4 14-1057,-8 13 1355,-1-10 1,-5-1-1084,-17 13 1258,3-7 0,0 0-1207,-9 5 1092,-2-19 0,3-1-546,16 7 717,-39-6 1202,29-3 0,-8-7 0,14-1 0</inkml:trace>
  <inkml:trace contextRef="#ctx0" brushRef="#br0" timeOffset="208281">30465 7213 22650,'13'-3'2405,"-1"0"-1801,-1 3-1086,-1 0 318,1 0-65,5 15-1616,-3 5 70,5-2 194,-4 17-1107,-1-19 569,-2 18-98,5 3-62,-7-8 50,6 15 1565,-10-20 527,3 2-430,-6-12 997,0-3-744,0-6 237,-1-17 731,0-15 84,-1-30-199,0 5-1153,9-1 1,2 0 723,-7-5 49,14 13 0,0 1 1,-14 3-1,12 2 0</inkml:trace>
  <inkml:trace contextRef="#ctx0" brushRef="#br0" timeOffset="208599">31055 7217 23639,'-19'-20'-5852,"2"4"4103,-22 16 3784,7 17 45,0 11-1312,9 9-913,9 6-419,10-11-765,4 12 1443,0-12-278,18 6-2044,-14-18-256,33-3 1539,-12-4 622,22-6 988,-12-19 1295,6 8-541,-17-54-831,-5 36-505,-12-11 0,-4-1-405,-3 8-62,-19-15 0,15 22 1,-15-4-1</inkml:trace>
  <inkml:trace contextRef="#ctx0" brushRef="#br0" timeOffset="209198">31337 7132 23189,'0'28'-5576,"0"-1"3448,-14-12 3958,11 16-2623,-10-20 2111,13 22-2172,16-20 489,4 7-1207,0-11 2450,13 2 119,-9-8-1091,7-1 1456,10-21-926,-19 14 1661,13-48-1297,-17 29-318,-6-13 0,-2-2-883,-1-8 89,-5 2 1,-1-1-1017,-1-13 603,-2 18 1,0 0-1515,0-15 502,0-1 773,-16 7-704,12-8 970,-11 22-171,2-2 139,10 49 1235,-10 2 1104,13 32-1609,0-11 0,0 2 0,0 25 249,0-5 1,0 2-132,0-23 0,0 0 133,8 21 0,0-2 72,-4 5-1378,14-11 1,1-1-1546,-14-9 1882,26 20-147,-19-44 528,9-1 851,-5-10 932,4-26 558,-9 18 1395,5-51-1571,-9 36-481,1-26-64,-5 15-733,-1 9-1005,-1 20 512,16 17-1291,-1 29-2002,4-8 1648,9 1-482,-7-1 627,10-11 1491,5 11 1,-12-24-1,6 1 1</inkml:trace>
  <inkml:trace contextRef="#ctx0" brushRef="#br0" timeOffset="209352">32123 7167 23549,'-17'-17'-6100,"13"3"2118,-13 23 7017,17 11-4756,0 16 245,0-1 61,0-5 1123,0-2 0,20-1 0,5-2 0</inkml:trace>
  <inkml:trace contextRef="#ctx0" brushRef="#br0" timeOffset="209582">32472 7171 24359,'0'-9'-5217,"-19"3"5798,15 1-2259,-15 3 2827,19 16-2567,0 3-327,20 16-227,0-2-1087,20-3 2838,-4-11 290,3-8 0,-8-9 1,-2 0-1</inkml:trace>
  <inkml:trace contextRef="#ctx0" brushRef="#br0" timeOffset="209798">32685 6524 22470,'-12'12'305,"2"14"-2540,10 9-115,0 11 831,17-7-288,-12 4 902,12 2 472,-10-2 1,-2 2-1380,-2 9 757,3-1 1,1-2-534,-1-6 1562,-5-9 0,-1-1 0,6 3 1,-6 9-1</inkml:trace>
  <inkml:trace contextRef="#ctx0" brushRef="#br0" timeOffset="209966">32515 7049 23369,'0'-14'-6565,"23"5"9927,7-10-2562,13 11-624,18-6 0,-23 9 0,15 0 0</inkml:trace>
  <inkml:trace contextRef="#ctx0" brushRef="#br0" timeOffset="210264">33040 7066 23729,'0'9'-6026,"0"0"3808,0-1 1244,0 2 335,13 1 252,-10 2-933,9 2-449,-1 12-1509,2-7 3213,5 6 1,-3-10 0,-5-1-1</inkml:trace>
  <inkml:trace contextRef="#ctx0" brushRef="#br0" timeOffset="210412">33083 6566 21300,'0'-3'-3193,"0"0"1</inkml:trace>
  <inkml:trace contextRef="#ctx0" brushRef="#br0" timeOffset="210814">33297 7002 23729,'0'10'-6385,"-11"9"6949,8-4-1567,-8 21 750,11-13-876,14 26-202,-10-25 514,29 12-813,-29-26 965,27-1 737,-13-8 1203,8-1-264,4-22 797,-11-9-1005,-6 1 1,-2-2 354,4-21-425,-1-8 550,-6 12-1690,-5-4-385,0-2 608,-3 15 1,0-1-1346,0-20 1146,0 16 0,0 2-385,0 1 249,-14-1-535,11 25 452,-11 26 2434,14 18-1983,0 37-217,0-3-442,0-13 1,0 0-540,0 13 1306,8-9 1,1 0 0,-5 7 0,4-21 0,1 1-1</inkml:trace>
  <inkml:trace contextRef="#ctx0" brushRef="#br0" timeOffset="213064">12058 8113 21300,'13'18'-7324,"0"-4"5468,0-1 1212,6 1 833,-6 18-1521,5-8 1152,-2 18-738,-3-14-1329,10 30 1863,-7-21 96,-3-3 1,1 1-471,5 9-136,4 15 888,-9-26 1,0 0-391,5 21 451,0-6 0,0 1-76,-8-17 1,-1 0 54,10 26 1,0 1 19,-9-21 0,0-1 80,4 15 1,0-1-59,-5-12 0,0-1 41,0 2 1,0 1-1,0-1 0,1 3-7,4 19 0,1 2 43,-4-15 1,1 2-105,1 4 1,2 4-1,-1-4-12,-1-5 0,1 0-41,1 4 1,1 4 0,-1-5 56,0-5 0,-1-2-116,4 13 0,1 1 80,-2-4 1,1-3-58,-5-12 0,0 1 11,1 1 1,1 4-1,-1-5-17,-2-6 0,1 0 9,7 22 0,1 0-43,-9-27 0,0 1 73,2 9 1,2 5 0,-2-5-26,-3-8 0,0 0 72,8 31 1,-1-1 29,-4-3 18,-2-7 1,-1 0 144,0 8-83,0-8 1,-1 1 251,2 8-244,0 3 0,0-1-4,-7-31 0,0 0-8,4 28 1,1-2 96,-3-4-133,-4-13 0,0-1 244,0 5-223,-2 8 310,-2-20-183,0-2 120,0-4-1569,0 7 802,0-11 452,0 3 0,0-13 0,0-1 1</inkml:trace>
  <inkml:trace contextRef="#ctx0" brushRef="#br0" timeOffset="223297">16955 10866 25888,'0'-6'-5306,"10"-2"8076,-8 0-3835,8-4 1604,-4-4-927,-4-4-579,12-6 1062,-6-5-1209,6-5 1844,-1-3-1908,0-3 1224,-1-3-792,0 1 410,-2-18 578,-3 17-1004,-1-10 476,-5 23-445,-1 6 16,0-2-156,0 39 111,0 8-749,0 47 387,0-10-268,0 8 4,8-28 0,0-1 1278,-5 20 0,10-17 0,0-1 0,0 15 1</inkml:trace>
  <inkml:trace contextRef="#ctx0" brushRef="#br0" timeOffset="223463">17005 11213 25528,'41'-25'-502,"1"-1"0,2 2 0,2 0 29,3 0 1,2 2 569,-1 2 1,-1 1 0,-7 5 0,-1 1 0,2-1 0,1 1 0</inkml:trace>
  <inkml:trace contextRef="#ctx0" brushRef="#br0" timeOffset="226464">22665 10138 25978,'9'-20'-2886,"5"15"5739,-9-39-5494,7 23 2465,-4-24-863,1 8 652,-2-2 76,1-1-566,-4 1 516,1 1-1396,-3 1 1869,0 4-919,0-3 552,-2 14-304,0 0 180,0 37-161,0 14-221,0 16-169,8-8 0,3 0-508,10 13-178,-1-3 1,1-1-276,10 9 1762,-16-19 1,-1 0 0,7 11 0,-2 0 0</inkml:trace>
  <inkml:trace contextRef="#ctx0" brushRef="#br0" timeOffset="226632">22755 10614 24988,'-13'6'4898,"-3"0"-3771,34-4-2487,33-35 825,7 13-125,-19 0 1,5-4-1,-3 3-46,-1 4 1,0 2-174,17-7 0,2 1 960,-14 6 1,-1 2 0,3-1 0,0 1 0,1 0 0,0 0 0</inkml:trace>
  <inkml:trace contextRef="#ctx0" brushRef="#br0" timeOffset="230197">31747 8790 26877,'19'-28'-1817,"-14"3"-855,29-3 3956,-30 2-2699,27-4 2041,-27-3-1546,26-3 1322,-26 1-1897,17 0 1498,-19 2-271,5 3-985,-3 4 1338,-3 4-1571,3 3 1550,-4 2-1369,0 9 1023,0 21-706,0 16 879,0 32-552,0-8-181,7-14 0,0-1-888,-3 9 1513,8-8 0,4-1 0,2 4 0,14 12 0</inkml:trace>
  <inkml:trace contextRef="#ctx0" brushRef="#br0" timeOffset="231197">17193 12889 23369,'0'-44'-6205,"23"7"6950,-18-5-1984,38 5 1724,-28 7 1,-1-2-455,24-17 169,-18 16 0,-2 1-214,8-13-453,-5 1 1625,1-9-1458,-2 16 1035,-10-3-1559,4 22 1233,-13 5-1292,3 5 792,-2 29-1162,0-17-306,3 48 633,0-28 251,0 9 0,2 4-315,4 8-1150,2-4 1,2 0 1994,6 7 0,-5-15 0,1-2 1,10 13-1</inkml:trace>
  <inkml:trace contextRef="#ctx0" brushRef="#br0" timeOffset="231817">23072 12274 23369,'-4'-17'-6827,"1"-14"5128,3-10 1222,17-10 916,-8 16 0,0-1 82,12-23-198,-6 5 0,-1-1-166,-5 23 0,0-2-359,6-30 0,1 1 1124,10 5-571,-18 11 1,-2 4-74,2 19-174,-8 2-603,0 40-94,17 15-495,-6 0 0,0 3-1203,11 26-126,5-15 0,1 1 2255,-3 11 0,4-19 0,3-1 1,-12-12-1,-1 1 0</inkml:trace>
  <inkml:trace contextRef="#ctx0" brushRef="#br0" timeOffset="234217">31920 10097 23999,'0'5'-4407,"0"-1"2099,0-16 1064,-16 9 2484,13-24-2468,-13 10 676,6-9-541,7 2-717,-7-2 1074,10 4 646,17-13 957,-13 14-1750,32-8 2781,-21 14-149,7-1 728,1 8 122,-20 3-1871,15 2 0,-17 2 1,5 1-1</inkml:trace>
  <inkml:trace contextRef="#ctx0" brushRef="#br0" timeOffset="235662">31837 10143 21570,'0'-30'-5846,"0"5"3988,0-4 1063,16 4 2090,-12 0-1432,26-2 1676,-9-12-1228,-3 10-757,30-16 2061,-31 23 21,33-8 547,-29 18-1173,5-1 1044,-5 10-1737,-6 2 641,10 20-1734,-13-14 113,3 37-1207,-7-23-721,-2 22 327,-2-8-116,-3 21 478,-1-11 1000,2-5 0,-4 0 717,-21 8 198,5 3 1,-4 0 839,1-23 1,-3-1 182,-10 23 0,1-1 354,-2-8-557,3-7 0,1-2 790,3-6 9,-10 7-52,49-41-763,47-6-123,-29-3 1,3-1-357,10 5 1,5 1 0,-3 2 110,-6-1 1,1 0-742,6 1 0,5 0 0,-5 2-197,-4 4 1,0 2 503,12-4 1,-1 0 0,-17 4 0,-1 1 0,0 3 0,0 0 0</inkml:trace>
  <inkml:trace contextRef="#ctx0" brushRef="#br0" timeOffset="236451">17460 14690 22290,'0'-30'-6566,"18"-2"6971,-14-7-1584,30-4 1484,-22 8 1,-1-2-451,20-21 366,-9 9 1,-4-1-197,-3-5-391,-2 20 0,-1 2 1199,-10-7-1446,6 8 960,-8 5-1284,4 4 1291,-3 9-1019,5 5 1036,-3 7 1154,3 27-2547,2-19 1245,2 48-1064,3-29 313,3 29-320,3-9-603,-1 2 1174,-1-12 0,0 1 0,10 18 1,-8-18-1,0 0 0</inkml:trace>
  <inkml:trace contextRef="#ctx0" brushRef="#br0" timeOffset="236997">23132 13506 23999,'28'-22'1110,"0"-6"-1405,-15-14-1515,10-4 1228,-15 7-509,10-4 564,-9 2-31,-1-2-611,-5 3-294,-1 1 462,-2 1 1389,0-9-1114,-17 14-218,12-9-188,-12 24 791,3-1-223,11 33 899,-11 17-741,19 3 1,7 4-484,-1-4 1,2 2-1512,8 23 0,2 2 2379,-3-22 1,0 0-1,0 15 1,0 0-1,-2-16 1,-1-1 0</inkml:trace>
  <inkml:trace contextRef="#ctx0" brushRef="#br0" timeOffset="237730">31730 11355 24988,'19'-23'-1006,"3"1"989,4-2 367,24-9 462,-10 9-60,16-5-151,-18 14 77,-4 3 34,-5 4 179,1 5-558,-13 1-95,1 21-2274,-13 7-322,-24 30 804,-17-10 1020,5-11 0,-2-1 110,5-13 0,0 0 127,1 3 1,1 2-102,-4 15-141,4-15 2102,12 12-454,5-20-863,27 4-1794,17-2 545,9-4 635,-5-1 0,0 0-266,13 3 602,-6-1 1,1 0-434,6 5 759,-20-9 0,-2 2 363,14 12 78,-17-6-846,-4 14-1196,-18-13 1242,-28-1 0,-8 0 929,-11 9-440,-1-10 1,-6 1-1353,-8 1 0,1-1 1130,11-5 1,-1-1 0,-17 4 0,0-2 0,19-7 0,-1 0-1</inkml:trace>
  <inkml:trace contextRef="#ctx0" brushRef="#br1" timeOffset="253213">17390 12321 7892,'-17'5'1350,"4"-1"-1170,13-2-90,-10 0 179,8 1-179,-16-1 0,12 3 0,-9-2-90,2 2 90,-2-1-180,-1 1 180,-3 0-90,-20 3 0,11-3-90,-15 2 90,20-6 0,2 1-90,-5-2 0,10 0 0,-3-13 90,13-8 0,3-7 0,3-3 0,17 5-90,-12 0 90,35-12 0,-6 14 0,-5 7 0,1 3 90,22 5-90,-15 10 0,-2 7 90,2 23-90,-8-3 0,-2 3-90,-5 26 135,-11-15 0,-2 0-45,-1 9 45,-13 2 0,-6-1-45,-17 0 0,3-5 0,-3-2 0,-17-8 0,17-11 0,0-2 0,-5-3-90,-3 1 90,22-15-90,-4-2 180,16-23-90,40-4 0,-4-1-1095,17-5 1,4 3 1004,-22 16 0,-1 0-180,13-9 0,1 0-501,-12 4 1,0 4 275,1 8 1,1 1-226,-1-10 1,0 0 719,1 10 0,0 1 0,-1-4 0,1 1 0,0 3 0,-1 0 0</inkml:trace>
  <inkml:trace contextRef="#ctx0" brushRef="#br1" timeOffset="253835">17298 14118 8252,'0'-21'270,"0"0"-180,20 2 0,-16 0 0,38-3-90,-22 1 0,20-2 90,-6 2 90,17-2-180,-11 9-856,8 2 856,-16 10-24,-6 2 24,0 19 0,-2 13 90,-12 11-135,-5-8 0,-3 0 135,-4 12-90,-12-16 0,-2 0 0,7 14 0,-45-4 0,46-1-45,-18-16 0,-3-1 45,2 8 0,-14 10 0,18-26 633,12 3-633,9-13 337,24-1-427,10-4 180,13 0-90,19 0 0,-28 0 270,24 0 1259,-32 0-1259,7 0-180,-26 12-90,0 0 0,-39 1 0,-21 20 0,18-25 0,-3 0-894,-6 10 1,1 1 668,5-7 0,1-1-450,-2 0 1,-1 0-1035,-15 4 0,0-2 1709,13-3 0,1-1 0,-10 2 0,2-1 0,-12 1 0</inkml:trace>
  <inkml:trace contextRef="#ctx0" brushRef="#br1" timeOffset="256331">17870 15438 9332,'10'-14'1979,"-7"1"-1440,7 5-179,-10-1-90,0 2-360,0 17 90,-21 34 0,-6 3-479,8-10 0,-2 0 479,1-8 0,0 0 0,3 2 0,2 0 44,-2 1 1,0 1-90,-5 10 1,0 1-1,6-13 0,1 0 45,-6 13 0,3-2-115,6-1 25,1 3 180,11-22-90,0-7-90,17-2-450,17-5 270,9-4-405,-6-2 1,1-3-46,13-14-1563,-6 7 1,0 0 1472,9-10 193,-19 3 0,-2 3 747,11 8 0,-4-26 0,-3 10 1</inkml:trace>
  <inkml:trace contextRef="#ctx0" brushRef="#br1" timeOffset="256513">18115 15695 9422,'-14'-6'899,"10"-1"-719,-20 4 1709,15-1-1889,-2 25 0,5 36-180,6 1-1390,6-1 1,2 1 714,-7-24 1,1 1 854,11 29 0,2 0 0,-6-24 0,1-1 0,6 13 0,0 0 0</inkml:trace>
  <inkml:trace contextRef="#ctx0" brushRef="#br1" timeOffset="261396">23445 14623 7713,'3'-5'179,"-1"0"1,0 2-90,0-2-90,1 1 0,-1 0 0,2-2 0,-2 2-90,1-1 2609,-3 2-2969,-14 1 270,2-10 90,-10-3 90,11-10 0,5 5 0,6 1 0,0 4 0,17-1 90,-12-1-180,33 0 90,-18 0-90,22 1 180,-8 1-90,2 2 90,-2 4-90,12 3 0,-13 3 90,16 23-90,-26-15 90,4 39-90,-17-23 0,-3 23 0,-4-7 0,-3 2 0,-18 2 0,13 1 0,-22-11 0,-4-1-230,4 17 230,-11-8 0,-2-2-741,-2 5 741,17-16 0,0 0 90,-21 15-90,17-14 90,-12 8-180,28-22 0,-5-1 270,39-33-1,24-3-134,-20 1 0,4-1 180,19 3 0,1 4-351,10-6 170,-6 9 1,1 4-643,-21 8 1,0 1 462,12-3 0,1-1-810,3 2 1,-1 0-174,-8 3 1,-1-1 1117,12-2 0,-1 0 0,-12 3 0,-2 0 0,1 0 0,0 0 0</inkml:trace>
  <inkml:trace contextRef="#ctx0" brushRef="#br1" timeOffset="264617">32005 12935 10231,'0'-10'1259,"0"0"-899,0 1-180,0 2 90,0-3-270,0 5 0,0 15 0,0 8 0,-19 23 0,-2-9 0,2-4 0,-3 0-90,-13 0 180,6 17-90,14-29-90,7 3 90,8-9-180,0 3 0,0 1-180,21-3-449,0 8 359,4-9-269,12 3-91,-19-7 90,17-2-89,-7-1 809,15-2 0,-12 1 0,11-2 0</inkml:trace>
  <inkml:trace contextRef="#ctx0" brushRef="#br1" timeOffset="264796">32123 13135 10591,'-14'-3'450,"-5"2"269,17-4-629,-6 25-180,27 31-449,-15 4-721,13-14 0,-1 0-449,-13 19 629,11-27 1,0 1 1079,-11 1 0,-2 1 0,10 2 0,2 1 0,-7 0 0,0 0 0</inkml:trace>
  <inkml:trace contextRef="#ctx0" brushRef="#br1" timeOffset="265963">18153 17367 9691,'0'35'0,"0"-6"0,0 6-89,0-5 178,0 3-178,0 1 178,0-2-89,0-2-89,16-3 89,-12-3 89,27 3-89,-6-7 0,9 1 0,4-9 0,-3-4 0,4-1 0,23-2-89,-10-3 133,-10-1 1,1-1-421,6 0 466,8 0 0,-16 2 0,-17-1-360,0 2-179,-18 1-631,-3 5 541,-28 1 539,-12 13 0,-15-6 0,-4 5 0</inkml:trace>
  <inkml:trace contextRef="#ctx0" brushRef="#br1" timeOffset="266114">18143 17501 8162,'32'-39'720,"20"0"-630,-31 0-686,27 0 506,-12 3 180,6 2-450,0 4-449,3 4-360,0 6 1169,1 7 0,1 6 0,1 4 0</inkml:trace>
  <inkml:trace contextRef="#ctx0" brushRef="#br1" timeOffset="267363">23885 16370 8702,'-19'4'900,"-12"-3"-721,5 4-89,-8-5 0,-4 1-180,-1-1 90,9 0-90,-10-13 90,26-6 0,-3-20 0,16 5 0,26-19-90,-18 18 90,25 6 0,6 1-1614,-10-3 1614,2 12 0,3 3-87,20 1 87,-14 6 0,21 6 90,-28 26-420,14 12 330,-25 12 90,1 3-90,-16-10 0,-2 0 0,-4 3 0,-18 16 0,13-14 0,-11-10 0,-4-1 90,-5 2-180,1 8 90,-17-20 0,35-3 0,-31-4 935,21-4-935,-9-7 607,11-17-607,7-12 669,25 2-669,-13-17 135,24 26 0,6 3-45,0-15-90,17 8 0,4 4-338,-22 10 0,1 1-427,30-8 0,2 0-686,-24 8 0,1 1 1451,14-3 0,1 0 0,-15 2 0,-1 2 0,1-1 0,0 0 0</inkml:trace>
  <inkml:trace contextRef="#ctx0" brushRef="#br1" timeOffset="268446">32192 14951 9422,'0'-5'2158,"-14"2"-1708,10-1-90,-10 2 90,14-1-360,0-1-180,0 1 90,0 16 0,0 8 0,0 9 0,0 3 90,16 17-90,1-9 0,11 18 0,-10-28 0,0 0 0,9 15 0,-2-7 0,2-2-557,9 5 557,-12-16 0,1-1 0,12 7 0,-1-3 0,1-2 0,8 7 90,-12-11 0,9 10-239,-25-20 239,-1 2-1350,-12-10-269,-26-2-810,-31-17 990,-2 10 1032,16-12 1,0-2-1,-14 1 1,-4-15 0</inkml:trace>
  <inkml:trace contextRef="#ctx0" brushRef="#br1" timeOffset="268579">32022 14740 11580,'43'-33'270,"-12"11"0,-1 1-270,13-8 0,-2 6 0,1 2-1713,15 0 1353,-20 8 0,1 2-989,2 4 0,-2 2-900,19-1 2249,-20 3 0,-2 1 0,8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1T08:46:47.712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3640 2068 25888,'-25'18'1942,"5"-1"-1868,20 22-3523,0-2 1469,0 8 510,0 8 574,0 7 157,0 5-59,0-31 0,0 1-106,-1-1 1,2 1-45,7-1 1,0 0 760,-7 0 0,1-1 72,14 31-266,-3-2-11,-10-8 279,9-5-286,-12-8 372,8-7-247,-6-9 325,5-7-851,-7-8 1270,-16-23 75,-4-26-1162,1-15 432,-1 17 1,3-2-73,14 4 1,0-1 193,-17-6 1,0-2-123,17 0 1,2-4 324,-9 1 0,-3-4 0,4 2-298,6-6 0,3-2 33,-6-3 1,0-4-1,5 6 428,10 9 0,3 2 47,-3-5 1,0-3 0,6 8 414,11 14 1,3 4 119,2-17 0,0 6 1022,15 22 738,9 2-273,-26 15-470,18 19-1074,-24 8-1340,5 11-612,-16 18-1051,-5-18 604,-3-3 1,-4 0-1616,-24 7 1295,11-6 1,-1-1 1804,-16 3 0,-14 8 0,15-18 1</inkml:trace>
  <inkml:trace contextRef="#ctx0" brushRef="#br0" timeOffset="501">4438 1839 26967,'0'45'-6385,"0"-7"4346,0 3 975,15-7-629,-11-1 1152,11 0-427,-15-3 1048,0-4-1677,0 4 1597,0-12-90,0 5-629,0-16 1018,0-21-351,0-15 71,0-33-468,0 9-451,0-7 180,17 14 704,-13 3-514,37 0 897,-23 5 1,25 5-1,-11 4 1</inkml:trace>
  <inkml:trace contextRef="#ctx0" brushRef="#br0" timeOffset="834">5358 1759 24629,'-21'-20'-5243,"-2"8"4653,-24 4 1535,13 22 1319,-1-10-1523,9 33-879,2-17 543,3 34-1283,3-19 1705,9 30-1220,25-33-1440,14 9-657,13-23 1605,17-10 1057,-24-1-646,22-27 2013,-30 14-1401,-9-23 0,-5-4 39,-4 13-691,-21-43-1580,-14 35 2057,-23 5 0,21 10 0,2 13 0</inkml:trace>
  <inkml:trace contextRef="#ctx0" brushRef="#br0" timeOffset="1423">5940 1713 23189,'-54'22'3342,"2"11"-3322,19-18 477,-3 14-914,5-2 51,13-1-511,-9 3 620,24-1-1186,-11 11-111,14-11-502,24 11-771,13-21 2223,-2-8 0,2-1 69,24-4 715,4-1-344,-2-20 1990,-16-10-1157,-11 2 1,-2-4 1047,1-20-987,-10 7 1,-5 0-694,-5-13-100,-9 12 0,-1-7 1,-2 5-239,-2 8 1,-2 0 162,-3-9 0,-4-6 0,0 8-2127,-13-17 900,3 18 0,-1 2-1057,0 4 745,6-1 104,3 26 1273,7 20 724,-7 25-266,16-3 1,5 3-254,-3-2 1,3 1 103,9 16 1,2-1 43,-6-17 0,0 0-93,2 9 0,0-1 52,8 14-617,1-3-438,1-4 571,-8-16 1,1-1 248,12 10 166,-7-9 0,0-3 391,3-2 198,13 4 181,-23-20 501,5-2 322,-11-7 422,-3 0-203,0-22-766,-1-4-21,-2-2 94,0-14-707,-5 18-1127,-1-12 98,-1 9-830,17 35-280,2 7 321,24 26 1411,6-4 0,-3-14 0,4-6 0</inkml:trace>
  <inkml:trace contextRef="#ctx0" brushRef="#br0" timeOffset="1634">7247 1657 24539,'-34'19'2957,"3"1"-2709,2 24-1697,14-11 46,5 4 59,10-10-198,0 1 386,0-2-800,29 1-710,-22-3-458,52-1 1058,-15 1 698,14-8 1560,3-3 0,-16-8 0,1-5 0</inkml:trace>
  <inkml:trace contextRef="#ctx0" brushRef="#br0" timeOffset="1955">7770 1335 23279,'0'19'-5216,"0"-2"3088,7-3 126,-5 2 1205,6 4-348,-2 6 551,0 7 280,13 23-1823,-5-8 1792,0-7 0,1-1-346,5 8 25,-2-8 0,1-2-402,3 2 361,8 11 751,-2-10 0,-8-14 0,5 7 1</inkml:trace>
  <inkml:trace contextRef="#ctx0" brushRef="#br0" timeOffset="2107">7802 1826 24089,'0'-23'-6386,"0"3"4258,20 3 4512,-14 0-2017,27 2 1,8 1 617,-4-7-1166,14 2 1,4 3 324,4-1 0,-22 8 0,-1 0 0,14 1 0</inkml:trace>
  <inkml:trace contextRef="#ctx0" brushRef="#br0" timeOffset="2417">8812 1523 22740,'-29'0'809,"3"0"-719,8 0 0,1 20-278,1-15 1358,1 35-2162,3-12 273,6 10-558,1 15-66,28-21-542,-18 9 24,38-16 690,-38-1-2285,37-2 2670,-36-2-1442,37-2 1577,-25-3 813,18-3 1,-9-2 0,-1-2 0</inkml:trace>
  <inkml:trace contextRef="#ctx0" brushRef="#br0" timeOffset="3669">8922 1618 23189,'-11'-6'-2758,"-1"2"3154,1-1-1034,-5 2 1052,3-1-284,-6 1 91,4 1 64,-4 1-349,-22 1 1023,16 21-323,-18-16 486,20 36-1331,3-24 877,-2 33-1073,11-19-397,2 25-398,32-24-636,-18 9 820,31-22 0,5-3 38,-7 11 781,15-6 0,2-3-616,-1 1 1046,-12-6 0,-3-1 338,-10-2-138,16 5 737,-38-8-1617,11 4-947,-65 9 1957,8-2-418,4-4 1,-9 1 0,3-1 0,-1 1 0,0-1 0,3 0 0,0 0 0,0-1 0</inkml:trace>
  <inkml:trace contextRef="#ctx0" brushRef="#br0" timeOffset="4534">2220 4607 25078,'0'19'-6385,"0"0"4256,0 46 1065,0-15 430,0-2 0,0 2-511,0 14 93,0-10 0,0-1-345,0 6 1077,0-23 1,0-1 0,0 7 0,0-3 0</inkml:trace>
  <inkml:trace contextRef="#ctx0" brushRef="#br0" timeOffset="4701">2175 4548 24359,'-23'-44'-8688,"-5"6"6283,17 2 462,-1 15 2799,4 1 0,28 33 0,4 7 0</inkml:trace>
  <inkml:trace contextRef="#ctx0" brushRef="#br0" timeOffset="5053">3078 4654 23909,'2'5'-8690,"0"2"6684,-26 8 5902,18 3-3808,-38 23 1230,14-8-591,-9 15-250,11-11-828,-2 0 2381,25-1-1387,-13 10-1914,18-14 380,17 13-1422,-12-26 453,41 0 1246,-3-13 712,17-4 179,-20-19 1,-1-7 1500,9-3-1227,-11-16 0,-2-5 666,-1-6 4,-13 0 0,-4-2-309,-10 22 1,-3-1-916,0-11 0,-2-1-373,-2 3 1,0 3-1447,0-18 623,-10 19 1,-1 4-1093,6 5 746,-16 6 470,21 34 225,0 25 116,18 13-384,-3 1 1,2 1 162,3-13 0,3 1 929,1 9 0,3 5 0,-1-5 0,1 0 1,1-2-1,-3-4 0,1 0 0,0 0 1</inkml:trace>
  <inkml:trace contextRef="#ctx0" brushRef="#br0" timeOffset="5820">5513 4622 24629,'0'-12'-5487,"0"0"3359,0 28 1064,17-15 2695,-12 45-2676,26-7 435,-8 14 94,-5-16 0,0-1-1635,5 8 1829,-6-10 0,-1-1-344,0 0-288,9 5-898,-11-20 1820,-1-4 106,-11-5-93,13-5 1521,-10-1-283,12-38 247,-7 9-861,1-13 0,-1-2 318,4-10-383,-5 17 0,-1 0-180,1-1 1,-1 3 508,2-15-1564,6-16 690,-9 37-348,4 0 513,-4 20 953,10 23-2030,-7-11-182,19 53-758,-10-34 455,3 10 1,2 1 1301,9-1 0,16 9 0,-10-17 0</inkml:trace>
  <inkml:trace contextRef="#ctx0" brushRef="#br0" timeOffset="6153">6635 4530 24179,'-49'-8'-894,"1"1"607,7 7 784,-18 20 671,17-15-870,-11 32 39,25-13-363,4-2-105,13 15-527,3-16-287,33 7-905,11 1-182,16-20 1540,3 2-135,-10-11 401,2 0 356,14-20 1566,-17 15-663,-13-13 1,-2-4 1458,-3-4-592,1-10-1427,-18 3-1027,1 21 283,-6-12-1111,3 13 0,-4 17-2660,14 29 986,2 9 1217,0-10 0,3-3-511,8-2 2337,19 14 0,-19-30 0,11 2 0</inkml:trace>
  <inkml:trace contextRef="#ctx0" brushRef="#br0" timeOffset="6523">7228 4576 24718,'1'-11'-5439,"-1"16"3063,1 16 1045,20 9 326,-16 2 238,33 6 671,-33-9-443,25 16-1665,-19-21 1149,3 1 536,3-11 718,-15-4-637,9-5 1462,-4-2-411,4-18 872,5-13-135,-5-9-681,-1 4 0,1 0 605,1-11-863,5-13 671,-8 21-1360,-3 6 251,1 6-400,-2 5-1,1 10 997,4 4 920,-2 23-2790,11 9 572,-5 10-29,4-4 1,1 0-792,2 0 580,0 0 0,2-4-166,-1-14-436,17 12-644,-16-25 3758,6 7-545,-11-9-371,-1-21 1,-2 16 0,0-15 0</inkml:trace>
  <inkml:trace contextRef="#ctx0" brushRef="#br0" timeOffset="6668">7880 4575 23279,'2'-15'-5056,"0"-3"3327,0 16 3760,3-4-1541,-2 6 296,10 16-2209,-1-12 1459,19 26-1723,-7-11 1400,12-1 277,-5 13-2074,2-27 1924,4 23-1443,0-24 2826,4 16-2056,1-18 1184,0 6 1,-1-7-1,0 0 1</inkml:trace>
  <inkml:trace contextRef="#ctx0" brushRef="#br0" timeOffset="6955">8558 4534 23279,'0'-15'-5216,"0"-4"3088,0 4 1063,0-1 427,0 4 212,0 2 32,0-8 166,0 3-1368,0-13 1596,26 9 1852,5-14-377,13 15 1027,5-15-598,-18 20 404,0-7-365,-16 15 261,-8-2-646,-24 5-1848,-13 0 607,-10 2-1042,-10 15 932,19-3 0,0 2-270,-19 20 70,11-5 1,1 1-279,0 9 397,19-3 0,4 1-762,4 5-408,11 12-1272,40-22-742,1-5 1476,-2-15 1,7-3 1539,-2-4 1,3-2 0,-1-1 0,12 1-1,2-1 1,-4-2 0,-1 0 0,0 0 0</inkml:trace>
  <inkml:trace contextRef="#ctx0" brushRef="#br0" timeOffset="19717">2350 6636 26607,'-9'21'-3126,"1"-2"1765,8 24-1159,0-3 1249,8-6 1,2 2-1060,11 22 814,-2-7 1,2 0-505,11 6 1582,-17-21 0,0-1 0,5 7 0,-1-3 0</inkml:trace>
  <inkml:trace contextRef="#ctx0" brushRef="#br0" timeOffset="20701">1937 7153 24539,'19'-17'1232,"17"13"-550,-31-35-3579,41 20 4401,-24-24-2298,24 5 1243,-10-5-569,2-3-129,-2-2-266,-2-1-44,-1-1 1458,-5 0-2165,0 2 1546,-5 2-765,-3 4 173,-4 5 110,-5 4-204,-2 6-79,-3-1-322,-4 13 50,0-1 90,-2 50-320,0-12 426,8 16 0,4 2-790,8 4 116,4 18 260,-9-29 0,-1-1-572,3 16 232,-4-9 0,1-2-912,2 5 2144,-6-9 1,-3 0-1,-5 4 1,5 11-1</inkml:trace>
  <inkml:trace contextRef="#ctx0" brushRef="#br0" timeOffset="20867">2525 7351 24898,'37'3'501,"-4"-1"-546,2-17 1577,-2 11-1723,4-25-731,4 26-768,7-29 246,3 28 1562,-24-14 1,2-2 0,32 6 0,-29-2-1,-1 0 1</inkml:trace>
  <inkml:trace contextRef="#ctx0" brushRef="#br0" timeOffset="21417">4830 6705 24898,'0'37'-6385,"0"4"4256,0-9 1065,16 2-609,-13-9 1100,13-1 59,-6 5-286,-7-8-2651,14 7 2076,-15-15 1259,4 0 0,-6-9 0,0 0 0</inkml:trace>
  <inkml:trace contextRef="#ctx0" brushRef="#br0" timeOffset="21669">4708 6199 23099,'0'-4'-2129,"0"1"1,0 2 0</inkml:trace>
  <inkml:trace contextRef="#ctx0" brushRef="#br0" timeOffset="22107">5480 6877 23369,'9'14'-7128,"-3"0"4076,0 6 1537,0-3 568,3 21 490,-1-11 260,1 11 1,0 3-1,1 4-806,-1 1 0,0 0 1009,-2-3 224,-2-8 0,0-2-28,2 1-57,-2 11-213,-2-27-513,-2 0 834,-18-31 381,12-19-703,-11-2 0,0-3-24,13 2 1,3 0 187,-8-8 0,2 0 35,5 8 1,2 0 32,-5-1 1,0 0 84,2 0 0,1-1-50,-3-10 0,0 1-588,4-19 757,-2 21 0,4 3 497,16 6 338,-13 2-764,26 25 1874,-19 19-2022,13 16-172,-5 23-683,-8-5-629,1 15 158,-12-28-2272,2 16 3223,-3-26 0,0-4 0,0-11 1</inkml:trace>
  <inkml:trace contextRef="#ctx0" brushRef="#br0" timeOffset="22484">5760 6027 23279,'28'30'-5676,"-9"-7"4222,0 12 1,-1 4-383,2 11 1127,0-1 1,0 2 249,-8-18 0,-1 0 153,5 9 0,-1 1 130,0 1 1,-2-2-2043,10 19 1842,-6-11 0,0-2 50,0 2 214,-3-13 1,-2-3-23,-1-1-84,4 0-246,-9-20 126,-1-6 527,-2-4 225,3-18 999,-2 12 843,6-55-1140,-2 29-356,0-12 1,0-3 476,2-1-96,6-11-171,-7 24-77,1 7-918,1 11-277,5-2 1491,-2 14 331,15 17-1257,-8-9-421,1 25 0,0 5-1048,9-7 629,-9 2 1,1 3-551,6-7 0,2-3-940,18 10 1921,-15-12 1,0-4 0,19-5 0,-1-5 0</inkml:trace>
  <inkml:trace contextRef="#ctx0" brushRef="#br0" timeOffset="22734">7103 6539 24449,'-43'-13'-2015,"-7"4"1974,9 5 170,-3 18 1345,13-10-1026,3 32-615,2-31 629,1 53-1278,13-36 546,13 15 0,4 1-1298,0-9-95,36 14-482,-10-28 1050,23-6 1047,-11-4-679,-15-21 1881,0 12-191,-24-32-808,13 19 674,-17-32-1455,0 17-1729,-22-22 1978,16 26 0,-40-8 1,17 15-1</inkml:trace>
  <inkml:trace contextRef="#ctx0" brushRef="#br0" timeOffset="23085">7238 6465 23459,'24'16'-4055,"-2"11"1266,-1-14 2612,0 13-913,-3-6 496,9 11 71,-7-6 32,12 20-1370,-14-17 1173,9 14 348,-13-19-501,7 12 489,-13-22-1707,3 3 1696,-9-35 661,1-14 188,-3-16-66,0-6 45,0 10 319,0-2-210,0 2 730,18-9-117,-13 22-1025,28-4 1525,-19 27 197,16 3 163,-10 24-1876,2-13 1024,-6 38-1881,1-20-374,-1 23-1241,10 12-718,-7-15 2511,-2-7 1,1-1 0,1 3-1,7 7 1</inkml:trace>
  <inkml:trace contextRef="#ctx0" brushRef="#br0" timeOffset="23369">8002 6736 24089,'9'0'270,"0"0"-90,8-7 1188,-3 0-696,27-14-256,-17 9-96,25-14-126,-25 12 227,8-12-254,-17 11-354,-1-12-1046,-10 10-485,-3-5 227,-21 2-599,0 5 308,-19-5 469,20 12 322,4 20 1192,15 9-2598,16 26 469,-12-10 1855,32 14 0,-6-22 0,22 7 0</inkml:trace>
  <inkml:trace contextRef="#ctx0" brushRef="#br0" timeOffset="23701">8783 6733 25258,'5'-17'-4250,"0"-3"2984,8-11 1469,-3 4 90,14-29-138,-8 19-121,-2 2 1,1 1 115,2-7-891,4-15 1087,-5 3-82,-6 12-243,-4 7 1,0 1-123,-1-4 113,-2-18-531,-2 25-339,-1-7 3,0 23 66,0 26-234,0 7 50,0 28-513,0 16 501,17-9 204,-15-17 0,0 1-615,14 2 0,2-3-915,4 20 2202,-7-21 1,2-3-1,13 8 1,-9-4-1</inkml:trace>
  <inkml:trace contextRef="#ctx0" brushRef="#br0" timeOffset="24001">9395 5983 23639,'3'-30'-5464,"2"2"3981,1 5 1349,4 3 711,0 5 136,4 2 453,3 4 211,1 5-818,13 2 1076,-8 17-1130,19 10-312,-20 9-635,-4-3 0,-2 1-1132,-3 13 502,-6-12 1,-1 2-96,-3 6 0,-4 0 260,-7-9 0,-2 1 248,0 22 1,0 0 536,-13 5 156,7-14 1,3-1 731,9-1-1108,-10 21 537,14-41-2302,36 5 2347,-7-25 0,34-2 0,-16-2 0</inkml:trace>
  <inkml:trace contextRef="#ctx0" brushRef="#br0" timeOffset="24634">10813 5830 22200,'-41'16'4074,"-10"14"-3826,22 12-1032,7-5 1,2 2-475,6 17 549,2-6 0,4 1-513,6 9 567,12-13 0,0 0-1294,-3-1 493,15-17 1,5-2-454,14 9 1030,11-13 893,-14-11 1,0-2 546,6-3-107,-8-3 0,-2-6 1302,0-20 542,4 16 199,-26-37-2157,-1 37 1243,-10-36-2659,3 18-126,-25-2-1327,-7-3-305,-14 26 2697,3-8 1,9 11 0,2 0-1</inkml:trace>
  <inkml:trace contextRef="#ctx0" brushRef="#br0" timeOffset="25167">11662 5818 22920,'0'16'-5843,"-3"4"4595,-16 10 2123,-9-1 463,8 9-1223,-6-6 507,3 23-826,11-24-510,6 6 1412,3-15-498,3-2-1179,0-5-452,24 3 772,3-6-531,30 1 854,-13-7-758,-5-3 0,0-1 1403,5-1 1,20 0-1,-31-1 1</inkml:trace>
  <inkml:trace contextRef="#ctx0" brushRef="#br0" timeOffset="25400">11783 6016 22920,'0'-4'-5846,"0"24"3717,0 12 1065,0 14 425,0 6 214,0-7 211,0 5-15,0 3-1019,0-15 1,0 0 257,0 19 990,0-20 0,0-2 0,0 10 0,0-3 0</inkml:trace>
  <inkml:trace contextRef="#ctx0" brushRef="#br0" timeOffset="26101">12575 5899 22920,'-41'0'179,"20"19"-12,-14-14 419,31 35-2793,-29-20 3232,13 37-1771,-7-18 622,5 15-600,11 0-329,5-14-223,3 23-293,3-32 1471,23 12-2314,6-25 2218,26 0 10,-11-13 777,2-2 623,2-24 768,-12 16-938,-8-20 0,-3-3 401,2 8-451,-9-11 0,-3-2-389,-6 0-473,1-11-457,-10 5-1078,0 11-875,-19-10-496,14 23 636,-27-3 1333,29 30 475,-10 11 752,13 12-1745,23 20-33,3-19 392,14 12 613,-4-18 275,-8-4 17,12 5 0,-10-13 0,7 4 1</inkml:trace>
  <inkml:trace contextRef="#ctx0" brushRef="#br0" timeOffset="26419">12688 6148 23549,'39'0'90,"-6"-12"1694,-1 9-1966,-2-22-690,21 14 375,-9-17 592,-6 15 0,0 2 1,5-11-1,11 3 1</inkml:trace>
  <inkml:trace contextRef="#ctx0" brushRef="#br0" timeOffset="26917">13218 5697 23909,'0'-7'-4677,"0"0"2909,17 4 4657,-12 16-5245,28 10 2241,-29 10-715,25 1 263,-13 14-1676,0-9 1897,1 0 0,-1 0-390,-5 10-513,2-17 1,1 1 1148,3 31-854,-3-19 806,-5-9 0,0-2-226,0 0 504,2 9 164,-5-24-710,-1 1 268,-3-32 1067,0-6-163,-2-18-217,0-16-45,0 19 23,0-15-29,0 21 34,0-1 11,21 7 991,4 2 242,23 10 208,-11 3 96,2 6-383,2 20-872,-9 9-584,7 12-172,-21-11 0,-3 1-2122,6 6-143,2 26-550,-16-31 360,-3 8 221,-22-18 2345,13-2-860,-41-1 1642,19-3-275,-26-2-74,8-3 0,0-6 1,-1-1-1</inkml:trace>
  <inkml:trace contextRef="#ctx0" brushRef="#br0" timeOffset="119782">14335 4024 24629,'-2'-3'-7804,"1"0"4938,1 17 2725,0 9-107,14 11-715,-10 25 831,24-16-189,-25 0 0,-3 1-1281,12 12 1700,-7-6 0,-2 1 365,-1 9-561,1-1 0,1 0 70,-4-3 379,-7-9 1,0-4 190,3-11 343,-10 2-661,2-23 1591,0-25-2112,1-15 0,0-8 70,5 6 0,2-4 215,1-8 0,1-5 0,0 4-73,2 4 0,0-1-62,-1-4 0,0-4 0,3 3 149,6 6 0,0 1-284,-7-10 0,2 3-1243,31-9 3015,-30 9-850,33 8 1035,-11-1-382,9 16 640,8-3-148,-19 19 242,15 3-280,-21 4-1304,8 20-268,-21 1-2268,1 25 501,-6-14-1579,-17 18 821,-6-20 591,1 11 1619,-18-15 1,35 0 0,-17-1 0</inkml:trace>
  <inkml:trace contextRef="#ctx0" brushRef="#br0" timeOffset="120085">14928 3978 22650,'9'0'899,"-2"0"-809,1 0 90,-2 0-180,-1 11-2770,0-8 1881,0 8-813,1 1-410,0-1-24,1 11 3,2 7 4,-2-6-62,2 10 2136,-3-10-864,-1 0 1120,1-2-163,-1 3 2,0-8 740,1 1-824,-4-11 48,1-2-122,-1-16 321,0-12-458,0-9 405,-2-22 0,1 17 1,-1-14-1</inkml:trace>
  <inkml:trace contextRef="#ctx0" brushRef="#br0" timeOffset="120329">15543 3957 25528,'0'39'-7105,"0"-6"4437,0 1 704,19-5-174,-15 3 1839,26 14 0,-17-10 1,11 10-1</inkml:trace>
  <inkml:trace contextRef="#ctx0" brushRef="#br0" timeOffset="120488">15590 3563 22740,'0'-8'-1889,"0"23"0,0 10 0,0 24 1</inkml:trace>
  <inkml:trace contextRef="#ctx0" brushRef="#br0" timeOffset="120709">16128 3916 23819,'0'5'-4407,"-17"1"8518,12 1-4104,-26 0 1392,11 10-1017,3-4-114,-26 21-109,36-10-1906,-13 14 0,1 2 1537,16 0-1567,5-4 1,1-1 1459,2-7 1,43-4 0,-10-3 0</inkml:trace>
  <inkml:trace contextRef="#ctx0" brushRef="#br0" timeOffset="121033">16388 4062 21570,'38'0'630,"3"0"-450,-8 0 0,2 0-90,-10 0 180,-1 0-1,9-16 436,-12 12 293,5-36-1190,-19 25-42,-22-18-1749,-14 22 1406,-24 5 347,11 21 861,-6 5-560,31 21-1256,-2-6-447,44 14-574,3-18 1865,0-12 0,4-2 362,1-5 0,1-2 0,6 0 0,3-1 0,2-1 0,1 0 0</inkml:trace>
  <inkml:trace contextRef="#ctx0" brushRef="#br0" timeOffset="140231">16452 5655 26248,'0'-4'-6206,"0"-1"4077,-14 3 3526,10-3-2843,-10 2 2270,-4-1-262,14 0-1101,-28-1-15,28 2 198,-22-1 1107,14-2-1465,-2 2 1877,2 0-1432,11 0-1271,-3 0 1320,4-3-1092,0-7 1308,18 3 634,1-10 15,2 10 527,8-2 122,-14 9 1233,3 20-2463,-6 27-594,-12 3 666,-8-6 0,-5-1-1532,-13 6 1149,3 0 0,-3-1-878,-22 0 442,28-9 1,1-3-533,-4-10 2658,12 0 27,11-15-1652,22-3 856,9-15 611,12 7-594,18-8-14,-21 12-561,-5 0 1,0 0-711,8 0 710,12 0 761,-18 0-1378,0 0 333,0 0 0,0 0 0,-1 0 0</inkml:trace>
  <inkml:trace contextRef="#ctx0" brushRef="#br0" timeOffset="140548">17367 5516 23729,'-24'-12'-2771,"18"2"-1467,-35 3 5751,16 2-921,-10 3 260,-1 0-246,-1 21 486,10-14-838,-6 31 556,21-14 599,4 16-2366,26-16-257,32 5 326,-2-24 849,-2 3 0,1-1-720,5-5 669,-10-8 0,0-4 813,4-13-284,-14 3 1,-5-3 600,-7-11-169,5 1-879,-23 1-1945,5 9-518,-35-11 2224,-7 24 1,-14-5 0,2 12 0</inkml:trace>
  <inkml:trace contextRef="#ctx0" brushRef="#br0" timeOffset="152973">3050 11642 22380,'0'-5'-2099,"0"13"1,0 4-1</inkml:trace>
  <inkml:trace contextRef="#ctx0" brushRef="#br0" timeOffset="153965">2990 11597 21840,'0'13'-5936,"0"8"3808,0 15 1154,0 5 425,0-3 123,0 5 212,0 5-14,0 2-1368,0 1 1596,15 0-187,-13-16 0,0-1 172,12 18-158,-13-14 0,-2-2 236,1 1-63,8 10-215,-6-25 46,5-1-306,-7-9 1029,0-5-449,-15-23 274,11-15-761,-10-16-123,2-8 475,10 15 0,1-1 21,-5 7 1,0-1 188,2-30 1,1-1-165,2 26 0,1 1-75,-2-5 1,-1-3 0,1 4 3,1 8 0,2 1 297,8-9 1,1 1 798,-6-4-570,29 8 1284,-30 8-1233,28 4 1495,-13 14 90,16 2 247,-17 25-2428,9-11 1023,-23 34-1387,18-17-819,-15 21 754,7 10-1655,-9-9 1114,-2-6 0,-1 0-1289,-1 8 1620,-18 2 1,-2-1-696,11-2 1618,-18-9 0,1-3 0,22-4 0,-10-4 0</inkml:trace>
  <inkml:trace contextRef="#ctx0" brushRef="#br0" timeOffset="154281">3437 11428 22290,'4'0'719,"0"0"-629,-1 0-90,0 14-3154,2-10 2190,1 24-739,3-25 1816,5 40-2291,-3-26 303,7 37-350,-7-29-78,2 11 1976,-5-14-804,0-1 814,-3-3-975,2-3 1075,-3-4-150,0-4 367,-1-2 591,-1-23 229,0 14 1146,-1-42-1226,1 23-333,-1-26-201,2 7-583,3-22 604,1 16 1,2-12 0,-1 24 0</inkml:trace>
  <inkml:trace contextRef="#ctx0" brushRef="#br0" timeOffset="154615">4322 11420 23909,'0'-31'-4587,"-18"13"2517,13-2 134,-30 11 3220,14-2-994,-19 5 492,8 26 541,2-15-1277,10 30 1,3 5 650,-3-12-338,6 8 0,3 0 455,7-7-2035,4 4 354,0-12-491,17-3-591,-13-6-386,32-10 3149,-19 4-1028,5-25 1288,1 14 575,-20-36-2146,8 13 956,-11-12-988,0 4-85,-23 5-1727,0 17 2298,-5-10 0,-5 22 0,14-5 1</inkml:trace>
  <inkml:trace contextRef="#ctx0" brushRef="#br0" timeOffset="155065">4768 11547 22110,'-17'28'-1725,"12"-5"-775,-13 0 3067,18-7-2317,0-2 582,0 0 425,0-3 207,0-4-1060,17-2 1623,3-18 1620,18-10-1014,-18-8 559,11-4 149,-27 4-1032,21-4 908,-22-4-989,14-4-427,-16-22-1420,5 14 1075,-5 8 0,-2-1-132,1-4-305,-20-14 237,15 26-654,-15 6 817,6 5-726,10 6 888,-10 7 456,14 4-13,-8 4 764,6 18 116,-6 11-17,30 8-858,4 23-111,1-17 115,1-4 0,-1 2-797,-7 7-97,10-9 1,2-1-752,-2 5 856,-5-10 1,0-2-505,6-1 1458,6 5 1,-11-20-1,-2-2 1</inkml:trace>
  <inkml:trace contextRef="#ctx0" brushRef="#br0" timeOffset="155222">5320 11304 23909,'-15'15'-447,"20"7"-5359,0 9 2952,27 1 1676,-28-6-417,32-4 669,-9 3 975,11-1 1,-1-11-1,-9-1 1</inkml:trace>
  <inkml:trace contextRef="#ctx0" brushRef="#br0" timeOffset="155398">5663 11334 24449,'-14'-17'-6376,"10"24"6812,-11 13 316,15 15-2593,21 3-257,-16-7 940,20-9 1,3 0 354,-6 8 599,9-6 0,4-3 0,5-8 0,13 3 0</inkml:trace>
  <inkml:trace contextRef="#ctx0" brushRef="#br0" timeOffset="155965">6595 10897 24718,'0'-10'-6025,"-16"2"5635,12 2-1648,-13 2 2978,4 3 386,10 25-1979,-20 10 1178,21 14-1244,-2-12 0,-1 0 949,5 12-972,0 18 458,11-33 1,3-2-2146,10 17 944,-1-9 0,0-1 460,0 0-223,-6-7 1,-3-1-344,-11-4 1355,18 7 0,-18-19 0,5-2 0</inkml:trace>
  <inkml:trace contextRef="#ctx0" brushRef="#br0" timeOffset="156081">6470 11381 23549,'-17'-27'-7544,"4"-1"4318,13 1 2816,29-16 1929,-5 11-1444,12 5 0,4 1 616,12-3-377,-16 12 1,0 1-1,19-2 1,-1 4 0</inkml:trace>
  <inkml:trace contextRef="#ctx0" brushRef="#br0" timeOffset="157082">8682 10881 23279,'-44'-6'-857,"-1"1"831,-2 2 129,-1 1-17,-2 2 88,1-2-92,-1 2-61,2 23 679,1-17-269,2 39-286,6-27 88,14 6 0,3 2-340,-7 4 34,-1 8-176,20-4-803,6-9-829,2 9 131,28-23 1087,2 5-712,26-15 1632,-7 4-352,-20-20 890,7 11 469,-30-26-1544,16 12 903,-18-15-1925,-16 3 1136,-8 6 0,-3 2 0,8 6 0</inkml:trace>
  <inkml:trace contextRef="#ctx0" brushRef="#br0" timeOffset="157584">8915 11034 22740,'0'32'-6296,"0"1"4078,0-5 1153,16 4-524,-13 3 1129,25 22-368,-15-14 206,2 14-1456,2-20 1473,-15 0 505,6-4-242,-8 5 936,0-12-652,0 5 561,0-20 1,-17-2 1842,-4-9 5,0-24-2440,-14 1 1001,20-26-1495,-16 7 371,15 5 0,2-3-121,3 9 0,0-1 35,-3-27 1,3-1-846,6 24 1,2-1 309,-3-21 1,5 2 1080,19-5-263,-18 24 1,4 3 912,35-5 1151,-34 10-953,39 7 1748,-27 9-489,30 6-194,-13 4-392,-9 24-1786,10 18-251,-31 3-993,6-10 0,-2 0-304,-8 1 1133,0 24 1,-16-28 0,-3 8 0</inkml:trace>
  <inkml:trace contextRef="#ctx0" brushRef="#br0" timeOffset="157831">9372 10187 22830,'8'0'899,"0"0"-539,0 0-180,0 20-3811,7 7 1529,-3 15 1278,-1-10 1,0 0-503,3 13-859,5 19 1113,-9-29 0,-1-1-1310,4 20 843,-1-10 0,0 0 1221,-1 5-507,-1-10 1,-2 0 891,-2 1 1,3 10 0,-7-20 0</inkml:trace>
  <inkml:trace contextRef="#ctx0" brushRef="#br0" timeOffset="157968">9307 10732 22020,'0'-27'-6385,"17"-11"6459,15 8 1445,9-6-1079,-6 20 0,1 2 865,10-4-1171,-4 7 1,0 2-1,8 4 1,15 2 0</inkml:trace>
  <inkml:trace contextRef="#ctx0" brushRef="#br0" timeOffset="158115">10023 10729 21930,'8'10'-7125,"-1"0"4777,1 2 719,-2-5 1181,0 3-305,-1-6 272,1 4 460,-2-3 0,1-1 0,-1-1 0</inkml:trace>
  <inkml:trace contextRef="#ctx0" brushRef="#br0" timeOffset="158256">9800 10080 23099,'-6'-11'-1145,"27"23"0,6 7 0</inkml:trace>
  <inkml:trace contextRef="#ctx0" brushRef="#br0" timeOffset="158581">10443 10406 23549,'-36'0'270,"1"13"1556,3 11-1872,14 8-1332,6 8 105,12-5-504,0 2 512,0 2-242,22 14-794,-16-15 957,25-8 0,6-4-166,-7 0 1286,3-11 0,2-4 624,5 1 739,-1-8 236,-4-1 84,8-3 842,-14-23-47,2-8-1174,-21-14-1753,-14 4 1,-4 0-1108,3-6 81,-22 1 0,-5 2 1436,6 6 0,-4 13 0,-1 3 1,-5-4-1</inkml:trace>
  <inkml:trace contextRef="#ctx0" brushRef="#br0" timeOffset="158948">10930 10475 22470,'7'6'-5015,"1"1"3404,2-1 1600,0 1-333,8 5 130,-3-1 32,5 3 20,-5-2-1084,0-1 1321,-1 2 21,3 5-659,-5-6 135,6 8-133,-9-12-377,1 2 495,-5-7 93,5-1 1206,-4-17-265,11-6 1019,-4 1 53,12-18-96,-7 15-200,4-2 238,-6-4-728,-1 26 30,-1-8 322,7 11-970,-6 0 282,15 14-972,-11-10 218,7 28-2367,-5-16 684,0 17-2115,2-4 3533,1 2 0,2 3 0,1 1 0</inkml:trace>
  <inkml:trace contextRef="#ctx0" brushRef="#br0" timeOffset="159078">12140 10561 26248,'6'0'-450,"-2"0"0,-1 0 0,-3 0 1</inkml:trace>
  <inkml:trace contextRef="#ctx0" brushRef="#br0" timeOffset="160715">1993 13455 23999,'-7'0'450,"-1"13"-1231,3-10 1818,-1 9-1925,3 3-535,-2-1 752,1 18-234,0-2-328,0 7-188,1 5 432,2 4-880,0 3 855,1 2 24,0 0-482,0-1 291,9-15 1,1 1 1056,-5 15 1,5-18 0,-1-1 0,-9 9 0</inkml:trace>
  <inkml:trace contextRef="#ctx0" brushRef="#br0" timeOffset="160881">1987 13232 23909,'-11'-19'-8946,"1"0"4507,-3 10 5163,5 17 0,8-5 1,0 13-1</inkml:trace>
  <inkml:trace contextRef="#ctx0" brushRef="#br0" timeOffset="161315">3038 13543 22200,'-39'-19'-2759,"17"4"936,-13 0 1611,15 5-132,-15 5 994,7 1-228,13 41-613,1-12-365,12 13 1,3 2-180,-7 6 485,15 2 1,5-2-1059,12 0 751,-3-8 0,3-4-942,12-18 1099,-14 6-238,7-21 1749,-19 5-290,17-6 842,-11-20 346,-2 15 688,-2-43-2143,-6 12 1,-2-1-640,-2 2 1,-2-1 351,2-15 0,-1 1-1123,-3-14 916,-10 18 0,0-1-735,8 13 1,-1 1-160,-15-11 1,1 3-1856,13-6 2044,-24 7 86,25 9 27,-22 4 492,22 13-562,-9 19 2773,12 26-2280,16 15-762,-12 16 112,17-32 1,1 0-173,-10 4 1,-1 2 889,13 1 1,2 0-1,-4 3 1,-2 1-1,3-1 1,-1 0-1</inkml:trace>
  <inkml:trace contextRef="#ctx0" brushRef="#br0" timeOffset="162781">5235 13155 22470,'-16'-16'-4934,"4"3"2838,12 5 1065,0 1 359,0 3 314,-9 0 909,7 18-592,-7 10-872,9 15 910,17 8-692,-12-1 415,13 6-270,-1 3-39,-13 3-316,25-1 39,-26 2 83,18-7 69,-18-1 1326,13-8-1034,-14-4 978,10-6-634,-11-6 125,4 1 61,-5-12-279,0-1 795,-17-30-379,-1-15-99,-2-1 0,2-4-668,0-28 563,0 10 1,2 0-307,7 16 0,2 0 291,-4-12 1,2-1-214,2 13 0,2 3 64,4-1 0,2 0-78,-1-30 389,-2 25 0,4 1 687,20-14-214,-9 17 1,2 3 712,13 5 644,20-5 262,-22 25 102,19 0-415,-10 27-1322,-17 7-1006,-7 14-916,-11 20 439,0-19-962,0 18-736,-17-18 303,12-1-460,-13-4 2762,1-5 1,13-5 0,-13-4 0</inkml:trace>
  <inkml:trace contextRef="#ctx0" brushRef="#br0" timeOffset="163065">5802 12875 22380,'16'0'540,"-2"0"-1,3 0-539,-6 17-2773,8 2 1309,-10 1-429,2 18 544,-3-20-960,-3 20 451,1-8-152,-1 12 177,0-10 1924,0 14-358,-4-24 1698,2 6-1514,-2-19-31,0-16 106,0-19-783,-1-28 218,0 6 640,0-5 1,0 14-1,0 1 1</inkml:trace>
  <inkml:trace contextRef="#ctx0" brushRef="#br0" timeOffset="163368">6528 12909 24089,'-40'0'450,"-4"0"-450,7 0 0,1 0-90,21 14 104,-14-10 259,25 26-1712,-24-4 1464,25 9-1657,-7 15 435,36-18-534,-20 7-367,47-15 1172,-29-3-841,25-9 2542,10-1-1186,-15-10 1208,-5-8 1,-1-1 804,2 4-464,-10-20 0,-3-3 443,-3 6-1200,-4-40-359,-14 28-1319,-24-11 1006,-17 2 1,-8 13-1,-10-7 1</inkml:trace>
  <inkml:trace contextRef="#ctx0" brushRef="#br0" timeOffset="164030">7272 12749 22290,'-51'0'270,"21"16"1105,-14-12-1378,26 31-1331,-19-18 2225,22 20-1958,-10-6 841,21 32-1256,-11-23 808,20-3 1,9-2-2072,16-8 1028,9 6 1014,5-18-537,-11-6 1580,2-5-237,0-4 1379,-2 0-226,-1-19 1498,6-11-1111,-11-10-1225,-9 7 0,-3-1-451,-1-12-516,-4-18-490,-7 14-353,-3-1 66,0-3 649,-10 17 0,-1 0-1322,5-17 1339,-14 14 0,0 2-790,15 1 638,-25-6 317,27 29-3,-8 18 2793,31 46-2805,4 0 505,1 0 1,1 1 33,-6-21 1,0 0 38,3 9 1,3 6-1,-3-6-205,-4-7 0,0-1-171,17 23 1,1-3 76,-3-11-1246,-8-13 0,0-3 2246,3-4-310,11-2 470,-20-13 663,3-20 945,-8-10-1061,-6-9 650,1-29-1273,-8 30-601,-1-17-608,-1 26-379,-14 12-193,10-4-1577,-10 28 2546,30 1-1219,5 23-78,21 0 907,-7-15 542,3 5-764,7-23 868,-12 6 0,12-9 1,-16 0-1</inkml:trace>
  <inkml:trace contextRef="#ctx0" brushRef="#br0" timeOffset="164166">8265 12839 23099,'0'-25'-4406,"0"-5"2187,-17 8 395,13 25 3726,-13 17-2440,33 32-1843,11-8 100,9 1 1946,8-15 1,-8-3-1,3-2 1</inkml:trace>
  <inkml:trace contextRef="#ctx0" brushRef="#br0" timeOffset="164398">8923 12738 23909,'-38'0'899,"0"0"-809,1 0-90,3 14 1112,17 4-1335,5 19-985,12-8-517,26 2-361,-20-9-347,53 0 1198,-32-3-406,32-2 413,-26-10 0,1-1 92,20 1 1306,-19-4 0,-1-1 1,13-2-1,-1 0 1</inkml:trace>
  <inkml:trace contextRef="#ctx0" brushRef="#br0" timeOffset="164620">9322 12348 23819,'-18'-16'-5157,"-9"3"4658,17 3-935,-5 5 2055,8 21-486,7 11-977,21 14 198,-10-9 0,1 0-1562,14 14 1812,-6-6 1,-1 0-1074,6 9 631,-9-11 1,2-1-1295,18 3 472,-24 7 1480,11-12 0,-17-12 0,7 5 0</inkml:trace>
  <inkml:trace contextRef="#ctx0" brushRef="#br0" timeOffset="164748">9268 12763 23369,'-13'-17'-7188,"3"4"4924,10-14 1457,0 8 143,0 2-469,24 1 2478,8 1-654,13 8-652,0 1 0,-9 6 0,2 0 0</inkml:trace>
  <inkml:trace contextRef="#ctx0" brushRef="#br0" timeOffset="165231">10325 12632 24629,'-18'22'-993,"4"9"-975,32 13-2522,-13 1 2434,30-10-63,-12 14-561,9-13 2564,-3 4 0,-10-16 1,-1-5-1</inkml:trace>
  <inkml:trace contextRef="#ctx0" brushRef="#br0" timeOffset="165382">10218 12282 23549,'-13'-12'-1535,"4"6"0,3 1 0,4 5 0</inkml:trace>
  <inkml:trace contextRef="#ctx0" brushRef="#br0" timeOffset="165781">10675 12432 23729,'-20'14'1027,"3"12"-2642,17 10-1430,0 5 1307,16 14-201,-12-15 1169,19-6 0,3-1 59,-3 2-24,8-10 0,2-2-641,0-2 1341,-2-9 0,2-2 1070,-2-4 300,23-26 1476,-34 15-1634,-5-26 1,-4-5-176,-2 4-528,-3-15 0,-3-4-115,-1-7-409,-11 19 0,-5-3-190,0 0 1,-1 1-527,2 10 0,-2 0-603,-10-17 0,0 2-707,-1 1 1514,4 17 0,0 3 226,0 6 338,10 21 538,39 56-868,-9-30 1,3 3-519,2 8 0,4 6 0,-1-4 71,7-2 0,0-1 814,4 13 0,-2 0 0,-7-13 0,-1-2 0,1 0 0,-1 0 0</inkml:trace>
  <inkml:trace contextRef="#ctx0" brushRef="#br0" timeOffset="166668">13487 12429 23009,'-21'-20'-5264,"-1"1"4072,-4 0 664,0 1 230,0 1 328,0 3 184,-13 4 329,10 4-878,-10 3 1696,13 3 71,0 18 46,2-13 55,1 44-1221,9-30 335,3 38-1344,28-30-845,16 7 118,9-12 557,11-10 100,-9-2 37,2-10 1441,2-17-104,-16 4 0,0-3 1065,13-22-789,-14 9 1,-3-2 177,-9-6-1134,-1-13-1068,-18 18-807,0 2-368,-17 4 1912,-15 4 0,-7 9 0,-8 7 0</inkml:trace>
  <inkml:trace contextRef="#ctx0" brushRef="#br0" timeOffset="167115">14005 12328 22200,'4'15'-7030,"-1"12"5049,-3 8 1296,1 9 417,0-7 26,4 25-163,-1-13 306,1-6 1,1 0-1757,0 6 1949,1-7 0,0-1-216,1 3-183,3 13-65,-5-26 222,-1-2-81,-2-7 364,0 0-248,-2-9 256,-20-27 494,14-4-1004,-30-29 335,31 6 171,-29-12-225,28-4 57,-12 7 1,-2-2-180,9 13 0,1-1 84,-1-5 1,-1-5 0,1 5-282,1 4 1,2 1 525,1-10 1,2 2-38,4-12 3,0 10 375,0-1-164,0 22 400,17 3 863,3 43-936,11 17-355,-12 14-1275,-9 6-356,0-8-394,-8 1 1724,8 1 0,-10-1 0,0 0 0</inkml:trace>
  <inkml:trace contextRef="#ctx0" brushRef="#br0" timeOffset="168470">14348 11627 22740,'0'-7'-5307,"0"2"3179,0 17 1154,0 11 245,17 11-359,-12 26 644,26-16-263,-24-1 1,-2 1-1733,11 12 2379,-2 3 0,-3 0 0,-7 0 0,4-14 0,-1 0 0</inkml:trace>
  <inkml:trace contextRef="#ctx0" brushRef="#br0" timeOffset="168615">14303 12228 22110,'0'-32'-6386,"0"1"4168,20 11 3637,4-11-1436,0 10 424,21-6 1,-24 14 0,24 0 0</inkml:trace>
  <inkml:trace contextRef="#ctx0" brushRef="#br0" timeOffset="168766">14862 12330 21840,'13'8'-4098,"3"2"2927,-5-6 919,9 0 68,-8-4 605,17 0 0,-8-13 0,8-3 0</inkml:trace>
  <inkml:trace contextRef="#ctx0" brushRef="#br0" timeOffset="168932">14708 11691 22830,'-6'-11'-9660,"1"4"9454,21 21 0,-14-10 0,21 14 0</inkml:trace>
  <inkml:trace contextRef="#ctx0" brushRef="#br0" timeOffset="169231">15463 12028 23549,'-23'3'1326,"5"1"-546,4 5-348,10 2-2516,-23 17 1896,14-4-428,-2 41-450,4-31 290,20-1 1,3-1-1804,-7-5 1431,23-8 1,4-2-155,-7-1 1439,15-6 0,2-4-338,-6-1 481,24-19 1213,-45-11-704,12-24 519,-25 6-2206,7-22-306,-27 23 862,14-9 1,-34 18 0,13 2 0</inkml:trace>
  <inkml:trace contextRef="#ctx0" brushRef="#br0" timeOffset="169580">15855 11993 22470,'10'17'-7966,"-1"8"4606,1-22 5094,-1 25-3259,0-12 713,2 26 138,-3-13 126,5 18-1560,-7-22 2107,1 4 303,-5-15-1670,1-3 1200,-1-4-94,1-2 226,-2-27 577,-1-11 105,0-16-205,0-4 299,0 9-205,8 11 1,0 0 678,-4-15-622,10 12 0,1 2 800,-2 3-721,15 4 849,-4 20 493,-3 28-2656,0-1-559,-3 25 917,2-3 1,2 8 0,1 2 0</inkml:trace>
  <inkml:trace contextRef="#ctx0" brushRef="#br0" timeOffset="170048">16742 11882 24539,'-13'-4'-2656,"1"-1"1564,4 2 841,3 25-773,19 11 83,-13 0 1,2 2 39,26 21 303,-28-16 1,1-1-1081,23 5 250,-22 11 426,10-25-867,-3-6 423,-8-4 1480,14-6 99,-12-6-325,12-4 1331,-8-29-7,16-11 133,-6-14 7,9-5-366,-11 24 1,-1 1 263,9-17-690,-5 12 1,0 2 1231,1 2-1569,10-2 727,-15 24 7,12 3 460,-10 26-2318,4-15 1182,5 55-1984,-6-34 394,-1 12 0,2 1-1072,4 0 2199,0-9 1,2-2-1,8-3 1,14 4 0</inkml:trace>
  <inkml:trace contextRef="#ctx0" brushRef="#br0" timeOffset="170381">17703 11875 24089,'-30'-15'-3044,"-15"2"2796,16 4-93,-16 3 911,3 18 753,12 12-803,13 22-1282,9-5-356,8 0 327,23-11-663,-17-3-131,48-2 675,-31-4-1187,27-9 1417,-13 4 837,0-13 937,-1 5 35,-5-8 630,-2 0 262,-5-16-874,-3-9 133,-10-9-1553,-2-2 527,-9 8-1195,0-1 171,0 0-647,0 3-89,-17 2-775,12 5 354,-13 2 945,7 8-348,8 17 359,9 26-403,13 1 1313,1 11 0,14-19 0,-9 1 0</inkml:trace>
  <inkml:trace contextRef="#ctx0" brushRef="#br0" timeOffset="170915">18135 11801 23819,'0'-13'-6386,"0"22"4348,0 9 974,17 15-424,-13 0 872,13-5-93,-3 0 78,-10 1-1925,19 5 2062,-11-10-442,5 2 512,-6-14 803,-1-5 212,-5-3 224,2-26 476,2-8-422,-5-13 288,4-20 107,-3 23-907,-2-1 0,1 2-118,1 2-344,0-14-92,-1 35-8,3 8 1164,0 20-1619,9 14 36,-4 10 224,3 1 0,1 0-454,1 5 329,-1-3 1,1-1-449,-3-8-157,8 5-823,-11-18 1686,7-8 1289,-10-3-121,4-22 1146,0-10-607,-3-8-70,8-22-14,-9 21-347,3-12-229,-5 17-1081,-1 6 507,0 10-816,-1-4 224,0 15 1684,0-7-1007,3 10 750,0 23-2076,9 5 207,-4 13-143,6-2-783,-3-10 156,1-1-1139,3-2 1187,-2-1-854,3-13 2922,-1 10-272,0-18 1,1 13 0,-1-12 0</inkml:trace>
  <inkml:trace contextRef="#ctx0" brushRef="#br0" timeOffset="171214">18918 11931 22380,'26'-10'3445,"7"2"-3167,16 8-1074,-2 0 319,-8 0 158,1-16 913,19 0-247,-16-4 3,-9 8 1,-2-1-343,-1-5 10,8-16 312,-27 7-744,-1-2-138,-11 9-1240,0 0 26,-18 2-101,-2-3-419,-3 8 769,-8 1 829,13 9 1095,-1 17 763,-5 15 120,21 9-1069,-7 11-419,10-5-747,25 0-961,-6-10 0,4-2 1816,5-7 0,2-2 0,5 6 0,0-1 0,-6-11 0,0 1 0</inkml:trace>
  <inkml:trace contextRef="#ctx0" brushRef="#br0" timeOffset="176820">21538 11632 22830,'-12'0'1888,"2"0"-1798,5 0-180,1-8-3419,21 5 4353,10-5 224,11 8-778,7 0-290,-6 0 0,4 0 0,2 0 14,-12-9 1,-1 0 2679,16 5-2559,-16-14 1,-2 1-282,6 13 20,4-43-10,-15 28 351,-2-24-844,-17 18-677,-4 2-639,-2 0-263,-18 1 40,13 3-142,-36 1 1728,7 4-335,-12 5 1061,12 4 1,1 4 916,-7 23-51,1-2 1,4 5 773,10 25-1243,0-8 0,5-1 834,18 6-1778,9-8 0,1 1-821,-2 4 271,21-15 1,4-3-761,-2 9-6,13-14 1,7-4 1609,-3-1 1,1-2 0,1-1 0,1-2 0,-1-4 0,1-1-1</inkml:trace>
  <inkml:trace contextRef="#ctx0" brushRef="#br0" timeOffset="177030">22377 11432 22740,'-14'-3'-1375,"3"1"976,34 15-1100,13 3 851,12 1 536,-10-3 1,1 1-362,12 6 72,-16-8 1,0 2-1359,16 12 1672,-4-10 0,1 0 0,-3-2 0</inkml:trace>
  <inkml:trace contextRef="#ctx0" brushRef="#br0" timeOffset="177215">22673 11263 23189,'-27'-8'-2286,"2"1"1656,2 4 1001,2 2-129,0 17 384,3-11 145,1 44-1173,6-18 1,0 2-143,2 6 1,2 2 91,-4 8 0,1 3-913,3 9 1,2-1 1176,1-13 0,1 1 0,0 14 1,1-1-1,2-20 0,0 0 1</inkml:trace>
  <inkml:trace contextRef="#ctx0" brushRef="#br0" timeOffset="177465">23320 10888 24269,'-16'-8'-3601,"-3"3"3430,-1 24 1153,5 37-2160,15 3 451,0-6 1,0 2-311,0 11 43,8-11 0,1 1-276,-8-22 0,2 0 1049,13 22 0,2-2 0,3 8 0,-2-23 0,-1 1 0</inkml:trace>
  <inkml:trace contextRef="#ctx0" brushRef="#br0" timeOffset="177631">23003 11561 24449,'-17'-18'-6520,"2"7"5642,8-8-2180,1 1 1228,40-3 2865,20-4-404,-18 18 1,2 3-482,3-3 1,1 2 0,-7 2 0,-2 2 0,3-1 0,0 0-1</inkml:trace>
  <inkml:trace contextRef="#ctx0" brushRef="#br0" timeOffset="177937">23927 11573 23459,'1'7'-6777,"3"-1"4762,1-6 4820,5 0-1140,2 0-614,24-17 404,-11-4-1093,2 1 0,-1-2-265,1-12 1685,11-10-188,-21 20-2109,0-6-66,-13 11-659,-2 2-725,-2 2 209,-17-3 11,12 6-283,-29-3 1316,14 9 628,-13 2 309,4 25 1237,15 7-1131,5 29-656,29-12-1534,5 16 1235,1-27-472,2-7 1,0-1 922,-6-1 0,29 2 0,-23-14 0</inkml:trace>
  <inkml:trace contextRef="#ctx0" brushRef="#br0" timeOffset="178248">24345 11429 23999,'0'-15'-6476,"0"26"4348,0 6 1064,15 8-279,-11 11 767,10-20 332,2 6-434,-12 2-1672,22-13 2980,-17 6-1088,8-28 2544,-5 7 761,4-59-1986,-4 32-307,-2-11 1,1-3 168,2 1 228,2-10-1041,-6 26 1435,-1 7-2500,-2 9-299,0 1 2021,-1 10 841,3-4 260,6 24-2424,-1-15-104,2 25 0,0 5-1320,6-5 1133,-6 4 0,0 3 666,9 10 0,1 3 0,2 2 0</inkml:trace>
  <inkml:trace contextRef="#ctx0" brushRef="#br0" timeOffset="179016">25058 11606 24269,'-4'0'90,"14"0"-835,-7 7 0,10-5 1,-13 5-1</inkml:trace>
  <inkml:trace contextRef="#ctx0" brushRef="#br0" timeOffset="179485">25322 11259 22470,'-28'-11'-2753,"-11"2"2517,18-2-785,0 5 1315,-15 0 87,13 6 36,-10 16 612,1-12-777,12 31-102,0-31 869,4 37-940,4-22 7,2 19-875,5 2-448,2-10-765,27 16-388,-18-23 858,36 2 119,-16-14 1483,19-6 137,-10-19 1610,0 10-191,-7-53-913,-6 29 49,-6-12 1,-3-4 297,0-3-1100,-7 15 1,-1-3-215,-3 0 0,-1 1-801,-1-20 140,1 18 1,-2 1-201,-18-14 214,15 4 349,-30-12-449,17 19-301,-11-14 621,12 35 736,5 17 1364,11 34-1608,20 11-274,-9-1 1,0 3-202,1-14 0,1-1-5,7 14 0,1 3 678,-3 4 0,2-2 0,4-11 0,2 0 0,1 12 1,0 0-1</inkml:trace>
  <inkml:trace contextRef="#ctx0" brushRef="#br0" timeOffset="179734">26070 11418 24089,'54'-16'937,"-9"11"-2508,12-24 1771,-11 26 1,2-21 0,0 10 0</inkml:trace>
  <inkml:trace contextRef="#ctx0" brushRef="#br0" timeOffset="180198">26770 11139 25438,'0'-5'-6475,"0"21"4256,21 14 680,-16 14 651,36 8 389,-35-6 158,37 3 72,-30-12 1,-1 2-813,6-10 1,1 0 807,2 19 0,-3-2-444,1 5 526,-8-15 0,0-2-199,1-2-680,-6 1 14,2-21 787,-8-24 1008,-18-20-630,13-17-64,-12 21 1,-1-4-51,8-28 0,2-2 92,-8 21 1,0-1-2,6-13 0,1-7 0,1 6-59,-1 12 1,2 2 46,3-4 0,0-2 0,2 4-144,2 7 0,0 1 472,0-15 1,0 3 223,0 6 318,31-4 661,-6 34 984,10 22-1150,-3-5 83,-28 43-1632,25-23 411,-26 27-419,10-9-532,-13 2-873,0 1-1267,0-1-305,-17 13 2970,13-18 0,-29 5 0,14-21 1</inkml:trace>
  <inkml:trace contextRef="#ctx0" brushRef="#br0" timeOffset="180482">27287 10676 23369,'4'15'-8290,"6"-11"9445,-2 47-2937,3-26 1025,-2 11 0,-2 2-4,3 4 444,-1-6 1,-1-1-155,2 5-1607,1 10 2301,-2-21-1729,-1 0 2013,5 7-28,-6-17-926,4 6-125,-8-36 1000,0-28 22,-3-4-467,0-20-1033,0-1 403,0 16 815,0-12 0,0 24 0,0 3 0</inkml:trace>
  <inkml:trace contextRef="#ctx0" brushRef="#br0" timeOffset="180731">27843 10914 24179,'-14'-34'-9181,"11"37"12369,-11 17-2422,14 25-2257,19 0-760,-14-11 637,26-1-128,-15 9-1476,-1-11 3292,12 2 1,-24-15-1,11-5 1</inkml:trace>
  <inkml:trace contextRef="#ctx0" brushRef="#br0" timeOffset="180898">27865 10401 23729,'-6'-7'-1582,"24"18"0,-12-9 0,16 14 1</inkml:trace>
  <inkml:trace contextRef="#ctx0" brushRef="#br0" timeOffset="181105">28400 10684 25438,'-27'-10'-2302,"-10"7"2998,12-7-1789,-17 26 3013,3-11-1474,3 36-530,11-20 318,5 25-1105,2-8 346,10 1-1348,2 2 453,6 0-3063,19 14 3926,-14-16 0,40 9 0,-13-21 0</inkml:trace>
  <inkml:trace contextRef="#ctx0" brushRef="#br0" timeOffset="181432">28593 10922 24988,'46'0'-90,"-9"0"90,6 0-180,-10 11-1012,16-8 1300,-12 8-622,19-11 703,-29 0-189,3 0 90,-17-15-93,-6-2-735,-3-17 390,-27 8-486,-9-8 98,-14 16 440,7 5 0,0 2-335,-2 4 426,4 1 0,3 5 437,6 21 616,7 3-1084,11 27-492,38-10-1006,-5 4 1585,31-11 0,-8-4 0,6-1 0</inkml:trace>
  <inkml:trace contextRef="#ctx0" brushRef="#br0" timeOffset="181565">29762 11137 27957,'0'0'0</inkml:trace>
  <inkml:trace contextRef="#ctx0" brushRef="#br0" timeOffset="202764">2182 15722 24449,'-17'6'4288,"4"2"-3727,4-7-420,4 2 17,2-21-3143,19-6 2534,-11-12-804,26-3 1076,-27 3-2024,23-5 1451,-23-3 57,8 10 1,1 0-513,-3-19 1604,-3 4 0,0 1-1198,0 2 862,-6 6 1,-2 3-1335,1 9 1077,0-9-1046,0 24 865,0-2-343,0 34 387,0 8 66,0 17 55,10-11 0,3-1-569,6 14 247,-7-15 0,2 1-696,14 15 94,-24 0-89,21 2-216,-18-14 0,-1 1-40,8 19 1432,-3-20 1,-2 0-1,-2 13 1,8-1-1</inkml:trace>
  <inkml:trace contextRef="#ctx0" brushRef="#br0" timeOffset="202917">2363 16063 25258,'49'-20'3475,"-10"16"-3990,6-33-668,-8 22 473,5-19 705,-9 13 1,1 1-1,22-15 1,-19 13-1,0-1 1</inkml:trace>
  <inkml:trace contextRef="#ctx0" brushRef="#br0" timeOffset="203981">7463 15052 23909,'14'-52'-1767,"-2"16"1,-2 0 638,-8-16 768,7 5 1,0-2-18,-1-10 267,-4 8 1,1 0-96,1-5 277,-6 11 1,0 3-1692,0-1 1243,0-5-142,0 25 302,0 8-158,0 5 157,0 22 52,0 13 130,0 26 58,0-5-771,-2-3 0,4 0-399,13 3-14,-14 0 0,2-1-144,26-2 1183,-26 14 0,11-17 1,-14-1-1</inkml:trace>
  <inkml:trace contextRef="#ctx0" brushRef="#br0" timeOffset="204131">7467 15294 26338,'16'-18'-691,"5"-14"-1247,24 10 2178,-8-10-1695,9 2 1613,-9 9 1,7-1 0,1 0 0</inkml:trace>
  <inkml:trace contextRef="#ctx0" brushRef="#br0" timeOffset="206881">13393 14038 22290,'-8'12'-996,"1"3"-416,21 12-1883,-10-2 1618,20-14 1987,-21 7-1212,7-7 451,-2 5-1676,-6-2 764,9-2 599,-10-4 1153,2 1-758,-3-5-358,0-1 1007,0-1-384,0 0 814,0 0-446,0 1-240,0 0 208,0 0 4192,0 0-4424,16-2 1499,3-1 35,16 11-511,-7-8 476,-2 7-734,-6-3 187,2-5 490,1 5-420,2-2-1345,0-3 274,13 9 38,-11-7-47,17 7 321,-20-6 70,4 3-796,-11-3 460,-1 0-333,-2 0-468,-1 0 441,-2-1-385,0 1-760,-1-1 660,-3-1-783,1 1 1498,-5-2 1,-1 0 0,-2-2 0</inkml:trace>
  <inkml:trace contextRef="#ctx0" brushRef="#br0" timeOffset="207651">13457 14012 23009,'-2'-7'-7602,"-2"3"6186,3 0 1,-2 3 2141,3 13-846,15-9 1419,-11 27-1898,28-2-714,-9 8 1447,-3 4-602,18-11 1333,-34 0-1738,30-1 1012,-17 7-2074,1-10 2042,3 8-574,-13-19 881,2 3 287,-3-11-760,-6-18 339,0-13-418,-1-31 748,0 8-379,0-11 43,0 18 225,0-1-27,0 5-803,0 3 268,0 6-51,0 7 114,16 5 1547,4 8 858,20 5-629,-7 25-1335,3-16-195,-16 23 1,-2 5-774,8-7 469,-3 10 1,-3 3-481,0 0-479,-5-9 1,-1-1-1928,-1 1 538,2 17 1454,-9-34-401,-1 9 1465,-3-37 300,-2-26 126,-17-4-663,13-21 272,-4 31 0,0 0 120,8-18 34,0 10 0,0 1 288,0 0 6,17-13-198,-13 35 22,33 2 2606,-15 31-2340,20 14 138,-12 11-907,-10-10 1,-2 2-414,4 8-258,5 14-864,-9-17 236,1-1-1885,2-5 1242,13 6 682,-6-13 1642,26 0 1,-19-15-1,12-5 1</inkml:trace>
  <inkml:trace contextRef="#ctx0" brushRef="#br0" timeOffset="208285">14725 13893 24539,'0'-18'-5397,"0"2"3359,-18 7 2567,14-1-2115,-31 8 3271,14-3-940,-18 23 854,17 10-1993,-12 10 1822,30 2-1230,-21-7 381,23-3 262,-7 14-2060,9-15 125,0 17-1377,22-24 1233,-17 4-879,35-14 2732,-14-4-1010,9-5 1639,1-3-37,-10 0 390,5-20 357,-9-5-613,4-24 312,-18 12-2024,0 1-34,-8 14-984,0-2-297,0 6 89,0 22-357,18 8 910,7 25-411,21-7 1218,-7-12 194,0-5 503,7-6 580,-9-6 285,26-10 468,-26 5-334,17-31 893,-27 8-1003,4-7-15,-14-10-1336,-7 29 37,0-17-1032,-8 24-526,1-6 225,-1 8 62,7 6 1277,-2 0-130,15 11 33,-4-8 179,18 8 294,-11-11 730,8 0-63,-4-16 503,-8 12-571,6-27-1019,-15 14 802,1-11-1315,-9 11 107,0-1-860,-2 16 1469,5-6-753,2 25-1936,16 5 1106,-4-1 234,1 4 1,1 0-438,8-5 396,12 25-571,-13-24 1517,1-3 1,-2-8-1,0-3 1</inkml:trace>
  <inkml:trace contextRef="#ctx0" brushRef="#br0" timeOffset="208497">14733 13329 23999,'-24'0'90,"6"14"478,31-10-1657,6 9-1080,29 0 983,-8-8 0,3 1 1191,-5 1 1,0 0-1,17 2 1,0-2-1,-12-2 1,1 1-1</inkml:trace>
  <inkml:trace contextRef="#ctx0" brushRef="#br0" timeOffset="208748">16522 13468 23999,'5'-6'60,"8"2"1886,-2 4-2178,12 0 129,-2 0-26,5 0 128,3 14-962,18 6 189,-7 10 257,-4-8 0,0 0-1437,11 8 1113,-16-9 0,0 1-1074,13 7-199,-1 1 19,1-2 2050,-5-3 0,0-2 0,-4-3 0</inkml:trace>
  <inkml:trace contextRef="#ctx0" brushRef="#br0" timeOffset="208930">17062 13322 23819,'-32'0'630,"-3"28"-148,1-4 66,-3 27-1347,1-8 582,10-6 1,1 2-223,5-8 1,1 1-239,-6 11 0,1 3-934,3 0 1,2-1 1458,5-10 1,0 0-1,-2 9 1,2-1-1,-4 14 1</inkml:trace>
  <inkml:trace contextRef="#ctx0" brushRef="#br0" timeOffset="209347">17605 13623 24718,'0'-4'-5576,"0"0"3448,-16 1 3624,13 1-1521,-26 0 1012,15 2-267,-12 15 385,12 7-1609,-7 23 1361,19-9-727,-8 13-1076,10-20 197,0 5-887,19-14 53,-15-3-1500,34-3 2825,-12-2 53,10-6 1197,9-2 37,-19-19 987,7 11-189,-14-31-791,-2 19 1290,-9-17-2392,4 5 577,-10 2-1237,7 1 327,-9-5-2211,3 6-200,-3 25 989,17 13-554,-13 20 645,26-2 1512,-26-8 1,27-2-1,-9-1 1</inkml:trace>
  <inkml:trace contextRef="#ctx0" brushRef="#br0" timeOffset="209698">18152 13612 24359,'0'8'-5936,"0"7"3807,0 24 1065,17-5-417,-12 1 863,13-10-55,-4 7-285,-10-10-1238,21 2 2102,-22-13-436,13-4 1350,-12-26 132,3-16-294,-1-14-232,-3 13 0,-1 0 695,2-9-585,1 5 0,1 2-336,-1 12 724,11-18-982,-6 42 1612,14 20-1612,-8-12-40,0 26 1,1 5-901,3-9 321,-6 3 1,1 3-2175,16 20 838,-6-16 1810,7 9 0,-8-24 1,0-3-1</inkml:trace>
  <inkml:trace contextRef="#ctx0" brushRef="#br0" timeOffset="210033">18713 13135 23729,'0'15'-3957,"0"11"1919,0 18 973,22 4-520,-17-6 1069,12-11 1,2 1-128,-1 18 365,-4-9 0,1 0-1995,1 2 1577,5 11-122,-11-18 210,3-12 545,-2 1-192,-7-18 305,1-2 616,6-53 644,-4 23-646,1-13 1,1 0 602,1 9 278,10-12-232,-7 28 1008,11 0 327,-7 13-2323,22 40-2285,-16-14 1806,1 13 1,-2 3 0,2 4 0,-10-15 0,1 1 0</inkml:trace>
  <inkml:trace contextRef="#ctx0" brushRef="#br0" timeOffset="230782">22893 12960 26787,'-27'0'0,"-2"0"-90,1 0-90,6 0-179,0 0-1,9 0 0,-2-13-1359,4 10 1014,0-10-1217,5-4-425,0 12 958,4-43-282,1 28-73,1-34 58,21 29 3016,-15-4-2040,32 15 3223,-20 7 540,2 27-3206,1 1 359,-19 25-126,4-5 0,-5 1-73,-23 16-466,10 1 1,-1 0 601,-14 2-835,0-12 0,2 0-761,6 6 1902,-8-12 1,-2-4 633,6 1 129,-6 5-652,12-23 218,4-11 447,4-21-2357,5-15-162,24-18 1301,5 1-190,24 7 995,-10 15 262,1 11-337,5 9-781,-12 0 1879,29 15-459,-27-11-1221,13 26-1218,-16-27-227,0 27-1760,-1-26 2684,12 27 1,-10-15 0,10 15 0</inkml:trace>
  <inkml:trace contextRef="#ctx0" brushRef="#br0" timeOffset="232963">2580 17561 24269,'-13'8'3215,"3"-2"-2412,0-6-975,4 0 212,-2 0-73,2 0-29,2 0-142,1-14-1817,-5 1-494,5-24 397,-6-7 119,8 0 1125,0 9 0,0-1-777,1-11 851,7 8 0,2 0-286,-5-5 1510,26-8 819,-26 16-975,10 14 1257,-5 0-634,0 16 1090,11 22-1753,-4-12-467,0 25 1,0 5-582,8-2-560,1 14 1,1 4 546,-8-22 1,0 1-1430,16 23 1,2 0 2133,-11-19 0,0-1 1,8 10-1,2-1 0,-8-12 1,-1 0-1</inkml:trace>
  <inkml:trace contextRef="#ctx0" brushRef="#br0" timeOffset="233447">7962 16899 23999,'8'-25'-3688,"1"3"2649,-5-25-458,0 7 867,-2-5 338,-1-3-18,-1-3 422,0 14 0,0 0-1349,0-17 1322,2 12 1,-4 1-792,-15 3-24,13-7 321,-13 24 227,17 7 121,-11 6 237,0 23 1117,-2 20-755,-3 12-1110,14-5 1,2 2-113,-7 15-90,6-18 1,2 1 691,-1 18 1,27-1 0,-10-29 0,0-1 0</inkml:trace>
  <inkml:trace contextRef="#ctx0" brushRef="#br0" timeOffset="234418">13657 16070 23999,'-15'-18'-6527,"0"3"4964,4 3 778,1 3 1133,1 4 42,4 2 1,2 19-404,2 11-1530,1 10 1669,0 4-175,0 9 115,18-12-971,-13 11 288,12-21-584,-3-3-29,-10-3 232,20 3 1006,-14-13-481,9 7 434,-1-18 2090,-4-10 43,0 5-1284,-2-28 1,-1-6 189,3 9-380,0-14 1,0 0-48,-3 12 253,7-6 107,-8 21-1368,8 7 750,-6 4 666,4 20-1356,-2-12 720,0 32-1652,0-17 588,0 18-866,1-7-64,-2 1-1615,7 9 75,-5-11 2075,9 4-368,-11-14 1673,3-9 455,-6-2 365,1-7 1134,-1 0 34,0-22-772,-1 17 1127,0-42-1646,5 16 415,-4-12-1219,5 4 396,-9 10-1499,5 15 847,-6-1 43,14 15-291,-7 15-78,17 8-92,-10 8-965,16 13 129,-10-16 161,10 5-1138,-8-13 2432,6-9 1,-1 4-1,3-4 1</inkml:trace>
  <inkml:trace contextRef="#ctx0" brushRef="#br0" timeOffset="234768">14787 16134 24179,'-17'-17'-5975,"12"-3"2939,-29 18 5587,6-4-1795,-17 27 1182,6-16-1086,5 35-629,12-24 126,10 17 167,-5-10 867,15 7-3019,-7-7-44,29 8-1490,7-14 1561,12-3 836,4-8-128,-7-6 1654,19-21 303,-13 16 209,-9-20 1,-2-4-34,0 9 649,-9-12 1,-3-2-1226,-7 5-934,2 10-338,2 27-524,6 10-1864,20 5 771,-6-21 1477,1 6-298,-8-8 1206,1 0 1,0 0 0,-1 0 0</inkml:trace>
  <inkml:trace contextRef="#ctx0" brushRef="#br0" timeOffset="235030">15330 16089 22830,'0'0'-6476,"16"-7"10163,-12 30-7656,27-21 4418,-9 14-1377,16-14 1652,-6 4-384,-2-6-160,-11 0 1596,-3-13-1980,-2 9 2862,-3-10-2286,-1 2 646,-3 9-204,-2-10-1290,-2 13 386,3 0 90,0 0-88,17 35-2464,-7-26 73,20 43 2125,-17-31 0,8 0 0,-10-5 0</inkml:trace>
  <inkml:trace contextRef="#ctx0" brushRef="#br0" timeOffset="235184">14795 15740 21300,'42'0'-571,"5"0"0,6 18 0,5 4 0</inkml:trace>
  <inkml:trace contextRef="#ctx0" brushRef="#br0" timeOffset="235598">16778 15434 22650,'-22'-9'-3006,"10"1"1143,-7 2 1747,10 2-214,12 2 1525,-5 16-1894,17 1 692,-4 3-1879,-8 0 899,8-10 769,-11 16-678,0-2 106,0 26-858,0-12 1346,0 18 248,14-11-221,-10 0 408,11 1-1629,-3 17 136,0-16 1254,0-8 1,-1-1 0,1 3 0,-3 9 0</inkml:trace>
  <inkml:trace contextRef="#ctx0" brushRef="#br0" timeOffset="235947">16600 15892 23459,'0'-19'-6385,"0"0"4256,0 1 975,18-3 2704,-14 1-1753,40-3 1964,-21 2-1179,11 5 1,5 2 14,12-6 517,-2 6 1,2 3 841,12 1-985,-21 6 0,-1 0-678,18 3 904,-3 1-1709,-2 18-476,6 7-359,-17 9 310,-15-10 1,-3 0-802,-2 7-248,2 8-29,-17-14-173,0-3 80,-5-2 1373,-1 3 591,-1-8-125,0 1-201,-1-33 445,0-8-51,-13-16-1314,9-19 1600,-9 20 1,13-14 0,0 14-1</inkml:trace>
  <inkml:trace contextRef="#ctx0" brushRef="#br0" timeOffset="236330">17812 15681 24089,'-38'5'1663,"3"2"-947,15-5-1088,-4 2 738,22 0-1442,-8 3 1348,10 16-1997,0-6 129,20 21-854,2-18 664,20 13 278,-19-18-206,15 4 1222,-17-9-789,3-3 2234,5-2 190,-19-3 768,8-17-50,-10-3-980,-4-17-1103,-4 3-395,0 6-211,0 26-665,17 14-166,2 26-2653,22 6 3919,-23-9 1,22-12 0,-15-16 0</inkml:trace>
  <inkml:trace contextRef="#ctx0" brushRef="#br0" timeOffset="236647">18315 15671 24539,'0'31'-6386,"14"2"2447,-10-2 2897,24-11 1269,-25 4-1174,19-16 1830,-14 3-1413,7-26 373,-5 9 2278,-2-33-1012,0 22-76,6-26-947,-5 26 1267,8-17-1430,-7 31 2568,13-10-1883,-9 31-3191,16 7 1773,-11-2-1693,16 30 591,-11-45 1761,8 41 0,-6-45 0,1 13 0</inkml:trace>
  <inkml:trace contextRef="#ctx0" brushRef="#br0" timeOffset="236936">18883 15545 23999,'-14'-10'-4953,"10"-2"760,-11 28 5954,15 2-3054,16 4-180,-12 15 466,31-32 1719,-30 31-2918,35-32 2978,-23 24-843,18-25 78,-12 15 484,-1-17 1985,0 5 63,-6-6-2262,-4 18-665,-7 3-2137,-5 11 1122,0 6 902,0-15 1,14 5 0,3-11 0</inkml:trace>
  <inkml:trace contextRef="#ctx0" brushRef="#br0" timeOffset="237168">17773 15147 23999,'-11'-3'-1839,"4"2"1430,24 14-1502,9 5 203,15 0 615,1 13-617,-7-28 1766,5 25 0,2-25 0,2 9 1</inkml:trace>
  <inkml:trace contextRef="#ctx0" brushRef="#br0" timeOffset="237313">18502 14683 24718,'0'-13'-6295,"-20"5"6367,0 4 9,-4 19 96,-6-12-225,26 40 1,-21-15 0,14 25 0</inkml:trace>
  <inkml:trace contextRef="#ctx0" brushRef="#br0" timeOffset="238013">23050 14767 23639,'-14'-32'-8029,"0"1"5567,-2 5 1923,-10-6 686,4 13 205,-16-1 498,14 14 224,-5 4-1244,0 18 2918,10 15-1181,-1 30-400,13-1-1169,15-15 0,1 0-377,-4 9-240,18-18 1,4-2-685,1 6 575,-2-21 0,6-4 189,20 0 1,1-5 599,-18 0 0,1-5 308,10-10 1,6-6-1,-6-1 716,-12 1 1,-3-4 43,19-23 1,-5-5 947,-9-6-1561,-17 15 1,-4 0 36,-8-14-1567,-36 4-1476,-5 3 98,-14 18 0,-6 5 2268,12 7 1,-1 1-1,-17-1 1,-2 4-1,14 7 1,-1 0-1</inkml:trace>
  <inkml:trace contextRef="#ctx0" brushRef="#br0" timeOffset="243130">3203 18853 22380,'-17'10'3350,"1"-2"-2219,1-1-125,2 0-218,-3 0-227,6-4-341,-1 0-125,9-24-1957,18-8 695,-12-14-718,13-3 365,2 5 220,-2-21-507,5 15 1067,-10 14 1,-3 1-847,-7 4 1914,12 1-436,-13 13 184,5 2 63,-6-2-1085,0-5 435,0 26-192,0 2-93,19 26-574,-14-3-475,20-9 0,4 1 202,-6 12 1473,4-9 0,2-1 0,8 13 0,2 2 0</inkml:trace>
  <inkml:trace contextRef="#ctx0" brushRef="#br0" timeOffset="243630">8533 18003 24179,'-6'0'-2,"2"-21"-5338,3 2 3155,1-20 1118,-2-11 189,2 8 544,-3 2 1,0 0-193,-2-11-442,-2 6 0,-2 1-1016,-4-8 1926,4 20 0,-1 0-401,-12-18-129,5 18 134,-10-1 480,12 23 801,-3 33 790,12 2-1235,3 13 0,2 5 172,1 15-323,7-17 1,4 3-720,2 5 0,3 0-291,3-11 1,2 0 730,2 12 0,0-2 0,-3-13 0,1-3 0,1 1 0,0 0 1</inkml:trace>
  <inkml:trace contextRef="#ctx0" brushRef="#br0" timeOffset="244562">14090 17676 23459,'-4'17'-4221,"1"2"2317,17 21-881,-10-10 1667,21 9 170,-22-16 19,16 13 6,-17-20-1201,11 1 1347,-8-13 864,4-4 2263,0-24-1446,5-6 334,-3-12-524,4 3 902,-1 13-240,-3-5-450,5 16 311,-5-1-1650,8 16 1422,-6 17-2168,10 11 551,-9 9-762,6 5-197,-2 5 189,-5-12-962,7 20 388,-9-30-401,7 5 2140,-6-16 99,2-6 1360,-4-2-107,0-6 1168,0-18-647,3-10-94,-3-10-254,3-19-366,-7 23-331,2-8-765,-4 13-116,-1 16-892,1 0 870,1 13 997,3 14-1694,3-11 1528,2 30-1984,7-17 513,2 17-614,4-7 1516,3-2 0,4-1 0,3-3 1</inkml:trace>
  <inkml:trace contextRef="#ctx0" brushRef="#br0" timeOffset="245048">15110 17651 23639,'-54'0'450,"13"0"-360,-3 17 1422,14-13-1353,1 30-681,3-30 650,2 46-1026,3-31 967,11 35-1385,1-30-399,29 10-1459,16-17 2227,-4-7 1,3-3 361,26-2-170,4-2 1100,-32-12 1,-2-2 407,17 6 273,-13-14 1,-3-5 400,-1-3 1996,5-21-2248,-26 6-1705,-2 11-310,-24 15-946,13 24 424,-13 10 422,33 16-1926,4-1 419,22-6 1401,-9-10 1029,2-8 371,-10-9 1119,-2 0-844,-2 0-425,4-15 2499,-10 11-156,1-28-1177,-11 7-1455,-4-12-836,-2 4-766,0 31-1168,17 11 347,9 27 2057,9-17 0,1 12 0,-8-13 0</inkml:trace>
  <inkml:trace contextRef="#ctx0" brushRef="#br0" timeOffset="245698">15900 17642 23369,'18'27'-7674,"-14"-4"4973,14-1 1818,2-5 666,-15-1-1615,30 0 1626,-31-1 261,26 0 1,-18-4-1,14-1 1</inkml:trace>
  <inkml:trace contextRef="#ctx0" brushRef="#br0" timeOffset="245918">15010 17440 24359,'-37'0'-90,"6"0"90,7 0 0,11 0-90,34 0-540,3 0 650,34-6 1,9-1 0,-26 6 0,0-1 0,6-2 0,0 0 0,0 0 0</inkml:trace>
  <inkml:trace contextRef="#ctx0" brushRef="#br0" timeOffset="246398">17468 17321 23729,'16'-20'112,"-3"0"-735,-6 4-393,-3 2-46,-4 3-175,-20 5 1454,-6 2 123,0 21 12,-19-13 119,39 36-1394,-39-19 2339,40 22-1612,-27 5 1117,29-10-1972,-7 18 139,35-28-1459,7 4 587,15-17 2470,-1-7-1770,5-3 2249,-13-23-670,-7 4 1,-2-3 1436,2-23-1536,-12 6 1,-3 0 540,3-13-745,-12-12 0,-6-4-683,-6 29 1,-4-1 121,0-11 1,0-5 0,-4 7-468,-7 9 0,-2 1-168,-8-19 1,1 2-1433,-7-1 1616,14 19 0,0 3-193,-9 6 834,17 4 58,0 40 1722,34 21-1348,-14 15-437,21-8 1,5 1 62,-20-16 1,0 0-208,11 5 1,4 2-1,-3-3-22,-4-3 0,-2-2-319,7 7 0,0 1-109,-2-7 0,-2-2-1628,11 14 2437,-10-14 0,-2-1 1,-6-1-1,1 4 0</inkml:trace>
  <inkml:trace contextRef="#ctx0" brushRef="#br0" timeOffset="246550">17338 17149 22380,'-6'-41'-7711,"1"12"5088,36-15 4419,-6 24-575,14 6 1,4 4 29,13 3-1093,-17 4 1,2 0-131,6 2 1,-2 2 0,-9 7 0,0 1-1,12 2 1,-1-1 0</inkml:trace>
  <inkml:trace contextRef="#ctx0" brushRef="#br0" timeOffset="246830">18428 17103 25348,'-39'14'2719,"1"5"-2043,7 19-2064,13-6 34,8 3-128,10-8-224,0 10 426,26-10-280,-20 3-1122,47-14 1519,-30-4 606,24-6 979,5-3 493,-14-3 681,22-18 573,-30-7-535,5-27 34,-23 9-2259,-3-5-151,-28-5-1908,14 13 587,-22 7 1,-6 1-714,5-2 2435,-3 12 0,-2 3 0,-11-4 0,-1 2 0</inkml:trace>
  <inkml:trace contextRef="#ctx0" brushRef="#br0" timeOffset="247014">18362 16496 22740,'22'-7'2612,"-3"0"-1712,-3 5-1116,-3 0 52,-1 2-328,-4 0-309,1 22-2684,-6-3 3065,0 25 1,-3-7-1,0 6 1</inkml:trace>
  <inkml:trace contextRef="#ctx0" brushRef="#br0" timeOffset="249520">23163 16813 26967,'-2'-27'-6920,"1"4"4636,1-3 1482,0 2 177,11-5 1212,-8-22-855,8 8 260,-10 5 0,-2-1-1641,1-8 1716,0 8 0,0 1 58,0-4-125,0-8 90,0 18-798,0 12 681,0 0 1,0 15 0,0 1-1</inkml:trace>
  <inkml:trace contextRef="#ctx0" brushRef="#br0" timeOffset="250500">22948 16085 22200,'-1'-7'-7035,"1"-1"4907,0 3 1361,0-3 397,0 1 63,21-3 2706,0 4-718,4-1-998,10 3 1397,-16 2-29,17 0-265,-6 2-9,-9 18-1341,-4-14-1171,-1 56-1825,-8-34 1336,-2 12 1,-1 3-721,-4-3 129,-1 29 186,0-31 33,0 25 1339,-16-28 53,12 9 878,-27-2 1077,27-11-1565,-25 12 788,26-22-958,-11 1 1188,32-14-211,10-15 287,23 6 249,-7-9-617,1 12 436,-16-9-332,-2 7 465,-2-6-221,-3 8-297,-1 15-2560,-4-12 1786,0 30-2457,-6-8 356,1 22-515,-8-8 506,-2 1-202,-19-13 1627,13 1 376,-35-2 855,19 0 1056,-21-2 890,5 1-300,-22 7-118,12-9-1776,8-7 0,0-1-428,-3-2 451,-10-2-662,12-9 1,13-17 0,-5-5-1</inkml:trace>
  <inkml:trace contextRef="#ctx0" brushRef="#br1" timeOffset="266929">30625 10577 7263,'-4'-6'540,"-3"-2"-271,5 0 1,-4-1-90,4 2-90,0 1 90,0-1 90,0 1 0,0 0 0,1 1-1,1 3-89,0 0 720,-1 1-900,1 12 90,-1 14-180,15 4 180,-11 8-90,10-9 0,-13 2-90,11 0 180,-9 2-90,9 0-90,-5-1-720,-4 13 91,11-13-721,-7 14 631,4-22 809,-1 7 0,-2-17 0,1 1 0</inkml:trace>
  <inkml:trace contextRef="#ctx0" brushRef="#br1" timeOffset="267113">30515 10350 7263,'-11'-8'-90,"-3"-1"0,7 1 90,-3 0 0,8 5 0,1 0 0</inkml:trace>
  <inkml:trace contextRef="#ctx0" brushRef="#br1" timeOffset="267501">31087 10501 9242,'1'5'0,"-1"0"0,0 2 0,-15 1 0,11 12 0,-25-3 0,16 22 0,-3-14 0,1 22-90,14-20 180,-4 19-180,5-20 90,21 7 0,2-1 0,3-10 0,10 14 0,-12-18 180,16 9 90,-17-16-91,2 3-89,-23-10-90,8 3 0,-10-3 0,0 8 0,-24-4-90,-10 10-629,-13-5-631,-1 2-89,11-5 1439,-1-2 0,0-3 0,1-1 0</inkml:trace>
  <inkml:trace contextRef="#ctx0" brushRef="#br1" timeOffset="269102">31587 10586 8702,'0'32'180,"14"-5"-90,-11 5-180,11-3 180,0 1-90,-10 2 0,20 0 0,-22-1 0,14-3 0,-15-2 0,11-3 0,-8 2 0,5-9 0,-5 3-90,-2-13 0,0-16 90,-1-11 90,2-23-180,3-6 90,1 7 0,8-13 0,-6 37 90,7-16-90,-9 33 0,6-6 0,-3 24 90,18 5-90,-14 21-90,15 2 90,-19-6 0,6 1 0,-10-24 0,1 11-270,-1-18 270,-3 4-450,5-6 270,-1-6 90,14-20 1,-6-5 89,18-26 0,-14 12 89,9-12-89,-13 25 360,0 1-90,-9 5-180,-1 17 270,-1-10-180,-1 13-90,-2 0 90,4 0-270,0 14 180,2-10-90,3 24 0,-1-7 0,2 7 0,-3 2 0,2-9 0,0 0-180,0-1-90,3-1-180,-1-2-539,13 2 449,-6-7-90,17-1 361,-15-8 179,8-2 269,-4-18 181,-8 13 180,5-27-270,-13 9 539,-2-16-449,-7 7 90,0 2 899,-17 2-809,12 10-180,-29-7-450,30 15 90,-26 1 0,17 6-90,-3 21 90,1 4-90,14 22-270,13 3 270,-7-10-360,29-1 1,-9-6 359,-3-9-90,18 5 270,-17-18-180,16-1 180,-7-8-90,-7-18 90,-13-5 269,-6-20-89,-6 9 540,0 2-810,0 6 90,-15 13-180,11-9 0,-12 40-180,16-4-180,20 11-89,-16 11-541,30-15 450,-14 2-449,16 3 809,-7-16 90,7 2 270,-19-5 90,6-7 360,-9-17-270,-4 13 539,-1-27 181,-7 14-361,-1-11-359,-1 4-360,-14 13-180,11 20-449,4-5 719,21 40 0,-2-38 0,-2 21 0</inkml:trace>
  <inkml:trace contextRef="#ctx0" brushRef="#br1" timeOffset="269263">32642 10514 8162,'0'-7'-539,"0"-3"-1,0 5 540,22-2 0,-17 5 0,18 1 0</inkml:trace>
  <inkml:trace contextRef="#ctx0" brushRef="#br1" timeOffset="269580">33017 10754 7982,'8'14'540,"0"1"-450,2-1-90,-1 0 0,1-1 0,4 5 0,-4-6 0,4 5 0,-1-3-90,-4-4 90,7 4 0,-7-8-270,2 0 180,-3-5 0,-1-1 90,2 0 0,4-14 0,-3-8 90,8-20 0,-7 6 360,7-11-270,-8 18 180,1 6-270,-7 11 0,2 12-90,0 15-360,7 10-810,-4 9 1170,8 22 0,-11-16 0,3 15 0</inkml:trace>
  <inkml:trace contextRef="#ctx0" brushRef="#br1" timeOffset="271663">31352 12330 8342,'0'-7'900,"0"-1"-540,0 0-181,0-1 91,0-2 180,0-9-270,-13 8 90,10-10-270,-10 14 180,5-2-180,-3 7-90,-3 1 90,0 17 0,-1 8-90,3 9 90,-5 17 0,11-16-90,0 22 0,6-24 90,22 12-90,-16-23 0,35 2 90,-15-15 0,9-2-270,16-22 270,-21 13-90,-4-20 0,-2-5 90,2 5-943,3-33 763,-16 22-180,-6-3-90,-3 0 91,-4-1-91,0 0-90,-20 3-359,-6-12-1,1 19 900,-19-5 0,39 25 0,-18 3 0</inkml:trace>
  <inkml:trace contextRef="#ctx0" brushRef="#br1" timeOffset="272154">31445 13994 8432,'-4'2'1439,"2"-21"-1439,1-8 0,18-32 0,-12 10 0,11 10 0,-1 0 0,-11-11 495,9-3 0,-1 0-315,-9 1-135,2 8 0,0 2-45,-5 13 0,0-3 0,0 22 90,0 19-90,0 16 0,0 12-270,0 27-630,17-18-449,-9-4 0,0 2 1223,12 9 0,-6-17 0,1-2 0,5 15 0</inkml:trace>
  <inkml:trace contextRef="#ctx0" brushRef="#br1" timeOffset="273449">31567 15894 10141,'0'-28'270,"0"-7"-180,0 4 90,0-6 90,0 6-270,0 1 360,0-15-181,0 13-89,0-21-90,0 31 90,0-5 0,0 20 0,0 4 0,-19 1-180,15 33 90,-32-23 0,21 53 0,-5-41 0,-2 39 0,12-24-695,-2 11 785,5-11-90,1-1 0,5 0 0,-4 11 0,5-13 0,17 15 89,2-25-89,21 7 0,-9-17-210,2 0 210,-6-8 90,2-3-90,3-1 0,15-16 0,-13 12 0,-6-17 0,-1-3 0,2 3 0,4-24 0,-16 13 0,-7-1 0,-5-3 0,-3-20-90,-30 13 0,10 7 0,-2 2-180,-34-3-546,26 14 1,0 3 186,-13-2-271,-3 8-89,1 6 989,-12 5 0,15 19 0,-8 4 0</inkml:trace>
  <inkml:trace contextRef="#ctx0" brushRef="#br0" timeOffset="301429">18835 740 20671,'0'-9'-6026,"0"3"3988,0 1 1063,0 2 606,0-1-56,0 15 211,0 1-14,0 12-1369,0 18 1507,0-3 171,-3 4 1,-1 3 19,0-13 0,0 1-4,-1 15 1,1 1 52,-1-10 0,0 0-85,4 4 0,1 2 13,-3-1 0,0 4-53,2-2 1,-1 4-1,1-1-4,0 7 1,0 3-11,0-12 1,0 6 0,1 0 0,-1-5-100,0 12 1,1 1 84,-1-10 1,1 5 0,0 0 0,0-5-47,-1 14 0,0-1 40,1-6 1,0 2-1,0-3-21,-1 6 1,1-1 38,0 2 1,0 1-32,0-1 1,0 2 11,0-6 0,0 3 0,0-3 35,-1-14 1,1-3-1,1 4-60,2 5 1,2 4 0,0 0 0,1-6-63,3 10 1,1-4-7,-3-8 1,0 1-1,2-4-112,7 0 1,-1-2 17,-8 0 1,-1-1-33,8 0 1,1-1-60,-4 1 0,-1 0 43,1-1 1,0 1 68,0 0 1,0 3 137,-1-4 0,1 3 1,-1-2-1,2 8 1,0 2 63,1 4 0,1 6 0,-1-5 3,-2-5 0,0-1-4,1 6 0,0 6 0,-1-6 135,-2-7 0,-1-1-141,-1-7 1,1 2 0,-1-1 120,2 19 0,-1-3-46,-1-16 1,0 2-7,0 2 1,0 5 0,0-6-13,-1-5 1,0-1-72,1 3 0,1 4 0,0-4 76,-2-4 0,0 0-20,3 10 0,-1 2-86,-1 3 1,0-3 98,-3-12 1,1 2-53,0 4 0,0 4 1,0-3-22,-1-6 1,-1 1 64,1 4 1,1 3 0,-1-3-13,1-7 0,-1 2 16,1 11 1,0 5 0,0-5-60,0-12 0,-1-1 14,1 9 0,1 6 0,-1-8 93,2 19-127,-2-23 1,0-1-132,4 14 92,-2-1-88,2-1-5,-1-2 146,-2 3-38,1-5 6,-2-12 1,-1 1 39,2 16-10,0-7 1,-1-1 176,-1 6-184,0-8 0,0 0 260,-2 5-138,0 15 148,-2-21-99,0-2 46,0-2 109,0 17-104,0-15-133,0-7 0,0-1-10,0 5 9,0-1 1,0 1-107,0 0 67,0-2 0,0-2-45,0-1-90,0 20 180,0-23-90,9 31-281,-7-30 138,7 25-166,-9-33 309,0 17 0,0-18 0,0 28 0,0-25 0,0 25 282,0-27-139,0 17 165,-12-18 640,10 15-792,-10-16 850,4 19-612,0-20 361,-5 16-103,5-19 337,2 12-670,1-10-805,0 4 746,0-5-751,2-2 440,-1 1-192,3-1-252,-2 1-62,0-2 358,2 5-407,-2-7-172,3 9-350,-1-14 145,1 5 854,0-9 1,0 1 0,0 0 0</inkml:trace>
  <inkml:trace contextRef="#ctx0" brushRef="#br0" timeOffset="307795">20095 871 21750,'0'-5'-5396,"0"0"3447,0 0 975,0 1 426,0-1 32,-10 0 1065,7 1-1132,-7 2 158,10 21 425,0 11 0,0 15 0,0 4 0,14 16-438,-10-15-9,4-6 0,-1-1 378,-7 6-1012,0 10 1081,0-20 0,0-7 90,0-1-90,0 2 439,0-12-292,0 4-11,-11-18 1762,1-17-1949,-3-16-603,-2-12 367,11 3 1,2 0 174,-6-20 12,5 2 0,2-1 87,1 20 0,0-1 14,0-24 1,0 2-1899,0-7 1821,-1 25 1,2 1 698,14-18 369,-11 22-670,25-8 1058,-15 28 255,13 1 611,-3 11-444,-1 21-1565,-6 8-656,-2 25-664,-7-7-81,0 20-809,-5-25-401,0 12 1801,-3-18 0,0-4 1,0 0-1</inkml:trace>
  <inkml:trace contextRef="#ctx0" brushRef="#br0" timeOffset="308095">20440 926 21210,'5'19'-8337,"1"23"6198,-3-20 969,1 21 668,-1 6 274,-1-13 125,0 22-56,-1-25-1404,0 10 2040,-1-24-38,0 1 51,0-11-306,1-5-721,0-1 14,2-20 858,1-10 51,0-11-240,4-5 123,-2 6-314,3-1 43,0-2 304,1 5 1,1 1 0,1 3 0</inkml:trace>
  <inkml:trace contextRef="#ctx0" brushRef="#br0" timeOffset="308423">21015 938 22110,'-23'-11'-3599,"-13"8"4495,17-9-2395,-19 12 2375,20 21-569,-14-16 427,20 41-1533,-10-26 871,7 23-98,9-12-1016,0 11 799,6-12-1353,20 11-372,6-22 429,13-4 1892,-1-11-647,-7-4 1333,1-21 417,0 16 128,0-39-255,7 12 986,-11-9-1521,-1-9-770,-17 23-1582,-5-6 993,-5 12 1,-17 9 0,-5 2 0</inkml:trace>
  <inkml:trace contextRef="#ctx0" brushRef="#br0" timeOffset="309012">21577 944 21570,'-23'16'1130,"-14"-13"-962,10 25-635,3-12 815,-18 16-266,26-6-850,-6 6 187,11-15 193,30 10-1750,-14-16 1558,31-2 0,9-5 456,-10-1-112,17-7 1,1-6 395,-6-15 340,-9 3 1,-2-4 286,0-16-706,-10 10 1,-2 1 1432,-5-10-1372,-1-14-941,-14-3-497,-4 16 380,-9 9 0,0 0-1555,4 1 420,-29-13 566,15 30 472,0 17 1912,4 26-889,12 9 0,6 3-311,15 19 219,-8-9 1,0 0 148,12 0-280,-6-9 1,1-1-278,5 2-143,-3-10 0,2-2-1533,8-3 1617,-3 4 190,-5-18 1376,-6-7 213,9-2 765,-11-28-321,6-3 163,-11-15-783,3-7-603,-8 21-8,0-7-817,-3 12-446,0 5-471,0 20 309,0 12-190,19 4 852,-15 19-1257,32-10 1163,-11 9 417,8-2 0,3-14 0,-9-2 0</inkml:trace>
  <inkml:trace contextRef="#ctx0" brushRef="#br0" timeOffset="309195">22478 1004 22740,'-17'-8'-3145,"-1"1"2399,-3 24 2043,7 12-1842,14 8-910,0 7 171,0-10 366,0-1-948,25-1 411,-19-6-593,47-5 499,-29-9 1632,29 2 0,-12-12 1,2 6-1</inkml:trace>
  <inkml:trace contextRef="#ctx0" brushRef="#br0" timeOffset="309429">23003 691 22110,'-22'-7'-2164,"4"1"1746,5 2-94,3 2 997,-5 39-1016,8-14-199,7 37-192,0-5-674,17-10 768,-9-8 0,2 1-838,10 3 623,-5-9 1,1-1-1213,6 2 437,14 14 658,-14-24 1117,3 4 1,-23-14 0,9-1-1</inkml:trace>
  <inkml:trace contextRef="#ctx0" brushRef="#br0" timeOffset="309545">22983 1131 21750,'-23'-18'-4634,"-9"5"4441,28-17-2180,-10-6 291,14 7 1606,24-11 1082,0 11-422,26 1-45,-3-1 0,8 4 0,5-1 1</inkml:trace>
  <inkml:trace contextRef="#ctx0" brushRef="#br0" timeOffset="309884">24032 1243 22830,'20'-19'-217,"-15"-11"-3581,39 26 4351,-22-25-1493,25 25 1281,-6-27 1,6 19 0,2-13 0</inkml:trace>
  <inkml:trace contextRef="#ctx0" brushRef="#br0" timeOffset="310299">24860 769 23999,'-46'0'-270,"3"13"1628,5-9-1502,7 24-461,15-14 118,7 17-882,9-10-285,23 0-2,-18-5-722,58 5 1165,-54-11-545,48 2 1411,-39-11 736,10-17 1048,-13 0 46,-8 15 309,-7 18-1100,0 23-1653,0 4 1048,14-7-2016,-10 1 211,24 17-812,-25-14 804,9 23-471,-12-31 1927,0 19-179,0-25-1,0 5 1020,-20-7 0,-6-9 1,-19 2-1</inkml:trace>
  <inkml:trace contextRef="#ctx0" brushRef="#br0" timeOffset="310746">25310 820 22110,'-18'-1'-425,"1"0"435,7 1 93,3 13-1171,3 2-160,3 16-274,1-6 307,0 2-671,16 1-139,-12-8 109,28 3 719,-13-9 543,17-8 1318,-3-1 626,-7-24 632,0 15 540,-13-31-816,-1 14-190,-7-14-1802,-3 6-608,-2 35-1073,0 12 1536,18 22 0,-13-2 0,13-7 1</inkml:trace>
  <inkml:trace contextRef="#ctx0" brushRef="#br0" timeOffset="311065">25860 1116 22650,'0'-40'-6296,"0"6"4168,0-1 1153,22 5 2333,-16-2-1673,31-18 1138,-22 11-836,-7 6 0,1 1-1031,13-5 2106,-19-22-881,8 27 758,-11-6-1647,0 7 375,0 11-916,-14-7 57,10 16-48,-11 2 691,15 26 458,0 8-488,0 13 489,0 2-270,14-6-1235,3 21 975,0-13 657,3-6 0,0 0 1,-4 4-1,22 10 0</inkml:trace>
  <inkml:trace contextRef="#ctx0" brushRef="#br0" timeOffset="311399">26260 1091 22650,'20'-16'896,"14"1"556,-10-3-1597,8-16-494,7 19 1345,-17-31-1918,6 22 1159,-18-19-1079,-1 17 62,-9-8-992,0 3 346,0 9 165,-15-3-1158,11 15 1203,-25 3 983,26 19 571,-11 13 302,14 8-350,0 23 0,0-16-180,0 15 399,19-16-208,-15-4-1774,31-1 516,-13 7-589,-2-13 1900,27 10 0,-31-22 0,25 3 0</inkml:trace>
  <inkml:trace contextRef="#ctx0" brushRef="#br0" timeOffset="311685">26722 1171 22110,'3'-17'-4544,"4"-5"3363,-3 11 774,9-12 710,-3 4-147,3-1 193,7 1 325,-5 4-755,12-10 1265,-12 10-194,7-7-139,-12 11-384,-1-4-307,-6 6-693,-2-2-786,0 2 221,-1-4-411,0 3-79,-19-1 627,14 7-332,-27 0 1567,21 4 578,-4 17 342,7 4-622,8 11-572,0-1-360,0 6-555,0-7-289,21 17 775,0-22 0,4 5 0,-10-11 1</inkml:trace>
  <inkml:trace contextRef="#ctx0" brushRef="#br0" timeOffset="312345">26883 857 21570,'-4'0'360,"-1"0"-270,3 0 0,-1 18-2197,0-13 1919,0 33-1156,-1-23 704,1 22-806,0-9 66,1 19-116,1-11-40,-1 10 1318,2-16-974,0-3 1059,0-3 171,0 2 262,0-11 203,0 0-603,0-49 39,0 11-53,6-13 0,3-3 199,6-1-216,0 4 1,2 0 249,5-7 130,3-10 1,-5 22 0,0 2 0</inkml:trace>
  <inkml:trace contextRef="#ctx0" brushRef="#br0" timeOffset="312613">27230 933 23279,'0'-22'-6475,"0"26"4346,0 11 1065,0 20 426,18 4-632,-14-9 761,28 2 468,-14 11-2627,8-12 1508,6 13 458,-12-25-17,4-1 918,-7-9 1,-3-9 0,1 3 0</inkml:trace>
  <inkml:trace contextRef="#ctx0" brushRef="#br0" timeOffset="312779">27220 635 22990,'43'-4'0</inkml:trace>
  <inkml:trace contextRef="#ctx0" brushRef="#br0" timeOffset="313079">27588 985 22470,'8'7'-5434,"2"-1"4977,0 0 399,11-4 1230,-2 0-398,6-2-9,-3 0-102,-1-13 49,19-6 1555,-16 2-1037,15-9 169,-27 12-1336,0 1-13,-9-10-1517,-2 14 380,-1-10-861,0 7-107,-21 1 810,16 1-1244,-30 1 2246,18 5-132,-11 1 1539,12 21-67,-3-14 876,17 34-1787,-5-21-779,7 32 446,16-18-2662,9 24 179,-3-26 2366,26 9 0,-25-18 1,25-1-1</inkml:trace>
  <inkml:trace contextRef="#ctx0" brushRef="#br0" timeOffset="313378">28228 869 24089,'-12'-7'-3496,"9"19"1794,-10 10 1896,13 11-1730,17 0-225,-13-5 800,27 2 650,-27-4-1540,26 10 1057,-9-12 236,17 12-287,-10-20 1425,-3 4 489,-13-11 89,-1 0-577,-6-4 207,3 2-3231,-7-4-26,-21 1 2935,14 0 1,-48 2-1,17 2 1</inkml:trace>
  <inkml:trace contextRef="#ctx0" brushRef="#br0" timeOffset="314562">20135 2714 21390,'-13'44'-3984,"9"-7"1548,-9 1 2184,13-5-1040,-9 0 459,7 15 703,-7-11 1,9 9 0,0-15-1</inkml:trace>
  <inkml:trace contextRef="#ctx0" brushRef="#br0" timeOffset="315239">20153 2320 23549,'-11'-8'-4772,"-4"0"3989,9 3-1213,-4-1 1702,5 3 1,19 15 0,6 6 0</inkml:trace>
  <inkml:trace contextRef="#ctx0" brushRef="#br0" timeOffset="315783">20600 2859 21660,'-8'-11'-6992,"-2"-3"4329,-1 13 4714,-2-9-2470,1 10 1699,-10-4-743,6 4 362,-15 18-469,12-13 1841,-9 50-1041,14-31-1532,0 31 422,10-23-1327,3 0 41,1-3-430,22 3-646,-17-10-415,35-4 2468,-17-12 235,19-22 1801,-7 12-269,-2-39-402,-3-3-45,-9-14-446,-8 13 1,-1 0 536,-4-12-1038,-5 8 0,0 1-740,-3-8-24,-6 5 0,-5 2-1641,-12 3 1178,14 12 1,-3 4-875,-19 14 1835,28 3-1043,-9 28 1829,12 20-1687,9 0 1,3 3 383,1-2 0,1 1 573,12 22 1,3 0 0,-7-19 0,0-1 0,2 13 0,0 0 0</inkml:trace>
  <inkml:trace contextRef="#ctx0" brushRef="#br0" timeOffset="354794">21953 2703 22920,'0'-19'-5217,"0"0"3359,0 1 1063,0-2 696,-18 1 343,13-10-722,-32 0 685,21 1-2370,-5 7 2217,-11 8 790,20 7-85,-29 0 568,20 29 113,-19 13 484,17 14-1464,-5 5 950,14-9-874,6 0-1059,4-1-166,24 11-1279,-16-18 1062,26-11 1,6-4-213,-6-7 988,4-7 1,3-3 668,7-6 467,3 0 360,-3-16 737,-2 12 314,-7-31-614,-4 31-674,-8-51-1679,-11 34-634,-6-44-751,-6 35-1191,-24-16-833,-10 24 3781,-14 4 1,1 12 0,12 6 0</inkml:trace>
  <inkml:trace contextRef="#ctx0" brushRef="#br0" timeOffset="355294">22448 2543 23369,'0'-5'-6475,"0"0"4346,0 20 1065,0 14 515,0 31 34,0-3 423,-1-13 0,2-1-202,16 12-690,-16-18 0,2 0 758,11-1 0,1-2-382,-12 17 488,17 12-411,-17-24 338,5-5-290,-2 4 201,-4-14-112,5 1 160,-7-38 931,-20-35-1271,15-6 627,-14 3 1,1-1-512,14-11 521,-10 19 1,0-1-46,12 11 1,1 1-54,-5 0 0,0 0 295,6-31-260,0 22 0,0 1 784,0-18-590,-1 16 1,2 3 635,17 2 447,-13-2-756,12 22 1323,1 4 241,-13 5-1162,26 4 1021,-14 2 55,14 23-1609,-7-15-149,0 50-1287,-16-32-1619,1 31 58,-9-20 694,0 3 1554,0-1 0,-17 1 0,-4-2 0</inkml:trace>
  <inkml:trace contextRef="#ctx0" brushRef="#br0" timeOffset="355560">23003 2186 23009,'4'-3'2030,"-2"15"-7475,-1 39 3307,-1-9 1515,0-6 0,0-1-207,0 7 147,0 3-113,-1-11 0,2 0-1301,11 18 480,-11-10 1,1 0 1127,10 3 417,-12 9 1,7-22-1,2-3 1</inkml:trace>
  <inkml:trace contextRef="#ctx0" brushRef="#br0" timeOffset="355683">22885 2583 22110,'0'-27'-6386,"0"0"3898,17-8 2798,-13 7-1177,39-5 2089,-19 13-783,24 2 1,-5 3 0,1 2 0</inkml:trace>
  <inkml:trace contextRef="#ctx0" brushRef="#br0" timeOffset="355861">23755 2430 22470,'0'21'-5846,"0"-1"3627,0-3 1155,0-1 516,0-6 32,0 2 212,0 0-914,0 9-1008,0-6 2047,14 12 1,-10-12 0,10 5 0</inkml:trace>
  <inkml:trace contextRef="#ctx0" brushRef="#br0" timeOffset="356027">23505 2100 22200,'-4'-4'-8938,"22"0"9155,-14 18 1,39-10 0,-14 10-1</inkml:trace>
  <inkml:trace contextRef="#ctx0" brushRef="#br0" timeOffset="356310">24198 2307 21930,'0'12'-5756,"0"-1"3808,-15 3 4279,11 9-3081,-23-4 2262,24 22-2295,-17-15 1304,17 22-2020,-6-20 2161,9 7-752,21-3-1725,-15-10 1012,33 8-745,-15-17 2162,18 1-868,-2-10 1580,-18-19-65,4 10 559,-23-31-1835,7 6 870,-10-10-2496,0-15 1335,-21 21 0,16-7 0,-16 15 1</inkml:trace>
  <inkml:trace contextRef="#ctx0" brushRef="#br0" timeOffset="356661">24573 2360 21930,'5'16'-8370,"-1"0"5437,3 8 1624,-2-5 447,5 21 397,-5-15 172,6 26 204,-6-25-1941,5 13 2183,-6-25-242,0-1-106,-1-9 382,-1-1 50,0-19 477,1 11 965,2-34-1087,2 19 598,2-23 313,6-9-46,-3 10-188,8-19-346,-9 30-532,2 1-908,-5 21 1762,-1 4 26,0 5 12,2 0-782,1 24-3225,10 12 2411,0 13 0,5 8 0,-4-12 0</inkml:trace>
  <inkml:trace contextRef="#ctx0" brushRef="#br0" timeOffset="357578">25263 2535 23459,'42'0'-809,"-6"0"179,3 0 0,-4-14 879,2 10-142,3-10 0,1 5 0,1-3 1</inkml:trace>
  <inkml:trace contextRef="#ctx0" brushRef="#br0" timeOffset="357795">25802 2302 23009,'0'39'-7374,"0"-6"4705,0-1 796,17-6 1511,-13 3 1,24 1 0,-14 1 0</inkml:trace>
  <inkml:trace contextRef="#ctx0" brushRef="#br0" timeOffset="357962">25785 2032 23549,'-5'-9'117,"4"2"0,15 3 1,11 1-1</inkml:trace>
  <inkml:trace contextRef="#ctx0" brushRef="#br0" timeOffset="358328">26343 2222 23999,'-39'0'0,"5"0"0,9 0-90,12 14-204,-2 7-212,13 8-1626,-5 12 1048,7-17-782,22 15-208,2-21 779,20 3 524,-4-14 631,-5-3 339,-15-26 1519,3-12-512,-15-13-466,-2 12 0,-1-1 742,0-12-850,-5-15-1008,0 23-807,0 2-264,0 7-295,0-1-319,0 13-319,0 22 656,0 27-203,17 16 1755,-13 13 1,31-7 0,-13 6 0</inkml:trace>
  <inkml:trace contextRef="#ctx0" brushRef="#br0" timeOffset="359046">27528 2085 22020,'-4'0'90,"1"17"-3323,2 10 1069,1 23 635,19-6-271,-15 18 630,32-25 940,-18 23 1,3-28-1,-7 7 1</inkml:trace>
  <inkml:trace contextRef="#ctx0" brushRef="#br0" timeOffset="359210">27387 1945 21930,'-5'-6'-7947,"4"1"7175,-3 3 1,4 0 0,0 2 0</inkml:trace>
  <inkml:trace contextRef="#ctx0" brushRef="#br0" timeOffset="359700">27897 2201 22020,'5'15'-8215,"3"4"5031,-2-4 1697,5 8 651,-4-9 412,5 9 82,-5-8-18,6 7-1912,-6-7 1983,3 0 246,0-1 218,-2-6 330,6 1 426,-5-6 721,6-2 534,-3-22-614,2 16 2080,1-35-2272,-3 16 328,3-13-866,-7 13-563,2 2-510,-6 20 925,1-6-444,-2 25-3021,2-13 2213,1 28-702,0-11-34,3 13 108,-3-13-178,1 4-1259,-2-22 2091,-2 14 510,1-16 741,0 6-673,1-7 2113,0 0-71,-1-18-1036,4-2 205,-2-2-1407,3-12 991,1 15-799,-3-2 900,5 0-1500,-6 19 612,8-5 993,-4 25-3741,13 4 2544,-6 0 1,9 16 0,-5-14 0</inkml:trace>
  <inkml:trace contextRef="#ctx0" brushRef="#br0" timeOffset="360128">28632 2220 23729,'-22'-10'-3152,"-9"1"2858,28 1-3271,-22 1 4006,23 3-2499,-9 18 2584,11 2-1447,21 5-791,2 4 885,2-13 620,11 2 1670,-15 1-1789,11-13 2462,-8 4-1652,-13-25 1689,-5 0-1192,-6-19-1210,0 9-510,-14 3-589,10 35 1703,7 19-1991,1 19 851,11-6 0,4-1-1075,2 15 1316,-12-17 0,2 1 93,7-1 0,-1 0-278,2 19 597,-4-13 0,0-3-1319,1 3 932,-2 3-88,-13-23 687,5-6-732,-6-3 234,0-5-938,0-2 2021,-24-4 0,18-1 0,-18-3 1</inkml:trace>
  <inkml:trace contextRef="#ctx0" brushRef="#br0" timeOffset="360683">29230 2011 23639,'0'-4'-6385,"-12"1"7370,9 16-1955,-9 4 1642,12 18-1761,0-7 247,0 3 121,16-8-1278,-12-2 1463,28 4-366,-28-7 23,25 2 120,-15-11 1143,10-3 892,-6-3 172,-8-20 275,-4-2-252,-6-21-1736,0 2 347,0 2-903,0 36-193,19-7 1577,-15 45-3418,29-15 2579,-10 10 0,-4-4 0,0-9 0</inkml:trace>
  <inkml:trace contextRef="#ctx0" brushRef="#br0" timeOffset="360961">29683 1969 23459,'-18'-7'-2856,"3"25"3088,31-2-2744,-13 20 626,29-4 962,-17 6-607,4-10 879,1 14-1198,-12-20 873,3 4-312,0-17 1333,-10 0-461,6-29-1344,4-23 1800,-1-5 192,9-14 0,-4 22 0,2-1 0</inkml:trace>
  <inkml:trace contextRef="#ctx0" brushRef="#br0" timeOffset="361264">30145 2123 22740,'8'7'-5689,"3"0"4960,4-23 2373,-1 12 247,8-46-2391,-8 28 346,-4-12 0,-1-3-544,2-4 98,-6 5 1,-1-2 753,-1-8-666,-2-13-731,-1 17-534,0 3 1231,-22-1-738,3-6 113,-6 14 690,-2-5 34,15 26 638,-3 18 2035,6 13-1285,9 19-941,0 3 504,0 7 196,20 7-1137,-8-11 0,3 1-230,4-12 1,3 1 603,9 22 0,2-1 1,-10-25-1,0-2 1,9 9-1,0-1 1</inkml:trace>
  <inkml:trace contextRef="#ctx0" brushRef="#br0" timeOffset="363211">31308 1767 22830,'0'-7'-6296,"0"2"4167,0 1 1155,-14 20 2518,0 5-760,-3 23-762,-2 4 112,16-9-1630,-5 8 1743,8-22-157,0 10-90,16-18-1353,-12 4-105,24-12 2208,-25-1-2055,19-6 2528,-14-2-112,2-15-680,-4 0-777,-6-15 351,0 8 1,0 8-1,0 6 1</inkml:trace>
  <inkml:trace contextRef="#ctx0" brushRef="#br0" timeOffset="363532">31747 1846 23099,'6'-3'3569,"-1"0"-3573,-4 15-4435,0 4 2055,-1 17 919,15-6-137,-11 9 684,10-16-916,-3 8-1120,-8-13 1286,8-1 1964,-11-6-383,0-27-273,0-8 36,0-33-103,0 11-71,9 14 1,1 1 874,-6-6 0,30-12 0,-16 19 0</inkml:trace>
  <inkml:trace contextRef="#ctx0" brushRef="#br0" timeOffset="363965">32440 1801 22470,'-20'-19'-5938,"0"-6"3265,-22 22 4633,3-6-1352,0 9 414,15 19-148,-2 5-279,23 19-2075,-7-2 1870,30-17-213,6 9-1846,-1-21 1351,19 4-387,-13-7 46,12-9 684,10-20 2177,-22 14-1394,-7-21 1,-3-6 580,1 6 238,2-35-1184,-16 1-907,-4 13 479,-3 5 0,-2-1-1271,1-6-793,-15-14-244,11 13 829,-27 16 54,27-8 512,-12 29 762,16 23-58,0 25-237,0 13-182,-1-7 1,2 0 286,19 14-139,-18-17 1,0 1 360,14 1 1,2-2-1,0 19 1,-2-20-1,1 1 1</inkml:trace>
  <inkml:trace contextRef="#ctx0" brushRef="#br0" timeOffset="364278">32890 1977 22740,'8'-7'734,"0"5"997,6-10-1538,-3 6 629,8-5-575,-8 1-320,4 1 362,-1-1-19,-4 1-222,5-8-696,-7 6 319,0-21-1127,-5 15 54,0-20-187,-3 21-437,-17-13-289,13 20-160,-12-7 1103,16 29-1187,0 4 1347,15 24-670,-11-9 824,26 4 1032,-26-11 0,29-2 0,-11 0 0</inkml:trace>
  <inkml:trace contextRef="#ctx0" brushRef="#br0" timeOffset="364577">33277 1707 22920,'-16'-2'-956,"3"15"1111,13 2-3170,14 2 1131,-10 14 456,21-7 809,-22 7-151,20 7-1233,-20-18 698,9 3 413,-6-11 1040,-4-2-346,5-22 1435,-4 11 736,-3-37-1670,10 0 590,-5-11-690,4 10 1,0 1 302,4-9-484,6-14-1084,4 13 1110,-3 15 0,8-1 0,-6 18 0</inkml:trace>
  <inkml:trace contextRef="#ctx0" brushRef="#br0" timeOffset="367428">20323 4663 22470,'18'-18'-336,"-4"-11"-1434,-3-11 158,-8-5-6,8 5 1092,2-1 198,-10-3-264,17 0 128,-17 3-592,10 5 1031,-12 3-426,4 8 920,-2 3-901,-3 6 15,2 5 654,-14 66-591,10-23 365,-5 21 1,2 4-1404,5-5 1379,0-6 0,0 1 1,0 6-1,0-18 0,0 0 1</inkml:trace>
  <inkml:trace contextRef="#ctx0" brushRef="#br0" timeOffset="367611">20443 5047 24808,'18'-20'-89,"23"-2"1645,-22-2-2421,9 0 0,3 2-56,6 5 301,-10-3 1,0-1 769,20 0 0,6 2 0,3 1 1</inkml:trace>
  <inkml:trace contextRef="#ctx0" brushRef="#br0" timeOffset="376094">23355 4390 24539,'0'-28'-4857,"0"-2"2999,0-2 1153,0 0 786,0-13-237,0 12 32,0-10-14,0 14-1458,18 1 2698,-14 0-794,14-1 766,-18 2-984,0-1-180,11-4 831,-8 9-596,8-5 419,-11 17-2027,0 24 975,-12 11 129,9 15-483,-9 14 644,12-19-1173,0 13 147,0-14-599,0 0 564,0 1 1259,0 1 0,0 0 0,0 2 0</inkml:trace>
  <inkml:trace contextRef="#ctx0" brushRef="#br0" timeOffset="376249">23328 4778 23279,'-13'10'3735,"3"-2"-3228,33-4-310,6-20 0,5-6-457,-3 11 1,2-2-267,15-15 1,-1-2-253,-11 12 1,-1 1 818,3-2 0,1 1 0,4-2 1,0 1-1,1-1 0,0 0 1</inkml:trace>
  <inkml:trace contextRef="#ctx0" brushRef="#br0" timeOffset="378461">27438 3719 23279,'-25'-8'-2288,"19"1"-778,-35 1 4156,37 3-1656,-29 0 1326,11 2-182,-16 0-60,6 1-518,14 12 941,3-9 1101,14 20-3372,-4-11 1527,28 0-1173,-18 6-1213,40-16 2248,-27 13-1494,34-14 1075,-20 6-232,16-7 2901,-19 0-2676,-8-11 1181,-10 23-2334,12-4 1284,7 10 0,12 14 0,-2-10 0</inkml:trace>
  <inkml:trace contextRef="#ctx0" brushRef="#br0" timeOffset="378627">28030 3799 23099,'0'-10'-2001,"0"2"0,0 4 0,0 2 0</inkml:trace>
  <inkml:trace contextRef="#ctx0" brushRef="#br0" timeOffset="379311">28348 3623 23189,'0'30'-6205,"19"-13"4400,-15 13 57,30-4 1658,-16 7-1039,13 14 546,-13-22 151,5 9-1454,-20-13 1646,14-2 165,-15-4 339,8 2-586,-9-8 803,3 1-743,-23-7 2651,1-17-1818,-18-3 440,4-15-854,2 5 122,6 1 41,6 6-388,9 9 688,3 5-2575,18 6 3270,-10 14-2364,26-10 2375,-24 23-1727,20-24 1704,-22 22-1315,16-10 224,-9 7-879,4 12-1657,-3-15 2073,-6 14-1346,-2-17 1577,-2 9-1579,-16-11 2129,-2 5-3,-2-12 135,-10 2 0,6-8 0,-16 1 0</inkml:trace>
  <inkml:trace contextRef="#ctx0" brushRef="#br0" timeOffset="379501">28227 3245 22470,'5'15'-4341,"6"4"1</inkml:trace>
  <inkml:trace contextRef="#ctx0" brushRef="#br0" timeOffset="380027">28807 3564 23459,'-18'6'2318,"-9"2"-1518,23 0-3360,-16 7 2566,18-4-2346,-6 8 1083,8-5-399,0 7-120,23-10 298,-17 3-1545,31-7 3432,-18-2-1198,13-1 2059,-2-20 500,-14-1 794,3-15-1161,-17 4-1982,6 5 1989,-8 28-2625,0 9 132,18 18-828,-1 12-847,4-12 943,4 24 118,-10-20 845,0 12-445,8-15 1072,-21-1-19,15-1 257,-15 0 696,11-4-997,-10-2 627,4 2-3,-5-9 89,0 3-321,-1-14-452,-1 0 451,0-20-896,-17-1 674,-1-3 171,-3-11 1,-5 15 0,12-15 0</inkml:trace>
  <inkml:trace contextRef="#ctx0" brushRef="#br0" timeOffset="380563">28860 3613 22830,'-4'-3'-5109,"0"1"4583,3-1-2193,0 19 2048,15 4-246,-10 24 388,22-8 82,-23 18-1263,23-21 1264,-22 11-281,16-15 892,-18-3-299,12-2-73,-10 3 127,3-10-413,-3 5 291,-3-15 278,0-17 261,-17-21-654,0-6 31,6 4 1,1 0 239,-3-9-200,3-18 565,7 12-3,-7-2-562,9-3-35,0 1 857,0 2 130,0 2-279,15-11 651,-11 19-601,29-10 760,-28 30-377,27 3 1272,-15 13 44,15 23-1648,-8-14 673,-1 35-2104,-5-8 261,-6 8-1108,1 3 853,-8-12-1554,-2-1-62,-3 21 1328,0-21 1059,-20 21 0,15-32 0,-15 2 0</inkml:trace>
  <inkml:trace contextRef="#ctx0" brushRef="#br0" timeOffset="381013">29470 3272 23729,'-14'-4'-1836,"10"36"-1142,-10-13 3524,5 30-1634,7-24 36,-7 1 726,9 0-878,20 4-827,-16-8 538,34 2 1763,-22-16-880,17-1 1730,-10-24 1142,-2-3-1240,-7-18-311,-6 6-1,-5 29 1244,-3 21-2350,21 21-738,-16 12-264,34-12-358,-15 22-552,-1-17 1692,-3-8 1,0 0-226,1 0-1169,2 9 1403,6-20 1401,-26-4-878,17-3 133,-18-5-307,5-3 900,-7-4 1,-19-2-1,-5-3 1</inkml:trace>
  <inkml:trace contextRef="#ctx0" brushRef="#br0" timeOffset="382826">31770 3181 22470,'-22'-14'-4171,"8"-1"1562,8-11 425,6 6 1494,0 5 231,0 5 220,11 4 2175,-8 23-3853,8 6 848,-11 14 1107,0-1 350,0-5-131,-17 1 1,-2 2 767,10 7-614,-17-5 0,2-1-1318,21-9 1564,-10 6 897,13-19-1554,0 2 90,27-9-682,39-2 244,-33-3 1,2-1 501,11 0 0,1 0 1,12 0-1,3 0 1</inkml:trace>
  <inkml:trace contextRef="#ctx0" brushRef="#br0" timeOffset="385094">20642 6250 21660,'-32'-13'-2534,"13"1"728,8-18-1526,28 7 4475,-13-4-1765,33 5 2290,-33 0-2071,37 2 973,-35 3-713,35 3 1868,-36 6 84,29 4-1165,-30 24-1300,10 0-1756,-14 24 2073,0-1-627,-10-4 0,-1 2 879,6 25-828,-15-9 0,-5 0 754,11-24 0,0-1-394,1 7 1,-3-2 1692,-23 6 593,35-8-1412,-12-6 610,8-1-785,6-11-222,18-1-683,24-12 994,14-3-49,-22-10 1,0-2-303,24 6 373,-25-12 1,1 0 0,2 14 0,0 2 0,2-6 0,0 0 0</inkml:trace>
  <inkml:trace contextRef="#ctx0" brushRef="#br0" timeOffset="386161">23420 5935 22740,'-7'-5'-2778,"1"-7"-1315,29-8 6457,-18-18-3132,32 5 2070,-17-9-1283,10-13 114,-11 24-640,1-16 901,-17 22 314,11-11-1700,-12 22 1020,5 16-710,-7 18-86,0 25-208,18 8-1213,-13-6 1267,12-14 0,3-1-180,-2 8-844,12 14 695,-6-16-984,-5 0 749,-1 0 1335,-1-4 0,-1 2 0,0-3 0</inkml:trace>
  <inkml:trace contextRef="#ctx0" brushRef="#br0" timeOffset="386327">23655 6381 24179,'30'-14'2543,"21"11"-3185,-25-24-37,12 16 0,4 4-477,16-9 1226,-17 0 1,0 0-1,23 4 1,-31-2 0,0 0-1</inkml:trace>
  <inkml:trace contextRef="#ctx0" brushRef="#br0" timeOffset="388635">27598 5324 24269,'-10'-23'-7044,"3"2"4381,-11 6 3099,12 0-1891,-6 6 1769,9 0-1326,-3 3 1268,4 18-1672,19 9 1912,-12 10-155,26 4-734,-28-5 700,27 1-746,-26 0 453,28 9-350,-17-13-443,3 4 333,0-16 707,-16-5-989,9-1 960,-7-5-395,1-1 951,0-3 866,5-16-111,0-4-418,13-16-335,-4 15 949,19-9-269,-12 19 979,7-5-871,-2 10-1150,-8 6 224,9 17-918,-16 4-969,2 18-918,-13-9 56,-1 10-391,-4-18 283,-25 9 1424,-2-8 114,-2-5-459,-14 4 1703,18-15 1,-12 1-1,6-8 1</inkml:trace>
  <inkml:trace contextRef="#ctx0" brushRef="#br0" timeOffset="388797">28240 5569 21390,'0'10'-3193,"0"-2"1</inkml:trace>
  <inkml:trace contextRef="#ctx0" brushRef="#br0" timeOffset="389110">28537 5293 22290,'-12'15'-1002,"9"7"-2185,-9-10 4144,12 7-2847,0 1 630,0-1 450,0 4 135,23 15-1328,3-6 551,14 10 1213,-3-11-1079,-9 0 1349,1 0-36,-3-1 104,-2-2 175,-3-2 975,-4 7-922,-2-12-465,-8 10-534,-2-19 19,-5 5 478,-21-11 784,-7-1 273,-28-3-443,10-2 1,-4 0-1,13 0 1</inkml:trace>
  <inkml:trace contextRef="#ctx0" brushRef="#br0" timeOffset="389281">28458 5001 21930,'0'0'0</inkml:trace>
  <inkml:trace contextRef="#ctx0" brushRef="#br0" timeOffset="389709">29023 5180 21930,'2'25'-6723,"1"-1"4175,1 2 1362,7 15 143,-1-8 598,0-1 1,1 0-258,4 7 444,-1-5 0,1 0-2100,3 4 2153,-3-6 1,-1-1-169,2 3 76,2 6 323,-7-11 48,-4-11-246,0 2-38,-28-28 1642,-2-12-602,-5-13-523,-2 3 1,2 0 282,7-16-537,-10 3 1,2-3 284,12-12-289,1 19 1,3 1-35,11-14-957,-8 3 267,10 5 779,0 7-163,24 6 1811,-17 7-816,38 6 2026,-19 10-115,17 2-911,-17 23-1105,5-13 503,-28 33-1511,18-32-70,-18 40-1593,5-12 1229,-8 11 1,0-2 0,0-14 0</inkml:trace>
  <inkml:trace contextRef="#ctx0" brushRef="#br0" timeOffset="390163">29563 5086 22470,'-20'-5'-1341,"-6"2"1298,-12 0 383,7 18 982,16 3-1688,7 19-1045,8-9-302,0 1-63,24-9 918,-18-2-1314,33-8 1723,-35 6-2215,28-10 2666,-13 3 219,15-5 1256,-6-24 901,-8-3-888,-9-21-119,-6 12-2215,-5 1 1396,0 7-1888,0 29 776,37 33-766,-27 10 113,21-12 1,3-1-210,-13 11 324,23-1 953,-13-1-50,-11-15 0,-1 0-125,9 11 392,-8-10 1,-3-1-101,-5-4 152,6 4-543,-16-18 798,4-2-839,-6-4-229,-17-2 1664,-13-1-576,-29-2 1,3-15 0,-7-4 0</inkml:trace>
  <inkml:trace contextRef="#ctx0" brushRef="#br0" timeOffset="391210">31983 4435 22650,'0'-8'-5486,"0"2"3717,0-1 1064,0 1 247,-15 0 1215,11-1-1738,-12 4 1991,7 0-1534,-1 3 1997,-9 22-102,2 11-454,4 14-731,7-12 0,0 0-779,2 10 914,-1 0 0,6 0-1478,20-4 294,-8-7 1,1-3-1175,12-10 1684,13-8 0,1-4 569,-9-2 384,15-13 1,2-3 1064,-8 4-623,-8-20 1,-2-5 539,1 6 788,3-32-921,-18 18-1692,-8-3-980,-4-3-336,-2 9 1,-4 1-1602,-22-19 2712,23 18 1,-4 3 0,-20 9 0,-5 4 0,-8-20 0</inkml:trace>
  <inkml:trace contextRef="#ctx0" brushRef="#br0" timeOffset="394681">20615 7936 22110,'44'0'90,"-2"-13"1415,2 10-1515,-21-17-203,10 18 265,-17-6 451,13 8-620,-4 13-868,-9-9 586,-2 24-2374,-8-24 1627,-3 33-670,-1-18-142,-2 36-133,0-17 1431,-10-6 1,-4 0 851,-7 3-363,-6 9 1882,-2-20-490,25-3-816,-20-4 1544,21 0-1644,-15-7 1488,16-1-2266,11-19 970,11 8 157,1-24-1027,9 23 1766,-10-10-1295,13 5 1787,-5 6-2207,-5-7 2210,4 24-2602,-7 7-1089,18 21 401,-17-7-587,11 13-152,-17-22-279,1 8 139,-10-15-481,-4-2 1967,-1-2 844,-1 5 7,-18-8 2203,-4 9-358,-1-13 916,-28 3-160,28-9-252,-28-1-545,20-2-444,0-15-1508,0 12-276,-8-27 1,13 6 0,-7-15 0</inkml:trace>
  <inkml:trace contextRef="#ctx0" brushRef="#br0" timeOffset="395347">23707 7611 24179,'0'-5'-6386,"0"22"4258,0 8 1064,14 15-729,-11 3 610,23-8 137,-23 5 17,22-1-1911,-21 1 2780,24-2 1,-24-3 0,10 0-1</inkml:trace>
  <inkml:trace contextRef="#ctx0" brushRef="#br0" timeOffset="396110">23287 7960 22830,'23'-24'365,"-17"-16"-3613,39 23 5879,-15-37-3198,10 18 720,-15 6 0,-3-2-272,3-6 294,3-22-745,-12 25-118,-7-8 1409,-2 3-2418,-7 13 723,0-13-626,0 22 318,-16-5-126,12 16 190,-12 21 1938,30 12-1462,6 28-381,-2-11 530,20 4 356,-20-11-538,20 0 789,-9 0-264,-7-9 0,0-1-2054,12 13 1908,-5-6 1,-1-1 179,3 4-90,7 8 285,-15-14 0,-6-4 0,-1 1 0</inkml:trace>
  <inkml:trace contextRef="#ctx0" brushRef="#br0" timeOffset="396260">23720 8250 24718,'62'-17'2127,"-8"-7"-1770,-18 7 0,2-2-1146,14-9 0,1 1 300,-10 8 0,2 1 541,16-7 0,0-1 0,-15 8 0,-1 1 0,0 0 0,1 0 1</inkml:trace>
  <inkml:trace contextRef="#ctx0" brushRef="#br0" timeOffset="397547">27912 6882 24539,'-18'-19'-5634,"-3"9"5324,-20-1 1041,-4 9 253,-4 26 624,8 9-1430,22-3 1,2 2-502,-1 20-598,8 0 1096,4-17-787,27-1-1194,-15-4 417,26-11 1,7-3-688,-7 6 2024,15-9 1,4-3 0,4-4 0,-18-4 0,-1 0 0</inkml:trace>
  <inkml:trace contextRef="#ctx0" brushRef="#br0" timeOffset="398021">28463 7027 23999,'33'43'-6704,"-14"-8"3461,11-1 2466,-26-4 32,29 1 892,-19 3-1111,13 0 914,-9 0-1992,-3-3 1638,0 10 389,-7-14-277,3 8 3,-11-21 35,3-1 193,-3-8-152,0-2-1051,-17-2 1820,-3 0 1,-23-1 0,0 0 0</inkml:trace>
  <inkml:trace contextRef="#ctx0" brushRef="#br0" timeOffset="398177">28432 6810 22200,'16'0'-1364,"-1"0"1,-3 15-1,0 4 1</inkml:trace>
  <inkml:trace contextRef="#ctx0" brushRef="#br0" timeOffset="398677">28822 6774 22200,'0'13'-5306,"0"6"3177,0 16 1245,14-1-671,-10 10 1184,25-8 166,-16 28-278,4-25-664,-7-7 0,-1 0 595,3 4-71,8 22-38,-4-27 769,-4 6-560,-5-15-44,0-3 320,-2-4 669,1 1-584,-4-9 57,1 2-106,-3-24 627,-16 12 1285,12-31-1735,-30-11 409,15-1-468,9 13 0,-2 1 4,-17-13 243,26-3 253,-25-2-949,24-1-907,-20 0 903,22 1 597,-11-14 173,12 18 327,-3-17-394,23 34 944,-1-4 305,4 22 888,6 2 415,-11 8-946,13 19-893,-2 3-562,-6 18-821,-9-9-1552,-2-1-367,-10-8-694,3-2 2482,-4-1 1,0-2 0,0 0 0</inkml:trace>
  <inkml:trace contextRef="#ctx0" brushRef="#br0" timeOffset="399178">29368 6670 23189,'0'-9'-5306,"0"-1"3358,0 2 1063,-17-5 695,12 6-817,-28-3 1777,15 8 272,-1 14-605,-3-8 1391,20 25-1974,-5-7 502,7 14-872,21-13 588,-1 7-1406,4-19 660,5 5-555,-11-8 65,10-8 2816,-3-19 251,-12-4-354,-4-19-1387,-9 4 248,0 5-1146,0 30 112,0 27-130,20 19-1437,-14 14 295,36-8 711,-37 3 707,16-26 0,3 1 319,-9 9 1,-1 1-553,25 15 505,-17-13 0,-3-2-268,0 0 640,2 10-631,-9-28-1015,-7 0-56,-16-14 3372,-11-2-1428,0-21 0,-16 13 0,13-13 0</inkml:trace>
  <inkml:trace contextRef="#ctx0" brushRef="#br0" timeOffset="399843">31728 6110 24808,'-14'-10'-3690,"3"-5"548,11-6 1882,0-4 558,0 4 234,0-6 134,11 1 819,-9-4-1912,9 3 1928,-11 0-278,0-5-403,0 12 180,0-5 90,0 17-90,5 2 699,0 45-1120,4-15-171,-3 14 0,1 2 298,3 2-707,4 19 37,-4-28 1,-1-2-219,4 18 60,-1-8 1,0-1-2133,0 5 3213,2 13 0,-6-21 1,-4 0-1</inkml:trace>
  <inkml:trace contextRef="#ctx0" brushRef="#br0" timeOffset="399983">31620 6690 25618,'63'-17'760,"-16"-4"0,0 0-832,-12 13 0,1-1-583,8-8 1,4-4 0,-2 3 675,-2 4 1,0 1 0,14-5 0,0 0 0,-19 7 0,0 0 0</inkml:trace>
  <inkml:trace contextRef="#ctx0" brushRef="#br0" timeOffset="412627">2762 17181 23279,'-37'0'1709,"-2"0"-1529,5 0 0,3 0-90,1 0 90,7 11 777,-2-8-818,0 8 513,-1-11-652,0 0 0,-2 0 0,1 0 0,-1 0 0,1 0-601,-1 0 287,-6-15-1236,8 12 1185,-12-37-1217,20 21-160,-3-37-537,16 22 389,2-13 80,3 16 213,24-1 2059,-18 4-1289,42 2 2937,-42 6-1569,45 7 2335,-18 3-453,14 7-455,11 15-783,-26 18-2306,11 9 877,-15 13-2303,-1-6 1615,-4 7-430,-11-14 1,-2 2-1254,2 23 1593,-6-9 0,-1-1-322,-4 9 1337,-9-11 1,-2-2 297,6 5 56,-4-22 0,-2-1 770,-9 19 194,15-18-557,-31 9 884,31-25-1377,-23-2 1680,25-25-2760,17-7 2045,-8-16-731,38 16 1,10 4 883,-12-15-706,-1 18 1,9 4 0,-5 1-418,-10-1 1,0 1-350,7 0 1,5 1 0,-4 2-864,-2 1 1,-1 0 1259,15-3 1,0 0 0,-16 4-1,-2-1 1,2 0 0,-1-1 0</inkml:trace>
  <inkml:trace contextRef="#ctx0" brushRef="#br0" timeOffset="413398">3345 18232 22560,'-3'-6'-9264,"2"0"6728,0 0 1778,1 1 715,0 0 15,0 1 8,22 1 1859,-16 0-1096,32 2 2004,-18 0-306,13 1-497,-14 19-1781,4 3-63,-20 25-200,6-10-2251,-9 2 191,0-10 493,-24 8 1147,1-11 343,-22 6 1967,24-16-185,-7-4 709,25-4-1080,10-5-453,26-15 1462,9 9-1889,-6-4 1,-1 1 160,13 6-649,-9 0 1,-1 0 115,5 0-330,5 0 1656,-23 0 227,-7 14-3165,-8 5-594,-30 24 1023,-2-12 830,-24 8 547,14-23 0,0-1 391,-20 9-608,3-8 0,-2-1-313,-10-3-517,11-5 0,0-1 1430,-5-5 1,-9 1-1,25-2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6B6D-0DCD-1A47-96C7-998F823A3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9947A-2128-F94D-822B-A23DAAF13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56F34-E63F-6D48-8AF5-7F7BF24A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5FECE-B5D5-054F-8B90-BF4E6236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4F4F-ECEC-FC49-B47F-F1EA2EC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388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B865-407F-F045-82F2-3731E3A5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64217-40AE-4B48-BCC1-7F579B115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798B-25E6-AC47-90E9-C58D7F4A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7D54-C4D7-E24B-A87E-67AF202C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3EE1-4E30-1242-B433-BF8F1BAA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10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4C883-48B9-C642-92CD-D0A2FD443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FC141-5943-1D47-82A6-3EEB12FF8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FC81-EF00-5A41-BA24-5679DA08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E313-34A4-1B4D-8A87-655629D8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2BA3-ACB2-4F49-9D58-A7F66A12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1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B95E-0B20-AA46-ADE6-E87D6B8D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BD4D-CB20-7149-9E34-A1583721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0154-0016-C149-B8CB-306888CC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2A64-0EB3-E54F-A462-62974B1C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D0EB-1B19-8241-BB5F-9D56A891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04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1D6C-4037-7E42-9D88-2DF904EE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84C98-6CEB-474D-97B0-CBFA89A6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558F-E43C-4245-83DF-67B76487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86E5-4629-594F-8453-67E41569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A96A-0DF8-3947-98D2-8537CAF8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689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6A57-DA17-2947-A484-A64270C7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9C59-69F7-264C-A902-7099C0C2F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4239-A3F7-2947-8C21-BF7382DF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D47B6-DCC5-E74E-9E13-2B3B126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B33CE-037C-D945-BD8D-63233138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16860-35D2-2C4F-9937-13911202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457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03D0-4662-B54F-8CEC-EEB91EA2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05A04-AFE9-D146-88A0-3E582ABB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07786-4840-B642-A556-FB0004D8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C2F60-F2D0-A141-AAE5-411E94963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46E89-7328-1C4E-A5CC-A7BD6464E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95853-6769-5B4C-98C8-0923FBCF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6CA39-B5F2-FE4C-9F04-43F76D31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364E6-CA88-F245-9938-00319C76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3411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8E35-AEBC-404D-873F-9CD0B72F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FAE07-1C7E-E545-AC69-A7BB6DDB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2CDB2-7F12-374E-8E5D-8BC47D5F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FE26D-B209-1346-9D84-394C6A7E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132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3591A-E970-4445-B77A-EF4DAB99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1F23-CB12-7C44-94C4-56D873C1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17F9-3E94-6B48-8BF1-33E54714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249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3AB4-BEDE-5542-9017-9BCBCF4D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A53A-55C5-2C46-83D7-EEA3ADF7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64B95-0FDC-F24A-92DB-A40F52A1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21D5-5337-5843-AE35-1E7AA708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B8022-8AA3-C742-B9B2-E61DCCCE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2E624-6DDC-894C-802D-BA5AB14F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666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C894-6B64-A14F-A142-CD6F3FA9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3AAAD-3B90-6B4F-9676-C4BFA6D49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70F0D-1E5B-4F41-A00F-52DC4B41B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40570-C821-934A-9577-1A9D29E2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63B20-91EA-9A49-839D-69B8E4F3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B3A1D-3353-0B4A-B72A-67C0EC2E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65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5659C-A908-D947-BE11-B19B5B3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ECDE7-BD89-ED44-84A0-7B7DBBD5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C8917-B1C0-B44C-8DC5-DF6499341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B22B-7000-1549-A86B-6FB07F473E59}" type="datetimeFigureOut">
              <a:rPr lang="en-VN" smtClean="0"/>
              <a:t>21/07/2021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63CA2-F2EB-6147-B8E3-E4489F5D4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F76A-2CC4-014F-A906-86BCD99A9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6C80-A52F-2842-8D27-BBF994EC98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67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7DB130-5CB4-DC45-A7BD-2E072858FED3}"/>
                  </a:ext>
                </a:extLst>
              </p14:cNvPr>
              <p14:cNvContentPartPr/>
              <p14:nvPr/>
            </p14:nvContentPartPr>
            <p14:xfrm>
              <a:off x="495000" y="100440"/>
              <a:ext cx="9864360" cy="45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7DB130-5CB4-DC45-A7BD-2E072858FE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78840"/>
                <a:ext cx="9907560" cy="46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61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74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64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11DF34-51D4-364B-9D7F-15B7F08C63C4}"/>
                  </a:ext>
                </a:extLst>
              </p14:cNvPr>
              <p14:cNvContentPartPr/>
              <p14:nvPr/>
            </p14:nvContentPartPr>
            <p14:xfrm>
              <a:off x="418320" y="203040"/>
              <a:ext cx="11391840" cy="475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11DF34-51D4-364B-9D7F-15B7F08C6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720" y="186840"/>
                <a:ext cx="1143504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1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E3C793-0C5F-074E-9CDE-A5447CF4CCE8}"/>
                  </a:ext>
                </a:extLst>
              </p14:cNvPr>
              <p14:cNvContentPartPr/>
              <p14:nvPr/>
            </p14:nvContentPartPr>
            <p14:xfrm>
              <a:off x="715680" y="152640"/>
              <a:ext cx="11084760" cy="620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E3C793-0C5F-074E-9CDE-A5447CF4C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480" y="131040"/>
                <a:ext cx="11122560" cy="62438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52586E2-7545-E44F-BA81-9243648A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340" y="3429000"/>
            <a:ext cx="3275308" cy="33831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516609-713C-FF4E-9472-328BEFD2F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429" y="0"/>
            <a:ext cx="3099891" cy="5581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D26A94-4FDC-A743-A431-B2B06DDA5887}"/>
                  </a:ext>
                </a:extLst>
              </p14:cNvPr>
              <p14:cNvContentPartPr/>
              <p14:nvPr/>
            </p14:nvContentPartPr>
            <p14:xfrm>
              <a:off x="2198880" y="930600"/>
              <a:ext cx="7635960" cy="527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D26A94-4FDC-A743-A431-B2B06DDA58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7280" y="909000"/>
                <a:ext cx="7679160" cy="53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61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37F2CD-C985-CC43-B4FA-306D33F08A8B}"/>
                  </a:ext>
                </a:extLst>
              </p14:cNvPr>
              <p14:cNvContentPartPr/>
              <p14:nvPr/>
            </p14:nvContentPartPr>
            <p14:xfrm>
              <a:off x="505080" y="226440"/>
              <a:ext cx="11564280" cy="620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37F2CD-C985-CC43-B4FA-306D33F08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480" y="204840"/>
                <a:ext cx="11607480" cy="62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49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9949AB-5F76-FE46-BB24-D36BB1260E2D}"/>
                  </a:ext>
                </a:extLst>
              </p14:cNvPr>
              <p14:cNvContentPartPr/>
              <p14:nvPr/>
            </p14:nvContentPartPr>
            <p14:xfrm>
              <a:off x="697320" y="189720"/>
              <a:ext cx="11365920" cy="661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9949AB-5F76-FE46-BB24-D36BB1260E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720" y="168120"/>
                <a:ext cx="11409120" cy="66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94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2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76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33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82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3</cp:revision>
  <dcterms:created xsi:type="dcterms:W3CDTF">2021-07-21T05:07:26Z</dcterms:created>
  <dcterms:modified xsi:type="dcterms:W3CDTF">2021-07-21T08:55:43Z</dcterms:modified>
</cp:coreProperties>
</file>