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5:03:12.4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1910 1305 7533,'0'-17'2158,"-10"6"-2158,-11 7 0,-11 4 0,-5 0 0,6 0 0,2 0 0,5 20 0,0-15 0,-1 34 0,3-35 0,1 33-89,5-32 178,4 29-89,5-13 0,3 7 0,29 7 0,-19-15 45,38 3 0,7-2-135,-13 3-370,19-2 1,2 0 459,-8 0 0,-12-4 0,-2 1 180,3 2 90,4 8-90,-22-11-180,-10 1 89,-2 0-89,-9 8 0,3-6-225,-28 0 1,-5 0-496,16-1-270,-24-1 1,-4-5 989,12-5 0,-19-1 0,2-7 0</inkml:trace>
  <inkml:trace contextRef="#ctx0" brushRef="#br0" timeOffset="303">2333 1710 7533,'20'0'809,"5"0"-719,-7 0 90,9 0-180,-12 0 0,4 0 270,0-12-270,-6-4 180,7-16-90,-13 15 270,1-22-360,-7 26 90,-1-17-1,-17 16-89,-3 3 0,-22 5 0,2 2 90,14 24 0,-13-15-90,22 51 0,-4-34 0,8 31 90,13-8-270,0-9-539,24 18-361,12-26-517,15 4 1597,4-17 0,-8-6 0,2-4 0</inkml:trace>
  <inkml:trace contextRef="#ctx0" brushRef="#br0" timeOffset="588">3090 1363 9152,'-20'-5'539,"-11"0"-539,28 1 0,-22 3-89,39 14 178,-5 6-89,28 22 0,0 3 0,-14-4 0,8 9 0,-20-19 0,4 25 0,-8-27 90,-25 18-180,14-27-89,-33 4-181,33-10-90,-35-2 450,13 0 0,-13-6 0,3 0 0</inkml:trace>
  <inkml:trace contextRef="#ctx0" brushRef="#br0" timeOffset="924">3607 1292 9062,'-43'0'450,"1"0"-450,3 15 90,9 1-90,12 17 0,10-7 0,8 2 0,17-5 0,10 10 0,-4-7 0,9-5 0,0 0 0,-10 3 0,32 3 269,-24-6-359,-16-8 180,1 4 0,-15-9-90,0 1-90,-23-4 90,17 1-719,-59-1-91,40-1 810,-9-2 0,-2 0 0,2-1 0,-8 0 0</inkml:trace>
  <inkml:trace contextRef="#ctx0" brushRef="#br0" timeOffset="1132">4097 1344 9152,'0'25'360,"-15"1"-360,11-7 0,-11 2 0,15-3-90,0 14-270,0-7-180,0 11-269,21-12-91,-16 2 900,30-3 0,-31-1 0,10-2 0</inkml:trace>
  <inkml:trace contextRef="#ctx0" brushRef="#br0" timeOffset="1286">4173 993 9062,'-23'-10'0,"-9"2"-1259,19 4 1259,-2 18 0,5 8 0,10 16 0</inkml:trace>
  <inkml:trace contextRef="#ctx0" brushRef="#br0" timeOffset="1606">4595 1320 9512,'-19'4'179,"-10"-2"-179,26 2 0,-22 5 0,22 1 0,-17 15 0,18-5 0,-5 23 0,24-14-89,-13 12-271,34-5 270,-8-9 0,25 6 90,-9-21-90,9-1 90,-24-9 0,9-24 0,-26-8 90,-1-12-90,-13-15 0,0 20-360,-23-20-180,-3 26-179,-3-3-181,-13 14 900,37 7 0,-33 5 0,18 4 0</inkml:trace>
  <inkml:trace contextRef="#ctx0" brushRef="#br0" timeOffset="1966">5003 1242 8162,'0'6'180,"0"6"-180,15 24 0,-11-7 0,11 2 0,-1-11 0,-10 0 90,21-3 0,-14 0-90,7-9 0,-5 0 90,-4-26 90,-2-14-90,-1-10 270,-3 8 0,1 0-181,0-10-44,0 5 0,1 3 45,0 10 360,3-15-540,-4 39 0,8 14 0,-5-7 0,8 45-900,-3-24-1632,5 29 284,2-7 2248,4 4 0,3 3 0,2 1 0</inkml:trace>
  <inkml:trace contextRef="#ctx0" brushRef="#br0" timeOffset="2618">5935 1243 9422,'-15'0'90,"-2"0"-90,7 0 0,0 0 0,28 0 0,4 0 0</inkml:trace>
  <inkml:trace contextRef="#ctx0" brushRef="#br0" timeOffset="2768">6175 1570 10141,'0'7'810,"0"-1"-810,-14-4 0,10 0 0,-10-2 0</inkml:trace>
  <inkml:trace contextRef="#ctx0" brushRef="#br0" timeOffset="7848">8062 1171 8702,'10'-12'1439,"-2"-6"-1439,-8-11 90,0-3-90,0 2 0,16 0 0,-12-2 90,25-9-90,-27 11 0,10-3 90,-12 14-90,9 6-360,-7 2-1349,7 22 630,-4 9-360,-4 16 1439,3 5 0,-4-2 0,0 5 0</inkml:trace>
  <inkml:trace contextRef="#ctx0" brushRef="#br0" timeOffset="8020">8083 1629 7803,'0'-32'179,"23"-7"-179,-18 8-90,44-5-1416,-27 8 606,27-2 900,-9 1 0,3 1 0,3 0 0</inkml:trace>
  <inkml:trace contextRef="#ctx0" brushRef="#br0" timeOffset="8318">8430 1138 7353,'40'0'1529,"1"0"-1259,3 0 0,-10 14 89,-5-11-89,-10 26-180,-3-14 180,-1 29-180,-8-10-90,-2 14 0,-5-8-278,0 0 98,-26 4-585,12-13 1,-1 1-585,-17 16 1349,1-8 0,0-2 0,9 3 0,-6-16 0,0 1 0</inkml:trace>
  <inkml:trace contextRef="#ctx0" brushRef="#br0" timeOffset="9182">9387 676 8972,'-7'-10'270,"3"1"-180,-3 4 629,5 0-719,-1 21 0,2 13 0,19 13-1064,-13 11 1064,12-5 90,0 4-90,-12 4 0,22 0 0,-24-2 0,7-1 0,0 11-90,-8-20 90,8 17-90,-10-36-90,0 0-539,0-16 629,-17-24 0,13-3 90,-12-22-90,2-25 90,10 7-202,-2 14 0,-3-6 0,2 4 202,6 8 0,0 0 30,-3-8 0,0-4 0,4 7-120,19-13 90,-9 17 0,2 2-106,12 3 196,13-2 0,-31 22 0,35 5 89,-25 5-179,17 3 90,-12 1 0,0 25 90,-1 11-180,-10 16 1239,4 2-1239,-12-10 0,2 0-90,-4 1-539,-21 15-1,16-17 270,-13-13 0,0-1 270,14-3-148,-12 4-122,16-20 360,21-1 90,21-8-90,2-1 540,19 0-270,-32 0 89,4 0 91,-14 0-90,-10 18 416,5-14-326,-14 26-181,7-14-89,-32 11-180,-7-2-90,-13-10 90,0 0-809,-3-13-181,11 4-89,-7-6 1079,17 0 0,12-18 0,3-5 0</inkml:trace>
  <inkml:trace contextRef="#ctx0" brushRef="#br0" timeOffset="9386">10132 971 8972,'0'18'630,"0"-1"-720,0-1 180,0-2-180,0 0 90,0 2-90,0-1-900,0 11 181,0-8 809,0 12 0,14-16 0,3 4 0</inkml:trace>
  <inkml:trace contextRef="#ctx0" brushRef="#br0" timeOffset="9532">10140 762 8252,'0'-11'0,"0"3"0,-7 3 0,22 19 0,-1 6 0</inkml:trace>
  <inkml:trace contextRef="#ctx0" brushRef="#br0" timeOffset="9850">10517 1232 7892,'17'-25'0,"-12"-15"-179,28 23-1,-14-35 0,0 19 90,8-26 270,-24 26-90,9-7 0,-12 16 90,0 3-91,0 5 901,-19 3-900,-3 7 270,-12 39-270,14-11-90,10 34 0,10-24 0,0 2 0,0 2-90,16 10-90,-12-9-1259,31 14 629,-11-24 810,21 4 0,-11-20 0,-2 1 0</inkml:trace>
  <inkml:trace contextRef="#ctx0" brushRef="#br0" timeOffset="10182">10843 1039 8972,'0'42'-90,"0"-7"180,16-4-90,-12-7 0,11-3 0,-1 7 0,-2-16-180,4 11-270,-2-20 360,-9 5 0,5-8 90,-3-20 90,3-9-180,-1-11 270,10-20-90,-8 23 360,9-19-270,-11 26 0,6 7-90,-9 13 0,5 30-90,-3-15 0,1 27 0,-1 8-450,3-12-540,0 13 1,0 2 989,1-9 0,3 8 0,-4-18 0</inkml:trace>
  <inkml:trace contextRef="#ctx0" brushRef="#br0" timeOffset="10417">10510 759 8612,'-22'-9'180,"3"0"90,2-4-270,8 3 90,3-7-180,26 6 90,-14-1 90,38 4-90,-23 0 0,23 2 0,8 2-90,-11 1-360,11 3-809,-4 17 539,-14-12 720,7 25 0,-17-27 0,-3 11 0</inkml:trace>
  <inkml:trace contextRef="#ctx0" brushRef="#br0" timeOffset="10571">11027 494 8972,'-15'51'-3148,"11"-6"3148,-11 2 0,15-4 0,0 3 0</inkml:trace>
  <inkml:trace contextRef="#ctx0" brushRef="#br0" timeOffset="11198">12377 741 8252,'0'-21'990,"0"-8"-720,0 8 89,-19-12-269,-2 19 0,-23-1 0,11 13-90,-30 19 0,30 8 0,2-1 0,3 2 0,6 17 0,0 18 0,17-25-450,24 19 181,-14-31-1,27-10 0,5-4-90,-5-4 270,3-4 0,4-4-45,-4-4 0,-1-4 45,19-19-376,-9 5 1,-2-4 375,2-22 180,-9 9 0,-5 0 180,-10-4-46,-6 4 1,-3 1 135,-11 4-386,-20-17 205,15 27-89,-31-3-90,18 13 90,-1 7-90,-5 1 90,21 23-90,-7 8 0,10 12 0,17 19 0,-12-15-135,12-4 0,3 1 169,5 8-439,-7-15 0,2 1-450,5-1 1,0-2 854,7 16 0,-10-16 0,-1 0 0,8 8 0</inkml:trace>
  <inkml:trace contextRef="#ctx0" brushRef="#br0" timeOffset="11548">13172 730 9062,'-24'-16'1439,"0"6"-1349,-25 5 90,9 23-270,-2 6 90,20 13 0,-2 0 90,22-6-180,-6 16 90,8-14-90,25 26 90,2-41-270,25 17 270,-7-34-90,-10-9 180,-1-15-180,-22-10 90,8-3 0,-18 6 90,6-13 0,-8 12 90,0-15-180,-19 23 0,3 22-540,-6 32-179,10 9-1350,12 26 630,20-35 1303,-15 9 0,32-18 0,-17-2 1</inkml:trace>
  <inkml:trace contextRef="#ctx0" brushRef="#br0" timeOffset="11865">13425 780 9332,'-18'14'270,"4"5"-270,14 10 0,0 0 0,0-4 0,0-1-90,0-1 90,14 7-90,-10-10-450,24 4 450,-17-17 90,11-44 0,-13 12 90,1-38 0,-7 33-90,3 0 0,-1 4 90,-2 4-90,-1 2 0,3 10 0,-2 1 0,6 32 0,0-18-270,2 43-540,2-27 91,1 22-91,3-10 810,2 0 0,2-2 0,1 0 0</inkml:trace>
  <inkml:trace contextRef="#ctx0" brushRef="#br0" timeOffset="12199">13942 852 8972,'-43'-10'270,"6"3"-270,14 21 0,3 6-90,17 17 0,-5-5-180,8-1-90,22-19 180,-17 10-90,37-19 180,-37 15 1,37-17 89,-16 5 269,11-29 1,-2 18 630,-16-51-451,-5 36 361,-7-27-270,-7 15-540,0 6 90,-17 7-90,13 28 90,-12 22-180,16 32-360,0-7-1514,0 6 975,0-17-181,0-4-148,14-1 1318,-10-3 0,10-2 0,-14-1 0</inkml:trace>
  <inkml:trace contextRef="#ctx0" brushRef="#br0" timeOffset="12332">13198 1460 8702,'-8'-16'-405,"2"-9"0,4 22 1,2-9-1</inkml:trace>
  <inkml:trace contextRef="#ctx0" brushRef="#br0" timeOffset="12765">15083 411 9602,'-34'-25'1259,"7"7"-899,-15-5-450,19 15 359,-13 0-179,19 6 0,-1 18-180,7 13 90,6 9 0,3-3 0,1 0 0,1 15-900,18 7 1,3 1-270,-11 3-1156,18-4 1,4-3 2324,-6-8 0,0 9 0,-6-22 0</inkml:trace>
  <inkml:trace contextRef="#ctx0" brushRef="#br0" timeOffset="12898">14892 887 8702,'-19'-29'90,"4"4"-180,15-13-180,18 17-809,15-10 359,11 19 516,9-4 1,-8 12 0,1 1-1</inkml:trace>
  <inkml:trace contextRef="#ctx0" brushRef="#br0" timeOffset="13182">15690 845 9871,'-40'0'180,"6"17"-180,2 2-90,16 21 180,6-10-90,10 2 0,0-9-90,22-3 90,-17-1-90,39-5 0,-13-6 90,10-4 0,0-4-90,-14-15 90,-3 12 0,-12-34 0,9 18-89,-18-20 89,8 7-180,-11 0-270,-19-16 90,14 15-629,-33-18 179,16 26-89,-1-1 899,-7 13 0,27 7 0,-9 2 0</inkml:trace>
  <inkml:trace contextRef="#ctx0" brushRef="#br0" timeOffset="13535">16162 741 10051,'-40'0'360,"0"0"-270,5 0-90,14 13 0,-3-10-90,22 24 180,-8-13-90,10 12-90,17 10 90,-13-15-180,33 9 90,-13-20 0,20-4 180,-5-3-90,-15-20 0,-1 12-90,-21-27 450,7 11-360,-9-14 90,0 4-450,-17 13-899,13 26-630,-13 13 1889,34 19 0,-13-19 0,13-4 0</inkml:trace>
  <inkml:trace contextRef="#ctx0" brushRef="#br0" timeOffset="13882">16413 859 9152,'17'42'0,"-12"-8"90,12-2-180,0-11-90,-2 5 90,16-6-90,-11-5 180,-2-7 0,-10-23 90,1 12-90,-6-36 90,3 19 360,-2-40-180,0 23-91,-2-24 1,0 32 0,-1-5-90,1 25 0,1 2-180,3 25 90,3-14 90,10 52-90,-3-29-405,1 12 1,-1 2-749,5 2 253,8 14 1,-8-22-270,-3-3 1169,1-4 0,-3-4 0,0-2 0</inkml:trace>
  <inkml:trace contextRef="#ctx0" brushRef="#br0" timeOffset="14036">16053 544 10051,'-14'-24'0,"2"2"0,6 5 0,3 4-90,3 0-359,24 5-631,-18 1 1080,27 4 0,7 3 0,-7 0 0,4 0 0,0 0 0</inkml:trace>
  <inkml:trace contextRef="#ctx0" brushRef="#br0" timeOffset="14398">17558 741 8972,'-17'0'809,"1"0"-719,3-1 90,-3 1-180,7 19 0,-4-14 0,10 48 90,-1-29-90,2 10 0,4 1-270,17 2-630,-6-5 1,3-2-180,26 1 974,3 8 0,-6-21 1,0-3-1</inkml:trace>
  <inkml:trace contextRef="#ctx0" brushRef="#br0" timeOffset="14753">18130 803 10141,'-19'16'180,"3"5"-180,16 12 0,0 8-90,0-13 180,0 5-90,0-11-450,23-3-89,5 0 539,23-10-180,-13-1 180,-2-8 90,-8-15 0,-13-13 449,9-21-179,-22 3 0,6 0-90,-8 13 180,0 3-91,0 2 91,-17-2-450,12 11 90,-27-3-180,28 32 90,-11 10-270,15 15-1079,19 20 450,-15-22 44,22-5 0,5-1 226,-4 0-266,2-10 1,3-3 175,9-4 719,1 4 0,1-13 0,0 6 0</inkml:trace>
  <inkml:trace contextRef="#ctx0" brushRef="#br0" timeOffset="14948">18863 855 9152,'0'-23'1349,"0"1"-899,0 0 89,-21-4-449,-4 7 0,-18-5-90,4 16 90,5 1-180,16 26 90,5 6 0,13 11 0,0-3-449,24-7 89,-18-1-360,48-2 91,-28-1-361,30-5 0,-24-9 1,1-1 989,17 0 0,13-1 0,-22-6 0</inkml:trace>
  <inkml:trace contextRef="#ctx0" brushRef="#br0" timeOffset="15115">18598 1274 9062,'-4'17'180,"0"-2"-90,4-4-180,0-2-720,0-2-359,0-2 1169,18-1 0,-14-2 0,14 1 0</inkml:trace>
  <inkml:trace contextRef="#ctx0" brushRef="#br0" timeOffset="15754">19745 487 7713,'18'-9'179,"-14"0"-179,40 1 180,-24 0 180,39-3-270,-24 6-90,10-2 360,-9 6-90,-13 0-180,2 21-90,-18 8 90,-3 13-180,-4 5 90,-26-6 45,11-6 0,-3 0-45,-5-10 0,-1 2 0,-4 14 0,3 0-145,5-1 55,-15 4-1709,33-24 1799,11-9 0,28-27 0,23-11 0</inkml:trace>
  <inkml:trace contextRef="#ctx0" brushRef="#br0" timeOffset="15951">19953 603 8252,'-24'11'360,"1"-8"-90,1 8 270,10-2-450,2 0 0,10 12-1,20-3-89,10 13 0,13-9 0,3 10-180,-16-14 1,0 1-721,18 12 900,-6-2 0,0 1 0,8 7 0,-17-12 0,-1-1 0</inkml:trace>
  <inkml:trace contextRef="#ctx0" brushRef="#br0" timeOffset="18201">20882 1015 7892,'20'-24'90,"1"-32"-90,4 31-2785,-7-12 0,-2-3 2785,6-4 0,-7 13 0,0 0 917,4-12-917,-2-1 1026,-14 3-756,13-18 0,-14 17-1,4-23-89,-6 31 0,-21-4-180,16 13 0,-32 9 180,34 1-180,-24 11 3142,24 24-3052,-8-1 0,11 23-90,0 24 0,0-8-655,0-2 0,0 1 655,-1-21 0,2-1 0,8 12 0,0 0-559,-5 15 559,14-31 0,0-1 0,-14 26-45,20-23 0,3-1-314,-7 11-229,11-16 0,4-5 139,-1-6 89,0-7 0,0-6 270,6-25 90,15 16 0,-18-44 0,-3 26 180,-2-26 450,-2-6-181,-12 16 75,-2-22-254,-13 33 2150,-21-12-2330,0 29 663,-14 15-843,16 21 90,6 23 0,10-6 90,0 24-90,17-33-229,9 22-41,20-36 180,-5-2 0,0-11 0,-10-5 332,-1-19-332,1 14 90,-3-36 270,5 15-90,-13 0 539,2-14-539,-17 25-90,-1-12-90,-19 34 90,11 14-90,-11 16-90,15 18 90,0-22 0,0 12 0,18-19 0,-13-3-270,27-5 180,-8-1 0,7-9-180,16-2 270,-16-22 0,20-10 0,-21-8 0,5-4 270,-11-2 90,-10 9 0,1-6-180,-12 11-180,-1 8 90,-18 4-180,12 27 180,-13 14-90,17 12 0,0 17 0,0-22 90,0 11-270,20-20 180,-16-3-90,37-11 0,-35 5 90,36-14 90,-25 6-90,28-8-90,-19-20 90,11-9 90,-19-10 180,1-15 0,-9 22-91,-5-11 1,-1 19-180,-4-1 0,0 9-90,0 19-179,0 17-2070,0 45 1349,14-20 990,-7-8 0,1-3 0,9-5 0,-5 6 0</inkml:trace>
  <inkml:trace contextRef="#ctx0" brushRef="#br0" timeOffset="18415">21833 828 8522,'-5'-13'0,"0"1"0,5 1 0,20-2 0,-16 1 0,36 0 0,-10 0-270,19 6-1709,-2 21 1979,-10 16 0,-17 12 0,-10 5 0</inkml:trace>
  <inkml:trace contextRef="#ctx0" brushRef="#br0" timeOffset="19131">23152 441 9152,'-17'31'1079,"4"5"-1079,13-7 90,0 7-90,0-6 0,0 5 0,0 2-90,16 3 180,-12 2-270,10-10 0,2 0-359,4 18-226,-7-8 0,2-1-989,19 7 945,-20 10 809,9-23 0,-20-4 0,5-2 0</inkml:trace>
  <inkml:trace contextRef="#ctx0" brushRef="#br0" timeOffset="19432">22932 938 6903,'0'-25'90,"19"1"-180,-14 1 180,41 1-90,-3-2 0,14 8 0,-16 9 0,-1 1-2005,8 4 2005,14 17-204,-11 13 294,-16 6 0,-10-7 0,-2 1-90,-3 5 983,6 21-444,-17-27-179,1 8-450,-8-39 0,-15-13-90,9-19-89,-11-8 89,15 4 156,0-2-246,0-2-899,0-16 1169,0 18 0,0-9 0,0 21 0</inkml:trace>
  <inkml:trace contextRef="#ctx0" brushRef="#br0" timeOffset="19815">23743 888 7533,'3'4'629,"-1"2"-449,1-1 90,0 3-180,1 2-180,-1 0 180,6 15-90,-3-5 0,10 20 0,-6-16 0,10 14 0,-7-19 0,5 3 0,-4-12-90,1-3 0,1-2-180,10-3 270,-6-2-90,13-17 180,-15-5-90,5-21 0,-14 9 270,-2-1 0,-4 11-90,-3 3-90,0 2 90,0 2-180,0 52-270,0-5 0,8 1 0,4 2-1169,11 18 1439,3-25 0,14-3 0,-13-15 0</inkml:trace>
  <inkml:trace contextRef="#ctx0" brushRef="#br0" timeOffset="20049">24157 762 6363,'14'24'0,"-11"12"0,11-12 0,-14 17 0</inkml:trace>
  <inkml:trace contextRef="#ctx0" brushRef="#br0" timeOffset="20285">24088 427 7892,'23'-4'540,"-4"1"-180,6 3-270,-8 0 0,19 15-90,-14-12 0,9 12 0,1 0 0,-7-11-270,18 22-270,-18-23-1708,18 8 2248,-19-11 0,7 0 0,-12 0 0</inkml:trace>
  <inkml:trace contextRef="#ctx0" brushRef="#br0" timeOffset="20719">25225 406 10861,'0'-7'539,"0"2"-539,0 19 0,0 13 0,0 30 0,0-2-1273,0-12 0,0 2 553,0 13 270,0-20 1,0 0-50,0 12-310,0-2 89,0-4 720,0 8 0,0-17 0,0 6 0</inkml:trace>
  <inkml:trace contextRef="#ctx0" brushRef="#br0" timeOffset="20981">25097 848 8342,'-10'-30'-90,"3"1"90,7 2 0,0 1 90,0 4-90,24-3 0,5 13 90,31-1-90,-13 11-90,3 22 180,4 9 0,-15 12-90,-6-12 0,-1 1-597,3 7 597,6 12 0,-18-18 90,-3-3 400,-4-5-220,-3-12-180,-2 7-180,-4-16-360,-3-10 1,-2-22-181,-21-11 0,15-7-810,-15 8 1440,19-4 0,0 3 0,0-1 0</inkml:trace>
  <inkml:trace contextRef="#ctx0" brushRef="#br0" timeOffset="21285">25897 945 7713,'7'16'359,"1"-2"-359,1-6 0,2-4 180,10-2-180,0-18 90,6 12 0,-5-30 0,0 18 90,-3-18-90,0 7 180,-5-1-90,-3 0 0,-5-7-90,-3 9 179,-3-2-89,-21 11-180,1 9 0,-20 1 0,9 27 0,12 9 0,6 24-180,13-6-359,0 1-721,23 0 361,-18-14 899,26-9 0,4-3 0,-8-2 0,4-9 0,1 0 0</inkml:trace>
  <inkml:trace contextRef="#ctx0" brushRef="#br0" timeOffset="21621">26377 839 9332,'-20'14'90,"5"8"-90,33 16 0,2 15 0,2-18 0,7 19 0,-16-26 0,3 3-90,3-12 90,-17-27 0,7-10 0,-9-37 90,0 8-45,0 10 0,0 0-45,0-5 179,15-22 1,-11 36 90,21 3-270,-8 18 90,11 22-180,-4 12-719,5 25 89,-13-4-225,-4-15 1,-1 1 944,-1 5 0,0 8 0,-6-18 0</inkml:trace>
  <inkml:trace contextRef="#ctx0" brushRef="#br0" timeOffset="21814">26007 588 8702,'0'-22'0,"0"2"0,0 3 0,16 1-90,-12 1 0,30 3-1079,-5 1 269,9 6 900,4 1 0,-10 4 0,-1 0 0</inkml:trace>
  <inkml:trace contextRef="#ctx0" brushRef="#br0" timeOffset="22481">27105 649 8702,'3'-11'0,"-1"2"90,-21 5-180,-5 1 90,0 20 0,-18-13 90,37 34-90,-36-19 0,36 21 0,-24-9 0,26 4 0,-8 0 0,11 0 90,19 17-90,-14-13 0,13-6 0,5-1 0,8 5 90,11 9-90,9-6 90,-22-10 360,10 10-181,-25-21-179,6 4-539,-19-15-181,-19-2-270,-8-5 361,-25-17 539,8-4 0,17-21 0,9 8 90,17-1-90,23-2 0,-17 10 0,28 6 0,5 2 90,-6-1-709,4 8 0,3 2 619,9-2 90,1 2 0,3-1 90,-2 2-866,-1 2 866,-5-1-278,10-4 187,-19 1-343,9-9 254,-29 6 1183,-3-6-1273,-11 3 1073,-2-1-623,-20-1 666,15 1-756,-41-1-90,40 3-180,-48-5 90,24 9-90,-3-2 343,-5 9-253,34 19 0,9 22-90,0 2-360,24-6 0,5-1-359,-7 0-369,4-11 0,1-2 188,5 6-359,0-3 1235,-3-4 1,0-8 0,-3-4 0</inkml:trace>
  <inkml:trace contextRef="#ctx0" brushRef="#br0" timeOffset="22787">27823 834 9062,'-12'-13'629,"21"5"-449,-4 18-180,33 11 90,-20 21-90,4-5 0,4 3 0,-24-9 0,20-1 90,-13 11 270,2-14 180,0 9-540,-10-49 90,2-9-90,-2-10 0,-2-5-90,1-20-190,0-8 280,0 31 0,0 1 0,0-18-405,-1 13 1,2 2-496,13 1-359,-10-4 1259,21 23 0,-10 8 0,12 4 0</inkml:trace>
  <inkml:trace contextRef="#ctx0" brushRef="#br0" timeOffset="23398">28250 768 8882,'0'-16'899,"0"25"-809,0 15-90,0 17 0,0 3 0,18-6 90,-14 2-180,30 15 90,-14-13-90,-2-12 0,1-3-179,11-1-901,2 1 451,-10-20 539,-1-26 180,-10-10 90,-7-14 0,-4 1 269,0-7 1,0 14-180,-16-11-180,12 20 0,-12 2 90,16 5 90,0 4-180,15 28 0,5 3 0,19 27-90,0-6 90,-5-16 0,-6 5 0,-2-24 0,-8 8 0,7-10 0,-13 0 90,0-22-90,-8-5 270,-3-13 270,-1-10-181,-18 19 451,14-19-540,-34 25-270,33-5 0,-26 20 90,28-4 90,-18 12-90,19 14-90,-8 14 0,10 27 0,23-8-566,-17 1 26,34-13-269,-36-4 89,33-2-983,-12 1 893,10-14 810,-2 4 0,-12-17 0,-1 3 0</inkml:trace>
  <inkml:trace contextRef="#ctx0" brushRef="#br0" timeOffset="23733">28900 818 10051,'0'-22'270,"-13"3"-270,9 4 360,-9 6-450,30 17 180,-13 12-180,30 24 180,-18-9-90,4 3 0,0-2 0,-9-10 719,6 9-179,-4-16-540,-7-24 180,-2-32-90,-4-11-45,0 6 0,0-1-545,0-7 500,-1 17 0,2-1 0,13-31 0,-10 19-45,9 11 0,2 3 45,3 1-90,0-2-450,24 18 1,-25 8-1170,32 2 449,-25 23 1260,14 9 0,-16 9 0,5 2 0</inkml:trace>
  <inkml:trace contextRef="#ctx0" brushRef="#br0" timeOffset="23848">29418 862 10321,'5'0'-1799,"0"0"1799,-2 0 0,0-13 0,-2-2 0</inkml:trace>
  <inkml:trace contextRef="#ctx0" brushRef="#br0" timeOffset="31269">2677 8765 9152,'-17'-8'1079,"12"-1"-359,-12 0-271,0-1-179,12 0 90,-26-2-180,28 2-90,-23 0 0,23 1-180,-23 1 180,15 2-90,-20-1 0,12 5-90,-16 0 0,14 19 0,-9-13 90,2 30 0,7-8-90,-8 25 90,17-8-270,1 17 90,9-25 0,2 10 91,0-15 89,24-4-360,3 6 180,28-15 90,2 1 90,-8-16-866,1-17 776,-15 12 90,-2-30-184,8 7 274,-13 3-180,5-19 450,-17 20 89,-8-8 91,-1 1-360,-7 14-540,-17 0-809,13 23-141,-13 7 230,32 23 1080,-11-7 0,30 4 0,-11-9 0</inkml:trace>
  <inkml:trace contextRef="#ctx0" brushRef="#br0" timeOffset="31435">3098 8994 9422,'-32'0'-600,"11"0"0,11 0 1</inkml:trace>
  <inkml:trace contextRef="#ctx0" brushRef="#br0" timeOffset="31981">3242 8652 9691,'-19'0'1260,"7"14"-1260,25 9 0,-8 9 0,27 6 0,-12 17 0,-1-9-504,-1-14 1,-1 1 503,-4 16-90,17 1 1,-12-2-1,7 13 0,-10-18 90,5 13 90,-14-33-679,0 2 499,-6-35 90,-20-24 90,15-7-90,-13 3 0,-1-1-90,3-5-1179,-5-19 1269,2 18 0,17 0-282,-14-1 282,14 3 0,-6 2 0,8 3 0,0-11 0,0 17 90,0-15-180,0 27 582,17-1-492,-13 11 180,13 5-180,-4 1 1495,-1 4-1405,2 19-11,-5 0-438,-9 23-361,0-13-269,0 4-91,0-9 1080,-16-1 0,12 1 0,-12-1 0</inkml:trace>
  <inkml:trace contextRef="#ctx0" brushRef="#br0" timeOffset="32385">3642 8383 10321,'0'46'540,"0"-7"-540,0 0 0,0-4 90,0-1-90,14 17 0,-11-15-270,11 9 0,-14-18 90,10-4-90,-8-3 90,18 4 90,-16-13 90,8 4 0,-8-15 0,-1-19 0,1-3 0,1-1 0,2-13 0,-1 15 0,2-2 180,-3-4-180,-1 24 270,0-6-180,4 9-90,-2 0 90,10 0-90,-5 16-630,11 6-449,-7 10 0,5 1-450,-4-7 1529,2 1 0,0 0 0,1-1 0</inkml:trace>
  <inkml:trace contextRef="#ctx0" brushRef="#br0" timeOffset="32815">4252 8755 9332,'-23'14'1169,"6"8"-1079,34 9 0,-12 5-90,30 11 90,-12-9-90,-1-4 0,1-1 0,13 6-838,1 11 928,-13-17 63,0-3-153,3 5 0,-8-10 214,1 1-754,-9-12-90,-6-6 450,-23-23 180,-12-17 90,-14-14-919,12 11 0,0-1 919,-11-14-90,7 6 0,0-1-279,-3-9 279,11 10 0,2 1 0,9-5 0,-8-9 0,24 22 0,-5 5 90,6 3 180,23 0-90,-17 10 90,36 2-90,-19 11-270,17 3 270,-17 20 1700,9-14-1970,-29 31 258,21-32-798,-22 33-1348,8-7 359,-10 9 1619,0 2 0,-21-12 0,-5 1 0</inkml:trace>
  <inkml:trace contextRef="#ctx0" brushRef="#br0" timeOffset="33157">5215 8408 12210,'-4'0'-1439,"-2"0"1439,4 10 0,0-7 0,1 7 0</inkml:trace>
  <inkml:trace contextRef="#ctx0" brushRef="#br0" timeOffset="34835">5175 8529 8612,'-4'0'1259,"-1"0"-1079,3 0-90,0 0-90,16 0-90,6 0-90,-1-9 0,18 7-179,-20-7-91,19 9-450,0 0 361,-11 13-1,6-10 540,-7 22 0,-6-8 0,3 12 0</inkml:trace>
  <inkml:trace contextRef="#ctx0" brushRef="#br0" timeOffset="35015">5352 8763 8252,'-18'0'450,"6"-11"-1170,25 8 1,12-21 89,12 21 630,0-17 0,-5 18 0,0-6 0</inkml:trace>
  <inkml:trace contextRef="#ctx0" brushRef="#br0" timeOffset="35301">5508 8460 8792,'-24'-5'810,"2"1"-631,2 1-89,4 0-90,1 1-90,3-2 180,5 2-90,2 0-90,27 1 90,4 0 0,26 17 90,-13-12-90,-13 17 0,-2 3 0,4-2 0,-7 10 0,-2 4 0,1 5-90,-2 18-899,-5 5 359,-11-14 630,1-7 0,0 0 0,-3 6 0,0 15 0</inkml:trace>
  <inkml:trace contextRef="#ctx0" brushRef="#br0" timeOffset="36115">7398 7876 9781,'0'-6'990,"0"1"-810,-20 0-180,14 2 0,-29-2 0,13 3 0,-8 1 0,-2 1-90,7 0-90,0 23 90,-1-17-270,-6 50 180,11-34-469,-2 27 469,17-18 90,3 0 90,3 0-90,21 14 90,13-10 0,-4-7 0,2 0 0,23 4 0,-13-4 0,-2 0 90,0-1 180,-10-5 0,-2-1-180,-5-4-90,-10 9 0,-3-13 649,-10 11-649,-27-11-630,-16 15-89,-7-15-46,15-4 1,1 0-136,-2-4 900,-10-2 0,15-3 0,1 0 0</inkml:trace>
  <inkml:trace contextRef="#ctx0" brushRef="#br0" timeOffset="36380">7045 7835 8342,'0'-8'900,"0"0"-451,10 4-179,-8-2 0,8 4 360,-10-3-270,6 4-360,0-1 0,5 2 179,0 16-179,8 13 90,-1 10-1223,9 10 1133,-4-4 0,1 5 0,-1 5 0,-6-12 0,-1 1 0,-5-10 0,0 1-495,7 23 1,-1 0 44,-8-24 1,0-1 89,1 11 0,0-2-629,1 15-181,-2-3 1170,-1-4 0,-3-5 0,1-2 0</inkml:trace>
  <inkml:trace contextRef="#ctx0" brushRef="#br0" timeOffset="37081">7865 8151 10591,'-8'-5'720,"0"1"-91,3 2-539,18 16-180,10 5 90,21 19-270,-6-8-1909,3 3 1549,-9-9-1401,13 10 1131,-11-9 900,22 10 0,-26-18 0,10 3 0</inkml:trace>
  <inkml:trace contextRef="#ctx0" brushRef="#br0" timeOffset="37248">8212 8127 10051,'-36'-4'450,"4"0"-450,8 4 0,4 23 0,5-2-270,1 23-360,4-12 1,0 0-451,-4 24 750,3-5 1,1 2-1,3 11 1,3-22 0,-1 0-1</inkml:trace>
  <inkml:trace contextRef="#ctx0" brushRef="#br0" timeOffset="37497">9055 8060 11850,'17'-1'-180,"0"13"-269,1-9-451,3 10-89,3 0-91,3-9-89,1 19 1169,0-20 0,3 17 0,-2-6 0</inkml:trace>
  <inkml:trace contextRef="#ctx0" brushRef="#br0" timeOffset="37664">9277 8337 10141,'-20'0'-2338,"29"0"898,18 0 1440,20 0 0,6 0 0,-9 0 0</inkml:trace>
  <inkml:trace contextRef="#ctx0" brushRef="#br0" timeOffset="37950">10070 7950 11580,'-52'-2'540,"2"1"-450,3 16-90,8 2-90,20 18 180,6-9-90,13 4 0,0-7 0,21 3 0,15 12 0,12-6 0,-21-13 0,1 1 0,3-2 0,-1-1 0,17 9 0,-12-8 0,-2-1 0,1 1-180,1 6-360,-17-13 1,-9 0-181,-3-5-89,-6-1-181,-17 0 990,-12 0 0,-12-3 0,-5 1 0</inkml:trace>
  <inkml:trace contextRef="#ctx0" brushRef="#br0" timeOffset="38115">9952 7730 8612,'36'-32'720,"-1"3"-720,0 3 0,12-5 0,-11 10-1378,10-5 838,-15 13-359,-2 1 77,0 5 822,-2 2 0,1 4 0,-1 0 0</inkml:trace>
  <inkml:trace contextRef="#ctx0" brushRef="#br0" timeOffset="38381">10948 7989 10951,'-14'4'-1192,"19"15"0,-1-14 0,13 12 0</inkml:trace>
  <inkml:trace contextRef="#ctx0" brushRef="#br0" timeOffset="38564">11283 8378 8702,'18'34'1169,"0"-2"-179,0 4-720,-5-13 359,-3 5-269,-5-17-90,-3-1-180,-1-6 0,-1 0-180,0-2 180,0 0-180,-17 1 90,-6 0-450,-11 0-269,-3 1-541,4-2-179,-5-1-337,-4-1 1776,-4 0 0,-2 0 0,0 0 0</inkml:trace>
  <inkml:trace contextRef="#ctx0" brushRef="#br0" timeOffset="39432">12120 8145 9961,'-7'12'630,"29"-3"-540,14-22-180,19 10-2640,5-24 2820,-10 24-180,3-27 908,1 25-953,-7-18 0,0-1-45,10 16 45,-11-11 0,-3-1-45,-14 12 622,-6-5 187,-43 6-269,-16 5-45,3 7 0,-2 3-225,-21 9-45,22-2 0,1 1 45,-4 2 0,5 13 1380,6-17-1470,23 16 90,-10-9-270,13 4 180,0-1-180,20 2-1798,15 10 718,12-11 1260,-7-6 0,2-2 0,16-3 0,-17-6 0,-1-1 0</inkml:trace>
  <inkml:trace contextRef="#ctx0" brushRef="#br0" timeOffset="39848">13330 7565 10591,'-31'-17'1349,"-17"3"-989,41 4-90,-37 4-270,22 4 90,-11 17 0,14 16-90,10 12-90,9 11 90,-2-15 0,4 1-232,7-8 0,3 2 232,2 26 0,0 0 0,-2-24 0,3 0-90,15 21 0,-4 0 0,-17 1-45,15-14 0,3-3-134,-11-4-631,10 9 360,-12-30-359,-4-3 719,-6-10 90,0-23 90,-1 16 0,-2-42 0,1 24 90,1-10 0,0-3 90,1-9-90,3-12 180,2 12-90,-2 16 1183,4-5-914,-5 25-269,7-1-180,-3 9 90,5 0-180,-1 21 90,2-16-90,3 37-179,11-8-361,-5 11-270,-4-14 1,1 0-583,6 6 223,8 6 1259,-8-19 0,2-5 0,1-2 0</inkml:trace>
  <inkml:trace contextRef="#ctx0" brushRef="#br0" timeOffset="40148">14093 8048 10591,'0'-16'1079,"-19"3"-809,14 1 180,-32 7-180,11 0-180,-20 21-90,-3 14 0,22 10 0,-8 8 0,26 14-90,-7-15 45,20-8 0,4-1-135,-3 3 90,22-13 0,7-5 90,-5-6-579,5-7 1,1-4 578,8-6-90,3 0 90,-1-20-45,-15 5 0,0-3 45,12-26-45,-11 9 1,-3 0-46,-4-12 90,-11 14 0,-4 1-90,-3-14 90,-6-3-90,-20 5-180,16 0-360,-43 7 1,22 4-460,-7 19 1,-4 4 99,-10-4 989,9 7 0,0 6 0,-5 21 0,-9 5 0</inkml:trace>
  <inkml:trace contextRef="#ctx0" brushRef="#br0" timeOffset="40534">15738 7484 10141,'-49'16'270,"1"-12"-270,3 25-584,2-26 674,5 25-180,4-24 90,8 26 0,12-11 0,6 9 0,26 5 0,-13-15 0,23-1 0,9-1 0,14 8 0,-5-9 0,2 0 90,15 7 90,-10-3 180,-25-6-270,-12 0 72,5 4-72,-18-1-188,7 10-172,-37-8-989,-6 9 179,-15-13 91,3 2 989,-1-12 0,12-2 0,-8-2 0</inkml:trace>
  <inkml:trace contextRef="#ctx0" brushRef="#br0" timeOffset="40780">15650 7411 9602,'0'-10'719,"0"3"-539,6 0 989,-5 4-989,5 15-180,-6 26 0,0 1 0,9 3 0,1 2 0,-6 8 0,11 1 0,1 2-543,-7-22 0,-2 0 408,0 14 0,1-1-135,7-13 0,-2-1-629,-10 33-1,22-5-359,-18-20 0,0-1 1259,11 14 0,-3 11 0,-6-26 0</inkml:trace>
  <inkml:trace contextRef="#ctx0" brushRef="#br0" timeOffset="41331">16323 7592 7892,'8'0'450,"-1"0"180,-2 0-450,-1 0 359,0 0-179,-1 0-270,2 0 90,-1 0 0,0 0 0,1 0 0,2 0 180,-2 0-1,3 0-269,-2 0 180,11 10-180,-4-8 0,18 17-90,-11-17 0,23 22 0,-14-13 0,1 5 0,0 1 0,9 3-90,15 8-270,2 1-359,-13-7-496,-8-3 1,-1-2-315,2 2 1529,10 5 0,-21-11 0,1-2 0</inkml:trace>
  <inkml:trace contextRef="#ctx0" brushRef="#br0" timeOffset="41535">16782 7473 11850,'-24'0'270,"2"0"-270,3 0 0,2 14 0,0-11 0,0 32 0,-6 3 0,6 12-770,-5 8 230,5-7-719,2-1 0,1 4 1259,6-18 0,1 0 0,-3 18 0,5-20 0,0 0 0</inkml:trace>
  <inkml:trace contextRef="#ctx0" brushRef="#br0" timeOffset="41997">17453 7481 11400,'-10'0'270,"-1"0"-450,2 0-5037,2 0 5217,26 0 0,-15 0 0,17 0 0</inkml:trace>
  <inkml:trace contextRef="#ctx0" brushRef="#br0" timeOffset="42247">17657 7764 9062,'0'9'180,"0"0"90,0-2 359,0 3-359,0-3 270,22 5-450,1-3 90,4 2-90,10-3 179,-22 2 541,22 3-720,-23-2 0,8 18-90,-20-11-540,-47 26-179,7-15-725,0-10 1,-8 1 0,2-1 498,3 0 1,-1 0 944,-17 6 0,-2 0 0,13-7 0,2-2 0,-2 0 0,0 1 0</inkml:trace>
  <inkml:trace contextRef="#ctx0" brushRef="#br0" timeOffset="46680">2525 10781 9422,'-14'-5'449,"10"1"-179,-10 0-90,14 1-180,0 20 0,0 6 90,0 13-180,0 3 90,0-4 0,11 3 0,-8 3-216,8 1 216,0-1-90,-9 0 90,9-3-180,-6 7 90,-4-13-180,4 8 0,-5-23 90,0 0-180,0-9 1,0-3-721,0 0 1080,0-23-90,0-6 90,0-12 0,20 2 0,-15 10 0,32 2 0,-22 1 0,16 2 0,7 3 0,-7 0 0,25 8 0,-23 0 90,22 8 0,-26 17 90,6-13 450,-9 32-361,-11-11 1,3 21-270,-13-8 180,-2 11-180,-22-21 0,-5 26-90,-26-30-90,22-4 0,0-3-179,-21-9-721,-14 0 91,25-8 877,-12-21 0,20 16 1,2-16-1</inkml:trace>
  <inkml:trace contextRef="#ctx0" brushRef="#br0" timeOffset="47130">3377 11395 11041,'-7'0'134,"0"0"1,5 0 0,1 0 0</inkml:trace>
  <inkml:trace contextRef="#ctx0" brushRef="#br0" timeOffset="47698">3720 11196 9062,'0'44'0,"0"-5"0,21 10-665,-16-6 665,35 8 0,-35 4 45,21-13 0,3 0-90,-18-10 0,-2 1-254,17 9 0,0-2 209,-1 12 180,-1-4-180,-5-6 270,0 4-180,-10-17 6,-1 3-546,-8-19 450,-20-5-449,-5-47 539,-25 8-1461,22-14 0,1-7 1506,4 21 0,-1-2-45,3-6 0,1-7 0,2 4-20,0 1 0,1-1 20,0-5 0,1-4 0,2 4 0,2 7 0,3 1 0,-2-12 0,3 0 0,5 10 0,2 4 0,1-18 180,16 13 0,7 4-90,10 11 8,-1 6 0,2 7-98,12 35 90,-8 4-90,-11 24-270,-12-3-269,-9-9-271,-6-7 810,0-10 0,0-3 0,0 1 0</inkml:trace>
  <inkml:trace contextRef="#ctx0" brushRef="#br0" timeOffset="48100">4023 10645 8792,'5'18'630,"3"29"-540,2-24-1,0 11 1,0 2-90,3 5 0,1-3 0,0 0 0,2 6 45,-2-9 0,0 0-135,0 2 1,3 7-181,-8-18 90,-2-4-90,0-3-180,0 0 360,-2-8-539,-1 1 719,-2-28-90,-2-5 89,0-14 1,0 2-90,0-3 90,0 12 810,17-7-630,-13 13 0,25 9-180,-17 1-90,20 8 0,-9 18 0,5-14-900,4 48 90,-7-30-377,10 31 1187,-13-22 0,1 2 0,-3-1 0</inkml:trace>
  <inkml:trace contextRef="#ctx0" brushRef="#br0" timeOffset="48547">4895 10974 8792,'19'46'360,"-15"-9"-360,33 1 90,-32-8-90,33 3-90,-34-1 180,36 10-90,-17-12 0,16 15 0,-12-24 90,-6 9-180,-8-18-90,-7 1-450,1-10 540,-24 0-360,-7-43 540,-28 13-495,30-3 1,0-3 494,-27-12-90,13-4 0,1-7 0,4 1 0,4 0 90,14 2-90,3 7 0,2 1 180,6-2-1,9 9 1,2 4 450,-3 19-270,38 5-90,-16 5 89,19 3-179,-18 22-90,10 1-90,-22 3 0,3 11-270,-8-12-2878,-12 32 3148,-18-19 0,13 9 0,-13-22 0</inkml:trace>
  <inkml:trace contextRef="#ctx0" brushRef="#br0" timeOffset="48930">5647 10992 9602,'38'-15'-720,"7"11"-180,-5-27-537,6 26 93,-10-23 1344,3 25 0,-1-18 0,1 10 0</inkml:trace>
  <inkml:trace contextRef="#ctx0" brushRef="#br0" timeOffset="49102">5853 11158 9512,'-9'-17'-90,"23"13"-360,-8-26-180,41 26-89,-25-29-835,26 17 1554,-8-18 0,3 9 0,3 0 0</inkml:trace>
  <inkml:trace contextRef="#ctx0" brushRef="#br0" timeOffset="49350">5923 10691 9961,'-24'0'0,"4"-2"270,5 2 450,8-2-360,3 1-1,22-1-179,12 1 0,27 1-180,-6 16-45,-14-7 0,-1 3 135,8 19-90,-9-8 0,-1 1 0,5 10-405,-12 1 1,-4 3-1315,-5 13 1134,-5-15 1,-3 2 584,-8 7 0,-3 1 0,4-10 0,0 1 0,-3 13 0,0 0 0</inkml:trace>
  <inkml:trace contextRef="#ctx0" brushRef="#br0" timeOffset="50597">7440 10968 8522,'8'5'360,"5"-1"-180,6-3-180,2-1 0,-1 0 90,1 0-3482,1 0 3482,0-16-180,0 13 450,5-23-181,-8 12 1,1-7-90,-10 2 0,-5 3 90,-2-5-90,-3 6 3482,-18-10-3572,-3 13 0,-21-5 0,21 9-90,-17 2 0,20 4 180,-13 16-90,14 7-450,8 21 1,9-4-181,26 5-899,11 7 359,16-12 954,-25-13 0,0-1 0,18 4 0,2-1 0</inkml:trace>
  <inkml:trace contextRef="#ctx0" brushRef="#br0" timeOffset="50818">8330 10654 10051,'-36'0'1260,"-14"18"-1171,14-13-134,7 11 1,2 5 44,-2 6 0,3 9-90,9 2-90,15-11 180,-6-2-540,27 9 180,-15-10-315,23-6 1,6-4-46,-3-2-1528,35-2 1078,-20-10 1170,0 0 0,2 0 0,0 0 0</inkml:trace>
  <inkml:trace contextRef="#ctx0" brushRef="#br0" timeOffset="51220">8463 10371 9332,'-24'-5'270,"-9"1"-91,21 3 1,-4 19-180,8 12 90,8 10-90,20 7 0,0-8 0,3 0 0,-2-13 0,2 1-1458,14 25 0,-2 0 1368,1-2 90,-7-9 0,-2 0 90,0 2-90,-11-10 0,-1-2 180,0-1-180,-7 1-449,-2-15-1171,-6-8 1351,0-21 3005,-17 9-3006,13-41 270,-13 22 0,17-25-90,0 7 180,0-1 0,0-14 90,0 18 629,0-12 271,16 35-721,3 0-179,14 29-180,-15 10 90,7 7-180,-6 18 90,5-17-1169,11 24 449,-13-26-89,8 10-361,-5-19 1170,3-3 0,1-9 0,3-3 0</inkml:trace>
  <inkml:trace contextRef="#ctx0" brushRef="#br0" timeOffset="51504">9355 10645 8882,'-18'23'360,"-10"-18"-270,25 40-90,-22-26 0,23 19 0,-9 6 0,11-10-180,0 20 180,22-27-90,-17 6 45,26-22 0,6-4 135,-6 2-225,13-2 0,2-6 45,5-20 0,-10 7 0,-1-4-698,5-24 743,-17 19 0,-3-1 45,1-13 0,-12-4 0,-6 1 0,-8-3 0,0 3-90,-28 1 0,-17-9-90,16 30 0,-3 3-810,-13-4 1,-1 3 989,-13 5 0,20 6 0,0 2 0,-16 1 0</inkml:trace>
  <inkml:trace contextRef="#ctx0" brushRef="#br0" timeOffset="52166">11113 10380 10141,'0'-14'1259,"-17"1"-899,12-1-270,-33 3-180,15-3 180,-13 8-180,-10 1 90,15 5-180,-10 0-359,10 20 89,2-15 90,4 31-449,-3-11 359,14 7 0,1 15 450,36-20 0,16 17 0,15-20-874,-23-9 1,-1-1 873,19 3 0,-2-1 407,-2 0 42,10 2-89,-20-2-90,7 4 0,-31-8 270,-1 7-360,-35-6 1160,19 2-1430,-26-5 0,-7-3-270,7 4-495,-12-4 1,-2 0 45,-3-3 809,10-1 0,2-3 0,-5-15 0,-9-3 0</inkml:trace>
  <inkml:trace contextRef="#ctx0" brushRef="#br0" timeOffset="52396">10850 10136 11760,'0'34'90,"0"-3"0,0 2-180,16-1 180,-13 5-270,26 6-405,-18-8 1,0 2-226,20 22-1539,-8-7 0,1 1 1809,-8-21 0,0-1 540,4 10 0,0-1 0,9 13 0,-1-1 0</inkml:trace>
  <inkml:trace contextRef="#ctx0" brushRef="#br0" timeOffset="52798">11682 10391 10681,'-14'-2'630,"2"-2"-541,2 3 181,3-1 900,4 0-1080,19 21-90,7 18 90,26 3-816,-8 11 726,9-19 0,-12 0-360,4 1 90,0-2-359,0-2-181,0-3-1529,12 4 1080,-14-10 1259,16 6 0,-26-17 0,2 1 0</inkml:trace>
  <inkml:trace contextRef="#ctx0" brushRef="#br0" timeOffset="52996">11988 10185 11490,'-22'-9'360,"-1"3"-180,5 3-180,-1 19 0,3-13 45,2 28 0,2 7-45,-10 2-1876,2 19 0,1 5 1291,7-26 1,0 1-376,-3 8 1,0 4 0,1-3 722,1-2 1,1-1-1,-4 15 1,1-1-1,6-18 1,-1 0 0</inkml:trace>
  <inkml:trace contextRef="#ctx0" brushRef="#br0" timeOffset="53551">12682 10472 10411,'-7'-10'-428,"1"7"1,5-11 0,0 9 0</inkml:trace>
  <inkml:trace contextRef="#ctx0" brushRef="#br0" timeOffset="53847">12728 10645 8972,'0'9'90,"0"-1"0,0 6 180,0-4-180,17 6 179,9 5-89,9-3 270,22 16-450,-21-11 225,-3-3 0,0 0-225,2 5 90,-5 2 0,-2 1 0,-10-2-90,6 26-180,-24-29-360,-37 12 0,10-18-674,-16-3 0,-4-3 873,-11-3 1,16-3-1,0-1 1,-20-3-1</inkml:trace>
  <inkml:trace contextRef="#ctx0" brushRef="#br0" timeOffset="58564">18930 7779 12300,'54'0'-180,"-9"0"-180,-1 0-89,-8 0-361,2 10-899,17-7 1079,-14 13-45,-7-15 1,-1-1-135,3 13 809,7-11 0,-17 9 0,-3-7 0</inkml:trace>
  <inkml:trace contextRef="#ctx0" brushRef="#br0" timeOffset="58803">19038 8015 8702,'-9'5'270,"-1"0"-180,5-3 90,1 1-90,23-2-180,7-13 90,30 9 90,-13-22-885,5 22 795,-14-9-90,0 3-359,0 7-451,18-14 361,-15 15-721,27-13 1260,-29 7 0,7-4 0,-14 3 0</inkml:trace>
  <inkml:trace contextRef="#ctx0" brushRef="#br0" timeOffset="59296">19382 7771 8702,'-19'-4'989,"0"0"-629,3 2 90,0-1-90,1 0 0,2 0-91,1-1 91,0-4-270,4 3-90,2-3 90,3 5-90,23 1 0,7 0 0,26 2 0,-7 0-830,4 0 740,-11 0 180,3 0-90,-2 0-132,2 0 132,-2 0 0,1 14 90,14-10 0,-13 22 270,17-12-180,-30 1 0,2 8-90,-15-14 90,-6 8-90,-2-4-1,-4 4-89,-2-3 997,-1 14-1087,-25-9 180,-5 23-180,-14-13 90,-1 11-135,18-16 1,-1-1-136,-16 12-45,5-5 0,0 1-225,-4 3-180,6-8 1,2-1-215,1 1-2125,-17 10 3059,33-23 0,-1 2 0,17-12 0</inkml:trace>
  <inkml:trace contextRef="#ctx0" brushRef="#br0" timeOffset="65530">21060 7203 11131,'-17'-10'269,"13"1"-179,-13-1 180,2 1 90,11 2-270,-20 0-90,14 4 0,-5 1 90,6 22-180,40-2 90,-23 22-45,25-22 0,2-2 135,-14 14-135,6-11 0,2-1 135,-2 4 0,4 7-270,-8-3 180,-11-6-989,7 10 89,-18-14-1169,5 7 810,-6-9 1259,-20 0 0,14-3 0,-14-2 0</inkml:trace>
  <inkml:trace contextRef="#ctx0" brushRef="#br0" timeOffset="65697">20908 7149 9961,'18'-25'720,"14"-11"-630,10 7-45,-6 4 0,0 1-135,13-3-2223,-4 6 1,0 2 873,7 1 404,-17 8 1,-1 1 1247,9 4 0,-1 2 1,-4 3-1</inkml:trace>
  <inkml:trace contextRef="#ctx0" brushRef="#br0" timeOffset="68546">14285 10599 12840,'15'-11'-540,"9"2"90,10 9-1169,18 0 720,-15 0-900,27 16 539,-22 3 939,8 1 0,-15 12 1,-1-12-1</inkml:trace>
  <inkml:trace contextRef="#ctx0" brushRef="#br0" timeOffset="68765">14453 10824 9242,'20'9'-630,"9"-1"0,20-8 1,3 0 629,-19-7 0,1-1 0,20 4 0,-17-3 0,0-1 0</inkml:trace>
  <inkml:trace contextRef="#ctx0" brushRef="#br0" timeOffset="69151">14610 10669 8162,'-8'0'1709,"23"0"-1619,4 0-90,28 0 0,-11 0 0,20-10-90,-17 8 135,-5-4 0,0 2-135,7 4 180,23 0-90,-30 14 90,15 3 0,-31 16-90,3 3-90,-19-3 0,-29 18-90,19-16-270,-26-3 1,-6 0-2209,9 9 2253,-2-15 1,-4 1 404,6-1 0,2 1 0,-13 10 0,14-13 0,0 0 0</inkml:trace>
  <inkml:trace contextRef="#ctx0" brushRef="#br0" timeOffset="72867">16138 10396 9152,'-8'-17'1259,"0"-1"-809,-1-1 0,0-3-91,0 0 91,0-2-180,2 2 0,0 0-90,2 2-360,-2-6 360,5 12-180,-3 25 0,5 10 0,0 31 0,8-16 0,1 2-423,-5 23 378,10-4 0,-1 0 135,-10 8-180,3-7 0,-1-3-90,-5-6-135,4-12 1,-1-3-226,-1-14-449,6-2 899,-8-34 90,0-14 0,0-14 0,0-5 0,0 10 0,0-19 90,0 16-1,-2 8 1,4 1 90,14-2 360,-12-16-270,30 27-180,-29-2 180,27 14 152,-12 7-422,14 2 90,-6 26-90,1 6 0,-11 14-793,0-2 703,-6-10-90,-1 0-270,-1-1-449,2 6 719,-2-13-360,4 4 360,-5-14-180,6-6 270,-7-3 794,5-24-614,-3-5 90,-3-11 180,0-10 89,-5 18 271,-2-6-450,0 8-180,-16 7-180,12 24 180,-13 13-450,17 29-90,0-12-179,22 6 359,6-27-540,25 11 270,-8-23-448,-1 7 808,-10-9 90,-1-18 90,0 13 90,-13-21 0,-1-4 90,9 6 180,-10-9 0,-4-2 89,-4 0 311,-2-19-490,-8 24 179,-17-4-269,12 15-90,-12 5-90,-1 2 90,2 5 535,-15 2-445,18 21-306,3 7 216,10 22-180,18 3 0,7-10-180,26 4 180,-7-23-290,5-1 290,-10-7 0,0-10-90,2 3 1,0-4 89,-2-15-90,-1 11 135,-12-21 0,-2-4 45,9 3 0,-9-11 0,-4-4 90,-4-4 0,-2-14 90,-12 16 89,-2 1 1,-19 1 270,-6-13-180,0 15-136,3 9 1,-1 2-135,-4-1 0,-19-7-90,21 21 90,-1 4 0,23 34-180,-7 19 180,10 14-584,6-9 1,5 0 448,0-16 0,3 1 75,5 11 0,4 6 0,-1-6-75,1-8 0,0-2-15,2 6 0,3 3 0,-4-6-30,14 8-45,-5-15 0,1-3-45,5-6-225,5-17 1,0-4 134,1 1 180,-1-27 0,-1-8 180,-7 2-135,-9-14 0,-2-5-116,-3-6 386,-10 6 0,-3-1 45,-2-9 314,-12 1 1,-6 1-315,-12 2-90,1 9 0,0 4 800,-2 14-621,-15-4 1,21 26-360,-11 2 90,13 33-180,9-3 135,6 11 0,2 4-45,-1 15-460,7-2 0,5 1 325,0-19 0,3 0-765,10 25 1,2-2 134,-5-23 1,0-2-1,1 9 1,0-1-1249,12 11 2013,1-7 0,1-4 0,0-4 0</inkml:trace>
  <inkml:trace contextRef="#ctx0" brushRef="#br0" timeOffset="73133">18362 10532 11670,'5'4'0,"0"-1"0</inkml:trace>
  <inkml:trace contextRef="#ctx0" brushRef="#br0" timeOffset="80728">23182 7515 8342,'0'32'1709,"0"3"-1619,0-8 90,0 2 0,0-5-90,0-2 0,0 3 0,0-2 0,0 1 90,11-3 0,-8-3 89,8-4-89,-11-2 90,0-3 90,6-2-450,-4-17-450,5-9-179,-7-13-271,0-3-539,0 4 270,0-3 1259,0 0 0,0-1 0,0 2 0</inkml:trace>
  <inkml:trace contextRef="#ctx0" brushRef="#br0" timeOffset="81067">23522 7718 8702,'17'-41'360,"9"-3"-360,-3 8 90,20-1-90,-37 13 0,35 1 0,-25-5 0,5 9 0,-9-4 0,-12 9 360,-18 7-181,-7 1-89,2 24 0,-22-14 0,20 32 0,-4-9 0,0 18-90,26-7-180,-7-4-449,10-12-181,0-2-89,22-1 899,10 3 0,14-8 0,2 1 0</inkml:trace>
  <inkml:trace contextRef="#ctx0" brushRef="#br0" timeOffset="81462">24135 7469 8522,'-39'0'1619,"2"0"-1079,5 15-540,7-1 0,-8 18 0,22-2-90,-2 3-360,13-5-269,25 3 179,-19-15 270,44 3-90,-30-12 180,24-3 0,-11-3 180,14-1 0,-13-18 90,14-4 0,-25 0 450,-6-15-180,-11 15-90,-6-11 269,0 6 181,-20 9-360,-1-1 179,-17 4-359,5 5-180,16 28 0,3 15 0,14 14-784,0 4 694,0-9-492,0 24 132,19-12-585,-18-8 1,2 0-315,29 8 629,-29-19 1,-3-1 719,14 9 0,-4-3 0,3-3 0</inkml:trace>
  <inkml:trace contextRef="#ctx0" brushRef="#br0" timeOffset="81950">24318 7881 7353,'12'-12'0,"-9"-3"0,25 0 0,-6-14 0,8 5 0,10-22 0,-17 16 0,6-10 0,-6 1 270,-9 9 179,1-15 1,-11 19 90,-2-8-360,-2 18-90,0-2 0,0 12 1079,-16 2-1169,12 17 90,-12 11-90,16 10 0,16 18 0,-12-18 0,24 24-180,-9-26-180,7 7-179,10-12 269,-13-8-360,37-4 540,-33-27 90,24 8 180,-35-29 0,-4-5 90,3 9 134,-4-14 1,-3-1-45,-5 8 450,-2-20-720,-1 29-90,-17-7 89,13 21-89,-13 20 0,17 14-1709,0 26 810,14-10-180,-10 1-181,24-14 1260,-25-2 0,29-4 0,-10 0 0</inkml:trace>
  <inkml:trace contextRef="#ctx0" brushRef="#br0" timeOffset="82280">25120 7606 8792,'6'-14'270,"10"0"-270,36-16 0,-10 16-1343,-3-14 1253,-11 16 180,3-22 0,-15 13 1020,10-15-840,-24 14 700,-18-20-520,10 23-271,-41-11-179,19 23 0,-21 1 0,9 25 792,16 3-882,11 21-179,13-9-631,0-1-989,21-2 810,11-9-645,13 4 1724,4-12 0,-4-7 0,1-2 0</inkml:trace>
  <inkml:trace contextRef="#ctx0" brushRef="#br0" timeOffset="82563">25865 7233 10501,'-22'-5'720,"-14"2"-630,18 2-180,-15 0 90,16 14 90,5 4-90,36 18 0,3 4 89,3-4-89,14 0 0,-18 0 0,3-8 90,4 14 0,-30-19-90,17 6-90,-19-14-89,5-1-1261,-27-6-359,-7-4-269,-24-1 2068,3-21 0,20 14 0,8-14 0</inkml:trace>
  <inkml:trace contextRef="#ctx0" brushRef="#br0" timeOffset="82763">25985 7020 9961,'12'0'1350,"-2"19"-1350,-2-14 0,-3 34 89,3-23-89,-2 18 0,5-7 0,0 1 0,2 1-449,3 1-811,7 10 721,-3-9-91,5 5-89,-9-12-91,-1-4 0,-4 0 810,-2-5 0,-4 1 0,-1-2 0</inkml:trace>
  <inkml:trace contextRef="#ctx0" brushRef="#br0" timeOffset="82896">26007 7368 9152,'-13'-22'450,"2"-1"-361,11-2-89,0 1-89,22-2-91,-17 0-540,44 2-179,-26 0-450,26 5 1349,-11 1 0,2 6 0,-1 1 0</inkml:trace>
  <inkml:trace contextRef="#ctx0" brushRef="#br0" timeOffset="83751">27293 6935 11580,'0'-9'180,"0"1"180,0 3-360,0 21 0,0 39 0,0 1-1442,-6-2 0,-1 2 1442,4 6 0,-4-20 0,0-1 380,7 13-470,0-6 90,0-3-180,0-7-180,0-6 180,0-6-449,0 0 449,17-15 90,-1-40 90,3 1 45,-5-2 0,-2-4-90,-2-2 0,-1 2 1990,16-24-1721,-10 5 1,-3-1 45,-3-11 135,0 10 0,-1 1-374,-5-4 59,0 22 0,1 1-61,-2-12 61,0 18 180,3-1-270,-2 23 314,7 2-224,-4 26-180,12 11 90,-5 12-90,8 5-450,7 10 838,-6-14-838,-2-8 1,0-1-360,2 2-602,6 9 872,-12-20-136,-2-4-44,-3-2-1,-3-3 810,-4-3 0,-2-2 0,-2-1 0</inkml:trace>
  <inkml:trace contextRef="#ctx0" brushRef="#br0" timeOffset="83898">27388 7293 10231,'-21'0'810,"2"-13"-630,3 9 89,5-17-179,4 9-90,3-4 0,23-1-269,-14 4-361,48-1-1169,3-7 1259,-21 13 1,4 0 383,18-3 0,-1 0 0,-20 7 0,-1 0 0,12 0 0,0 0 0</inkml:trace>
  <inkml:trace contextRef="#ctx0" brushRef="#br0" timeOffset="85218">23162 9727 10411,'-1'-9'0,"0"1"270,-1 3 180,0 1-91,0 2-359,2 22 0,22 13 0,-16 13-574,13-18 0,0 1 574,-15 21 0,30 4 0,-29 1 0,29-2 90,-30-3-180,24-4 90,-24-7 0,22-8 360,-15-2-270,7-12-180,-4-3 90,-8-11 0,2-21 0,-4-3-90,3-20 0,1-3-90,-3 5 0,1-3 377,0 9 1,0-1-1008,1-26 1,-1 1 314,-2 24 0,0 0-719,-1-17 0,-1 1 1214,-1 0 0,0-7 0,1 26 0</inkml:trace>
  <inkml:trace contextRef="#ctx0" brushRef="#br0" timeOffset="85532">23732 10016 8162,'10'0'180,"2"0"-90,1-21 0,11-8 90,-5-12 0,6-1 0,-2-5-90,-8 13 449,3-25-449,-11 30-180,-3-16 90,-3 26 360,-23 1-270,-1 12 270,-25 22-450,13 15 90,13-3 0,3 3 0,4 25 0,1-15 0,3-2-440,8 10 80,-5 10-1259,31-9 540,12-19 1079,0-12 0,3-4 0,27-5 0,-29-7 0,1 0 0</inkml:trace>
  <inkml:trace contextRef="#ctx0" brushRef="#br0" timeOffset="85912">24413 9671 9781,'-52'0'1530,"23"20"-1351,-18-15-89,42 32-180,-36-33 180,36 35-90,-23-24 0,26 20 0,-9-11 0,11 2 0,0 9-269,23-10-721,6 13 630,13-19-179,-1 0 179,-8-11 0,-1-5 90,0-2 90,-1-1 0,-1-17 90,-3 13 90,2-33 180,-15 9 450,5-20-90,-18 7 359,5-4-449,-23 20 359,-2-9-629,-13 22-180,5 19 0,9 23 0,8 13 0,4 5-900,6-9 1,0 1-270,0 14-180,-1-2 0,2-1 1059,15-4 0,-12 13 0,11-21 1</inkml:trace>
  <inkml:trace contextRef="#ctx0" brushRef="#br0" timeOffset="86396">24720 10194 9602,'3'-21'899,"-1"0"-809,1 3 0,-2-2-90,6-19 0,-2 6 0,3-7 0,0-2 90,0-5-90,1 1 0,-1-1 0,-2 0 0,-2 9 0,0-1 180,-1-6 0,-3 11 0,1 1-1,-1 0-269,0-12 180,0 31 90,-13-2-180,9 35 0,-9 9 0,17 10 0,8 2 0,10 17 0,-4-9 0,2-2 0,13 0-180,-14-12 1,-1-1-1,5 0 0,5 4 0,-9-21 0,-1-6 0,0-5 180,6-5 0,-6-23 0,7-8 90,-13-14 360,0-18-1,-9 24-779,-1-13 600,-2 21-210,0 3-150,0 5 90,0 4 359,0 5-359,0 24 0,0 9-180,0 17-89,0 3-541,17-6 322,-13 2-1850,27 15 1168,-10-15 1138,9 11 1,2-22 0,-7 0 0</inkml:trace>
  <inkml:trace contextRef="#ctx0" brushRef="#br0" timeOffset="86696">25460 9878 9961,'0'-14'1529,"0"3"-1439,0 1 0,0 3-90,18-8 0,6 1-90,22-15 90,-9 8-756,-2-8 756,-11 7-90,-4-1 0,-1-8 0,-5 6 0,-6-6 90,-3 1 0,-23 8 180,-5-13 90,1 20-360,-33-3 180,27 14 486,-27 24-576,32 8-90,9 14-539,14-3-1170,0 4 719,25-12-269,-19 6 1349,50-24 0,-31 5 0,28-5 0</inkml:trace>
  <inkml:trace contextRef="#ctx0" brushRef="#br0" timeOffset="86963">26085 9443 10321,'-25'-5'1349,"-16"3"-1259,18 0-180,-16 2 180,10 14-90,13 1 0,27 19 0,12 12 90,22-10-135,-21-9 0,-1-2 45,4 0 180,11 11-180,-27-20-1259,8 5-1979,-12-15 2338,-31 0 900,18-24 0,-36 13 0,19-14 0</inkml:trace>
  <inkml:trace contextRef="#ctx0" brushRef="#br0" timeOffset="87145">26093 9237 9152,'24'0'1979,"1"-1"-1799,-11 19-91,7-14-89,-13 33 90,14-7-180,-9 8 90,5 4-179,-7-11-541,1 2-269,-1 2-900,5 13 989,-4-13 900,2 10 0,-5-19 0,-2-1 0</inkml:trace>
  <inkml:trace contextRef="#ctx0" brushRef="#br0" timeOffset="87296">26148 9569 10411,'-17'-21'450,"8"2"-450,-5 1-90,13 2 90,-6-2-180,7-7-270,24 5-2338,28-18 1253,1 21 1381,-17 4 0,-2 1 0,7 2 0,2 2 0</inkml:trace>
  <inkml:trace contextRef="#ctx0" brushRef="#br0" timeOffset="87884">26823 9098 11041,'-14'-4'899,"10"15"-899,-11 10 0,15 8 0,18 5 0,0 15 0,3-9 0,-2-4 0,0 0 0,-4 7-45,6-10 0,1-1 45,-5 2 0,5 5 0,-9-14-270,-6-11-359,-1-1 539,-6-31 90,-17 14 0,6-31 0,-1-6 0,-31 6-45,19-16 0,5-5-45,-6-1 90,9 17 0,0-6 0,4 4-1692,6-23 1692,-6 13 0,0 3-90,12 5-329,0 6 419,17 7 39,-12 8-39,29 8 90,-9 8 90,15 23-270,0 19 90,-22-6 0,-4 4 1178,5 25-1268,-2 1-180,-16-17-270,6-3 1,-2-4 484,-1 6-125,6-14 172,4 7 8,0-24 0,19 5 270,-9-13 0,13 4 449,6-3-449,-9 1 270,22 7-181,-26-1 868,14 14-1047,-24-6 90,4 7-270,-16 3 0,-3-7-90,-25 13-180,15-17-449,-46 3-451,24-11 1,-30-1-360,19-5 0,-1 0 1183,-27 0 0,23-2 1,0-1-1,-23 0 1</inkml:trace>
  <inkml:trace contextRef="#ctx0" brushRef="#br0" timeOffset="96464">5170 12895 9062,'-27'0'1529,"-1"0"-1349,10 6-180,0-5 90,8 6 0,0-4-90,1-2 0,-4 6 0,4-3 0,-6 6 0,4-2-90,-5 13 90,3-3-270,-9 24-270,9-11-179,-4 12-631,5 5 541,5-12 809,1 18 0,5-26 0,1 5 0</inkml:trace>
  <inkml:trace contextRef="#ctx0" brushRef="#br0" timeOffset="96845">5600 12893 7982,'-23'-3'810,"0"20"-720,-28 6-90,15 14-847,-2-1 847,9-5 0,-9 18 0,11-12-45,7-6 0,4-1 45,5 1 184,-4 15-363,38-32 229,4 4-50,33-42-90,-14-9-267,-15 4 0,-2-4 447,3-16 0,7 3 270,-25 20 577,6 5-757,-17 2-90,13 10-180,-15 15-90,3 24-270,-4 1-1079,0 19 359,0-25 1170,18 8 0,-13-14 0,12-2 0</inkml:trace>
  <inkml:trace contextRef="#ctx0" brushRef="#br0" timeOffset="97020">5993 12921 8702,'-19'18'90,"3"3"-90,16 20-360,0-8-359,0-1-451,0-10 1170,0-1 0,19-10 0,4-3 0</inkml:trace>
  <inkml:trace contextRef="#ctx0" brushRef="#br0" timeOffset="97196">5983 12323 8432,'-22'-2'0,"-1"1"0,3 1 0,3 23-90,-5 13-719,9 13-1965,-2 7 2774,10-10 0,3 5 0,1 0 0</inkml:trace>
  <inkml:trace contextRef="#ctx0" brushRef="#br0" timeOffset="97678">6635 12612 8792,'-18'21'180,"4"10"-180,34 13 0,-15 4 0,31-7 0,-17 21 0,0-14 45,-4-10 0,-3-1-45,-10 1 90,10 7-90,-12-21-90,0-4 180,0-2-180,-20-10 180,-2-16-180,-20-19 180,22-7-180,-10-10 90,27 10 0,-10-5 0,13 1 0,0 2 0,0 2-90,18 5 90,-13 5 90,52 3-90,-31 12 45,10 2 0,2 7 45,0 20 0,9-15-597,-20 39 777,-4-27-90,-11 23-90,5-12 0,-15 0 0,7-2-90,-9 9 0,-25-11-90,-5 13-360,-1-19-585,-1-6 1,1-2 135,9-3 899,-31 0 0,38-7 0,4 0 0</inkml:trace>
  <inkml:trace contextRef="#ctx0" brushRef="#br0" timeOffset="97845">7097 12853 8072,'6'40'450,"2"-9"-450,-8-1 0,2-11 0,-2-1-180,0 0-270,0-2-449,0-1 899,0-2 0,0-6 0,0 0 0</inkml:trace>
  <inkml:trace contextRef="#ctx0" brushRef="#br0" timeOffset="97996">7075 12531 8612,'0'-5'-540,"-10"2"-269,8 23-271,15-14 1080,-7 35 0,36-37 0,-19 16 0</inkml:trace>
  <inkml:trace contextRef="#ctx0" brushRef="#br0" timeOffset="98298">7528 12972 8072,'6'0'90,"0"0"-90,3-18 0,1-2 0,8-22 0,-7 10 90,3-13 90,-10 20 90,0-16 90,-4 22-270,0-4-90,-16 17 90,12-4 270,-31 9-360,16 11 0,-3 10 0,8 20 0,14-8-90,0 4-1170,0-1 541,19-9 719,4 12 0,1-26 0,-7 2 0</inkml:trace>
  <inkml:trace contextRef="#ctx0" brushRef="#br0" timeOffset="98634">7762 12719 9152,'0'41'270,"18"-18"-270,-13 12-90,13-21 90,-3 16 0,-11-6 90,23-12 0,-25 10-90,16-16 0,-16-14 269,4-12-89,-6-15 90,0 0-90,0 6 0,0-8 90,0 10-180,0-3-90,0 15 90,14 7-450,5 39 0,16-9-315,-17 11 1,-1 1-46,12 0 720,-14-1 0,-3 0 0,2-2 0,1 15 0</inkml:trace>
  <inkml:trace contextRef="#ctx0" brushRef="#br0" timeOffset="98862">7312 12623 8252,'-16'-28'540,"3"2"-360,6 1 90,4 2 359,23-10-449,-16 9 0,36-6-180,-35 13 0,38 2 90,-25 4-90,19 3-90,-10 2-90,-2 3-629,12 2-1,-10 1-1259,18 15 2069,-21 1 0,5 2 0,-11-5 0</inkml:trace>
  <inkml:trace contextRef="#ctx0" brushRef="#br0" timeOffset="99011">7857 12018 9152,'0'45'-2429,"0"1"2429,0-7 0,0 7 0,0 3 0</inkml:trace>
  <inkml:trace contextRef="#ctx0" brushRef="#br0" timeOffset="99582">9138 12375 10051,'-32'-2'540,"0"1"-270,8 1-360,-2 0 180,0 16-180,3-12 180,1 30-180,7-29 90,0 47 90,9-30-180,1 38 90,27-32 0,9 10 0,15-22-1542,2-1 1542,-9-12-90,3-3 432,-3 0-342,12-17 0,-18 13 0,6-29 0,-27 10-90,-3-8 90,-9 0-270,-20 8 1,15 1-361,-39 1-90,24 2-269,-24 4 989,-4 1 0,11 9 0,-11 1 0</inkml:trace>
  <inkml:trace contextRef="#ctx0" brushRef="#br0" timeOffset="99728">9048 13019 9602,'14'7'269,"-3"-2"-898,22-3-181,-11-17-359,11 11 1169,-5-35 0,5 18 0,2-22 0</inkml:trace>
  <inkml:trace contextRef="#ctx0" brushRef="#br0" timeOffset="100235">9952 12224 9781,'-2'44'-45,"1"-10"0,0-1 135,1 15-585,8-1 1,1 1-226,-5 14-1984,11-11 1,2 0 2703,-5 5 0,-3-22 0,0 0 0,0 7 0</inkml:trace>
  <inkml:trace contextRef="#ctx0" brushRef="#br0" timeOffset="100362">9857 12570 7982,'0'-26'-809,"0"-9"269,17 8 540,-13-6 0,35 8 0,-11-1 0</inkml:trace>
  <inkml:trace contextRef="#ctx0" brushRef="#br0" timeOffset="100914">10382 11961 8432,'-25'13'720,"-10"6"-540,31 19-90,-20-4 90,22 6-91,-7-5 1,9 4-90,0 21-90,17-12 135,-16-8 0,3 0-45,33 6 0,-26-9 0,-1 0 0,15 3-931,2 8 841,-24-22-66,19-3-294,-20-6-1619,14-1 2159,-14-33 0,5-5 90,-24-30 0,12 13 818,-12 3-279,17 11-629,0 27 0,16-11-90,-12 42 0,27-29 90,-27 37-180,31-24 90,-7 26 90,10-28-630,17 16 271,-21-28-1,12 9 90,-13-12-90,1 0 90,-4-18 90,10-10 180,-16-9 180,5-18 90,-22 20 134,-13 1 1,-3 1-225,4 2 90,-34-13-90,16 29 89,-17 7-179,6 2-180,14 27 90,10 4-180,10 22-269,0-10-1081,27 9 721,7-21 719,-3-10 0,3-1 0,19 4 0,0-1 0</inkml:trace>
  <inkml:trace contextRef="#ctx0" brushRef="#br0" timeOffset="101151">10600 12131 8522,'-24'-4'1169,"4"-1"-539,4-1-630,8 0 0,3-3 0,25 4 0,-15-2 0,40 3-90,-25 0-360,25 1 181,-10 2-91,2 1 90,-2 0-899,10 0 629,-16 16 540,11-12 0,-24 12 0,3-16 0</inkml:trace>
  <inkml:trace contextRef="#ctx0" brushRef="#br0" timeOffset="101295">10918 11860 9332,'0'-30'809,"0"2"-719,17 5-180,-13 4 180,12 2-180,-3 10 0,-1 0-2608,16 64 2698,-12-20 0,-6 7 0,-2 2 0,2 10 0</inkml:trace>
  <inkml:trace contextRef="#ctx0" brushRef="#br0" timeOffset="101812">11960 12287 11221,'-20'-9'0,"1"3"-180,6 1 270,2 3 0,5-2-90,21 20-90,5 3 90,2 11-90,7-10-450,-26 0-449,15-17 899,-16-13 90,5-15 0,-7-12 0,0 3 0,0 8 269,0 2 181,20-7-360,-2 10-90,18 3 90,-3 11-90,-9 25 90,3-14-495,-9 30 1,-1 5-496,9-9-315,-2 15 1,1 1 1214,1-9 0,9 8 0,-8-19 0</inkml:trace>
  <inkml:trace contextRef="#ctx0" brushRef="#br0" timeOffset="102145">12563 12137 9602,'-40'0'809,"-1"0"-809,18 21 0,-8-16 0,27 36 0,-20-27 0,22 19 0,-8-10 0,10 1-180,0 4-90,22-14 90,-17 9-89,37-21 179,-13 6 0,10-8 90,7-19 0,-15-5 0,-8-11 90,-10 1 179,-13 9-179,0 0 180,0 1-90,0 3-180,0 4 0,0 0-90,-17 9-449,13 23-91,-13 15 90,38 13-1079,8 12 1619,12-22 0,2 8 0,-9-16 0</inkml:trace>
  <inkml:trace contextRef="#ctx0" brushRef="#br0" timeOffset="102383">13053 12094 8882,'-23'-7'1079,"-13"5"-899,31-8-90,-30 9 0,19-2 0,-5 19-90,9 1 0,29 15-360,9-6 270,22-4 0,5-10 270,-10-5-1169,0-7-360,-28-15 539,-20 12 810,0-25 0,-39 24 0,15-9 0</inkml:trace>
  <inkml:trace contextRef="#ctx0" brushRef="#br0" timeOffset="102545">12377 11943 9512,'0'-14'179,"23"0"-179,-18 1-89,44 0-91,-27-1-495,11 4 0,3 2-494,11-6 1005,-13 6 0,1 1 1,19 2-1,3 2 0</inkml:trace>
  <inkml:trace contextRef="#ctx0" brushRef="#br0" timeOffset="102911">14012 12054 10951,'-34'-14'0,"1"0"0,0 3 0,-10 3 0,11 3 0,-8 3 0,16 2-90,4 23-450,3-17-809,6 51 809,4-35-989,28 38 1529,-15-32 0,48-3 0,-15-15 0</inkml:trace>
  <inkml:trace contextRef="#ctx0" brushRef="#br0" timeOffset="103611">14122 11617 8882,'-23'-7'540,"-11"2"-450,22 4 269,-5 16-179,9 12-90,8 8-90,0 10-193,22-6 193,-17 6 90,36 3-90,-27-12 0,-2 1 0,5-9 0,2 0-45,4 19 0,-1-2 45,2 5-470,-7-20 0,-3 0 470,-3 3 0,7-5-270,-15-8-360,11-3-179,-12-7-529,2-3 1248,-4-26 1122,0-9-942,0-14 90,0 0-90,0 11 90,0-2 359,0-7 1,0 12-180,0-3-180,0 15-90,12 9-90,1 0 0,2 25 0,8-14 0,-12 30 90,21-11-90,-13-1-720,19 14 540,-17-20-449,30 12 269,-27-13 90,24-8 270,-29-25 0,11-8 90,-17-10 584,-4 3 1,-3 1-315,-1-3 449,-2-28-809,-3 40 180,0-5-180,0 37 0,0 4 0,14 28-269,8-3 89,17 0 90,5-11 0,-9-11 90,-2-10-90,-3-6 180,-10-19 0,7-5 180,-18 0 269,0-26 1,-8 31-180,-1-24 89,0 23-539,0-2-449,0 7-1260,0 17 1079,0 14-269,17 4 989,-13 19 0,32-23 0,-13 19 0</inkml:trace>
  <inkml:trace contextRef="#ctx0" brushRef="#br0" timeOffset="103911">15377 11716 8882,'-22'-5'270,"-12"0"-270,17 2 180,-13 2 0,10 1-1,8 13 1,7 5-90,25 13-90,-15 5-90,32-8 180,-32 2-90,25 0 0,-15-7 90,9 11-180,-10-16-539,2 4 179,-9-12-180,2-3-179,-2-4-361,-4-3 1170,2 0 0,-2 0 0,0 0 0</inkml:trace>
  <inkml:trace contextRef="#ctx0" brushRef="#br0" timeOffset="104432">15272 11817 8342,'-19'-15'990,"0"3"-720,0 12 179,-2-6 271,-10 4-360,7-4-91,-19 6-269,19 0 90,-20 18-90,20 3-90,-18 29 90,27-16 0,-4 16 0,18-26 0,18 13-269,16-19-91,-2-7 0,3-2 90,28-3 270,-26-3 0,0-3 0,6-8 0,-2-1-90,21 5 90,-12-11 0,-3-5-476,1-5 476,5 2 90,-28-18-180,-7 27 180,-9-18-90,-3 12 90,-5 1 180,0 0 450,-17-4-630,-6 8 90,-19-4-90,19 13 89,-15-1-179,22 6 386,-4 15-386,9 2 0,11 20-90,16 3-449,9-6-181,-4 1-179,25-12-1,-25-1-179,21-2 1079,3 2 0,-10-7 0,9 1 0</inkml:trace>
  <inkml:trace contextRef="#ctx0" brushRef="#br0" timeOffset="104805">14520 11618 11490,'-7'-3'-1799,"2"1"1799,0-1 0,3 2 0,-1-1 0</inkml:trace>
  <inkml:trace contextRef="#ctx0" brushRef="#br0" timeOffset="105544">16547 11645 11940,'-26'-23'0,"1"4"0,1 1 0,-9 0 0,8 8-90,-6 0 0,5 9 90,8 1-539,-5 18 449,15 4 90,2 20 0,27-13 0,4 0 0,-14 14 0,22-9 0,4-2 90,-10 2-135,-3-7 0,-1 0 45,3 2 0,4 14-270,-28-23 0,10 5-899,-12-6 539,-22-5-180,-6 3 541,0-9 89,-20-2 180,23-6 90,-16-20 539,19-2-359,11-20 0,30 21-90,15-12-180,11 14-1158,9-6 1248,-7 4 0,3 8-90,5 2 90,1 0-1,-1 2 1,0 1-286,-19 3 1,-1-1 465,16-3-135,-13 1 0,-2-1-135,-1-3 180,4-3-180,-23 2 90,-7 1 0,-6-2 449,-2-8-449,-29 5 450,-8-13-270,-14 12-180,18 3 0,2 2-90,-8 0-90,-8-2 1169,10 9-1079,10 4 380,5 18-1009,12 5-181,39 0-854,-2 7 0,4-1 1664,1-22 0,1 0 0,9 20 0,-2 1 0,13-11 0</inkml:trace>
  <inkml:trace contextRef="#ctx0" brushRef="#br0" timeOffset="105765">16763 11105 8972,'0'-16'-90,"0"2"90,24 1 0,-18 4 0,39 2 0,-15 4 0,19 17-180,-5 14-809,-19 11-1141,-11 8 2130,-14-4 0,0 5 0,0 3 0</inkml:trace>
  <inkml:trace contextRef="#ctx0" brushRef="#br0" timeOffset="106312">18327 11801 11490,'-34'0'0,"1"7"0,3-5-90,2 5 180,4-2-180,5 1 1,3 6 178,3 5-89,5-1-89,2 13 89,5-12-360,20 12 180,6-15-90,-1 1 0,22-10 90,-26-2 90,23-3-269,2-25 269,-10 18 90,-7-23 0,-1-7 0,1 8-45,-7-14 0,-3-3-430,-2-5 475,-8 18 0,-1-2 135,-5-1 0,-1 1 224,-1-19 181,-6 9 0,-5 1-90,-11-4-316,1 12 1,0 2-45,-3 1 180,-27-5-180,43 42-90,-31-8 0,37 50 0,-6 3 0,8 16-863,10-16 1,1 1 142,-6 12 180,13-22 1,2 0-451,-7-4 1,0-3-180,21 14 1163,-11 9 1,8-28 0,-6-2 0</inkml:trace>
  <inkml:trace contextRef="#ctx0" brushRef="#br0" timeOffset="106467">18263 11546 10411,'-8'-18'-180,"6"-1"0,-6 5-269,8-2-721,25-4 630,-19 6-179,52-2-181,-31 10 796,33 1 0,-9 3 0,4 0 1</inkml:trace>
  <inkml:trace contextRef="#ctx0" brushRef="#br0" timeOffset="106661">19185 11480 9961,'-52'5'1529,"2"1"-1349,12 6 180,-16 3-360,15-3 0,-18 9 0,38-10-1439,-12 15 90,29-11-1080,35 10 2429,-1-11 0,3-7 0,2 0 0,13 1 0</inkml:trace>
  <inkml:trace contextRef="#ctx0" brushRef="#br0" timeOffset="106805">18967 12172 11580,'-21'14'-269,"9"-4"269,-3-5 0,13-20 0,-5-6 0</inkml:trace>
  <inkml:trace contextRef="#ctx0" brushRef="#br0" timeOffset="107327">20365 11548 10321,'-33'-21'1349,"2"0"-899,4 4-270,2 3 0,5 3-90,-4 5-90,7 2 0,-6 2 0,9 19 0,0-12 0,4 33 0,5-20-450,2 35-90,2-18-89,1 11-361,21-5 361,3-13-181,23 3 450,-11-17 180,12-6 180,-18-4 0,7-27 990,0-20-181,-20-3-961,11-9 871,-27 26 451,3-7-900,-4 8-270,0 2 180,-14 14-180,10 31-360,-24 21-270,25 13-2204,-8-8 0,0 0 765,9 16 2069,-3-19 0,0 0 0,5 18 0,0-1 0</inkml:trace>
  <inkml:trace contextRef="#ctx0" brushRef="#br0" timeOffset="107801">20740 11790 11221,'3'-13'-90,"1"-3"0,-2-2 90,3-4 0,-1-3 180,4-3 89,9-17-179,-3 9 0,9-26-90,-11 25 180,4-10 270,-7 5-180,-2 13-180,-2-9-90,-2 21 0,-2 1 0,-1 55 0,0 3 0,0-7 0,0 2-225,0 3 0,0-3-1000,0 9 955,17 9-450,0-8-89,18-20 539,-1 1 270,3-23-90,-5-29 270,3-8 270,-15-13-1,2 0 181,-12 10-180,-3 0-1,-4 1 91,-2-8-540,-1 14 90,0-4-90,0 17 956,-14 7-1316,10 26-90,-11 11-1349,15 29 540,0-14-1350,19 13 2609,10-28 0,12 6 0,2-15 0</inkml:trace>
  <inkml:trace contextRef="#ctx0" brushRef="#br0" timeOffset="108145">21687 11353 10591,'-24'-8'989,"5"3"-899,-21 2 90,-6 3-180,13 15 0,-22 8 90,28 9-180,-4 15 180,21-15-90,3 22-270,7-24-89,25 8-271,13-11 360,12-10 225,-15-9 0,1-2-45,8-2-1057,12-4 1147,-18-20 0,-6 15 274,-3-35-4,-7 14 270,-2-12 0,-11-8-181,-1 20-89,-8-5-270,-19 9 0,15 8 0,-28 2 423,28 30-1232,-9 15-361,13 14-570,0 6-59,18-10 1799,-14 4 0,34-2 0,-13 2 0</inkml:trace>
  <inkml:trace contextRef="#ctx0" brushRef="#br0" timeOffset="108544">22512 11448 12120,'-6'0'1079,"0"0"-899,3-10 0,-2 8-90,3-7-90,-1 9 0,0 0 90,1 0-180,0 0 90,-1 0 0,0 0 0,-2 0-450,0 35 1,2-12-1,1 10 0,0 2-179,2 1-990,20 22 719,-15-28 1,35 4-1080,-10-17 1979,10-4 0,4-7 0,-12-2 0</inkml:trace>
  <inkml:trace contextRef="#ctx0" brushRef="#br0" timeOffset="108917">22928 11471 9691,'-17'-7'1620,"-9"2"-1620,-12 20 0,0 0 0,11 17 0,12-3-450,6 2 90,9-5 0,0 4 180,18-14-179,1 7 269,3-14 90,10 1 90,-10-8 629,14-1-179,-6-1-450,-13-12 629,-3 9-539,-13-17-270,-11 18 0,-7-6 180,-1 24-719,4 0-1,14 14-809,16-6 629,1-11-1259,19 0 2069,-9-12 0,-8 4 0,-9-5 0</inkml:trace>
  <inkml:trace contextRef="#ctx0" brushRef="#br0" timeOffset="109261">23305 11518 10141,'-15'-11'2699,"-6"3"-2609,-12 8 0,13 15-90,-11-12 0,19 23-90,-14-23 90,12 24-90,6-6-90,3 8-90,5 0-540,0-1 1,25-7-360,-19 2 89,50-12 91,-31-5-271,29-3 1260,-10-3 0,0 0 0,4 0 0</inkml:trace>
  <inkml:trace contextRef="#ctx0" brushRef="#br0" timeOffset="109431">23285 10985 11221,'-13'-3'-360,"0"1"-540,4 1-449,1 17 1349,-1 13 0,5 11 0,-3 5 0</inkml:trace>
  <inkml:trace contextRef="#ctx0" brushRef="#br0" timeOffset="109878">24202 11316 13020,'-7'-5'0,"5"1"719,-4-1-719,6 19 90,15-13-180,-11 31 90,27-4 0,-27 7 0,24 17 90,-26-21-90,10 7 90,-4-8-90,-6-10 180,5 1-900,-7-33 361,0-16-91,0-15-270,0 6 1,0-1-361,0-13-134,0 6 0,0 0-1342,0-6 2556,0-9 0,0 26 0,0 4 0</inkml:trace>
  <inkml:trace contextRef="#ctx0" brushRef="#br0" timeOffset="110161">24695 11502 8972,'17'16'90,"0"-7"90,10-3 90,-4-6 89,6-15-179,-9 11-90,-2-30 0,-1 29-90,-1-48 0,-5 31 90,-3-38 90,-6 31 0,-26-13 180,18 22-90,-41 1-1,12 8-269,-11 10 90,-13 12 0,27-7-135,6 19 0,4 6 45,7-6-90,0 20 0,5 3-719,8-2-181,11-2 1,3-1-450,-5-7 1439,22-12 0,4-4 0,-4 1 0,29-2 0</inkml:trace>
  <inkml:trace contextRef="#ctx0" brushRef="#br0" timeOffset="110545">25188 11311 11400,'-26'-3'1170,"-10"1"-1260,32 0 0,-20-1 180,22 1-90,-7 21 0,9 8-90,0 14-90,0-2 0,16-7-90,-12-2 0,29-2 91,-28-2-1,32-4 0,-12 0 180,9-11 0,3-3 90,-19-8-90,7-22 270,-18-7 269,0-29-179,-7 12 270,-19-13-360,14 27-270,-31-13 0,32 23 0,-22 5 0,24 28-90,-8 24-225,8-2 0,4 3 45,6-5 0,1 4-1529,0 29 0,2 1 415,7-31 1,1 0 1383,-10 20 0,1-2 0,21-5 0,-11-3 0</inkml:trace>
  <inkml:trace contextRef="#ctx0" brushRef="#br0" timeOffset="111044">25528 11460 10411,'0'-9'-360,"0"1"360,0-3 0,0-1 90,0-1 0,18-1 90,-13-1-180,12 0 90,4-2-90,-16 2-90,29-9 90,-20 6 90,9-15-90,-10 13 90,-6-7-90,0 9 180,-6 0 180,6 2-180,-7-2-270,0 6 359,0 1-179,0 25 0,0 22-180,19 3-180,-11-6 1,1-1-181,13 2-135,-1-5 1,-1-2 134,-3 2-315,12-8 1,3-3 584,-4 0 180,24-4 180,-29-10 629,7-22-449,-18-5 90,0 0 629,-9-16-359,-2 13 179,-17-9-719,12 1-90,-12 14-180,1 6-629,11 25-990,7 24 809,2 4-1618,26 18 2518,-10-29 0,-3 8 0,-1-14 0</inkml:trace>
  <inkml:trace contextRef="#ctx0" brushRef="#br0" timeOffset="111394">26373 11258 8072,'13'0'360,"-4"0"-180,45 0-90,-19 0 0,-15-13 270,3 10 90,-21-22 359,7 11-449,-9-11-180,-24 7-90,18 4 180,-39 5-181,39 2 1,-37 0 0,18 4-90,-19 1 0,11 20 0,15 6-629,7 21-91,11-9-179,0 0-1350,24 1 2249,5-12 0,14 6 0,-2-13 0</inkml:trace>
  <inkml:trace contextRef="#ctx0" brushRef="#br0" timeOffset="111695">26660 11079 11041,'0'-7'270,"-12"2"-270,9 1 89,-9 1-89,29 17 90,4 6-90,23 21-90,-6-8 90,-12-9 0,0-1 0,6 4 90,8 10 90,-17-16-90,-2-2 180,-5-3-90,-4 0-180,-3-7 0,-5 4-450,-24-10-1349,-6 2-449,-27-5 2248,6-21 0,5-1 0,6-19 0</inkml:trace>
  <inkml:trace contextRef="#ctx0" brushRef="#br0" timeOffset="112061">27080 10894 10681,'8'-6'1709,"-2"2"-1709,3 1 180,-2 3-180,-7 12 0,3 11 0,-3 6-90,0 6 0,0-3-270,0 1 0,0 5-449,0 11 179,16-12-451,-12 8 631,11-17 270,0-5-90,-11-3-449,11-4 179,-15-5 180,0-1 90,0-4 2251,-18-3-1351,-10-21-270,-9 12 269,10-37-89,-9 23 180,20-23-91,-24-7-539,26 9 45,4 7 0,4 0-45,6-5-90,0-22-90,24 29-90,-18-7-270,28 21 1,7 5-361,-6-8-135,14 7 1,5 4-1187,2 4 2131,-19 3 0,0 1 0,12 2 0,-3 0 0</inkml:trace>
  <inkml:trace contextRef="#ctx0" brushRef="#br0" timeOffset="112189">27827 11109 11850,'11'5'-3058,"-3"-2"3058,-2 1 0,-4-3 0,-1 0 0</inkml:trace>
  <inkml:trace contextRef="#ctx0" brushRef="#br0" timeOffset="138847">2423 14494 13020,'16'17'0,"9"13"90,-22 13-90,8-5 0,2 2 0,1 14-1631,-4-15 1,1 1 1630,7 19 0,-7 0 951,0-2-951,-6-19 0,-1 0-179,3 14-46,-3-15 0,-2-3-225,0-5-736,1 0 1006,-2-21-269,2-23 269,-2-19-90,6-32 270,-1 8-346,3 16 0,2 1 346,4-6-45,8 8 0,3 2 135,3 5-90,1 10 0,2 4 90,0 11-90,24 2 180,-25 5 0,10 0 1748,-17 18-1568,-2-13 360,2 43-720,-14-21 0,2 17 0,-31-13 0,14-11-90,-40 1 0,23-4-32,-26 0-777,9-5-91,-3-4-89,-2-5 1079,-21-3 0,20 0 0,-14 0 0</inkml:trace>
  <inkml:trace contextRef="#ctx0" brushRef="#br0" timeOffset="139046">3138 14792 8072,'6'10'450,"-2"1"-450,-4 14-90,0-6 90,0 4 0,0-5-360,0 2-359,0-1 719,0 10 0,0-10 0,0 6 0</inkml:trace>
  <inkml:trace contextRef="#ctx0" brushRef="#br0" timeOffset="139212">3037 14599 9422,'-4'-2'0,"0"-2"-3149,3 3 3149,16-1 0,-11 1 0,12 1 0</inkml:trace>
  <inkml:trace contextRef="#ctx0" brushRef="#br0" timeOffset="139560">3458 14825 8612,'0'-6'900,"0"-3"-990,17-5-90,-12-19 180,23 18 0,-25-19 0,8 6-90,-11 8 360,0-9-1,-18 16-89,13-4 180,-26 12-360,28 15 0,-20-7 0,21 27 0,-8-7 0,10 8 0,0 2-899,19 0 269,1-6-989,20 13 450,-11-18 1169,0 1 0,-6-8 0,-1-2 0</inkml:trace>
  <inkml:trace contextRef="#ctx0" brushRef="#br0" timeOffset="139893">3725 14792 9332,'19'15'180,"12"1"-270,-15 16 90,17-4-630,-8 1 180,-5-8 270,-3-3 0,-9-12-89,0-2 269,-6-26 90,1-7 89,-3-13 181,0 1 0,0 9-180,0 1 360,0 3 269,0 1-809,0 28 0,17 6-180,2 34-1529,16 4 540,-17-6 1169,10-2 0,-24-12 0,10-2 0</inkml:trace>
  <inkml:trace contextRef="#ctx0" brushRef="#br0" timeOffset="140127">3287 14479 8522,'0'-12'1259,"0"1"-989,0-2 90,19-4-270,6 2-90,22-9 0,-9 12 0,12-2-90,-21 10-180,10 1-1529,-4 3 630,-8 21 1169,6-16 0,-13 33 0,-2-16 0</inkml:trace>
  <inkml:trace contextRef="#ctx0" brushRef="#br0" timeOffset="140293">3787 14037 8432,'7'18'-90,"7"-14"-270,-8 45-629,8-20 439,-2 31 0,2-7 0,2 4 0</inkml:trace>
  <inkml:trace contextRef="#ctx0" brushRef="#br0" timeOffset="140599">4822 14379 12120,'-19'-4'-90,"1"0"180,7 2 0,2 1-180,5 16 90,24 14 0,-14 12-180,13-3 0,4 0-944,6 18 269,-5-6 1,2 2-128,-5-20 0,-1-1 442,-1 10 1,-2-1-810,6 12 1349,-3-4 0,-10-4 0,-3-3 0</inkml:trace>
  <inkml:trace contextRef="#ctx0" brushRef="#br0" timeOffset="140776">4638 14714 10861,'-26'-17'360,"-1"2"-360,9 3-990,2 2-899,34 4 990,13 19-91,17-9 854,8 12 1,-5-1-1,6 4 1</inkml:trace>
  <inkml:trace contextRef="#ctx0" brushRef="#br0" timeOffset="141088">5397 14690 10411,'-40'0'1709,"0"0"-1709,19 12 180,-14-9-270,14 19 0,-1-5 90,-5 13 0,18-4-450,-3 10 270,5-15-89,7 8-181,24-4 270,3-9 0,29 2 180,-15-13 0,14-2 0,-27-23 0,12-3 0,-27-23 270,0 1-180,-13 8-180,-22-7 90,-4 22-90,-1-5-1349,-11 13 1439,20 2 0,-3 5 0,8 2 0</inkml:trace>
  <inkml:trace contextRef="#ctx0" brushRef="#br0" timeOffset="141460">5742 14625 10591,'-22'-6'1079,"-9"5"-1169,14-6 90,-14 7 0,4 0-90,12 15-449,6 1-271,9 16 181,19-3 269,3-2 180,22-5 270,-5-11-90,0-5 270,-10-22 809,-12-2 0,-9-15-809,-8 6-360,0 3 0,-14 13-359,10 20-451,-10 13-1079,30 19 810,-12-6 1169,30-1 0,-29-10 0,13-2 0</inkml:trace>
  <inkml:trace contextRef="#ctx0" brushRef="#br0" timeOffset="141794">6048 14621 9242,'0'28'180,"20"3"-180,-15 1 0,27-6 0,-29 2 0,19-14-360,-20 1 450,8-31 449,-10-22-269,0-5 270,0-17-540,0 32 450,0-7-540,17 43-360,4 6-989,23 33 359,-11-8-1314,4-1 2394,-12-11 0,-3-3 0,-1 0 0</inkml:trace>
  <inkml:trace contextRef="#ctx0" brushRef="#br0" timeOffset="141976">5638 14329 10321,'-7'-8'90,"2"1"-180,2 4-1529,27 1 720,9 1-271,16 1 895,3 0 0,-6 17 0,4 4 0</inkml:trace>
  <inkml:trace contextRef="#ctx0" brushRef="#br0" timeOffset="142269">6785 14314 10051,'-33'-2'360,"3"1"-270,4 14-180,6 5 180,8 20-360,6 6 90,6-7-989,19 11 719,3-21-449,20 16 539,-20-22 360,29 8 0,-30-20 0,27 1 0</inkml:trace>
  <inkml:trace contextRef="#ctx0" brushRef="#br0" timeOffset="142580">6932 14516 9152,'0'4'809,"17"-9"-989,-12 33-89,26-25-631,-11 26 540,-2-11-89,26 9 269,-28-11 90,23-7 90,-19-9 0,-1 0 0,-1 0 90,-3-19 90,-1 14 449,-5-35-89,-4 13-180,-2-9 719,-3-8-629,0 20-90,-18 3-181,14 1-179,-14 11 0,18 14-359,0 11-541,17 16 1,-13 1-1,30-7 91,-29 1 809,41 9 0,-28-11 0,25 6 0</inkml:trace>
  <inkml:trace contextRef="#ctx0" brushRef="#br0" timeOffset="142760">7695 14329 10231,'-40'0'1529,"4"15"-1889,15 1-269,8 18-361,13-9-359,0 3-90,19-6 1439,-14 0 0,34 1 0,-15-1 0</inkml:trace>
  <inkml:trace contextRef="#ctx0" brushRef="#br0" timeOffset="142918">7532 15059 10861,'-7'11'-3688,"0"-2"3688,2-3 0,2-4 0,0-1 0</inkml:trace>
  <inkml:trace contextRef="#ctx0" brushRef="#br0" timeOffset="144109">8657 14175 11041,'0'-6'359,"0"2"-179,-7 1-180,5 20 0,14-13 0,-7 33 90,13-19-180,5 17 90,-18-4 90,34 0-180,-35 1 180,28-3-539,-28 0 179,24-5-180,-25-3 90,17-3 90,-18-5-809,10-3 629,-9-6 270,2-1 1,-2-19-1,0 12 539,0-40-269,2 19-90,1-28-125,2 7 395,-2-1 90,1 0-181,-2 5 181,2-2-90,-3 16 450,2 6-451,-3 15-89,7 7-90,-3 20-180,11 8 90,-4 12 0,5 4-180,-2-10-359,1 3-361,2-1-899,10 13 810,-6-15 905,11 6 1,-10-20 0,2-2 0</inkml:trace>
  <inkml:trace contextRef="#ctx0" brushRef="#br0" timeOffset="144366">9455 14177 9871,'-42'-8'1170,"18"19"-1170,-11-7 0,32 29 0,-13-11 0,16 7 0,0 1 0,24 1 0,-18-9-45,23-6 0,5-4 45,-9-1 90,34-2-90,-27-9 180,-1 0-90,-5 0-90,-3-15 89,-12-5-178,-3-15-721,-36-2-179,-12 2-181,-15 15-1302,-4-3 2472,15 20 0,-2-14 0,2 7 0</inkml:trace>
  <inkml:trace contextRef="#ctx0" brushRef="#br0" timeOffset="144543">9617 13566 10951,'0'41'-180,"0"-5"-540,-16 7-1970,12-4 1610,-11 4-359,15 5 1439,0 0 0,0 1 0,0-1 0</inkml:trace>
  <inkml:trace contextRef="#ctx0" brushRef="#br0" timeOffset="144893">10452 14505 9871,'-40'1'270,"15"-22"-270,11-13 0,5-12-2031,7-5 2121,-7 6-90,9-3 0,0-6-45,0 13 0,0 0 45,0-24 45,0 22 0,0 0 135,0-17 359,0 1 1,0 2-360,-7 20 0,-3 0-90,-10-13 46,4 15 1,0 4-227,-2 6 499,-2 1-319,18 42-90,-7 18 90,9 17-135,10-8 0,1 0-310,-6 18-95,13-7 1,5 1-46,-9-24 0,1 1-525,5 6 1,4 5 0,0-5 434,2-10 1,0-2 616,5 14 0,-1-3 1,6-8-1,-1-6 1</inkml:trace>
  <inkml:trace contextRef="#ctx0" brushRef="#br0" timeOffset="145215">10900 14122 10501,'-47'0'1079,"20"16"-989,-6-12 0,16 28-180,-1-7 90,-2 18 90,18-6-180,-6-3 90,8-12-359,0-1-1,0-3 0,24 1 270,-2-9-90,21 1 90,-10-10 180,-13-15-90,1 10 90,-18-30 360,5 7-180,-8-9 179,0-9-449,0 20-90,-19-5 90,15 14 0,-15 29 90,37-15-359,-14 48-1530,33-11 809,-10 10 990,2-9 0,3-4 0,12 0 0,-18-10 0,0 1 0</inkml:trace>
  <inkml:trace contextRef="#ctx0" brushRef="#br0" timeOffset="145392">10727 13699 10771,'-11'-6'-1169,"2"3"-810,21 2 539,15 1 1440,15 15 0,7-12 0,-8 12 0</inkml:trace>
  <inkml:trace contextRef="#ctx0" brushRef="#br0" timeOffset="145819">11677 13584 10681,'-18'-23'180,"2"6"-180,3 4 90,0 7 270,5 3-360,1 19 89,5 2 1,2 22-180,0 3-420,19 9 510,-14 8-481,12-26 0,0 1 436,-15 0 0,0 2 90,13-1 0,3 2-45,-5 10 0,-2 1-90,0-14 0,1 0-405,11 17 1,-1-2-46,-9-1-45,6-15 1,0-2 224,-6-6-360,2 4-89,-8-20 809,-3-4 0,-2-4 0,-1-2 0</inkml:trace>
  <inkml:trace contextRef="#ctx0" brushRef="#br0" timeOffset="145999">11880 14031 8792,'38'-7'810,"-15"26"-541,5-13-89,-24 47 90,26-29-180,-19 26 90,6-12-90,1 2-90,-11 9 90,5-13-180,-7 14-180,-5-27-450,0 3 1,-19-18 89,14 0-1169,-30-7 1799,13 3 0,2-22 0,1-4 0</inkml:trace>
  <inkml:trace contextRef="#ctx0" brushRef="#br0" timeOffset="146192">12258 14069 8882,'16'22'809,"1"-5"-539,1 29-270,-2-18 0,6 16 0,-10-21-539,4 15-1,-8-19-1079,2 8 719,-4-15 900,1 0 0,-3-7 0,-1-2 0</inkml:trace>
  <inkml:trace contextRef="#ctx0" brushRef="#br0" timeOffset="146337">12178 13852 9871,'-17'-15'90,"2"2"-449,3 2-181,4 5 540,4 0 0,27 5 0,7 0 0</inkml:trace>
  <inkml:trace contextRef="#ctx0" brushRef="#br0" timeOffset="146642">12705 14248 9602,'3'11'1079,"-1"-3"-899,-2-2-270,0-22-180,0-4 90,0-24 0,0 8 180,12-2 90,-9-5-90,9 12 90,-12-18 0,-21 26 0,16-4 0,-32 19-90,22 21 90,-4 35-90,9-1-360,15-5 0,6 1-939,13 2 580,-2 15-136,8-33 1,0-3 854,-5 12 0,5-14 0,2-4 0,4 4 0</inkml:trace>
  <inkml:trace contextRef="#ctx0" brushRef="#br0" timeOffset="146979">13262 14124 9422,'-19'14'719,"4"2"-719,15 18-90,0-1 180,0-5-450,0-4 270,0-3 180,17-12-359,-12 7-91,22-14 270,-24-12 90,14-14 90,-16-9-90,10-6 180,-5-10 0,1 9-525,1-12 705,-4 20-91,2 3-179,-2 5 90,3 5-90,-3 5-90,7 8 0,-3 17 0,9 16-270,-5 8-359,5 6-181,-4-7-89,0-1 704,-1 0 195,2 8 0,-5-13 0,0 5 0</inkml:trace>
  <inkml:trace contextRef="#ctx0" brushRef="#br0" timeOffset="147210">12517 13731 10681,'-17'-21'630,"1"-8"-541,8 7 1,2-14-90,28 14 0,6-13 90,0 16-270,21-4-179,-27 13-181,25 3-270,-13 5-989,17 1 720,-13 1 1079,12 21 0,-17-15 0,0 15 0</inkml:trace>
  <inkml:trace contextRef="#ctx0" brushRef="#br0" timeOffset="147376">13175 13208 9961,'-34'-7'-899,"0"22"-360,16 17-450,-8 13 1492,23 6 0,-7-6 0,10 5 0</inkml:trace>
  <inkml:trace contextRef="#ctx0" brushRef="#br0" timeOffset="147710">14527 13631 10501,'-38'0'1439,"3"0"-989,5 0-90,3 18-90,4-14-270,3 29-90,2-30 90,-2 47-90,10-26-405,3 10 0,2 4-494,3 2-1224,2 14 1134,23-17 0,-18-3-540,49-4 1515,-27-5 1,31-8-1,-10-3 1</inkml:trace>
  <inkml:trace contextRef="#ctx0" brushRef="#br0" timeOffset="147992">15230 13717 11221,'-21'-7'1619,"-6"1"-1529,-27 26-90,11-15-45,15 13 0,1 4 45,-3 7-90,4 9-90,3 0-90,21-11 180,-10-4-360,32 5 450,13-10-90,11-2 0,8-10 180,7-24-90,-13 14 0,-16-14 0,-3-5 0,4-10 0,-5-11 0,-13-15-270,-29 23-180,-3 8 1,-5 2-271,-34-2 88,24 12 1,-3 2-494,-7 5 1,-1 4 847,10-1 1,-1 1 0,-9 2 0,0 1 0,-15-1 0</inkml:trace>
  <inkml:trace contextRef="#ctx0" brushRef="#br0" timeOffset="148176">15387 13103 11131,'-26'18'-2519,"-9"-13"1080,31 36 1439,-10-19 0,3 24 0,-3-7 0</inkml:trace>
  <inkml:trace contextRef="#ctx0" brushRef="#br0" timeOffset="148445">16445 13286 12570,'-23'-13'719,"-17"5"-719,18 2-90,-15 28 90,18-3-89,7 25-226,11-10 0,2 1-135,-1 25-1200,8-1 1,6 1 1199,-2-22 1,2-1 59,2 4 0,2 3 1,-1-4 119,-4-5 0,0-2-45,9 8 0,-2 0 315,-5 21 0,7-19 0,-11 7 0</inkml:trace>
  <inkml:trace contextRef="#ctx0" brushRef="#br0" timeOffset="148560">16225 13991 9152,'-11'-36'-360,"-7"-1"0,16-4-629,-7-23 269,34 13-535,-14 16 0,2 2 1255,10 8 0,2 1 0,18-25 0,-21 24 0,1 0 0</inkml:trace>
  <inkml:trace contextRef="#ctx0" brushRef="#br0" timeOffset="149094">16763 13155 10231,'-35'0'1349,"4"0"-1259,13 15 90,-3-11-90,18 33-90,-7-17 90,10 23-180,0-4-1028,0 8 1208,0 4-90,22 6 0,-16 3 0,12-17 0,2 0-45,-8-9 0,-1 0-90,8 19 0,1-2-315,3 6 225,-6-23 1,-1-1-1412,-6 13 1546,15-16-1349,-12 1 1439,-4-38 180,-5-30 180,-4-7-135,0 5 0,0 1 44,0-2 91,15-7 0,-11 22-270,24 4 1039,-14 11-1129,19 27 0,-9-11 0,5 44 0,4-12 90,-6 10-449,8 1 179,-8-20-90,0-3 91,1-5-91,14-9 180,-9-5 0,19-7 90,-25-18 0,4 14 90,-15-38-90,-5 22 180,-5-23 179,-5 8 1,-1 0 180,0-3 269,-23-11-539,-2 13-135,1 11 0,0 1-225,-1 2 1174,-12 3-1084,21 13-90,-11 25-90,12 12-1529,8 25 450,28-6 1259,-5-17 0,3-3 0,28 4 0,-21-13 0,0 0 0</inkml:trace>
  <inkml:trace contextRef="#ctx0" brushRef="#br0" timeOffset="149526">17155 13380 10861,'-3'-19'90,"1"2"-180,2 1 90,0 1 180,24-6-180,-17 5 0,35-4-1080,-19 12-989,17 1 630,1 6 1439,-20 17 0,11-12 0,-14 12 0</inkml:trace>
  <inkml:trace contextRef="#ctx0" brushRef="#br0" timeOffset="149681">17650 13086 9691,'14'-11'180,"-1"-5"-90,-2 14-270,-3-5-449,-3 7-271,-1 0-89,-1 0 989,-2 21 0,2-16 0,-3 16 0</inkml:trace>
  <inkml:trace contextRef="#ctx0" brushRef="#br0" timeOffset="150817">18215 13859 9602,'0'-9'1798,"0"0"-1438,0 4-180,0 0 90,0-1-270,0 2-180,0-2 180,-12 4-270,9 15-179,-21 22 179,21 1-90,-17 23 180,19-30 90,-6 6-270,25-14 90,2-11-89,19-19 269,-1-22 90,-16-10 0,-5 6 0,-2-2-206,-2-14 206,-4 3 0,-1 0-638,1-12 683,-8 20 0,-2 1 405,1-17-1,-19 2 1,14 2-270,-31 6-90,32 5-90,-27 8-330,27 2 869,-23 13-449,24 19-90,-9 29 184,12 12-184,14 13 0,2 3-45,-12-24 0,0 1-1287,8 10 1,5 6 0,-3-6 746,-5-11 1,-2-1-1438,7 19 0,-1-3 2022,2 3 0,3 7 0,-9-24 0</inkml:trace>
  <inkml:trace contextRef="#ctx0" brushRef="#br0" timeOffset="150975">18107 13727 9422,'-5'-26'180,"1"1"-180,4 1 0,28 0 0,-20 3-270,48-1-630,-31 5-1038,27 2 1938,-9 6 0,1 1 0,2 4 0</inkml:trace>
  <inkml:trace contextRef="#ctx0" brushRef="#br0" timeOffset="151181">18847 13622 10591,'-20'-8'1349,"-9"6"-1349,25-11-90,-17 11-1079,20 18 179,-6 13-89,7 12-90,16 4-270,-12-8 1439,26 3 0,-27-1 0,11 1 0</inkml:trace>
  <inkml:trace contextRef="#ctx0" brushRef="#br0" timeOffset="151359">18562 14342 9961,'0'5'-1979,"0"-1"1979,23-1 0,8-21 0,25-6 0</inkml:trace>
  <inkml:trace contextRef="#ctx0" brushRef="#br0" timeOffset="151612">19357 13327 11940,'0'-6'-90,"0"1"450,-10 3-360,8 19 0,33 28-270,-21 4-390,14-13 1,9 6-1,-9-4-372,-14 23 492,6-21 1,6 4-1,-6-4 10,-3 16 530,-4-10 0,-1-1 0,1 2 0,-9 11 0</inkml:trace>
  <inkml:trace contextRef="#ctx0" brushRef="#br0" timeOffset="151876">19262 13947 9422,'-6'-37'269,"4"-21"-269,-4 10-45,15 7 1,7 1-312,20-7 356,-3 11 0,3 3-352,-7 15 0,1 2 442,1-3 0,-1 2-90,13 3 0,-1 6 0,-4 5 90,-1 2-111,-5 19 111,-3-14 51,2 50 39,-11-31-1,-7 11 1,-3 1 180,-4-1 0,0 8-270,-6-18 19,0-2-649,-15-11 539,11-16-809,-24 1-1169,24-53 720,-19 28 1102,21-38 0,-7 23 0,9-2 0</inkml:trace>
  <inkml:trace contextRef="#ctx0" brushRef="#br0" timeOffset="152210">19963 13518 9512,'5'30'1169,"3"11"-1169,-3-12 90,5 17-180,-5-22 0,5 14 0,-2-19-360,4 5 180,-2-10 1,1-1 89,1-1-180,1-3 0,0-2 90,3-3 0,4-3 180,-2 0 90,9-14 90,-13 10 360,7-22 360,-13 8 89,-1-10-449,-5-1-450,-2 6 0,0 6-90,-13 9-180,10 19-899,-11 8-1,32 18-629,0-1 1799,22-7 0,-12-13 0,3-9 0</inkml:trace>
  <inkml:trace contextRef="#ctx0" brushRef="#br0" timeOffset="152643">20513 13527 9781,'-21'19'180,"-8"-14"-90,26 31-90,-9-11-629,12 19 359,21-9-540,4 5 540,26-20 180,4-2 90,-9-10 180,11-23-90,-27 11 630,14-27-180,-27 7 809,3-26-989,-16 14 269,-20-10-359,12 28-270,-33-3 0,19 13 0,-14 2 0,16 27 0,-1-2 0,15 20 0,-6 16 0,26-9-792,-17-13 0,3 1 747,15-7 0,3-1 45,-1 29 0,-1-26 0,3 1 45,2 11 0,-1 0-90,-5-10 0,1 1 90,10 18 0,-1-2-45,2 4 45,-8-16 0,-4-2-45,-6-1 0,5-1 0,-17-18-90,3-7-1349,-33-3 899,-13-3-135,2-8 1,-3-2 86,8-1 1,0-2 2,-3-3 0,1-1 585,-15-16 0,2 4 0,2 0 0</inkml:trace>
  <inkml:trace contextRef="#ctx0" brushRef="#br0" timeOffset="152963">21867 13355 10321,'-44'-21'1889,"-3"2"-1439,1 1-91,14 6 1,0 1-270,-15-2-135,14 5 0,1 0 45,-1 5 0,-1 1-90,13 21 90,10-15-449,1 51-1,8-29 45,10 11 0,1 2-224,-4 2-1627,32 13 1356,-17-24-89,19-2 321,-1-8 668,24-10 0,-10-4 0,-17-6 0,0 0 0</inkml:trace>
  <inkml:trace contextRef="#ctx0" brushRef="#br0" timeOffset="153292">22120 13296 11400,'-40'0'720,"17"15"-720,-11-11 0,30 35 0,-27-18 0,27 23 0,-20-9-90,22 17-180,-8-13-359,10 19 359,25-30-270,-19 1-90,55-19 630,-38-5 0,9-15 0,2-5 90,-1-4 90,-8-8 0,-2-4 360,3-5-1,-11 5 1,-2-1-360,-4-3 90,-2-8 360,-7 12-450,0 11-270,-19-5-360,15 36-90,-15 8-89,19 18-1260,0 18 809,19-17-1168,4 18 2248,0-25 0,18-1 0,-13-12 0</inkml:trace>
  <inkml:trace contextRef="#ctx0" brushRef="#br0" timeOffset="153681">22590 13408 11940,'-13'-10'630,"9"23"-630,-9 6 90,13 23-90,0-5-314,19 7 314,-14 4-455,29 4 455,-30 1-90,30-1 0,-29 0 90,33-4 0,-19 16 0,3-21-101,3 14-168,-18-34 89,4-3-90,-7-39 270,-23-1-180,15-27 135,-16 15 0,0-1-253,15-25 343,-11 0 0,-2-2-369,11 21 0,2 1 369,-3-15 0,0 2-45,3 15 0,1 2 45,4 0 0,0 1-45,0-25 135,0 23 0,0 3-45,0-9 182,20-4-92,1 34-180,19 1 0,-19 32 0,12-2 0,-14 39-270,1-18-90,-7-4 1,-2 1-451,-6 6-45,1-10 1,-2-1 45,0-1 809,-29 11 0,-7-30 0,-24 0 0</inkml:trace>
  <inkml:trace contextRef="#ctx0" brushRef="#br0" timeOffset="153849">21740 13145 11311,'-20'-14'899,"5"2"-719,6 2-90,4 2-90,23-7 0,-14 6-810,57-7-89,-33 9-707,37 0 77,-22 4 1529,-1 3 0,2 22 0,0 5 0</inkml:trace>
  <inkml:trace contextRef="#ctx0" brushRef="#br0" timeOffset="154009">22207 14207 11670,'17'20'90,"-3"-4"-270,-14-4 180,10-7 0,1-2 0,10-3 0</inkml:trace>
  <inkml:trace contextRef="#ctx0" brushRef="#br0" timeOffset="155409">23575 13184 9422,'4'-25'1619,"-1"1"-1080,-3 11-179,0-2 0,0 2-180,0-1-180,-17 2 0,12 3 0,-12 2 180,-3 3-180,-3 2 0,-14 2-90,5 22 180,6-16-180,1 38 0,-4-9 180,10 8-135,8-7 0,2-2-135,5-1-90,23 20 90,13-40 0,0-5 0,2-3 180,23-5 0,-13-6 0,-1-5-1569,10-17 1614,-19 11 0,-1-2 225,-6-7 0,-3 2 89,10 5 91,1-19-540,-24 25 180,-3 13-90,-8 22 0,0 20 0,0-5 0,0 1 0,0 14 0,8-3 0,1 1-658,-5 9 658,11-20 0,2 0 0,-8-5 0,0-1 90,10 15 521,-6-14 1,-3-1-612,-7-4-360,6 9 0,-9-24-1079,-23-1 809,-4-10-719,-24-39 540,25 9 134,4-14 0,4-4-932,3-9 1607,4 16 0,1-1 0,0-20 0,10-2 0</inkml:trace>
  <inkml:trace contextRef="#ctx0" brushRef="#br0" timeOffset="155929">24053 13034 9602,'31'-11'1709,"7"1"-1260,-14 7 1,9 16-90,-18-9-180,9 45-90,-14-27-90,0 12 0,-2 2 0,1 4 0,-3-4 0,0 1-90,2 4-90,3 11-270,4-10 270,-2-15-809,13 8 359,-8-24 0,8 0 181,-4-10 89,0-15 270,2 10 0,1-33 180,-1 17-90,0-23 360,4-10 0,-8 13 134,-8 6 1,-1 1 315,0-2-91,-1-15-449,-5 26 0,-3-6-180,-1 18-90,-1 19 0,0 12-270,15 2 90,-11 14 0,10-21-180,7 15 90,-16-11-359,45-1 449,-33-8 90,36-2 180,-28-7-90,5-20 90,-11 15 90,-3-35 270,-3 35 89,-4-33-179,-3 33 360,-3-32-361,-2 19-359,0-11 180,-1 9-270,0 32-90,0 11-269,0 17-181,19 3-1079,3 1 540,12-9 89,-3 5 1080,9-19 0,-7-2 0,13-5 0</inkml:trace>
  <inkml:trace contextRef="#ctx0" brushRef="#br0" timeOffset="156265">25418 13062 10411,'-30'-15'1349,"-12"0"-539,23-1-450,-2 4-91,-7-2-269,25 8 0,-21 1 0,21 19-449,-8 5 269,11 20-180,22-8 90,3 8 270,23-16-90,-12-6 90,-1-8 90,-5-9-90,-10 0 0,-2-17 540,-3-3 179,-13-19-539,7 2-180,-9 2-1079,0 10-180,0 30 269,0 12-179,14 5-1350,6 32 2519,-2-35 0,11 28 0,-14-25 0</inkml:trace>
  <inkml:trace contextRef="#ctx0" brushRef="#br0" timeOffset="156481">24832 12755 11940,'-13'-16'540,"3"3"-450,3 3-90,4 3 90,1 2-360,2 1-180,15 2-989,-11 18-630,26 1 810,-26 19 1259,24-20 0,-24 14 0,9-13 0</inkml:trace>
  <inkml:trace contextRef="#ctx0" brushRef="#br0" timeOffset="156676">24942 12507 9602,'14'-12'1439,"-11"1"-1169,27 4-181,-26 1-89,25 4 0,-17 1 90,12 1-269,3 0-451,-4 15-180,7-11-269,-4 11-180,-1-15-450,2 0 1709,0 0 0,2 0 0,1 0 0</inkml:trace>
  <inkml:trace contextRef="#ctx0" brushRef="#br0" timeOffset="157009">26595 12741 12390,'-41'-11'360,"0"2"-180,-3 9 0,1 0-1,-1 0-179,-12 16-90,17-11-495,8 24 1,4 7-46,9-9-269,2 14 0,9 1-181,31-7-224,-5-7 0,3-3 1304,32-2 0,-21-11 0,-1-3 0,21-4 0</inkml:trace>
  <inkml:trace contextRef="#ctx0" brushRef="#br0" timeOffset="157342">26892 12835 10771,'-52'0'1529,"2"0"-1529,3 17 0,8 2 0,7 20-90,16-9-360,8 1 180,8-7-359,0-3-1,20 1 90,-16-5-89,36-2 89,-34-4-90,41-5-89,-15-3 629,13-3 810,13-31 269,-31 4 360,4-28-179,-24 16-901,-7 6-89,-18 15-90,14 3-90,-14 29-989,18 2-1,0 25-1078,16 5 808,-12-8 1260,31-3 0,-19-15 0,16-3 0</inkml:trace>
  <inkml:trace contextRef="#ctx0" brushRef="#br0" timeOffset="157529">27302 12814 10501,'-17'-12'1889,"-2"2"-1799,-12 5-90,3 1-90,15 24-900,2 3 361,11 22-271,0-11 1,24-1-91,-18-11 990,53-1 0,-37-10 0,31-2 0</inkml:trace>
  <inkml:trace contextRef="#ctx0" brushRef="#br0" timeOffset="157709">27370 12172 11490,'-24'-14'180,"0"6"-180,-7 3 0,7 4-449,-4 22-1980,3 14 810,7 14 1619,-3 7 0,11-8 0,3 2 0</inkml:trace>
  <inkml:trace contextRef="#ctx0" brushRef="#br0" timeOffset="158081">28162 12735 11311,'-16'13'629,"3"1"-539,13 19 0,0-6-180,0 6 180,0-5-90,17 13 0,-13-10 90,12 15 0,-16-24-90,0 5-90,0-17 90,0-18 0,-14-18-90,10-12-135,-3 5 0,0-2-134,7-13-316,0 3 0,0-1-404,0-8-136,-1 10 1,2 1 1034,18-2 1,-15-5-1,15 22 1</inkml:trace>
  <inkml:trace contextRef="#ctx0" brushRef="#br0" timeOffset="158381">28467 12939 8522,'9'0'0,"1"0"180,3 0 90,9-18-180,-1-6 0,14-20 0,-13 7 0,9-8 180,-16 18 89,-2-5 181,-8 5-450,-5 8 630,-17-1-451,13 11 1,-32 5-270,11 1 0,1 24 0,-16 2 0,22 2-90,-5 27 0,9-32-1349,14 37 540,19-31-1800,11 12 2699,11-20 0,7 2 0,-10-11 0</inkml:trace>
  <inkml:trace contextRef="#ctx0" brushRef="#br0" timeOffset="158792">29117 12656 10771,'-54'0'1529,"11"0"-1439,-4 0-90,16 16 0,-2 2-90,17 11 0,6-2-180,10-4-90,0 2-89,0-1 269,22 1-450,8 5 360,11-8-90,18 2 271,-22-16 89,27-2 0,-28-5-309,8-19 399,-17 13 179,-6-30 991,-3-4-900,-9 2 269,-3-24-449,-6 34 90,-24-15-180,2 22-90,-6-2 0,-2 16 0,27-1 270,-21 6-360,13 21 180,-2 12-180,6 15-595,7 2 505,0-6-359,0 3 179,17 1-450,-13 3-269,27-1-91,-28 0 46,9-15 0,2-1 1124,2 15 0,0 13 0,-2-23 0</inkml:trace>
  <inkml:trace contextRef="#ctx0" brushRef="#br0" timeOffset="159267">29403 13033 10681,'0'-13'0,"0"-8"180,0 6 0,20-17-90,3 10-90,22-18 0,-22 13 45,4 3 0,-3 0-135,-8-7 135,7-2 0,1-2 45,-4-1 179,-9 2 1,-3 1-180,1 6 0,-7-10-90,-2 22 360,0 1-450,0 30 90,0 13 0,0 29 0,0-6 0,10-16 0,1-1-180,-6 6 0,12-9 0,4-1 180,5 0-967,8 5 697,2-17-150,-10-7 240,-1-6-90,10-2 180,-10-4 0,13-18 270,-19-7 180,4-25 90,-15 10 0,-1-4 359,-6 3-539,-1 11 410,0-10-770,-13 21-462,9 21-1157,10 14 900,-2 27-1440,30 2 2249,-6-8 0,7-13 0,5-14 0</inkml:trace>
  <inkml:trace contextRef="#ctx0" brushRef="#br0" timeOffset="159575">30577 12716 12390,'0'-13'-90,"0"1"90,0 5 0,0 1 0,0 0 0,0-2 0,0 0-180,14-2 90,-11 0 0,25-3-90,-24 2-90,10-6 270,-14 7-90,0-7 270,0 7 0,-24-6 0,-4 10 180,-25 1-270,13 4-180,-5 1 90,29 16 0,-15-12 90,28 25-180,-13-26-899,15 41 179,-4-28-1439,27 29 1080,5-27 1169,15 1 0,0-8 0,-8-2 0</inkml:trace>
  <inkml:trace contextRef="#ctx0" brushRef="#br0" timeOffset="159875">31093 12484 11400,'-53'-11'720,"0"4"-720,6 5 0,8 2 0,17 17 0,10 4 90,12 10-180,18-1 180,-13-3-90,36-1 0,-36 2-45,23-7 0,2-1 45,-11 10 90,28 7 0,-34-14 180,9-4-90,-19-4-270,11-3 90,-14-3-180,0-3-630,0-1-359,-19-4-450,-5 0 360,-18-17 719,5-2-270,15-13 810,9 2 0,13 3 0,0-1 0</inkml:trace>
  <inkml:trace contextRef="#ctx0" brushRef="#br0" timeOffset="160079">31127 12323 9871,'21'-9'1889,"8"2"-1349,-17 4-270,9 1 0,-7 22 0,-5-15-270,-3 36 0,0-22 89,1 22-178,-2-9-1,1 3-90,-1 1-450,3 15 360,-2-16-989,3 23 449,-2-32 181,-1 8-1260,0-14 989,-4-6 900,1 0 0,-3-10 0,0-1 0</inkml:trace>
  <inkml:trace contextRef="#ctx0" brushRef="#br0" timeOffset="160210">31172 12748 10231,'-23'-32'1439,"-6"2"-1169,26 7-180,-9-10-90,12 9 0,0-16 0,20 19-989,13-13 179,12 18-179,8-5 44,-20 13 1,1 3-495,20-4 1311,-17 5 0,0 2 0,17 0 1,1 2-1</inkml:trace>
  <inkml:trace contextRef="#ctx0" brushRef="#br0" timeOffset="160525">32050 12650 13110,'21'-16'89,"42"-1"-268,-38-2-271,13 8 0,1 2-90,-3 0-1079,23-7 1170,-26 8-91,7 3-180,-18 5-1714,-5 0 2434,-9 18 0,-25-14 0,-12 14 0</inkml:trace>
  <inkml:trace contextRef="#ctx0" brushRef="#br0" timeOffset="160645">32145 12749 10321,'-42'20'1529,"4"-2"-1529,5-2 270,7-4 180,4-2-720,29-5-630,35-16 91,10-8-1112,-3 2 1,2-1 1020,8-1 900,-8 1 0,-1 0 0,6-2 0,-21 2 0,1-1 0</inkml:trace>
  <inkml:trace contextRef="#ctx0" brushRef="#br0" timeOffset="160875">32160 12428 11490,'-8'-4'1440,"0"2"-1350,3 15 0,20 12-270,-10 10 0,32 5-90,-32-4-180,23 1 0,-26 5-1349,18 18 630,-8-14-225,-3-7 0,-1 0 1170,3 3 1,1 12 0,-5-19 0</inkml:trace>
  <inkml:trace contextRef="#ctx0" brushRef="#br0" timeOffset="161725">26562 14413 11940,'7'18'0,"1"-14"0,-1 40 0,0-25 0,2 26 0,4 11 0,-3-12-90,-2-7 0,0 0-539,0 0 89,1 7 0,-5-22-539,-1-6 539,-1-3 450,1-8 90,-1-21 0,2-16 540,0-34-180,1 8 314,0 8 1,0 0-495,-1 0 314,1 10 1,1 3-315,-1 19 0,6-7-180,-1 24 90,4-5-90,-1 24 0,2-13 0,1 37-180,0-22-360,2 23-539,-1-8-270,0 1-90,-1 0-270,0-1 1709,-1-5 0,-2-4 0,0-3 0</inkml:trace>
  <inkml:trace contextRef="#ctx0" brushRef="#br0" timeOffset="162125">26950 13928 10321,'0'-8'1169,"0"25"-1079,17 4 0,-13 24-90,30-2-887,-29 9 887,13-23 0,1 0 90,-14 36-90,14-32 0,0 1-468,-16 0 0,-1 0 468,13-1 0,2 1 0,-9 10 0,-3 1 0,11 18 0,-6-25 0,-2-1 0,-6 1-341,9-5 251,-10-9-449,5-7-91,-6-6 1294,3-24-664,-3-17 0,0-15 799,0-8-709,0 6 90,9 13 0,0 1 180,-4-16-91,11 12 1,0 2 0,-12 3 835,24-1-1105,-13 23 0,7 4-90,-2 31 180,-6-6-90,-3 12 0,0 2-270,6 9-135,-2-2 1,-1 1-496,4 8-135,-4-10 1,0-2 91,4 4 943,17 10 0,-13-33 0,11-1 0</inkml:trace>
  <inkml:trace contextRef="#ctx0" brushRef="#br0" timeOffset="162808">27823 14389 11041,'-16'-5'359,"12"-5"271,-31 9-450,11-4-90,-9 5-90,11 17 0,-14 9 90,22 10-135,-5-8 0,0 0 45,9 9-180,-5 12-90,14-17 180,-2-1 0,3-3-180,23 4 91,-18-12-181,35-3 180,-18-12 180,16-25 90,-1-8 0,-16-10 270,3-3-1,-21 11 451,7-11-540,-10 13-180,0-5-180,0 15 90,0 31 0,0 21-90,0 12-180,7-11 0,1-2 0,-4-1 0,27 7-539,-6-19 359,6-3-359,9-7 539,-15-4 180,14-24 90,-15-10-727,5-10 996,-12-4 1,-1 9 270,-6 0 136,-1-11-316,-6 14-90,-1-11-180,-2 22-180,0 23 180,0 12 700,0 31-790,16-13 340,-12 1-520,27-9 0,-12-12 0,8 7 91,10-19 89,-13 5 0,14-24 0,-16-10 0,9-24 89,-15 6 451,2-17-180,-11 26-90,-2-8-90,-3 12-270,-2 12-90,0 18-989,0 33-1,18 7-2068,-1 26 3238,5-31 0,7 9 0,-9-16 0</inkml:trace>
  <inkml:trace contextRef="#ctx0" brushRef="#br0" timeOffset="162954">28985 14412 14189,'11'0'-990,"-2"0"541,-3 12-91,-3-9 540,0 10 0,-2-13 0,-1 0 0</inkml:trace>
  <inkml:trace contextRef="#ctx0" brushRef="#br0" timeOffset="463029">8313 2542 7803,'-21'0'1799,"2"0"-810,11 6-1169,-11-4-180,15-7 0,-22 2 181,24-17 89,-19 10 90,19-10 0,-7 6 0,9-2 90,0 8 0,0-1 179,0 1 1,0 2 180,17 2-90,4 3-270,11 16-90,-13 5 0,0 11 0,-17 1 0,6 12 0,-8-8-45,-11-3 0,-1 1-45,6 7-437,-15-15 1,-1 0 256,17 9-90,-36-2-180,35-3-449,-46 6 539,44-14 180,-44 3 270,39-18 0,-14-2 270,19-25 1233,5 3-1143,21-6 0,-13-2 179,28 22-89,-11-9-360,19 12 0,6 17-90,-8-13-630,12 30-629,-19-19 1259,21 5 0,-21 0 0,10-9 0</inkml:trace>
  <inkml:trace contextRef="#ctx0" brushRef="#br0" timeOffset="463660">9262 2275 9961,'0'-11'1889,"0"1"-1799,2 2 180,0 5 180,4 0-270,0 3-180,6 18 0,0-13 0,3 35 0,-3-19 0,2 23-180,0-3-765,-5-9 1,1 2-136,5 20-134,-5-8 0,0 0 884,2 5 1,3 11-1,-3-23 1</inkml:trace>
  <inkml:trace contextRef="#ctx0" brushRef="#br0" timeOffset="463861">9683 2401 9871,'-45'0'2519,"20"22"-2339,-17-16-180,27 24 0,0 3 0,-24-5-45,19 12 0,2 2-45,-9 3-450,19-8 1,2-1-91,-7 3-1259,13 20 810,21-32 89,-15 4 990,46-19 0,-25-5 0,27-5 0</inkml:trace>
  <inkml:trace contextRef="#ctx0" brushRef="#br0" timeOffset="464044">9990 2529 9961,'-18'-10'1889,"14"19"-1889,-14 15-270,18 10-359,0 1-91,0-6 1,18-1-91,-14 0 0,27-1 1,-27-3-180,24-2 989,-24-4 0,24-3 0,-12-3 0</inkml:trace>
  <inkml:trace contextRef="#ctx0" brushRef="#br0" timeOffset="464194">10115 2384 9062,'-24'-10'0,"5"0"-90,4 3 90,11 1 0,-11 4 0,15-1 0</inkml:trace>
  <inkml:trace contextRef="#ctx0" brushRef="#br0" timeOffset="464813">10377 2760 9242,'-14'-17'-450,"23"-11"450,-4-9 0,30-6-573,-31 10 663,26-2-90,-27 3 0,11 1 338,-14-4-158,0 10 270,0-3 529,-17 12-619,-9 9-180,-8 18-180,11 17 0,2 10 0,19 5 0,-8-7 0,10 20-90,19-14-295,-14 13-65,35-11 181,-9-15-91,-3-9 0,2-4 0,20-5 135,-16-4 0,-1-5 135,7-18 90,9 11 180,-8-45 90,-14 29 1259,2-38-809,-20 24-360,-4-3-180,-24 12-270,14 28 180,0 13 0,23 15-90,19-9 0,-1-11 0,-4-10 0,-1 0 0,-20-22 0,10 16 629,-19-35-449,7 17 0,-9-9-270,0-2 0,0 16 0,0 25-629,0 15-361,22 19-719,3 12 630,2-21 1169,0-5 0,-1-2 0,-5-8 0,28 4 0</inkml:trace>
  <inkml:trace contextRef="#ctx0" brushRef="#br0" timeOffset="465043">10435 2265 9062,'-27'-9'719,"-2"-3"-539,14 3-90,2-5-90,30 0 0,-13 2-90,34 0-1169,-11 5 719,20 3-899,1 1 1439,-14 3 0,-3 17 0,-13 5 0</inkml:trace>
  <inkml:trace contextRef="#ctx0" brushRef="#br0" timeOffset="465213">10658 2069 9512,'36'-3'269,"-7"-1"-269,-3 4-449,-5 15-181,0-12-449,1 31 1079,8 1 0,-8 10 0,5 8 0</inkml:trace>
  <inkml:trace contextRef="#ctx0" brushRef="#br0" timeOffset="465749">12255 2536 10231,'-34'-3'270,"0"1"270,-10 2-450,10 0-270,-19 15 180,25 0 0,-10 19 0,23-18-450,1 16 270,11-15 90,3 9-270,24-6-89,3-6 269,27-7-90,-15-2 180,2-25 180,-12 15-180,-2-42 90,0 24 45,-11-9 0,-2-4 45,0-11 269,0 3 1,-3 0 90,-9-9 90,2 9 0,0 0-447,-4-3 266,-16-10 1,13 18-360,-26 14 0,25-3 90,-19 21-90,21 21 0,-8 36 0,10 1-180,9-5 0,0 1-629,-4 3-91,10-6 1,4-2-1,7 6-76,-10-18 1,3-2-15,22 6 990,-8-5 0,3-7 0,1-4 0</inkml:trace>
  <inkml:trace contextRef="#ctx0" brushRef="#br0" timeOffset="466079">12883 2432 11311,'-40'-9'719,"0"2"-719,0 7 0,17 19 0,-11 6 0,21-1 0,-4 25-270,8-33-449,27 31 359,8-26 180,22-3 180,-8-10-90,9-23 90,-22 12 180,10-43 90,-25 26 449,6-36-539,-17 27-270,4-4 270,-5 12-180,0 35-90,0 9-495,10 7 1,0 4-226,-5 15-135,22-15 1,3-5-585,-5-7 1529,3-1 0,2-4 0,8-13 0,3 9 0</inkml:trace>
  <inkml:trace contextRef="#ctx0" brushRef="#br0" timeOffset="466283">13580 2089 10771,'-29'-21'809,"-9"1"-179,34 11-540,-12 18-90,16 21 90,0 11-90,0 8-1066,0-7 976,0-1-1305,18 22 585,-13-18 180,11-9 1,2-2 89,-4 2-89,5 6 629,-2-12 0,-15-12 0,6 3 0</inkml:trace>
  <inkml:trace contextRef="#ctx0" brushRef="#br0" timeOffset="466410">13363 2418 9062,'-14'-17'90,"-4"13"90,16-25-630,-4 20 0,6-11-449,28 12 359,4 1-449,18 7 989,-5 0 0,-8 0 0,0 0 0</inkml:trace>
  <inkml:trace contextRef="#ctx0" brushRef="#br0" timeOffset="466747">13973 2325 9602,'-18'-11'2338,"-9"1"-2068,-13 10-270,-3 16 0,9 9 0,15 9 0,-1 4-90,18 7-270,-5-11 180,7 11-449,24-9 89,-18-11 0,38 1 360,-15-18 180,20-4 0,-8-23 90,-8-10 180,-8-9 90,-13-3 540,-1-5-541,-11 13-89,0-16-360,0 26 180,0-4-630,-14 19-269,11 20-450,9-7-91,-1 33 1350,30-8 0,-8 8 0,18 2 0</inkml:trace>
  <inkml:trace contextRef="#ctx0" brushRef="#br0" timeOffset="467143">15132 2048 12030,'-16'-15'1619,"0"1"-1349,1 5-270,3 1-90,1 2 180,5 2-90,2 17-540,2 35 91,2 1-893,8-2 1,1 2 802,-5 10 44,4-20 0,1-1-404,11 15-1126,-16-3 1305,27-4-1891,-28 10 2611,17-18 0,-17 4 0,6-20 0</inkml:trace>
  <inkml:trace contextRef="#ctx0" brushRef="#br0" timeOffset="467294">15007 2455 9871,'-21'-30'90,"-4"0"-90,23 1 0,-7 4 0,9 0 0,0 4-90,23 3-359,11 2-1,13 7 45,-12 5 0,-1 1-44,12 1-271,5 9 0,0 6 203,2 8 228,-10-10 1,-2 2 0,-1 18 0,-1-11 0</inkml:trace>
  <inkml:trace contextRef="#ctx0" brushRef="#br0" timeOffset="467671">15660 2429 8072,'3'4'810,"2"5"-720,-2-7-90,5 7 0,-2-2 0,3 1-90,1 2-90,1-3-90,1 0-449,11 3 269,-3-2-180,17 2 180,-13-5 91,15-2 449,-18-3 449,5-14 181,-14 11-180,-1-24-181,-5 23 631,-2-24 179,-2 11-449,-2-12-91,-20 7-359,4 10-270,-6 21 90,11 17-180,11 27 90,0-2 45,10-12 0,1 0-135,-6 12-447,5-16 1,1-2 446,5 16 180,-12-1-90,23 1-1459,-20-7 1,-3 0 1458,8 12-45,-7-16 0,-2 1-1738,-3 19 974,0-24-361,0 11-89,0-31 1439,-15-6 1,11-3 0,-12-4 0</inkml:trace>
  <inkml:trace contextRef="#ctx0" brushRef="#br0" timeOffset="468128">16225 2482 8972,'-18'19'1709,"18"5"-1619,4 12-90,10 0 0,-2-5 90,-9 0-180,9 3 90,-3 14 90,-7-13-90,7 9 90,-9-20-90,0-5 0,0-2-360,0-5 90,0-20 180,0-14 0,0-14 90,-14-10-1043,11 3 1043,-10-6 90,13-5-90,0 14 0,0-2-90,0-22 135,-2 13 0,4 2 135,14-4-84,-16 16 1,4 4 83,31 3 89,-17 2-89,16 19 0,-9 24-90,-10 13 0,-2 27-90,-12-8 0,2-12 0,-1-1-1025,-2 5 306,-18 14-1620,13-6 900,-32-16 1439,33 8 0,-15-22 0,19-1 0</inkml:trace>
  <inkml:trace contextRef="#ctx0" brushRef="#br0" timeOffset="468429">16532 2366 9242,'11'18'629,"2"-4"-449,-4 0 0,12-11-90,-5 11-90,9-14 0,-5 0 90,4 0 0,1 0 0,13 0 0,-10-15 0,17-2 180,-24-1 359,5-22-539,-18 25 180,-2-21-90,-6 19-90,0-1 90,-22 10-90,0-1-90,-18 25 0,20 7-360,-5 24-90,22-7-1349,11 18 810,-4-25 989,26-5 0,6-2 0,0 1 0,3-10 0,0 1 0</inkml:trace>
  <inkml:trace contextRef="#ctx0" brushRef="#br0" timeOffset="468815">17807 2370 10681,'-6'-9'630,"2"0"-630,4 2-90,0-1 90,21 0-450,-15 2-675,25 2 1,6 3 315,-13-1 809,11 8 0,1 0 0,-8-2 0,5 10 0</inkml:trace>
  <inkml:trace contextRef="#ctx0" brushRef="#br0" timeOffset="468943">18008 2657 10681,'0'12'1529,"0"-2"-1529,19-4-450,10-3-2428,34-20 899,-5-6 1589,-23 12 0,-1-1 0,-5-8 0,-1-1 0,31-7 0</inkml:trace>
  <inkml:trace contextRef="#ctx0" brushRef="#br0" timeOffset="469677">19053 2137 10771,'0'-11'180,"0"4"269,0 2-359,18 19 0,1 21-180,3 3 135,-6-6 0,-4 1-45,-9 4 0,20 22 0,-21-25 0,7 3-180,-6-17 91,-2-4-1441,6-3 1081,-6-20 449,2-15 0,-3-14 0,0-8 90,14 5 179,-10-18 91,28 15 180,-16-20-270,4 33 180,2 0-450,-9 20 89,5 5 91,3 25-90,-8-15-90,3 57 0,-5-37 0,-5 11 0,-1 1 0,1-2 0,1 8 0,-4-20 0,1-5-90,-1-8-629,-1 3 359,0-12 360,1 6 0,0-25-90,2 12 180,3-35-180,1 20 180,4-23-90,-1 7-90,4-2 180,-1 0 360,5-8-270,-4 15 269,5-3-359,-7 23 0,0 4-90,-4 7 0,-1 0 90,2 18-90,-1-13-90,0 39 180,0-22-629,5 40-451,-2-20 90,-1-8 1,1-1-482,7 5-148,10 8 1529,-1-21 0,4-6 0,3-3 0</inkml:trace>
  <inkml:trace contextRef="#ctx0" brushRef="#br0" timeOffset="470031">20385 2174 9871,'-59'-4'1799,"1"0"-1619,14 4-90,2 0-90,1 16 0,11 7 0,-12 22 90,28-7-360,-8 13 90,21-21 90,-6 6-89,25-13 89,-14-7-90,37-2 180,-21-7-90,20-3 90,-7-4 0,13-15 0,-11 12 180,16-30 0,-26 9 359,2-21-269,-20 9-90,-1 3-90,-6 14-90,0-1-90,0 24-899,0 10 269,0 27-1079,0 4 810,0-9 989,18 1 0,3-24 0,17 2 0</inkml:trace>
  <inkml:trace contextRef="#ctx0" brushRef="#br0" timeOffset="470365">20643 2216 10951,'-21'-3'629,"4"22"-629,17 2 0,0 23 0,0-11 0,0-3-90,0-11-89,14-8 89,-10 7 90,10-9-180,-5 3 270,1-21-180,6-14 180,-1-24-90,-5 8 180,7-19-180,-9 25 89,10-20 1,-11 35-90,5-9 0,-7 26 0,1 14-539,-2 15-990,3 25 809,1-6-269,3 4 989,11-5 0,-2-13 0,10 8 0</inkml:trace>
  <inkml:trace contextRef="#ctx0" brushRef="#br0" timeOffset="470781">21240 2192 10411,'-40'-6'450,"3"1"-360,15 20 90,-6-12-180,25 26-90,-9-8-180,12 17 180,26 0-90,10-6 270,12-14-818,0-8 638,-16-10 180,1 0-90,5 0 0,-18-17 90,10 13 450,-27-32-180,8 9 180,-11-21-271,0 10-89,-21-4-180,-2 18 638,-13 5-548,16 30-90,9 21 90,11 13-1076,21 4 986,-15-7 0,37 1 0,-37 1 0,21-13 0,3 1 0,-10 13 0,8-9 0,-1-1 90,-11 1-691,12 11 242,-26-29-2970,9 1 2070,-39-14 1259,-17-17 0,15 1 0,-1-4 0,-3-6 0,0 0 0</inkml:trace>
  <inkml:trace contextRef="#ctx0" brushRef="#br0" timeOffset="471015">20232 1610 9512,'0'-24'809,"24"1"-449,-18-1-90,39 2 179,-19-3-359,-1 8-269,12 0-1800,-33 27 539,12 18-358,-47 12 1488,4 12 0,-1-29 0,-2 0 0,7 2 0,0 0 0</inkml:trace>
  <inkml:trace contextRef="#ctx0" brushRef="#br0" timeOffset="472026">8778 2752 7982,'-15'16'2789,"21"-12"-2699,-2 29-90,26-17 0,-27 16 90,20-6-90,-21 1 0,10 1-90,-12 1-180,0 2-270,0 3-89,-20 3-316,-3-5 1,-5 1 336,-2-5 1,-4-1-1,-10 11 1,-1 0-1,6-9 1,1 0 0</inkml:trace>
  <inkml:trace contextRef="#ctx0" brushRef="#br0" timeOffset="500179">7985 4067 9062,'-1'-11'1349,"-1"-3"-1169,1 9-90,-2-9-90,3 6 270,0-2 0,0 1-270,0 2 90,16-7-180,-12 4 90,31-3 0,-31 3 0,33 1 90,-33 0-180,29 3 90,-29 2 0,26 3 90,-14 0-180,6 1 269,3 14-268,-13-11 178,3 26-89,-8-25 0,-2 28 0,-3-19-89,-1 21-181,-1-13-360,-16 10 360,12-15-449,-13 1 89,17-7 630,17-6-90,5-1 180,11-3 0,1 0 0,6 0 90,-9 0 180,20 0-91,-23 13 181,11 1-180,-23 1-90,3 6-180,-12-19 0,-3 20 90,-3-12 0,-19 18 0,14-9-90,-32 15 0,8-16 0,-8 7-90,-4-12 180,11-2-360,0-2-270,-1-2-449,0-3-1,1-1 990,-8-3 0,9 0 0,-6 0 0</inkml:trace>
  <inkml:trace contextRef="#ctx0" brushRef="#br0" timeOffset="500533">8700 4304 8162,'-16'-12'2159,"4"21"-2069,27-17 0,-11 31 90,26-20-90,-27 21 0,25-13 0,-25 13 90,21-5-90,-21 2-90,14 1 0,-15 3-180,4 2-810,-28 18 91,0-7-406,-12-3 1,-6 0 1127,11-11 1,-2-2 0,-12 8-1,-3-1 1,10-8 0,0-1-1</inkml:trace>
  <inkml:trace contextRef="#ctx0" brushRef="#br0" timeOffset="502308">9560 3694 9602,'0'-9'1439,"0"2"-1169,0 1-270,0 1 629,0 3-719,0 17 180,0 14-90,0 12 0,0 10 0,15-5 0,-14-9 0,2 2-169,12-10 0,3 2 34,-8 22 0,-1 0-315,13 7-450,-4-11 1,-2 0 90,-5 4 314,2-20 0,1-1-1124,1 18 1619,-7-15 0,1 2 0,-8-16 0</inkml:trace>
  <inkml:trace contextRef="#ctx0" brushRef="#br0" timeOffset="502445">9393 4312 7623,'0'-18'0,"19"-1"0,-15-2-135,24 4 0,4 0-225,-5-10 360,14 1 0,3 2 0,4-5 0,-15 9 0,0 0 0</inkml:trace>
  <inkml:trace contextRef="#ctx0" brushRef="#br0" timeOffset="502865">9962 3718 7533,'-13'17'1709,"2"5"-1709,11 12 90,23 2-90,-18-5 0,32 5 0,-33 4 0,10-10 0,3 1 0,2 17 0,-2-6 0,-1-1 0,2 7-90,-2-10 0,-3 0-906,-5 1 996,11 7 240,-12-23-510,-3-5-180,0-7 180,-3-5 270,1-23-90,-2-25 90,0-4 510,0-11-420,0 22 0,0 2 0,0 2 630,16-1-541,-12 10-89,23 5-90,-10 11 90,-2 21-90,12-12 157,-17 30-157,13-29-270,-5 35-720,10-9 541,-4 10-811,18 9 1260,-13-22 0,7 3 0,-9-11 0</inkml:trace>
  <inkml:trace contextRef="#ctx0" brushRef="#br0" timeOffset="503143">10800 4044 8702,'-38'-7'1259,"0"1"-1349,6 23 180,4 7-180,13 9 90,6 2 0,9-7-269,0 12 89,22-10-270,8 16 270,-1-24 180,23-2-90,-17-6 180,14-12-90,2 6 0,-25-23-90,2-5 90,-19-19-90,-3 7 180,-28-1-180,17 11-540,-57 1 1,38-2 629,-11 14 0,-2 1 0,5-5 0,-10 7 0</inkml:trace>
  <inkml:trace contextRef="#ctx0" brushRef="#br0" timeOffset="503359">11410 4109 8972,'0'30'-360,"0"-6"-270,0 4-179,0-7-181,0 3 990,15-1 0,-11 1 0,10 1 0</inkml:trace>
  <inkml:trace contextRef="#ctx0" brushRef="#br0" timeOffset="503525">11622 3989 8972,'0'-9'-3058,"-17"2"3058,13 23 0,-12-13 0,16 15 0</inkml:trace>
  <inkml:trace contextRef="#ctx0" brushRef="#br0" timeOffset="503761">10782 3887 8522,'-12'-17'270,"2"3"-270,3 2 180,4 3-90,1 1 0,2 2 0,0 2 0,19 2 0,-15 17-360,35-11 90,-34 29-810,26-5 361,-28 9 629,8 16 0,-11-20 0,0 9 0</inkml:trace>
  <inkml:trace contextRef="#ctx0" brushRef="#br0" timeOffset="503913">10712 3673 8252,'26'-14'180,"9"3"-270,-31 5-90,31 3-269,-17 1-541,21 2 990,-4 0 0,6 20 0,6 4 0</inkml:trace>
  <inkml:trace contextRef="#ctx0" brushRef="#br0" timeOffset="504409">12462 3820 9422,'-55'0'-90,"3"0"90,1 0-45,17 7 0,0 4 45,-13 15-45,13-3 0,3 2-45,3 16-360,3 11 180,18-24-359,50 15 359,-15-29 225,14-4 0,3-4 45,0-6 45,-6-6 0,0-5-45,3-13-1541,9 1 1811,-24-18 359,-7 25 630,-3-26-1079,-10 13-180,-1-1 0,-23 14 282,1 24-192,-4 20-90,8 27 90,12-5-45,9-11 0,1-1-418,-5 11 373,15-16 0,-1 0 0,-14 11 90,15-2-90,-6-4 0,-11-1 0,10-6 0,-13-1-134,0 1-856,0-9 990,-16 2 0,12-16 0,-12-1 0</inkml:trace>
  <inkml:trace contextRef="#ctx0" brushRef="#br0" timeOffset="504609">12858 3764 8612,'14'15'1619,"-2"-13"-1619,-7 29 0,0-27 0,-3 32 0,4-19-180,2 32-359,1-18-361,2 9 180,-2-14 1,-1-1-271,3-3 990,-3-3 0,3-3 0,-3-2 0</inkml:trace>
  <inkml:trace contextRef="#ctx0" brushRef="#br0" timeOffset="504745">12842 3767 9332,'-14'-24'90,"11"1"-270,-19 6-360,20 2 360,-13 5-1619,14 1 1799,13 6 0,-8 15 0,13 5 0</inkml:trace>
  <inkml:trace contextRef="#ctx0" brushRef="#br0" timeOffset="505109">13450 3849 9332,'-46'0'1439,"-3"0"-1529,14 0 90,-1 0 0,13 0-90,2 17 90,-1-1-180,11 17-360,1-2 271,34 5 269,-18-12 0,37 1 0,-19-20 89,15 0-89,-6-5 810,-15-15-270,-9-4-450,-9-10-270,0 2-90,0 34-989,0 5 539,14 32 90,-11-13-89,22 0 719,-9-2 0,0-16 0,-3 3 0</inkml:trace>
  <inkml:trace contextRef="#ctx0" brushRef="#br0" timeOffset="505425">13667 3933 9062,'14'38'270,"-11"1"-270,22-20 0,-22 11-180,19-18 180,-19 9-270,15-10 270,-13-6-90,7-5 90,-5-18 0,-1 13 0,-1-33 90,1 22 360,3-33-360,-3 20 179,2-16-89,-5 30 180,0-12-360,1 24 180,0-7-270,7 30-180,-2-16-1799,10 60 630,-4-34 1350,-4 3 0,-1 3 0,9 8 0,1 2 0</inkml:trace>
  <inkml:trace contextRef="#ctx0" brushRef="#br0" timeOffset="505799">14548 3610 11580,'-12'-21'270,"2"2"-360,0 5 90,4 2 0,2 5 0,2 2 0,2 19 0,-1 16 90,18 9-270,-13 9-741,25-7 381,-25 5-89,22 1-136,-17-14 1,-2 0 44,9 15-180,-5-10 1,-1-1 899,0 0 0,2 8 0,-5-19 0</inkml:trace>
  <inkml:trace contextRef="#ctx0" brushRef="#br0" timeOffset="505958">14448 3911 9152,'-12'-26'-90,"10"-1"-90,-10 1-180,12 0-359,21-7 359,-15 9 45,32 5 0,9 4 135,-12 2 0,20 5 0,2 2-179,-4 5-21,-16 1 1,-1 0 0,15 0 0,-1 0 0</inkml:trace>
  <inkml:trace contextRef="#ctx0" brushRef="#br0" timeOffset="506175">15155 3739 8162,'0'17'1440,"-20"-5"-1440,15 2 0,-30-4 0,31 4 0,-27 2-90,15 15 180,-3-6-90,7 30 0,12-26-180,0 15 0,27-24 90,-20-4-180,47-2 180,-30-3-90,24-4 90,8-3-90,-17-2-180,23-21 91,-34 15 89,-2-31-180,-14 32-719,-11-33 1079,-14 13 0,8-10 0,-12 4 0</inkml:trace>
  <inkml:trace contextRef="#ctx0" brushRef="#br0" timeOffset="506434">15688 3887 7803,'4'19'269,"-2"13"-179,2-28-90,-2 27 90,4-12-90,-3 7-270,9 6 91,-6-19-541,10 3 270,-8-12 450,11-3 0,-7-1 0,6 0 0</inkml:trace>
  <inkml:trace contextRef="#ctx0" brushRef="#br0" timeOffset="506575">15902 3788 8792,'7'-11'989,"-1"2"-719,-3 9-90,0 0-180,-1 0 0,2 15 0,0-11 0,1 27 0,4-7-629,-2-3-1440,6 17 719,-4-18 1350,2 2 0,0 4 0,-2-12 0</inkml:trace>
  <inkml:trace contextRef="#ctx0" brushRef="#br0" timeOffset="506925">15142 3653 9781,'-8'-13'720,"3"-1"-630,2 2-90,2-7-90,1 7 180,19-5-360,-15 10-989,29 1-90,-18 4-270,13 16 1619,-2-10 0,-6 26 0,-2-9 0</inkml:trace>
  <inkml:trace contextRef="#ctx0" brushRef="#br0" timeOffset="507075">15273 3528 9512,'0'-26'989,"24"6"-989,-18 3 0,41 6-450,-26-1-2068,38-2 775,-16 5 1743,13-1 0,-13 7 0,2 2 0</inkml:trace>
  <inkml:trace contextRef="#ctx0" brushRef="#br0" timeOffset="507611">15700 3957 9152,'-5'-17'899,"21"-2"-899,-11-11 0,31 13 0,-21 1-1079,15 14 179,-8-5 900,-2 21 0,-11 9 0,-2 16 0</inkml:trace>
  <inkml:trace contextRef="#ctx0" brushRef="#br0" timeOffset="508061">16527 3437 11131,'0'-9'629,"0"2"-449,0 2-90,0 24-360,0 27-719,18 4-136,-8-6 1,0 1 135,12 6 989,-6-6 0,-2 2 0,2 5 0,-1-17 0,0-1 0</inkml:trace>
  <inkml:trace contextRef="#ctx0" brushRef="#br0" timeOffset="508197">16487 3817 8882,'0'-23'-1169,"20"1"1169,25-17 0,2 17 0,-17 4 0,1 1 0</inkml:trace>
  <inkml:trace contextRef="#ctx0" brushRef="#br0" timeOffset="508708">17225 3761 8792,'-24'24'1169,"17"1"-1169,-41-5 0,27 3 90,-33 12-180,23-8 90,-13 19 0,29-19 0,-10 4-270,23-11-89,-7-4 269,9-1-180,0-2 0,20-3 90,-15-5-360,54-1 450,-34-3-45,10 1 1,2-3 134,1-18 0,10 14 0,-20-31 0,-4 32 180,-12-34 719,3 11-539,-13-10 90,5 2-360,-7 14 179,0 3-269,-19 4 0,15 1 90,-29 6-90,30 17 0,-11 9-180,14 15 90,23-17-89,-17 8-91,40-22 90,-27 7-90,33-10 270,-18 0 0,21 0-90,-24-17 180,5 13 90,-15-30 90,-6 30 90,-1-30 89,-6 29 541,-4-29-720,-2 18-360,-2-10-270,0 30-989,0 11-450,18 27 1799,4-5 0,20-1 0,1-5 0</inkml:trace>
  <inkml:trace contextRef="#ctx0" brushRef="#br0" timeOffset="508891">17443 3298 9781,'-12'-3'-1349,"2"1"-270,5 17 1619,25 5 0,-15 12 0,17 0 0</inkml:trace>
  <inkml:trace contextRef="#ctx0" brushRef="#br0" timeOffset="509029">17590 4456 8522,'0'5'-270,"0"-1"0,0-3 1</inkml:trace>
  <inkml:trace contextRef="#ctx0" brushRef="#br0" timeOffset="509910">18347 3591 10231,'0'-18'720,"-17"1"-720,13 7 0,-12-1 0,3 7-180,9 24-720,-9 28 451,13 4 179,12-11 0,2-1-981,-8 0 1116,18-14 1,6-2-747,9 9 701,15-17 45,-19-7 0,0-2 225,5-7-90,23-19 90,-33 14 0,6-37 180,-20 24 180,-3-21 1079,-8-10-1169,0 19-270,-5-14-180,-17 24 1189,13 6-1099,-12 23 582,16 27-672,22 6 90,-9-9 0,1-1-270,13 1-374,18 8 284,-25-18 91,22-4-1,-9-3 0,14-4 270,-11-5-46,17-3 46,-24-19 269,6-4 91,-22 0 270,0-14 89,-11 11-449,1-14 13,-3 8-1542,-15 13-313,11 25-227,-11 9 1799,37 18 0,-17-19 0,17-4 0</inkml:trace>
  <inkml:trace contextRef="#ctx0" brushRef="#br0" timeOffset="510247">19597 3603 9152,'-47'-8'1889,"2"2"-1619,7 24-360,1-14 180,23 30-90,-10-30 0,22 31 0,-6-20 89,8 24-89,0-15-449,17 13 269,6-18 90,24 3 90,-8-15 0,2-2 0,1-5 0,-11-20 90,12-4 0,-21-1 629,-1-28-449,-14 36-90,-4-28-270,-3 21 90,0 7-719,-13 18-900,10 30 809,-11 6 810,19 2 0,7-1 0,4-2 0,16 20 0</inkml:trace>
  <inkml:trace contextRef="#ctx0" brushRef="#br0" timeOffset="510474">18913 3194 8522,'0'-18'90,"28"2"-180,-21 4 135,29 2 0,7 4 45,-12-1-90,14 1 0,1 3 0,-6 2-1349,11 17 0,-35 12 1349,-2 10 0,-14 11 0,0-8 0</inkml:trace>
  <inkml:trace contextRef="#ctx0" brushRef="#br0" timeOffset="510908">20408 3465 10501,'-27'-9'-90,"-11"2"90,14-2-180,-15 6 180,0-1 0,18 23 0,-4-14 0,23 33 90,-8-11-270,10 8 180,22 3 0,7-1-90,12-8 135,-13-6 0,-2-1-45,7 4 0,7 3 0,-12-3 0,-14-10 0,0 9-180,-14-12-899,-20 5 539,14-8-179,-40 0 89,26-3 0,-22-2 630,11-3 0,4 0 0,-1-2 0</inkml:trace>
  <inkml:trace contextRef="#ctx0" brushRef="#br0" timeOffset="511158">20517 3702 7623,'43'-4'90,"16"0"-180,-19-1 180,21-3 0,-34 5-180,5-4 180,-19 3 89,-3 0-89,-6-1 180,-2-3-90,-2 1 360,-20-7-180,-3 5 359,-23-2-719,24 4 360,-15 3-360,21 2 0,-13 2 0,15 15 0,5 7-90,9 10-450,0 1-1439,19 20 990,-14-21 989,38 17 0,-22-28 0,22-2 0</inkml:trace>
  <inkml:trace contextRef="#ctx0" brushRef="#br0" timeOffset="511442">21075 3477 9062,'-29'0'0,"3"0"0,-4 0 0,16 15 90,-9-11 0,21 29-90,-6-11 90,31 21-180,-17-10 90,36 10 0,-14-18 0,-3 8 270,15-6-91,-24-9-179,4 9 0,-8-16-359,-12 7-181,-18-11-719,-5 3 629,1-6 630,-17 1 0,16-4 0,-19 1 0</inkml:trace>
  <inkml:trace contextRef="#ctx0" brushRef="#br0" timeOffset="511745">21492 3609 9602,'-52'0'269,"9"12"-179,-1-9-180,25 20 180,-16-20-449,31 16 179,-11-7 0,15 4 180,0 1 0,21-4 90,11 6-90,11-2-852,5 3 941,-12-5-89,-2-2-316,-1 0 496,-6 0 180,-2-3-180,-13 1-270,7 0 180,-16-3 279,7 1-728,-34-4 258,18-1-439,-44-1 1,29-2-181,-22 0 720,0-1 0,23 0 0,-4 0 0</inkml:trace>
  <inkml:trace contextRef="#ctx0" brushRef="#br0" timeOffset="511926">21847 3621 9602,'11'14'539,"-3"-11"-539,-1 11 0,-2 1 0,-2-11 0,2 21 0,-3-22 90,-1 23-180,0-15-270,-1 13-1079,0-2 630,0-6 809,0 10 0,0-13 0,0 2 0</inkml:trace>
  <inkml:trace contextRef="#ctx0" brushRef="#br0" timeOffset="512075">21902 3338 9152,'-18'-14'-810,"-7"4"810,22 4 0,-8 3 0,11 2 0</inkml:trace>
  <inkml:trace contextRef="#ctx0" brushRef="#br0" timeOffset="512375">22352 3623 9781,'0'5'720,"0"-1"-180,-23 3-360,17-1-90,-33 12-90,18-4 0,-14 13 0,13-8 0,8 3 0,14-7 0,0-3 0,0 0 0,0 1 0,24-6 0,7 1 0,13-6 0,5-2 89,-30-15-178,15 12 89,-30-25-270,9 8 0,-13-14-810,-23 5 361,-9-1-361,-13 20 1080,-12-7 0,25 16 0,-9-5 0</inkml:trace>
  <inkml:trace contextRef="#ctx0" brushRef="#br0" timeOffset="512723">22565 3621 9332,'5'12'809,"1"-9"-629,-6 20-90,2-13 0,-1 11-90,0-2 0,1-1-90,1-1 90,0-1 90,1-4-180,1 3 90,-1-7-90,2 0 90,-4-6-180,8-1 180,-4-17 0,6 12-90,-1-30 90,3 18 180,1-18 450,8-7-360,-5 13 179,8-9-359,-11 14-90,3 12 90,-6 0-180,-1 11-180,1 23-809,-1 11-2159,3 31 3238,-2-10 0,-2 2 0,-1-17 0</inkml:trace>
  <inkml:trace contextRef="#ctx0" brushRef="#br0" timeOffset="518594">23773 3233 6273,'-19'-6'-113,"3"2"1,16 2 0,0 1 0</inkml:trace>
  <inkml:trace contextRef="#ctx0" brushRef="#br0" timeOffset="520273">11023 5317 9062,'0'-8'1799,"0"-1"-1529,0 1 359,0-5-359,0 3 90,-16-7-180,12 7 0,-12-6-180,5 9 0,8-3 0,-8 7-270,2 2 90,7-1 0,-13 1 0,8 0-270,-4 15 181,2-10-91,2 25 180,1-25-90,2 28 180,3-17 90,0 14 0,1-8-90,0-3 90,21 5 0,2-8 0,23 9 90,-23-13-90,11 3 90,-30-7 0,10 0-90,-14-2 0,0-2 90,0 0-180,0-1-540,0 2 91,-24 0-1080,1 0 449,-6-2 1170,-3 0 0,28-1 0,-11-1 0</inkml:trace>
  <inkml:trace contextRef="#ctx0" brushRef="#br0" timeOffset="520508">11333 5175 10681,'0'36'0,"0"-5"0,0 3-90,0-4-90,0 20-90,0-11-360,7-6 1,0 0-91,-3 3-269,20 17 359,-21-28 1,7 3 629,-10-14 0,0-3 0,0-3 0</inkml:trace>
  <inkml:trace contextRef="#ctx0" brushRef="#br0" timeOffset="520658">11120 5502 7443,'0'-13'360,"0"-1"-360,17 0 0,-13-1 0,35 0-90,-34-2 0,45 3-540,-11-5 0,13 6 562,-1-2 0,-17 8 1,-2 1-1</inkml:trace>
  <inkml:trace contextRef="#ctx0" brushRef="#br0" timeOffset="521746">10752 5100 9512,'17'22'269,"-13"14"-179,30-18-90,-30 18 0,28-3 0,-12 19 0,1-11 45,-6-5 0,-1 1-45,-1 3-45,-2-6 0,0-1 45,-1 1 0,1 9 0,-8-20 0,1-2-90,-1-5 0,-3-2 1,1-6-181,0-1-270,1-5 450,1 0 0,-1-17 90,1 12 0,0-28-90,1 15 90,1-16 0,2 2 90,2-2-90,1-1 0,3 0-90,9-11 180,-5 11 180,17-12-270,-14 24 90,8 1-90,-11 12 90,3 4-90,-5 2 180,8 2 0,-9 22 449,6 3-269,-11 1 0,-2 25-450,-5-32 180,-2 25-90,-21-13 0,16-8-90,-35 12-90,14-15-1259,-20 6 539,20-13 900,-22 0 0,41-9 0,-21-2 0</inkml:trace>
  <inkml:trace contextRef="#ctx0" brushRef="#br0" timeOffset="522110">11458 5495 7803,'6'0'179,"-1"0"-89,1 0-90,-1 0-90,2 0 0,1 0 1,5 0 89,-2 0-450,6-15 450,-7 1 0,2-3-90,-9-6 90,-1 8 0,-2-6 0,0 3 90,0 7 0,-17-3 0,13 7 269,-30-3 1,16 8-90,-16 1-270,17 15 0,-7-10 0,21 24 90,-7-9-90,10 15 0,0-6 0,20 4 0,8-21-180,-3 11-629,41-17 179,-41 5 630,10-8 0,2-1 0,-6-1 0,7 0 0</inkml:trace>
  <inkml:trace contextRef="#ctx0" brushRef="#br0" timeOffset="522724">11838 5320 8882,'-29'20'0,"12"3"-90,5 12 90,5-5 0,5-8-180,-6 3 180,26-13-180,-13 8 90,29-19 0,-9 5 90,18-20 0,0-4 180,-4-17 0,-12 4 90,-12 0 0,-9 9-90,-6 5-180,0 26 90,-12 14-180,10 14 90,-10 27 0,12-22-1094,0 18 1094,0-20 90,0-1-90,17-4 0,-13 7 90,13-16-90,-17 9-90,0-25-2698,0 2 2788,-14-30 0,10 14 0,-10-15 0</inkml:trace>
  <inkml:trace contextRef="#ctx0" brushRef="#br0" timeOffset="522864">12258 5432 7083,'8'21'0,"-1"11"0,-1-28 0,-1 27 0,-2-17 0,-1 12 0,-1-6 0</inkml:trace>
  <inkml:trace contextRef="#ctx0" brushRef="#br0" timeOffset="523024">12145 5191 6633,'0'-3'0,"0"1"0</inkml:trace>
  <inkml:trace contextRef="#ctx0" brushRef="#br0" timeOffset="523324">12653 5393 7533,'0'16'180,"0"-1"-180,0-1 0,0-1 0,0 6 0,0-6 0,0 6 90,0-10-90,0-2-90,0-4 90,0-21 0,0-2 90,11-22 539,-8 11-359,16-3-270,-10 15 0,17 5 0,-7 24 0,6-6-630,-9 33-449,0-19 1079,0 19 0,2-7 0,1 0 0</inkml:trace>
  <inkml:trace contextRef="#ctx0" brushRef="#br0" timeOffset="523507">13150 5271 8072,'-8'15'-158,"6"12"1,-6-9 0,8 14 0</inkml:trace>
  <inkml:trace contextRef="#ctx0" brushRef="#br0" timeOffset="523632">13297 5559 10501,'0'6'-473,"0"-1"1,-14-3 0,-2-1 0</inkml:trace>
  <inkml:trace contextRef="#ctx0" brushRef="#br0" timeOffset="524507">13982 4969 9062,'0'-9'90,"9"3"-90,-7 21 90,7 19-4342,-9 11 4162,0 10 0,0-7 460,0 1-820,0 1-180,0-3-809,14 10 1439,-10-19 0,25 5 0,-11-21 0</inkml:trace>
  <inkml:trace contextRef="#ctx0" brushRef="#br0" timeOffset="524708">14297 5029 8612,'-23'-4'2069,"-1"23"-1979,-26 11 0,12 14-2123,2-2 2033,11-9 0,13-1 237,-10-1-507,19-3 308,-9-2-487,12-3-181,0-3-1349,23-1 900,9-8 1079,15-3 0,1-8 0,-8 0 0</inkml:trace>
  <inkml:trace contextRef="#ctx0" brushRef="#br0" timeOffset="525214">14492 4951 8522,'-11'21'270,"9"16"-270,-9-20 0,11 35 0,0-15 0,10 3 0,0 1 0,-5 2 0,14-4 0,2-2-270,-5-7 90,18 10 0,-21-23-449,6-3 539,-8-11-90,4-3 180,5-18 0,-9-7 90,10-20-90,-12 9 90,9-7 180,-12 28-91,4-14 181,-4 26-360,-2-8 90,4 11 0,-2 0-90,5 21 90,-2 2-90,2 2 0,0 13 0,-1-23 0,2 17 90,3-7-90,1-14-90,8 9 0,-8-19 0,13 6 90,-10-25-90,6 13 90,-7-35 0,0 23 90,-1-20 180,0-1-90,-4 10 0,-4-6 0,-3 14-180,-5 25 0,0 22-270,-1 10-1709,16 23 1979,-2-31 0,4 7 0,-7-14 0</inkml:trace>
  <inkml:trace contextRef="#ctx0" brushRef="#br0" timeOffset="525360">15005 4878 7533,'-12'15'0,"2"4"0</inkml:trace>
  <inkml:trace contextRef="#ctx0" brushRef="#br0" timeOffset="525946">15745 4768 10501,'4'-4'450,"2"2"-450,-3 1 0,3 16 90,-1-12-180,5 49 90,-3-25-1483,4 34 584,-3-17-91,-1 1 181,2 3 809,-3-15 0,-1 0 0,5 15 0,1 14 0</inkml:trace>
  <inkml:trace contextRef="#ctx0" brushRef="#br0" timeOffset="526090">15777 5126 9062,'0'-22'-90,"0"0"-180,0-4-90,0 6-359,20-7-181,6 13 900,13 2 0,0 8 0,-8 2 0</inkml:trace>
  <inkml:trace contextRef="#ctx0" brushRef="#br0" timeOffset="526425">16265 5077 8612,'0'8'450,"-16"2"-360,13 6-90,-26-3-90,26 6 90,-9-4 180,12 0-270,0 1-270,0 3-90,0-5-179,17 3 89,9-10 360,23-1 180,-10-5 0,2-1 90,-5-18 0,-11-1 809,4-17-269,-20 1 180,-2 3-541,-7 4-89,-16 12 0,13 1-90,-24 14-360,24 13-1079,-8 7-450,32 18 1799,4-7 0,14-12 0,-2-5 0</inkml:trace>
  <inkml:trace contextRef="#ctx0" brushRef="#br0" timeOffset="526690">16812 5015 9242,'-39'18'1259,"17"2"-1259,6 18 0,16-1-270,21-3 90,8-5 0,12-14 180,1-7 0,-9-8 0,-1 0 0,-2 0 0,-4-20 0,-4 15 0,-10-32 0,2 32 0,-13-30-90,6 12 0,-32-7-449,19 3-181,-43 17 1,29-5-271,-22 13 990,11-6 0,0 8 0,0 0 0</inkml:trace>
  <inkml:trace contextRef="#ctx0" brushRef="#br0" timeOffset="526830">16500 5539 9602,'0'0'0</inkml:trace>
  <inkml:trace contextRef="#ctx0" brushRef="#br0" timeOffset="527240">17320 4982 11221,'-10'-7'-270,"8"0"270,-12 3 90,13 0 0,-4 18-90,25 5 0,-15 22 90,32 4-180,-21-8 90,13 7 0,-14-21 269,2 8 1,-10-20-180,4 4-450,-6-28-539,-2-19 269,-3-7-179,0-14 89,0 16 91,0-1-181,0-1 810,0 3 0,19 2 0,4 2 0</inkml:trace>
  <inkml:trace contextRef="#ctx0" brushRef="#br0" timeOffset="527620">18018 4991 8702,'-21'-14'1349,"-12"10"-989,11-21-360,-16 22 0,1-7 0,5 10 0,16 17 0,0 4 0,15 19 0,-4-8-450,28 6 270,-1-15 1,23-4 179,-6-10 0,-1-9 89,-9-32 1,-5 24 810,-14-41-360,-4 29-630,-6-13 180,0 7-450,0 28-319,19 61 1,5-15-1,-2-3 1,0-1 0</inkml:trace>
  <inkml:trace contextRef="#ctx0" brushRef="#br0" timeOffset="529630">18878 4905 10141,'-3'13'720,"0"8"-720,3 10 0,17 4 0,-13-2 0,13 4 0,-6 2 0,-8-1 0,8 1 0,-11-2 0,7-4 90,-5-2-180,6-7 270,-8-4-180,0-4-90,0-3-1439,0-3 1349,0-22 0,-17-11 270,13-31-90,-12 7-45,15 8 0,2-1-280,-1-10 325,0 16 0,0 0 90,0-13-90,0 4 180,0 4-90,0 6 62,0 4 208,0 8-90,16 1-360,-12 11 180,26 2-90,-17 6 410,12 20-410,-8 2 212,-5 18-662,-5-3-89,-6-7-271,-1-4 810,-19 1 0,15-15 0,-15 5 0</inkml:trace>
  <inkml:trace contextRef="#ctx0" brushRef="#br0" timeOffset="529856">19412 4318 8972,'13'-11'1079,"0"4"-899,-2 5 270,1 2-360,-2 21-90,-2-16 90,-1 43-90,-4-26 0,1 26 0,-1 11-90,-2-11-405,0-7 0,1 0-494,0 6 134,1-9 1,0-1-225,2 3 1079,1 8 0,-3-20 0,0-2 0</inkml:trace>
  <inkml:trace contextRef="#ctx0" brushRef="#br0" timeOffset="530006">19295 4797 8162,'-8'-27'90,"1"6"-90,7 3 0,24 5-90,-17 0-180,45 3-179,-29 2-91,27 4-449,-12 1 791,2 3 1,-1 0 0,0 0 0</inkml:trace>
  <inkml:trace contextRef="#ctx0" brushRef="#br0" timeOffset="530294">19800 4916 7803,'0'20'0,"0"0"0,0-2 89,0-4-89,0-3 0,0-4 90,0 0-449,0-2-271,21-3 0,21-17 450,2 10 225,-10-9 0,-2-4 135,-1-2 360,5 1 0,-23-14-91,6 29-89,-16-25 630,11 16-631,-13-8-898,2 26-721,-3 4-538,0 21 1798,0-7 0,19-10 0,4-3 0</inkml:trace>
  <inkml:trace contextRef="#ctx0" brushRef="#br0" timeOffset="530527">19885 4566 8162,'0'-5'360,"24"1"-360,-18 0 90,42 1-90,-28 0 0,23 1 0,-11 0 0,0 2-90,9 0 90,-12 0-899,5 17-181,-16 0 1080,-9 15 0,-2-6 0,-7-1 0</inkml:trace>
  <inkml:trace contextRef="#ctx0" brushRef="#br0" timeOffset="530695">20270 4141 8342,'13'-3'450,"-3"1"-360,5 18-90,-4-12-270,-10 51-539,2-27 809,-2 14 0,-2 4 0,1 8 0,0-17 0,0 1 0</inkml:trace>
  <inkml:trace contextRef="#ctx0" brushRef="#br0" timeOffset="530974">21020 4807 9961,'-41'-6'-90,"3"-4"90,10 9 0,0-4 0,1 5 0,1 0 0,-4 18 0,12 7-539,-3 19-91,16 1 90,21-19-89,-11 5-181,41-27 810,-22 8 0,26-12 0,-9 0 0</inkml:trace>
  <inkml:trace contextRef="#ctx0" brushRef="#br0" timeOffset="531374">21147 4477 8792,'-14'-13'899,"2"1"-359,-3 6 180,6 1-630,9 27-90,0 9 90,14 33-90,-11-8-45,12-16 0,-1-1 135,-10 10-90,10-9 0,0-1-90,-11 2-450,10-6 0,0-3 1,-11-5-721,14 8 721,-12-28-361,5-2 360,0-5 181,1-22 339,2 17 20,0-38 110,1 38 429,2-40-89,-1 29-90,2-20 449,2 11-539,-2 12 270,8 0-450,-12 13 180,5 0-180,-8 16 0,1-11-90,-3 32 90,2-3-180,-3 9-720,7 16 360,-4-26-809,9 16 270,-3-26 989,5-2 0,-1-11 0,1-6 0</inkml:trace>
  <inkml:trace contextRef="#ctx0" brushRef="#br0" timeOffset="531623">21798 4768 8432,'-19'-6'450,"-1"2"-450,-3 24 90,-6 4-180,25 13 90,-9 5-90,13-16-90,0 6-270,22-12 180,5 0 1,26-11 179,-12 0 0,11-9 90,-23-18 0,8-5 0,-25-19 0,0 9 0,-12 0-360,-24 10-899,-11-9 1259,-12 9 0,-4-4 0,11 11 0</inkml:trace>
  <inkml:trace contextRef="#ctx0" brushRef="#br0" timeOffset="532340">22882 4406 9062,'0'-16'899,"0"1"-719,-20 2-180,16 1 270,-31 3-270,13 3 0,-19 3-90,8 24 90,-1-16 0,7 51 0,12-31-180,4 9 0,3 2 90,7 4 45,12-7 0,2 0 45,-6 8 0,18-15 0,6 0-90,8 21 180,14-11-90,-20-11 0,-1 1 0,6 0 90,12 8-90,-32-17 0,8 2 0,-24-11 0,7 0 0,-32-1 0,18-3-719,-61 3-1,39-3-604,-12-2 0,-2 0 1108,-1 0 1,-9-2 0,17 0-1</inkml:trace>
  <inkml:trace contextRef="#ctx0" brushRef="#br0" timeOffset="532826">22772 4200 9152,'-5'-7'1709,"2"3"-1529,0 15-90,17 11-90,-10 11 0,30 22 45,-26-15 0,0 1-843,10-6 1,0 0 842,-10 7 0,-1 1-90,5-7 0,0-3 45,-1 21-315,0-10 1,0 0-676,0 8-719,-3-2 0,-1-1 1709,-3 1 0,1-14 0,0-2 0,1-2 0</inkml:trace>
  <inkml:trace contextRef="#ctx0" brushRef="#br0" timeOffset="533193">23305 4998 9781,'-4'9'450,"0"1"-540,21-9-809,20-15-91,7 10 990,-4-13 0,0 0 0,9 12 0,-15-3 0,0-1 0</inkml:trace>
  <inkml:trace contextRef="#ctx0" brushRef="#br0" timeOffset="533640">24265 4284 10051,'-30'-13'90,"2"0"-90,3 6 0,0 0 0,-5 5 0,0 0 0,-3 1 0,1 1 0,2 0 0,-7 16-90,13 1 180,-2 20-90,18-8 0,4 4-90,23-8 90,-15 3 0,44 1-311,-22 2 311,26 1 0,-8 0 0,-11-8 0,0 1 0,15 11 0,-10-3 0,-2 0 90,1 4 90,2 12 270,-19-3-360,-10-11 0,-3 18-90,-27-24-70,-9 10-200,-11-21-1618,-15 3 628,19-14-359,-9-2 1619,16-5 0,2 0 0,4 0 0</inkml:trace>
  <inkml:trace contextRef="#ctx0" brushRef="#br0" timeOffset="533959">24572 4298 10501,'-10'-2'1169,"3"15"-1169,7 10 0,0 11 0,0 7 0,0 17 0,0-11 0,7-6 0,0 0-1637,-3 8 738,20 10-990,-13-7 900,1-18 989,7 13 0,-14-26 0,9 1 0</inkml:trace>
  <inkml:trace contextRef="#ctx0" brushRef="#br0" timeOffset="535207">24660 4382 9062,'0'18'1889,"0"0"-1799,0-4 0,0-1 0,0 2 0,0 2-90,0 4 0,0 1 0,12 5 89,-9 14-89,9-4 0,-11-4 0,-2 1-89,1 7-631,0 3 0,0-1 1,0-2-1,0-3 1,0-1-91,0-8 810,0 5 0,0-15 0,0-2 0</inkml:trace>
  <inkml:trace contextRef="#ctx0" brushRef="#br0" timeOffset="535509">24543 4221 9691,'-1'-12'810,"0"1"-720,0-1 0,1 2 0,0-4 0,25 0-90,-19-2 0,28 2 0,6 2 0,-7-9-397,4 7 0,3 2-52,11-4-271,3 2 90,1 1 90,-18 7 1,0 2 89,19-2 450,-15 3 0,0 2 0,-2 1 0,8 0 0</inkml:trace>
  <inkml:trace contextRef="#ctx0" brushRef="#br0" timeOffset="535724">24787 4568 7803,'46'0'-1709,"1"0"1709,-10 0 0,-1-13 0,-9-2 0</inkml:trace>
  <inkml:trace contextRef="#ctx0" brushRef="#br0" timeOffset="535927">24753 5064 10141,'47'2'-360,"-8"0"-449,0-17-1,-5 11 1,2-26 809,21 12 0,-12 0 0,15 3 0</inkml:trace>
  <inkml:trace contextRef="#ctx0" brushRef="#br0" timeOffset="536479">25820 4141 8882,'0'-11'540,"0"-1"-1,0-6-449,0 3 360,-18-11-180,14 12 0,-31-4-270,31 11 90,-29 1-90,17 4 90,-13 0-90,3 2-90,0 0 180,-15 21-180,11 7 135,5-1 0,1 2-135,-1 18-990,-4 4 1170,15-12-90,7 0-180,3 2-539,2 18 269,27-14 270,-8-7 0,4-2-26,3-14 1,4-2 205,13 14 0,-1 0-642,13 5 642,-18-15 0,1 0 0,-4-1 0,-2-1 180,15 10 90,-15-7 0,-2 0-1,-1 0 956,-3 12-1225,-17-20 270,-27 11-180,13-18-90,-24 1 0,-6-4-270,7-2-270,-12-3 1,-2 0-361,-2-1-503,-12-1 414,22 0 989,3-18 0,7 13 0,2-13 0</inkml:trace>
  <inkml:trace contextRef="#ctx0" brushRef="#br0" timeOffset="537006">26447 4189 9332,'0'-12'719,"0"0"-449,0 6-180,0-2 90,-16 4 180,12-2-180,-24 3-90,13 1 0,-13 2-180,-2 15 90,6 2 0,0 1-90,2 13 180,5-9-360,-3 20 180,12-10-180,1 9 90,6-19 180,39 21 0,-28-23 0,26 0 0,5-1 0,-16-1 0,10-2 0,1 0 0,-1 4 90,20 15 0,-27-14 0,5 9 90,-14-8-180,-2 0 0,-4 1 360,4 9-270,-7-7-1,0 13-89,-7-16 90,-2 2-180,-1-9 180,0-3-90,-24-1-90,17-3 90,-38 0-269,40-3-901,-54-3 361,35 0-91,-9-2 1,-1 0-630,1 0 1529,-6-18 0,14 13 0,1-13 0</inkml:trace>
  <inkml:trace contextRef="#ctx0" brushRef="#br0" timeOffset="537356">27073 3937 8072,'36'-9'0,"-1"1"0,6-6-269,-8 6-451,24-6 0,-26 8 720,9 1 0,-18 3 0,-2 1 0</inkml:trace>
  <inkml:trace contextRef="#ctx0" brushRef="#br0" timeOffset="537575">27252 4109 9781,'0'9'1080,"0"2"-900,12-1 0,-10 9-180,10-2 90,-2 20-90,-8-11 0,8 13-630,-10 5-90,4-7-989,-3 27 810,2-27 899,-3 27 0,0-30 0,0 10 0</inkml:trace>
  <inkml:trace contextRef="#ctx0" brushRef="#br0" timeOffset="537757">27182 4994 10231,'-3'5'720,"24"-19"-810,7-5-180,15-2-1079,13-12 359,-17 10-1625,13-8 2615,-14 3 0,-2 17 0,-1 3 0</inkml:trace>
  <inkml:trace contextRef="#ctx0" brushRef="#br0" timeOffset="538273">28295 4018 9871,'-38'-11'540,"-11"-6"-270,14 6 360,-21-4-271,26 11-269,-23-1 0,21 5 0,-8 18-90,0 7 0,12 13 0,5-8 0,1 2-608,0 13 608,8-12 0,2 1 0,0 16 0,4 5-90,4-1 180,4 1-90,0-5 0,24-2 0,11 8-90,16-18 90,-13-13 0,2-3-180,17-5-619,-18-8 0,1-3 799,21-3 0,1-3-83,1-16 128,-21 5 0,-1-3-90,-11-1 0,0-3 45,15-7 0,-4-2 0,-2-8 0,-14-8 0,-5-2 0,-7-3-43,-4 8 0,-8 2-407,-30-3 1771,4 4-1726,-12 13 0,-6 3-225,-11-7-977,2 10 0,-1 2 1607,-12 5 0,24 6 0,1 1 0,-14 2 0</inkml:trace>
  <inkml:trace contextRef="#ctx0" brushRef="#br0" timeOffset="538839">28767 4067 10141,'0'37'990,"0"-5"-721,14 6 1,-10-1-180,11 4-45,-7-8 0,0 1-45,7 18 0,-1-8 0,1 1 90,-2 6-90,-3-11 0,-2-1 0,0 1-90,1 15-90,-4-30-90,-5-2-1259,0-12 1439,0-22 90,0-10 0,0-12 0,0-6 0,0-19 0,0 9 135,0 1 0,0-2-105,0-13 419,0 8 1,0 1-1633,0-8 1273,6 24 0,0 1 90,-3-5-397,9 9 217,-12 7 450,9 6-90,-7 8 355,12 6-625,-7 4 1429,4 2-1429,-1 20-90,3-15-90,0 34 90,4-21 0,0 18 485,1-4-485,7 20 0,-4-11-360,-3-5 1,-1 0-443,4 6 172,7 11-90,-10-19-539,3-3 180,-2-2-1176,8 5 2255,-8-10 0,6 1 0,-10-10 0</inkml:trace>
  <inkml:trace contextRef="#ctx0" brushRef="#br0" timeOffset="539073">29395 4007 11940,'-10'-12'900,"2"1"-271,-4 5-449,3 2-180,6 24 0,-3-15 0,1 45 0,0-24 0,-1 29-90,1-3-360,0-9 1,1 0-51,2-9 0,0 1-985,-2 26 1,2-1-8,1-24 1,1-1 1491,-1 11 0,1-1 0,0 15 0,0-2 0</inkml:trace>
  <inkml:trace contextRef="#ctx0" brushRef="#br0" timeOffset="542122">11122 6782 6723,'16'-41'-180,"12"-2"180,-25-1-1999,25-1 2089,-25 1 90,21 4 141,-21 4-141,15 6 443,-16 4-623,4 8 809,-6 6-629,-15 26-90,11 18 90,-29 14-90,31-9 0,0 0 0,-29 14-136,28-17 1,2 0 45,-13 13 0,14-2 455,0-4-725,0 13-269,0-16-1260,0 16 1799,18-26 0,-13 3 0,12-12 0</inkml:trace>
  <inkml:trace contextRef="#ctx0" brushRef="#br0" timeOffset="542289">11080 7105 8702,'0'-40'180,"18"17"-90,-14-16-180,24 23 0,3 1-270,-2-29-1276,1 21 0,3 2 917,7-11-271,0-1 907,1 0 0,-3 2 0,0 1 1</inkml:trace>
  <inkml:trace contextRef="#ctx0" brushRef="#br0" timeOffset="542424">11533 6622 8072,'-17'39'720,"12"-7"-720,-13 1 90,4-1-180,11-7 90,-20 6-270,21-11-360,-7-1-89,9-2 719,0-3 0,0-3 0,0-1 0</inkml:trace>
  <inkml:trace contextRef="#ctx0" brushRef="#br0" timeOffset="542606">11353 6381 8072,'-9'-23'450,"6"4"-450,-12 6 0,13 4 0,-7 1 0,8 22 0,-3 5 0</inkml:trace>
  <inkml:trace contextRef="#ctx0" brushRef="#br0" timeOffset="543982">10767 6982 8342,'55'0'1260,"-8"-18"-1081,-3 13-754,-7-31 665,1 20-90,3-16 0,3 5-1474,1-2 1564,1-1-90,-2-2 0,-2 0-26,-16 11 0,0 0 26,9-10 0,7-15 0,-26 23 0,-4-13 0,-9 17 0,-3-4 0,0 7 275,-22 2-185,-2-6 0,-23 10 0,-1-3 0,9 11 360,-12 23-450,22-16 658,-6 39-658,16-25 180,4 22-270,8-8 180,3 32-90,20-23 0,-4-4 0,3-3 0,21-6-270,5 5-270,-7-17 1,0-4-856,1-8 1,2-1 1394,9 0 0,-9-2 0,-1-1 0,3-1 0</inkml:trace>
  <inkml:trace contextRef="#ctx0" brushRef="#br0" timeOffset="544342">11635 6559 8162,'-19'16'2519,"3"3"-2519,16 20 180,0-8-180,0 3-90,0-10 90,0 13 90,0-11-180,16 18-180,-13-22-90,13 10 270,-7-18-180,-7 0-629,7-8 899,-9-23 0,0-7 0,0-13 90,0-12-180,0 18 180,0-9 450,0 7-181,0 8-179,16 5-90,4 31-180,13 16 90,-13 12-1439,5 16 450,-11-19 989,14 23 0,-7-26 0,0 6 0</inkml:trace>
  <inkml:trace contextRef="#ctx0" brushRef="#br0" timeOffset="544723">11988 6691 7803,'-39'0'899,"16"18"-449,-5 7-450,12 10 0,-9 16 0,11-18-90,6 22 180,8-26-90,0 5-90,0-15 90,20-5-90,2-7 90,22-2 0,-3-20 0,-17-13 0,11-25 90,-22 4-1244,5-5 1244,-10 12-90,-8 1 180,0-3-181,0-14 271,-20 14-1,15-20-358,-33 35-8,34-8 277,-14 24 449,8 2-629,7 26 1060,9 15-1060,-2 10 0,14-5 0,0 1-450,-14 15-454,14-16 0,-2 0-445,-12 17-91,24 0 1367,-25-1 0,23-1 0,-8-2 0</inkml:trace>
  <inkml:trace contextRef="#ctx0" brushRef="#br0" timeOffset="545048">12650 6823 10591,'-24'-7'-90,"11"1"0,3 6 0</inkml:trace>
  <inkml:trace contextRef="#ctx0" brushRef="#br0" timeOffset="545189">12725 7052 11221,'-20'-14'-1650,"3"12"1,17-14 0</inkml:trace>
  <inkml:trace contextRef="#ctx0" brushRef="#br0" timeOffset="547233">13378 6728 11490,'42'-35'270,"-5"5"-180,11-1-2935,-4 3 2845,8-4 0,4-3-180,-25 15 0,1 0-180,-1 1 1,1 0-46,2-1 0,-1 0 45,0 1 0,0 0 0,-1 0 1,0 1-91,0 1 0,-1 1-809,25-13 1259,-4 7 0,-8 6 0,-2 2 0</inkml:trace>
  <inkml:trace contextRef="#ctx0" brushRef="#br0" timeOffset="547622">14657 6016 9602,'0'-10'1529,"0"23"-1529,0 9 0,11 17-90,-8 26-90,8-20-405,-6-5 0,-2 0 46,-1 7-631,10-5 1,1-3 163,-5-6 1006,14 12 0,-15-34 0,-1-2 0</inkml:trace>
  <inkml:trace contextRef="#ctx0" brushRef="#br0" timeOffset="547806">14607 6240 8432,'-21'-13'900,"2"5"-810,12-1 90,-1 5 89,7-3-269,-2 3-359,22 2-91,8 1-450,29 1 91,-8 0 10,-11 7 1,-1 1 528,9-5 1,13 21 0,-19-11 0</inkml:trace>
  <inkml:trace contextRef="#ctx0" brushRef="#br0" timeOffset="548330">15158 6220 9242,'-19'-13'1349,"-13"5"-1259,18 3-90,-5 20-90,8 5 90,11 20 0,0-8-450,0 1 90,19-5 91,2-4 359,20-6-180,0-7 90,-1-11 0,-15-21 0,4 16 90,-26-35 89,17 14-89,-18-9 180,6 1-180,-8 12 90,0 2-180,0 1-180,0 1 360,0 5-180,0 18 0,18 9-180,-13 20-270,45-2 271,-29-13-1,41 3 90,-29-20 180,30 7-90,-34-25 0,19-5 180,-34 1 179,0-31-179,-10 32 180,-4-38-180,0 32 0,-16-5-90,12 13-180,-12 2 180,2 4 0,11 19-180,-10 13-180,13 12-1079,15 20 629,-11-19-989,25 23 1709,-15-27 0,2 4 0,-6-14 0</inkml:trace>
  <inkml:trace contextRef="#ctx0" brushRef="#br0" timeOffset="548477">15565 6240 8342,'-26'-15'630,"5"2"-1530,12 3-179,24 4 1079,-10 3 0,37 2 0,-16 0 0</inkml:trace>
  <inkml:trace contextRef="#ctx0" brushRef="#br0" timeOffset="548710">14967 5897 8702,'-15'14'180,"4"0"-270,34 2-270,-17 6-269,46-19-91,-28 16-624,26-18 1159,-9 7 1,2-8 0,2 0 0</inkml:trace>
  <inkml:trace contextRef="#ctx0" brushRef="#br0" timeOffset="548856">15433 5813 8522,'-14'20'-383,"2"5"1,12 12 0,0-1 0</inkml:trace>
  <inkml:trace contextRef="#ctx0" brushRef="#br0" timeOffset="549476">16142 5995 8972,'0'-8'989,"0"3"-899,0 22-90,15 7 0,-11 13 0,12-2 0,-2 4 0,-11-11 0,22 7 90,-22-14-90,8-3-90,-4-9-449,-5 5-91,8-12 630,-9-13 0,3-12 0,-4-26 0,0 12 0,0-14 270,15 24 180,-11-5-271,12 14-89,-5 9-90,1 20 90,8 10-90,-3 18 0,-6-18 0,-5 11-90,0-28 180,-5 23-180,2-24-179,-2 17-91,1-19 360,1 7-90,5-22 90,-2 11 90,4-26-180,-2 26 90,3-30 0,0 28 90,6-28 0,-5 21-90,9-5 0,-10 8 0,3 9 0,-3 0 0,-1 19 0,2-15-180,1 39-540,-1-24-89,2 24 809,8 3 0,-2-11 0,7 9 0</inkml:trace>
  <inkml:trace contextRef="#ctx0" brushRef="#br0" timeOffset="549839">16910 6030 8702,'-37'-4'900,"3"0"-900,17 21 89,-2 4-178,17 20 89,-6-9 0,8-2-90,0-10-450,20-2 360,0 2 180,18-4-90,-5-5 180,-5-5-90,-12-25 0,-6-4 90,-10-20 90,0 11 629,0-7-629,0 15-180,-15 5 90,11 3-180,-12 31-899,36 2 179,1 25-1438,24 0 2248,-11-7 0,1-13 0,-10-14 0</inkml:trace>
  <inkml:trace contextRef="#ctx0" brushRef="#br0" timeOffset="550457">17347 6103 9602,'-14'19'539,"3"7"-539,11 13 0,16 1 0,-12-8-90,12 2 0,-4-2-90,-9-1-269,19-3 89,-20-3 0,17 0 270,-6-10-90,11 0 90,-4-12 0,0-1 180,-5-22-90,-1 15-90,-2-36 180,0 24 90,-3-21 0,-1 10 720,-5-12-271,-1 11 1,-2-12-630,0 20 0,-12 4 0,9 31 0,-10 14 0,13 12 90,0 0-90,0-9 0,0 1-90,17-3 90,-13 0 90,13 3-90,-6-8-90,-8 4 0,8-17-900,-11 1-539,-22-9 630,-4 0-270,-16-3 1169,2-18 0,5 13 0,-1-13 0</inkml:trace>
  <inkml:trace contextRef="#ctx0" brushRef="#br0" timeOffset="550626">17015 5805 9602,'10'11'-3508,"-7"5"3508,13 13 0,-14 2 0,4-5 0</inkml:trace>
  <inkml:trace contextRef="#ctx0" brushRef="#br0" timeOffset="550890">18215 5739 10051,'-57'0'0,"26"18"180,-17-14-90,43 28 0,-43 9-90,42-1-315,-7-2 0,1 0-494,12 4-1,10-4 1,1 0-361,-6 6 956,14-16 0,-1 0 0,-14 5 0,12-1 0</inkml:trace>
  <inkml:trace contextRef="#ctx0" brushRef="#br0" timeOffset="551056">17997 6114 9422,'-10'-23'-90,"3"1"0,7-11 0,23 10-90,-17-8-630,51 8 361,-36 8-811,41 1 1260,-33 10 0,9 2 0,-14 2 0</inkml:trace>
  <inkml:trace contextRef="#ctx0" brushRef="#br0" timeOffset="551205">18338 6008 8522,'0'13'1439,"0"-3"-1259,0 0-270,0-3 180,0 8-90,0-2-539,0 14-91,0-10-719,0 15 269,19-12 1080,-15 5 0,29-8 0,-15-1 0</inkml:trace>
  <inkml:trace contextRef="#ctx0" brushRef="#br0" timeOffset="551376">18272 5969 10411,'-18'-19'810,"8"4"-810,-7 3-360,11 1-2968,-5 5 3328,25 0 0,8 22 0,17 5 0</inkml:trace>
  <inkml:trace contextRef="#ctx0" brushRef="#br0" timeOffset="551710">18552 6096 9152,'3'11'539,"-1"-3"-449,2 9-180,-1-7 90,5 10-179,-4-7-361,5 2-180,-1-1 450,-1-5-359,6 3 539,-7-9 180,4-1-180,-3-2 90,1-22 270,4-4 179,-2-14-89,2 6 270,0-2-450,-5 12 719,6-7-539,-10 21-270,4 1-90,-4 9 90,2 0-90,1 0 90,2 20-180,1-15 90,1 35-720,8-10 91,-3 8-721,13 12 901,-11-24-91,6 4-90,-8-19 630,2 0 0,-3-9 0,0 3 0</inkml:trace>
  <inkml:trace contextRef="#ctx0" brushRef="#br0" timeOffset="551858">19015 6108 9152,'2'-22'1349,"0"-10"-1349,1 29 720,-2-16-630,1 18-90,-1-4 89,4 5-89,-2 16-89,5-12 89,0 27-360,3-28-1619,6 31 989,-2-10 990,11 15 0,-9-16 0,4-8 0</inkml:trace>
  <inkml:trace contextRef="#ctx0" brushRef="#br0" timeOffset="552264">18993 5697 8612,'-4'-10'90,"3"2"180,-7 2-180,8 2-90,-3 19-90,22-12 90,-1 47 0,5-29-726,2 29 726,-22-17 0,21 0 0,-21 2 90,29 10-90,-22-12 0,23 14 0,-18-24-270,9 7 90,-12-18 90,3 2-90,-8-11 0,-1 0 90,-1-2 726,2-1-636,-1 0 0,11-17 0,-5-2 630,24-18-270,-17 1 359,18 4-539,-21 13 90,5 2-270,-9 15 0,4-4 0,-7 6 0,1 18-719,-3 4-91,-2 0-1978,-1 25 2788,-2-30 0,-2 14 0,0-22 0</inkml:trace>
  <inkml:trace contextRef="#ctx0" brushRef="#br0" timeOffset="552606">18418 5398 11400,'-12'0'-89,"2"0"-1081,1 18-89,3 1 1259,-3 28 0,3-9 0,-2 8 0</inkml:trace>
  <inkml:trace contextRef="#ctx0" brushRef="#br0" timeOffset="553356">13488 6812 11041,'29'15'0,"25"-12"-630,-24 26-2902,34-26 3127,-34 12 1,0 1-46,5-9 0,0-1-180,3 8 1,0 1 629,3-4 0,1-1 0,0 0 0,0 1 0,2-1 0,-1 1 0</inkml:trace>
  <inkml:trace contextRef="#ctx0" brushRef="#br0" timeOffset="556441">14767 6883 9961,'0'-6'450,"0"1"-450,0 23 0,0 5 0,0 13 0,0-1-270,0-8-449,14 0-2250,1 17 2969,13-17 0,-14 11 0,-4-21 0</inkml:trace>
  <inkml:trace contextRef="#ctx0" brushRef="#br0" timeOffset="556622">14665 7101 8612,'-3'-3'180,"1"0"-90,21-1-360,-15-1-180,44 0-179,-19-2-181,30-2 338,-4 0 0,4-3 1,3 1-1</inkml:trace>
  <inkml:trace contextRef="#ctx0" brushRef="#br0" timeOffset="556980">15440 6986 8072,'-27'10'630,"-19"-7"-360,27 7-180,-34 0 0,23 0-180,-7 11 90,13-8 0,12 1 0,-7 2 0,18-2 90,-6 11-270,7-11-450,19 10 540,1-12-180,18 2 360,-19-8-90,12-3 0,-16-2 180,4-16 360,-8-5 0,-11-12-181,-17 3-448,12 8 89,-25 10 0,27 0 0,-11 28-810,35-3 90,-16 22-1528,30-4 2248,-12-14 0,-4 2 0,0-11 0</inkml:trace>
  <inkml:trace contextRef="#ctx0" brushRef="#br0" timeOffset="557222">15572 6865 8342,'0'-8'1080,"0"3"-811,-13 0 1351,10 3-1620,-10 14 0,13 9 89,16 22-89,-12-4-858,31 4 768,-31-8-270,32 0-90,-32 1-989,27 13 900,-15-12-541,11 18 450,-12-28 630,-1 7 0,-13-21 0,5 0 0</inkml:trace>
  <inkml:trace contextRef="#ctx0" brushRef="#br0" timeOffset="557344">15582 7207 7892,'-19'-15'90,"-5"12"0,17-31-90,-4 24-90,7-19-179,4 16-1530,25-7 1799,5 10 0,14-2 0,-3 6 0</inkml:trace>
  <inkml:trace contextRef="#ctx0" brushRef="#br0" timeOffset="557562">15057 6868 8432,'-30'0'0,"5"0"0,7 0 90,6 0-809,6 10-181,32-7 900,-19 17 0,50-17 0,-21 7 0</inkml:trace>
  <inkml:trace contextRef="#ctx0" brushRef="#br0" timeOffset="557722">15312 6687 7173,'0'32'-1400,"0"-5"1400,0-1 0,0-2 0,0 0 0</inkml:trace>
  <inkml:trace contextRef="#ctx0" brushRef="#br0" timeOffset="558338">16178 6633 10141,'0'-4'0,"-12"1"-90,10 24 180,-10-2 0,12 21-180,0-3 180,0 5-90,7-7 0,1 2 0,-4 20 0,11-9 0,2-1-544,-3 5 454,5 11 90,-8-28 0,-3-6 0,-6-5-1015,6-3-694,-8-10 1709,0-25 0,-13-12 90,10-31-180,-9 13 180,12-15 0,0 28 360,0-5-180,0 19 389,12 7-569,5 27-90,8 11 90,1 27-180,-14-11 180,6-1-180,-5-3 0,5-14-539,10 5 449,-8-16 0,19-8 180,-14-3 0,17-22 0,-19-7 0,4 2 90,-12-30 0,-6 34 449,-3-35-89,-5 31 0,-21-7-360,15 14 90,-31 4-180,21 6 0,-4 21 0,8 9 0,11 20 0,0-6 0,0 0-450,0-12 0,0 0 0,23-3-359,-17-1-270,38-5 1079,-27-7 0,19 2 0,-7-5 0</inkml:trace>
  <inkml:trace contextRef="#ctx0" brushRef="#br0" timeOffset="558540">16910 6929 9422,'0'34'180,"0"4"-180,0-8-90,16 3-270,-13-8-270,30 0-89,-29 1-91,31-3 810,-21 0 0,16-3 0,-8 0 0</inkml:trace>
  <inkml:trace contextRef="#ctx0" brushRef="#br0" timeOffset="558742">16750 7137 7982,'46'0'-1259,"-7"-15"1259,7 11 0,-7-27 0,1 12 0</inkml:trace>
  <inkml:trace contextRef="#ctx0" brushRef="#br0" timeOffset="559026">16473 7042 9062,'-10'-13'1439,"5"-1"-899,0-16-360,25 4-180,-16 4-90,31 5 180,-31 7-90,30 5-90,-11-2-180,10 6-270,-4-2-809,2 3 449,-9 17 900,16-13 0,-18 28 0,7-12 0</inkml:trace>
  <inkml:trace contextRef="#ctx0" brushRef="#br0" timeOffset="559189">16955 6665 8882,'0'-9'450,"-15"4"-1170,11 20-179,-10 11-271,14 12 1170,0 3 0,0-5 0,0 1 0</inkml:trace>
  <inkml:trace contextRef="#ctx0" brushRef="#br0" timeOffset="559758">18018 6828 8972,'-53'-4'270,"12"0"-180,0 4-90,17 0 0,0 0 0,2 16-90,9 0 180,3 17-180,10-2 180,24 3-90,1-7-180,23 5 270,-24-14-90,9 2 90,-29-6-180,10-4 0,-5 1 90,-7-4 0,7 0-360,-9-2-1349,-17 1 1439,-4-2 270,1-18 90,20-4 90,25-11-180,11 13 0,14 0 90,-18 7 90,8 0 90,-4-9-270,-11 12 90,10-14-90,-25 9 0,8-8 0,-17 6 0,5-4 90,-6 4 89,0 0-89,-18 0 270,13 2-180,-13 1 0,-3 3 180,2 0-360,-16 4 0,12 0 0,10 20 0,5 3 0,8 22-270,17-10-180,-13 1-359,31 1 179,-8-11 630,24 10 0,-8-22 0,0 0 0</inkml:trace>
  <inkml:trace contextRef="#ctx0" brushRef="#br0" timeOffset="560072">18405 6848 8432,'-16'-7'450,"4"4"-540,12-7 270,0 8 0,0-2-180,0 22 90,0 2-90,17 25-90,-12-12 180,13 3-90,-4-10-90,-11-2 180,11-1 449,-4 3 91,-8-9-720,12 2 90,-12-31 0,2-12 0,-4-15 0,0-6 0,0-18-90,16 14-939,-16 5 1,3 0 398,29-6-179,-28-11 137,22 27 222,-23 7-629,14 6 1079,-15 8 0,12 7 0,-6 3 0</inkml:trace>
  <inkml:trace contextRef="#ctx0" brushRef="#br0" timeOffset="560430">18765 6759 10231,'-11'-8'900,"8"-3"-810,-8 32-90,11 1 0,17 19 0,-13-3 90,28-8-90,-28-2 0,30-1 0,-29-4 0,33-4-180,-23-9-90,25 4 180,-17-12-360,5 6 180,-10-8-90,-1-15-449,5-6 359,-8 2 180,3-19-269,-8 10 269,-5-8-900,0-8 1170,-4 22 0,0-5 0,0 11 0</inkml:trace>
  <inkml:trace contextRef="#ctx0" brushRef="#br0" timeOffset="560689">19243 6820 11850,'0'39'-2428,"14"3"1618,-11-9-629,23 6 629,-9-25 810,-1 13 0,12-25 0,-10 9 0</inkml:trace>
  <inkml:trace contextRef="#ctx0" brushRef="#br0" timeOffset="560840">19283 6567 10321,'-17'-22'270,"-6"3"-990,21 1-2608,-13 8 3328,13 17 0,20-6 0,12 14 0</inkml:trace>
  <inkml:trace contextRef="#ctx0" brushRef="#br0" timeOffset="561055">19670 6763 11400,'-24'-11'630,"-11"8"-630,21-8 0,-4 32-90,-2-16-180,17 35-359,-13-22-181,14 16 1,-4-6-990,6 12 449,0-12 1350,21 8 0,-15-15 0,15-2 0</inkml:trace>
  <inkml:trace contextRef="#ctx0" brushRef="#br0" timeOffset="561361">19752 6991 8882,'17'-14'0,"8"0"0,-3 6-90,31-5 0,-46 6 0,52-9 180,-52 7-90,30-6-90,-34 4 90,13-1 0,-15-2 0,3 0 0,-4-2 180,0-1 450,-19-6-181,-2 5-179,-17-7-90,18 13 270,-7 0-450,14 9 0,-2 17 0,5 8-450,10 10-629,0 2-1350,19 8 2429,-14-10 0,34 12 0,-14-14 0</inkml:trace>
  <inkml:trace contextRef="#ctx0" brushRef="#br0" timeOffset="562105">20285 6736 9871,'-5'0'180,"-1"0"180,3 0-360,0 0 90,1 18 0,1 3-180,-1 23-360,2-12-179,20 11 359,6-21-360,24 4 450,-8-12-90,2-7 90,2-2 180,-9-5 0,16-19 0,-25 1 180,5-22 90,-20 22 540,-4-15 179,-6 16-269,-20-14-630,12 9-90,-26 5 90,28 28-180,-11 2-180,14 22-90,14-19-270,8 7 361,21-21 269,-8 7-90,3-9 180,-13 0-90,8-17 0,-10 12 539,5-26-89,-18 12 450,1-12-721,-11 4-179,3 5 0,-3 28-1439,0 11 270,0 28-630,17 0 1799,9-8 0,11-14 0,1-15 0</inkml:trace>
  <inkml:trace contextRef="#ctx0" brushRef="#br0" timeOffset="562422">21305 6661 8972,'-42'0'1169,"-7"0"-1079,18 0 0,-3 16-90,17-2 90,8 16-270,9-7 180,24-9 0,-18 2-90,35-14 90,-21 6 90,14-8-90,-5 0 0,-13-18 270,1 0 180,-15-16-630,4 9-720,-6 4-359,0 28-360,0 7 1619,18 27 0,-13-21 0,12 0 0</inkml:trace>
  <inkml:trace contextRef="#ctx0" brushRef="#br0" timeOffset="562640">20973 6087 10141,'0'-17'90,"19"0"-90,-15 7-90,33 1 180,-13 5-180,18 2-539,-17 20-361,5-13-179,-27 43 1169,8-24 0,-11 29 0,0-11 0</inkml:trace>
  <inkml:trace contextRef="#ctx0" brushRef="#br0" timeOffset="563247">21940 6352 11400,'-9'-3'90,"4"0"270,1 3-180,3 19-90,0 7-90,19 13 0,-14 4 90,14-6-180,-5 2 180,-9 2-90,9-2 0,-1 0-90,-9 8 90,18-13 0,-18 11-90,11-25-180,-13 0-359,3-14-900,-1-2 1169,-3-21 360,2-10 0,-2-10 0,0-19 0,0 22-344,16-13 614,-12 20-1,25 5-179,-26 4 270,24 9 180,-12 2-180,12 7-270,-13 21 179,3 6-89,-15 10 344,4 1-524,-6-1 0,0-9 90,-17 14-180,-1-21-1169,-18 2 449,18-11-1438,-14-6 2248,14-1 0,-10-26 0,4-4 0</inkml:trace>
  <inkml:trace contextRef="#ctx0" brushRef="#br0" timeOffset="563523">22417 6589 8612,'4'17'810,"4"-13"-361,-6 27-269,3-15 0,-2 16-90,-2-7-180,1 6 180,-2-11-90,1 4-90,0-1 0,2-7 0,1 5 90,-2-11 0,2-1 0,-2-6-90,0-18 90,0-7-270,-1-9-89,0-4-811,0-9 451,0 9 719,0-23 0,0 25 0,0-9 0</inkml:trace>
  <inkml:trace contextRef="#ctx0" brushRef="#br0" timeOffset="563856">22772 6624 10951,'-34'0'0,"-2"0"0,18 16 0,-16-12 0,30 26 0,-25-27 0,26 29 0,-16-10 0,17 9 0,-4 3-360,23-15 450,5 3 0,22-14-90,2-2 0,-1-6 0,-17-16 90,-2 12-90,-24-29-270,6 17-989,-32-15-720,3 9 1979,-23 5 0,14 5 0,1 3 0</inkml:trace>
  <inkml:trace contextRef="#ctx0" brushRef="#br0" timeOffset="564062">22882 6643 11131,'0'34'-1619,"20"4"899,-15-10 90,32 1-89,-33-9-181,32-1 900,-21 0 0,18-3 0,-7 0 0</inkml:trace>
  <inkml:trace contextRef="#ctx0" brushRef="#br0" timeOffset="564272">23378 6559 10231,'-38'-7'90,"4"2"-90,17 20 0,-5-12 0,19 28 0,-20-27-180,12 48-449,-3-31 89,0 30-629,9-15 629,-3-11-899,2 11 1439,2-20 0,0-2 0,1-10 0</inkml:trace>
  <inkml:trace contextRef="#ctx0" brushRef="#br0" timeOffset="564440">23123 6594 8882,'-1'-21'1349,"1"-3"-1169,0 11-90,20 17-90,0 16 0,25 29-360,-14-7-449,3 7-720,5 1-767,-7-12 2296,12 8 0,-13-20 0,-1-3 0</inkml:trace>
  <inkml:trace contextRef="#ctx0" brushRef="#br0" timeOffset="564608">23773 6549 9691,'-20'-7'0,"1"4"0,-19 15 0,6 9-539,14 9-271,-8 3-179,23-4-540,-17 1 1529,18 0 0,-6-2 0,8 0 0</inkml:trace>
  <inkml:trace contextRef="#ctx0" brushRef="#br0" timeOffset="564888">23982 6543 9512,'-25'-7'90,"6"2"-90,-22 0-90,-3 4 90,12 0 90,-8 1-180,15 16 180,5-12-720,4 26 270,7-10 180,5 15-90,4-6 90,25-2-89,2-2 179,3-7 0,12 4-180,-37-10 0,31-1 0,-32-1-270,24 2 130,-26-5 410,10 3 0,-12-6 0,0 0 0</inkml:trace>
  <inkml:trace contextRef="#ctx0" brushRef="#br0" timeOffset="565171">24147 6759 7443,'24'-11'270,"0"-1"-270,-5 7 0,-2-5 0,-4-5 0,-7 2 90,-3-5 179,-3-6 181,-18 6 360,-8-14-451,3 14 1,-20-9-180,16 15-90,0-2-90,-7 10 90,22 1 0,-4 18 0,3-11-90,12 43-180,-4-27-450,5 27 181,22-20-91,-17 0-180,40-3-629,-11 5 1349,10-9 0,4 2 0,-12-10 0</inkml:trace>
  <inkml:trace contextRef="#ctx0" brushRef="#br0" timeOffset="565488">24423 6574 9422,'-20'-10'269,"4"0"-269,16 5 360,0 1-360,0 19 0,15 4 0,-11 21 0,26-20 0,-27 16 180,11-18 270,-4 2 0,-8 1-181,8-33-269,-10-6 90,0-17-90,0-26 0,18 19 0,-17 5 0,2-1-438,34-6 348,-32-10-360,28 22-449,-29 5 89,24 3-1079,-10 5 1889,6 8 0,-2 3 0,-7 8 0</inkml:trace>
  <inkml:trace contextRef="#ctx0" brushRef="#br0" timeOffset="565643">24953 6752 11940,'6'0'-180,"-2"-13"0,-4-2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5:13:44.57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1443 706 8432,'-12'-25'1799,"10"3"-1529,-21 11 0,21-4-90,-16 8 0,16-6 89,-10 4 91,7-2-270,0 4 0,-2-3-90,6 5 0,-2 0 630,1 3-630,1 18 0,0 15 0,17 26 0,2 7 45,-13-23 0,-1 0-160,7 2 1,2 3 0,-2 1-291,-3 18 0,-1-5-222,0-21 0,0 0 297,0 6 0,1 4 1,-1-7-31,4 10 90,-3 7-1332,-4-24 433,1-16 1259,-2-18-90,-3-52-180,-18-2-1078,17-2 1,-3-2 1257,-12 22 0,-2 0 135,9-25 0,3-2-41,-4 26 1,0 1-50,-1-10 0,3-1-62,7 8 1,0 2 286,-15-15-210,14 16 1,2 3 29,-8 4 270,8-1 359,0 12-629,0 8 2762,0 0-2133,16 8 585,3 0-1214,24 1-90,-8 20 0,6-15 90,12 33-90,-11-14-492,-2-3 0,1 1 492,9 15 0,-15-19 0,-1-1 0,15 10-179,-1-1-234,-4 0-576,10 10 269,-16-9-359,10 14 629,-29-19 180,-2 6 90,-14-10 90,-3 1-89,0-1 268,-29 8-89,-9-6-45,3-5 1,-3-1-867,-21 2 1090,-1 2 181,-4-7-90,16-4-225,8-2 0,0-2 972,-3-1-927,-10 0 360,10-2-360,13 0 90,-11 0-90,22 0 0,-7-14-90,16 11 1100,0-11-1100,6 4 841,4-6-841,18-8 0,-13-3 0,34 0 0,-8-21 0,10 7-1028,-11 4 1,-2-2 937,8-7 90,-13 16 0,0-2-1476,0 2 1,0 2 1565,10-15-135,-12 15 0,0 0-210,5-6 165,-5 3 180,-1 0 0,-3-4 1086,-7 9-996,-2-7 3092,-7 17-3002,-1 0 543,-19 7-723,15 3-90,-27 2 0,18 3 0,-1 24 90,-6-18 0,18 61-180,-11-34-699,11 14 0,3 4 789,-6 9 45,5-19 0,0 2-90,1 3 0,-2 0-50,0-10 0,-1 1 50,-1 25 0,-2-1-468,0-23 1,-1-1 467,-2 10 0,-1 2-495,-3-4 1,-1-2 179,2-9 0,-1 0 360,-6 16 0,-2-1 0,-4 1 0,-5 10 0</inkml:trace>
  <inkml:trace contextRef="#ctx0" brushRef="#br0" timeOffset="1129">2600 1394 7443,'20'-18'809,"-15"-28"-629,21 22 0,4 0-634,-19-8 0,0-3 499,21-17 0,1-1-598,-16 18 0,-2 0 508,5-13 0,0-1 225,-3 0 0,-2 2-90,-3 11 0,-1-1 134,3-20 1,-2 1 275,-3-2-410,-5 16 0,-1 1-180,-3 3 90,0-2 180,-20 23-90,-1 8 393,-21 31-393,22 3-90,-20 28 45,32-13 0,1 2-45,-11-8 0,0 3-86,11 7 0,4 5 0,0-3 131,-4-2 0,1 1-45,3 3 0,3 5 0,3-5 0,7-5 0,0-2-45,-10 12 0,5-3 90,16-19 0,2-3-135,-2 26 52,24-10-97,-18-21 0,-1-2-135,18 5-90,-9-14 1,1-3 179,6-5 90,8-22 0,-18 14 90,-7-41 90,-2 24-90,-2-41 90,-8 25 359,-3-25-89,-8 31-180,-2-5-270,0 15 180,-18 12-90,13 18 0,-13 14 1372,18 19-1822,0-2-224,22-6-135,0-15 359,21-9 450,-6-32 270,-7-5 269,-11-22-269,-9 6 90,-10 7-360,-16 37 90,13 10-180,-13 27 90,16-5-180,17-6-90,4-11 180,18-7 90,1-9 90,-7-17 90,1-5 180,-12-17-90,-3 4-90,-9 6-180,-7 31 0,17 10 0,1 10-90,22-7 0,-10-15 180,0 0-90,-9 0 0,-3-15 0,-1 11 90,-4-28 359,0 10 91,-8-16-270,-1 8-270,-7 28-360,0 15-90,0 29-1528,0 7 718,15-10 1260,-11-4 0,24-16 0,-12-2 0</inkml:trace>
  <inkml:trace contextRef="#ctx0" brushRef="#br0" timeOffset="1345">3377 831 8162,'-2'-9'90,"0"0"0,2 3 180,0-3-90,0 2-90,21 0 0,-16 1-630,32 3-539,-22 26-450,4-2 1529,-7 23 0,-12-5 0,0 3 0</inkml:trace>
  <inkml:trace contextRef="#ctx0" brushRef="#br0" timeOffset="1846">4163 1240 9062,'-37'0'90,"14"17"-90,10 0-180,13 18-270,22-7-90,8-11 271,24-6 179,-10-11 90,-4 0 269,-7-17 91,-8-5 450,-5-17-360,-11-1-450,-9 6 90,0 8 629,-16 12-719,12 29 0,9-9 0,1 44 0,34-25-311,-36 27 311,37-10 0,-35 2 0,34-2 0,-35-2 90,30 11-90,-22-16 0,4 15-90,-8-26-450,-9 8-360,-21-19 91,15 1-1080,-56-9 1889,36-3 0,-36-17 0,26-4 0</inkml:trace>
  <inkml:trace contextRef="#ctx0" brushRef="#br0" timeOffset="2003">4432 611 9422,'-15'20'-90,"11"17"0,-11-19-2519,1 38 2609,11-17 0,-11 16 0,14-13 0</inkml:trace>
  <inkml:trace contextRef="#ctx0" brushRef="#br0" timeOffset="2185">4988 1208 10591,'-14'3'-60,"11"0"0,-11-3 0</inkml:trace>
  <inkml:trace contextRef="#ctx0" brushRef="#br0" timeOffset="2305">5058 1425 11940,'0'4'-90,"-17"-1"0,12-2 0,-13-1 0</inkml:trace>
  <inkml:trace contextRef="#ctx0" brushRef="#br0" timeOffset="5747">6512 1124 11490,'0'-50'180,"20"8"-180,-14 1 0,14 6 90,-20 0 0,17-3-90,-13 4 90,12-1-90,-6 4 90,-8 3-180,8 4 90,-10 5 0,0 5 0,0 4-90,0 4-449,0 21-271,0 6-89,0 14-91,0-1-899,0 13 933,0-9 891,0 18 0,0-13 0,0 3 0</inkml:trace>
  <inkml:trace contextRef="#ctx0" brushRef="#br0" timeOffset="5880">6450 1414 10231,'-10'5'1080,"19"-18"-1080,28-14 0,10-12-1530,-1 5 0,2-1 990,-14 12 1,1-2 539,6-3 0,5-3 0,-3 3 0,-1 3 0,-2 0 0,15-7 0,-1 0 0</inkml:trace>
  <inkml:trace contextRef="#ctx0" brushRef="#br0" timeOffset="8696">7812 655 10591,'0'-7'1619,"0"0"-1349,-14 4-180,10-1-90,-10 17 0,14 12 90,0 12-90,0 8 0,7-12 0,0 0 0,-3 20-361,11-16 1,0 0 360,-11 15 0,12-2 0,-7-4 0,-7 10 0,7-19 0,-9 12 0,0-29-90,0-1 0,-18-15 0,13-24 0,-27-1 45,28-11 0,4-3 45,-24-17-291,22-1 1,2-3 290,-5 20 0,0-2 0,9-13 0,3-6 0,-1 6 0,-4 12 0,1 0-30,5-5 0,4-4 0,1 8-84,9-6 159,-4 15 0,3 5-45,11 5 180,-1 3-180,-1 14 0,-6 22 0,15 16 0,-17 10 827,5 9-738,-10-8-178,-2 3 89,-4 3 0,-7-14 0,-1 1-360,1 20-180,-2-10 0,-4-1-269,-15 7 404,16-19 0,-3-2-224,-33 11-1,32-3 90,-38-3-179,8 8 359,-11-17 405,14-9 0,0-3 45,-7-6 180,-12-1-90,15-9-1,4-1 36,1-20-215,5 15 90,4-32 0,5 32 0,6-45 0,6 30-90,23-38 0,-13 26-45,27 3 0,7 2-2026,-3-7 1666,3 11 0,2 1 405,17-7 0,2 3 0,-29 13 0,1 1 0</inkml:trace>
  <inkml:trace contextRef="#ctx0" brushRef="#br0" timeOffset="9029">8500 1186 7713,'-18'3'359,"4"0"-449,31-1 180,10-18-180,-5-3 180,29-1-90,-14-21 0,12 25 135,-19-5 0,-4-2 45,1 4 0,-3-3 90,-8 8-180,-14 2 0,7 0 449,-9 0 1,-26 5 0,-6 0-540,-26 22 0,13-12 0,16 31 0,-4-29 90,18 46-90,-7-31-270,12 36-270,29-31-1439,8 11 540,-3-19 1439,30-2 0,-30-7 0,28-4 0</inkml:trace>
  <inkml:trace contextRef="#ctx0" brushRef="#br0" timeOffset="9246">8543 831 8432,'-10'-16'90,"-5"0"90,14-2-180,-6 2 90,31-2-180,-18 8 90,39 0 0,-16 7 90,12 1-360,9 2 0,-19 20-989,9 1 360,-17 3 899,-7 10 0,-4-29 0,-6 14 0</inkml:trace>
  <inkml:trace contextRef="#ctx0" brushRef="#br0" timeOffset="9399">8918 604 7713,'22'-4'269,"-3"21"-448,0 14-361,-7 14-450,0 6 990,-5-8 0,1 5 0,0 1 0</inkml:trace>
  <inkml:trace contextRef="#ctx0" brushRef="#br0" timeOffset="9713">9847 906 9332,'-29'-11'539,"-18"-3"-539,40 7 270,-45-4-360,30 7 90,-25 0 0,5 2 0,11 2 0,-5 19 0,24 2 0,2 22 0,36-9 0,4 11 0,2-19 0,15 15 90,-23-22-90,4 7-90,-10-15 90,-18 6-90,0-9-449,-29 2-1260,-10-1 629,-15-3 1170,1-1 0,19-2 0,1-3 0</inkml:trace>
  <inkml:trace contextRef="#ctx0" brushRef="#br0" timeOffset="10529">10235 913 8612,'-17'-11'360,"-8"4"-360,9 4 0,-6 3 90,0 0 0,9 0-90,0 21 0,2-15 0,2 47 90,4-32-180,1 37 180,4-29-180,23 5-90,2-10 180,26-12-90,-14-1 90,1-11-90,-4-18 180,-10-14-90,4-27 0,-11 3 45,-12 5 0,-1 0 315,4-7-1,-17 4 1,-3 0 0,7 5-135,-12 14 0,-3 2-225,2-1 0,-1 0 180,-5 17-180,21 26 180,-7 20-180,10 16 0,0 14-116,0-7 116,9-10 0,5 1-230,-2-10 1,3 1 184,10 21 0,3-1 0,-7-24 0,0-1-180,5 13 0,0-2-45,7-2-269,6 2-579,-3-24 759,-11-7 89,13-5 270,-17-23 90,6-8 0,-14-10 0,1 0 733,-8 2-733,-3 4 1272,0-1-1272,-3 34 46,0 12-136,0 29-180,20-7-90,0-14-809,18 1 629,-5-21 180,-7 7 270,-2-9-90,-8-15 270,3-5-90,-5 0 450,1-15-90,-8 14-270,-2-15 179,-4 8-359,-1 29-89,0 15-91,0 17-1170,14 13-359,-10-17 1709,28 11 0,-28-26 0,14 0 0</inkml:trace>
  <inkml:trace contextRef="#ctx0" brushRef="#br0" timeOffset="10997">11140 966 8702,'2'-8'1079,"2"1"-899,2 7-180,6 17 90,-2-12-90,10 28-90,-8-11 180,5 8-90,-6-10-180,0 6 180,-2-23-539,6 22 179,-6-22-270,9 6 540,-7-9 0,9-19 90,-8 14 0,9-32 90,-10 17-90,3-2 360,-6-5-180,-1 24-180,0-8 90,-3 11 90,2 23-270,0-17 90,2 37 90,0-27-180,3 18 90,2-10-450,13-2 180,-2-1-269,21-10 269,-17-1 90,19-25 180,-22 12 90,3-30 449,-12 5 91,-10-11 450,-1-11-721,-5 18 181,-17-12-450,12 21 360,-31-1-360,19 16 0,-4 24-270,9 14 180,12 12-450,0 2-360,0-8 1,25 0-91,-19-1-1004,41-3 1904,-29-3 0,18-3 0,-10-2 0</inkml:trace>
  <inkml:trace contextRef="#ctx0" brushRef="#br0" timeOffset="11196">10922 1688 9871,'-9'11'-90,"0"-1"-3058,7-4 3148,17-4 0,-11-14 0,13-5 0</inkml:trace>
  <inkml:trace contextRef="#ctx0" brushRef="#br0" timeOffset="11913">12475 1004 9602,'-1'-39'1259,"0"0"-720,1 4-179,0-1-180,0 6 0,0 2-90,0 6 0,0 6-180,-15 3 180,-1 6-270,-17 20 180,3 15-180,12 11-145,-7 5 235,23-4 90,-7 0-179,9 1 268,18 17-89,-14-16-45,22-8 1,5-1 44,-8 1 0,5-12 0,0-1 0,3 2 0,-2-1-90,-4-5 0,-1 1-90,-11-7-180,-3 1 180,-10-7-395,-20-2-54,-4-2 359,-16-1 180,6-14 90,15-2 0,8-16 90,34 16-90,-17-15 0,48 18 90,-6-22-90,14 15 45,-18 4 0,-1 1-45,9-1 45,-11 2 0,0 1 45,2-1 89,-11 1 1,-2 1-180,-2-2 0,2-3 270,-17 2 0,-8 3-270,0-6 270,-25 8 180,-4-5-360,-1 9-90,-19 1-90,24 4 270,-19 1-180,11 0 0,-2 19 0,15 5-180,-7 24 0,20-11-270,-4 1-539,35-12-361,-21-3-359,55-2 1604,-35-4 1,32-8-1,-13-4 1</inkml:trace>
  <inkml:trace contextRef="#ctx0" brushRef="#br0" timeOffset="12229">13317 924 9512,'-15'-3'90,"-7"1"89,15 0-179,-10 2 90,4 0 0,-1 0-90,2 17 0,0-13 0,-2 28 0,5-8 0,0 19-90,8-6 180,22 19-180,1-27 180,19 19-180,-21-28 180,8 7-90,-25-15 90,19 3-180,-20-10 90,7 1-629,-9-3-2070,-19-2 2699,-4 1 0,-1-2 0,7 0 0</inkml:trace>
  <inkml:trace contextRef="#ctx0" brushRef="#br0" timeOffset="12529">13605 930 9602,'-21'-3'1079,"-2"0"-1079,-21 21 0,7-1-90,14 19 90,8-7 0,15 4 0,28-9 0,-6-3 90,25-8-90,-10 1-90,-4-3 90,4 0 90,4 3 90,-12-4-90,5 7-90,-24-9 0,0 13 0,-10-11-810,-25 16-269,-5-13-1350,-25 10 2429,25-11 0,-11-1 0,19-7 0</inkml:trace>
  <inkml:trace contextRef="#ctx0" brushRef="#br0" timeOffset="12679">13830 1109 8342,'8'14'180,"-1"4"-450,-7 19-90,0-7-89,0 1-271,0-9 720,0-3 0,0-9 0,0-2 0</inkml:trace>
  <inkml:trace contextRef="#ctx0" brushRef="#br0" timeOffset="12831">13768 746 8432,'-7'-15'-809,"5"3"179,-5 5 630,7 4 0,0 2 0,0-1 0</inkml:trace>
  <inkml:trace contextRef="#ctx0" brushRef="#br0" timeOffset="13129">14137 1068 10051,'0'7'270,"-17"1"-270,13 0 0,-12 8 90,5-2-180,8 14 180,-8-9-180,11 5 90,18-2 90,-14-7-270,30 5 360,-12-11-270,13-3 90,-4-4-180,-15-20-539,-6 1 89,-10-17-1259,-19 5 1889,1 12 0,-4-2 0,8 10 0</inkml:trace>
  <inkml:trace contextRef="#ctx0" brushRef="#br0" timeOffset="13462">14403 1070 8972,'5'26'540,"0"-11"-450,-3 9-90,1-12 0,0 13 89,0-2-89,2 0 0,1 11-89,0-10 89,1 6 0,0-13 0,-1-4 0,1-1 0,4-6-90,-3-1 180,8-20-180,-5 12 90,9-50 90,-7 27 179,3-35 451,-6 5-450,-2 15 0,0-18 719,-5 33-1079,-2 26 180,-1 15-180,17 30-675,-16-12 1,2 1-1125,32 23 1609,-33-18 1,0 1 0,15-10-1,2-2 1,4 30 0</inkml:trace>
  <inkml:trace contextRef="#ctx0" brushRef="#br0" timeOffset="13946">15637 1116 11131,'-40'-1'90,"18"17"-270,-10-12 90,28 32-180,-24-19-360,25 17-1529,-10 7 990,13-11 1169,0 10 0,25-17 0,7-2 0</inkml:trace>
  <inkml:trace contextRef="#ctx0" brushRef="#br0" timeOffset="14362">15863 813 8432,'-18'-40'1259,"13"0"-809,-33 3-90,19-9-360,-4 18 0,0-10 899,21 26-809,-6 23-90,25 7 0,-12 25-382,31-4 382,-31 8-324,15-21 1,1 0 413,-15 32-135,15-28 0,0 0 45,-6 31 0,-1-30 0,2-1 0,-2 10 0,-3-1 0,1 16-175,2-18 0,-1-2 175,-6-4-19,10 2-341,-12-21 703,-1-22-432,-1-11 733,-1-1-644,6-34 0,-2 35 0,5-28 479,-3 26-389,1 11-68,0-8-22,5 18 0,-1-9 90,7 11-180,-4 23 180,10 5-360,-9 14-1451,7-1 372,-5-8-180,1 0 1503,3-1 0,1-4 0,1-1 1</inkml:trace>
  <inkml:trace contextRef="#ctx0" brushRef="#br0" timeOffset="14629">16608 1075 10051,'-49'-13'2069,"1"6"-1889,6 1-180,8 22 0,16 5 0,9 17 0,29 0-90,8-3 90,11-15 0,3-8 0,-11-6-90,11-4-90,-12 4-180,8-19 180,-25-5-719,-30-9-90,-18 1-181,-14 13 1170,-11 5 0,26 8 0,-9 0 0</inkml:trace>
  <inkml:trace contextRef="#ctx0" brushRef="#br0" timeOffset="14979">17102 1485 8792,'9'0'270,"0"-17"0,2 13 0,0-35 89,3 17-359,1-22-292,4 3 472,-2-4 4,3-2-4,-10 11 0,-1 0-90,4-21 224,-5 9 1,-2 1-135,-2-8 45,-2 13 0,-1 1-225,-1 1 90,0-5-90,-16 25 270,13 6-72,-13 33-108,6 19-90,7 20-422,-2-23 1,0-1 421,5 24-180,0 5 45,7-31 0,3 1-360,-1 12 0,0 0 135,1-11 1,1 1-406,3 19 1,-2-1 224,-9 5-90,9-15 1,-1 0-271,-8-1 900,7 8 0,-10-23 0,0-3 0</inkml:trace>
  <inkml:trace contextRef="#ctx0" brushRef="#br0" timeOffset="15079">17132 1667 8522,'0'-35'-180,"0"0"90,0 6-449,18-3-1170,17-21 1709,9 11 0,-17 14 0,-1-1 0,14-10 0</inkml:trace>
  <inkml:trace contextRef="#ctx0" brushRef="#br0" timeOffset="15245">17612 1082 9152,'-23'37'629,"-7"-18"-539,27 12-90,-8-20 0,11 12 0,0-5 0,0-1-269,21 1-361,-15-2-360,32-1-89,-33-2 1079,29-3 0,-29-2 0,13-2 0</inkml:trace>
  <inkml:trace contextRef="#ctx0" brushRef="#br0" timeOffset="15397">17627 800 9781,'-23'-42'1170,"-12"5"-900,25 7-270,-7 5 0,2 6-1080,13 4-2518,-6 26 3598,26 12 0,-13 15 0,13 4 0</inkml:trace>
  <inkml:trace contextRef="#ctx0" brushRef="#br0" timeOffset="15715">17958 1431 9242,'8'0'809,"1"0"-719,5-21 0,-2-10 180,12-28-270,-8 6-455,-1 13 0,1 1 455,2-14 45,-3 7 0,-1-2-45,0-11 45,-6 20 0,-1-1 135,-4 1 0,-2 1 179,0-21-224,1 21 0,-4 2 225,-15-10 0,13 3-221,-27-13 131,12 26 90,1-6-360,-7 30 0,22 42 0,-6-7-225,5 26 0,8 7-90,5-29 0,3 1-1107,-3 11 0,-2 6 1,3-6 656,1-9 0,4-2 765,14 24 0,1-1 0,-7 3 0,5-22 0,0 0 0</inkml:trace>
  <inkml:trace contextRef="#ctx0" brushRef="#br0" timeOffset="15998">18435 1250 10411,'36'-23'450,"-17"4"-450,20-1 0,-22 2 180,21 0-180,-11-3 0,0 0 0,-1-2 180,4-11-90,-9 6-1,-2-21 1,-14 20 0,-2-10 90,-22 14 0,15 0-90,-39 4 0,9-2 90,-10 9-90,-10 3-90,18 32-90,1 12 90,17 13-343,10 3-107,8-8-989,0 1 1439,20 20 0,11-17 0,-4-15 0,0-1 0</inkml:trace>
  <inkml:trace contextRef="#ctx0" brushRef="#br0" timeOffset="16532">19698 504 10861,'-17'-16'1439,"12"5"-989,-34 0 179,7 5-539,-10 3 90,-18 32-90,22-4-1115,6 13 0,1 6 980,13-15 0,2 2-450,-6 30 1,4 2-136,10-22 1,3 0-496,-4 13 1,10 2 1124,25-1 0,9-4 0,-12-12 0,2-1 0,9-6 0,0 1 0,0-1 0</inkml:trace>
  <inkml:trace contextRef="#ctx0" brushRef="#br0" timeOffset="17096">19758 997 9152,'0'-7'1169,"12"2"-989,-9 21 270,17 11-360,-18 13 0,12 17-90,-9-19 0,3 20 90,-2-28-90,3 10 0,-4-28-90,9 1 0,-6-34-90,11-10-450,-6-14-225,-2 10 1,1-1-315,3-10 1169,-3 5 0,0 2 0,0-4 0,3-12 0</inkml:trace>
  <inkml:trace contextRef="#ctx0" brushRef="#br0" timeOffset="17379">20328 1134 8432,'5'-36'1080,"-1"-7"-901,-4 10 1,0-3 0,-31-5 0,5 15-180,-32-3 0,13 20 90,9 28-90,-3 11-90,21 10 180,2 5-180,11 6-270,5-11-899,11-7 0,6-3 1259,23 1 0,-13-12 0,2-2 0,31 1 0</inkml:trace>
  <inkml:trace contextRef="#ctx0" brushRef="#br0" timeOffset="17579">20618 1008 9242,'-51'0'180,"22"13"-180,-8-9 0,26 24 0,-7-6 0,11 8-90,7 0-180,19-6-720,6 8 451,-1-8 179,8-6 0,0-3-90,-5-1 450,11-7 0,2-2 0,-3-2 0,11-2 0</inkml:trace>
  <inkml:trace contextRef="#ctx0" brushRef="#br0" timeOffset="17747">20865 1193 8252,'0'-36'990,"0"4"-451,0 10 181,-24 2-180,3-2-181,-23 4-269,13 4 0,2 27-180,15 17 90,4 13 90,10 6-270,0 14-179,0-12-541,9-7 1,2 1-1002,-6 7 1181,12-20 1,0 0 719,-14 9 0,11-3 0,-14-3 0</inkml:trace>
  <inkml:trace contextRef="#ctx0" brushRef="#br0" timeOffset="18084">21010 1344 8972,'1'-6'90,"0"1"0,-1-2-180,4-1 90,4-9 0,1 1 0,3-7 0,4-10 0,-4 7 90,6-24 0,-9 18 270,2-22-1,-9 21 631,2-22-990,-4 30 449,0-9-179,0 26-90,-13 2-180,10 20 0,-10 13 0,13 7 0,9 7 0,0 0-90,-4 6-360,12 1 1,0-1-900,-12-4-1,9-11 1,3-1 1349,1-2 0,9 4 0,0-16 0</inkml:trace>
  <inkml:trace contextRef="#ctx0" brushRef="#br0" timeOffset="18396">21447 1112 9512,'24'-5'0,"12"1"0,13 4 90,2 0-90,-14-13 0,1 9 0,-4-22 0,-3 22 0,-5-24 179,-6 8 91,-10-13-90,-3 4 180,-34 9-180,-6 8-90,-14 8 0,-10 4-90,24 20 90,-7 4-90,15 12-90,11 11-90,3-16-3238,31 29 1874,11-30 1478,13 13 0,7-26 1,-8-3-1</inkml:trace>
  <inkml:trace contextRef="#ctx0" brushRef="#br0" timeOffset="18662">22022 985 9602,'-44'-7'269,"17"2"-179,1 3 0,23 19-180,9 6 90,19 0 0,-4 16 0,36-13 180,-48 11-180,18-15 0,2-3 90,-11 4-90,5 3 0,-10-10 90,-13-3-180,0-1 90,0 1-450,-25-4-2698,-3-2 3148,-22-4 0,24-3 0,7 0 0</inkml:trace>
  <inkml:trace contextRef="#ctx0" brushRef="#br0" timeOffset="18912">22358 747 9871,'2'-4'1080,"0"21"-990,-2 7-180,16 28 90,-12-10-1168,24 6 1168,-25-13-180,18 1 9,-19-2-908,13 14 449,-14-13-809,5 16 450,-6-26 989,0 3 0,0-16 0,0-3 0</inkml:trace>
  <inkml:trace contextRef="#ctx0" brushRef="#br0" timeOffset="19028">22300 1085 9602,'-5'-23'89,"4"1"-89,-5-11 0,6 9-449,0-7-1350,18 4 450,8 7 1349,-3-1 0,24 10 0,-16 4 0</inkml:trace>
  <inkml:trace contextRef="#ctx0" brushRef="#br0" timeOffset="19545">21272 1031 10591,'0'-5'1169,"0"1"-809,0 2-360,18 1 0,-13 16 0,30-11-360,-18 43-809,3-25-675,-7 9 0,-4 4 1844,-7 6 0,7 13 0,-9-13 0</inkml:trace>
  <inkml:trace contextRef="#ctx0" brushRef="#br0" timeOffset="20250">22763 827 10051,'-14'-6'900,"2"2"-451,12 1 91,0 20-360,0 7-90,0 13-180,0 4 180,0 9-90,0-13-90,0 23 0,0-29 0,10 17-180,-7-26-989,12 3 1169,-14-34 90,5-13 0,-6-11 0,0-4 0,15-4-90,-11 10 180,12-15-90,-3 24 0,-10-4 90,22 18-90,-14 1 0,8 7-90,-4 17 0,5 8-450,-4 9-629,16 19 450,-11-18-958,8 10 778,-6-14 899,2-6 0,2-1 0,0-5 0</inkml:trace>
  <inkml:trace contextRef="#ctx0" brushRef="#br0" timeOffset="20597">23380 1050 9961,'-60'-11'720,"10"1"-630,5 10-180,-5 0 90,14 16 0,-9-11 0,19 31-90,13-20 90,-7 32 0,17-18-90,-7 20 90,36-24 0,-20 5 0,30-20 0,7-5 0,-10 3 0,17-4 0,2-3 90,0-2-90,-10-8 0,-1-4 180,0-11 134,-12-3 1,-5-2-45,-3-8 0,-5-13-90,-12 27-270,-21-4 180,13 12-180,-32 5 0,19 5 0,-5 23 0,-2-15-719,21 31-181,-7-14-899,28 15 1080,12-15-91,10 5 842,9-23 1,-10 13 0,3-10 0</inkml:trace>
  <inkml:trace contextRef="#ctx0" brushRef="#br0" timeOffset="20835">23857 1151 10231,'-20'-30'1799,"-4"3"-1799,-20 7 90,5 9-90,7 5-90,14 21 180,34-11-180,18 22 90,14-23 90,15 8-90,-26-11 0,10 0-1619,-17 0-630,-40-11 2249,-34 9 0,-16-9 0,21 11 0,0 0 0</inkml:trace>
  <inkml:trace contextRef="#ctx0" brushRef="#br0" timeOffset="21000">23223 768 9691,'15'-9'0,"1"0"0,2 4-179,27 0-541,-23 4-269,30-1-181,-15 2 1170,5 0 0,1 0 0,2 0 0</inkml:trace>
  <inkml:trace contextRef="#ctx0" brushRef="#br0" timeOffset="21248">24063 425 9512,'5'-15'989,"0"-1"-629,1 5 269,11-4-269,-2 8 180,31-3-540,-20 28 0,26 15 0,-30 16-893,-6-3 0,-2 2 848,-8-13 0,-1 0 0,0 14 0,0 4-765,-3 7 1,-4-2-1,-7-12 1,-4 1 462,4 4 1,1 4 0,-4-6 0,-8-4-1,-2-3 1,1 13 0,0 0 0</inkml:trace>
  <inkml:trace contextRef="#ctx0" brushRef="#br0" timeOffset="23372">25025 1035 8612,'52'0'-1619,"-1"0"402,-8-17 993,5 13 1,2-27 0,3 14 0</inkml:trace>
  <inkml:trace contextRef="#ctx0" brushRef="#br0" timeOffset="23564">25067 1219 7623,'52'0'269,"-7"-17"-269,6 13 90,-5-29-359,1 30-451,5-28 720,-14 21 0,0 1 0,20-10 0,-20 12 0,0-1 0</inkml:trace>
  <inkml:trace contextRef="#ctx0" brushRef="#br0" timeOffset="23815">25463 801 8072,'-48'-28'900,"17"8"-630,-4-13 90,25 17 899,4-5-989,6 14 449,20 0-719,10 6 270,9 0 0,20 17-270,-22 10 45,-6-1 0,-2 3-626,2 22 581,-12-22 0,-3 3-45,-5 4 0,-3 1-225,1 24-720,-3-7 1,-6 0 224,-10-20 1,-4 0 764,0 23 0,-3-1 0,-5-22 0,-1-2 0,1 11 0,1-1 0</inkml:trace>
  <inkml:trace contextRef="#ctx0" brushRef="#br0" timeOffset="24595">26455 908 8522,'1'-5'1439,"0"-2"-989,0 2 90,-1-2-180,1 1-181,-1-1-89,1 1 180,-1-2-90,0 2-180,0-3-90,0 6 180,0-2-180,-18 4 90,-2 0-90,-22 17 90,10-12-180,-12 27 180,19-8-90,-4 18 90,18-8 0,5 1-90,6-10 180,0 1-90,26 1 0,12 15-90,14-10-335,-14-4 1,0 0 424,10 5 45,-3 0 0,0 0-135,-4-1-27,-8-4 1,-5-1 26,-15-7 68,-1 5-248,-12-13-1169,-24 0 540,18-6-1170,-39-2 2069,18-1 0,-12-17 0,3-2 0</inkml:trace>
  <inkml:trace contextRef="#ctx0" brushRef="#br0" timeOffset="24930">26782 1210 8522,'0'-36'450,"18"16"-270,-13-14-90,13 20 270,-4-16-91,-11 3-179,10 7 90,-13-12-180,0 19 270,-21-2-270,-4 12 90,-1 18-90,-13-11 0,24 33 0,-7-19 0,-2 21-90,20-8 0,-16 2 180,18 0-180,-5-1-1349,29 9 270,-17-13 1169,27-10 0,7-4 0,-3 2 0,3-9 0,0-1 0</inkml:trace>
  <inkml:trace contextRef="#ctx0" brushRef="#br0" timeOffset="25212">27417 972 8432,'-30'-11'630,"-20"3"-360,31 2 0,-24 3-181,13 2 1,2 1 0,2 0-90,-4 0 0,15 16 0,-8 3 0,21 21 0,-6-9 0,8 4 0,25-9 0,-2 15 90,6-10-90,5 20 0,-18-24 180,4 15-180,-8-22-180,-12 12-179,0-18-1890,-20 6 2249,-2-15 0,-2 0 0,8-5 0</inkml:trace>
  <inkml:trace contextRef="#ctx0" brushRef="#br0" timeOffset="25502">27678 996 8432,'-49'0'1170,"21"12"-1081,-17-9-89,15 25 90,-12-25-180,6 25 90,23-17 0,-10 12-89,20-4 89,-9 1 89,12 2-89,0 0 0,0 3 0,20-2 0,-14 1 0,37 9 0,-11-10 90,18 11 0,-19-18 0,6 2-90,-34-9 90,13-2-90,-16-1-989,0-2 89,0-1 900,-22-2 0,2 0 0,-20-1 0</inkml:trace>
  <inkml:trace contextRef="#ctx0" brushRef="#br0" timeOffset="25678">27925 1157 8252,'9'18'720,"-2"-14"-720,-4 28 0,-2-11-90,-1 7 0,0 2-1889,0 0 1979,0-6 0,0 4 0,0-10 0</inkml:trace>
  <inkml:trace contextRef="#ctx0" brushRef="#br0" timeOffset="25832">27912 937 8432,'-14'-29'90,"10"1"-180,-21 4-180,22 4-359,-17 1-1,18 8 630,-7 1 0,9 8 0,0 1 0</inkml:trace>
  <inkml:trace contextRef="#ctx0" brushRef="#br0" timeOffset="26129">28313 1130 8342,'-20'6'1080,"14"1"-91,-34 10-809,13-3-180,-17 17 0,17-12-90,-8 18 90,24-15-90,-6 17 180,9-15-90,56 18 0,-22-22 0,14-5 0,3-2 0,-7-5 90,23-3-90,-30-4-180,7-18-360,-25-4 91,-2-19-91,-30 8-809,-7-7 269,2 16 1080,-23-3 0,30 11 0,-21 2 0</inkml:trace>
  <inkml:trace contextRef="#ctx0" brushRef="#br0" timeOffset="26486">28507 1157 8072,'6'26'720,"-1"-11"-630,-3 9 0,0-1-180,-2 6 90,0 17 0,0-18-90,0 9 90,0-15 90,0-1-90,0-6 90,0 1-90,0-7 0,0-20 0,14 8 0,-11-37 0,25 21 180,-12-38 0,0 18-1,-3 7 1,-1 1 0,-4-5-180,10-10 0,-11 26 90,-1 3-90,-5 12 90,2 5-180,1 17 90,-1 11-180,5 26-809,-1-7-226,0-13 1,1-1 1214,4 6 0,7 10 0,-4-19 0</inkml:trace>
  <inkml:trace contextRef="#ctx0" brushRef="#br0" timeOffset="26679">29035 1470 9691,'3'-11'180,"0"4"-180,7-1-90,0 5 180,18-5-180,-6 5-2158,23-4 2248,-14 5 0,11 0 0,-11 1 0</inkml:trace>
  <inkml:trace contextRef="#ctx0" brushRef="#br0" timeOffset="27048">29952 1010 9961,'-26'-19'720,"5"2"-720,-24 4 180,-5 1-270,9 7 90,-24-1 90,28 6-180,-10 15 90,26 3 0,3 21 90,14-9-180,4 5 180,25 4-90,9-7 0,-2-4 0,1-2 0,20 5 45,-18-6 0,-2 0 45,2 0 0,7 6 449,-20-7-629,-4-9 90,-9 8 90,-2-14-270,-28 6 180,-8-9-539,3 0-2699,-40-4 3238,33-1 0,-27-19 0,22-4 0</inkml:trace>
  <inkml:trace contextRef="#ctx0" brushRef="#br0" timeOffset="27282">30272 947 9691,'2'-9'1080,"1"0"-990,-3 3-90,0 0 0,0 4 270,1 0-270,-1 24-90,0 33 0,0 2-653,0-17 1,0-1 652,0 13 90,16 1-1684,-12 1 874,11-3-857,1-2 678,-12-5 945,22 10 1,-24-17 0,9 6-1</inkml:trace>
  <inkml:trace contextRef="#ctx0" brushRef="#br0" timeOffset="27478">30277 1312 9602,'-9'-22'-90,"3"-4"90,6 7-90,22-7 90,-17 12 0,35-2-450,-19 11-540,16 1 1,-1 20 359,-3 2 51,-9 2 579,0 11 0,-9-27 0,1 14 0</inkml:trace>
  <inkml:trace contextRef="#ctx0" brushRef="#br0" timeOffset="27616">30610 1425 9512,'0'-37'0,"0"5"0,-13 2-720,9-8-90,-9 9 1,13-9-450,0 12 1259,0 1 0,0 2 0,0 0 0</inkml:trace>
  <inkml:trace contextRef="#ctx0" brushRef="#br0" timeOffset="27932">30810 1203 8162,'-6'0'180,"1"0"-90,0 0-180,2 0 90,-2 0-90,2 0-90,-1 0 90,1 0-89,-1-10-271,1 7 450,1-7 0,1 10 0,0 0 0</inkml:trace>
  <inkml:trace contextRef="#ctx0" brushRef="#br0" timeOffset="28429">30672 1147 8972,'-9'0'719,"-8"-7"-449,4 5 180,-16-5-360,14 7 270,-17 0-180,15 18-90,-12 0-90,12 3 0,-3 12-180,5-7 270,6 9-90,2 14-90,6-20 180,23 17-90,-17-23-90,41 5 180,-40-13-90,43-4 0,-29-3 90,20-2-180,-5-3-90,-7-1 270,-7-16-90,-10-4 0,-11-16 0,-17 15 90,13-12-180,-27 14 0,28-10 90,-20 8 0,21 27-1080,9 7-809,14 23 1889,10-2 0,-2-1 0,-7-1 0</inkml:trace>
  <inkml:trace contextRef="#ctx0" brushRef="#br0" timeOffset="28746">30867 1333 10051,'-17'-16'1080,"12"1"-1170,-12 2 90,17 24 0,0 8 0,0 16-90,0 1 90,0-10 90,0 1-180,0-2 270,0-2 179,0 2-179,0-7-180,8-3 0,-5-26 0,10-13 0,-8-12 0,4-4 0,2-11 0,-3 11-270,0 5 1,-1 0-451,3-1-1079,4-18 720,-7 31-360,3-2 1439,-4 18 0,3 1 0,2 3 0</inkml:trace>
  <inkml:trace contextRef="#ctx0" brushRef="#br0" timeOffset="29078">31222 901 11041,'0'-8'989,"0"2"-989,0 25 90,0 10-90,0 17-45,0-12 0,0 1 45,0 11 0,0-4 0,0 1-682,0 8 592,0 16-809,14-7 89,-11-16-135,10-11 1,-1-2 315,-10-1-554,12 11 643,-13-26 540,3 2 0,-4-12 0,0-3 0</inkml:trace>
  <inkml:trace contextRef="#ctx0" brushRef="#br0" timeOffset="29186">31252 1577 9152,'0'-41'1709,"-11"17"-1529,8-22-270,-8 28 180,11-24-90,0 20 0,0 2-180,15 0-630,3-5 91,1 7-1620,12-3 2339,-10 14 0,7 2 0,0 4 0</inkml:trace>
  <inkml:trace contextRef="#ctx0" brushRef="#br0" timeOffset="29495">31855 766 12210,'0'-16'540,"-18"1"-540,14 2 90,-25 3-90,18 24 0,-2 1-90,-1 26 180,13-2-1185,-4 8 1095,5 6-90,0 5-315,-2-15 1,4 1-46,7-12 0,3 1-899,0 21 0,2-2-180,13 2 1529,-4-19 0,0-2 0,-4 3 0,22-3 0</inkml:trace>
  <inkml:trace contextRef="#ctx0" brushRef="#br0" timeOffset="29728">32253 846 11490,'0'-23'0,"0"1"0,0 0 0,0 7 180,21 2-90,0 10-90,19 20 0,-10 17 45,-19-3 0,-4 3-135,3 29-74,-9-28 1,-2 1 163,3 4 0,-4 0-180,-21 22-450,10-9 1,-4-1-136,-3-23 1,-2-1 764,-7 17 0,2-1 0,-5 2 0,10-18 0,1 0 0</inkml:trace>
  <inkml:trace contextRef="#ctx0" brushRef="#br0" timeOffset="38667">6432 3213 10231,'-18'-12'-270,"-7"9"270,22-20-90,-15 20 0,17-14-179,-9 6-181,9-3 450,-2-2 90,3 1-180,0 2 0,0-3 180,0 3-180,14 1 90,-10 1 90,10-1-180,-14 5 90,10 2 180,0 4-90,10 19-90,-6 4 0,-2 11 90,-4-1 90,-4 6-180,-3-8 90,0 21-180,-1-22 90,0 7 0,0-15 0,-21 0 0,15-1 0,-15-3 0,2 0 0,15-5 0,-28 4-180,18-7-180,-9 3 90,4-9 270,4 0 0,4-3 0,2 0-90,4 0 360,1 0-270,26 0 0,1 0 0,29 0 0,-13 0-1709,19 0 1709,-21 12 0,14-10 0,-15 10 0</inkml:trace>
  <inkml:trace contextRef="#ctx0" brushRef="#br0" timeOffset="38965">6698 3308 9152,'33'16'1079,"1"-12"-989,-8 27-90,-9-11 0,-7 10-90,-10 1 180,0-4-809,-26 22-1,2-7-791,0-13 1,-3 0 925,3-5 1,0-2 584,-3 3 0,-2-1 0,-2 1 0,0 0 0,-2 0 0,0 0 0</inkml:trace>
  <inkml:trace contextRef="#ctx0" brushRef="#br0" timeOffset="41377">7492 2700 9602,'0'-15'1349,"0"2"-989,0 3 359,0 3-179,0 3-540,20 2 0,2 1 90,3 16-180,20-11 180,-21 29-558,25-17 378,-9 19-270,1-2 0,0 6-1077,-1 4 628,0 3-91,-2 1-269,-3 0 0,-3-1 861,-2-1 1,-4-5 0,-1 0-1</inkml:trace>
  <inkml:trace contextRef="#ctx0" brushRef="#br0" timeOffset="41594">7978 2634 9422,'-25'0'719,"-17"23"-629,7-2-45,3 11 0,-1 5-1048,-8 14 958,6 0 0,1 2-579,14-19 1,3 0 173,-7 10 1,3 1-1080,6-3 0,4-2 1529,-3 19 0,8-23 0,1-2 0,5 10 0</inkml:trace>
  <inkml:trace contextRef="#ctx0" brushRef="#br0" timeOffset="41944">8360 3030 10141,'-44'-2'450,"-2"20"-360,6 5-90,3 20 0,17-11 0,9-1 90,11-12-180,0 0 0,0-3 90,20-6-90,-14 5 90,39-13-90,-24 7 90,21-9-90,9 0 0,-13-19-646,11 14 736,-19-36 90,-5 24-180,-12-19 180,2-5-180,-14 10 65,-20-20-64,13 25-271,-44-10-360,20 24 90,1-3-1438,-16 14 2068,29-2 0,-8 18 0,13 5 0</inkml:trace>
  <inkml:trace contextRef="#ctx0" brushRef="#br0" timeOffset="42297">8925 3061 8882,'-26'10'90,"-15"-7"-90,18 21 0,-13-11 0,16 13 0,9-6-270,37-1 90,7-10-90,30-2 270,-11-7-90,11-15 180,-28-5 450,10-19-90,-26-1 89,-4 7-269,-11 0 90,-24 14-360,-5 5 0,-16 29 0,16 14-1079,10 26 89,15-11 990,0 10 0,26-24 0,6 6 0</inkml:trace>
  <inkml:trace contextRef="#ctx0" brushRef="#br0" timeOffset="42483">9040 2521 9961,'-30'0'0,"2"0"0,1 18-90,4-13-629,2 34-541,6-19-179,5 22 1439,5-5 0,4 5 0,1 1 0</inkml:trace>
  <inkml:trace contextRef="#ctx0" brushRef="#br0" timeOffset="42829">10068 3209 8432,'-15'-50'0,"2"9"45,12 8 0,2-1 315,-1-11-90,0 7 0,0-1-90,0-6 269,0-11 1,0 8-360,0 16-90,0-12 0,-18 26 90,14 0 0,-14 29-90,18 17 0,0 10 0,0-2 0,0 0-180,0 14-675,-2-4 1,4 0-846,18 10 1700,-10-8 0,0-2 0,14 7 0,-17-20 0,0 0 0</inkml:trace>
  <inkml:trace contextRef="#ctx0" brushRef="#br0" timeOffset="42978">10062 3472 9422,'0'-34'-720,"21"16"-359,-15-17-723,41 20 1331,-24-19 1,26 10 0,-9-2 0</inkml:trace>
  <inkml:trace contextRef="#ctx0" brushRef="#br0" timeOffset="43677">10925 3023 10051,'0'43'90,"0"-7"-90,0 6-90,0-7 90,0 2 0,14-1 90,-10 1-180,20 7 90,-21-12 90,7 3-90,-10-15 0,7-6 0,-6-2-90,6-4 0,-28-3-90,0-24 90,-4-10-89,-5-17 134,21 11 0,2-2 45,-11-17 0,10 2 0,4-1 0,3 19 0,2 0-433,-3-22 0,4 0 343,15-3 405,-9 12 0,4 4-225,25 9 180,-7-3-270,-2 32 0,-13 30 0,1-6 0,-14 21 0,4-8 0,-6 0 0,0 5-540,0 16-539,0-13-1350,-19 19 2429,14-31 0,-14 3 0,19-17 0</inkml:trace>
  <inkml:trace contextRef="#ctx0" brushRef="#br0" timeOffset="43894">11333 2518 8342,'10'0'540,"-1"18"-270,1-14-90,-1 37-90,1-20 0,1 24 0,6 13-90,-5-10 0,-2-7 0,0 2-1093,0 8 1183,0 13-180,-4-21 0,-2-3-629,-1-4-720,-1 9 449,0-15 1063,-1 2 1,0-18 0,-1-4 0</inkml:trace>
  <inkml:trace contextRef="#ctx0" brushRef="#br0" timeOffset="44294">11290 2917 8252,'0'-17'90,"0"1"-180,0 5 90,0 2 0,24 5 0,6 1 90,29 22-180,-13 1 90,4 3 0,1 8 0,-12-12 0,-8-2 0,-1 0-90,3 0 90,15 12 90,-26-22-90,4 12 0,-13-11-90,-2-2 180,-2-1-90,-2-2 0,0-1 0,-2 0-270,3-2 1,-3 0-181,7 0 450,-4-16 0,6-1 0,-4-2 180,1-11 269,1 13-179,-6-3 0,1-5 1349,-5 15-1619,-1 14 0,-1 7 0,20 28-270,-15-10 91,29 1-1800,-12-2 629,7-15 1350,5 11 0,-9-22 0,2 7 0</inkml:trace>
  <inkml:trace contextRef="#ctx0" brushRef="#br0" timeOffset="44529">11808 2679 8792,'-8'0'450,"2"-2"-1,4-2-269,2-1 90,21 1-270,2 2 90,20 2-270,-6 18-269,-3-2-361,-16 21-269,2-20 1079,-18 14 0,6-14 0,-8 15 0</inkml:trace>
  <inkml:trace contextRef="#ctx0" brushRef="#br0" timeOffset="44681">11987 2240 8522,'14'-7'180,"1"1"-1619,10 27 1439,-4 13 0,-10 16 0,-2 5 0</inkml:trace>
  <inkml:trace contextRef="#ctx0" brushRef="#br0" timeOffset="45015">12883 2627 12300,'0'-18'-90,"-10"1"90,7 6 0,-7 3 0,6 4 0,2 24 0,-2 17 0,4 11-270,0-9 0,0 1-1691,0 10 1511,-1-16 0,2 0-449,16 9-770,-13-4 769,13-4 860,0 1 1,2-14 0,17 2 0</inkml:trace>
  <inkml:trace contextRef="#ctx0" brushRef="#br0" timeOffset="45194">13057 2633 9781,'0'-15'1080,"-18"5"-900,2 6-90,-14 25-90,17 13-90,3 11-294,10 4-65,0-11-91,0 1-360,18-2-1168,11 6 2068,11-15 0,6-4 0,-9-16 0</inkml:trace>
  <inkml:trace contextRef="#ctx0" brushRef="#br0" timeOffset="45561">13320 2398 9062,'0'-10'989,"-13"2"-809,10 31 90,-9-1 0,12 28-90,0-5-1858,20 5 1768,-15 8-46,11-30 1,1 2-45,-7 11 0,-2 2 0,9 18-45,-2-22 1,-2-2 44,-9 9 0,19-6-29,-20-7 209,15-6 218,-16-7-488,9-5-90,-10-7 0,5-3 477,-4-20-387,2 12 472,-3-33-382,2 18 0,-1-19 0,3 5 0,0 0 0,2 1 0,0 4 90,2-1 0,-2 14 90,5 1-90,-3 13-90,2 18 0,-2-13-90,2 37 90,1-22 0,8 38-450,-5-21-495,1-7 1,0 0-225,5 3 1169,10 4 0,-6-18 0,2-3 0</inkml:trace>
  <inkml:trace contextRef="#ctx0" brushRef="#br0" timeOffset="45813">13935 2858 9512,'-22'-4'629,"-13"3"-359,15-4-180,-13 21-90,7 3 0,11 18-270,8-4-90,32 0 91,4-8 179,26-12 0,-14-6 90,6-7 0,-30-16-90,13 12 90,-27-25 0,8 11-540,-11-11-1349,-21 2 1889,2 6 0,-5 10 0,10 6 0</inkml:trace>
  <inkml:trace contextRef="#ctx0" brushRef="#br0" timeOffset="46015">14222 2820 10501,'0'-11'180,"0"17"-2429,0 11 810,0 21 1439,0-7 0,14 1 0,5-9 0</inkml:trace>
  <inkml:trace contextRef="#ctx0" brushRef="#br0" timeOffset="46177">14452 2680 9422,'0'-9'-180,"0"1"180,0 3 0,0 2 0,0 2 0</inkml:trace>
  <inkml:trace contextRef="#ctx0" brushRef="#br0" timeOffset="46378">14003 2209 8972,'20'-12'270,"-16"2"-360,31 6 0,-20 2-1349,4 35 89,-8-9 1350,-11 33 0,0-11 0,0 4 0</inkml:trace>
  <inkml:trace contextRef="#ctx0" brushRef="#br0" timeOffset="47197">14953 2956 9242,'-5'-2'719,"-1"-1"361,3 3-990,0 12 0,21 8-90,-14 18 0,15-4 0,-5 3-90,-10-9 90,21 0-270,-23 7 0,17-9-180,-12 7-269,4-18-361,-7-1 900,-4-27 180,0-13-90,0-34 90,0 6-665,9 11 0,0 0 755,-4-11-45,9 19 0,3 0 133,1-25 92,0 22 360,8-10-271,-12 34-89,9 1-180,-4 37 0,-2 12-90,-6 13 45,-6-13 0,-1 0-135,-1 9 90,-2-8 0,0-2 90,-1 3-90,0 13-180,0-30 917,0 0-1007,0-33 270,20-26 0,-14-7-374,12 15 1,1-1 373,-15-7 0,29-2 0,-29 3 180,29-6 0,-17 14 270,10 0-360,-8 20-90,-2 4 0,-9 27 90,2-17-90,-4 45-90,-1-25 90,2 25-1260,4 9 181,0-15 1079,2-9 0,3-1 0,8-2 0,13 8 0</inkml:trace>
  <inkml:trace contextRef="#ctx0" brushRef="#br0" timeOffset="47544">16018 2878 9602,'-27'-11'1079,"6"5"-539,-26-3-91,12 7-269,-2-3-180,1 5 0,2 0 90,3 0-90,6 0 0,-5 18 0,16 1 0,-4 16 0,17-2 90,16-7-270,-11-2 90,38-9 90,-9-1-90,11-7 90,14 0 0,-24-7 90,16-19 0,-26 0 90,5-18 180,-20 3-180,-1 4-180,-8 5-180,-17 12-540,12 22-89,-12 14-1350,17 23 720,20-10 1439,-16 1 0,35-16 0,-15-1 0</inkml:trace>
  <inkml:trace contextRef="#ctx0" brushRef="#br0" timeOffset="47910">16300 2933 10321,'-16'-13'900,"12"0"-810,-13 25-180,17 4 180,0 25-180,14-6 0,-11-3 90,10-9-270,-5-12 270,-5-26 0,5-11 0,-8-13 90,0 2-90,19 8 0,-14-12 90,26 13 269,-28-4-359,9 15 0,-2 9 0,2 22 0,8 15-89,-5 11-271,-2 2-1079,5 6 539,-1-12-1079,17 18 1979,-7-36 0,12 13 0,-6-19 0</inkml:trace>
  <inkml:trace contextRef="#ctx0" brushRef="#br0" timeOffset="48279">16883 2904 9602,'-22'-14'1079,"17"-3"-719,-37 15-180,18-4-1,-16 6-179,6 15 0,15 2 90,9 17-180,10-3 90,24-3-89,7-12 178,25-7-89,-12-9-505,-3 0 595,-17-15-90,3-6 90,-8-17 0,-5 6 539,-8-11-449,-6 18 0,-17-14-180,12 20 0,-33-3 90,19 15 416,-4 21-506,9 4 0,14 41 0,0-14-896,9 0 1,1 0 895,-5 13-45,13-21 0,4 0-613,-9-4 1,0-2 387,13 15 19,-7-15 0,-2-1-559,-5-1-1079,6 3 720,-10-20 1544,-32-2 0,18-8 0,-18 0 1</inkml:trace>
  <inkml:trace contextRef="#ctx0" brushRef="#br0" timeOffset="48494">15857 2167 8432,'45'-23'180,"1"1"90,-3 5-90,-4 2-90,-5 6 0,-5 4-180,-6 3 90,-5 22-1349,-8 16-540,-25 13 1523,10 12 1,-18-33 0,-4-1 0,8 3 0,1 0 0</inkml:trace>
  <inkml:trace contextRef="#ctx0" brushRef="#br0" timeOffset="49161">17957 2504 9332,'10'-28'2068,"0"2"-1348,-1-1-180,-1 3-180,-3-2-1,1 3 451,-4-5-540,0 9-180,-1-7-90,-1 14 0,-20-3 0,-2 11-90,-25 16 0,11-8-90,11 20 0,2 4 0,-5-4-45,10 9 0,3 4 45,4 1-90,15 2 1,4 0 89,-3 2 135,24-3 0,5-1 45,-7-4-45,12-5 0,4-2 45,-3 1 0,-8-5 0,-3-1 90,-8 0-180,14 2 180,-32-11-90,10-3 0,-13-2-90,-26 2 0,19-3-495,-26-1 1,-6-2-406,9-1 237,-4-1 1,-2-1-417,-5-1 89,1 0 1080,2-17 0,6 12 0,3-12 0</inkml:trace>
  <inkml:trace contextRef="#ctx0" brushRef="#br0" timeOffset="49410">17892 2153 10681,'0'10'2608,"0"10"-2608,0 12 0,0 4 0,0 19 45,-2-3 0,4 2-990,13 10 900,-7-6 1,1 1-579,0-23 0,0 0 488,5 11 0,-4 0-404,-7 18 134,7-34 0,1 2-2024,-5 21 1,-2 0 2428,5-21 0,1 0 0,-5 17 0,-2-2 0,3-2 0</inkml:trace>
  <inkml:trace contextRef="#ctx0" brushRef="#br0" timeOffset="49877">18425 2917 12480,'-3'-24'1259,"19"11"-1259,-12-3-270,47 10-449,-28-2-766,11 3 1,3 2-764,6 2 1860,18-3 0,-15 4 0,2 0 0</inkml:trace>
  <inkml:trace contextRef="#ctx0" brushRef="#br0" timeOffset="50497">19545 2275 9422,'1'-20'2158,"1"0"-1528,1-8-540,-2 8 0,0-3 90,-1 8-180,-20 6 0,-2 1 0,-26 6 0,14 16 0,-3-10 0,13 31 0,2-18 0,11 21-180,-7-5-90,16 22 180,-8-11 90,18-5 0,9-1-855,24 9 855,-15-17 0,2-2 0,2-7 0,0-2 0,17 16 0,0 0 0,-2-3 0,-4-3 0,-7-2 78,-5 4-78,-5-10 0,-12 9 0,-3-15 90,-29 2-90,14-7 0,-42-1 0,24-2-720,-11-2 1,-3-2-630,-9 0 1349,5-1 0,0-1 0,0-1 0,-14 0 0</inkml:trace>
  <inkml:trace contextRef="#ctx0" brushRef="#br0" timeOffset="50944">19987 2220 9781,'-11'0'2879,"4"18"-2879,3 0 0,4 22 0,16-21 0,-13 17 0,13-23 0,-16 13 90,9-10-180,-7-2 90,7-2 0,-2 2 0,-6 0 0,9-4 0,-6 6 0,1-6 90,1 17-180,-1-5 90,1 12 90,1 13-90,1-8-45,-3-5 0,1 0-45,3 6-450,5 21 180,-5-32-359,0 5-91,-2-20-719,-2-3-180,1-4 1709,0-4 0,-2-2 0,2-1 0</inkml:trace>
  <inkml:trace contextRef="#ctx0" brushRef="#br0" timeOffset="51410">20085 2215 8612,'0'-6'990,"9"-4"-990,3 0 89,13-6-89,-2 5-179,15-7-811,-10 9-89,9-2-91,-8 6 1170,-2 3 0,-1 1 0,0 1 0</inkml:trace>
  <inkml:trace contextRef="#ctx0" brushRef="#br0" timeOffset="51594">20095 2583 8882,'47'-17'-2159,"5"13"2159,-14-13 0,2 17 0,-14 0 0</inkml:trace>
  <inkml:trace contextRef="#ctx0" brushRef="#br0" timeOffset="51760">20247 2858 10141,'27'-14'-270,"13"11"-719,-10-11-450,9 1 1439,5 10 0,-9-10 0,1 13 0</inkml:trace>
  <inkml:trace contextRef="#ctx0" brushRef="#br0" timeOffset="52176">21110 2234 9781,'-20'-24'585,"-12"2"0,1 1-585,12-2 45,-13 4 0,0 4 45,14 10-90,-6 2 0,9 3 0,-4 18 0,7-13 0,3 28 0,5 7 90,1-14-90,8 16 0,5 0-90,12-12 180,0 10-90,16-13 0,-14 2 0,0 0 90,15 3-90,-11-4 0,-5-1 179,-13-7-3391,3 14 3212,-12-16-90,-22 16-765,-8-22 1,-7-5 854,-7 2 0,-3-1 0,3 0 0,1-3 0,8-3 0,1-1 0</inkml:trace>
  <inkml:trace contextRef="#ctx0" brushRef="#br0" timeOffset="52632">21590 2226 10501,'0'-5'270,"0"1"-180,-16 1 0,13 0-90,-34 2 90,20-1-180,-21 2 180,9 0-90,-2 19-90,-18 1-270,15 4 135,8-3 0,1 1 135,4-6 0,2 32 90,16-25 0,23 5 0,-14-9 0,45-1-90,-26 1 135,11-5 0,2-1 45,9 7-90,-8-3 0,-1 0 90,2 2 450,16 15-360,-37-14-90,8 6 90,-25 0-90,5-8-180,-27 13 90,-17-15-315,3-3 0,-4-2-2170,-27 1 2035,29-5 1,-2-1 449,0-3 0,0 0 0,-18-1 0,21-1 0,-1 0 0</inkml:trace>
  <inkml:trace contextRef="#ctx0" brushRef="#br0" timeOffset="52944">21908 2138 10051,'20'-2'90,"3"-2"-90,0 1-90,3-1 90,0 0-90,4-1-90,1 2-629,1-1-720,10 2 539,-13 1 990,6-1 0,-18 2 0,-2 0 0</inkml:trace>
  <inkml:trace contextRef="#ctx0" brushRef="#br0" timeOffset="53148">22045 2300 9512,'-2'6'1259,"1"1"-1079,1 2 0,0 2-180,0 8 90,0-2-90,16 18-180,-12-9-180,12 9-540,-16-5-179,10 0 0,-8 3-1,8 1 1080,-10 1 0,0 0 0,0-1 0</inkml:trace>
  <inkml:trace contextRef="#ctx0" brushRef="#br0" timeOffset="53316">22000 2938 9062,'17'-10'809,"4"-1"-1978,12-5-90,-2-7-360,-2 19 1619,-1-23 0,4 17 0,-1-12 0</inkml:trace>
  <inkml:trace contextRef="#ctx0" brushRef="#br0" timeOffset="53682">22815 2274 9871,'0'-21'2249,"0"-1"-1889,0 3-90,-18-1 0,14 4-91,-28 1-89,28 2 180,-30 3-90,-8 3-90,0 4-90,9 10 0,2 6 0,0 21 0,9-2 0,1 3-602,0 26 602,10-27 0,2 0-90,2 19 90,4 0-90,3 0 0,0-6 90,28-2-90,-21-8 45,29-16 0,6-3 45,-11 6 0,14-11 0,3-4 0,-2-4 0,14-2 0,-24-3 0,-3-16-392,-6 12 212,-5-28 90,-5 17-270,-10-16-450,-2-13 271,-5 7-316,-6 1 1,-6 0 44,-17-8 315,11 15 1,-3 0 494,-8 3 0,1 2 0,-8-11 0,-10-7 0</inkml:trace>
  <inkml:trace contextRef="#ctx0" brushRef="#br0" timeOffset="54248">23247 2131 12120,'14'49'1079,"-10"-6"-989,11 2-805,-2-4 715,-10 6 0,9 3 0,-7-12 0,-2 0-90,0 19 90,1-11 0,0-2 0,-4 1 0,5 8 0,-4-28 143,6-5-143,-6-5-62,3-5 152,-2-4-90,1-3-90,-2-20 180,2-8-90,-2-14-90,2-5 90,-2-18 0,0 9-245,-1 4 1,0 0 244,0-13 0,0 12 0,0 1 90,0-4-291,0 12 1,0 2 380,0 8 540,0-4-720,0 47 0,15 32 0,-11 2 0,9-14 0,3 1-180,-6-1 0,-1 0-270,10 16-90,2-7 1,-2-1-181,-13 2-315,15-10 1,0-2 45,-13 0-1,13 3-269,-13-19 1482,-1-2 1,-2-7-1,-1-2 1</inkml:trace>
  <inkml:trace contextRef="#ctx0" brushRef="#br0" timeOffset="54444">23752 2083 11400,'6'-24'1530,"-2"1"-991,-1 8-89,-2 3 270,0 5-720,-1 23 0,0 17 0,-17 16-270,15-6 0,-1 1-557,-11-13 0,-1 0 332,12 11 1,3 3-1710,-12 1 0,1-1 2204,9-11 0,1 0 0,-4 11 0,0-2 0,5 15 0</inkml:trace>
  <inkml:trace contextRef="#ctx0" brushRef="#br0" timeOffset="72633">9808 4805 10141,'0'-9'1529,"-16"3"-1349,12-1 0,-12 3 0,16-2-90,0 3 899,-10-1-989,8 18 0,-8 10 0,10 11 0,0 25 0,17-16 0,-16-5 0,2-1-1089,28 7 1089,-28 12-381,23-13 291,-10-13-90,13 8 90,-4-24-270,6-1 180,-9-11 90,4-1 0,4-22 90,-10-7 0,11-26 0,-17 7 0,0-16 90,-10 24-90,-2-20 90,-2 28 0,0-6 0,0 14 954,-14 8-1044,10 1 427,-10 24-427,34 6-450,-2 24-809,5-7-2519,6 16 3778,-9-20 0,-1 10 0,-3-14 0</inkml:trace>
  <inkml:trace contextRef="#ctx0" brushRef="#br0" timeOffset="73026">10423 4903 9152,'0'16'989,"20"3"-989,0 26 0,3-13 90,8 2-180,-27-10 90,24-3 0,-25 0 360,28 1-360,-27-7-90,19-2 180,-20-9-180,4-26 180,-4-8-90,1-14 180,0-1 360,6-20-450,-4 25 89,8-23 181,-9 47 0,7 1-180,-9 15-180,10 0 0,-6 16 90,4-12-90,1 34-90,7-4 90,-4 12-1350,-1-13 1,2-2-1259,1 8 2608,12 11 0,-7-20 0,4-1 0</inkml:trace>
  <inkml:trace contextRef="#ctx0" brushRef="#br0" timeOffset="73794">11458 4882 10681,'-20'-12'1439,"14"1"-1259,-46-6-180,33 7 0,-36-4 0,28 10-90,-18 2 90,22 2 0,-9 15 0,21-12 0,1 25 0,9-7 0,18 7 0,9 16 0,-2-17-225,6-3 0,0 1 45,-8 3-936,31 8 757,-28-12-253,-11-2 342,8 0-180,-19 4 270,9-7 0,-12 9 1,0-16 732,-25 5-643,19-11 275,-37 0-365,38-4-90,-30 0 270,19-1 0,-5-18 0,27 1 0,25-18 90,10 19-1050,10-14 870,-8 19 135,-11-4 0,0-1-45,19 0 135,-11 2 0,-1 1-45,4-2 0,18-9 0,-32 10 90,2-4 0,-15-2-180,-8 5 180,-3-10-90,-5 10-90,-20-5 179,-4 10-179,-1 1 0,-15 5 0,23 2 0,-19 1 0,3 15 0,9-11 0,-5 25 0,20-5 0,0 7 0,9 3 0,0-6 90,22 1-180,-17-1 90,42 0 870,-26-4-2039,40 2 360,-21-11-181,-4-7 1,1-2 771,5-3 0,15-21 0,-20-5 0</inkml:trace>
  <inkml:trace contextRef="#ctx0" brushRef="#br0" timeOffset="73992">12117 4713 9691,'-16'-21'810,"12"1"-630,-29 4 450,14 5-181,-12 4-359,13 24-90,9 12 90,9 11-90,0-7 0,0 1 0,0 13-45,8-3 0,4 0 135,10 8-180,-2-8 0,1-1 90,0 5-1754,2-6 0,-3-1 585,-14-5 1169,26 13 0,-31-33 0,6-3 0</inkml:trace>
  <inkml:trace contextRef="#ctx0" brushRef="#br0" timeOffset="74143">11888 5176 9602,'-9'-5'1349,"-6"4"-1349,12-10 0,-5 5 0,34-5-90,-20 1-360,52-2-809,-29-1-741,32-3 2000,-10 0 0,1-1 0,0 2 0</inkml:trace>
  <inkml:trace contextRef="#ctx0" brushRef="#br0" timeOffset="74794">12963 4246 9871,'-28'-4'1260,"-2"1"-901,-4 2 91,-1 16-678,-4-11 498,0 36-180,-5-15-90,13 11 0,1 5 0,6-13 0,1 3-532,1 6 1,-1 5 0,4-3 576,3-2 0,4 3-105,-1 13 0,3 8 0,8-7-390,14-10 1,6-1-781,-1 8 1,4 5 0,5-10 1104,14-13 0,4-5 1,8 9-1,-1-3 0,-8-14 1,-1 0-1</inkml:trace>
  <inkml:trace contextRef="#ctx0" brushRef="#br0" timeOffset="75392">13917 4351 9691,'-20'-16'810,"1"1"-540,-30 4-270,14 4 0,-28 4 0,25 21-1623,-13-14 1623,20 32 0,3-32 90,5 36-25,7-8-155,8 11 180,31 17-90,-16-22 0,29-4 0,7 0 0,-9 7-548,4-13 0,3-1 548,4 10 0,-3-2-854,-3-1 944,-5-3 247,-8-3-247,-11-2 270,-1 5-360,-13-9 1503,-16 9-1503,-17-15-90,-31 4-539,6-12 930,-2-2-2370,0-5 719,15-16 1202,-9 11 1,22-34 0,2 10 0</inkml:trace>
  <inkml:trace contextRef="#ctx0" brushRef="#br0" timeOffset="75759">13675 4074 10141,'8'-6'3418,"-1"15"-3148,-7 18 90,0 32-1400,0 0 1085,0-22 0,0 0-45,0 26 0,0-29 0,0 1 0,0 1 0,0 0 0,0 1 0,0 0 0,0 1 0,0 0-45,-1-2 0,2 1-180,5 15 1,0-1-136,-5-14 0,1 1-900,10 23 1,0-2-629,-9 3 763,8-23 1,1-2 1124,-2 7 0,7-4 0,-4-4 0</inkml:trace>
  <inkml:trace contextRef="#ctx0" brushRef="#br0" timeOffset="76143">14293 5028 12120,'4'-7'1529,"4"1"-1439,1 1-90,13-3-90,-5 1-1259,25-5-630,-12 3-719,18-4 2574,-7 4 0,4-1 1,3 1-1</inkml:trace>
  <inkml:trace contextRef="#ctx0" brushRef="#br0" timeOffset="76699">15290 4146 10051,'13'-10'990,"-3"0"-990,-30 5 90,-6 18-180,-14-8 90,2 35-976,6-21 886,-1 22 90,1-6 0,-7 18 0,13-11 0,4 13 90,15-17-180,7 1 96,25 14-6,-19-12 0,19-13 0,7-1-90,-8-1 0,2-2 90,4-4 0,4 0 0,11 11 0,-1-1 0,7 4 45,-14-9 0,-2 0-45,-2 0 0,-6 5 0,-13-13 90,-13-2-90,5-2 0,-27 5-180,-13-6-135,2-2 1,-2-1-676,-24-2 84,-3 1-713,19-7 1619,2-1 0,2 0 0,2 0 0</inkml:trace>
  <inkml:trace contextRef="#ctx0" brushRef="#br0" timeOffset="77145">16018 4238 10951,'-25'-14'809,"-13"0"-629,33 7 0,-37 0-90,22 5-90,-21 0 0,-8 2 90,13 18-180,-25 4 180,31 1-90,-9 25-180,27-28 180,2 27 0,10-19-90,21 0 0,-15 1 45,27-6 0,7 0 45,-5 11-703,16-4 1,2-2 702,4 5 45,-11-5 0,-2 0-45,3 2 0,-18-10 0,-3 0 0,0 4 332,-11 1-332,-2-2 90,-12 12 0,-16-10-90,-20 16 0,-12-19-45,8-4 0,-2-1-569,-13-1 344,19-5 0,-1-3-764,0-4 0,2-2-495,-14 2 1529,12-12 0,3-1 0,4 4 0,-3-13 0</inkml:trace>
  <inkml:trace contextRef="#ctx0" brushRef="#br0" timeOffset="77642">15713 4010 10501,'-4'-4'1619,"-1"1"-1259,2 2 270,1 16-541,1 14 136,0 13 0,2 5-180,8-12 0,2 2-1206,-4 7 1,-2 6-1,2-6 1161,5-5 0,0 0 30,-2 5 0,0 4 0,0-3-436,0-4 0,0-2 406,-1 13 0,1-1 0,5-16 0,-1-2-90,-5 31 90,4-5-360,-6-22 0,-2-1-270,1 12-866,-2-13 1,0-2-573,0-7 2068,-3 3 0,-1-21 0,0-3 0</inkml:trace>
  <inkml:trace contextRef="#ctx0" brushRef="#br0" timeOffset="77883">15738 4346 10591,'0'-26'1079,"0"-1"-899,0 2-90,0-2 0,24 3 0,-18 0-90,39 2 0,-24-1 0,19 3-180,14-6-360,-12 8-315,-4 5 1,1 2-315,6 2-206,-8 4 1,0 1 1374,3 3 0,4 1 0,-19 0 0</inkml:trace>
  <inkml:trace contextRef="#ctx0" brushRef="#br0" timeOffset="78092">15887 4580 10501,'-4'6'540,"1"-1"-540,23-3-540,4-1-180,25-1-179,-11 0-1,3 0-89,-11 0 989,-2 0 0,1 0 0,-1 0 0</inkml:trace>
  <inkml:trace contextRef="#ctx0" brushRef="#br0" timeOffset="78293">15902 4989 10231,'13'0'1439,"8"0"-2248,30-13-361,-7 10-449,-11-2 0,0-2 1619,10-4 0,14 8 0,-16-7 0</inkml:trace>
  <inkml:trace contextRef="#ctx0" brushRef="#br0" timeOffset="78745">16738 4185 11400,'-15'-16'990,"11"2"-990,-31 0 180,18 1-180,-17 2 180,6 2-180,-3 6 0,-3 0-90,-3 3 90,-1 0 90,-11 15-90,14 6-90,-6 21 0,28-7 90,3 6-90,10-8 90,29 2-235,-5 4 190,13-9 0,3 0-232,-14-7 1,0 0 321,24 17 0,1-2-90,-21-15 0,1-1 45,18 13 0,0 0 0,3 3 0,-21-15 0,-2 0 90,10 13-90,-17-11 90,-3 12-180,-15-18 0,-26 11-270,-14-16-269,-12 5-496,11-12 1,0-3-405,-10 2 1529,9-3 0,2-1 0,-4-2 0,-7 0 0</inkml:trace>
  <inkml:trace contextRef="#ctx0" brushRef="#br0" timeOffset="79125">17242 4134 11760,'-19'-6'720,"15"0"-720,-32-1 0,32 1-90,-29 1 180,29 1-180,-20 3 180,16-1-90,-3 24-90,5 7 90,6 14-90,21 20 0,8-21-602,-9-12 1,1-1 691,21 14 90,-10 0-323,2 1 233,-11-16 0,1 1 90,9 14-90,-9-10 0,-3-1 0,-2 2 0,-3 6 0,-11-17 90,-5-4-180,0 1 90,-20 2 0,-14-5-45,2-5 0,-3-2-315,-26 1-854,15-5 0,-1-1-1287,-12-3 2501,20-1 0,1 0 0,-14-1 0,3 0 0</inkml:trace>
  <inkml:trace contextRef="#ctx0" brushRef="#br0" timeOffset="79609">17682 4023 10231,'27'-13'450,"18"0"-450,7-6-450,-1 7-720,-8 3 1,-1 0-540,-2 3 1709,13 1 0,-22 4 0,-2 1 0</inkml:trace>
  <inkml:trace contextRef="#ctx0" brushRef="#br0" timeOffset="79825">17870 4231 10501,'18'14'1529,"-4"9"-1529,-14 10-90,0 7-270,0-2-2213,0 6 1044,0 5-1,0 2 1530,0 4 0,0-3 0,0 0 0</inkml:trace>
  <inkml:trace contextRef="#ctx0" brushRef="#br0" timeOffset="80009">17812 5031 12210,'-2'-27'0,"23"12"-540,-15-6-269,41 11-2249,-9-18 1079,14 6 1865,7-6 1,-11 3 0,1 1 0</inkml:trace>
  <inkml:trace contextRef="#ctx0" brushRef="#br0" timeOffset="80430">18647 4034 10231,'0'-9'720,"0"1"-1,-8 4-449,-1 2-180,-5 1 0,1 1-90,2 14 0,-2-11 180,1 24-90,-8-3-90,4 9 0,-8 24 90,11-15-90,6-2 0,1 1-516,2 12 516,2-19 0,2 2 0,9-1 0,1-1 0,-5 14 0,13-10 0,5-3 0,10 0 0,-5-11 0,4-3 0,19-4 0,-7-8 0,-1-2 0,0-4 0,0-9 0,-3-6 0,-6-12 45,-10 1 0,-2-3-45,-3-15-90,-4-22 90,-11 20-90,-25-15 45,5 25 0,-3 2-180,-3 7 0,-4 1-405,-10-14 1,-1 1-541,-13-2 405,18 17 1,-1 2-945,-9 0 1709,3 9 0,7 4 0,4 2 0</inkml:trace>
  <inkml:trace contextRef="#ctx0" brushRef="#br0" timeOffset="80909">19440 4051 11311,'-25'-9'539,"-10"4"-269,23 23-270,-5 1 90,8 45-90,9-15-1770,0-1 0,0 2 1860,0 15-90,0-23 0,0 2 0,0-3 0,0-1-90,0 18 90,6-15 0,2-2 0,-5-2 816,11 9-1175,-14-30 551,0-3-282,0-56 0,0 13 90,0-17 0,0-3-213,0-10 348,-1 2 0,2 0-119,8 18 1,-1 1 118,-6-11 0,1-1 89,14 1 1,0 4-135,-13-19 180,11 18 0,-1 4 0,-11 8-90,16 2-180,-10 25 0,7 4 0,-2 27 0,1-4 90,0 24-90,12 15-90,-7-10-965,0-4 1,-1 1 244,5 10 270,-9-21 1,1 0 131,8 8-1031,-3-3-90,2-7 1529,-2-5 0,2-7 0,-1-4 0</inkml:trace>
  <inkml:trace contextRef="#ctx0" brushRef="#br0" timeOffset="81095">19987 3997 11041,'-16'-18'1349,"12"5"-1349,-21 5 0,23 30 0,-8 2 0,1 27 0,7-2-1718,-8-3 1,0 1 728,6-8 0,1 1 989,-3 7 0,-1 5 0,0-4 0,2-1 0,-1-2 0,-1 15 0,0 0 0</inkml:trace>
  <inkml:trace contextRef="#ctx0" brushRef="#br0" timeOffset="82775">20842 3841 9062,'-3'0'3778,"-10"0"-3868,-19 0 90,-3 0 0,-7 13 0,8-9 0,-22 19-270,25-21-450,-14 16 540,24-16-359,-4 9 629,15-10-90,3 6 0,6-6-90,1 5 90,0 2 0,0 3 90,0 4-90,0 0-90,0 3 90,0 3 0,-17 18 90,12-5-135,-12-1 0,0 1 45,12 9 45,-4-2 0,0 0-651,9 8 426,0 17 180,0-20 0,0-2 0,23-2-90,7 13 90,12-16 45,-14-9 0,-1-1-45,8 0-45,-7-8 0,0-1 135,4 0-180,6 2 180,-16-9 0,-1-3-90,-3-1 0,3 0 0,-5-2-180,3 0-180,-10-4-3441,0 1 3801,-5 0 0,-1 0 0,-1-1 0</inkml:trace>
  <inkml:trace contextRef="#ctx0" brushRef="#br0" timeOffset="84425">20725 4067 8702,'0'-13'900,"0"0"-631,0 6-179,0 0-90,0 4 90,-11-1-90,8 2 180,-8-3 90,1 1-270,8-1 0,-13 1-90,14 0 360,-13 1-450,7-2 540,-14 0-360,8 0 0,-13-2 0,9 4-90,-15-1 180,11 2-90,-25 2 0,21-1-90,-23 1 0,26 15 90,-10-11 0,18 11 0,-3-5 0,11-8 90,2 8-180,3-1 180,0 2-90,1 8 0,0 4 0,0-5 0,15 10-90,-11-10 180,10 9-90,-3-9 0,-9 3 0,9-5 0,-11 0 0,6 0 0,-5 11 0,5-8 0,-6 19 0,0-16 0,0 22 90,0-17-90,0 13 0,0 3 0,0-9 0,0 28 0,16-28 0,-13 28 0,27-29-626,-26 11 626,21-17-308,-22-1 308,18-2 0,-9 4 0,0-9 270,4 6-90,-10-14 876,5-1-966,-6-7 237,-1-1-327,-1-2 90,-2-17-180,0-2 90,-1-13 90,0 8-180,0 6 180,21 9-90,6 3-270,14 4-359,2 0-361,-4 1-269,6 0-1471,4 1 2730,6-1 0,3 1 0,4 0 0</inkml:trace>
  <inkml:trace contextRef="#ctx0" brushRef="#br0" timeOffset="85509">21085 3841 9602,'-15'-2'449,"1"1"-449,0 0 0,0 1 0,2 0 0,-1 0 0,2 0-270,0 15-539,2-12-271,2 12 1080,2-1 0,2-1 0,3 13 0</inkml:trace>
  <inkml:trace contextRef="#ctx0" brushRef="#br0" timeOffset="85659">21215 3851 9871,'-25'13'0,"-8"-10"-359,29 27-1171,-23-14-640,23 17 2170,-10-3 0,3 3 0,-3 0 0</inkml:trace>
  <inkml:trace contextRef="#ctx0" brushRef="#br0" timeOffset="86259">21740 4450 10411,'-19'-10'360,"14"-11"-360,-37 18-90,24-18 90,-20 20 0,10-7 0,0 8 0,-7 15 0,10-11 0,-6 27-90,21-7 0,1 8-90,9 0 90,0-10-90,27-10 90,9 6 90,15-16 0,-16 4 0,-1-3 90,10-22-45,-9 7 0,-1-2 135,0-23 90,7-1 450,-22 0-541,-8 8 271,-4-15-450,-7 23 0,-19-4 90,15 12-90,-30 7 0,30 20 0,-23 11-90,24 13-180,-8 14-89,11-17-1,0 7-90,20-14 0,-16-5-359,36-3 629,-9-9 90,9-4 0,17-6 90,-24-18 90,19-7 180,-26-11-842,4-1 1111,-15 9-471,-7-2 471,1 2 181,-8-10-450,3 11 0,-4-10-180,0 21 0,-12 2-180,10 25 0,-10 13-90,12 10 366,0 4-2615,20 9 990,-14-11 1439,11-7 0,5-1 0,7 0 0,20 6 0</inkml:trace>
  <inkml:trace contextRef="#ctx0" brushRef="#br0" timeOffset="86509">22592 4094 10681,'-14'-16'1349,"10"0"-1259,-10 7 90,-1 2 719,11 3-899,-10 24 0,14 28 0,0 5-691,-2-17 0,4-1 691,15 13-180,-13 2-293,28-1-157,-21-15 0,-2 0-179,10 15-46,-5-12 1,0-1-136,-1-2-179,2 6 1169,1-22 0,-15-5 0,5-2 0</inkml:trace>
  <inkml:trace contextRef="#ctx0" brushRef="#br0" timeOffset="86630">22375 4478 8882,'0'-20'-270,"0"2"-270,0 0-449,29 2-338,-22-4 1327,56 3 0,-34-5 0,31 1 0</inkml:trace>
  <inkml:trace contextRef="#ctx0" brushRef="#br0" timeOffset="87092">22735 3964 9781,'0'-6'1080,"0"1"-990,0 1 1079,0 1-1169,0 19 0,10-13 90,-7 39-180,16-1 90,-17 12 45,8-10 0,0 0-296,-2 13 206,3-7 0,1 0-436,1 6 436,-4-20 0,0 0-225,8 20 90,-4-19-89,6 11 179,-10-30-270,6-2 270,-9-12 327,10-26-237,-5 17 675,7-45-136,6 8-179,-2-15-135,-5 19 0,2 2 45,3-6-180,10-13 0,-18 32 0,4 4-90,-9 15 0,-2 5 0,2 19-180,-3-14-540,1 36-629,-1-21-270,0 20-180,2-8 1799,0 0 0,2-2 0,1 0 0</inkml:trace>
  <inkml:trace contextRef="#ctx0" brushRef="#br0" timeOffset="87360">23380 3686 11041,'21'28'-270,"10"-13"-1079,-27 11-270,23-7 899,-23 9 720,14-10 0,-17 2 0,5-9 0</inkml:trace>
  <inkml:trace contextRef="#ctx0" brushRef="#br0" timeOffset="87492">23497 3701 10681,'36'-11'180,"-3"2"-810,-10 32-809,-3 7-360,-11 15 1799,-2 2 0,-2-7 0,2 3 0</inkml:trace>
  <inkml:trace contextRef="#ctx0" brushRef="#br0" timeOffset="88158">23655 3482 10231,'0'-9'1529,"0"1"-1169,0 3-270,0 1 0,14 1 180,-10 1-270,19 1 0,-11 0 90,5 1-90,12 0 0,-6 13 0,15-9 0,-2 9 0,6 0-1227,6-10 1227,4 19 0,4-20 0,5 15 0,-17-12 0,0 0-45,-11 2 0,1 2 0,18-1 0,0 0 225,-1 3-135,-11 0 0,-4 1-45,-10 1 0,3 17 0,-27-12 0,-24 18 0,-2-12 0,-21 23 0,22-16-698,-8 11 698,28-8 0,-10 0 0,13 4 0,0 19 0,0-11 0,6-5 0,5 0 0,11 7 0,-1-5 0,0 1-90,2 7 135,-2-18 0,-1 0-45,-6 12 0,17-1 0,-20-3 0,10-2 0,-19-2 1050,16-5-1050,-16 8 0,4-13 90,-26 11-180,15-21 90,-30-4 0,-7-4-180,8-2-225,-14-2 1,-2-2-766,2-3-89,11-10 0,0 0-450,-4 5 1727,-7-34 1,23 22-1,3-17 1</inkml:trace>
  <inkml:trace contextRef="#ctx0" brushRef="#br0" timeOffset="88608">24697 3331 11940,'13'-4'1170,"5"2"-1081,17 2 91,-5 0-90,4 17-90,-3-12 0,-5 18 0,2 3 0,18-1 0,-5 12 0,1 4-695,-16-14 1,0 0 694,7 10 0,-2 3 0,-9-7 0,-2 0 0,-2 2 0,-2 1 90,-1 2 0,-2 2-45,-2 1 0,-2 2-45,-3 1 0,-1 1 0,0 1 0,-5 2 0,-8-3 0,-4 3 0,0-2-45,-1 7 0,-3 1 45,-10 4 0,-5 5 0,0-6-882,1-7 1,-1-2 641,3-7 0,-2 1 0,1-4-390,-2 0 1,1-3-451,-2-2 1,-1-2-225,4-3 0,0-1 1221,1-3 0,0-2 1,-23 13-1,2-6 1</inkml:trace>
  <inkml:trace contextRef="#ctx0" brushRef="#br0" timeOffset="88896">25795 3955 14369,'12'-3'0,"-3"-2"-180,-2 3-360,-2-2 540,-1 2 0,-2 0 0,-1 1 0</inkml:trace>
  <inkml:trace contextRef="#ctx0" brushRef="#br0" timeOffset="92974">6630 6914 6993,'0'28'270,"0"0"-270,0-2 0,0-2 0,0-3 0,0-3 540,0 1-361,16-10 181,6-15-270,17 2 540,3-11-1,-7 15-269,-7 0 630,-14 14-900,-7 5 90,-7 12-180,-19-2 0,-6-14-90,-24 6-90,8-13-1437,-1 4 447,11-6-457,0-6 1627,1 0 0,0 0 0,0 0 0</inkml:trace>
  <inkml:trace contextRef="#ctx0" brushRef="#br0" timeOffset="93258">7077 7234 9242,'11'-19'1979,"5"-7"-1800,-1 23 91,6-20-180,-8 20 90,5-16-90,-11 17 90,1-4-90,-5 21-90,-2 6 0,-24 10-90,-8 21 90,-15-15-873,22-11 0,0 1-386,-19 11-1080,-2 2-642,-3-2 2981,-2 0 0,-1-3 0,-1-1 0</inkml:trace>
  <inkml:trace contextRef="#ctx0" brushRef="#br0" timeOffset="94158">7930 6668 10861,'-3'-4'719,"21"17"-629,7 15-90,0 10-90,25 6-1889,-27-4 1979,26 5-1259,-11 6-91,0 1 630,-18-24 1,0 0-175,0-1 0,0 1 894,1 0 0,-1 0 0,1-1 0,0-2 0,20 27 0</inkml:trace>
  <inkml:trace contextRef="#ctx0" brushRef="#br0" timeOffset="94380">8517 6679 10771,'-27'-17'450,"0"2"-360,0 8-1,2 3-178,-5 4 89,-12 18 0,7 15-2831,4-2 1,0 3 2830,12-4 0,1 1-45,-7 4 0,1-1 521,-7 19-2005,5 1 50,11-18 0,3 2 1479,-1 18 0,6-22 0,1-1 0,5 11 0</inkml:trace>
  <inkml:trace contextRef="#ctx0" brushRef="#br0" timeOffset="94714">8915 6986 10051,'-58'0'270,"25"15"-270,-17-11 0,30 30 0,-20-18 0,24 18 0,-12-7-90,23 1 360,-12 10-270,17-10 0,43 9 90,-14-24-311,4-3 1,2-2 130,12-7 90,2 4 0,3-5 45,-18-8 0,-1-5-45,17-15-45,-16 3 0,-4-4 45,-8-15-90,-1-15 180,-21 23-135,-21 1 0,-6 2-135,-1 2-405,-13 6 1,-3 4-226,5 11 810,-22 0 0,27 10 0,-6 0 0</inkml:trace>
  <inkml:trace contextRef="#ctx0" brushRef="#br0" timeOffset="95075">9562 6940 9871,'-49'0'540,"1"0"-540,23 18 0,-12-13 0,33 26 0,-24-28 90,26 24 0,-9-9-90,31 10-90,10-4 90,13-11 0,21-6 90,-22-7-45,-8-8 0,-1-1-135,3 5 90,4-26 270,-19 10 90,-6 3-91,-7-12-179,-4 14-90,-4-8-90,-20 11 90,3 5 0,-5 46-90,10-18-1619,12 45-90,0-37 1799,0 9 0,16-17 0,4-1 0</inkml:trace>
  <inkml:trace contextRef="#ctx0" brushRef="#br0" timeOffset="95244">9708 6373 9781,'-31'-9'90,"-15"2"-90,11 25-90,-20 16-1259,25 14 1349,13-7 0,3 2 0,3 18 0,9-20 0,0 0 0</inkml:trace>
  <inkml:trace contextRef="#ctx0" brushRef="#br0" timeOffset="95528">10477 6568 12390,'-24'-12'180,"11"2"-270,-9 6 90,13 24 0,-4 1 0,8 11 0,4 4 0,1 16-739,0-1 1,0 1 18,0 13-314,7-10 0,5-1-136,8 6 675,-9-23 1,1-1 494,18 22 0,-26-19 0,10 7 0</inkml:trace>
  <inkml:trace contextRef="#ctx0" brushRef="#br0" timeOffset="96266">10368 7087 9512,'0'-29'90,"-7"1"-180,5-7 90,-5 9-90,28-9-90,-15 20-360,53 2 180,-33 10 90,11 0 1,3 6 269,6 17 0,15-15 0,-27 20 0,-2 1 0,19-7 0,-10 7 0,-1 2-399,4-3 399,7 6 90,-22-14 89,-5 0 361,-7-4 0,-3-2-540,-5-2 270,-5-2-1,-2-1-89,-23-3 219,-5-1-489,0-18 90,-5 12 0,28-28-90,-20 28 90,20-21 0,-9 16 0,29-1 0,3 3 0,1 22 0,13 1-89,-11 2-271,17 6 180,-8-21-360,2 17 360,-14-18 90,14-11 90,-19-16 360,7-23-180,-16 7 540,-2-20-271,-3 23-744,-1-12 745,0 17-270,0 2-180,-15 5 0,11-1 90,-12 11-90,16 19 90,0 22-180,21 12 90,-16 6-727,37-7 817,-24 0-180,6-10 0,2-2-180,7 12-45,-5-10 0,2-2-44,6-1 89,10-3 0,-14-10 612,-2-9-342,-1 3 0,-2-4 0,-2-23 0,-4 17 180,0-53 180,-10 35-90,-5-10 0,-2-3 180,-4-1-91,-9 5 1,-2 1-90,6-4 0,-29-9-360,31 13 90,-28 11 540,26 0-450,-12 34-90,17 15-90,18 32 90,-13-4-810,10-16 1,3-1-271,1 10-269,-1-11 0,-1-1 1474,3 5 1,6 4 0,-12-18 0</inkml:trace>
  <inkml:trace contextRef="#ctx0" brushRef="#br0" timeOffset="96412">11588 7026 9781,'0'-18'180,"0"1"-180,0 3-180,0 0-89,17 4-451,-12-2-180,34 2-539,-34-1 1439,45 2 0,-29 1 0,24 1 0</inkml:trace>
  <inkml:trace contextRef="#ctx0" brushRef="#br0" timeOffset="96778">10710 6636 8702,'0'-15'1529,"21"-7"-1079,-3 5 359,19-13-719,-21 11 90,15-6-180,-17 5 90,16 0-90,-6 0-90,10-8 180,-8 9-90,12-7 0,-20 17 0,3-1 0,-11 8 90,-1 1-270,0 1-449,-2 0-811,1 21-269,2-16 1709,7 33 0,-1-12 0,5 18 0</inkml:trace>
  <inkml:trace contextRef="#ctx0" brushRef="#br0" timeOffset="96958">11675 6069 10051,'-17'-15'180,"13"1"-90,-31 5-180,13 4 90,-20 24-1259,11-14-270,1 44 1529,14-23 0,0 26 0,2-7 0</inkml:trace>
  <inkml:trace contextRef="#ctx0" brushRef="#br0" timeOffset="97424">11292 6977 8342,'-8'0'720,"1"0"-450,0 0 0,1 0 89,-1 0 541,-5 0-450,2 0-91,-6-8-269,8 6 90,-3-5 0,3 1-90,0 5 0,1-10 0,-6 5-90,3-2 90,-9-1-90,6 5-90,-8 0 90,5 2 0,-25 17 0,13 10 0,-3-2 0,1 4-360,-4 18-854,8-12 0,0-1-1300,3 8 2514,0 9 0,18-19 0,4-2 0</inkml:trace>
  <inkml:trace contextRef="#ctx0" brushRef="#br0" timeOffset="98008">12497 6828 9781,'0'-19'1350,"-20"1"-1081,15 4-269,-32 4 180,33 2 180,-27 4-270,13 2-90,-8 19 0,-4 10 0,13 9-180,-1 20-359,11-21-1154,3 12 164,4-18 0,29-2 1529,-5-5 0,30-10 0,-11-4 0</inkml:trace>
  <inkml:trace contextRef="#ctx0" brushRef="#br0" timeOffset="98330">12888 6862 9691,'-46'0'1440,"16"16"-1350,-7-13 0,20 29-1,-22-9 1,26 7 0,0 11 0,13-18-180,0 6 90,25-6-90,7-13-45,-1 0 1,3-1 44,18-8 90,-15-5 0,0-2 90,7 2-135,-7-22 0,-1-5 225,-4 8-46,-12-12 1,-5-1 45,-8 5 0,-7-16-90,0 22-180,-21-1 90,16 12 0,-32 7-450,34 17-1708,-13 10-1080,16 18 3238,21 0 0,-16-15 0,16-6 0</inkml:trace>
  <inkml:trace contextRef="#ctx0" brushRef="#br0" timeOffset="98557">12898 6087 9512,'28'-23'179,"-20"3"-89,44 11-90,-22 4 0,18 30 0,-20 16-539,0 14-1793,-25-9 1,-3 1 2331,10 18 0,-9-20 0,-2 2 0,1-13 0,0 0 0</inkml:trace>
  <inkml:trace contextRef="#ctx0" brushRef="#br0" timeOffset="99141">14033 6726 11041,'-7'-24'359,"0"3"-359,1 5 180,1 3-90,2 24-90,1 21 0,12 13 0,1 6 0,-9-14 0,1 2-1131,8 5 1,4 2-1,-1-4 1131,-6-8 0,1-1 0,7 20 0,0-2-28,-1 3 28,-6-15 0,0-2 0,-3-2 90,3 4-809,-2-19-91,-6-9 181,2-18 3827,-3-18-3198,-18-13-270,13-9-136,-12 2 496,0-6-180,13-6 180,-9 11 0,-1-2 0,12 11 0,1-1 135,-5-26 0,1 0-580,5 28 0,0 2 445,-2-10 0,4 3 0,17-3 90,-15 9 90,29 12 90,-16 9-270,10 23-90,-11 15 90,4 25-180,-18-5 79,7 2-79,-9-16 811,0-1-811,0-3-2969,-18-3 3059,13-2 0,-28-11 0,14-2 0</inkml:trace>
  <inkml:trace contextRef="#ctx0" brushRef="#br0" timeOffset="99358">14552 6122 9871,'8'-1'1170,"0"0"-631,-1 22-359,-2-16-90,1 36 0,-1 9-90,1-7 45,1 20 0,-1 3-749,1-1 704,-1-6 0,0 0 0,-1-25 0,0 1-600,2 11 1,0 6-1,-1-6 150,0-11 1,0 0-496,3 26 1,-2-2-315,0-12 1296,-2 4 0,-4-26 1,-1-3-1</inkml:trace>
  <inkml:trace contextRef="#ctx0" brushRef="#br0" timeOffset="99592">14480 6745 8882,'0'-36'-90,"0"7"90,0-3 90,21 13 0,2 1-90,27 13 0,-14 22 90,5-13-90,-10 34 0,16-10 0,-10 9 45,-7-13 0,1-1-45,4 3 0,-7-5 0,1-3 0,3-4-90,8 9-360,-13-21 90,-1 7-269,0-9-631,9 0 673,-6-17 587,4 12 0,-9-33 0,-3 11 0</inkml:trace>
  <inkml:trace contextRef="#ctx0" brushRef="#br0" timeOffset="99741">15268 6640 9332,'0'-28'899,"0"5"-539,0 2 629,-18 4-809,-2 8-90,-2 16-90,7 12 0,15 19-180,0 2-1259,22 4 180,-17-11 0,40-6-540,-26-18 1799,22 6 0,-10-13 0,3 6 0</inkml:trace>
  <inkml:trace contextRef="#ctx0" brushRef="#br0" timeOffset="99973">15073 6381 9961,'-7'-12'540,"2"0"-450,4 4-90,1 0 90,27 4-90,-21-2 0,51 3 0,-34 1 90,26 1-270,1 1 180,-15 25-360,17 4-180,-36 14-269,10-3-181,-24-10 1,5 0 989,-7-4 0,0-1 0,0-3 0</inkml:trace>
  <inkml:trace contextRef="#ctx0" brushRef="#br0" timeOffset="100142">15398 5794 10501,'16'-12'270,"-4"5"-360,13 4 90,-3 29-180,-6-4-899,2 30-849,-7-6 39,-4 10 1775,-2 8 0,-2-28 0,-1 0 0,0 1 0,-1 0 0</inkml:trace>
  <inkml:trace contextRef="#ctx0" brushRef="#br0" timeOffset="100424">16440 6258 10951,'-45'-14'-90,"1"5"90,0 5 0,1 3 90,2 17-180,2-12 90,6 32 0,-5-6 0,16 9-540,1 13 0,16-23-1079,26 15 540,-16-21 1079,38 3 0,-38-13 0,16-1 0</inkml:trace>
  <inkml:trace contextRef="#ctx0" brushRef="#br0" timeOffset="100840">16115 5957 10321,'0'-8'1439,"0"0"-89,0 2-991,0 19-359,0 42-90,0 1-860,4-9 1,2 9 0,0-5 949,1-10 0,1 1 0,-2 13 0,0 7 0,1-7-45,3-13 0,0-1-405,-8 3 0,-3 3 1,2-4-46,6-5 0,0-3-90,-6 9 1,-1-1-158,5 9-518,-5-10 1260,0-6 0,0-8 0,0-5 0</inkml:trace>
  <inkml:trace contextRef="#ctx0" brushRef="#br0" timeOffset="101024">15955 6493 8972,'0'-22'0,"0"0"0,19-10 0,-15 8-90,32-18-180,-9 18-989,22-15 269,-6 18 865,1-3 1,-10 8-1,2 2 1</inkml:trace>
  <inkml:trace contextRef="#ctx0" brushRef="#br0" timeOffset="101508">16530 6592 9332,'0'-4'1619,"0"17"-1080,17 7-539,1 23 0,2-7 90,1 3-90,-18-12 270,11 1 90,-12-4 0,11-1 359,-5-4-719,0-3 0,-1-8 0,-5-2 0,-1-28-90,0-9-89,-1-15-91,0-3-90,0 8-719,0-24 179,0 16-180,9 8 1,1 1-1038,-6-2 2117,29-6 0,-30 24 0,11 5 0</inkml:trace>
  <inkml:trace contextRef="#ctx0" brushRef="#br0" timeOffset="101791">17140 6563 10231,'-46'0'1619,"-3"0"-1619,11 0 90,1 0-90,11 15 0,2 1-90,-2 2 180,13 17-90,0-22 0,33 35 0,-15-28 0,23-3 0,5-3 0,-8-4 0,11-5 0,1-3 0,-3 0 0,8-2 90,-19-15-180,-4-2-719,-9-17-91,-3-1-359,-34 6-180,20 2 1439,-24 17 0,-4 3 0,11-11 0,-34 2 0</inkml:trace>
  <inkml:trace contextRef="#ctx0" brushRef="#br0" timeOffset="102141">17477 6594 9332,'16'0'629,"-1"0"-539,0 0 0,-4 15-90,1 4 0,-8 10-90,0 9 180,-3-13-90,-1 24 0,-14-27-1259,10 12 809,-19-27 270,20-17 180,-6-15 0,9-9 360,0-20 0,19 19 90,-14-27-360,29 29 269,-30-6-359,21 20 0,-14 9-180,10 51-449,-7-15-226,-4 13 1,1 1-675,3-6 1529,8 9 0,-1-28 0,3-4 0</inkml:trace>
  <inkml:trace contextRef="#ctx0" brushRef="#br0" timeOffset="102524">18008 6478 8972,'-17'-10'630,"-3"3"-541,-1 22 181,-8-12-270,27 31 0,-10-6 0,12 10-90,18 10 90,-13-19-90,22-9 0,5-3 180,-8-4-90,12-6 0,2-2 180,-4-5-90,10 0 270,-19-17-90,-2 13 90,-11-31-1,-2 11-89,-29-17-180,-4 5-90,-24 15 0,9 9 0,-12 12 0,21 23 0,-10 14 0,25 13-135,5-9 0,4 1-671,5 14 671,-2-16 0,4-1-135,17 20 180,-14-1-90,13-31 0,3 1 0,-9 8 0,-1 0-269,13 15-168,-13-13 0,-4-1 78,-7 0-810,0 13 213,-19-27 1136,15 2 0,-48-16 0,10-2 0</inkml:trace>
  <inkml:trace contextRef="#ctx0" brushRef="#br0" timeOffset="102957">18827 6273 10141,'-49'0'0,"5"0"-90,14-1 180,3 1-90,2 18 0,4-13-90,0 30 90,11-8-90,0 19 90,10-6 0,29-3-90,-22-13 180,53-2-90,-35-1-45,8-9 0,3 0 135,5 4-90,9 6 0,-17-13 0,-17 5 90,-1-8-180,-15 3-629,-29-2-1,22-2-225,-27 0 1,-5-3 944,14 1 0,-37 0 0,30-3 0</inkml:trace>
  <inkml:trace contextRef="#ctx0" brushRef="#br0" timeOffset="103227">19063 6589 8522,'38'0'90,"-3"0"-90,0 0 0,-6 0 0,-3 0 0,-5 0-90,-4-13 180,-4 9-90,-3-23 0,-5 9 90,-2-17-90,-22 8 270,-8-7 90,3 15-180,-25 3 179,29 1-89,-26 13 0,17-10 270,-12 11-360,12-2-90,-3 21 0,12 6-90,12 26-180,0-9-841,8 4 391,22-13-270,-17 2-89,43-4 989,-5 6 0,14-13 0,-26-11 0,0 1 0</inkml:trace>
  <inkml:trace contextRef="#ctx0" brushRef="#br0" timeOffset="103508">19583 6353 9422,'-24'-4'359,"-8"2"-269,28 17-90,-9 2 0,31 3 0,5 21 0,0-25 0,18 34 0,-15-24 90,1 6 0,8-4-90,-22-9 0,4 8 0,-8-15-449,-31 3 89,17-11-900,-37 0-539,13-4 1799,-18 0 0,18-14 0,9-4 0</inkml:trace>
  <inkml:trace contextRef="#ctx0" brushRef="#br0" timeOffset="103841">19972 6408 7982,'-24'-9'630,"18"3"-450,-35 0-90,36 1-180,-33 0 90,32 1 0,-29-1 90,22 3-90,-5 15 0,33 5 0,15 20 90,14-9 90,-5 1 180,3 2-181,-14-8 451,9 16-450,-13-20 360,-13 12-450,0-19-180,-34 7 90,18-15-630,-54 2 90,37-6-269,-32 1-1,26-2 91,1 0 719,3-15 0,-1 11 0,2-12 0</inkml:trace>
  <inkml:trace contextRef="#ctx0" brushRef="#br0" timeOffset="104024">20203 6469 9152,'10'0'899,"-1"0"-899,-4 16 0,0-1-90,-5 18-269,0-3-271,0-5-1079,0 4 1709,0-14 0,0 5 0,0-7 0</inkml:trace>
  <inkml:trace contextRef="#ctx0" brushRef="#br0" timeOffset="104191">20222 6121 10411,'-18'-21'0,"4"3"-90,14 9-1259,0 19 539,0 13-269,15 11 1079,-11 3 0,27-6 0,-11 1 0</inkml:trace>
  <inkml:trace contextRef="#ctx0" brushRef="#br0" timeOffset="104474">20588 6419 10411,'-44'-13'720,"-1"3"-540,24 29-180,-17-14-90,33 35 180,-27-8-180,28 10 0,-10 12-90,14-25 90,18 6 0,-14-15 0,38-9 90,-22 4 0,20-14 0,-10 7 90,-1-8-360,9-14 0,-10-6 90,-4-19-269,-14 7-1,-10-2-90,-20 11 90,15-2-359,-40 4-361,25 1 1170,-9 4 0,-10 8 0,7 3 0</inkml:trace>
  <inkml:trace contextRef="#ctx0" brushRef="#br0" timeOffset="104811">20838 6427 9332,'3'38'90,"-1"0"0,-16-5-180,10-5 90,-11-2 0,15-3 0,0-1 0,15-10 0,2-23 0,1-12 809,23-22-359,-24 8 0,21 0 269,-7 2-539,-11 11-90,12-4-90,-15 18 0,3 4 0,-10 29-360,0-3-269,-3 24-361,-1-9-269,1 4 1259,2 19 0,0-13 0,2 12 0</inkml:trace>
  <inkml:trace contextRef="#ctx0" brushRef="#br0" timeOffset="104963">22182 6528 10051,'12'-4'-1170,"-4"-2"1,-3 1 0</inkml:trace>
  <inkml:trace contextRef="#ctx0" brushRef="#br0" timeOffset="106441">10597 8628 9422,'-28'-9'809,"-19"2"-809,27 2 90,-23 3 0,10 1-180,-3 1 90,1 0-90,-2 19 90,-13 5 90,13-1-45,10 3 0,2 0-135,7-6 180,-1 29-180,19-23 180,0 1-90,27-1-90,21 12 135,-19-24 0,4-1-530,17 10 1,1-1 484,-19-9 0,1-2 0,22 9 0,0-1 0,4 2 45,-22-8 0,-3 0 645,11 7-510,-19-6-90,-5 7-90,-16-10 90,-22 8-180,12-9-90,-49 6-449,29-8 785,-31 1-2225,7-6 989,13-1 1088,-11-2 0,21-14 1,2-4-1</inkml:trace>
  <inkml:trace contextRef="#ctx0" brushRef="#br0" timeOffset="106728">10703 9029 8612,'45'0'900,"-2"0"-631,-2 0 361,11 0-360,-13 0-90,15 0-90,-25 0-90,3 0 0,-13 0 0,-3-14 0,-1 11 0,-3-25 90,-2 24-180,-2-27 180,-3 7-180,-2-7 270,-2-9-270,-18 17 180,12-4-180,-29 11 180,30 2-180,-34 5 90,33 4 0,-37 2 90,26 2-90,-26 23-90,17 6 90,5 14 90,9 0-90,11-9-180,0 0-540,18 0-629,-13 0 1349,23-12 0,7-2 0,-6 10 0,6-13 0,-1 1 0</inkml:trace>
  <inkml:trace contextRef="#ctx0" brushRef="#br0" timeOffset="107040">11543 8793 9152,'-27'14'0,"1"-10"0,0 27 360,13-9-270,-6 20-90,17-9 0,18 11 89,-11-18-89,44 6-403,-27-10 403,25-1 90,-12 0-90,-1-3 0,-3 0 180,-4-2 797,0 2-977,-14-7 90,-1 2-810,-31-9-1168,-9 0 628,-22-18 1260,8 10 0,2-23 0,13 9 0</inkml:trace>
  <inkml:trace contextRef="#ctx0" brushRef="#br0" timeOffset="107358">11990 8828 9602,'-40'0'1349,"-3"0"-1349,2 0-90,3 0 90,17 10 90,7 3-180,14 10 90,17-2 90,-12 1-180,49 8 90,-32-5 45,11-3 0,0-1-135,-5 5 180,9 16 0,-16-18-90,-9 11-90,-2-16 180,-10 1-90,-20-4-540,15-6-1709,-35 1 2249,14-8 0,-18-1 0,-1-2 0</inkml:trace>
  <inkml:trace contextRef="#ctx0" brushRef="#br0" timeOffset="107511">12235 8969 8342,'15'18'720,"0"10"-540,-3-6-180,-3-3 0,1 25-90,-6-28-630,1 21 720,1-12 0,-3-7 0,3 4 0</inkml:trace>
  <inkml:trace contextRef="#ctx0" brushRef="#br0" timeOffset="107691">12302 8526 9602,'-11'-14'-90,"-6"1"-1619,15 7 89,-5 17 1620,24-8 0,-13 28 0,13-11 0</inkml:trace>
  <inkml:trace contextRef="#ctx0" brushRef="#br0" timeOffset="107993">13088 8864 9422,'-21'6'1259,"-14"2"-1079,31 3-90,-35 2 0,33 3-180,-37 1 180,38 2 90,-34 0-90,35 1-1,-23 0-89,25 6-89,-8-8 178,38 8-89,-21-16 0,24-3 0,6-3 0,-13-1 0,34-3 0,-18-16 90,-8-4-269,-6-16 89,-14-3-90,-41 10-90,6-1-495,-11 16 1,-3 4-406,-8-7 1170,3 7 0,-1 2 0,-7 2 0,-15 2 0</inkml:trace>
  <inkml:trace contextRef="#ctx0" brushRef="#br0" timeOffset="108359">13408 8909 9602,'-18'32'89,"13"4"-178,-13-6 178,4 1 1,10-7-180,-10-2 90,14-1 0,0-2-89,0-2 89,0-3 0,0-2 89,0-3-628,0-3 629,14-2-90,-10-25-90,24 16 540,-16-54-91,4 35 271,2-32 539,-10 8-989,2 15-90,0-14 0,-6 31 90,4-6-180,-4 20 0,0 17-90,-1-10-2069,4 49 540,0-31 1619,9 41 0,-3-30 0,6 10 0</inkml:trace>
  <inkml:trace contextRef="#ctx0" brushRef="#br0" timeOffset="108560">13955 9184 13289,'51'0'0,"-10"0"-449,0-15-1440,9 12 270,-7-12 1619,-5 8 0,1 3 0,8 1 0,15-7 0</inkml:trace>
  <inkml:trace contextRef="#ctx0" brushRef="#br0" timeOffset="109256">15368 8839 10141,'0'-27'630,"0"-1"-180,-18 4-181,-8-10-359,3 14 315,-16 5 0,-2 3-225,10 4 0,-17 12 0,-3 3 0,6-3 0,9 21 0,1 5 0,-3-5 0,11 15 0,4 5 0,9-7-270,2-4 1,8-3-181,33-7 270,11 1 0,16-17-1072,1-3 1252,-13-5 0,0-21-653,15-9 743,-18-13-90,-15 22 0,-2-3 90,7-32-202,-15 10 291,-4 5 1,-3-1 90,-8-7-650,4 15 0,-4 1 830,-19-12-180,13-1 931,-29 4-1111,12-8-180,1 18 1443,-9-7-1353,19 28 213,-4 17-123,7 27-90,8 9 92,0 15-92,20-5-450,-11-9 0,0 1-135,2-9 1,1 2-1395,2 23 0,-1 0 1979,-2-24 0,0-2 0,2 9 0,2 0 0,14 11 0</inkml:trace>
  <inkml:trace contextRef="#ctx0" brushRef="#br0" timeOffset="109558">15622 9040 11490,'0'-13'0,"0"2"0,0-2 0,20-5-90,-15 2 180,29-18-90,-12 13 0,-3-9 0,15 10 0,-30 2-90,23 0 90,-24-4 0,7 7 0,-10-7 0,0 13 90,-25-2 90,-7 8-90,-14-1 0,-12 21-90,23-13 90,-18 29 0,27-5-180,-3 20 0,20-5-449,2-4-541,7-13-359,24-3 0,-18-2 1439,48-5 0,-26-8 0,28-3 0</inkml:trace>
  <inkml:trace contextRef="#ctx0" brushRef="#br0" timeOffset="110060">16182 8735 8162,'-45'-1'1440,"2"0"-721,4 15-449,8-11 0,13 27-270,5-27 360,12 23-181,-3-14-179,23 10 0,1-4 0,20-3 0,-3-6 0,-16-2 0,8-4 0,-27-2 0,21 1 90,-21 0-629,13-1 539,-28-11 899,7 7-899,-10-13 0,8 15 0,8-3 0</inkml:trace>
  <inkml:trace contextRef="#ctx0" brushRef="#br0" timeOffset="110447">16260 8731 10771,'-41'-2'1169,"-2"0"-1079,13 2 0,-11 16-90,14 0 90,-18 19-180,19-20 180,-8 18-90,7-11 0,10 7-180,2 7 90,12-17-90,29 10 0,-20-14 135,30-3 0,7-3 45,-10-1 0,25-1 0,3-2 0,-6-1 135,-7-1 0,-3 0-45,-10-1-90,1 4 90,-26-2-90,-3 2 90,-7 0-90,-23-1 0,17 2-45,-25 0 0,-7 0 45,7 3-540,-13 0 1,-3-1-541,-3 1-269,10-3 0,0-1 1349,-3-2 0,-5-1 0,22-3 0</inkml:trace>
  <inkml:trace contextRef="#ctx0" brushRef="#br0" timeOffset="110695">16693 8358 10951,'0'-4'1619,"-16"1"-1529,-6 2 0,1 23 0,-7 8-90,25 16 0,-8 1 0,3 15-90,5-13-1168,-2-5 1,2 0 627,23 6-359,-19-8 0,2-3-743,34 3 833,-32 9 840,25-15 0,-27-12 0,10 3 0</inkml:trace>
  <inkml:trace contextRef="#ctx0" brushRef="#br0" timeOffset="110993">16420 8870 10591,'-10'-18'90,"7"0"-180,-7 1 90,10-2 0,0-1 0,28 1 0,-5 1 0,10 6 0,4 2-90,10-5 90,-3 6 0,1 1-571,11 3 571,-19 3 0,-1 0 0,11 2 0,-2 16 90,-5-12-180,7 30 180,-18-9-4,6 21-86,-25-9 180,-1-4 450,-9-13-540,0 0 0,-17-10-90,-6 0 295,-12-29-654,3-9-361,16-11-405,6 2 1,2-1 225,6-6 899,-4 2 0,5 2 0,22 4 0,5-8 0</inkml:trace>
  <inkml:trace contextRef="#ctx0" brushRef="#br0" timeOffset="111313">17492 8712 10231,'-18'12'1439,"13"-2"-1349,-35 0 0,34-1-180,-47 1 90,29 2 90,-26 2-448,14 2 358,2 2 88,3 1-178,5 1 90,4 8 0,12-6 0,3 4 0,7-10-89,26-2-1,-3-4 90,22-4 0,-5-4 179,1-1-89,25-1-90,-16-20 45,-11 10 0,-1 0-45,-1-15 0,3-6-90,-28 17 90,-6-14-90,-6 8-449,-30-8 89,5 9-135,-10 3 1,-3 2-226,-9-1 74,14 7 1,1 1-345,-13-1 1080,2 3 0,6 2 0,2 2 0</inkml:trace>
  <inkml:trace contextRef="#ctx0" brushRef="#br0" timeOffset="111511">17770 8740 9961,'10'0'720,"0"17"-720,-6 1-90,-1 12 90,-3-6-180,0 7-90,-16-9-90,12 9-989,-11-7 540,15-7 809,16 1 0,7-12 0,16-3 0</inkml:trace>
  <inkml:trace contextRef="#ctx0" brushRef="#br0" timeOffset="111811">18082 8726 9691,'-20'-11'1080,"1"5"-990,-5 20-90,1-9 0,21 29 0,-7-9 0,9 9 0,0 1 0,18-8 0,2 13 0,1-7 0,14 22 90,-12-21-45,-3-6 0,1 0 225,1 4 269,8 21-179,-18-24-180,4 7 90,-2-15-90,-13-2-180,4-3 90,-5 3-180,-20-6 0,-12 5 0,-13-9-540,10-3 0,-1-2-539,-14 0-206,16-3 1,0 1-155,-16-2 1529,3 0 0,2 0 0,3 0 0</inkml:trace>
  <inkml:trace contextRef="#ctx0" brushRef="#br0" timeOffset="112157">18573 8101 12300,'-2'46'180,"-1"-4"-180,3 2 0,0-3-1856,0 6 1766,0 3-90,0-11 0,0 1-360,0 19 90,10-19 1,0-2-720,-6 10 179,34-4-269,-21-7 1359,19-7 0,-4-7 0,1-6 1</inkml:trace>
  <inkml:trace contextRef="#ctx0" brushRef="#br0" timeOffset="112429">18943 8299 10591,'0'-18'360,"0"1"-90,0 2 89,0 2-89,0 3 90,0 2 90,20 2-180,11 3-270,10 1 90,17 21-90,-21 12 89,-7-2 1,-1 4-1416,2 23 1326,-12-24 0,-3 1 45,-5 4 0,-3 1-210,0 22 165,-2-8 0,-6-1 0,-22 7-630,9-12 1,-2-2-1198,-13 0 972,2-17 1,4-2-1215,16 1 2069,-38-7 0,39-6 0,-15-3 0</inkml:trace>
  <inkml:trace contextRef="#ctx0" brushRef="#br0" timeOffset="112597">19597 8667 11580,'5'0'-2518,"0"0"2518,-3 0 0,0 0 0,-1 0 0</inkml:trace>
  <inkml:trace contextRef="#ctx0" brushRef="#br0" timeOffset="113008">19633 8755 12390,'0'5'1709,"13"0"-1079,-10 0-181,10 2-269,-4 0-180,-7 11 0,14-3 90,-9 17-90,2-10-90,0 19-180,-5-14-89,3 9-451,5 6 450,-3-8-179,14 26 359,-8-23 45,-1-6 0,0 0 45,2 4 90,-2-1 0,-2-1-630,-3 0-2068,1 20 539,-39-35 2159,3 3 0,-33-13 0,10 0 0</inkml:trace>
  <inkml:trace contextRef="#ctx0" brushRef="#br0" timeOffset="124098">1758 11157 9871,'-7'-16'1709,"0"0"-1079,2-1-180,1-1-90,3 2-181,0-1-89,1 3-90,0-1 0,0 3 0,0 0 90,0 5 0,0 1-90,16 18 0,-1 16 0,3 11-90,4 14-117,-20-2 207,19 8-384,-19-25 0,-1 1 384,7 0 0,1 0-90,-8 3 0,-1 0-90,5-1 0,0 0 0,-3-1 0,-1 1-315,2 10 1,0-1-316,1 19 450,-2-27 0,-1-3-359,2 2-346,-2-8 76,2-9 989,-2-8 0,1-29 0,-1-10 0</inkml:trace>
  <inkml:trace contextRef="#ctx0" brushRef="#br0" timeOffset="124624">1782 11277 8342,'-5'-34'630,"1"0"0,2-16-271,-7-5-449,9 24 450,0-2-360,0 11 270,0 1-90,0 12-180,19 6 90,4 0-90,0 25-90,20-17 270,-8 51-180,11-33-914,-13 11 0,-2 3 825,7 7 89,-3-5 0,0 2-1560,4 10 1245,-12-17 1,0 0-226,8 12-180,-2-2 271,0-4-487,2 7 486,-10-17 360,-3 8 90,-15-25 90,-5 0 90,-31-10 90,3-2-90,-28-1-46,17 0 1,0 0-45,-22 0 197,6-7 0,-1 0 72,-10 3-314,25-2 0,0-2 507,-25-4-282,22 9-90,-15-18-90,35 13 33,0-3-213,17-6 180,3 10-90,25-21 0,-18 10-135,27-4 0,6 1-135,-4-8 949,3 9 0,4-1-904,0-1 0,-2 1 135,-8 5 0,2 0 45,21-10 1,0 1 44,-22 11 0,-2 0 0,18-7 0,-2 0 1031,1 0-851,-13 4 0,-4 1-90,-7 4-90,1-4 90,-45 14-180,-3 14 90,-27-8 0,14 23 0,-2-24 0,8 31 0,-4-14-135,7 10 0,0 5-649,5-10 0,0 1 244,-8 11 0,0 1 540,7-5 0,1 0 0,0 3 0,0 0 0,-1 3 0,1 0 0</inkml:trace>
  <inkml:trace contextRef="#ctx0" brushRef="#br0" timeOffset="125390">3285 11105 10051,'-19'-30'1529,"-7"1"-1529,15-3-180,-3 11 360,0-5-180,12 44 0,-4 18 0,24 24 0,-16-26 0,1 2 0,11 9 0,3 1-383,-8-10 1,-1 2 382,8 25 0,0-1 0,-8-25 0,2-2 45,9 21 0,0-3-135,-6 1 45,2-22 0,2-2 45,3 4-180,-5-14 6,6-4 174,-10-13 0,4-44 0,-9 12 0,-2-2 0,-1-5 45,-2 1 0,-1 0 225,0-20-135,0 10 0,0 0-135,0 0-90,-14-14 180,10 33 579,-11 21-669,15 26-90,14 33-269,-10-3-766,8-13 1,3 0-1341,5 8 1385,8 11 1080,2-22 0,-6-6 0,-1-3 0</inkml:trace>
  <inkml:trace contextRef="#ctx0" brushRef="#br0" timeOffset="125728">3727 11522 8792,'-11'-18'0,"8"22"0,-8 15 0,11 16 0,17 20 0,2-18-393,2 15 33,7-19 75,-24 0-345,24 5 271,-14-13-271,10 2 540,-6-20 450,-6-22-90,-2-18 449,-4-31-359,-1 8 45,-4 16 0,1 2 183,0-6-498,0 6 0,-1 1-180,1 7 180,1-10-180,-2 33 90,3 3 90,1 20-270,6 13-450,-1 8 630,3 1 0,2 1 0,4 2 0,-4-8 0,1 1 0</inkml:trace>
  <inkml:trace contextRef="#ctx0" brushRef="#br0" timeOffset="126089">4292 11445 8612,'-36'0'0,"16"22"0,-7-17 0,24 41 0,-8-7 90,11 9-1802,0 4 1802,0-19-180,0-2 600,22-3-600,10-6 90,10-5 0,17-8 90,-27-3 270,22-30 90,-36-10-636,16-13 546,-31-3 0,8 12 90,-11-1-91,0-11-359,0 14 675,-22-11-585,3 28-90,-5 24 0,10 26 0,14 15-45,0-8 0,0 1 45,0 12-585,8-6 1,0-1 577,-4 6-1691,4-7 0,-1 0 1698,-7-5 0,-15 13 0,-5-32 0</inkml:trace>
  <inkml:trace contextRef="#ctx0" brushRef="#br0" timeOffset="126306">3427 11132 8612,'-6'-30'540,"2"2"-450,2 3-90,2 3 90,0 5-180,17 4 90,-13 4 90,13 4 0,0 2-270,1 18-270,2 11-2069,2 36 2519,-20-16 0,6 13 0,-8-26 0</inkml:trace>
  <inkml:trace contextRef="#ctx0" brushRef="#br0" timeOffset="126472">3688 10739 8522,'9'17'-180,"-2"-12"-180,0 42-629,-1-20 989,3 31 0,4-9 0,1 4 0</inkml:trace>
  <inkml:trace contextRef="#ctx0" brushRef="#br0" timeOffset="127240">5413 11421 9062,'-23'-20'270,"2"8"-360,-22-8 270,7 17-180,-1-15 0,-4 17 0,-17-5-90,13 22 90,13-7 0,0 1 90,-1 9-90,0 12-90,23-14 90,4 14 90,24-15 0,-13 3-90,34-17 0,-7 5 0,22-30 0,-8 17-305,-7-44 305,-15 27 0,-11-25 180,6 9 359,-16-23-179,7 14-90,-7 7 0,-6 0 180,-20-4-406,12 9 1,-1 1-45,-15 2-89,-4-17 178,15 35-89,-1 14 0,4 32 0,33 11 0,-15 9-330,34-8 330,-35 2 0,38 2 0,-26-13 0,-1 0-180,28 16-1726,-17-11 1,-1 0 1455,6 0 90,3 6 377,-10-21-107,-4-8 1,0-4-1,1-7 90,-7-3 317,3-17 133,-11-8-180,-1-20 180,-4 6 3212,-1-7-3752,0 15 0,0 1 180,-13 13-90,10 25-720,8 10 270,15 18 1,19-5 449,-3-13 0,-3-7 0,-3-13 90,-14-15 179,0 11 271,-15-28-180,4 10-90,-5-16-360,0 6 90,0 6 0,-12 13-450,10 23-270,7-6 1,0 28-181,26-29 1,-28 30-1,28-28 900,-26 29 0,31-30 0,-13 12 0</inkml:trace>
  <inkml:trace contextRef="#ctx0" brushRef="#br0" timeOffset="127888">5955 11316 9961,'0'-22'540,"0"24"-540,0 8-90,18 9 180,-14 15-180,27-8-90,-18 7-90,2-3 0,5-13 1,-10-2 179,7-7 90,-6-1 0,1-27 0,-7 15 90,5-54 179,-5 34-89,1-32 180,-1 10-270,-3 15 180,3-15-180,-4 27-90,3 2 0,0 13 0,7 25 0,-2-15-270,13 49-90,-9-31-270,2 8 1,1 1 179,7-2-629,25 7 809,-15-16-180,14-10 1,4-1 449,-13-10 1169,22-16-540,-29-6 1,3 1-90,-18-19 0,-7 24 89,-3-18-269,-5 12-180,0 2 90,-1 2-180,-22 2-90,17 1 90,-31 3-90,33 22-90,-11 2 90,34 22-180,3-19 180,23 11 0,-12-23 90,1 9 0,-11-12 179,-1 0 1,-2 0 720,5-19-540,-7 14 89,3-31-449,-13 19-90,0-4 0,-7-2-629,0 35 179,-14 1-270,9 20-269,-9 5-1620,3 13 1080,7-10 1347,-7 16 0,0-16 0,-2-1 0</inkml:trace>
  <inkml:trace contextRef="#ctx0" brushRef="#br0" timeOffset="128060">5650 12043 11670,'-2'-38'-3688,"1"4"2429,21 12 1259,-15-3 0,38 22 0,-15-9 0</inkml:trace>
  <inkml:trace contextRef="#ctx0" brushRef="#br0" timeOffset="128306">7532 11235 11670,'-30'0'-540,"4"0"1,8 0-1</inkml:trace>
  <inkml:trace contextRef="#ctx0" brushRef="#br0" timeOffset="128420">7577 11382 11221,'0'0'0</inkml:trace>
  <inkml:trace contextRef="#ctx0" brushRef="#br0" timeOffset="129189">8917 11052 11131,'49'-17'539,"-8"12"-539,1-26 0,-6 28-900,-6-11 1,3-2-1716,18-2 1850,-14 8 0,-1 0 765,16-12 0,1 20 0,-2-7 0</inkml:trace>
  <inkml:trace contextRef="#ctx0" brushRef="#br0" timeOffset="130024">10367 10553 10141,'0'-11'990,"0"0"-990,0 2 719,0 4-719,0 24 0,0 14 90,0 14-479,16 6 389,-12-10 0,12 2 90,-3 15-90,-10-17 0,10 16-90,-6-33-90,-5 2-719,5-17 899,-7-27-90,-16-12 0,12-36 180,-25 10-180,26-8 90,-4 25 0,1 1-90,6-19 135,0 7 0,0 1 254,0-5-209,10 12 0,6 3 0,16 1 90,15-1-90,-14 29 0,0 3-90,10-1 45,-4 22 0,-1 5-45,5 9-525,-8 11 0,-4 6 525,1 9 0,-14-19 0,-2 2 45,-7 1 0,-3-1-135,1 18-225,-2-13 1,-6-1-316,-20 3-180,7-12 1,-2-2-181,-27-1 1,1 5 989,9-17 0,-2-4 0,-1-2 0</inkml:trace>
  <inkml:trace contextRef="#ctx0" brushRef="#br0" timeOffset="130176">10162 10844 9152,'0'-9'360,"28"0"-360,-21 0 0,54-1-360,-33-1-1597,33 1 1058,-10-1 899,-10 5 0,1 0 0,23-5 0,-22 6 0,0 0 0</inkml:trace>
  <inkml:trace contextRef="#ctx0" brushRef="#br0" timeOffset="130422">11328 10315 10951,'-20'-12'449,"4"2"1,16 4-270,-10 3-180,8 26 90,-19 0-180,12 25 45,-8 2 0,-1 2-180,7-18 0,2 3-1476,-3 9 1,-2 6 0,3-5 1250,2-11 1,2 0-1585,-1 22 1,0-2 863,3 6 1119,3-25 0,1-1 1,1 6-1,0-4 1</inkml:trace>
  <inkml:trace contextRef="#ctx0" brushRef="#br0" timeOffset="130839">11598 10751 10861,'-14'16'360,"3"3"-360,11 21 0,0-9 0,0-1 0,0-9 0,0 5 0,0-8-90,0 7-180,0-14-720,0 2-179,0-9 1169,0-20 0,0-8 0,19-24 0,-15 9 90,15 2 90,-19 11 719,16 5-629,-13 1 0,23 10-270,-15 2 90,10 8-90,-1 20-360,-3 1-1529,6 25 630,-9-14 1259,6 3 0,-5-14 0,2 1 0</inkml:trace>
  <inkml:trace contextRef="#ctx0" brushRef="#br0" timeOffset="131222">11973 10480 9961,'0'-16'990,"-10"1"-451,7 6-269,-7 2-270,10 21 90,0 12-180,18 12 180,-14 8-135,11-15 0,2 0-135,1 20 0,-3-8 1,1 0-181,2 6 135,-5-12 0,1 0 45,-1 0-90,9 19 180,-6-36 0,-8 4 90,-4-41 0,-3-11 0,-1-11 0,0-2 0,0 10-90,0-10 90,14 12 90,-10-6-180,24 24-179,-15 25-181,10 17-180,-3 14-899,0 14 1529,-3-22 0,5 10 0,-3-17 0</inkml:trace>
  <inkml:trace contextRef="#ctx0" brushRef="#br0" timeOffset="131539">12485 10894 9602,'-43'-6'449,"18"-2"-449,-6 8 0,21-3-270,-6 23-539,9-1 269,31 20 450,2-10 90,24-11 0,-24 1 180,13-17 540,-21 6-271,10-8 361,-13-17-180,-7-1-181,-8-15-449,0 7-449,0 4-1080,0 27-810,0 10 2339,0 29 0,20-9 0,6 3 0</inkml:trace>
  <inkml:trace contextRef="#ctx0" brushRef="#br0" timeOffset="131940">12957 11006 10591,'-20'-23'270,"-9"4"-90,26 6-270,-10 24 180,13 10-180,18 13 180,-13 2-180,28-7 90,-29 0-90,23 11 270,-15-12-180,11 17-180,-12-25 180,-3-21 90,-25-46-180,12-6-215,-4 15 1,0 1 754,9-14-180,0-2 0,0-1-180,0 20 0,0 0-90,0-15 180,17-14-180,-13 38 90,30 4 0,-18 16-180,17 25-90,-9 11-630,-3 25 91,-10-8-1260,-4 11 989,-7-25-449,0 6 1439,0-17 0,0-3 0,0-2 0</inkml:trace>
  <inkml:trace contextRef="#ctx0" brushRef="#br0" timeOffset="132112">12170 10676 9781,'0'-32'630,"0"1"-540,18 4-90,-14 2 90,32 3-90,-32 2-450,35 0-539,-10 9-1620,18 2 2609,-10 9 0,-7 24 0,-12 6 0</inkml:trace>
  <inkml:trace contextRef="#ctx0" brushRef="#br0" timeOffset="132258">12643 11617 6094,'0'-22'0,"0"5"0</inkml:trace>
  <inkml:trace contextRef="#ctx0" brushRef="#br0" timeOffset="132879">9045 11313 8612,'-13'-2'1439,"1"0"-539,-4 0-720,6 0-90,-5-1 719,9 2-809,24 17 90,15 8-90,3 0 0,4 1 0,-6-4 0,1 1-1299,3 1 0,2 1 0,-1-1 579,0-1 1,2 1-331,5 5 1,5 2-1,-4-1 1050,-2-2 0,-1 0 0,-6-4 0,2 3 0,-3-3 0,3 4 0,-1-1 0</inkml:trace>
  <inkml:trace contextRef="#ctx0" brushRef="#br0" timeOffset="133465">11062 12252 10591,'-17'-29'899,"13"0"-449,-31 1-180,31-1-180,-35 3 90,24 2-180,-19 5-90,2 1 0,-1 10 90,1 0-630,0 27 271,19-14-1,0 35 90,11-23 0,2 18-180,17-8-269,13 8 359,10-18 315,-9 0 0,0-2 45,11-5-699,11 3 969,-18-6 0,-4-7 0,-6 0 360,-5 0 89,-4-16-269,-8 0-90,-2-16-90,-24 16 428,13-9-788,-29 14 0,20-4 90,-5 50 90,9-7-90,8 15 0,4 2-90,-2 3-481,9-16 0,2 0 661,-6 11 0,15-3-90,-20-3 90,12 4-270,-10-12-899,10 5-630,-12-20 1709,-17-3 0,-5-8 0,-17-3 0</inkml:trace>
  <inkml:trace contextRef="#ctx0" brushRef="#br0" timeOffset="133658">11383 12198 8882,'12'15'899,"-2"-12"-629,0 24-90,0-11-180,-2-1 90,4 11-90,-6-9-90,3 6 90,-4-2-360,2-7-539,0 0-540,4 5 989,-1-7 450,4 6 0,-7-12 0,2 1 0</inkml:trace>
  <inkml:trace contextRef="#ctx0" brushRef="#br0" timeOffset="133780">11470 12099 9332,'-13'-32'90,"9"3"-180,-9 3-540,6 0 90,5 9 540,-6 0 0,8 13 0,0 1 0</inkml:trace>
  <inkml:trace contextRef="#ctx0" brushRef="#br0" timeOffset="134073">11905 12156 10951,'-18'4'899,"14"-1"-989,-14 1 90,2-1-90,1 9 0,-4-3 0,7 10-89,12-5-271,0 13 180,0-9 180,23 13 90,-18-14-90,40 3 270,-18-4-90,1-9 540,13 1-451,-25-7-358,6-17-271,-10-2-360,-35-2-1528,-6-21 1078,-14 34 1042,0-35 1,7 31 0,-2-13 0</inkml:trace>
  <inkml:trace contextRef="#ctx0" brushRef="#br0" timeOffset="134255">11918 11659 9152,'16'-14'180,"-4"3"-270,-1 2 0,-4 3-1080,-2 3 271,-1 24 899,-4-1 0,0 23 0,0-7 0</inkml:trace>
  <inkml:trace contextRef="#ctx0" brushRef="#br0" timeOffset="134695">12447 11794 11490,'-15'-5'0,"2"2"0,-5 24 0,9 11 0,9 14-310,0 4 310,0-6 0,15 2 0,-14-11 0,2-1 0,27 17 0,-28-8 0,-1-2 0,24 1 0,-22 10-180,8-26-13,-11-4-77,7-6-540,-5-4 721,4-22 89,-6-9 0,0-14 0,0-3 89,15-5 1,-11 12 324,27-12-414,-16 28 180,15-1-180,-3 14-90,-6 19 180,4-14-90,-7 40-989,14-4-1,-8 12-135,-1-15 1,1-1 1029,5 5 0,-9-15 0,2-2 0,10 4 0</inkml:trace>
  <inkml:trace contextRef="#ctx0" brushRef="#br0" timeOffset="135023">13278 12303 9332,'-27'-8'359,"-16"5"-359,37-9 90,-38 11 0,25-3-90,-33 4 0,22 17 0,-17 5 0,26-1-180,-4 27-89,17-31-91,4 25 90,20-15 180,7-5 90,22-5 90,3-8 90,-8-9 90,-5-15 179,-14 12-89,-9-29 0,6 28 450,-15-28-451,7 12-449,-10-10-989,0 6-540,0 28 719,0 13-89,0 15 989,0 2 0,20-6 0,4-1 0</inkml:trace>
  <inkml:trace contextRef="#ctx0" brushRef="#br0" timeOffset="135341">13525 12421 11131,'0'-21'90,"0"3"-360,0 27-630,0 5 361,0 22 539,13-4 0,-9-6 0,16-11 90,-18-23 179,9 4 271,-5-30-360,2 6-90,3-7-90,-5-5-180,4 17 180,-5 6 0,3 8-90,-2 9-2159,13 19 1440,-2 7 809,21 25 0,-10-11 0,10 3 0</inkml:trace>
  <inkml:trace contextRef="#ctx0" brushRef="#br0" timeOffset="135672">14270 12418 10501,'-19'-33'540,"14"6"-630,-36 13 90,36 3-90,-30 10 90,20-3-450,-1 21-90,4-2 360,32 17 180,6-9 90,22-8 0,-22 0 450,14-13 1349,-23 4-1979,5-20 0,-10 31 0,-23-25-629,8 64-1,-8-34-90,1 31-809,7-16 270,-13-10 1349,15 2 0,-11-19 0,4-3 0</inkml:trace>
  <inkml:trace contextRef="#ctx0" brushRef="#br0" timeOffset="135843">13758 11561 12660,'0'-18'-1260,"23"5"811,6 7 89,13 4-1349,15 19 719,-19 12 990,-6 0 0,0 3 0,-13-4 0,-3 1 0,6 3 0,0 1 0</inkml:trace>
  <inkml:trace contextRef="#ctx0" brushRef="#br0" timeOffset="136422">8907 11639 8972,'0'-4'1349,"18"0"-899,7 4 179,24 17-539,-6 11-1796,6 10 1706,-9 10 0,2-5 45,-20-19 0,0 3-45,10 18 0,0 2 0,-7-8 0,0 2 30,3 8 0,3 6 0,-3-3-30,-1 1 0,-2-1-831,-2-5 1,0 3 0,-1-3 740,2 8 0,-2-1-135,2 3 0,-1 1-1256,-1 0 1,1 1 940,0 2 1,-1 0-136,0-1 1,0 0-53,0 1 0,-1-1 727,1-1 0,0 0 0,0-3 0,1-1 0,-1 0 0,1-1 0</inkml:trace>
  <inkml:trace contextRef="#ctx0" brushRef="#br0" timeOffset="137273">10887 13678 8792,'-8'-10'1799,"5"-1"-1259,-5 1 449,2-9-539,0 6 90,-5-11-361,3 12-179,1-5-179,-1 9 179,2 2-90,-8 2-90,3 3-450,-11 1 90,7 19 1,-6-14-271,3 28 630,9-10-180,-1 17 360,9-7 90,27 7-180,11-19-1031,14 6 1211,2-11-180,-14-1 180,-2-1 343,6 4 106,-23-6-89,13 6-360,-31-9 90,9 3-180,-11-5 1097,-28 2-1187,21-3-450,-47 0-359,32-1-1260,-42-1 900,26-2 1314,-12 0 0,21-2 1,4 0-1</inkml:trace>
  <inkml:trace contextRef="#ctx0" brushRef="#br0" timeOffset="137672">11323 13657 8522,'15'19'450,"-1"16"-180,-2-19 0,-2 18 89,0 4-359,-1-5 0,0 12 90,-2 5-90,-2-9 0,0-8 0,0 1 0,-1 5 0,7 23 0,-8-27 180,6 21-90,-8-30-899,2 6 719,-20-25-90,-1-36 180,-3 3-90,-10-32 90,20 21 0,1-1-144,-1 7 1,0-2 323,-5-27 0,4-3-686,10 26 1,1 0 640,-4-12 0,-1 1 135,6-10 0,0 4-180,0 10-1,0 7-103,22 11 14,-17 6 0,31 9 90,-18 5 0,15 27-90,-14-1 0,8 22 0,-24-7-270,16 4-630,-17 1-179,10 2-180,-10-1-271,2-2 1530,-4-2 0,0-5 0,0-3 0</inkml:trace>
  <inkml:trace contextRef="#ctx0" brushRef="#br0" timeOffset="138081">11902 13560 9152,'5'0'1169,"-2"19"-1079,-1 6-180,-2 11 180,0 2-90,0-7 0,0 2-90,0 0 180,0 10-90,0-13-270,18 9 270,5-26-90,0 3 90,17-16-90,-23 3 90,20-21 0,-12 14 0,1-39 90,-3 23 540,2-40 0,-10 24 179,2-26-539,-13 30-180,-1-5-180,-3 14 0,0 8 180,0 39-90,0 17 0,0 25-805,-1-31 0,2-2 805,18 19 90,-15 5-254,29-3 164,-25-17 0,-2 1-90,11 14-45,-11-12 0,-2-1-315,-4 0-2248,0 20 1709,-21-37 989,-3 4 0,-20-41 0,5-6 0</inkml:trace>
  <inkml:trace contextRef="#ctx0" brushRef="#br0" timeOffset="138355">12375 13369 10321,'0'-6'540,"0"19"-540,-14 4 0,10 18-90,-10-1 0,14-3 90,17-7 0,4-11 0,17-7 90,1-24 0,-8-3-180,-12-20 90,-10 11-450,-9 0-899,0 9-630,-16-2 1979,12 5 0,-28 4 0,12 8 0</inkml:trace>
  <inkml:trace contextRef="#ctx0" brushRef="#br0" timeOffset="138723">12900 13678 11940,'-11'-12'270,"0"-7"-360,3 17-630,0-13 631,6 29-91,14-16-810,-8 30 91,23-24 899,-23 18 0,15-20 0,-12 7 0</inkml:trace>
  <inkml:trace contextRef="#ctx0" brushRef="#br0" timeOffset="138989">13063 13274 11850,'0'-4'180,"-12"1"-180,9 25 90,-10-2-90,13 46-90,0-19-1603,-1 3 0,2 1 883,15 13 405,-14-20 1,0-1-707,15 15 301,-5-6 361,-9-4-1080,10 9 1529,-13-20 0,0 4 0,0-20 0</inkml:trace>
  <inkml:trace contextRef="#ctx0" brushRef="#br0" timeOffset="139106">12823 13882 10051,'-10'-22'-90,"-5"0"180,14-1-1259,23-23 539,4 15-494,10-2 0,5 2 919,15 1 0,-17 8 0,0 1 0,-9 6 0,1 0 0</inkml:trace>
  <inkml:trace contextRef="#ctx0" brushRef="#br0" timeOffset="139638">13438 13145 10051,'-17'-4'270,"-7"2"-180,22 20-90,-8 11 0,10 15 0,0 5 45,9-14 0,3 0-535,10 23 535,-1-5 0,0 0-495,-10-20 0,-1-1 450,8 10 0,-3-1 0,-11 14 90,24-6-180,-25-3-53,17 5 53,-14-18-810,3 7 271,-5-27 954,-4-26-325,0-22 90,0-13 45,0 13 0,0 1-135,0-9 360,18-20-180,-13 32 850,24-2-1030,-17 23 0,15 24 90,-9-9 177,3 39-267,-5-24-90,0 23-90,1-10-179,1 1-1,0-3 90,1-3-180,8-4 360,-7-3 0,15-11 180,-16-2 360,12-30-90,-17-8 359,1-12-89,-9-2 90,-3 12-1,-1 1-359,-1 3-270,-1 4-450,0 1-1079,0 33 360,0 8-1980,18 40 3059,0-11 0,3 1 0,-8-14 0</inkml:trace>
  <inkml:trace contextRef="#ctx0" brushRef="#br0" timeOffset="139773">14012 13278 9242,'-9'-16'-360,"7"5"0,-7 4 0,9 4 1</inkml:trace>
  <inkml:trace contextRef="#ctx0" brushRef="#br0" timeOffset="139991">14577 13478 10771,'-43'0'629,"1"0"-629,1 19 0,5 8 90,17 10-90,6 3-269,13 1-451,0-9-899,27 17 629,-6-24 990,11-10 0,3-3 0,10-4 0,17-3 0</inkml:trace>
  <inkml:trace contextRef="#ctx0" brushRef="#br0" timeOffset="140325">14770 13076 11131,'-19'-15'-90,"3"4"360,6 7-91,7 27-134,16 6 0,4 3-45,-7 31-559,12-26 0,8 3 1,-6-2 468,-2 24 90,8-8 0,1-1 0,-3 3 0,-10-21 0,-2-1 180,4 2 133,-4-7-403,-1-9 180,-2-6 0,-2-7-180,2-25 270,-5 13 1313,1-44-1223,0 26-180,0-24-180,1 12 410,-1 4-410,1 4 180,-3 12-90,2-3 90,-3 15-450,6 10 0,-2 22-180,3 9-359,-3 8-592,0-7 52,-1 1 1439,1 13 0,-5-15 0,1 8 0</inkml:trace>
  <inkml:trace contextRef="#ctx0" brushRef="#br0" timeOffset="140493">14928 12576 12570,'-23'-14'-3328,"-8"3"2338,7 6 990,-18 19 0,12-10 0,-10 12 0</inkml:trace>
  <inkml:trace contextRef="#ctx0" brushRef="#br0" timeOffset="141207">9058 12224 10861,'-1'-9'-180,"1"3"630,0 0-450,0 24 180,20 1-180,-14 25 89,36 1-1785,-24 0 0,0 4 1696,4-9 0,2 3 30,0 11 0,0 8 0,-1-4-469,-1 0 1,0 4 456,-5-11 0,3 8 0,0 4 0,-1-2 0,-2-7-412,0 2 0,-3-5 0,3 6 394,0 1 0,2 9 0,0 2 0,0-3 0,-3-8-120,-1-4 0,-3-7 0,3 5-398,2 7 1,2 7 0,0-1 0,-2-6 157,-3-11 0,-1-5 1,1 4 359,3 6 0,2 5 0,0 0 0,-2-7 0,4 12 0,-1-2 0,-2-10 0,0 1 0,0 0 0</inkml:trace>
  <inkml:trace contextRef="#ctx0" brushRef="#br0" timeOffset="143288">10905 14898 8342,'0'-6'450,"0"0"-360,0 3 180,0 1 180,0-2 629,0 3-1079,0-2 0,0 0 0,0 1 0,0-2 0,-16 0 0,13-1 0,-13 0-90,2-4 90,-5 4 0,-20-2 0,7 5 0,-15 0-90,19 17 0,-15 5 90,21-2-90,-3 18 0,17-9 90,2 11 90,32 10-90,-19-17-429,46 8 519,-27-11-180,21-2 180,-8 0-90,-2-1 0,-4 0 180,-2-3 720,-7 5-900,0-10 0,-13 7 0,-1-14 0,-10 1 0,-20-6 249,15 0-609,-40-1-360,22-1 1,-24-3-271,9 0-1259,-19 0 2249,16-18 0,-11 14 0,22-14 0</inkml:trace>
  <inkml:trace contextRef="#ctx0" brushRef="#br0" timeOffset="143622">11395 14939 9871,'0'-9'1260,"-21"-3"-1170,-5 5 0,-25-2-90,10 6-90,-9 2 0,21 20 180,-9 7-180,24 11 0,1 3 90,13 9-90,18-12 90,-2-5 0,2-1 0,26 1-1659,8 6 1659,-10-19 0,2-10 387,-1-3-297,17-6 0,-20 0-90,16-19-180,-38-7 0,5-25-179,-22 6-1086,-14-1 815,8 11-90,-40 2 91,19 3-448,-27 5-93,7 5 1170,-1 9 0,-2 5 0,1 6 0</inkml:trace>
  <inkml:trace contextRef="#ctx0" brushRef="#br0" timeOffset="143975">12238 14906 9512,'-50'-6'719,"1"1"-449,13 5-360,-1 0 180,2 0-180,1 0 90,5 20 0,4-16 0,13 31-90,-3-7 90,13 7 90,24 24-90,-14-21-275,19-12 1,5 0 274,-8 10 0,30 0 0,-17-2 0,2-5 89,-6-1 271,-3-7 810,-6 1-1080,-4-7-180,-10-1 90,-2-8-540,-36-3-180,-7-2-225,2-1 1,-1 0-135,-17 0 1079,-12-16 0,31 12 0,-7-12 0</inkml:trace>
  <inkml:trace contextRef="#ctx0" brushRef="#br0" timeOffset="144345">12733 15111 9871,'0'-7'1170,"0"0"-900,-19-1-181,14 0 1,-33-3 90,7-1-180,5 4-90,-33 1 0,40 7 0,-26-1 1,21 16-451,11 1-270,2 18 451,11-1 179,23-4-180,6-1 360,13-6 0,10-5 180,-19-5 180,13-5 89,-19-7 990,-6-18-1079,-10-2-2069,-11-11-540,0 27 1350,0 13 899,0 19 0,17 0 0,6-5 0</inkml:trace>
  <inkml:trace contextRef="#ctx0" brushRef="#br0" timeOffset="144705">12955 15158 9332,'4'0'629,"3"0"-449,-3 14-90,4-11-90,7 42 0,-2-25 90,4 29-180,-4-19 180,-1 1-450,10 23 90,-9-24 1,6 19 89,-12-36-360,0-1 540,-3-10 0,0-16 0,0-13 90,1-9 360,1-29-90,-1 21-91,-2 5 1,1 1-90,0-4-90,2-15 90,-3 39-90,3-8 90,-3 25-180,2-5 90,1 6-90,6 18 0,1 10 0,13 27-360,-8-8-765,0-13 1,0 0-403,3 4 1527,9 11 0,-10-24 0,0-2 0</inkml:trace>
  <inkml:trace contextRef="#ctx0" brushRef="#br0" timeOffset="145072">13447 14733 10501,'-14'-19'180,"11"4"719,-10 7-899,13 26 90,17 16 0,7 15-460,-1 9 370,6-19 0,0 0 90,-9 24-135,11-8 0,2-1 45,-19-22 0,-1-2-225,8 18 1,-1-2 134,1 1 0,-3 3 181,-3-26-181,-13-9 0,10-6 90,-10-4 0,3-4 90,-2-40 369,0 14-190,0-13 1,0-2-90,3-2-225,-2 8 0,-1 1 45,1 0 0,2 4 0,-5 11 0,2 16 0,-1-8 0,2 26 0,1-12-629,2 46-361,-1-26 45,-2 9 1,0 2-315,0 1 1259,1 10 0,-4-19 0,-1-1 0</inkml:trace>
  <inkml:trace contextRef="#ctx0" brushRef="#br0" timeOffset="145255">12735 14470 11221,'-12'0'-90,"2"0"-540,1 0-989,5 19 540,1 11-451,3 12 1151,17 10 0,-12-4 1,13 5-1</inkml:trace>
  <inkml:trace contextRef="#ctx0" brushRef="#br0" timeOffset="145609">14993 14964 9871,'-48'0'360,"1"0"-180,-1 0-270,11 5 0,1 2 180,-7 8-180,-18 9 180,48 2-180,3-7 180,29 5-180,-15-6 180,43 4-180,-25 1 135,17-2 0,2 0 315,-2 5 179,-5-4 1,-3-1-450,-16-7-180,-1 3 180,-14-9-450,-24-1-179,-11-5-1260,-31 0 809,12-2 990,19-9 0,2 0 0,-2 5 0,-8-13 0</inkml:trace>
  <inkml:trace contextRef="#ctx0" brushRef="#br0" timeOffset="146009">15252 15070 11490,'-17'-24'270,"15"-10"-270,-32 30 0,30-21-90,-27 23 90,10-8-180,-14 10 90,6 20-89,13 8-361,8 23 450,8-8-180,24 8 270,6-22-45,-4-8 0,3-3 135,11-5 0,21 7 0,-34-18 180,15-11-90,-27-15 629,-7-21-539,-2 6-90,-6-4 0,0 15 90,0 0-270,0 5 0,-16 3-990,12 3-269,-12 24-810,16 6 900,17 30 1169,-12-8 0,25 5 0,-14-11 0</inkml:trace>
  <inkml:trace contextRef="#ctx0" brushRef="#br0" timeOffset="146388">15602 15039 9332,'-20'-3'1349,"5"22"-1349,30-1 90,4 25-90,0-12 0,-4 0 0,-2-11 180,-10 3-180,15-13-450,-16 6 450,4-33 0,-6-4 90,0-15 180,0-17-180,0 20 90,16-19-180,-12 24 0,29 5 90,-20 13-90,15 33-270,-3 11-540,-7 15-179,2 1-810,-4 7 719,-3-16 1080,1 10 0,-6-23 0,-1-2 0</inkml:trace>
  <inkml:trace contextRef="#ctx0" brushRef="#br0" timeOffset="146577">15327 14459 9961,'17'-22'540,"-12"2"-450,31 4-90,-10 1-90,-2 8 90,18 0-899,-19 6-451,2 22 1350,4 14 0,-26 14 0,10 7 0</inkml:trace>
  <inkml:trace contextRef="#ctx0" brushRef="#br0" timeOffset="147079">16645 15078 10231,'-31'0'180,"12"20"0,-2 13-90,18 13-1894,-6 4 1804,9-4 0,0-1 0,-2-11 0,4 0 0,15 18 0,-12 12 90,13-24-90,-6-5 653,-9-4-563,10 0-90,-5-10-155,-6-2-204,-8-34 89,-15-31 180,2-6 45,3 3 0,4-2-404,10-11 449,-4 1 0,1 0-488,5 22 1,0 2 577,-1-12 0,2-1 134,8 5 1,4 4-135,18-16 90,-5 19 0,3 5 0,17 8 0,9 6-180,-26 15 180,7 29-180,-24-5 90,10 23-90,-17-9 0,-1 0 0,10 10-405,-7-2 0,-8 0-674,-20-7 1079,-6 13 0,-26-27 0,-1 2 0</inkml:trace>
  <inkml:trace contextRef="#ctx0" brushRef="#br0" timeOffset="147471">16825 14336 9152,'25'-4'809,"-1"1"-449,-1 3-90,0 24-180,-2-4 90,-5 11 0,-2 3-180,9 13-642,-5 1 1,-1 2 596,-7-17 0,-1-1 45,2 12 0,0 1 90,2 17-180,-1 3 180,-1-4-90,-5-20 0,-1-1 90,2 16 0,-3-17 0,-1-3-90,1-4-305,-2 1 125,-1-42 90,-1-30 180,0-6-135,0 6 0,0-1 45,0-1-539,16-13 628,-12 21 91,25 4-90,-26 6 270,24 3 806,-10 10-1256,15 3 180,-7 22-90,0-11 0,-7 33 0,1-18 0,-1 21-450,-1-6-539,-1 3 511,-1 0-1411,10 15 810,-6-15 1079,10 7 0,-6-20 0,0-2 0</inkml:trace>
  <inkml:trace contextRef="#ctx0" brushRef="#br0" timeOffset="147805">17747 14996 10681,'-20'-25'899,"16"4"-449,-16 2-90,-3 5-180,18 0-180,-35 5 0,21 2 0,-15 4 0,5 39 0,8-15-180,13 10 0,3 4-180,1-1-179,28 22 269,-18-25 0,37 10 270,-19-28 0,1 5 0,13-17 0,-17 2 90,11-18 360,-13-9-1,-9-21-89,-10 7-90,0-1-90,0 14-90,0 2-270,0-2-450,0 8-269,0 23-271,0 17 1,0 15 0,14 3-1,-10-9 1170,24 1 0,-24-1 0,9-3 0</inkml:trace>
  <inkml:trace contextRef="#ctx0" brushRef="#br0" timeOffset="148309">18018 14992 11041,'0'-19'90,"-13"9"-90,10 20 90,-11 16-90,34 12-90,-16 1 90,16-7-180,-4-1-90,-12-1 0,23-4 0,-25-4 90,19-1 270,-13-12 0,3-17 0,-4-20-90,-4-8 270,2-6-180,0 10 0,1-2 90,4-4-90,-2 12 0,6-2-90,-6 20 90,8 2-90,-5 27 0,3-16-90,5 49 90,-6-33 0,10 40 0,-12-33-90,6 10 90,-10-25-450,5 5 450,-8-16 0,3 4 0,-1-22 0,1-9 0,7-27 90,-3 6 90,0 12 0,-1 1-90,4-5 180,3-10-181,-5 23-89,-1 5 0,-1 10 0,5 3 0,-3 7 0,9 20 0,-8-16-269,4 39-361,-7-23-449,1 23-91,-3-10-89,0 1 1259,-4-1 0,-3-2 0,0-2 0</inkml:trace>
  <inkml:trace contextRef="#ctx0" brushRef="#br0" timeOffset="148539">17682 14427 10681,'0'-34'719,"0"3"-629,23-6-90,-3 13 0,24-4 90,-25 18-359,14 3-181,-16 6-450,2 21 1,5-14-181,-21 37 1,18-24 1079,-19 21 0,11-8 0,-8 1 0</inkml:trace>
  <inkml:trace contextRef="#ctx0" brushRef="#br0" timeOffset="148721">18010 14248 9961,'34'-40'1619,"-1"3"-1529,2 1-621,0 6 621,-2 3-1,-2 6-89,-2 7-179,5 8-181,-10 20-247,2 6-292,-13 21-361,-6 2-1587,-2 10 2847,-4 8 0,-1-26 0,0 0 0,0 2 0,0 0 0</inkml:trace>
  <inkml:trace contextRef="#ctx0" brushRef="#br0" timeOffset="149139">11753 16456 11041,'-32'0'1439,"2"0"-1169,5 0-180,5 0-90,3 0-180,6 0-360,4 0-4047,3-12 4587,24 10 0,-15-10 0,15 12 0</inkml:trace>
  <inkml:trace contextRef="#ctx0" brushRef="#br0" timeOffset="149291">12807 16559 11041,'47'2'0,"-3"0"-90,-3-2-270,-5 0-540,0 0-539,0 0 1439,20-13 0,-11 9 0,14-10 0</inkml:trace>
  <inkml:trace contextRef="#ctx0" brushRef="#br0" timeOffset="149455">15205 16510 12120,'34'0'0,"0"0"0,29 0 0,-10-7 0,-12 5-540,-7-12-809,-7 9-3070,10-10 4419,-11 5 0,10-1 0,-13 4 0</inkml:trace>
  <inkml:trace contextRef="#ctx0" brushRef="#br0" timeOffset="149610">17373 16195 13110,'39'0'0,"-1"0"0,11 0 0,-2 0 89,16 0-449,-19 0 1,-2 0-810,-3 0-451,8 0-268,-21 0 1888,-4 0 0,-4 0 0,-2 0 0</inkml:trace>
  <inkml:trace contextRef="#ctx0" brushRef="#br0" timeOffset="149722">18590 16256 13289,'44'20'-4947,"-4"-4"4947,-2-16 0,-7 0 0,-2 0 0</inkml:trace>
  <inkml:trace contextRef="#ctx0" brushRef="#br0" timeOffset="158621">14672 10593 11221,'0'-4'3058,"-14"1"-1709,4 2-1169,11 1-180,9 15-180,27 2-270,-1 19-89,-15-8-271,11 3-89,-19-7-1350,19 9 720,-11-9-1619,10 12 3148,-11-19 0,2 3 0,-8-10 0</inkml:trace>
  <inkml:trace contextRef="#ctx0" brushRef="#br0" timeOffset="158755">15042 10605 13110,'-23'-21'809,"-11"3"-719,30 4 90,-30 6-360,18 4-360,-23 4-449,6 0-810,-8 26-2200,-3-4 3999,19 1 0,0 3 0,-2-4 0,1 0 0,-1 3 0,0-1 0</inkml:trace>
  <inkml:trace contextRef="#ctx0" brushRef="#br0" timeOffset="159722">15370 12221 12390,'8'0'1619,"0"0"-1349,-1 0-180,1 0 0,2 0-90,1 10 0,15-8 0,-5 8-1170,37 3 361,-26-10-1260,32 12 990,-38-14-720,16 4 1079,-24-5-179,5 2 899,-14-2 0,-1 0 0,-4 0 0</inkml:trace>
  <inkml:trace contextRef="#ctx0" brushRef="#br0" timeOffset="159829">15672 12197 11580,'-35'0'630,"6"0"-630,1 0-90,6 0-719,-2 20-3239,-16 8 4048,8 11 0,-11 5 0,14-9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5:40:13.87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2410 1320 8882,'7'-14'1709,"-2"1"-1349,0-4 89,-1 1-269,0-3 90,-2-1 90,-1-2-180,-1-2 180,0 1-90,0-8-270,0 9 0,-17-9 0,13 16 90,-33 0-90,14 12 0,-28 0-180,12 24 90,-6-16-135,19 22 0,3 4-45,-11-5-1786,7 10 0,2 2 1787,5 2 179,-1 10-432,16-6 342,4-13 1,28 19 179,8-24-45,-2-5 0,2-2 135,19 2-180,0 4 90,-18-11 0,-3-1 90,-5-3 179,-4 2-179,-3-6 0,-12 4-90,0-7 3268,-9 3-3358,0-2 556,-24 2-646,18-2-1079,-59 9 269,41-4-135,-11 1 1,-2 0 1124,5 0 0,1 3 0,20-6 0</inkml:trace>
  <inkml:trace contextRef="#ctx0" brushRef="#br0" timeOffset="393">2803 1379 8612,'3'-7'540,"-1"1"-360,-2 0-180,0 2 0,-16 0 0,-1 2 0,-3 14-180,-4-9 0,22 24 0,-9-5 90,11 6-90,0 2-90,17-1 90,-13-9-269,28 4 179,-9-16 90,18-2 180,-2-26 360,-8-6-180,-3 0 359,-18-28-179,0 35 0,-10-38-270,0 33 0,0-6-90,-17 15-90,12 0 180,-13 26-90,18 10-90,0 16-180,18 5-1079,2 8 449,2-11 844,11 11 1,-19-20-1,16-1 1</inkml:trace>
  <inkml:trace contextRef="#ctx0" brushRef="#br0" timeOffset="733">3248 1324 8162,'-18'9'90,"3"3"-90,33 30 0,-14-12 0,25 8 0,-26-12 0,16-9 0,-17 0 0,13-16 0,-8-11 90,3 6-90,0-33-90,2 3 180,-3-11 90,7-18-90,-9 28-180,2-5 270,-5 27-90,-1-4-90,0 15 0,1-7 0,0 9 0,4 21 90,4 10-180,0 14 45,2-11 0,0 0-495,5 11-584,1-6 0,2 0 988,6 5 0,11 9 1,-10-20-1</inkml:trace>
  <inkml:trace contextRef="#ctx0" brushRef="#br0" timeOffset="895">3962 1375 9152,'-23'-12'-90,"4"0"90,19 4 0,0-2 0,0 5-630,0-1-359,21 5 989,17 0 0,12 1 0,8 0 0</inkml:trace>
  <inkml:trace contextRef="#ctx0" brushRef="#br0" timeOffset="1326">4645 1270 8882,'-19'34'360,"3"2"-270,16-6-90,0 2 0,0-2 0,0 1 90,21 3-90,-15 1 0,31 1 0,-33 0-90,28-1 180,-28-2-90,25-2 0,-25-4 90,16 8-90,-18-13 0,6 6 0,-8-16-90,0-3-180,-18-5-270,-4-17 180,-20-21 270,20-9-1009,3-2 0,1-1 1099,9 12 0,2 1 0,-3-14 0,0-2-45,3-2 0,2 2 90,5 14 0,0-1 0,-2-17 0,4 4 135,22 5 0,0 0-90,26 32 0,-16 6 0,0 32 89,-10-5-44,-13 9 0,-1 4 45,14 8-45,-15-4 0,-2 0-45,6 7-135,-8-8 0,-5-1 45,-20 1 0,15 8-1709,-52-17 630,34-14 1079,-31-1 0,23-13 0,1 0 0</inkml:trace>
  <inkml:trace contextRef="#ctx0" brushRef="#br0" timeOffset="1695">4923 825 7533,'17'17'629,"1"25"-629,-2-18-471,2 28 561,0-10 0,0 2-90,-2 3 183,-1-2-183,4 18 0,-6-20 0,-3-8 0,-1-1 93,0-2-3,0 7 90,-5-21-270,-1-5 195,0-4-105,-2-22 0,0-15-90,-1-30 180,0 6-427,0-5 337,0 18 90,0 3 0,0 5 269,17 1-359,0 15 90,12 17-180,-2 26 90,-9 8 0,-5-5 0,0 0 90,4 10-360,-2-6 1,1 0-541,5 3 810,-2-10 0,2-2 0,5-2 0,8 2 0</inkml:trace>
  <inkml:trace contextRef="#ctx0" brushRef="#br0" timeOffset="2059">5750 1166 8792,'-41'-12'720,"6"19"-810,-1 23 90,20 9 0,-8 5 90,21-9-90,-7-1-90,10 2 180,0-3-90,0 0 0,0-6 0,18-2 0,3 1-90,0-10 0,31-2 180,-28-35 0,27-11-90,-28-30 179,-10 13 361,-8-13-360,-5 29-90,0-5-90,0 19 0,0 2 90,0 23-90,0 10 0,0 18 0,0 4 0,18-5-360,-13 2-899,28 15 359,-11-15-809,17 15 1709,-6-29 0,-3-3 0,-10-12 0</inkml:trace>
  <inkml:trace contextRef="#ctx0" brushRef="#br0" timeOffset="2563">6132 1259 8882,'0'9'270,"0"10"-270,17 1 0,-12 24 0,25-23 90,-28 20-90,24-11-90,-13 9 180,3-14 180,4 4-91,-11-14-179,5-7-89,-7-23 89,-5-32 0,-2-1-329,0-14 329,0 24-90,0 2 90,0 3 0,0-3 180,16 13-90,0 4-90,2 31 0,4-8 0,-11 26 0,-2 6 0,9-10 0,-4 12 0,-2 0 90,-4-10 508,3 9-508,-6-25-90,-1 0-90,-2-27 0,4-25 180,-2 2-135,2 3 0,-1 1 135,2 0-180,4-10 90,-3 20 0,0 4 90,0 10 0,3-3-90,-2 12 90,9 10-90,-5-6 0,14 43 0,-9-25-808,7 27 268,-5-16-449,0-1-91,3 0 1013,14 7 0,-7-9 0,10 5 0</inkml:trace>
  <inkml:trace contextRef="#ctx0" brushRef="#br0" timeOffset="2764">7130 1387 9871,'-10'-9'450,"7"1"-450,-7 5 0,10-1 0,0 2 0,0-1-180,17 0-1979,3 2 990,24-1 1169,-10 2 0,3 0 0,-9 0 0</inkml:trace>
  <inkml:trace contextRef="#ctx0" brushRef="#br0" timeOffset="4126">7770 1052 9152,'0'-4'2159,"0"22"-1800,0 12-269,0 14-90,0 6-459,0-6 459,0 2 0,0 4 113,0-2-113,0 17 0,13-17 0,-12-13 0,1-2 90,10 1-90,-4 2 90,-5-16-90,5-8 0,-8-1 256,0-27-795,-20-34 539,15-6-1195,-11-3 0,-2-3 1240,9 21 0,1-1-105,-1-7 0,-1-6 0,2 4 60,-1 3 0,2 0 0,3-1 0,0-4 0,2 6-632,2 9 0,0 1 587,0-6 0,0 3-131,0-6 176,0 22 90,19 4-90,-3 41 0,6-1 90,6 25 1723,-24-9-1813,11-5 0,1 1 0,1 18-45,-4-8 0,0 0 1346,2 4-2380,-8-10 0,-2-2-361,-4 0 1440,3 4 0,-4-18 0,0-5 0</inkml:trace>
  <inkml:trace contextRef="#ctx0" brushRef="#br0" timeOffset="4494">8132 550 8252,'0'33'1260,"0"9"-1170,0-8-90,0 8 0,0-7 0,0 2 0,0 2 0,0-1 0,0 11 0,0-13 89,0 15-178,0-25 89,0 7 89,0-20 1,0 1-90,10-10 0,-7-19 0,7-3 0,-5-19 0,-4 8 180,8 11-90,-6 6-90,4 12 0,4 17 90,-2-13-90,16 57-90,-7-32-521,-3 4 0,-1 2 341,9 7-1079,2 1-1,1-1 1350,4-5 0,3-3 0,1-4 0</inkml:trace>
  <inkml:trace contextRef="#ctx0" brushRef="#br0" timeOffset="4892">8792 1123 9602,'-41'0'449,"16"19"-449,11 8 0,14 12 0,0 0 90,0-6-90,0 1 0,20-1 0,-14 0 0,28 8-90,-19-12 180,1 10 0,6-22-90,-20 0 0,8-10-180,-10-18 180,-23-30 0,1-5-823,9 12 0,0-2 823,-17-20-90,26-7 135,-3 31 0,0-2-90,6-15 0,2 0-78,-2 14 0,2 0 123,5-18 0,7 4 0,19 5 0,-5 19 0,2 5 0,24 8 90,-2 6 0,-13 27-90,-1-2 0,-4 20 44,-13-12 1,-1 1-45,6 15 45,-12-3 0,-4 2-224,-2 5-766,-18-5 1,-6-1-586,-9 6 1293,-1-16 1,-3-2 0,-22 9-1,24-20 1,-1 0 0</inkml:trace>
  <inkml:trace contextRef="#ctx0" brushRef="#br0" timeOffset="5568">10093 827 10591,'-21'-11'989,"3"-1"-989,1 2 0,5-3-90,1 3-89,3 3 179,4 1 0,19 5 0,6-1 0</inkml:trace>
  <inkml:trace contextRef="#ctx0" brushRef="#br0" timeOffset="5726">10242 1150 9242,'0'4'-2969,"0"1"2969,20-5 0,-15 2 0,15-2 0</inkml:trace>
  <inkml:trace contextRef="#ctx0" brushRef="#br0" timeOffset="6242">11307 727 10231,'0'-17'1080,"-20"3"-1080,16 3 0,-16 0 0,9 4 0,8 25 89,-8 1-89,11 26-89,0 15 178,0-12-774,0-13 0,0-1 685,0 12 0,0 1-522,0-8 522,0-1-83,0-8 83,0-4 0,0-3-180,0-9 0,0-54 0,-17 9 121,15-8 0,0-2-30,-26-14 44,25 8 0,3-1 45,-10 10 0,1 0 45,7-14 0,2 1-90,-4 16 0,0 3-45,4-33 577,0 11-577,22-4 90,-17 23 366,32 1-366,-17 25 90,18 23-90,-7-9 0,0 44 90,-1-1-90,-18-17 0,-1 1 73,3 3 1,-1-1-74,3 18 0,-5 1 0,-2-1-457,-7-16 0,0 0 457,1 17 0,0-13 0,-5-1 0,-16 3 0,14 6-465,-14-20-255,-3-6-381,16-3-249,-28-5 1075,31-3 275,-10-5 0,-1-3 0,-3-2 0</inkml:trace>
  <inkml:trace contextRef="#ctx0" brushRef="#br0" timeOffset="6493">12053 641 8702,'-27'16'540,"-14"10"-450,36 9-90,-30 6 0,31-3-733,-27 4 733,17 5 0,-14 2 0,7 2 0,8-14 0,0 1-180,-8 20-540,6-12 1,1-1-451,-1 6 1170,0 7 0,9-24 0,3-3 0</inkml:trace>
  <inkml:trace contextRef="#ctx0" brushRef="#br0" timeOffset="6750">12248 1112 8702,'-20'19'-90,"-13"1"90,29 20 90,-27-20-90,27 14-90,-10-21 90,14 14 0,0-7 0,0 7 0,0-6 0,16 4 0,-12-10 0,12-2 0,-16-3 0,14-2-270,-10-3 270,10 0 0,-14-3 0,0 0 0</inkml:trace>
  <inkml:trace contextRef="#ctx0" brushRef="#br0" timeOffset="7159">12515 1108 8162,'0'31'360,"0"3"-360,-22-9 0,16 3 0,-32-6 0,20 13-90,-1-10 90,5 6 0,3-5 0,8-8-270,-8 5-89,31-15 179,4 0 180,21-6 0,0-20 0,-10-4 539,1-17-89,-17-2 450,-4 5-721,-9 5-89,-6 11-90,-14 10 0,11 21 0,-11 9 0,14 20-90,0-6 90,0 2-809,20-11-900,5 8 809,11-12 900,0-1 0,-8-6 0,3-4 0</inkml:trace>
  <inkml:trace contextRef="#ctx0" brushRef="#br0" timeOffset="7342">13012 1243 9242,'-24'-7'180,"-12"5"-180,32-10 90,-27 11-180,27 11 90,-11 11 0,15 20-450,0 4-270,25-8-899,7 4 1619,14-27 0,0 9 0,-11-13 0</inkml:trace>
  <inkml:trace contextRef="#ctx0" brushRef="#br0" timeOffset="7746">13182 571 8432,'-11'-5'630,"9"21"-540,-9 14 90,11 14 90,0 8-1632,0-4 1452,15 4-90,-11 6-258,9-15 0,3 0 303,-7-10 0,1 1-90,6 21 0,1-1 45,3 7 0,-5-25 0,-1 1 0,-1 18 0,2-18 90,2 8 90,-12-26-180,5-4 0,-5-10 1184,-3-21-1184,1 11-90,3-45 90,-3 28 0,10-39 0,-7 31 1143,5 3-1143,-4 5 90,1 19 90,-1-9-180,6 12 0,-2 19 0,10 10 0,-8 11-815,5 5 815,-7-10 0,1 2-90,-3-2-89,-1-1-721,-2-5-359,-2-5 1259,0-6 0,-3-3 0,2-3 0</inkml:trace>
  <inkml:trace contextRef="#ctx0" brushRef="#br0" timeOffset="7943">12943 347 9871,'-37'0'0,"-15"18"0,16 10-45,2 8 0,4 5-45,5 17-899,7-4 0,3 1-2505,9 6 3494,2-20 0,5-1 0,22 20 0,7-1 0</inkml:trace>
  <inkml:trace contextRef="#ctx0" brushRef="#br0" timeOffset="8326">14595 986 10141,'-39'-24'0,"-1"1"90,-3 3-90,0 0 90,-18 3-90,17 6-1085,-13 4 1085,24 7 23,4 0-23,6 0 0,3 18 90,10 2-180,2 21 90,26-10 0,7 11 90,-2-18-90,19 7 180,-17-6 360,1-10-270,4 7-360,-28-14 632,-11-1-1261,-18-5-271,2-15-1349,-20 10 2379,19-21 0,-3 21 0,9-9 0</inkml:trace>
  <inkml:trace contextRef="#ctx0" brushRef="#br0" timeOffset="8777">14767 973 8882,'-36'16'899,"16"8"-899,-9 11 90,25 5-180,-9-5 90,13 3 90,0 4-90,0 0-1577,0 0 1577,17 0 90,-13-4-90,13 0 158,3 5-158,-4-12 90,6 9-90,0-22 315,-19-1-315,8-11-90,-11-24-180,-19-15 360,-1-13-90,1 6 0,1-2-180,-1-15 225,12 15 0,0-1-135,-4-19 90,8 0 0,-8 3 0,11 24 0,0 0 0,0-12 256,18-9-76,3 37 90,20 4-90,3 27 0,3 14-180,-9 8 0,0 17 90,-24-17-641,6 10 551,-19-13 848,4-1-3186,-27 24 898,-9-21 1440,3 17 0,-27-29 0,19-1 0</inkml:trace>
  <inkml:trace contextRef="#ctx0" brushRef="#br0" timeOffset="9148">15932 625 11221,'-7'-11'-90,"5"1"180,-9 3-90,10 18 0,-3 19 0,4 10 0,0 12 0,0-7 0,0-10 0,0 1-90,0 21-765,5-10 1,2 1-761,-5 8 1120,5-21 0,-2-1-404,-5 11 899,0-4 0,0-2 0,0-5 0</inkml:trace>
  <inkml:trace contextRef="#ctx0" brushRef="#br0" timeOffset="9418">15750 1070 7713,'0'-14'179,"21"1"-179,-16 3 90,31 1 0,-14 4-90,18 3-90,-7 17 180,-1-11-90,-10 29 0,-1-29 0,-3 32 0,1-32 0,-4 32 90,1-32 450,-1 25-180,-6-26-450,2 16-180,-8-34-90,1 18-269,-2-39-811,4 1 1440,-2-10 0,4-4 0,-2 12 0</inkml:trace>
  <inkml:trace contextRef="#ctx0" brushRef="#br0" timeOffset="9726">16527 1137 8522,'0'9'270,"0"3"-270,-20-1 0,1-1 0,-5 2 0,-8 4 0,12-2 0,-10 15 0,13-10 90,9 6-180,8-9 90,0 0 0,0-2 0,18-2 90,-13-2-180,33-3 180,-11-4 0,10-2-90,0-19 90,-4 14-180,-17-34 90,15 22 0,-29-19 0,10 8-450,-12-18 180,0 12-359,-28-26-1,-5 28 630,3 7 0,-3 3 0,-11 0 0,1-2 0</inkml:trace>
  <inkml:trace contextRef="#ctx0" brushRef="#br0" timeOffset="10109">16765 1150 7533,'10'15'90,"0"2"-90,1 12 0,-2-5 0,1 7 90,0-1-90,-6-8-90,4 9 180,-6-18-630,2 2 360,-4-27 180,0-8 0,0-14-2852,0-18 3122,0 14 89,0-10-179,14 15 90,-11 6-180,10 3 90,-13 4-180,10 9 0,-8 22 0,15-6 3302,-10 36-3212,6-21-270,1 23-270,0-9-269,3 1-1041,17 10 1760,-6-15 0,13 5 0,-9-17 0</inkml:trace>
  <inkml:trace contextRef="#ctx0" brushRef="#br0" timeOffset="10526">17393 1164 9152,'-23'-12'450,"-14"10"-450,33-13 0,-27 14 0,28 14-90,8 9-90,14 9 90,18-11-90,-4-11 90,-1-9 450,-15-13-90,-7-4 89,-10-12 1,-20 13-270,14-6-180,-27 20 90,30-15 0,-22 16 0,22 8 90,-10 29-90,13 3-296,18 15 296,-14-15-89,34 1 178,-33 1 1,39 0-90,-24 0-90,20-3 180,-3 11-90,-11-14 90,4 15 90,-15-26-180,-7 2 0,-3-12 0,-5-3 0,0-1-449,-22-3-271,-12-4-180,1-1 1,-2-1-450,-25-1 1283,26 1 1,1-2 0,-17-20 0,-2-4 0</inkml:trace>
  <inkml:trace contextRef="#ctx0" brushRef="#br0" timeOffset="10962">18510 913 9961,'0'-18'1529,"0"2"-1079,0-1-270,0 4-90,-16-8-90,13 9 90,-27-3-90,9 11-90,-16 18 0,5-10 90,2 34-90,10-16-360,5 20-179,2-3-1170,7 20 809,2-13 990,14-10 0,1 0 0,-6 1 0,16 8 0</inkml:trace>
  <inkml:trace contextRef="#ctx0" brushRef="#br0" timeOffset="11230">18890 979 9062,'-21'-14'180,"4"4"-180,17 2-90,-13 1 180,0 5-180,-9 18 90,10 6 90,5 38-90,7-22 0,0 21 0,16-33 90,-13 9-180,13-18-810,-16 2 181,0-10 719,-21-2 0,16-4 0,-16-2 0</inkml:trace>
  <inkml:trace contextRef="#ctx0" brushRef="#br0" timeOffset="12128">19467 959 8342,'-29'14'180,"-13"-11"-180,37 24 0,-37-24-90,25 27 270,-19-16-270,11 28 90,-1-14 0,9 25 90,3-28-90,10 16 0,27-30-90,0 1 180,27-10-90,-14-17 0,1 11-90,-12-33 0,9 4 90,-13-11 0,-5 10 0,-4-2 0,-4-11 135,-4 2 0,-1-2-532,-3-11 667,1 19 0,-2-2 269,-8 2 1,0 2 180,4-17-406,-12 14 1,-1 3-225,13 2-155,-23-3 155,26 28 0,-9 21-90,11 20-90,17 13 90,-13 8-902,12-9 902,-1 6 0,-11 0-450,7-13 0,3-1-359,3 17 89,-2-11 1,1-1 679,12 2-545,-10-10 0,0-1 405,5 0 244,5 3-154,-2-12 90,-7-9 450,6 3-360,-11-9 360,-2 0-270,-5-3 1250,-3 0-1250,-2-1-90,-1 0 270,2 0-360,-1-1 90,5 2 0,-3-2 0,4 0-90,-2-2 0,2 0 0,3 0 0,0 0 0,3 0 0,2 0 0,6-17 0,-3-1 0,7-20 0,-12 10 0,2-4 0,-8 8 449,-1-1 1,-2-1 450,1-9-631,-3 9 1,0-11-270,-2 20 0,-1-2-1079,1 29-90,-1 6-91,0 16 1260,16 15 0,1-14 0,15 10 0</inkml:trace>
  <inkml:trace contextRef="#ctx0" brushRef="#br0" timeOffset="12744">19938 1207 8522,'18'-33'270,"16"5"-270,-29-3 90,31 2-90,-22-3 270,21-20-90,-21 6-1852,13-15 1762,-24 13 0,12-2 569,-14-1-389,1 12 0,-1 0-90,-1-23-146,-9 11 1,-6 1 55,-12-7 180,4 9 0,-4 2-360,-15 6 90,23 10 0,0 5 90,-10 14-90,3 25 1239,10 6-1194,8 11 0,2 3 45,-1 15-90,4 0 0,1 2-390,0 14 390,12-7 0,0 1-108,-8-25 1,1 0 152,16 10 0,3 0-45,-7-2 0,2-2-360,3-10 0,2 0-764,11 17 0,1-3-226,10 3 1350,-2-13 0,1-2 0,11-1 0,-18-13 0,0 0 0</inkml:trace>
  <inkml:trace contextRef="#ctx0" brushRef="#br0" timeOffset="12909">20658 1551 6273,'19'0'0,"-4"0"0</inkml:trace>
  <inkml:trace contextRef="#ctx0" brushRef="#br0" timeOffset="39408">2305 3083 7443,'0'24'1169,"0"-4"-1169,0-7 0,0 0 0,0 1 0,18 5 90,-14 4-90,32 2-90,-10 19 90,9-10 0,3 11-90,4-6-90,-12-13 0,23 9 180,-27-21-90,16-3 0,-22-9 180,12-18-90,-21-7-90,3-21 180,-13 8 90,-20-14 0,14 20-180,-28-7 0,29 16-90,-23 3 270,24 1-180,-11 33 0,14 13 90,22 22-754,-17 3 754,34-8 0,-35 1-90,31 0 90,-17 17 0,4-19 0,-9-10 0,-3-2-90,-7 0-287,6 5 287,-9-19 90,0-2-270,0-4-180,0-1-449,-23-1 107,17-5 702,-39-1 0,40-4 0,-16-1 0</inkml:trace>
  <inkml:trace contextRef="#ctx0" brushRef="#br0" timeOffset="39715">2852 3080 8882,'-24'14'360,"-12"-11"-360,32 22 0,-21-23 90,23 17-90,-7-10-90,25 10 90,26-1 0,0-8-45,-5-5 0,1-2 135,4-3-90,11-16 0,-20 12 0,-4-32 90,-8 11-90,-9-10-90,-6 2 90,-6 5 0,-24 15-1439,-6-12-181,-25 23 1620,3-8 0,21 31 0,10 7 0</inkml:trace>
  <inkml:trace contextRef="#ctx0" brushRef="#br0" timeOffset="39958">3577 3188 8162,'-38'12'90,"0"5"-90,3 17-180,15-5 270,-2 3-90,19-7-270,-5 1-629,8 10 359,22-10 540,11 11 0,11-21 0,4 1 0</inkml:trace>
  <inkml:trace contextRef="#ctx0" brushRef="#br0" timeOffset="40581">3923 3233 8522,'-39'-10'630,"-1"1"-630,4 9 90,4 0-90,15 17 0,6 0-90,11 19-90,0-4-90,23-12 0,-18 9 180,38-26 0,-38 20 0,40-21-90,-28 8 180,34-10 90,-23 0-90,8-17 0,-15 12 360,-3-29-270,-2 10 360,-8-7-180,-2-5-360,-6 14 180,-16 6-90,13 24-90,-13 14 180,16 22-450,23-11-450,15 9 720,6-18-89,18-4 89,-30-11 90,22-25 90,-25 13-90,12-31 179,-24 9-89,0 2 180,-13-16-90,-2 19-270,-2-9 90,-14 12 0,11 24 90,5 10-180,16 15-90,21-7 180,-1-9 0,2-8 90,-7-8 0,-13-18 720,-3-3-810,-16-13 90,5 5-90,-6 33-270,18 28-270,7 11-270,-3-7 1,2-2 692,16 2 1,-1 9-1,-9-16 1</inkml:trace>
  <inkml:trace contextRef="#ctx0" brushRef="#br0" timeOffset="40809">3670 2808 10141,'47'0'0,"-9"0"-180,8 0-989,10-15 359,-12 12-2227,18-12 3037,-19 15 0,1 0 0,-1 0 0</inkml:trace>
  <inkml:trace contextRef="#ctx0" brushRef="#br0" timeOffset="40959">4267 2640 8972,'-22'-6'630,"5"2"-900,41-3-450,-2 4 720,11 8 0,3 5 0,14 7 0,-14-1 0,0-1 0</inkml:trace>
  <inkml:trace contextRef="#ctx0" brushRef="#br0" timeOffset="41611">5530 3045 9422,'12'-6'180,"-2"1"179,-10 17-179,18 27-180,-13 3 0,12-2 0,1 2 0,-14 8 45,9-7 0,2 1-45,-2 8 0,-1-12 0,0 0-1122,0 2 1212,2 7 128,-13-15-218,5-13-90,-6 4-180,0-18-180,-21 0 180,-1-29-89,-3 2 179,-11-26 90,32 3 90,-13 2 0,-2-3 134,11 10 0,1-3-134,1-7 0,-1-3 0,1 2 0,0 5 0,1-1 0,3-23 0,4 2 90,16 1-90,-17 25 0,3 3 232,29 1-142,-29 11 0,26 7 180,-13 8 90,12 18-360,-13 9 0,2-1 0,-16 17 0,6-22 0,-8 18-180,0-9-270,-17-1-359,13-1 954,-31 3 1,31-12 0,-14 1 0</inkml:trace>
  <inkml:trace contextRef="#ctx0" brushRef="#br0" timeOffset="41981">5825 2556 7713,'9'19'1169,"-2"20"-539,12 1-630,-8 9 134,1 1 1,0 0-225,1 4 135,0-2 0,0 0-45,-1-4 0,0-10 0,-1-1-1237,0 1 1147,4 8 90,-6-22 215,-3-4-485,1-5-335,-2-6 605,-3-28 0,1-11 179,-3-16 1,0 1 540,0-5-720,0 15 729,0-15-729,18 58 89,-2 25-178,20 19-541,-19-10 0,0-2-89,13 2 89,-7-10 0,1-1 546,8-1 1,14 3 0,-10-18 0</inkml:trace>
  <inkml:trace contextRef="#ctx0" brushRef="#br0" timeOffset="42474">6653 3019 8432,'-35'0'900,"15"17"-720,-11-13-180,27 36 179,-22-11-268,23 13 89,-8 9-360,11-21-90,0 4 360,22-14 0,-17-5-450,35-2 360,-11-8 180,6 0-89,12-5 89,-22-23 89,5-7-89,-10-12 180,-11 2 180,-1 10-90,-8 2 0,0 1-270,0-1 0,0 7 270,-14 5-270,10 23 0,-11 17 0,15 8 90,20 3-90,4 6-180,0-9-90,3-7 0,0-3 90,-4-5 45,9-1 0,2-4 45,0-10 0,9 8 180,-14-10-90,-3-18 0,-3 14 180,2-47 90,-11 29 630,1-41-541,-11 32-89,-3-16-360,-1 23 180,-17 4-90,13 29 0,-13 16-360,17 11-269,16 4-1170,3 7 1799,1-11 0,12 8 0,-11-15 0</inkml:trace>
  <inkml:trace contextRef="#ctx0" brushRef="#br0" timeOffset="42641">7435 2917 9332,'-12'-3'-90,"9"-1"-2699,-9 3 2789,12 14 0,0-10 0,0 11 0</inkml:trace>
  <inkml:trace contextRef="#ctx0" brushRef="#br0" timeOffset="42841">6873 2401 7982,'17'-4'90,"10"1"-90,-5 18-90,13-11 90,-32 36-1259,22 5 1259,-22 15 0,3-23 0,0 1 0,-6 23 0</inkml:trace>
  <inkml:trace contextRef="#ctx0" brushRef="#br0" timeOffset="43309">8538 3005 8882,'-28'-10'584,"-10"5"1,0 2-585,4-2-344,-5 3 0,-1 2 344,-6 0 342,0 16-162,-12 6-180,17-2 129,-5 18-219,23-13-270,13 16 360,2-5-90,34-11 90,4-12 0,30-8 90,-18-23-90,12-10-90,-36-11 577,21-5-487,-28-15 0,6 8 0,-12 5 0,-3-2-124,-2-13 484,-9 8 0,-1 1-1684,6-10 1324,-16 24 0,0 2 0,15-4-180,-16 6 180,9 8 90,10 32 0,8 37-90,16 10-365,-2-1 0,0 1 365,1 8 0,-3-20 0,-1 1-450,-7-1 0,-1-1-179,13 20-181,-5-14 0,-2-1-269,-10 3 0,18 6 1442,-22-24 1,4-5-1,-5-3 1</inkml:trace>
  <inkml:trace contextRef="#ctx0" brushRef="#br0" timeOffset="43458">8045 2917 9242,'0'-36'0,"0"-13"-90,21 15-90,-15-11-601,46 19 602,-24 2-271,30 3-135,-22 11 0,0 0-404,21-1 631,-18 5 1,-1 1-1,17 3 1,1 0-1</inkml:trace>
  <inkml:trace contextRef="#ctx0" brushRef="#br0" timeOffset="43675">8875 2380 8612,'-15'25'2159,"3"-4"-2069,12 26-90,-4-5 0,3 10-1605,-7 8 1605,7-27 0,0 2-45,-1 2 0,-1 1-225,2-2 0,0 4-750,0 7 1,-1 4 0,2-3 344,-1-3 1,0 0 674,1 1 0,-1 2 0,1-6 0,0 18 0,0-3 0</inkml:trace>
  <inkml:trace contextRef="#ctx0" brushRef="#br0" timeOffset="44041">9207 2900 9512,'0'-9'899,"0"1"-449,0 28-450,0 23 0,0 3 0,0-9 0,0-2 0,0-1 0,0 19-360,10-29-450,-7 6 631,13-21 179,-10-24 0,5-6-90,-2-24 449,0 5 1,0-1-180,5-11 0,-2 2 0,1 3-90,0 9 0,8-2 0,-10 27-90,9 6 0,-7 24 90,4 3-360,1 42-720,-4-11-1785,-1 0 0,-1 2 2775,-5-18 0,1-1 0,2 12 0,0 1 0,4 18 0</inkml:trace>
  <inkml:trace contextRef="#ctx0" brushRef="#br0" timeOffset="44524">10367 2602 11400,'-27'-50'270,"3"5"-270,4 7-270,1-3 270,8 19 90,2 0-90,8 39-90,0 2 90,17 24-315,-8-10 1,2 2-136,9 23-603,-4-3 1,-1 2 872,-5-22 1,-1 0-181,1 8 0,1 5 0,-1-5 0,6 19 45,-9-11 1,-2-4 134,-4-15 180,0 3 270,-20-25-180,0-3 180,-4-26-1,-6 14-269,11-50 0,0 32-45,5-12 0,4-2-224,8-1-674,-7-14 494,9 16-91,21 0 540,-15 3 0,40-1 0,-16 2 0</inkml:trace>
  <inkml:trace contextRef="#ctx0" brushRef="#br0" timeOffset="45074">10578 2394 8792,'-18'-4'270,"3"1"-270,-1 1 809,12 0-629,-13 19-180,17 12 90,0 35-90,25-5-778,-23-23 0,2-2 733,17-6 0,2-1 135,-6 28-176,17-2 41,-15-17 1,0-1 133,10 16-224,-6-13 1,-1-2-46,3-2 90,6 9-270,-17-27-180,-1-2 270,-5-11 1900,-5-18-1630,3-13 0,-3-9 180,3-27-90,-3 22 192,2-14-12,-2 8-450,0 18 360,-1-4 0,-2 19-90,5 8 0,0 19-90,5-8 0,-1 33 0,2-18 0,3 20 89,13 10-268,-7-10-91,0-7 0,2 0 0,2 1-90,20 13 180,-17-32 0,7 7-89,-11-20 269,-1 3 0,-2-4 0,5-21 269,-9-7 361,2-23-180,-13 9 539,0-7-899,-5 22 180,0-6-180,0 41-180,0 9-1169,0 37 359,16-9-809,4 14 1709,0-27 0,12 6 0,-10-16 0</inkml:trace>
  <inkml:trace contextRef="#ctx0" brushRef="#br0" timeOffset="45219">11418 2679 8432,'-9'-9'-90,"6"2"90,-14 2 0,15 20 0,-5 5 0</inkml:trace>
  <inkml:trace contextRef="#ctx0" brushRef="#br0" timeOffset="45391">11263 2324 8432,'0'-6'-270,"0"0"-179,24 4-91,7 1-270,16 1 499,0 17 1,-7-13-1,1 14 1</inkml:trace>
  <inkml:trace contextRef="#ctx0" brushRef="#br0" timeOffset="46057">12325 2627 11311,'-24'-28'-180,"0"3"180,13 7 90,-9 3-180,17 35 90,-8 8 90,25 19-90,-10 1 0,25 5 0,-25-12 90,22 19-90,-23-29-270,17 7-2069,-19-21 2069,6-25 270,-7-13 0,0-17 0,16-11 0,-13 22 180,13-9 180,-2 17-270,-10 3 90,24 7 0,-15 19-270,14 16 180,-11 11-90,1 8 0,-7-5-255,-1 2 255,-3 0 0,3 15 0,-4-17-90,4 16-179,-6-34-361,2-1 180,-4-17-179,1-4 359,2-15 0,1 11 434,1-35-164,7-1 0,-3-13 180,1 15 0,0-1-992,1-7 902,6-13 287,-4 14-17,-1 14-91,7-3-269,-7 24 90,8 3-90,-9 30 0,4-17 90,-4 46-90,1-29 772,1 28-1582,10 9 361,-5-14-46,0-9 0,1-2 330,6 1 1,13 5 0,-9-19-1</inkml:trace>
  <inkml:trace contextRef="#ctx0" brushRef="#br0" timeOffset="46329">13247 2753 9062,'-53'-10'899,"0"4"-719,1 3-180,14 24 0,7-16 0,12 50 0,9-35-2965,3 16 0,6 1 2965,24-7-90,-17 17 1499,41-28-1319,-13-2-180,10-8 270,0-2 589,-16-7-769,2 0 0,-15-19-90,1-4-179,-16-23 89,0 11 90,-23 0-180,17 14-360,-41 2 3213,41 3-2583,-42 0 0,24 8 0,-22 1 0</inkml:trace>
  <inkml:trace contextRef="#ctx0" brushRef="#br0" timeOffset="46541">13590 2739 8792,'3'43'90,"-1"-6"-180,-2-2-180,0-4-899,0 14 449,15-10 720,-11 10 0,23-16 0,-11 0 0</inkml:trace>
  <inkml:trace contextRef="#ctx0" brushRef="#br0" timeOffset="46708">13910 2706 9242,'0'-13'-1080,"-13"6"-179,10 19 1259,-18 5 0,9 21 0,-9-4 0</inkml:trace>
  <inkml:trace contextRef="#ctx0" brushRef="#br0" timeOffset="46924">13000 2465 8072,'-2'-10'540,"0"2"-540,19 3 0,-13 18 0,30 8 0,-30 11 0,13 1-450,-17-5-179,13 1-271,-10 0 900,11 1 0,-14-2 0,0 0 0</inkml:trace>
  <inkml:trace contextRef="#ctx0" brushRef="#br0" timeOffset="47093">13465 2083 8792,'-21'25'0,"-13"-19"0,30 46-1510,-31-28 791,30 29 719,-12-19 0,-2-1 0,4 25 0,0-20 0,0 0 0</inkml:trace>
  <inkml:trace contextRef="#ctx0" brushRef="#br0" timeOffset="47507">14637 2794 12120,'-23'-21'-180,"2"2"270,5-1 360,7 8 0,27 22-360,8 12-45,0 0 0,1 2-45,10 13 0,0-1 0,-4-4 179,-9-16 271,11 15-360,-23-21-180,13 4 90,-21-8-1079,14-46 539,-12 13-315,0-14 1,1-4-45,1-6 141,-2 17 0,-1-1-231,1-14 89,1 4 900,-2 4 0,5 5 0,1 4 0</inkml:trace>
  <inkml:trace contextRef="#ctx0" brushRef="#br0" timeOffset="47891">15567 2707 9602,'-23'7'1259,"-4"-15"-1259,-27 4 0,14-9 0,2 13 0,14 16 0,-3 7 0,13 10 0,1 1-180,13-6 0,0 10 90,24-10 0,10 13-90,12-28 180,-8 0 0,0-2 0,2-9 45,-3 4 0,-2-4-135,-7-20 180,6-4 90,-23-22 0,-1 9 90,-10-2-270,0 12 90,-18-6-90,13 11-450,-26-5-719,27 38-1,-10 4 541,14 32-1,17-12-848,-13-1 1478,33-12 0,-20-10 0,18-5 0</inkml:trace>
  <inkml:trace contextRef="#ctx0" brushRef="#br0" timeOffset="48140">15933 2780 9242,'-20'-7'1349,"-14"5"-1169,21-5-90,-7 26 0,11-1-90,26 4 0,-13 6 0,29-25 90,-6 21 0,6-22 0,11 8 0,-19-10-180,10 0-180,-17-14-900,-5-5 361,-7-15-181,-31 14-179,19-11 1169,-46 27 0,28-23 0,-26 11 0</inkml:trace>
  <inkml:trace contextRef="#ctx0" brushRef="#br0" timeOffset="48311">15267 2451 9332,'29'-9'90,"14"1"-90,-38 0 0,38 4-180,-23-1-270,23 3 270,-10 0-899,24 2 539,-14 0 297,-1 6 1,0 3-1,10 11 1,-16-2-1,-1-1 1</inkml:trace>
  <inkml:trace contextRef="#ctx0" brushRef="#br0" timeOffset="48790">16875 2768 9691,'14'-17'990,"-4"13"-810,-5-40-180,-4 28 360,-22-28-270,-9 25-1,-26-3-89,10 15 0,-10 2 0,36 23 0,-20-14 0,36 48-179,-11-30 269,15 43-270,0-31 90,26 21 90,8-26-1110,15 5 1110,1-18 90,-11-7-90,1-1-90,18-6 180,-16 2-135,-9-11 0,-2-5-45,-2-17-641,4-13 641,-24-5 0,-4 4 90,-5-4 0,0-6 180,-21-1-180,16-2 180,-14 16 0,-5 0 90,-6-20-45,6 14 0,0 2-225,-6 0-90,-4-3-99,31 24 279,-11 8 998,6 5-1088,6 25 90,12-13-90,-6 39-90,38-2 180,-36 10-90,15-20 0,3 0-270,-11 3 0,-1 0-359,23 17-136,-15-8 1,-2 0 864,4 3-820,-6-10 1,-1-2 179,0 1 570,2 3 0,-10-17 1,-3-4-1</inkml:trace>
  <inkml:trace contextRef="#ctx0" brushRef="#br0" timeOffset="48974">16840 2391 9512,'-18'-26'90,"1"3"-90,7 1 0,3-4-90,6 9 90,21-4-270,14 9 0,11 7-225,-6 2 0,0 1 46,15 1-472,-16 0 0,0 2 472,20 14-271,2-11 720,-30 11 0,1 0 0,29-12 0,-1 12 0</inkml:trace>
  <inkml:trace contextRef="#ctx0" brushRef="#br0" timeOffset="49174">17760 2504 8792,'-30'6'1349,"-9"-2"-1079,35 1-90,-28-2-270,28 0 270,-23 1-90,24 1-90,-8 2 90,11 9-180,0-2-450,0 14 180,22-7-629,12 14 539,11-13-90,5 7-719,5-1 1259,-12-6 0,8 7 0,-19-8 0</inkml:trace>
  <inkml:trace contextRef="#ctx0" brushRef="#br0" timeOffset="49298">17428 3331 10231,'-4'8'-855,"0"-2"1,4-2-1,0-3 1</inkml:trace>
  <inkml:trace contextRef="#ctx0" brushRef="#br0" timeOffset="56907">2323 4885 10411,'0'-9'1799,"-14"2"-1709,11 1 90,-11 3-270,-1-2 90,11 3 0,-19 0-270,17 1-719,-7 21 359,4 6-180,5 12-1258,1 17 898,3-19 1170,17 13 0,-13-16 0,13-2 0</inkml:trace>
  <inkml:trace contextRef="#ctx0" brushRef="#br0" timeOffset="57208">2865 4926 9152,'-18'-6'1439,"-1"2"-1349,-20 21-90,3 6 0,15 10 0,-10 2 0,27-7 0,-16 3-90,18 11 180,-5-10-180,7 7 180,24-11 0,6-10-90,29-3 0,-12-11 180,13-4-180,-26-21 0,5 16 0,-16-51 0,-5 33-360,-8-43-90,-4 31-1349,-24-20 810,-8 25-360,-11-5 1349,-3 16 0,6 5 0,-2 1 0</inkml:trace>
  <inkml:trace contextRef="#ctx0" brushRef="#br0" timeOffset="57401">3125 4408 8162,'-21'21'90,"-17"-16"-360,33 40-1349,-31 0 1619,19 11 0,8-23 0,0-1 0,-4 18 0</inkml:trace>
  <inkml:trace contextRef="#ctx0" brushRef="#br0" timeOffset="58023">3693 5228 10231,'1'-54'630,"0"10"-540,-1-4 0,0 7 0,18-21 0,-14 13-642,12 18 0,-1 1 642,-11-9 395,9 6-305,-13 5-360,10 2 180,-8 10 0,8 23-270,-10 30-359,-13 7 44,11-5 0,1 0-44,-12 8 134,12-5 0,2 2-331,-1 7 376,0 15 180,0-22 20,0-4 250,0-1 0,0 10 0,0-15 540,-17 10-91,12-23 271,-27 2-540,29-14 1690,-22-1-3399,41-22 720,1 1 809,23-5 0,5-5 0,-7 7 0</inkml:trace>
  <inkml:trace contextRef="#ctx0" brushRef="#br0" timeOffset="58478">4497 4885 9422,'-11'15'269,"2"3"-358,24 20 178,-11-8-89,12 3 0,-16-11 0,12 0 0,-9-1 90,10-2-90,-13-2-90,7-2 180,-6-4-180,6-2-1978,-7-2 2068,0-19-90,0-6 180,0-22 0,0 8 89,16-2 361,-13 13-360,28-2 90,-16 12 0,14 1-270,-4 23 90,-1 6-90,-6-1 0,-1 16 0,-5-29 90,5 43-360,-4-30-540,9 32 540,-9-28-89,4 2 89,-6-10-180,1-7 0,-2-1 1,4-5 449,-1 1 0,0-2 0,0 0 0</inkml:trace>
  <inkml:trace contextRef="#ctx0" brushRef="#br0" timeOffset="58824">4998 5033 7892,'5'-19'450,"-1"9"-180,-2-8-270,-1 30 90,-1 1-90,0 18 0,0 3 90,19-5-180,-14 0 90,30 12-180,-12-12-360,22 12 361,-6-28-91,-2-3 0,1-2 90,2-7 90,1-7 0,-2-7 180,-5-18 0,-7 3 0,-2-2 0,-1-19 269,-10 15 1,-1 2 180,-5-8-180,-1-11 0,-7 19 0,0 2-271,0 4 91,-15 0-270,11 9 180,-12 2-90,16 26 0,0 14 0,0 8 0,0 9-90,15-9 90,-11 4-359,25 0-991,-9 11 721,-1-13 629,4-10 0,0-2 0,-3-1 0,24 2 0</inkml:trace>
  <inkml:trace contextRef="#ctx0" brushRef="#br0" timeOffset="59190">5953 4689 9242,'0'-11'1709,"-17"1"-1260,13 3-449,-13 2 0,7 2 0,8 15 0,-8 12 0,27 24 0,-13-2 0,10-10 0,3 0 0,-1 11-270,-2-8 1,0-1-535,1 3 265,2 10-91,-15-21 0,5-4 91,-7-3-451,0 4 631,0-10 538,-16 4 451,-8-15-96,-21 0-175,8-5 1,0-17-90,12 12 270,3-27-270,-2 7-270,13-17-90,0-6-270,11 10-450,23 1 1,-17 12-91,47 1 827,-27 3 0,29 1 0,-11 2 1</inkml:trace>
  <inkml:trace contextRef="#ctx0" brushRef="#br0" timeOffset="59412">5693 4167 9781,'-16'0'-1349,"-8"26"360,5-2 989,1 11 0,1 4 0,-5 18 0,8-17 0,-1 0 0</inkml:trace>
  <inkml:trace contextRef="#ctx0" brushRef="#br0" timeOffset="59880">6778 4715 10951,'-27'-32'-90,"-1"0"0,-11-11 45,15 14 0,2 2-135,3 7 270,4 2 90,11 31-270,23-9 90,-14 42 0,40-20 45,-28 11 0,-1 5-362,6-15 0,1 1 362,6 23 0,-3 1-45,-9-21 0,-3 0 0,4 18 0,-1 0 0,7 3-180,-13 7 313,8-27-223,-17-5 0,9-7-1619,-10-4-360,4-8 1709,-4-28 1,0 0 359,-1-24 0,0 8 0,0-2 0</inkml:trace>
  <inkml:trace contextRef="#ctx0" brushRef="#br0" timeOffset="60040">7097 4840 7892,'41'-8'900,"-2"1"-630,-16 7-90,-1 0 90,-4 18 629,2 9-809,-7 8 360,-2 16-450,-7-10 0,-4-1 0,-21-5 0,15-14-90,-34-2-270,35-1-629,-37-5-2250,18 0 3239,-20-7 0,21 0 0,7-6 0</inkml:trace>
  <inkml:trace contextRef="#ctx0" brushRef="#br0" timeOffset="60398">7620 4877 9062,'0'39'1079,"-24"-9"-1079,18 3 90,-34-11-90,35 1 0,-26-2 0,27 1 0,-23-4 0,24-2 0,-9-2-629,12 2 539,0-7-90,0 3-90,20-8 180,3-1 180,22-1-180,-11-17 180,9-4 180,-14-19 269,-7 7 1,-1-1 0,-19 11-540,6-4 0,-8 6-180,0 24-1079,0 11 359,0 30 270,0-13-989,19 10 1619,-15-22 0,31-1 0,-15-13 0</inkml:trace>
  <inkml:trace contextRef="#ctx0" brushRef="#br0" timeOffset="60910">8028 4926 8792,'0'14'899,"0"5"-809,0 17 0,0-3 0,0-5-90,0-1 0,0 10 0,0-10-359,16 9 269,-12-19-180,20 0-90,-16-12 270,7-2 0,-9-26 90,9-6 0,-10-14 90,10 0 180,-1-6-90,-3 13 0,7-18-90,-10 36 0,8-11-1,-9 27 1,14 12-90,-10-6 90,13 50-180,-11-33 135,-1 10 0,-1 1 45,2-4-180,4 9 90,-6-25 0,-1 10-359,5-15 269,-5 6 0,8-23 180,-8 6-180,9-43 90,-7 25-554,7-28 644,-6 18 90,2-1-90,0 5 0,3-7 0,-5 13-90,10 2 0,-11 13 0,11 23 0,-10-13 90,5 35-90,-3-19-90,0 21-450,1-8-809,6 12 540,-7-13 969,8 13 1,-13-30 0,2 1 0</inkml:trace>
  <inkml:trace contextRef="#ctx0" brushRef="#br0" timeOffset="61156">7552 4502 8342,'0'-13'810,"0"-5"-720,25 5 90,5-9-180,1 12 90,18-2-180,-30 9 180,31 2-90,-12 22-450,-3-16-720,0 51 271,-19-34 725,5 31 0,-10-21 0,0 1 0</inkml:trace>
  <inkml:trace contextRef="#ctx0" brushRef="#br0" timeOffset="61323">8368 4189 8792,'-23'17'-630,"-12"15"-89,30 11-2530,-12 13 3249,6-5 0,8 6 0,-8 3 0</inkml:trace>
  <inkml:trace contextRef="#ctx0" brushRef="#br0" timeOffset="61823">10047 4997 10411,'-34'-11'45,"0"0"0,-19 0 180,15 2 0,1 3-225,-7 5 0,6 8 0,2 2 0,-4-3-822,-7 35 822,21-24 0,7 20 220,9-11-310,4 0-180,6-3 90,0-2 90,26 2-90,7-11 90,-1-6 1,2-1 89,17-5-198,1-15 198,-18 12 0,-2-33-90,-4 17 180,-4-38-180,-2 16 90,-15 4 0,-3-3 0,5-10 269,-16 4 1,-3-1-439,5-11 349,-12 20 0,-3-1 89,8 3 1,0 1-270,-12-17-182,5 17 0,4 1 182,11 4 796,-20 1-796,21 48 90,-6 0-90,25 30 0,-7-16 0,0 1 0,11 22-190,-4-5 0,1 2-125,-7-21 0,2-1-630,6 20 1,2-2 135,10 5 449,-18-22 0,0-1-1445,7 18 1805,-6-18 0,-2 3 0,-7-18 0</inkml:trace>
  <inkml:trace contextRef="#ctx0" brushRef="#br0" timeOffset="61974">9692 4845 8756,'-19'-40'450,"3"3"175,8 2-625,4 1 0,4 4-180,0 2-180,25 5-719,11 0 449,15 10 0,-13 6 1,1 3-860,11 1 1489,-14 1 0,-1 4 0,14 20 0,2 5 0</inkml:trace>
  <inkml:trace contextRef="#ctx0" brushRef="#br0" timeOffset="62278">10413 5077 9512,'0'10'989,"0"-1"-449,0-4-540,0-16 90,17-4-90,5-2 90,17-31-180,-4 31 0,-6-35 90,-14 31-90,-7-12 90,-8 15 0,-18-11 0,13 16 0,-27-2 0,13 11-90,1 24 180,4 9-90,14 14-90,0-1-360,0-9-449,18 0 269,-13-3-270,38 0 900,-6 4 0,13-10 0,3 2 0</inkml:trace>
  <inkml:trace contextRef="#ctx0" brushRef="#br0" timeOffset="62526">10312 4508 10231,'-20'-16'90,"5"2"0,7 4-90,4 0 0,4 2 90,0-1 0,27 3-180,8 1 90,-3 3 0,3 2 0,16 0-306,2 0 37,-18 22-91,-1-17 0,-4 36-809,5-14 269,-13 9 888,4 10 0,-19-19 0,-1 7 0</inkml:trace>
  <inkml:trace contextRef="#ctx0" brushRef="#br0" timeOffset="62689">10788 4318 9602,'30'-12'629,"-4"5"-629,-5 2 90,-10 25-270,1-15-359,-11 42-631,3-21-1461,-4 28 2631,0-5 0,0 6 0,0 2 0</inkml:trace>
  <inkml:trace contextRef="#ctx0" brushRef="#br0" timeOffset="63190">12212 4989 11041,'-51'-12'90,"2"-1"-90,3 3-1937,1 1 2027,5 2-90,0 3 485,6 1-575,-23 20 90,24 7-450,7-2 1,3 2 89,12 15 90,2 0-90,9-12 483,26-2-753,11 4 360,17-15 90,2 0 180,-22-13 0,1-2 0,18 1 45,-9-8 0,-1-4 135,3-13 225,-12 3 0,-4-3 44,-4-11 1,-3 1 1059,-17 12-969,-6 1-270,0 1-1,0 4-269,0-3 0,0 9 0,-15 1 0,11 23 90,-10 11-180,14 11-179,15 18-721,-11-19-899,26 24 900,-6-26-966,8 7 1955,4-18 0,-7-2 0,1-4 0</inkml:trace>
  <inkml:trace contextRef="#ctx0" brushRef="#br0" timeOffset="63640">12870 4933 9961,'-20'-11'720,"-12"3"-540,15-1 0,-15 5-270,2 1 180,1 23-90,6 6 0,9 13 0,2 16 0,10-17-360,-4 23 180,6-26 180,20 14-180,2-25 90,26 0 90,1-17-90,6-25 90,-13 12 0,-17-22 0,-4-6 0,3 6 0,-10-13 0,-3-3 0,3-5 0,-11 16 0,0-2 45,0-2 0,-2 0-83,-1-23 218,-9 10 0,-5 0 180,-10-9-1,0 12 1,-1 1-926,1-2 566,2 19 0,3 0-90,15-1 0,-30 6 90,31 7 90,-19 5-90,20 29 204,-5 0-204,13 14 0,4 4 0,-6 15 159,11-14 1,1 3-160,-4 6 0,-3-1 0,0-9 0,1 2-675,13 20 1,-1 1 179,-13-25 0,0-1-360,16 18 1,1-2-868,1 2 1722,-9-20 0,0-3 0,10 4 0,3-4 0</inkml:trace>
  <inkml:trace contextRef="#ctx0" brushRef="#br0" timeOffset="64076">13597 4832 9602,'-21'-17'359,"16"3"91,-30-4-270,14 8 90,-15 0-180,5 7 0,-8 17 0,14 14-90,-4 7 45,16-4 0,3 2-135,-3 10 135,7-3 0,1 0-45,2 7-946,3 13 856,22-22 1,-16-5-1,35-2 0,-17 2 90,0-13-90,28 0 90,-34-16-90,37-20 90,-30 12 90,7-42-502,-14 21 412,-2-27 0,-4 6 90,-6 7 0,-1-2 0,0-23-867,-2 4 1,-2-2 956,-1 25 0,0 0-45,1-12 0,-2 3 231,-17-16-187,14 6-179,-14 9-89,4-1 89,10 20 172,-10 4-82,14 37-90,0 4 0,0 23 0,0 0-90,0 9 1357,0 8-1717,18 6-315,-9-14 1,0 1-1,1-13 1,1 1 764,3 26 0,-1-1 0,-4-27 0,1-2 0,7 10 0,0 0 0</inkml:trace>
  <inkml:trace contextRef="#ctx0" brushRef="#br0" timeOffset="64510">14398 5134 9422,'25'-24'90,"19"-13"89,-15-15-667,-3 13 0,1 0 712,-6 13 1,0-1-45,-2-6 0,-3-1 90,6-15-90,-12 3 90,6 1 70,-14-16-250,7 20 0,-9-20-90,-16 34 329,12 0-329,-13 17 0,5 5 90,10 18 816,-10 19-906,10 0 0,4 4-270,-3-4 1,2 3-1627,6 22 1,3 1 1355,-1-20 1,0-1-46,1 12 0,1 2 585,5-1 0,0-2 0,-5-13 0,0 0 0,9 11 0,0-1 0</inkml:trace>
  <inkml:trace contextRef="#ctx0" brushRef="#br0" timeOffset="64678">14570 5442 10951,'0'-26'-450,"0"-2"90,20 5-90,-15-2-89,43 4-326,-23 1 236,28-1-573,-9-1 572,6 1 630,-1 0 0,7 1 0,-1 1 0</inkml:trace>
  <inkml:trace contextRef="#ctx0" brushRef="#br0" timeOffset="64956">15410 4859 9871,'-21'-11'1260,"16"1"-811,-35 1 1,18-2-540,-1 4 0,-7-1 180,20 5-90,-5 20 0,28 8 0,-8 11 0,32 15 0,-15-17 0,-3-6 0,0-1 90,4 5-90,4 6 0,-25-7 0,9-8 0,-11 8-180,-20-16-1259,-7 5 360,-12-11-496,4-4 1,2-2 1574,-4-1 0,-7-1 0,32-1 0</inkml:trace>
  <inkml:trace contextRef="#ctx0" brushRef="#br0" timeOffset="65361">15625 4930 9781,'20'0'540,"-1"0"-180,2 17-270,-8-12 90,5 38-90,-12-24 0,3 40 0,-6-23-1370,1 15 1280,-1-12 90,-1 1-90,2 0 0,1 14 0,-1-13 86,5 19-86,-4-30 90,4 9-180,-4-22-990,0-2 720,-3-31 271,-18-12-91,12-16-90,-12-4 225,8 14 0,2 0 148,2-24-103,-7 17 0,-1-1 0,10-23 0,-2 31 0,-1 0 0,4 0 0,2-2 90,9-9 0,1-1 180,-6-18 0,13 18 0,4 4-90,6 4 90,19 1-91,-7 27-179,-5 4 229,-3 22-139,-9 10 0,5 22-90,-19-2-360,-2 18-539,-7-22-360,-23 12 1259,-9 2 0,-15-15 0,24-14 0,0-1 0</inkml:trace>
  <inkml:trace contextRef="#ctx0" brushRef="#br0" timeOffset="65958">16702 4400 11670,'-5'-46'-90,"-3"3"90,5 9 0,-5 0 270,5 16-90,0 18-90,3 34-90,17 12 90,-12 18-691,10-20 0,0 0 601,-12-10 0,-3 2 45,11 25 0,-1-1-45,-8 6 0,2-26 0,0-1-362,2 18 272,-5-22-450,4 8 1,-5-27-1260,0-2 1799,0-50 0,17-1 270,-13-25 134,15 33 1,0 2-135,-14-4 90,31 4-270,-32 8 180,24 17-270,-11-8 1333,6 25-1423,-3-11 590,-5 47-410,-5-28-90,-4 10 0,-3 2 90,-1 0-90,-2 10-90,0-17-180,-21-2-539,15-3-1350,-31 3-269,17-9 2428,-15 1 0,14-14 0,6-1 0</inkml:trace>
  <inkml:trace contextRef="#ctx0" brushRef="#br0" timeOffset="66540">17493 4678 10231,'5'13'450,"-23"5"-360,-15 16 0,-13-4-1236,-4 4 1146,8-7 0,0 1 0,1-1-785,-3 7 605,15-10-181,5 12 181,17-20 0,25 1 90,17-13 90,30-18-90,-4 11 6,-19-12 0,-2-4 174,7-7 171,-17 9 1,-2-2 638,14-26-540,-22 22-360,12-10 90,-29 18-180,-11 2 90,4 25 767,-27 10-1037,27 21 180,-9 2-180,13-9 91,20-12 179,-15-3-180,40-17 90,-22 15 90,22-17-90,-7 6 90,1-8 90,18-23-90,-13 18 0,-11-22 0,-1-5-464,1 8 509,-14-2 0,-2-3 225,0-7 0,-5-3 0,-7 1 989,-2-19-719,-3 15-181,-16-23-359,12 34-252,-11-9 342,1 24-180,10 2 180,-10 27-90,14 13 0,0 11 0,16 8-545,-13-3 275,27 2-92,-26 3-358,10-15 1,3 0-91,5 15 0,-3-10 1,0-2-180,1 1 1030,6 6 0,-24-21 0,8-3 0</inkml:trace>
  <inkml:trace contextRef="#ctx0" brushRef="#br0" timeOffset="66674">17940 4870 10231,'-15'-20'-90,"3"1"-180,12 2-629,0-8 449,0 8-629,23-9 449,2 15 630,24 0 0,-24 8 0,-3 1 0</inkml:trace>
  <inkml:trace contextRef="#ctx0" brushRef="#br0" timeOffset="66928">17155 4469 10501,'-11'-35'360,"3"2"-360,5 1-90,3 0 180,0 3-180,25 3 180,4-2-90,1 13-720,30 0 91,-37 13-849,33 1 939,-24 17-1,2-12-180,0 29-269,-1-29 957,0 30 1,-3-30 0,0 14 0</inkml:trace>
  <inkml:trace contextRef="#ctx0" brushRef="#br0" timeOffset="67095">17987 3989 9961,'0'-11'-719,"0"29"269,0-4-270,0 30 720,0 14 0,0-5 0,0-17 0,0 1 0</inkml:trace>
  <inkml:trace contextRef="#ctx0" brushRef="#br0" timeOffset="67424">18825 4231 12750,'-22'-14'270,"-12"1"-360,30 8 90,-13 0 90,4 3 89,10 19-89,-11 14-90,14 35 0,0-3-833,9-26 1,1-1 832,-6 21-135,12-26 0,-1-1-405,-12 28-448,14-18 1,3 0 267,-4 18-225,7-13 1,2-2-45,3 0 989,-3-13 0,2-2 0,8-5 0,11 3 0</inkml:trace>
  <inkml:trace contextRef="#ctx0" brushRef="#br0" timeOffset="67623">19293 4559 11400,'-33'-17'270,"-1"3"-270,-12-1-90,11 10 90,-11-2 0,5 22 0,10-11-449,-12 46-181,25-26 0,8 9 1,3 2-1,3 1-674,14 0 0,7-2 1304,21-3 0,-12-7 0,3-2 0,28-7 0</inkml:trace>
  <inkml:trace contextRef="#ctx0" brushRef="#br0" timeOffset="68041">19525 4773 9602,'-16'-10'-90,"0"2"-270,-3 27 90,7 3-270,12 18 270,0-6 1,23-14 179,-17 1 0,42-19 0,-28 7 90,20-9 0,-8 0 0,-4 0 270,13-14-1,-14-4 451,5-17-270,-13 8 179,-9-4 451,2 1-541,-12 6-269,3-8-270,-3 17 0,0-1 0,-13 11 0,10 19 0,-11 14 0,14 11 180,0 28-90,19-22-480,-8-2 1,0 2 389,12 9 0,-2-17 0,4 4 0,-4-3 90,4 22-135,11-4 0,1-3 135,-9-7-90,4 10 90,-15-25-90,-3-5 0,-5-3-90,-5-6-359,-2-2-181,-2-4-2968,-27-2 1889,-10-5 1709,-15-2 0,-1-2 0,11 0 0</inkml:trace>
  <inkml:trace contextRef="#ctx0" brushRef="#br0" timeOffset="68206">19673 4311 11131,'34'-10'-1799,"3"2"899,3 4-604,6 2 604,2 2 760,4 0 0,1 15 1,-1 3-1</inkml:trace>
  <inkml:trace contextRef="#ctx0" brushRef="#br0" timeOffset="68674">20715 4674 11850,'0'-39'0,"0"3"-90,0 6 180,18 5-180,-14 6 180,30 6-90,-11 6 0,9 5 0,0 27 270,6 14-270,-9 12-697,-9-22 0,1-1 697,7 16 0,3-1 0,-3 0 270,13 9-91,-12-17 91,13 9-270,-20-31-180,5 0-269,-12-13-271,2-27-809,0-14 540,-6-17-91,0 13 1,-1 0 1079,1-17 0,-4 20 0,0 1 0,1-19 0</inkml:trace>
  <inkml:trace contextRef="#ctx0" brushRef="#br0" timeOffset="69073">22003 4674 9691,'-22'6'450,"-11"2"-90,-11-3-135,10 0 0,1 1-225,-9 2 45,5 1 0,1 2-45,-5 6 90,-9 7-180,18 4 0,14-6 0,-1 16 90,18-16-90,-3 3 0,33-12 90,-22-4-90,51-5 0,-31-1-879,28-3 969,-10 0 0,-12-8 0,0-3-92,16-13 92,-10 3 0,-2-3 0,-1-14 360,4 0-90,-22 7 0,-10 1-270,-2 0 0,-6-8 0,0 13 0,-17-3-630,-9 20-539,-10 22 809,11 14 780,12 8-1140,13 3-1439,0-3 2159,18-18 0,-14 16 0,14-17 0</inkml:trace>
  <inkml:trace contextRef="#ctx0" brushRef="#br0" timeOffset="69294">22377 4586 10771,'-17'-11'809,"12"-2"-449,-25 12-180,27 12-90,-11 7-180,14 19-90,21-17 90,-16 16-270,35-19 181,-13 3-91,17 1 90,-17-15 180,5 3 0,-47-20 0,4-8 0</inkml:trace>
  <inkml:trace contextRef="#ctx0" brushRef="#br0" timeOffset="69426">21673 4123 10231,'0'-8'-1529,"23"3"450,16 2 1079,-3 1 0,3 3 0,-5 6 0,0 1 0,4 2 0,-1-1 0</inkml:trace>
  <inkml:trace contextRef="#ctx0" brushRef="#br0" timeOffset="69963">23793 4531 9242,'-34'-14'449,"-24"1"91,31-1-1756,-27-2 1666,8 1-271,12 5 1,-1 1-180,-22-2 45,9 4 0,-1 2-135,-6 1 135,13 1 0,1 4-135,1 17-179,-4-14 188,24 34-99,6-33 90,7 38 0,4-15 90,22 10 0,12-3 0,13-22 0,-7-7 0,1-2-280,16-4 235,-18-9 0,1-3 135,-2-1 0,-1-3-90,16-24 180,-15 14 0,-3 0-90,-3-7 141,-3-21-51,-20 22 761,-32-18-851,-5 28-90,-26-2 0,8 52-90,20-4-396,0 33 396,27-14 180,-8 7-180,10 5 135,12-12 0,1 1-45,-10-10 0,0 1 0,20 23 0,4-1 0,-10-23 0,0-2 0,3 10 0,3-2 0,20 10 0,-28-4-511,15-7 511,-25-6-327,23-6-33,-26-8-2159,9-3-89,-40-8 2608,-8-3 0,-16-25 0,2-4 0</inkml:trace>
  <inkml:trace contextRef="#ctx0" brushRef="#br0" timeOffset="70161">24102 4541 10861,'21'0'0,"-2"0"0,-4 15 0,-3-11 0,-3 23 90,-3-24-180,0 34-90,-4-20-1079,1 33 269,-3-25 91,0 8 899,0-7 0,0-9 0,0 5 0</inkml:trace>
  <inkml:trace contextRef="#ctx0" brushRef="#br0" timeOffset="70314">24225 4091 9422,'-18'-29'-1350,"0"-2"811,-3 15 539,1 1 0,18 27 0,-6 6 0</inkml:trace>
  <inkml:trace contextRef="#ctx0" brushRef="#br0" timeOffset="70607">24687 4443 9781,'-51'0'450,"-2"19"-270,6 3-90,4 20-90,18-10 90,3 0 0,20-11 0,-5-1-90,7-3 0,17-3 90,12 1-90,11-7 270,4-1 179,8-7-449,-13 0-502,9 0 502,-20-16-360,-3-3-90,-13-22-179,-1 8-1530,-42-15 540,7 18 1532,-29-11 1,10 17 0,-3-1 0</inkml:trace>
  <inkml:trace contextRef="#ctx0" brushRef="#br0" timeOffset="70806">24680 3749 9422,'21'-13'90,"-1"1"-90,-3 7-360,-1 0-90,-3 5-1169,1 0 1619,-9 23 0,1-17 0,-6 18 0</inkml:trace>
  <inkml:trace contextRef="#ctx0" brushRef="#br0" timeOffset="71390">25947 3655 12390,'0'37'0,"0"-4"0,0 2 90,0 20-90,20-8-1406,-18-13 0,1 2 1496,17 20-90,-6 2 0,-10-1 0,10-18 0,0 0 0,-11 19-357,8-16 0,0-1 177,-9-2 87,12 9-447,-12-29-359,2-2 719,-4-32 1505,-14-13-1325,10-33-90,-10 10 369,14-5-189,22 17 0,-17 2 450,34 2 269,-17 0-719,20 16 0,-8 3-90,-2 16 90,0 15-90,-9 18-978,6 7 888,-9 15 0,-2-8-359,-1 4-406,-7-13 1,1 1-46,6 20-270,-2-12 1,0-1 1169,5 0 0,7 6 0,-7-26 0</inkml:trace>
  <inkml:trace contextRef="#ctx0" brushRef="#br0" timeOffset="71724">26830 4287 10501,'-19'-6'540,"15"-2"-450,-34 7-90,18-2 180,-17 21-91,9 6-89,13 11-89,6-1 89,9-9 0,0 1-270,0 8 270,24-9 0,-18 2 0,35-18 90,-36 3-180,32-10 90,-14 5 180,15-30-90,-9-3 359,-13-29-269,-8 14 90,-8-3-90,0 5-270,0 9 90,0-6-989,-14 19-361,10 26 631,-10 16-990,14 31 629,0-13 934,0 0 1,23-17 0,6-1 0</inkml:trace>
  <inkml:trace contextRef="#ctx0" brushRef="#br0" timeOffset="72057">27130 4327 10771,'-38'-13'0,"15"22"0,9 16 0,14 10 0,0-2-450,0-1 0,16-18 270,-13 18-179,13-23-181,-6 6 450,-1-9 90,3-20 0,-2 10 90,-1-29-90,1 6 180,3-7 90,-3-2 90,0 14-91,-1 1-179,5 0-90,-5 11-90,7 0-269,-9 10-451,8 20 270,-6 13-89,6 11-253,-2 7 72,1-11 810,4 2 0,1-4 0,2-1 0</inkml:trace>
  <inkml:trace contextRef="#ctx0" brushRef="#br0" timeOffset="72440">27737 4278 9871,'-20'-6'90,"15"-1"-360,-30 6 360,22 19-90,-5 7-90,9 23 180,27-23-90,-13 16-90,36-36 180,-21 27-90,20-28 180,-9 18 0,-2-20 270,6 6 449,-9-8-269,-6-18-270,-10 1-360,-28-13 0,-1 15 0,-3 21 0,7 26 90,15 9-180,0 12 90,8-20 0,0 1-442,-4 19 397,10-19 0,1 2-45,2 25 0,0-17-805,6 16 85,-20-31-1888,8 1 2698,-28-21 0,-11-19 0,-18-11 0</inkml:trace>
  <inkml:trace contextRef="#ctx0" brushRef="#br0" timeOffset="72623">27130 3417 12030,'46'0'0,"5"0"-360,7 18-2655,-6-10 1,3 1 2654,-11 0 1,1 3-1,9 3 0,5 2 0,-5-1 45,-2-6 1,-2 2-136,-7 4 0,2 3 1,-4-2 449,1 0 0,-4-1 0,-1 0 0,0 0 0,-4 1 0,1 0 0</inkml:trace>
  <inkml:trace contextRef="#ctx0" brushRef="#br0" timeOffset="72756">28640 4523 11760,'9'13'-967,"-2"-2"0,-4-5 0,0-2 0</inkml:trace>
  <inkml:trace contextRef="#ctx0" brushRef="#br0" timeOffset="81763">2438 7055 7713,'-11'-7'989,"2"-1"-539,9 2-90,0-3 89,0 0-89,0-2-180,0 0 0,0-1 0,0 0 0,0-1 90,0 1-181,0 0 1,0 2 180,0 0-270,0 2 90,0-3-90,0 5-90,-14-4 90,11 6 0,-26 0 0,6 3 0,-9 1-90,-11 14-90,16-10-269,-14 25 89,21-7 0,-4-2-180,15 27 181,4-31-451,2 30 360,31-28 270,7 4 180,21-15-308,-4 0 308,-9-7 269,-1 0 1,-4-16 450,13-5-540,-19 2 449,7-15-449,-21 12-270,-8-12 90,-2 6 0,-22 14 0,11 38 0,-10 0 0,13 30 110,0-14-110,0 4 0,0 3 0,8-13 0,4 0 0,5 17 0,-7-10 0,2-2-258,14 2 348,-23 9-90,10-24-90,-13-2 371,0-4-281,0-3-270,0-5-179,0-1-1444,-16-5 364,-9-2 1529,-10-21 0,10 13 0,11-15 0</inkml:trace>
  <inkml:trace contextRef="#ctx0" brushRef="#br0" timeOffset="81941">2942 6918 7982,'17'-1'450,"-2"1"-270,-2 0-90,-2 0 0,7 31-90,-5-23 0,8 53 0,-11-42-450,6 35-269,-6-26-271,3 8 990,-4-14 0,2-2 0,0-3 0</inkml:trace>
  <inkml:trace contextRef="#ctx0" brushRef="#br0" timeOffset="82081">3155 6855 8252,'-19'-27'180,"5"3"-180,3 4-450,8 3 1,-8 2 179,4 5 270,5 3 0,-4 4 0,6 2 0</inkml:trace>
  <inkml:trace contextRef="#ctx0" brushRef="#br0" timeOffset="82457">3557 6925 7982,'0'23'810,"0"1"-630,0 2-180,0-1 0,-17 10 180,13-11-180,-25 13 0,26-18 180,-9 8-90,12-18 179,0 3 1,17-11 0,5 0 0,0-19 180,13-2-360,-14-2-90,1-14 0,6 8 0,-26-9-450,9-9 0,-11 20-899,-21-14 270,16 22-91,-36-4 1170,36 12 0,-36 2 0,15 2 0</inkml:trace>
  <inkml:trace contextRef="#ctx0" brushRef="#br0" timeOffset="82640">3593 6429 8612,'6'-20'0,"0"7"0,3 2 0,-3 8-2069,-3 16 2069,-1 16 0,0 10 0,-2 11 0</inkml:trace>
  <inkml:trace contextRef="#ctx0" brushRef="#br0" timeOffset="83079">4415 6225 9242,'4'17'0,"-1"15"0,-3 14-2465,0 12 2375,0-3 90,0-11 0,0 3 45,0-12 0,0 1-90,1 26 0,-2-1 45,-6-26 0,1-2 0,5 20 0,-1-2 238,-11 0-238,13 9 0,-7-31 524,5-6-614,-5-7-449,7-5 539,-4-6 1213,3-18-1213,-3-11 90,4-12-90,0-4 90,22 4 90,-17-2 0,31 2 399,-32 2-669,25-7 180,-14 16 0,11 0-90,-3 19 0,-7 6 0,-2 17 0,-2-13 90,3 52-180,-2-31-270,-2 11 0,-1 2-270,2 2-438,1-6 0,2-1 1068,7 3 0,10 9 0,-5-18 0</inkml:trace>
  <inkml:trace contextRef="#ctx0" brushRef="#br0" timeOffset="83422">5145 6876 9602,'-23'-18'629,"2"4"-629,-24 9 0,9 3 0,13 17 0,-8-11-90,27 28 90,-19-9-180,21 9-359,-7-1 89,9 1 270,23-10 0,0 4 270,4-11 0,7-8-90,-17-1 180,13-6 539,-15-15 1,1-1-360,-15-14-450,5 3 90,-6 4-720,-14 10-629,10 19-810,-10 10 2159,14 20 0,19-9 0,4 5 0</inkml:trace>
  <inkml:trace contextRef="#ctx0" brushRef="#br0" timeOffset="83773">5337 6931 8612,'0'33'0,"0"4"0,15-11 0,-11 2 0,12-9 0,-16-1 0,8 4 180,-6-7-1799,6 3 1709,-8-35-180,0-4 180,0-31-90,0 14 180,16-7-90,-1 22-90,15 3 0,-15 27 0,5-3 0,-17 34 0,23-2 0,-17 11-315,5-13 0,1-2-315,1 7 630,4 10 0,-2-21 0,0-3 0</inkml:trace>
  <inkml:trace contextRef="#ctx0" brushRef="#br0" timeOffset="84106">5842 6970 8972,'-22'-15'-90,"-9"7"90,27 23 0,-11 10-90,15 13-270,0-4 0,0-9 1,19 8 269,-15-11 359,46 8 181,-31-21 899,24 1-89,-24-24-1440,-9-5 0,-6 22-90,-4 0 0,0 33-269,0-6 179,0 1-90,0 1-270,0-1-1438,0 8 2158,0-13 0,0 4 0,0-15 0</inkml:trace>
  <inkml:trace contextRef="#ctx0" brushRef="#br0" timeOffset="84273">4557 6697 10861,'32'-13'-2519,"0"3"1979,17 3 1,7 1-2351,-15 3 1,2 1 2889,19 0 0,1 0 0,-11 2 0,0 0 0,2 0 0,0 0 0</inkml:trace>
  <inkml:trace contextRef="#ctx0" brushRef="#br0" timeOffset="84827">7107 6760 8792,'-45'0'270,"0"0"-270,-19 0 0,17 0-481,-12 0 481,26 16 158,5-12-158,13 28 0,-5-28 80,18 31 10,-9-20-180,11 30 90,21-16 90,4 20-90,0-19 153,13 5-153,-34-12 90,30-4-90,-30-3 0,20 1 0,-22-7-900,8 1 91,-34-8 719,0-2 90,-24-17 0,25-2 90,-9-16 359,29 4-269,-10 5 0,59 11-270,-17 1 225,3 11 0,4 3 135,29-6-180,-14 5 0,-8 0 0,0 0 90,4 0 45,-9 0 0,-2 0 44,1 0-89,7 0 0,-20 0 0,-4 0-180,-6-13 0,-1-2 0,-8-16 0,-1 0 90,-23-1 0,14 8-180,-35 4 90,20 10-90,-19 4-630,11 20 1,12 11 269,6 10-180,10 1-269,0-8 899,17 2 0,-12-1 0,12 0 0</inkml:trace>
  <inkml:trace contextRef="#ctx0" brushRef="#br0" timeOffset="85106">7120 6515 7982,'0'-11'0,"0"3"90,24 3 0,0 4-180,26 20 90,-15-14-723,1 32 723,-11-21 90,-1 15-90,0-6 81,10 5-81,-9-15-180,19 12-90,-18-24-1169,21 6 1439,-18-34 0,9 4 0,-11-21 0</inkml:trace>
  <inkml:trace contextRef="#ctx0" brushRef="#br0" timeOffset="85572">8163 7346 11221,'-36'-19'179,"3"14"-134,14-26 0,5-5-45,-4 6 0,8-15 0,3-3 0,6-1-936,9 1 1,1-1 935,-5-14 0,6 17 0,3-5 0,-3 5 0,-8 9 0,0 0 119,3-6 1,1-5 0,-2 7-120,-4-9 0,0-14 0,0 41 493,0 3-493,0 34 306,0 16-306,0 2 0,0 3-450,0 25-298,9-25 0,1 1-151,-6 19 539,16-28 0,0 0-269,-15 27 314,17-28 0,2-1-764,-2 24 1079,26-3 0,-6-5 0,2-2 0</inkml:trace>
  <inkml:trace contextRef="#ctx0" brushRef="#br0" timeOffset="85906">8845 6938 9422,'-55'-7'899,"-1"6"-899,13-5 90,2 6 90,12 0 90,4 16-90,1 3-180,0 2-90,11 12 90,1-19-180,12 17-90,0-10 0,24 11 90,-18-11 135,22-3 0,3-3 135,-10-2-90,41-1 0,-34-9 90,13-21-180,-18 14 630,-5-32-90,-8 12-450,-10-16-180,0 3-1169,-17 8 359,13 35-359,6 21 359,18 12 990,3 4 0,12-20 0,-11-2 0</inkml:trace>
  <inkml:trace contextRef="#ctx0" brushRef="#br0" timeOffset="86073">8722 6559 9961,'-7'-13'-1259,"2"4"449,24 4 181,13 4-181,11 18 636,10-13 0,-6 38 0,2-12 1</inkml:trace>
  <inkml:trace contextRef="#ctx0" brushRef="#br0" timeOffset="86373">9883 7119 9062,'5'-24'90,"0"-16"0,0 22 90,3-15 0,1-4-91,-1-5 91,1 0 0,0 0 90,-4 0 0,-1 7 0,-1 0-270,-1-3 0,0-17 0,-2 30 0,0 0 0,-14 15 0,10 30-180,-22 36-270,23 4-672,-2-18 1,-2-1 491,0 15-180,5 3-1151,-5 2 1961,7-1 0,0 1 0,0-2 0</inkml:trace>
  <inkml:trace contextRef="#ctx0" brushRef="#br0" timeOffset="86523">9768 7403 9332,'-7'-15'629,"2"11"-539,3-28-90,1 16 0,1-16-180,19 7-359,-15-2-181,39 0-1529,-2-11 2249,9 9 0,-20 11 0,-1 1 0,14-5 0</inkml:trace>
  <inkml:trace contextRef="#ctx0" brushRef="#br0" timeOffset="86747">10675 6444 9871,'-15'48'540,"-6"-4"-450,19 11-1964,-16-3 1964,10 7-180,-9 3-225,6-14 0,0 2-135,4-13 1,-1 1-631,-5 26 1,1-1 1079,6-26 0,2-1 0,-2 9 0,1-1 0,1 13 0</inkml:trace>
  <inkml:trace contextRef="#ctx0" brushRef="#br0" timeOffset="87105">11373 6862 9512,'-49'-3'0,"-2"0"0,14 3 0,0 13 0,1 2 0,10 1 0,-7 20 0,22-21-90,1 34 0,10-24 180,21 11-90,5 3-90,0-10 90,17 19 90,-19-22 449,16 12 1,-18-20-540,-9 5 0,-13-15 0,0 2-90,-26-8 90,-10 0-630,-17-2-269,-2 0-990,-8-19 1547,18 14 1,-11-28 0,24 17-1</inkml:trace>
  <inkml:trace contextRef="#ctx0" brushRef="#br0" timeOffset="87372">11488 6956 8252,'-13'0'270,"-6"0"-270,-25 0 0,21 14 0,-15-10 90,33 23-90,-26-24 0,28 29 0,-11-18-90,14 17 180,0-9-180,0 0-270,19 7 90,-15-9-269,35 7 359,-13-16 0,0 0 0,15-7 0,-27-3 90,17 1-449,-8-2 539,-3-14 0,-7 11 0,-4-11 0</inkml:trace>
  <inkml:trace contextRef="#ctx0" brushRef="#br0" timeOffset="88364">11023 7109 7173,'-23'28'0,"3"0"0,8-2 0,-2 1 90,12-3 0,-5 9-180,7-10 0,19 8 90,7-18 0,28-1 0,-10-10-1120,6-1 1120,-14-22 0,0 16 180,-2-39 0,8 9-180,-14-11 45,-9 10 0,-2 0-135,-3-11 270,-7 2 0,-3-1 90,-1-11-90,-2 18 0,-2 0 269,1-16-89,-20 0 90,14 2-90,-10 18 0,-2 2-93,1-15-357,3 16 1,0 3 89,-2 3 359,6 3-269,10 37-90,0 3 180,0 24 0,0 23-180,14-8-1067,-13-2 0,1 2 1067,12-19 0,0-1 0,-12 11 0,-1 2-641,10 0 1,1-2 145,-6-12 0,1 2-584,3 20 0,2-2 1079,6 5 0,-9-24 0,-1-2 0,4 9 0</inkml:trace>
  <inkml:trace contextRef="#ctx0" brushRef="#br0" timeOffset="88628">11898 6546 10681,'0'-6'0,"-16"3"450,-1 18-360,-19 15 89,10 13-1118,-3 10 1029,8-1-135,5-10 0,0 3 90,4-11 0,0 3-675,-6 26 0,0 0 180,9-25 1,0-1-766,-3 25 1,1-1 1214,6-25 0,0-2 0,0 9 0,1-2 0,1 14 0</inkml:trace>
  <inkml:trace contextRef="#ctx0" brushRef="#br0" timeOffset="89023">12130 6949 8522,'-25'-7'0,"5"2"0,5-1 0,11 2 0,-23 1 0,15 3 0,-3 18 0,6 5 0,9 24 0,18-8 540,5 18-180,-1-21-315,-2-4 0,0-1-171,7 5 216,-1 8 539,11-9-89,-22-12-90,4 7-540,-9-17 90,-10 2 0,0-9-1079,-50 0 89,22-4 45,-14-1 1,-1-1-225,5 0 1169,-8-15 0,29 11 0,6-11 0</inkml:trace>
  <inkml:trace contextRef="#ctx0" brushRef="#br0" timeOffset="89406">12478 7094 8342,'-44'0'1799,"4"0"-1799,0 0 0,9 15 0,14 3 0,0 1-90,16 14-90,-5-18-89,6 15-1,0-9 180,17-2 0,-12-1 90,30-2-90,-11-2 270,9-6-180,1-2 0,-1-6 90,-9 0 0,4 0 629,-12-18 451,-3-5-631,-6-20-179,-1 9-180,-6-5-270,0 14 0,-14 5-720,10 5-809,-10 33 630,14 2-900,16 29 742,9-13 1096,11 1 0,3-15 0,-7-1 0</inkml:trace>
  <inkml:trace contextRef="#ctx0" brushRef="#br0" timeOffset="89622">13288 6896 9602,'-23'-15'899,"17"3"-449,-45 6-270,30 2-180,-23 4 180,2 19-180,12-14 44,11 23 1,3 5-45,-6-6 0,12 36-784,1-25 244,9 0 83,28-3-532,9 12 269,14-15 135,-17-10 1,0-3-986,7-5 1570,12-2 0,-18-12 0,-3 0 0</inkml:trace>
  <inkml:trace contextRef="#ctx0" brushRef="#br0" timeOffset="89983">13415 6697 9961,'-17'-33'270,"13"5"-270,-13 6 270,17 7 540,0 4-810,18 62 89,-13-19-89,10 18 0,2 4-789,3 1 789,-11-20 0,0 1 0,22 15 0,-27-3 0,14-10 0,0 0 0,-12 4 45,7-7 0,0-4-135,-10-15-1619,4 3 1619,-5-32 629,0-7-269,-2-24 180,0 10-450,15-7 180,-11 19 610,21 19-700,-23 34-180,12 8-45,-11-4 0,-1-1-765,4 2 181,0 9-271,-6-20 990,3-2 0,-3-5 0,0 0 0</inkml:trace>
  <inkml:trace contextRef="#ctx0" brushRef="#br0" timeOffset="90172">12845 5906 11400,'-41'29'-1888,"9"-3"628,4 11 1,1 4 982,11-11 1,1 0 0,-5 13 0,1 1 0,7-8 0,-1 0 0</inkml:trace>
  <inkml:trace contextRef="#ctx0" brushRef="#br0" timeOffset="90589">14198 6975 9871,'-34'0'270,"-2"15"-630,3 2-179,1 20-451,14-8-89,6 5-270,12-11 1349,0 2 0,0-3 0,0 1 0</inkml:trace>
  <inkml:trace contextRef="#ctx0" brushRef="#br0" timeOffset="90955">14723 7002 9781,'-61'0'1979,"14"0"-1619,2 14-180,16-10-270,2 10 90,3-4 0,0-8 0,4 18 0,2-17 0,8 16-360,-4-5 0,12 4-449,-5 8 629,25-10-90,-14 5 270,35-8-90,-33-3 90,41-3 90,-28-3-90,22-2 0,-14-2 0,-1-15 90,-3 11 720,-10-25-271,-3 8-179,-10-15-270,-19 2-90,14 6 0,-29 12-630,30 5-1258,-10 25 988,14 3 90,17 2-1168,9 34 1978,12-34 0,6 28 0,-6-24 0</inkml:trace>
  <inkml:trace contextRef="#ctx0" brushRef="#br0" timeOffset="91114">15190 7102 10411,'-43'-10'180,"2"4"-630,6 2-809,8 18-360,15 4 1619,31 17 0,16-2 0,-5-15 0,1-1 0</inkml:trace>
  <inkml:trace contextRef="#ctx0" brushRef="#br0" timeOffset="91291">15493 6412 10231,'-23'-20'-90,"-6"3"180,-10 9-1799,-10 24 720,23 4 989,3 11 0,2 4 0,1 17 0,7-15 0,0 0 0</inkml:trace>
  <inkml:trace contextRef="#ctx0" brushRef="#br0" timeOffset="91689">16523 6817 11041,'-30'-12'539,"-21"0"-629,28 5 180,-35-1-180,21 5 0,-15-1 1,19 4 89,9 16 0,11 2 0,13 23 0,24-8 0,7 16 0,13-18 0,-16-5 0,-1 0-847,5 4 937,8 6 627,-13-8-537,-14-9-90,1 6-90,-14-14 0,0 3 0,-24-6-899,-7 3-91,-12-3-449,2-1-899,13-3 2338,-5-2 0,17-2 0,-2 0 0</inkml:trace>
  <inkml:trace contextRef="#ctx0" brushRef="#br0" timeOffset="92106">16735 7003 9691,'8'35'720,"-1"0"-720,-7-8 90,0 2-90,0-3 90,0 5 0,0 4-180,0 20 90,0-12 0,0-7 0,0 0 0,0 5 0,16 22 0,-13-31 0,29 6 0,-28-14-360,22-9-629,-24 0 629,7-27 180,-9-13 90,-18-13 90,13-8-270,-12 0 180,7 7 0,3-4 180,5 9 0,0-3-60,-6-6 0,-3-6 0,3 4-356,6 2 1,1-2 445,-2-3 0,-2-5 0,2 5-930,2 5 0,2 3 899,7-11 1,4 1 270,-2 13 0,1 4 0,13-10 180,13-3-91,-16 35-359,20 3 0,-20 31 90,8-17-180,-27 40 90,19-26 0,-19 22-180,7 8 180,-9-10-855,-7-6 1,-5 1-855,-20 6 23,12-14 1,-2-1 1595,-26 11 0,9-4 0,-2 0 0</inkml:trace>
  <inkml:trace contextRef="#ctx0" brushRef="#br0" timeOffset="93289">18243 6212 9422,'-17'-46'1978,"13"3"-1258,-13 2-1368,17 6 828,0 3 172,0 6-442,-9 1 271,7 28-271,-7 52 1,27 8-1010,-16-18 1,-4 6 0,6-4 1098,15 0 0,-1-2 0,-15 17 0,-1 0-563,14-17 0,-1-2 518,-13-2 0,-1-1-370,11-2 1,0-2 414,-9 29-660,17-10 660,-18-11 2133,10-3-2133,-7-16-1349,0-3 1927,-2-38-937,-19-24 269,12-7 0,-4 11 0,1 0 0,7-2-90,0-20 180,15 31 0,-11-3 0,26 21 1530,-10 3-1530,12 6 90,-12 22 1513,3 2-1514,-20 22-89,6-13 90,-9 0-90,0-11-179,0 5-451,-22-9-1979,2 4 2609,-6-8 0,-3-7 0,11-1 0</inkml:trace>
  <inkml:trace contextRef="#ctx0" brushRef="#br0" timeOffset="93639">18893 6619 9781,'-20'15'270,"14"11"-270,-31-22 0,33 23 0,-29-15 0,29 13-90,-27-3-269,28 2 179,-10 0-90,13 1-180,0-1 270,0 1-450,17 4 541,11-9 178,27 5-89,-3-18-1064,3 0 1154,-14-7 90,-1 0 77,-4-21 13,-4 16 89,-5-36 181,-7 24 450,-4-31-811,-8 18 181,-4-17-270,-4 23 973,0-5-2232,-17 13 464,0 7-1094,-4 20 809,8 14 990,13 11 0,0 3 0,0-7 0</inkml:trace>
  <inkml:trace contextRef="#ctx0" brushRef="#br0" timeOffset="93922">19707 6736 9422,'0'-18'719,"-18"6"-719,13 27 90,-12 5-90,34 4-90,-13 7 90,54-15 90,-30 3 135,11-11 0,2-5-45,0-3-90,20 0 0,-33 0-90,-3-20-90,-17-6 90,-8-12-180,-18-14-180,-20 18-1069,5 3 1,-3 2 708,2 12 1,-1 1 719,-3-5 0,1 2 0,-20-1 0,-1 2 0</inkml:trace>
  <inkml:trace contextRef="#ctx0" brushRef="#br0" timeOffset="94676">20738 6680 10141,'10'-7'540,"-8"15"-540,15 13 0,-12 21 0,3-6 0,-1 3 0,-5-12 0,4-1 0,-3-4 0,-1-1 90,0-11-180,0 6-360,0-14 0,0 7 91,0-9 269,1-22-90,0 16 180,2-39-90,1 25 90,1-24 0,12-6-90,-5 10 90,16-19 90,-13 31 180,9-3-180,-11 23-90,1 3 0,-2 26 90,-2-16 0,5 57-90,-6-35 0,-4 11 0,0 1 0,-1 0 0,3 24 89,-6-41-898,0 14 359,0-34 90,-1 6 91,3-8-91,0-20 180,2 15 90,2-38 0,2 22 180,7-39 0,-2 19-45,-5 6 0,-1-1 135,3-5 0,0-22-90,-7 31-180,0-4-180,-4 20 90,0 4 180,-2 5 0,1 4 0,-1 1 0</inkml:trace>
  <inkml:trace contextRef="#ctx0" brushRef="#br0" timeOffset="95222">20910 6633 8432,'-13'0'90,"0"0"0,2 0-90,-1 0 270,-6 0-270,3 0 0,-11 17 90,10 7-90,-10 37 90,16-19-135,3-8 0,2-1 135,5-2-180,23 15 180,-18-24-180,37 1 90,-13-16 90,10-3-90,14-20 0,-20 12 135,-7-19 0,-2-3 135,2 4 269,3-30-359,-15 22 180,-3 0 90,-6 1-360,0 2-90,-3 3-90,0 3 0,-1 6 180,-1 2-90,0 54 90,0-14-135,0 9 0,0 3-427,0 13 472,0 4 0,18 4 45,-8-16 0,0-1-90,1-11 0,1 1 90,4 18 0,-4-1-45,-9 1 90,22 10 0,-23-30-180,10-5 90,-12-6-180,0-4-1709,-20-8 90,-3-2 719,-22-28 1080,22 3 0,-14-23 0,17 8 0</inkml:trace>
  <inkml:trace contextRef="#ctx0" brushRef="#br0" timeOffset="95539">21640 6554 10591,'-19'27'540,"-1"6"-630,-3-9 180,-10 9-90,28-6-90,-25 3 90,27 16 0,-11-12-540,14 22 630,28-27-270,8 11 270,15-23-1396,-1-2 1306,-14-11 90,1-3 220,-4-1-400,9-19 180,-15 14-180,3-32 90,-21 11-630,-3-22 91,-6 9-271,-23 0 1,18 14-541,-40 0 1350,40 4 0,-39 3 0,16 1 0</inkml:trace>
  <inkml:trace contextRef="#ctx0" brushRef="#br0" timeOffset="96084">22017 6705 8972,'5'5'540,"1"1"-540,-3-1 90,5 10-1,-2-1-89,8 18 0,-7-9 0,6 20 0,-7-16-89,4 14-1,-6-20 90,3 3 0,-4-10-270,1-6-90,-1-2 450,-1-4-90,1-2 0,-1-18 0,2 14-90,1-34 90,0 20 180,1-20 0,1 6 90,2-12-270,-3 13 0,3-5 90,-7 17 89,3 9 1,-4 1-90,2 9-90,-1 17 90,2-13-90,-1 34 0,2-20 0,4 35 0,-4-19 0,8 19 0,-8-26 90,4-3-180,-5-4 90,1-17 0,-1 8-180,1-11 180,2 0 0,7-16 0,-3 12 0,14-46 0,-8 28 0,6-31 0,0 10 90,-5 11 90,10-13-90,-14 26-90,8 1 90,-11 14-90,5 4 0,-2 21 0,-3-16-809,7 47 179,-9-33-989,3 32 1619,-5-27 0,-2 8 0,-3-9 0</inkml:trace>
  <inkml:trace contextRef="#ctx0" brushRef="#br0" timeOffset="96322">21437 6241 9512,'0'-10'90,"25"1"-90,-19 0 0,45 0 89,-29 3-178,25-2 178,-9 4-898,18 0-91,-13 2 0,-8 1 1,0 2 899,4 13 0,12-10 0,-16 10 0</inkml:trace>
  <inkml:trace contextRef="#ctx0" brushRef="#br0" timeOffset="96474">22110 6006 9512,'0'-26'359,"0"4"-359,19-5 0,6 15-1169,25-3 359,-8 14 810,20 23 0,-22 12 0,-14-5 0,0 1 0</inkml:trace>
  <inkml:trace contextRef="#ctx0" brushRef="#br0" timeOffset="96858">23797 6489 10681,'-18'0'540,"1"0"-91,6 0-359,3 0 0,5 18-90,1 9 0,2 11 0,0 4-180,0-4-1619,17 23 1080,-13-11 44,3-8 1,2-1-136,1 7 810,-8-10 0,-1-1 0,9 2 0,-10 9 0</inkml:trace>
  <inkml:trace contextRef="#ctx0" brushRef="#br0" timeOffset="96989">23498 7016 8972,'-9'-33'450,"2"0"-450,7-6 0,0-1-913,28-5 823,-1 1-1024,0 20 1,3 2 843,-3 0 0,1-1-450,18-7 1,2 0 359,-10 7 0,1 1 360,12-5 0,1 1 0,-15 9 0,-1 2 0,0 0 0,0 0 0</inkml:trace>
  <inkml:trace contextRef="#ctx0" brushRef="#br0" timeOffset="97206">24402 6033 8162,'-28'-14'540,"-14"5"-180,38 1 629,-27 6-899,20 0 0,-2 27-90,5-1 0,5 11 0,2 5 0,0 16 0,-1 2 0,1 1-351,1-20 0,0 1 201,-1 4 0,0 5 0,3-4-165,6-5 0,1 1-375,-8 8 1,-2 5 0,5-6 104,10-11 0,-1-2 585,-10 17 0,-3-3 0,10-7 0,-10-5 0</inkml:trace>
  <inkml:trace contextRef="#ctx0" brushRef="#br0" timeOffset="97443">24088 6883 9062,'28'-23'-810,"12"-14"1,15 9-170,-26 10 0,-1-2 979,14-16 0,2 22 0,-1 4 0</inkml:trace>
  <inkml:trace contextRef="#ctx0" brushRef="#br0" timeOffset="97655">24612 6711 9512,'0'37'-1889,"0"-5"1079,14-4 810,-10-3 0,11-1 0,-15 2 0</inkml:trace>
  <inkml:trace contextRef="#ctx0" brushRef="#br0" timeOffset="97805">24602 6408 8252,'0'-24'-1799,"0"3"1799,0 8 0,0 3 0,0 5 0</inkml:trace>
  <inkml:trace contextRef="#ctx0" brushRef="#br0" timeOffset="98171">25017 6725 8342,'0'13'810,"0"1"-540,0-1-270,0 1 90,0 2 0,0 12-90,0-5 0,0 9 89,0 4-178,0-9-811,0 17 810,0-22-180,0 9-180,0-18 450,20-17-89,4-21 178,13-12 181,-14 6 0,-2-1 90,6-15 45,-4 7 0,-2-1-716,2-4 491,4-12-180,-14 27 90,0 5 0,-6 12-1,2 5-89,-4 8 90,1 0-539,3 26-271,-2-4-180,0 10 1,1 3-630,4 11 1502,-3-13 1,1-1 0,8 18 0,3 0-1</inkml:trace>
  <inkml:trace contextRef="#ctx0" brushRef="#br0" timeOffset="98508">25788 6419 10861,'-25'-27'0,"2"3"0,-1 6 0,4 6-90,-1 7 90,3 2 0,1 2-90,-3 21-90,7 13 90,0 31 90,9-8-1223,2 6 1313,27-20-180,-19 0 90,47-4-432,-29-3 432,25-3 0,-12-5 14,7 5 256,-11-13 360,5 8-630,-25-18 0,-3 2-90,-10-9 962,0 1-1412,0-2-1169,-20 1-1169,-6 0 2998,-24 0 0,23-1 1,2-1-1</inkml:trace>
  <inkml:trace contextRef="#ctx0" brushRef="#br0" timeOffset="98924">26168 6654 9512,'17'0'90,"-3"18"89,0-14 1,-4 34-90,-2-3-90,-3 11 0,0-9 0,0 0 90,-3 11-90,1-7 0,0 1 0,-2 4-1652,2 13 1562,0-24-90,0-4 519,2 3-429,-1-11 361,1-1-721,1-12 450,-3-6-360,3-19 863,-2 10-863,3-54 180,-3 28-465,-1-2 0,1-3 735,1-17 89,2-7 91,-1-5 135,-2 15 0,1 0-180,-2 12 0,1 0 134,2-25 1,2 3-334,1-4-71,-1 20 0,-1 3 45,2 5 180,1 1-90,-2 22 0,-2 6-90,5 3 1180,-3 24-1180,4 6 265,-5 11-265,1 18-90,-6-19-360,-2 13-1079,0-5 360,-21-11 1169,-1 13 0,-3-23 0,8 3 0</inkml:trace>
  <inkml:trace contextRef="#ctx0" brushRef="#br0" timeOffset="99242">27447 6093 13110,'0'-10'0,"0"1"0,-17 4 0,-2 64 0,-1-21-1127,5 20 1,2 4 406,1 1-404,2-7 0,-1 1 134,1 8 540,7-24 1,1 1 449,2-4 0,0-1 0,0 15 0,0 13 0</inkml:trace>
  <inkml:trace contextRef="#ctx0" brushRef="#br0" timeOffset="99372">27168 6694 10501,'-6'-30'-450,"4"-12"-629,-5 8-720,33-17 720,12 25 521,12-2 0,6 17 1,-14 3-1</inkml:trace>
  <inkml:trace contextRef="#ctx0" brushRef="#br0" timeOffset="99739">28310 6363 11041,'-56'-9'0,"15"3"-360,-23 0 180,34 5 180,-10-1 0,28 23 0,0 4 90,12 12-90,0-2 0,27 7 0,7-10 0,-3-3 0,3-2 90,15 2 225,-18-5 0,-2 0-46,0-2 91,-3 5-450,-7-12 0,-17-5-989,9 1 269,-36-7-1888,-9 0 2698,-13-3 0,-2 0 0,12-1 0</inkml:trace>
  <inkml:trace contextRef="#ctx0" brushRef="#br0" timeOffset="100022">28713 6487 11400,'8'-2'0,"-2"0"90,-6 0-90,-25 0 90,-8 1-90,-13 1 0,-18 14 0,26 4 0,-10 0 0,17 14 90,16-10-180,1 16 90,14-9 0,25 2 90,10-22-1001,15 8 1001,1-16 90,-10 3 0,-3-4-906,9 0 96,-16-17-899,8-1 899,-28-18-89,0 10-361,-30 1-379,15 6 1459,-42 2 0,20 2 0,-24-1 0</inkml:trace>
  <inkml:trace contextRef="#ctx0" brushRef="#br0" timeOffset="100172">28492 6258 8342,'37'-12'0,"0"1"-90,0 0 0,-1 4-359,9 1-1,-12 3 450,13 16 0,-25-9 0,3 11 0</inkml:trace>
  <inkml:trace contextRef="#ctx0" brushRef="#br0" timeOffset="100355">29270 5957 8882,'-15'-3'-90,"11"0"-450,-24 2-899,11 15 1439,-1 13 0,-7 8 0,10 7 0</inkml:trace>
  <inkml:trace contextRef="#ctx0" brushRef="#br0" timeOffset="100739">29878 6918 8072,'-20'-17'810,"4"-6"-360,16-12-1,0-2-179,0 4-90,0-4 180,0-4-135,7 9 0,2-2 45,-5-20-351,4 18 1,0-2 349,0-2 1,-2 0-90,-3-24 225,4 9 0,-1-1-45,-6-9-136,2 13 1,-4 2-225,-18-3-90,18 15 0,-2 4 90,-30 4 171,30-1-171,-10 22 86,4 5-805,7 48 269,-7-9-560,8 17 0,4 6 650,-2-21 1,0 0-46,-2 14 0,4 3-405,10 5 1,1-2 449,-12-13 0,4 0-150,14 2 1,7 2-1,-3-5 510,-9-6 0,1-2 0,16 7 0,2-2 0,5 8 0</inkml:trace>
  <inkml:trace contextRef="#ctx0" brushRef="#br0" timeOffset="101123">30410 6528 10681,'-21'-30'270,"-10"4"-360,27-3 90,-26 10 0,27 0 0,-21 12 0,22 23-180,-6 9-360,8 27 360,0-9 180,24 13-90,4-25 135,-3-8 0,3-3-45,11-6 0,-1 9 90,-4-21 90,-12 6 90,6-24 0,-14 12 449,-7-31-179,-1-3-360,-6 0-90,0-8-180,-15 17 90,11 7 0,-21 5 90,23 23-90,-9 20-90,11 9 180,0 9-90,0-5-90,21 22-90,-16-13-90,12-8 0,2-1-89,-1 4-541,-10-9 1,2-1-361,14 0 1,-21 8 1259,7-18 0,-10-3 0,0-2 0</inkml:trace>
  <inkml:trace contextRef="#ctx0" brushRef="#br0" timeOffset="101244">29972 7195 10771,'-2'4'-742,"21"-1"0,17-2 0,24-1 0</inkml:trace>
  <inkml:trace contextRef="#ctx0" brushRef="#br0" timeOffset="101608">31767 6331 10411,'-26'-23'90,"-10"-3"-270,-13 8 225,15 7 0,2 2-135,-7 2 90,-11 1 0,21 6 0,1 0-90,8 0 90,0 20 90,12 2-90,2 21 180,25-11 0,10 10-180,-4-17 90,27 5 0,-17-3-90,13-9 450,-6 8-271,-12-15 1,-8 3-270,-5-9-1799,-9 0-539,-28-4 2428,-11 0 0,5-1 0,1 0 0</inkml:trace>
  <inkml:trace contextRef="#ctx0" brushRef="#br0" timeOffset="102026">31973 6388 11041,'14'16'0,"1"-1"90,-14 18-180,3-8 180,-4 6-180,0-4 180,0 5-90,-15 2 0,11 2 0,-23 16-180,25-11-180,-10 23 360,12-30-90,0 6 90,0-19 90,0-4-180,0-5-630,0-4 720,0-25 0,0-25-179,0-7-1,0 7 0,0-1 90,0-10 90,0-10 0,0-4-239,-1 31 0,2-1 359,3-10 0,2-5 0,-1 6 15,-4 11 0,2 1 0,11-18 0,0 2 135,-11 1 89,18-5 181,-11 26-450,6 15 270,2 2-270,-5 27 180,9 8-180,-11-4-90,6 24 0,-11-8-90,0 11-720,-5 19-1685,-22-26 1236,15 15 1259,-24-25 0,-6-1 0,1 16 0,-3-14 0,1-1 0</inkml:trace>
  <inkml:trace contextRef="#ctx0" brushRef="#br0" timeOffset="102688">20613 8777 10411,'0'-9'1169,"0"0"-899,0 2-90,0-1-180,0 4-1349,0 19 90,0 15-1080,0 33 2339,0-7 0,13 10 0,3-17 0</inkml:trace>
  <inkml:trace contextRef="#ctx0" brushRef="#br0" timeOffset="102972">20438 9100 9512,'0'-24'269,"19"-1"-359,-15 1 180,44-3 90,1-11-225,-20 23 0,2 2-1293,15-7 0,-2 2 1428,7 3-90,13 3 600,-27 10-600,-3 2 90,-4 19-90,-3-14 0,-6 37-90,-1-24 180,-2 35 90,-5-21 0,-4 17 90,-6-24 206,-3 5-1106,-17-20-1079,-2-18 630,-2-16 1079,6-11 0,15-2 0,0 7 0</inkml:trace>
  <inkml:trace contextRef="#ctx0" brushRef="#br0" timeOffset="103289">21533 8891 9422,'-21'15'539,"15"-2"-539,-31-4 0,17 7 0,1-4 0,-9 6-90,25-2-90,-8-1 91,11 1-1,0 6 0,0-4 180,23 8-180,5-13 180,24-3-90,-11-6 0,-4-4 90,-13 0 89,-12-16-179,10 12 90,-19-27-90,9 7 0,-12-19-180,-19 6-899,-11-7 359,-10 20-752,-4-3 1472,10 12 0,0 7 0,0 3 0</inkml:trace>
  <inkml:trace contextRef="#ctx0" brushRef="#br0" timeOffset="103671">21845 8907 8432,'11'11'540,"-2"1"-360,2 12-90,-5-4 0,3 24-90,-6-15 0,0 14 0,-3-13 0,0 1 0,0-3-90,0 7 0,0-12-360,0 6-629,0-20 1079,0-42 180,21-5-1,-11 7 1,0-2 180,10-1 0,0 4 0,-2-6 89,6-19-449,-15 30 270,2-2 0,-1 15-360,-9 25-270,3 9-449,-1 13-181,-1 1-1191,10 6 2181,-1-11 0,7 9 0,-1-15 0</inkml:trace>
  <inkml:trace contextRef="#ctx0" brushRef="#br0" timeOffset="104105">22488 8983 8522,'-35'0'360,"16"16"-270,-9-12 180,26 25-270,-10-11 0,12 14 90,0 1-270,15-15 180,-11 4 0,34-20 0,-8 7 90,20-9-180,-10 0 180,-1-33-90,-19 25 360,-5-55-91,-8 46 271,-7-35-360,0 29-180,-18-10 0,14 18 90,-27 0-90,27 25 0,-9 14 90,13 30-180,0-3-1186,21 11 1186,-15-13 180,30 5 90,-32 0-135,11-14 0,2-1 45,1 20-45,-3-13 0,1-2 314,1 2 1,-1 15-360,-15-34 0,5 0-90,-6-16-180,0-4-1798,-26-3 808,-11-3 1,-17 0 1315,-1-1 1,8-21-1,0-4 1</inkml:trace>
  <inkml:trace contextRef="#ctx0" brushRef="#br0" timeOffset="104626">23378 8933 9422,'-54'-22'180,"3"3"-180,12 3-90,1 3 90,-14 3 0,15 4 0,-19 2 90,31 20-180,-5 5 90,22 17-90,19-16-180,-6 13 360,42-31-90,1 20-90,15-21-372,-16 2 1,0-1 551,10-4-90,-10-6 0,-2-4 90,-1-7 90,7-3 90,-30-7 0,-9 8 90,-7-14-360,-29 3 90,0 5-90,-19 12 1012,8 6-1012,18 23 90,4 14-90,13 28 90,0-1-45,9-15 0,5 0-675,15 13 675,-16-19 0,3-1-45,8-9 0,-3-3 180,-15 24-180,35-5 270,-22 10-270,3-16 90,-1 10-90,-20-26-1349,6 3-990,-33-15 2339,-4-2 0,-26-26 0,3-6 0</inkml:trace>
  <inkml:trace contextRef="#ctx0" brushRef="#br0" timeOffset="104838">23908 8921 10321,'6'13'450,"-2"4"-900,-4 17-449,0-4 269,0 2 90,0-9 1,0 0-721,17 5 1260,7-8 0,-2 3 0,-1-10 0</inkml:trace>
  <inkml:trace contextRef="#ctx0" brushRef="#br0" timeOffset="104982">24048 8647 9062,'-11'-20'-720,"8"3"540,-8 4 180,4 6 0,5 3 0,-5 2 0</inkml:trace>
  <inkml:trace contextRef="#ctx0" brushRef="#br0" timeOffset="105526">24275 8828 1949,'-31'0'540,"0"0"2171,3 19-2711,1-14 90,10 48 0,6-33 90,16 15 0,4 1-180,-5-5 90,21-5 0,5-4 90,-4-9-180,33 4 90,-21-16-90,-1 3 180,11-18-90,-14 10 1409,5-26-1410,-20 6-178,-9-8-1,-5-13-90,-5 16-450,-22-19-269,-13 22 387,-12-6-117,-6 15-181,11 3 2517,-1 3-3146,0 6 1439,4 0 0,0 5 0,4-2 0</inkml:trace>
  <inkml:trace contextRef="#ctx0" brushRef="#br0" timeOffset="105740">24298 8289 8972,'19'-26'1079,"1"1"-719,4 2 0,26-11-360,-19 18 90,27-6-180,-36 20-1259,4 35 269,-17-9 1080,-4 14 0,-3 3 0,-1 11 0,-1-16 0,0 0 0</inkml:trace>
  <inkml:trace contextRef="#ctx0" brushRef="#br0" timeOffset="106306">24907 8288 11490,'-14'-36'0,"2"4"90,3 3-90,4 7 360,2-1 90,2 10-450,1 28 0,18 27 0,-13 17-1044,11-9 1,2 0 1088,-10-16 0,-2 0-90,4 13 0,0-1-189,0-12 1,-1-2 233,-7 30 90,14-5-90,-12-23 0,-1-1-90,8 14-509,0 11 239,-6-33-540,4 0 181,-6-18 2132,2-1-1773,-1-6 761,1 0-581,2-19 360,8-6-180,1-11 315,3 7 0,0 0-45,3-2 90,11-7-180,-18 16 79,-1 19 101,8-9-270,-7 12-90,14 0 90,-10 23-90,13 7-450,-11 15-495,-3-14 1,0-1 45,3 9-585,13 14 1484,-11-19 0,5-2 0,-1-3 0</inkml:trace>
  <inkml:trace contextRef="#ctx0" brushRef="#br0" timeOffset="106655">25977 8801 9781,'-21'-15'540,"16"2"-450,-38 3 180,25 5-90,-20 2-180,-3 3 0,11 0 90,-20 18-90,25 3 0,-4 18-90,20-2 90,3-4 0,26-14 0,6-7 0,21-12 0,-4-17 180,-2-6 90,-12-19 269,-13 0-359,-8 8-90,-8-2-180,0 18 90,0-4-180,-14 15-1169,10 22 360,-10 12 89,14 13-989,21 13 1889,-16-20 0,35 11 0,-16-16 0</inkml:trace>
  <inkml:trace contextRef="#ctx0" brushRef="#br0" timeOffset="106996">26223 8773 10231,'-14'-8'-90,"0"1"270,-3 24-360,1 5 270,15 20-180,-5-10-360,6 0-89,0-12 539,18 2-90,-14-5-90,25-4 180,-26-25 0,18 8-90,-11-30 180,7 7 180,3-20-270,-8 7 360,7-5-181,-9 23-179,9 3 0,-11 13-89,8 26-271,-8-15-630,7 52 451,-3-32-775,4 30 415,-1-24 899,1-3 0,5-2 0,0-4 0</inkml:trace>
  <inkml:trace contextRef="#ctx0" brushRef="#br0" timeOffset="107388">26692 8723 9062,'-18'-5'270,"-9"4"-270,24 14 0,-9 3-90,34 4-90,-17 4 270,38-21 0,-21 9 270,19-12-181,-10 0 631,-13-13 89,-9-3-539,-9-13-450,0 4 90,-15 11 0,11 22 90,-12 10-90,16 19 0,0 0 0,0 7 0,0 4 0,8 0 0,3 1 0,8 11-457,-7-5 0,-1-3 457,3-12-1259,-14 12 450,0-32-3059,0-1 3868,-24-14 0,18-3 0,-19-2 0</inkml:trace>
  <inkml:trace contextRef="#ctx0" brushRef="#br0" timeOffset="107572">25808 8049 11670,'41'-8'90,"4"2"-270,7 4-661,3 1 76,-11 0 1,1 2-238,-9 9 0,-1 1 462,12-10 0,-1 4-225,-14 16 1,-3 2 764,30-3 0,-31 1 0,-2 3 0,26 12 0</inkml:trace>
  <inkml:trace contextRef="#ctx0" brushRef="#br0" timeOffset="107721">27647 9046 13469,'22'4'-2608,"-5"-1"539,-4-2 2069,-7-1 0,-2-17 0,-3-5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5:42:14.33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1985 1460 9961,'-27'-18'1350,"6"0"-991,4 4-89,12 1-180,-12 2 270,8 4-360,6 26 0,-6 8 90,9 16-90,0-2-90,0-4-540,0 18-89,16-11-425,-14-5 1,0-1 153,14 8 1,-7 14 989,-7-2 0,7-15 0,-9 12 0</inkml:trace>
  <inkml:trace contextRef="#ctx0" brushRef="#br0" timeOffset="363">1620 1807 11311,'16'-15'-180,"-13"-6"-540,33 19-449,-18-20-1,20 12-89,-3-14 1259,5 8 0,5 0 0,2 2 0</inkml:trace>
  <inkml:trace contextRef="#ctx0" brushRef="#br0" timeOffset="700">2432 1226 9512,'0'16'899,"0"13"-899,0 15-90,0 8-1823,0-5 1913,0 5-89,14 2-451,-10 2-540,11-1-89,-15-1 1169,0-16 0,0-1 0,0 18 0,0-20 0,0 0 0</inkml:trace>
  <inkml:trace contextRef="#ctx0" brushRef="#br0" timeOffset="968">2800 1306 9691,'-46'18'720,"-2"7"-630,14 15-809,-1 1 719,10-8 0,-5 18 0,11-13 0,-4 24 0,17-29-306,0 16-593,6-25-181,25 5 1080,6-11 0,16-7 0,-1-1 0</inkml:trace>
  <inkml:trace contextRef="#ctx0" brushRef="#br0" timeOffset="1382">3082 1663 7353,'-7'6'1439,"25"-1"-1349,-1-5-90,31 0 0,-9 0 0,1 0 90,-10 0 0,-3 0 180,-2-14 0,2 11-270,-10-21 179,-2 11-89,-11-6 0,-26 7 0,-3 0 0,-25 11-90,1-5 0,10 21 0,0 2 90,19 14-180,5 0-719,9 0-91,29-13 91,-17 7 809,39-13 0,-15 4 0,22-3 0</inkml:trace>
  <inkml:trace contextRef="#ctx0" brushRef="#br0" timeOffset="1614">3223 1268 8072,'-6'-5'990,"4"1"-540,-5-1-181,7 2 1,24-5-90,-18 4-270,36-5 180,-16 6-450,18-1-89,0 3-1350,-4 1 180,-12 16 1619,-6-12 0,-9 23 0,-2-14 0</inkml:trace>
  <inkml:trace contextRef="#ctx0" brushRef="#br0" timeOffset="1780">3663 873 8252,'-20'18'180,"4"15"-270,16 13-1823,0 11 114,0-7 1799,0 7 0,0 2 0,0 2 0</inkml:trace>
  <inkml:trace contextRef="#ctx0" brushRef="#br0" timeOffset="2263">4610 1446 8882,'-50'0'-90,"1"0"90,-15 16 0,18-12 90,-5 25-90,22-12 0,16 13-180,26-2 270,21-5-180,13-12 180,1-5 0,-2-6 450,-12-15 89,11-3 1,-29-18-270,0 2-450,-16 2 0,0 5 90,-15 8 90,11 29-90,-11 19 0,15 17 0,0 10-386,0-8 296,0 4 90,20 1 0,-10-17 0,-1 0 90,15 15-45,-10-12 0,-3-1-45,-8-4-90,8 9 180,-11-25-180,0-1 0,0-5 0,0-3-1619,-21-5-540,-8-2 2249,-23-23 0,9 16 0,3-16 0</inkml:trace>
  <inkml:trace contextRef="#ctx0" brushRef="#br0" timeOffset="2447">5005 1466 8162,'6'18'1350,"3"-14"-1171,-6 30-179,3-17 0,-4 17 90,-1-9-269,2 12 179,-1-14-1889,6 18 1079,-1-20 810,9 14 0,-6-22 0,5 5 0</inkml:trace>
  <inkml:trace contextRef="#ctx0" brushRef="#br0" timeOffset="2596">5035 1259 8882,'-14'-40'720,"10"6"-810,-20 6-540,15 2 270,-2 10-1889,5 2 2249,23 24 0,-13-7 0,13 12 0</inkml:trace>
  <inkml:trace contextRef="#ctx0" brushRef="#br0" timeOffset="2880">5567 1404 8252,'-20'6'1350,"16"-1"-1081,-31 4 1,17 5-90,-1 1-180,-19 20 90,32-14-90,-18 16 0,24-18 90,23 8-180,-18-11 270,40 6 90,-15-13 90,11-1 179,-4-6-449,-8-1 0,-8-20-180,-4-3-180,-10-22-1259,-24-3 180,-9 8-458,2 2 1807,-24 13 0,27 3 0,-24 1 0</inkml:trace>
  <inkml:trace contextRef="#ctx0" brushRef="#br0" timeOffset="3063">5523 881 8612,'19'-11'720,"-3"-1"-630,1 4-90,1-1-90,-2 5-1529,10 25-270,-15 1 1889,3 25 0,-11-3 0,-3 3 0</inkml:trace>
  <inkml:trace contextRef="#ctx0" brushRef="#br0" timeOffset="3581">6118 917 11041,'-3'-15'-90,"0"4"90,3 29 0,0 20 0,16 16 0,-15-11 0,2 1-291,25 15 291,-26-8 0,-1 0-764,23 7 629,-22-23 0,-1 0-405,18 19 270,-17-20-1708,10 8 1438,-7-30 90,6-18-180,21-45 810,-8 2-344,5 1 0,2 0 614,4-2-181,-3 11 1,-1 2 0,5 2 633,16-4-633,-25 28-90,4 3 269,-10 25-449,-7 13 90,3 27-90,-10-4-45,-4-14 0,0-1-44,0 8-811,0 13 1,2-24 89,2-2-449,5-5 1259,3-5 0,4-6 0,3-3 0</inkml:trace>
  <inkml:trace contextRef="#ctx0" brushRef="#br0" timeOffset="3918">7187 1187 9242,'-23'-8'1349,"-3"3"-1079,-26 2-180,12 3-90,-11 19 0,20 3 0,-3 22 0,13-11-586,12 1 586,1-12-184,8 2-176,18-3-269,11 7 449,10-9 180,22 0 90,-23-13 0,2-11 0,-1-3 179,-4 4 732,17-29-641,-33 9 449,-10-17-629,-2 0 117,-7 6-1286,-16 11-888,12 34 797,-12 6-89,33 21 1169,-13-6 0,29-8 0,-14 0 0</inkml:trace>
  <inkml:trace contextRef="#ctx0" brushRef="#br0" timeOffset="4236">7520 1309 9781,'0'33'0,"0"1"-269,14-4-451,-10-4 540,20-7 0,-14-9 180,8-5 0,-7-26 90,0 16 180,-3-36-90,1 26 90,0-18-90,-1 10-90,-1 10 179,-1-10 1,-1 20-270,-1-11 0,0 14 0,-1 0 0,4 0 90,-2 22-899,7 7-91,-2 12 1,4-1-1,-1-11 900,3-2 0,3-1 0,3-2 0</inkml:trace>
  <inkml:trace contextRef="#ctx0" brushRef="#br0" timeOffset="4546">8112 1313 8972,'0'33'-270,"16"-5"450,6-14 180,19-5 809,-2-9-359,-3 0-361,-16-19-269,-2 15-180,-12-28 0,4 46 0,0 4 0,-4 21-90,4 9-270,0-9-179,-1 2-91,2 0-809,0 10 90,-2-16 1349,-1 5 0,-5-20 0,-2-3 0</inkml:trace>
  <inkml:trace contextRef="#ctx0" brushRef="#br0" timeOffset="4713">7778 585 12570,'26'-27'90,"-20"4"0,50 7-3491,-28 1 3131,29 5-855,-20 5 1,1 0-973,23 0 973,-20 3 0,0 1 1161,21 1 1,-5 20 0,2 6-1</inkml:trace>
  <inkml:trace contextRef="#ctx0" brushRef="#br0" timeOffset="6180">1965 4425 8882,'0'-3'4587,"0"-3"-4677,14-22 180,-10 5-90,10-3 0,-2 3 0,-9 0 0,10 0 0,-3-6 0,-8 9 0,12-7-90,-10 14 90,1 1-180,0 7 1,-3 2-271,0 16 270,-1 6-630,-1 25 271,0-4-868,0 8 1047,0-7-269,0 1-181,0 3-539,0 19 1169,0-15 90,1-11 0,-2 0 90,-15 2 0,13 8-153,-27-10 513,26-12 450,-24 7-450,25-19-181,-11-1 1441,3-10 843,5-1-2643,19-14-899,17 9-810,18-23-433,6 23 2322,-5-21 0,9 15 0,5-8 0</inkml:trace>
  <inkml:trace contextRef="#ctx0" brushRef="#br0" timeOffset="7146">4120 4215 9242,'-31'-3'0,"-15"2"0,14-1 0,-9 2 0,-1 13 0,15-9 0,2 24 0,5-24 90,8 42-90,5-28-180,7 35 90,21-30-90,13 11 90,10-22 90,-9-5 0,-1-2 0,11-5 90,14 0 180,-5-18 90,-16-8 89,-10 4 1,-3-2 180,-4-15 89,3-6-539,-18 21-90,-3-5-90,-3 10 0,-17 4-90,12 23 90,-13 17-450,18 17-719,0 7-737,18-5 197,-13 3 1557,32 6 1,-18-1 0,17 1 0</inkml:trace>
  <inkml:trace contextRef="#ctx0" brushRef="#br0" timeOffset="8213">2148 5984 8522,'-19'-4'720,"3"1"-720,16 0 0,-14 0 0,11 1 0,-21 1 0,11-2 0,-5 0 90,-6-3-180,9 2-180,-14-9 360,14 5-360,-9-14 270,17 8 0,0-15 0,5 9-90,2-6 90,23 0 0,3 9 90,21-8 0,-22 17 0,11 1 0,-17 7 90,2 20-90,4 10 90,-16 12-90,3 23-1,-6-23-89,-14-3 0,-1 0-371,4 5 416,-10-15 0,-4-1-45,-3 19-180,0-14 180,-3-10 0,0-1 0,7-4 0,-25 4-540,23-15 181,0-2 269,3-4 0,-3-1 90,5-16 0,1 12-90,7-31 641,5 9-191,23-21-180,-15 11-848,43 1 938,-26 15 0,25 9-180,-9-5 0,21 14 0,-10-6-90,-8 16 0,0 2-90,11-6-675,-8 10 1,0 4-675,8 5 1439,-16-14 0,-1 2 0,14 26 0,2-14 0</inkml:trace>
  <inkml:trace contextRef="#ctx0" brushRef="#br0" timeOffset="8836">3790 5661 11400,'-3'-5'810,"1"0"-720,0 2 0,1-1-90,1 20 0,0 5 0,17 0 0,-13 32 0,28-32-526,-28 30 526,10-22-285,-3 0 285,-8-2 0,14 10 90,-15-13 0,4 10-180,-6-20-180,0 0-269,0-10 959,0-22-330,0-23-180,0-2 45,7 9 0,6 3 45,13 0 0,14-5 0,-1 25 90,-8-4-90,3 13 300,-1-5-300,2 7 0,1 15 180,10 7-90,-10-2 90,-10 7 0,-2 0 0,0-7-90,1 29-90,-17-25-90,-5-2 90,-3 0-90,-26 6 0,4-7-720,-12-5 1,-5-2-450,-12 2-1387,1-6 1,-1-3 2645,-13-1 0,21-4 0,1-1 0,-17-1 0</inkml:trace>
  <inkml:trace contextRef="#ctx0" brushRef="#br0" timeOffset="9654">1752 7309 9062,'16'-5'1349,"3"-2"-1259,1 0 0,22-5-90,-25 4 0,43-3 90,-33 8 180,20-1-180,-28 4 0,4 18-180,-14 3 180,-2 20-90,-7-9 0,-17 1-90,-4 1-90,0-9-90,-11 6-719,16-7 719,-1-9-270,5 6 450,12-11 0,0 2 90,26 1-90,-2-1 90,11-1 0,5 1 90,12 4-1696,-3-1 0,1 2 1876,10 3-90,-22-6 0,-2 0 301,9 6 239,-11-2-181,-6-1-179,-10 4-90,-8-8-90,-5 7-180,-30-11 3363,19 2-3363,-50-5 0,25-1-90,-31-2-270,21-2 1,-1-1-1137,-22 0-79,6-5 1,0-5 1432,25-1 1,1 0-1,-11 1 1,2 0-1,-12-8 1</inkml:trace>
  <inkml:trace contextRef="#ctx0" brushRef="#br0" timeOffset="10266">4343 7417 11311,'5'-17'1978,"-2"2"-1348,-1-5-450,-2 4 180,-23-6-360,17 11 0,-39-1 0,10 9-90,-9 2 90,10 10 0,0 2-180,-6-7-360,7 23 1,2 4-181,2-6-809,10 18 0,11 4 89,27-5 1440,8-3 0,8-4 0,2-19 0,4-5 0,10 5 0,0 0 0</inkml:trace>
  <inkml:trace contextRef="#ctx0" brushRef="#br0" timeOffset="12364">6735 3851 8972,'-6'0'360,"1"0"-180,1 0 89,1 0-269,2 16 0,0 3 0,1 20 0,0-6 0,0 1-90,0-4-89,0 1-901,0 3-449,0 1 1529,0 3 0,0 1 0,0 1 0</inkml:trace>
  <inkml:trace contextRef="#ctx0" brushRef="#br0" timeOffset="12979">6783 3702 9332,'0'-8'270,"0"2"-181,0 1-89,0 3 90,20 0-90,-15-1 0,42 1 0,-23 0 0,15 0 0,3 1 0,17-1-729,0 1 1,3 1 728,-23 0 0,1 0 0,5 0 0,5 0 0,-3 0-135,-4-1 0,0 2 135,11 6 0,2 1-45,-3-8 0,-3 4 45,-14 10 0,1 3-45,19-8 0,-2 0 39,3 19-39,-19-11 0,-3-1 135,1 5-180,6 25 90,-27-21 0,1 25 0,-14-27 0,-1 17 90,-1-18-180,0 14 180,0-16-180,0 5 1532,0-3-1532,16-5 0,-13 11 90,23-12 22,-23 11-22,15-9 0,-15 2-90,5-5 180,-8-2-90,0 2 0,0 3 90,0-3-90,-20 6 0,-3-10 0,-1 0-90,-21-4 180,21-4-90,-24 1 0,-16-2 0,12 1-590,1-1 0,-2 1 680,-13 0-90,4 2 0,-1 1 0,24-2 0,1 0 0,-13 1 0,0 1 0,14-1 0,1 0-45,1 0 0,0-1 45,0 1 0,-1-1-90,-9 2 0,0 0-360,-20 2-360,16-2 1,3 0 622,1-2 1,-8 1 0,25-4-1</inkml:trace>
  <inkml:trace contextRef="#ctx0" brushRef="#br0" timeOffset="13518">7173 4165 7803,'-21'0'0,"-1"0"0,1 0 0,0 0 0,0 16 0,1-12 0,4 13 0,2-4 0,3 0-360,5 12 90,22-3 180,8-5 90,23-6 0,1-6 0,-7-21 360,2-2 0,-19-1 89,-4-8-89,-5 23 180,-13-21-270,10 23 179,-11-19-1168,3 12-810,-4 14 1529,0 5 0,19 23 0,5-2 0</inkml:trace>
  <inkml:trace contextRef="#ctx0" brushRef="#br0" timeOffset="13880">7555 4157 7803,'-30'0'269,"1"0"-179,15 14-360,4 0 181,30 12 89,4-13 0,13-5 89,-15-27-89,-1 14 450,-19-30 180,13 13-270,-14-16 179,5 0-179,-6 9-360,-17 2-90,13 15 90,-13-2-1079,17 26-450,0 6 629,14 25 900,-10-10 0,24 1 0,-11-10 0</inkml:trace>
  <inkml:trace contextRef="#ctx0" brushRef="#br0" timeOffset="14213">7820 4136 7892,'-20'-9'720,"4"2"-630,-18 7-90,20 12 90,3 4-180,11 7 90,16 0 90,4-13-180,16-3 180,-7-27 270,-11-5 90,-2-21-1,-14 11-89,4 1 90,-6 2-270,0 10-180,0-5 0,-16 12-90,12 5-720,-12 18-1528,16 25 898,0 5 1440,0 15 0,15-15 0,5 2 0</inkml:trace>
  <inkml:trace contextRef="#ctx0" brushRef="#br0" timeOffset="14846">6900 5172 10501,'0'24'450,"0"-4"-360,0 1-90,0-3 0,12 5 90,-9 15-180,9-5 180,-2 24-270,-7-22-180,13 10-809,-15-2 359,9-13-899,-6 16 1709,1-25 0,-2 4 0,-2-14 0</inkml:trace>
  <inkml:trace contextRef="#ctx0" brushRef="#br0" timeOffset="15350">6910 5316 8252,'0'-10'450,"0"0"-450,0 2 0,19-1 0,-15 0 0,37 1 0,-21 0 0,41-1-90,-17 3 45,-2 1 0,1 1-365,15 0 410,-8 0 0,1 1-593,10 0 548,-23 1 0,1 1 45,27 0 90,-20 1 90,16 0-90,-33 17 0,5-2-90,-19 4 0,3 20 90,-12-25-90,4 33 0,-7-26 0,6 19 90,-3-15-180,5 10 90,-1-8 90,4 1-180,1 3 90,12 16 90,-5-11-90,-2-4 0,0 0 0,3 6 9,9 11-9,-14-17 683,-1-2-593,-2 7-90,-6-11 180,-2 3 0,-5-10 89,-2-9 91,-21 0-360,-5-7 221,-14-2-131,0-1-180,4-14 90,-4 10-302,-4-22 302,-4 23 0,-3-24-45,11 17 0,-2 2 45,-21-10-90,7 4 0,0 1-270,-9-1-90,11 2 1,0 0-921,-4-4 965,23 9 1,-1 2 404,-20-3 0,20 3 0,-7-1 0</inkml:trace>
  <inkml:trace contextRef="#ctx0" brushRef="#br0" timeOffset="15880">7123 5671 9961,'-32'-2'90,"3"0"-90,13 14 0,-1-9 0,15 23-719,-5-12 359,7 9-90,19-4 540,5-9-180,13-4 360,-3-22 360,-11 0-91,-10-14-179,-6 4-2968,-7 6 809,0 25 1799,0 5 0,20 10 0,5-9 0</inkml:trace>
  <inkml:trace contextRef="#ctx0" brushRef="#br0" timeOffset="16246">7452 5654 9422,'-22'-11'359,"-9"5"-359,19 2 0,-5 22-449,9-3 179,8 17 180,14-18 0,-10 7 0,28-18 90,-28 12-90,24-14 90,-15 5 0,9-21 180,-11-4 0,2-19 0,-12 6 449,3-13-359,-4 19 90,0-8-360,0 15 0,-17 2 0,12 1 0,-13 5 0,18 25 0,0 9-810,0 17-89,0-3 269,17-7-989,0 12 1619,3-9 0,9 4 0,-10-13 0</inkml:trace>
  <inkml:trace contextRef="#ctx0" brushRef="#br0" timeOffset="16530">7710 5713 9242,'-6'-18'449,"2"0"-449,22-21 180,-9 11 0,-9-1 180,0 8 0,0 2-270,0-1-90,0 4-270,-17-3-719,12 7-900,-12 21 180,17 15 1709,0 16 0,0 4 0,0-7 0</inkml:trace>
  <inkml:trace contextRef="#ctx0" brushRef="#br0" timeOffset="17596">7075 6627 10141,'0'-4'1259,"0"1"-1169,0 20 90,0 9-270,0 11 180,0 8-90,0 13 0,0-8 0,0-7 0,0 1-617,0 8 617,0-17 0,0-1 0,0 11 0,0-1 151,14-3-511,-10 10-90,10-16-539,-7 13 539,-5-27-899,11 4 360,-12-17 1365,4-19-286,-5-16-90,0-14 135,-8 9 0,-1-1-45,5-14 45,-5 16 0,1-2 44,7-2 1,2 2 90,-1-20-135,-2 11 0,4 1-135,15-5 135,-6 13 0,3 3-135,23-1 0,-9 10 0,1 3 0,11 2-326,15 1 326,-12 11 0,3 2 0,3 2 0,-12 0 0,0 0 90,22 0-135,-9 7 0,1 0 45,9-3-662,-21 3 0,-1 0 752,13 3-180,-3-7 90,-3 7 0,11-4 90,-19-4 90,16 10-91,-32-11 374,4 8-283,-18-6 1188,-1 5-1368,-5-1 0,-1 2 0,0 3 0,0 11 89,0-1-89,0 21-89,0-12 89,0 24 0,0-21 0,0 12-90,17 0 90,-13-12 0,18-4 0,4-2 0,-6 5 0,8-6 0,2-1 0,-3 3 134,-3-3 1,-3 0 225,-6-2-90,4 15-90,-19-24 90,-18 3-180,14-7 90,-53 4-180,28-6 90,-35 1-90,-2-4 0,13-1 0,4-2 0,0-1-343,-13-2 298,8 1 0,0 0-488,20-1 0,1 0 443,-12 0 0,1 0-449,-19 0-1,-1 0-270,0-14-90,19 12 1,0 1 359,10-6 1,0 0 539,-8 7 0,0 0 0,-13-8 0,2-2 0</inkml:trace>
  <inkml:trace contextRef="#ctx0" brushRef="#br0" timeOffset="18152">7333 7244 11041,'0'-4'719,"0"-1"-809,0 4 90,0-2 0,-14 2-270,-3 1-1528,-1 30 1258,6-11 360,29 25 90,4-23 90,19-9 90,-2-5 90,-5-7 90,-13-20 89,0 15 451,-17-26 0,5 16-541,-8-10-449,0 3-1888,0 4 449,0 26 1619,15 3 0,-11 20 0,12-3 0</inkml:trace>
  <inkml:trace contextRef="#ctx0" brushRef="#br0" timeOffset="18500">7810 7210 8792,'-43'0'899,"7"0"-809,1 0-180,12 14-179,11 0-1,4 14 90,25-15 90,-12 10 0,30-14 180,-16 3-90,16-6 90,-9-6-90,-12-17 180,2 12 359,-14-31-179,4 9 0,-6-9-90,0 1 90,0 11-1,0 3-269,0 2-90,0 1-90,-14 10 90,11-6 0,-11 10-629,14 14-361,0 9-89,0 15 180,17-2 899,0 8 0,3-12 0,-8 10 0</inkml:trace>
  <inkml:trace contextRef="#ctx0" brushRef="#br0" timeOffset="18880">8072 7279 9242,'-33'0'809,"26"0"-809,10-20 0,12-4 180,-5-11 180,-10 3 0,0 7-90,0 0 269,0-10-539,0 11-90,0-10 90,0 20 0,0 20-90,0 13 90,0 15-180,0-4-179,0-5 89,15-1 90,-11-1-989,22 10 449,-23-11-449,18 13 629,-12-18 540,7 6 0,-9-12 0,-1 1 0</inkml:trace>
  <inkml:trace contextRef="#ctx0" brushRef="#br0" timeOffset="19336">8055 7251 8972,'-14'5'-270,"3"0"0,11 2 270,0-2 0,0-3 0,0-1 0</inkml:trace>
  <inkml:trace contextRef="#ctx0" brushRef="#br0" timeOffset="23063">19348 1370 8072,'-26'-3'180,"-8"1"-270,10 0 180,-5 2-90,-5 0 0,9 0-90,0 15 180,-1-11-90,2 11-90,2 2 180,3-12-90,4 23-90,2-17 0,7 9 180,19-9-90,12-4 360,12-24 450,1-5-1,-9-17-449,-6 2-540,-12 5 180,-5 8 90,-6 29-90,0 18 0,0 17 45,7-4 0,3 1-45,9 15 0,-1-3 0,0 0-780,1 10 825,-6-21 0,-1-1-135,-10 10 180,9-6-90,-11-6 0,0 6 0,0-15-630,-25 8-179,-3-21-990,-29-2 809,14-9 863,1-2 0,15-22 0,2-5 0</inkml:trace>
  <inkml:trace contextRef="#ctx0" brushRef="#br0" timeOffset="23230">19638 1386 7803,'6'20'809,"2"-15"-809,-7 33 0,3-13 0,-4 22 0,0-8-630,-15 9-269,11-21 899,-11 12 0,15-21 0,0 4 0</inkml:trace>
  <inkml:trace contextRef="#ctx0" brushRef="#br0" timeOffset="23396">19710 1201 7623,'-19'-32'0,"3"10"0,16-7-270,0 19-630,22 2 900,3 6 0,2 24 0,-8 5 0</inkml:trace>
  <inkml:trace contextRef="#ctx0" brushRef="#br0" timeOffset="23680">20128 1375 7982,'-15'8'540,"11"6"-540,-27-6 0,27 7 90,-24 5-90,26-1 0,-10 14 180,12-11-360,0 7 270,17-10 0,-12-1-90,34-2 90,-33-2 180,39-3 180,-25-2 179,30-5-89,-22-1-360,10-3-90,-25-18-90,7-2-90,-19-21-1080,5 0 181,-29 6-1440,1-4 2429,-5 19 0,-8-4 0,12 11 0</inkml:trace>
  <inkml:trace contextRef="#ctx0" brushRef="#br0" timeOffset="23862">20232 862 8252,'28'-3'270,"4"1"-270,-17 2 0,4 22-90,-10-16-360,0 40-449,-4-24-445,-1 23 1344,-2-4 0,-1 0 0,0 3 0</inkml:trace>
  <inkml:trace contextRef="#ctx0" brushRef="#br0" timeOffset="24254">20925 706 9242,'0'45'360,"0"-6"-271,-13 4-178,9-2 178,-9 4-89,12-10 0,2 2 90,-1 20-135,0-8 0,0 0-134,0 7 89,0-7 0,0 0 180,0-5-720,0 19 90,0-47 540,0-21 0,12-21 0,-9-13 0,21-18 0,-21 21 90,27-22 90,-21 29 90,20-5-270,-15 23 90,4 3-90,-3 25 0,-3-13-90,4 54-540,-7-29-180,-2 12 1,1 3 708,2 5 1,6 16 0,-1-21 0</inkml:trace>
  <inkml:trace contextRef="#ctx0" brushRef="#br0" timeOffset="24604">21648 1285 8162,'-27'-7'1170,"-13"6"-811,16-6-359,-20 22 0,5 7 90,5 19-90,17-6-90,7 1-449,10-1 539,0-11-90,25 11 90,1-24 0,23 7 0,-6-16 450,-7-19 179,-5-7-269,-16-24 0,-6 13-450,-9-6 90,0 16 0,-13 7-360,10 28-449,-10 19-1,13 12 180,0 1-809,17 4 1439,-13-11 0,29 8 0,-12-17 0</inkml:trace>
  <inkml:trace contextRef="#ctx0" brushRef="#br0" timeOffset="25196">21913 1384 7892,'0'11'990,"0"6"-990,0 25 0,0-8 0,0 2 0,0-11 90,11 7 0,-8-10-270,8 3 90,-5-17 180,0-18-180,9-13 180,-5 1-135,2-11 0,1 1 135,-1 11 90,15-39-180,-15 48 0,4 0 0,-7 12 90,2 20-180,-4-14 90,1 39-270,1-8-180,-1 9 90,8 15 91,-2-30-451,16 6 450,-7-16 0,8-11 0,-7-1 1,0-9 179,0-17 719,5-11-269,-8-9 719,3-20-539,-13 21 90,-3-25-630,-7 29-90,0-5 90,-1 18 90,0 6-90,0 28 0,0 11 90,0 38-90,0-12 0,20 6-90,-2-2 180,5-15-90,1 19 90,-13-34-450,3 7-450,-22-39 181,-12-8-810,-21-29 1439,9 5 0,-3-2 0,8 7 0</inkml:trace>
  <inkml:trace contextRef="#ctx0" brushRef="#br0" timeOffset="25313">21972 720 9242,'28'-22'90,"-21"7"-810,31 7 0,8 6-539,-8 0 928,5 0 1,2 3 0,13 14 0,2 4 0</inkml:trace>
  <inkml:trace contextRef="#ctx0" brushRef="#br0" timeOffset="26547">17295 2949 7353,'-8'-4'1889,"2"21"-1529,5 1-91,1 23-179,0-3 180,0 11-1521,8-5 1,2 4 1385,-8-9 0,0 2 0,14 16 0,0 1-90,-13-12 0,-2 0 45,5 3 0,2 1-1,-2 2 1,-2 2 0,-3 2 0,1 2-90,2 4 0,2 1 60,-3-20 0,0 1 0,-1 3-38,0 5 1,0 5 0,-1 0-1,1-2-22,1 4 0,1-3 0,-1 6 36,-1-3 0,1 7 0,0 2 0,-1-2 0,0-5-711,0 7 1,-2-5 0,2 2 674,0-2 0,1 3 0,0 0 0,-1-4-496,0 1 1,0-3 0,-1 0 495,0 2 0,1 0 0,-1 1 0,0-1 0,0 1 0,0 4 18,-1-12 0,0 4 0,1 2 0,-1 0 0,0-4-18,0 0 0,0-2 0,0 0 0,0 6 0,1 0 0,-1 6 0,1 3 0,0 0 0,0-3 0,0-6 22,0 0 1,0-6 0,1 0-1,1 6-97,-1-1 0,1 5 0,0 3 0,1 0 0,0-3 1,0-6-329,0-1 0,1-6 0,0 0 0,0 2 349,0-1 0,0 1 0,1 2 0,-1-1 0,1 0-216,2 9 0,1 0 0,0-1 0,-1-3 111,1 1 0,-1-2 1,0 3-40,0-7 0,1 4 0,0 2 0,0-3 0,-2-6 108,0 0 0,0-6 0,0 3-129,1 4 1,1 5 0,-1-1 0,0-7 218,-1 6 0,1-3 0,2 13 0,0-4 0,-5-23 0,1-2 0,-1-2 0,0 1 0</inkml:trace>
  <inkml:trace contextRef="#ctx0" brushRef="#br0" timeOffset="27612">17300 3247 6993,'-2'-4'0,"1"-1"180,1 2-180,0-1 270,0 1 359,22-3-629,15 1 135,1 0 0,4 1-1086,-5 0 1,1 0 950,9 1 0,0-1 45,-6 2 0,-1 0 0,5 1 0,0 0-90,3 1 0,4 0 75,-1-1 0,4 1 0,-2 1 15,10-2 0,3 2-45,-11 2 0,6 2 0,1 1 0,-6-2-687,-5-2 1,-4-1 0,3 1 686,-1 1 0,2 2 0,0 0 0,-2 0 0,2 2 0,-2-1 0,1-1-30,1-4 0,2-1 0,-1 3 60,2 7 0,1 3 0,-1-3-30,2-8 0,-1-3 0,1 3 30,2 7 0,-1 2 0,1-2-30,-1-4 0,1-2 0,3 0 22,3 3 1,3 1-1,2 0 1,-3-1-476,-13-3 0,-2 0 1,0-1-1,7 0 453,1 0 0,6 1 0,3-1 0,0 1 0,-1-1 0,-7-1-348,5 0 0,-5-1 1,-1 0-1,4 0 333,-9 1 0,2 0 0,2 0 0,0 0 0,-2-1 0,-2 1-76,11-1 1,-3 1 0,-1-1 0,1-1 67,2-2 1,0-1-1,0 0 1,1 1 67,0 2 0,-1 1 0,2 0 0,4-2-45,-8-2 0,5 0 0,1-2 0,1 1 0,-1 0 0,-4 1-44,0 3 1,-4 0-1,0 1 1,2 0 0,6-1 43,-14-1 0,5 0 0,3-1 0,1-1 0,2 1 0,-1 0 0,-2 0 0,-3 0 0,-4 1-37,14 1 1,-6 0 0,-2 1-1,2 0 1,6-1 56,-13 0 0,5-1 0,2 0 0,2 0 0,1-1 0,-1 1 0,-1 0 0,-4 0 0,-4 0-2,15 0 0,-7 0 0,-2 0 0,1 0 0,4 0-18,-9 1 0,4 0 0,0 0 0,1 0 0,0-1 0,-3 1 0,-4-1-18,6-1 0,-4 0 0,-2 0 0,0 0 0,0 1 36,1 1 0,-1 1 0,1 1 0,-1-1 0,0-1-6,-1-1 0,-1 0 0,0-1 0,2 0 0,2 2-12,3 0 0,4 0 0,1 2 0,0-1 0,-1 0 0,-4-1 36,-2 1 0,-3-2 0,-1 1 0,2 0 0,4 0-36,0 1 0,5-1 0,3 0 0,1 1 0,-2 0 0,-3 1 0,-6 0 0,8 3 0,-8 1 0,0 1 0,6-1 15,-3-2 0,6 0 0,2 0 0,-1 0 0,-3 0 0,-6 1-38,-2 2 1,-5-1-1,-2 1 1,3 0 40,-2 1 0,3-1 0,0 1 0,0 0 0,-2-1-18,10-1 0,0 0 0,-2 0 0,-3 1 155,3 4 0,-4 1 1,5-1-192,-7-3 0,4 1 0,2-1 0,-2-1 0,-6 0-144,0 1 0,-4-1 0,4 0 67,7 0 1,5 1 0,1 0-1,-8-2 259,-9-2 1,-5-1-1,1 1-146,14 1 0,1 0 0,-3-2-45,3-1 0,-3-1 90,0 1 0,0 1-45,-2-2 0,-1 0 0,-1 0 0,0 0-90,-3 0 0,-1 0-135,-2 0 1,0 0-64,14-7 0,-1 0 288,-17 6 0,-1-1 0,9-5 0,-1 1 0,10 6 0</inkml:trace>
  <inkml:trace contextRef="#ctx0" brushRef="#br0" timeOffset="28384">30500 3709 7623,'0'37'989,"-14"4"-764,12-5 0,0 1 45,-12 27-3056,13 0 1,2 3 2875,-1-22 0,0 1 30,0 10 0,0 7 0,0-4 106,0-1 1,0 2-205,3-10 1,1 6-1,1 0 1,-2-4 67,-2 13 0,2 2 107,3-15 1,4 6 0,1 3 0,-1-1 0,-3-7-138,-3-2 0,-3-4 0,2 5-6,3 2 0,4 6 0,0 2 0,0-2 0,-3-7 36,-1-4 0,-3-5 0,2 5-90,0 10 0,1 7 0,0 0 0,-1-6-37,-1-7 1,0-5 0,-1 6 54,-1-4 0,-1 6 0,1 2 0,-2-1 0,1-6-512,-1 7 0,0-5 1,0 2 515,0-3 1,0 2-1,0 1 1,0 0-1,0 0 1,0 1-1,0-2 1,0-1 254,0 2 0,1-2 0,-2 4-223,-1-4 0,-1 5 0,-1 2 0,1-2 0,0-6-113,2 5 0,1-6 1,-3 6 130,-1-5 0,-2 6 0,-1 2 0,1-3 0,1-4-177,3 5 0,2-5 0,-1 2 150,-2-2 0,-1 2 0,0 0 0,2-4-15,1 0 0,2-2 0,-1-1-30,-2 0 0,-1 1 0,0-1 0,2-1 0,1 1 0,-1-2 30,-1 1 0,-1-1 0,1 0-30,1-1 0,2-1 0,-1 0-45,-1 20 0,2 2-135,4-9 0,2 2 1,-1-2-34,-5 7 1,2 0-238,4-16 0,2 4 0,0 0 1,0-6-226,0 7 0,0-2-135,0 13 1,2-3 348,4-23 1,-2-4 460,-9 30 0,18-11 0,-12-3 0</inkml:trace>
  <inkml:trace contextRef="#ctx0" brushRef="#br0" timeOffset="34648">9135 3571 7892,'0'-31'540,"0"-2"-630,0 9 180,0-3-90,0 6 180,0-10 90,0 7-90,0-14-90,0 19 90,0-8-270,0 16 90,0 1 90,0 25-90,0 7 0,0 25-990,0 5-89,0-6 1079,0 9 0,0-24 0,0 8 0</inkml:trace>
  <inkml:trace contextRef="#ctx0" brushRef="#br0" timeOffset="35096">9095 3073 7533,'-26'-9'1169,"-9"1"-1079,7 4 0,-20 2-90,19 2 360,-21 18-180,21-14-90,-8 31 0,13-20-90,1 17 89,3-3-89,-5 16 90,11-8-90,5-5 0,1 1 90,3 5 0,2 26-90,3-30 90,17 9-90,8-6 90,11-11-90,20 9 0,-15-19 45,-1-7 0,2-3-45,12-2 0,4-8 0,0-5 0,0-12 0,-5 2 0,-4-3 180,-11-12-225,-12 9 0,-3 0 45,-3-6 0,-4-26 90,-12 22-180,-3-10 0,-27 2-180,-8 12-675,2 7 1,-3 3-315,-22 1 1006,-2-1 0,14 15 1,1 3-1</inkml:trace>
  <inkml:trace contextRef="#ctx0" brushRef="#br0" timeOffset="48030">18182 4573 7803,'0'-10'2158,"15"-2"-2068,-11-23 0,24 8 90,-26-3-90,10 5-90,-3 1 180,-7 0 0,13 0-90,-13 2 360,7-8-361,-6 10 451,3-9-450,-3 17 180,-1-3-90,0 9-90,-1 1-90,0 18 0,-1 4-90,0 10-360,0 0-90,0-3-809,0 16 450,0-9-1350,0 30 1004,0-24 1245,0 15 0,0-13 0,0 2 0</inkml:trace>
  <inkml:trace contextRef="#ctx0" brushRef="#br0" timeOffset="48211">18118 4958 8882,'29'-18'540,"17"14"-540,-25-29-681,21 20 591,-6-15-719,20 1-451,-12 7 1260,13 3 0,-18 6 0,-2 4 0</inkml:trace>
  <inkml:trace contextRef="#ctx0" brushRef="#br0" timeOffset="49163">21115 4337 8612,'-19'-7'630,"5"2"-450,-4 4-90,-5 0 89,-10 1-89,3 0-90,7 18 0,1-14 0,-11 29 0,11-9 0,-11 18 0,19-6 0,-3 17 0,12-26 0,-1 18 0,6-29 0,21 7 90,1-16-90,20 1-90,-11-7 180,16-16-180,-22 11 90,15-24 90,-24 10-90,2-15 270,-9 4 0,-3 3-180,-3 6 180,-2 5-180,0-1-90,-1 3 719,0 0-719,16 58-90,-12-23-720,13 19 1,3 3-630,0-8-820,5 12 2259,8-17 0,-18 1 0,17-2 0</inkml:trace>
  <inkml:trace contextRef="#ctx0" brushRef="#br0" timeOffset="52449">18097 3540 7623,'0'14'539,"0"-2"-449,0-1-90,0-1 0,0 0 0,0-1 0,0 2 0,0-3 0,0 0 0,0-2 0,0-1 0,0 0-449,0 1-181,0-2 630,0 1 0,0-4 0,0 0 0</inkml:trace>
  <inkml:trace contextRef="#ctx0" brushRef="#br0" timeOffset="52615">18048 3346 7353,'-10'0'0,"3"14"0,0-11 0,4 26 0,0-26 0,2 12 0</inkml:trace>
  <inkml:trace contextRef="#ctx0" brushRef="#br0" timeOffset="53000">18260 3620 7263,'0'6'450,"-14"2"-271,10 2-179,-10 0 0,3 8 0,8-6 0,-8 10 0,11-11 0,0 6 90,0-11 270,0 2-360,0-21 180,0-5 360,11-21-450,-8 6 0,8-1 0,-3 8-90,-5 4 180,5-1-180,-5 4 90,-2 1 89,5 10 1,-2-6-90,-1 10-90,5-4 0,-4 5 0,4 17-90,-3-10-269,2 28-721,1-28 1080,4 49 0,0-32 0,2 29 0</inkml:trace>
  <inkml:trace contextRef="#ctx0" brushRef="#br0" timeOffset="53829">20278 3593 8612,'-4'-3'630,"1"1"-360,-1 1-91,1 0 91,-3 1-270,0 14 90,-2 6-90,0-3 0,-3 29 0,5-28 0,-1 24-90,3-20 180,2-3-180,0-1-269,0 1 269,1-5-90,0 0-180,1-8-270,0-3 540,0-17 180,13 11-90,-10-27 0,19 8 180,-11-11 90,8 3-180,-2 14 0,-5 7-90,2 9 90,-4 0-90,-1 14 0,3 7 0,-6-3 0,3 28-270,-6-29-270,3 23-359,-1-29-271,1 11 1170,0-19 0,1 20 0,0-10 0</inkml:trace>
  <inkml:trace contextRef="#ctx0" brushRef="#br0" timeOffset="54179">20537 3707 7533,'-23'15'539,"-8"-12"-539,27 26-90,-22-8 180,23 15-90,-15-14 0,16 11 0,-5-23-90,7 18 0,0-12 90,0-1-269,16-8 359,0-5-90,2-19-90,4-2 180,-19-16-90,15 16 90,-16-8 449,5 16-539,-4-4 0,2 24 0,1-5-90,4 25-90,-5-14-359,4 1-1,-2 7-180,0-20 720,0 15 0,2-16 0,-2 4 0</inkml:trace>
  <inkml:trace contextRef="#ctx0" brushRef="#br0" timeOffset="54496">20673 3807 7892,'6'17'180,"-2"9"-180,-1-23 0,0 21 0,1-21 90,0 23-90,0-13-90,-1 11 90,0-12-90,-2-5 180,0-20-180,0-6 90,-1-13 90,0 0 540,0 5-630,12 31-90,-9 8-360,15 24-1349,-12-8 1799,9-4 0,-6-11 0,1-5 0</inkml:trace>
  <inkml:trace contextRef="#ctx0" brushRef="#br0" timeOffset="54781">20863 3825 7263,'18'18'0,"1"-5"0,20-13 0,-10 0 0,1 0 90,-8 0-90,-2 0 0,0 0-90,-3 0 360,-4 0 359,0-13 181,-8-4-91,-17-9-629,7 3 180,-35 12-90,23 1-180,-18 9 0,21 13-90,4 9-1079,10 20 1169,24 4 0,13-9 0,-6-19 0,0 0 0</inkml:trace>
  <inkml:trace contextRef="#ctx0" brushRef="#br0" timeOffset="55363">23420 3792 7623,'-24'0'180,"0"0"-91,-14 0-89,10 15 0,-17-11 90,25 25-180,-4-14 90,19 10 0,25-13 90,-14 2-180,55-13 90,-37 6 180,42-7-270,-34-14 270,6 10 270,-11-24 360,-14 14-361,0-12-179,-13 7-180,0 5 0,-17 7-90,12 24 90,-12 11-270,17 12-719,0 14-451,0-19 1350,14 24 0,-10-26 0,10 10 0</inkml:trace>
  <inkml:trace contextRef="#ctx0" brushRef="#br0" timeOffset="55836">23812 3856 7443,'4'-23'719,"1"1"-89,-1-12-360,0 10-90,0-19 0,-2 26 179,-1-7-269,1 20-90,-1 18 0,2 10 90,0 10-90,0 0 0,1 4 0,0-10 0,4 15 0,-3-21 0,3-3-180,-1-2-89,0-15-91,2 6 0,0-8 270,2 0-90,2 0 180,7-20-90,-3 15 180,11-33-90,-12 14 180,2-7 90,-8 9-90,-3-2 90,0 20-180,-5-20 359,1 17-359,-3 10-90,1 9 0,-1 22-989,0 1 359,0 0-179,17-14 809,0 3 0,4-16 0,-8 8 0</inkml:trace>
  <inkml:trace contextRef="#ctx0" brushRef="#br0" timeOffset="56179">24327 3726 8432,'-16'-4'1889,"0"1"-1799,-3 18-90,-3 0-90,20 16 90,-7-6 0,9 2-270,0-7 270,17-8 0,-1-6 0,4-24 0,3 14 0,-21-27 0,9 16 90,-11-10-90,0 26-450,0 9-1259,0 27-449,15-1 2158,-11-1 0,24-15 0,-14-7 0</inkml:trace>
  <inkml:trace contextRef="#ctx0" brushRef="#br0" timeOffset="56483">24485 3768 8072,'0'36'270,"0"1"-360,0 0 180,0-1 0,0-8-90,0-8-90,12-11 90,0-24 0,10-5 0,0-22 0,-5 12-90,0 8 90,-4-2 180,-3 20 0,6-22-180,-6 24 0,6-9 0,-8 11 0,0 0-90,-3 22 0,0-16-539,0 35 629,3-16 0,2 9 0,1-1 0</inkml:trace>
  <inkml:trace contextRef="#ctx0" brushRef="#br0" timeOffset="56715">24988 3700 9781,'0'40'450,"-12"-18"-450,10 18 0,-10-22 0,12 20 0,0 2-90,0-11-1889,0 27 1080,0-33 899,12 14 0,-10-27 0,10 0 0</inkml:trace>
  <inkml:trace contextRef="#ctx0" brushRef="#br0" timeOffset="56862">24898 3814 8072,'0'-5'-269,"0"0"-1261,19 4 1530,3 0 0,1 1 0,-5 0 0</inkml:trace>
  <inkml:trace contextRef="#ctx0" brushRef="#br0" timeOffset="57019">25237 3866 7533,'0'28'270,"0"-1"-270,0 1-270,0-7-540,0-5 810,0-5 0,17-2 0,4 1 0</inkml:trace>
  <inkml:trace contextRef="#ctx0" brushRef="#br0" timeOffset="57175">25318 3681 7263,'0'-3'0,"0"-1"0</inkml:trace>
  <inkml:trace contextRef="#ctx0" brushRef="#br0" timeOffset="57763">25593 3637 10501,'-14'-6'1169,"10"18"-1169,-11 11-90,15 9 180,0 2-270,0 8-269,0-9-990,13 23 719,-9-23-719,21 16 719,-13-25 1,2 5 719,-5-15 0,-9-4 0,0-2 0</inkml:trace>
  <inkml:trace contextRef="#ctx0" brushRef="#br0" timeOffset="57896">25552 3969 8972,'-13'-20'1349,"-7"7"-1349,17-4-540,-13 10-2878,14-7 3418,14 9 0,-7 2 0,13 3 0</inkml:trace>
  <inkml:trace contextRef="#ctx0" brushRef="#br0" timeOffset="58262">25740 3985 7982,'7'10'0,"7"4"0,-3-5 0,16 3 0,-11-9 0,19-1 0,-18-2 0,8 0 90,-8 0 0,-6-14 720,2 11 89,-11-26-89,0 13-450,-2-13-450,0 8 90,-15 9 90,11 3-180,-11 26 90,15 5 90,0 13-90,0 2 0,0-7 90,0 1-180,0-1 180,0 10-90,15-10 0,-11 12 0,11-22-180,-15 1-90,0-13-2788,0-2 3058,-22-5 0,-8 0 0,-22-1 0</inkml:trace>
  <inkml:trace contextRef="#ctx0" brushRef="#br0" timeOffset="63181">24377 4938 8882,'0'6'2608,"0"-2"-2158,0-19 90,0-5-360,16-23 0,-12 9 0,12-1-90,-16 10 359,11-8-269,-8 11-180,8-6 90,-11 15-90,0 2 0,0 3-90,0 3-450,0 1-179,0 20 269,0 3 90,0 12 1,0-2-721,14 8 271,-11-8-91,10 12 1,-13-13 179,8 2 720,-6 10 0,5-9 0,-7 7 0</inkml:trace>
  <inkml:trace contextRef="#ctx0" brushRef="#br0" timeOffset="63317">24422 5110 9871,'-20'2'1440,"8"-12"-2520,21 8-359,-5-16-360,28 16 1799,-16-11 0,16 12 0,-3-5 0</inkml:trace>
  <inkml:trace contextRef="#ctx0" brushRef="#br0" timeOffset="67479">8847 5500 9781,'-24'0'-90,"8"-10"90,-1 7 0,10-14 0,-8 15-179,5-12 269,-1 7-270,1-6 90,2 2 0,1-1 90,2-1-90,2 3 0,2-3 180,1-4-180,0 5 90,17-5 0,-13 12-90,12-3 90,-16 6 0,15 0 90,-1 2-90,11 0 0,-7 13 90,-6 4-180,-5 11 90,-3 0 90,-4 1-90,0-7-90,0 8 90,-19-11-90,14 7-180,-27 2 0,13-6-90,-12 14 270,11-16-269,-5 10 269,15-16 0,-3 2 0,0-8 0,12-3 0,-6-2 270,5-2 0,0-14 179,21 10-359,5-10 90,28 4-90,-16 7 0,16-11 0,-26 12 0,8-3-269,-11 4-361,-2-3-449,1 2 1079,-3-2 0,0 1 0,-4 1 0</inkml:trace>
  <inkml:trace contextRef="#ctx0" brushRef="#br0" timeOffset="68063">8443 5254 6723,'-17'25'180,"0"-1"-180,2 2 180,-7 14-180,6-7 90,-4 11-90,0 1 90,8-8 90,-6 23 0,12-27-90,0 8-90,5-13 90,1-1-180,0 1 180,20-2-90,-15-2 0,38-1 179,-5 7-179,13-11 45,-8-5 0,0-3-45,16-4 45,-4-3 0,2-2-730,-21 0 1,-1-3 684,12-8 0,0-1 0,18 5 0,-33-13 0,0-2 0,29 3 0,-22-5 0,-1-3 73,15-6-73,-15 4 0,-5 0 0,-4-6-90,1-24 180,-23 23-90,-3-10 0,-22-2 0,-10 10 90,3 7 0,-4 1-90,-18-6 0,13 9 0,-1 2 0,-8-2-90,-15-4-809,-2 16 179,13 5 720,-15 3 0,18 5 0,-1 0 0</inkml:trace>
  <inkml:trace contextRef="#ctx0" brushRef="#br0" timeOffset="80946">18400 6114 7803,'-16'-14'2518,"-13"11"-2518,9-11-90,-1 4-180,-5 7 180,23-16 0,-16 17 0,17-18 1,-7 9 89,2-9 0,6 0 0,-6 4 0,7-2 0,0 7 0,0 1 0,23 3 0,-17 0 0,35 1 0,-36 2 0,34 2 0,-14 1 0,17 15 89,-19 8-89,3 22-89,-18-4 89,4 4 0,-7 6 89,-5-12-89,-10-4 0,-4-1-89,-12 3 89,2-6 0,-3-1-180,-9 0-90,7-6 0,2-2 90,-1-5 0,-20 3 90,31-17 0,-4-18 90,15-6 90,1-17 0,28 18 270,1-10-90,23 20-180,-12-5-90,-1 9 90,7 7-90,-10 18 0,11-14 0,-11 27 0,0-28-180,1 24-2339,16-10 2519,-9 1 0,10 5 0,-15-11 0</inkml:trace>
  <inkml:trace contextRef="#ctx0" brushRef="#br0" timeOffset="81796">21092 5704 9332,'0'-3'809,"0"19"-809,0 9 0,0 12 0,0 4 0,0-7 90,0 1-90,0 2 0,0-3 0,0 13 0,0-15-180,0 14 90,0-26-359,0 4-991,0-15 1260,12-23 270,2-12-180,16-27 180,-9 9-309,6 1 309,-7 14 179,1 5-179,4 4 90,9 2 0,-3 8 270,22 3-360,-22 7 90,22 18-90,-26-14 0,7 31-90,-11-13 0,-7 9 90,-2 7-180,-10-15 180,-3 13-180,-23-14 90,17 2 0,-42-7-90,23-4 40,-20-1-1569,-14-4 719,17-3 900,-16-3 0,22-2 0,0 0 0</inkml:trace>
  <inkml:trace contextRef="#ctx0" brushRef="#br0" timeOffset="82762">24352 6138 8702,'12'0'989,"-2"-13"-539,2-4-180,-4 1 90,7-22-270,-6 23 0,3-20 0,-4 15 90,-2 0-1,-1 1 181,0 1 0,0-1-180,-1 4 0,-1-4-180,0 9 90,0-3-90,-1 28-90,-1 1-90,-1 23-720,0-1 271,0-4-1440,-13 9 990,10-17-91,-9 7 1170,12-10 0,-8-1 0,-3 0 0</inkml:trace>
  <inkml:trace contextRef="#ctx0" brushRef="#br0" timeOffset="82929">24343 6408 9961,'45'-17'-1889,"-20"-11"630,17 25 1259,-22-22 0,19 22 0,-11-7 0</inkml:trace>
  <inkml:trace contextRef="#ctx0" brushRef="#br0" timeOffset="87645">10333 3554 7713,'-3'-10'1169,"0"0"-1079,3-8 0,0 4 0,14 2 0,-10 1 0,11 1 0,-2 0 0,-10 0-90,21 0 0,-14 0 0,11 1 90,-3-1-180,0 2 180,3 1-90,-1 1-90,1 1 90,-2 2 90,-1 1-180,-1 1 90,4 1 0,-7 0 90,6 14-1,-12-10-89,2 10 0,-7-2 90,-2 2-90,-1 11-90,0-4 1,-21 4 89,0-8-360,-20 15 180,7-16-180,7 11 270,11-15 90,8 1 0,8-2 90,0 0-90,0 0 0,20 2-90,3-2 180,12 4-180,-14-3 90,-10-1 90,0-5 0,-8 0-180,8-1 90,-11-1 0,0 0 0,0 0 0,0 1 0,0 0 90,-20 4-180,-3-4 0,-1 0 180,-13 0-180,33-3-1169,-34 0 269,17-2 990,-9 0 0,3 0 0,9 0 0</inkml:trace>
  <inkml:trace contextRef="#ctx0" brushRef="#br0" timeOffset="88201">10338 3247 6903,'-32'-1'270,"0"0"-270,6 17 180,3-12 0,5 25-90,0-26 0,-2 30-90,2-18 179,-8 32-89,7-16 0,-10 28 0,15-23-303,-3 15 213,9-15 90,3 2 0,3-1-90,1 15 0,1-12 90,11-9 0,2 0 0,-7 4 0,37 7-90,-25-15 0,21-4 0,-4-3 90,7-4-90,5-6 90,6-3 89,-10-4 1,2-2-431,-10 0 0,1-2 296,27-5 0,-1-5-576,-24 0 1,-1-1 530,11-4 0,-2-2 0,-14 1 0,-3 0 0,29-11-93,-7-3 138,-20 8 0,-2-1-45,9-16 135,-15 8 0,-4-3-135,-7-6 0,-5 4 0,-6 1 0,-26-9 0,19-12 45,-30 27 0,-5 2-135,6-12 135,-17 7 0,-5 4-223,26 13 0,-2 3-182,-26-7 0,-3 5 0,24 8 1,-2 4 359,-14 2 0,-8 2 0,7 5 0,9 8 0,1 3 0,-1-1 0,-1 0 0,0 0 0</inkml:trace>
  <inkml:trace contextRef="#ctx0" brushRef="#br0" timeOffset="108184">24955 4709 7533,'0'-6'270,"0"0"-270,0 3 179,0-1-89,0 1 0,0 1 2249,0 0-1979,0 11-360,0 5 0,0 6 90,0 7-180,0-9 180,0 14-90,11-12 0,-8 6-180,8 2-180,-4-8-809,-6 19 539,10-19-1169,-6 17 1799,0-19 0,-1 6 0,-4-10 0</inkml:trace>
  <inkml:trace contextRef="#ctx0" brushRef="#br0" timeOffset="108395">24825 5011 8072,'20'-11'90,"-15"-1"-90,34 1-629,-10-8-271,11 3 900,2-4 0,-8 5 0,-1 0 0</inkml:trace>
  <inkml:trace contextRef="#ctx0" brushRef="#br0" timeOffset="108778">25503 4884 7353,'8'0'180,"-1"-14"-90,1 11 179,2-29-179,-4 21 270,4-21-180,-6 16 720,2-12-720,-4 15-1,-1-5 451,-1 13-630,0 19 0,0 7 0,0 12 0,0 11 90,0-13-270,0 8-270,0-9-89,0-3-181,0 1 90,0-2 1,16 0-181,-13-4 810,13 0 0,-6-3 0,2 0 0</inkml:trace>
  <inkml:trace contextRef="#ctx0" brushRef="#br0" timeOffset="109381">26007 5011 9961,'-5'0'360,"1"0"-990,3-9-1708,32 7 2338,-6-7 0,28 9 0,-14 0 0</inkml:trace>
  <inkml:trace contextRef="#ctx0" brushRef="#br0" timeOffset="109528">26083 5114 8342,'10'1'-840,"-12"-16"1,19-4 0</inkml:trace>
  <inkml:trace contextRef="#ctx0" brushRef="#br0" timeOffset="110095">26688 4821 8072,'-32'0'630,"5"0"-450,1 0-90,5 0-180,4 0-90,3 0 0,5 0 180,3 0-180,1 0 0,3-13 180,0-4 0,2-16 0,18 6 0,-13-1 0,27 7 0,-28 0 0,26 4 360,-14-3 0,11 11-90,-6 0-270,-11 22 0,-3 10 90,-7 7-180,0 5 180,0-7-90,-17 13 0,13-9 0,-27 18 0,27-23 0,-21 11 0,15-19 0,-3 2 0,-2-11-90,13-1 90,-12-2-270,6-3 0,-2-1 0,1 0 90,4-2 360,1 0-90,18-1 0,2 0-180,19 0 90,-3 14 0,-3-10-180,-3 10-269,-7-14-361,0 9-359,2-7 1169,0 7 0,0-9 0,-2 0 0</inkml:trace>
  <inkml:trace contextRef="#ctx0" brushRef="#br0" timeOffset="110250">27035 5033 6633,'0'0'0</inkml:trace>
  <inkml:trace contextRef="#ctx0" brushRef="#br0" timeOffset="112116">12045 3557 7173,'-7'0'360,"1"3"-270,1-2 90,0 2-91,1-3 1,1 2 0,-2-2-90,3 2 0,-2-1 0,1-1 0,0 1 0,-1 1 0,-2 0 0,-1 3 0,-1 0 0,-1 2 0,-2 1 0,-2 2 0,0 4 0,-4 0 0,0 3 0,-15 10 0,8-5 0,-19 16 0,19-17 0,-10 12 0,18-17 0,-1 1 270,11-7-90,4-5-90,0 1-90,26-5 0,6 0 0,13-16 0,-5 9 0,-2-3 0,6-21 0,-2 16 0,-2 1-90,-3-3-90,15-4-90,-27 18-539,13-12 359,-22 13 90,4-5 360,-10 6 0,-2 0 0,-2 0 0</inkml:trace>
  <inkml:trace contextRef="#ctx0" brushRef="#br0" timeOffset="112312">12073 3683 7623,'-13'-7'1169,"4"5"-989,2-5-180,5 7 630,-1 0-630,1 15-90,2 7 0,0 9-1350,13 21 181,-10-17 1080,11 16 0,-14-14 0,0 1 0</inkml:trace>
  <inkml:trace contextRef="#ctx0" brushRef="#br0" timeOffset="112828">11755 3593 7083,'-18'0'180,"0"12"-90,0-9-90,0 9 90,0 0 90,-1-9-180,2 22 180,-6-7-180,8 6 89,-4 16-178,12-13 89,1 27 0,5-20 0,1 15 89,22 0-89,4-13 45,-1-7 0,2-2-135,14 3 135,-11-9 0,0-2-45,8-1-765,14 0 675,-14-13 180,1-2-90,1-2 0,18-24 90,-14 17-45,-7-24 0,-1-5-45,1 7 224,-7-13 1,-4-4 45,-2-4-135,-11 15 0,-1 0-45,-5-17 180,-3 0-90,-3 0-135,-10 15 0,-1 0-135,6-15 45,-12 10 0,-5 3-225,-7-1 0,-9-4-955,-2 22 595,9 8-922,-2 7 1552,-3 3 0,-2 3 0,-2 0 0</inkml:trace>
  <inkml:trace contextRef="#ctx0" brushRef="#br0" timeOffset="118828">26510 4786 8972,'-4'0'450,"0"0"-91,2 0-179,0 0-90,0-7 180,-1 5-180,2-4 180,0 2-90,-1 4 90,1-5-90,0 4-180,1-3 0,0 3 0,0-2-90,0 1 90,17-3 90,-12 0-180,44-8 90,-32 7 90,33-6-270,-29 10 270,8-1-90,-15 3 0,2 0 0,-8 0 90,-1 0-90,-1 15 0,-2-12 0,-2 24 89,-1-15-89,-1 14-89,0-7 89,-19 3 0,14-6 0,-14-1 89,3 0-178,13 0 89,-25-1 0,25-1 0,-19 0-90,10 3 90,0-4-360,-7 5 270,13-10-180,-7 2 0,7-5 90,3 1 270,3-2-180,0 4 90,0-2 0,17 3 0,-12-3 0,30 3 0,-30-2 0,23 1-90,-16 0 90,1-1 0,3 3 90,-10-4 0,5 3-90,-6-5 90,-2 2-90,-3-2-90,0 0 180,0 2-90,0-1 0,0 3-90,-21 0 180,15 0-90,-34 2 0,36-2 0,-51 5-180,33-5-180,-13-1 1,-1-1-631,0 0 990,-29-2 0,28-1 0,-11-2 0</inkml:trace>
  <inkml:trace contextRef="#ctx0" brushRef="#br0" timeOffset="119738">24492 4731 6453,'0'0'0</inkml:trace>
  <inkml:trace contextRef="#ctx0" brushRef="#br0" timeOffset="120945">25652 4948 7443,'-11'0'270,"2"0"-91,1 0-179,1 0 90,-2 0-90,-6 0 90,3 0-90,-11 0 90,8 0-90,-14 0-90,9 0 90,-12 0 90,12 0-90,-16-14 0,17 11 0,-7-21 0,17 11 0,3-11 90,3 4-180,3-5 90,20 10 0,-16-2 0,30 3 0,-13 8 270,15-2-270,-3 7 0,-4 16 0,-15 6 90,-5 20-90,-9 4 90,0-5-90,-23 9 0,18-20 0,-36 7 0,36-13 0,-31-3-90,32 2 90,-33-6 0,33 1 0,-28-3-630,18 1 181,-3-5-1,0 0 450,33-8 90,-19-14 360,40 8-91,-14-10-359,19 14 0,-9 0 90,-1 0-90,7 0-90,-13 0 180,20 12-180,-25-9-989,12 22 5,-15-14 1074,4 4 0,-10-1 0,0-6 0</inkml:trace>
  <inkml:trace contextRef="#ctx0" brushRef="#br0" timeOffset="122666">26107 4903 8612,'-15'27'180,"3"1"-270,12-6 180,0 2-90,0-8 0,0 2 0,0 0 0,0-1-90,0-1 0,16-1-899,-13 3 449,13-4 540,-16 5 0,0-9 0,0 1 0</inkml:trace>
  <inkml:trace contextRef="#ctx0" brushRef="#br0" timeOffset="122828">26085 5145 6273,'19'0'0,"-5"0"0</inkml:trace>
  <inkml:trace contextRef="#ctx0" brushRef="#br0" timeOffset="1.44613E6">29447 5053 10141,'21'0'540,"-8"-19"0,7-6-450,-10-10 179,10-2-179,-6 6 0,-1-1-90,3-10-185,-4 7 1,0 0 364,-5-3 89,-2-18-179,-2 14 180,-3-25-270,0 33 151,0-10-151,0 25-104,0 0 104,0 28 0,0 12 0,0 11-719,0 24-1,0-17 91,0 15-1080,0 2 809,0-14-90,0-8 1,0 0 989,0 2 0,0 9 0,0-17 0</inkml:trace>
  <inkml:trace contextRef="#ctx0" brushRef="#br0" timeOffset="1.44654E6">29610 4550 8972,'-43'-33'630,"3"1"-361,10 0-373,1 1 464,-4-1-180,5 2-91,-5 3 91,5 3-180,-4 2-90,-10 1 90,10 7 90,-18 4-90,20 7 90,-7 29-180,11 0 90,2 27 90,1-2-135,8-6 0,2 3-309,4-10 0,1 2 354,2 4 0,1 4 0,1-3 0,0-3 0,4-1-90,6 24 0,7-1 0,1-27 1,4-3 44,1 9 0,5-2-45,13-6 0,1-4 45,-12-8 0,1-3-90,25 8 0,3-5-297,-20-12 0,1-5 432,12 2 0,1-2-45,-12-4 0,-2-4 45,1-6 0,1-4 0,13-4 0,-1-4 0,-13-4 0,-1-3 45,9-2 0,-2-4-45,-10-10 0,-6-2 0,-6 10 0,-3-3 0,-3-5 0,-3-6 0,-3 4-45,-1 3 0,-5-1-15,-4-3 0,-3-4 0,-5 5-30,-9 5 0,-5 3 0,-2-10 0,-5 3 0,-5 17 1,-3 4-91,4 2 0,0 1-45,-2 3 0,-3 3-585,-21 0 1,-3 4 809,15 4 0,-1 1 0,-16 0 0,0 2 0,21 3 0,-1 0 0</inkml:trace>
  <inkml:trace contextRef="#ctx0" brushRef="#br0" timeOffset="1.45618E6">29388 4719 8252,'16'-8'1170,"14"6"-1170,-25-12 0,25 13 180,-15-5-91,7 6-89,-10 13 90,-1-10-90,-10 23 0,6-23 0,-5 27 0,3-16 90,-3 18-90,-1 1 0,0-5 90,-1 14-90,0-19 0,0 4 0,-15-10 0,11-5 0,-12 0 0,7-3-90,7-1-90,-16-1-359,9-5 359,-7 0 0,6-2 180,-2 0 0,5-19 0,-4 1 0,7-4-90,-2-8 90,4 12-90,2-10 450,0 7-180,16 11-180,3 5 90,1 19-90,7-11 180,-10 23-90,0-10-90,20 13 0,-25-12 90,26 16-180,-22-22 90,5 16-90,-7-14-270,0-1-360,-3 0-1259,5 4 1979,-8-5 0,4 3 0,-6-7 0</inkml:trace>
  <inkml:trace contextRef="#ctx0" brushRef="#br0" timeOffset="1.45707E6">29348 4870 7353,'11'11'899,"-16"-8"-1079,-8-6 180,-3-14 0,6-15 0,10 7 0,0-8 0,0 14-90,17-12 90,-13 15 0,30-5 90,-19 12-180,16-3 270,-17 7-180,18 0 0,-22 3 0,21 1 0,-21 1 90,8 0-90,-8 14 90,8-10-90,-7 10 90,2-1 90,-1-3-90,-4 4-90,3 10 0,-7-12 0,0 15-90,-4-8 180,0-1-90,0 4 0,0-2 0,0 0 90,-16-1-270,12 6 270,-23-7-90,15 8 0,-2-13 0,-3 2 0,15-6-90,-15-2 180,15-1-90,-15-1 0,12-1 0,-8-1-90,4 1 0,2-3-90,2 0 90,22-11 180,-2 7-90,23-14 0,-12 15 0,4-9-719,4 6 89,-5-2 630,18 1 0,-16 2 0,7 1 0</inkml:trace>
  <inkml:trace contextRef="#ctx0" brushRef="#br1" timeOffset="1.50204E6">29148 4933 3977,'11'7'6594,"-2"-2"-5102,-3-5-2592,0 0 315,-1 0 291,1 0 77,3 0 104,0-13 2160,3 10-2392,-1-24 1725,3 12 413,1-13 628,0 0-126,1-2 92,6-21 182,-4 10-1836,3-14 1172,0 1-1533,-6 17 450,7-20-481,-11 32-3,1-5 86,-5 18-516,-3 3 288,-1 5-70,-2 1-309,1 19 1031,0-12-964,6 50 877,-1-27-377,3 35 485,-2-17-120,-1 3 169,-1 2-294,-2-15 1,0 0-531,3 18 539,-2-11 0,1 0-611,2 3-298,4 12-146,-2-23-152,1-2-225,0-3-46,3-4-302,-1-3-222,4-4 1191,6 2 0,-4-7 1,6 0-1</inkml:trace>
  <inkml:trace contextRef="#ctx0" brushRef="#br1" timeOffset="1.50232E6">29310 5175 3077,'36'0'360,"-1"0"-360,-3 0 0,4-15 1231,4 11-1285,5-22 872,3 23-1166,-11-8 0,1-1 422,22-1 16,-21 6 0,-1 0 0,13-11 0,-3 8 0</inkml:trace>
  <inkml:trace contextRef="#ctx0" brushRef="#br0" timeOffset="1.52002E6">30610 4853 8252,'3'0'1799,"12"0"-1709,21 0-270,2 0 180,-6 0-359,0 0-1,0 0 180,0 0-360,-2 0 90,-1 0-179,-4 0 89,-2 10 540,1-8 0,-9 18 0,1-9 0</inkml:trace>
  <inkml:trace contextRef="#ctx0" brushRef="#br0" timeOffset="1.52035E6">30625 4843 7353,'0'-6'0,"0"2"0,0 0 0,0 2 0,19-2 0,-14 2 0,31-2 90,-32 1-90,34 1 0,-21 1 180,19 0 89,-11 1-269,9 0 90,-8 0-90,12 16 0,-18-12 0,3 23 90,-10-24-180,-2 21 180,-2-21-90,-2 33 90,-4-22-180,0 31 90,-3-23-719,-20 19 179,15-16-480,-15 6 1020,2-8 0,13-2 0,-12 0 0</inkml:trace>
  <inkml:trace contextRef="#ctx0" brushRef="#br0" timeOffset="1.52103E6">31598 4744 8342,'-37'0'90,"5"0"-180,5 0 90,14-12-180,-5 9 90,12-19 180,-4 19-270,6-19 180,1 13 0,3-13 0,0 5 0,21-14 0,-16 6 0,30-19 0,-14 20 0,-3-6 0,13 8 0,-17 9 90,9-1 0,-6 10 0,-9 26 0,-4 12-90,-4 14-90,-21 5 135,8-22 0,0 1-45,-14 19 45,-1-10 0,0 1-641,8 5 551,-5-18 0,0-2 45,0 7 0,1-5 90,3-3-90,2-5-90,3-4 90,2-4-90,3-4 90,3-5-90,2-1 686,4-18-326,18-3 0,2 0-90,22-6-90,-9 21-90,21-14 0,-19 16-45,6-3 0,2 1-315,2 3-810,-1 6 1,0 2 1169,-4-5 0,8 24 0,-16-11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03:49:40.06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16560 5783 8972,'19'-17'1439,"-15"-7"-1079,34 21-270,-33-15 449,31 8-359,-13-5 0,10 2-90,-2 2 0,-4 1-90,11-7 90,-6 5 0,24-8-180,-21 8-614,13-3 704,-14 5 0,6-1 0,-4 2-629,24-4-271,-17 6-693,-8 1 1,0 2 1592,3 1 0,4 0 0,-17 3 0</inkml:trace>
  <inkml:trace contextRef="#ctx0" brushRef="#br0" timeOffset="716">18182 5261 10141,'-23'-6'1619,"-11"0"-1259,12 3-90,-12 0 90,-26 24-270,25-15-292,7 15 0,1 4 202,-3-5 0,3 23-90,-5 6 90,14-11-270,2 25-719,13-28-1799,27 18 1168,16-27 1304,13 4 0,10-15 0,-13-3 0</inkml:trace>
  <inkml:trace contextRef="#ctx0" brushRef="#br0" timeOffset="1268">18418 5605 7353,'44'-35'0,"1"-7"0,-22 5-1564,18-3 1564,-36 9 0,30-2 404,-31-1-134,21-3-90,-23 0 90,8 1 90,-10-2 89,0-9-269,0 10 567,-17-12-567,12 24-270,-29-2 180,16 18 712,-3 19-712,-3-6 180,21 54-180,-7-28-45,9 13 0,2 2-45,-1 5 45,-2-6 0,4-1-340,15 7 295,-13 13 0,32-9 0,-32-14-221,28 16 311,-14-30-90,13 8 0,-5-20-270,12-3 270,-16-8 0,16-18-90,-20-5 180,7 1-180,-8-17 616,-2 31-436,4-33 320,-8 20-230,3-10-180,-9 13 0,0 8 0,-2 7 0,6 17 0,-3-13 90,15 29-90,-8-11-90,9 7-1259,4 7 179,-3-23 1170,17 14 0,-14-20 0,8 10 0</inkml:trace>
  <inkml:trace contextRef="#ctx0" brushRef="#br0" timeOffset="1435">19148 5288 8162,'-17'12'-585,"3"3"1,34 2-1,6-4 1</inkml:trace>
  <inkml:trace contextRef="#ctx0" brushRef="#br0" timeOffset="1625">19505 5333 8972,'-44'0'809,"-1"0"-719,22 18-180,-13-14 180,32 28-90,-23-29 0,25 28 0,-9-17 0,11 24 0,0-15-899,25 13-1,-19-17-253,24-7 1,4-3 1152,-8-3 0,35-1 0,-24-5 0</inkml:trace>
  <inkml:trace contextRef="#ctx0" brushRef="#br0" timeOffset="1883">19717 4836 7892,'-15'16'630,"3"8"-270,12 8-180,0 5 180,0 11-270,22-9-45,-12-3 0,1 1-823,15 7 778,3 13 0,-12-2 0,1-15 0,-5-7 0,-2-2 0,-1 2 163,2 16-523,-1-28-2840,-10 9 3200,3-21 0,-4 0 0,0-8 0</inkml:trace>
  <inkml:trace contextRef="#ctx0" brushRef="#br0" timeOffset="2087">20117 5214 9871,'-28'14'270,"-10"-10"-270,16 27 0,-12-15 0,4 18 0,14-9 0,7-2 0,9-5 0,18-2-90,-14 0-629,42-2-271,-20 0 990,11-5 0,3-3 0,15 7 0,-17-6 0,0 0 0</inkml:trace>
  <inkml:trace contextRef="#ctx0" brushRef="#br0" timeOffset="4951">365 10574 7982,'16'11'990,"-4"7"-990,-12 5 90,0 5-90,0-6-90,0 3 180,0 0-90,11 14 90,-9-10-180,9 11 90,-11-4 0,0-8 0,6 15 90,-4-19-360,8 3-1169,-6-4 449,2-9 990,-2 4 0,-2-10 0,-1 0 0</inkml:trace>
  <inkml:trace contextRef="#ctx0" brushRef="#br0" timeOffset="6487">342 10574 7353,'36'0'629,"-1"0"-629,-4 0 90,-5 0-90,-2 0 90,7 0-90,-7 0 90,9 0-90,3 0 90,-7 0-90,21 0-90,-18-9 180,9 7-180,2-7 90,-7 9 0,23-4 0,-21 3 90,10-3-90,0 4 0,-9-3 0,26 2 0,-24-1 0,11 2 0,3-4 0,-11 1 0,-6-1 0,0-1 0,9-1 0,-6 0 0,-1-1-406,10 0 361,-18 1 0,3 0 90,12-3 0,0 0-45,16-3-442,-14 2 1,0 0 441,5 0 0,-14 2 0,1 0 0,21-2 0,-21 2 0,1 1 0,1 0 0,-1 0 0,-9 2 0,1 0 0,24-3 0,-1 0 0,8-1 0,-9 1 0,-2 0 90,6-1-90,3 0 0,0 0 0,2 0 0,0 0 0,-1 1 0,-1 1 0,-6 0 0,0 1-45,-23 3 0,-1 1 90,25-3 0,0 0-45,-24 3 0,0 0-30,10 1 0,6-1 0,-5 1 75,-9 0 0,0 1-45,8 0 0,5 0 0,-5 0-90,19 0 135,-7 0 0,1 0-45,9 0 45,-22 0 0,0 0-135,17 0 90,2 0 0,-1 0 45,-18 0 0,1 0-90,-11 0 0,1 0 45,23 0 0,0 0 45,-24 0 0,0 0-45,23 1 0,0-2 0,7-11-45,-22 11 0,0 0 135,15-11-90,-2 12 0,2-9 0,-19 8 0,1 0 0,21-17 0,-9 14 0,-1 1-90,8-8 90,-19 7 0,-1 1 90,12-2-90,0 1-42,1 0 42,-16 1 0,1 1 0,20-1 0,-9 0 0,-1 0 0,8 1 0,-10 0 0,1-1-502,6 1 592,16-1-90,-21 0 0,1 0 0,1 2 0,-14-1 0,1 0 0,20 1 0,-9 1 0,-1-1 0,10 1 0,0 0 0,0 0 0,2 0 0,-3 6 0,-1 1 0,-2-4 0,-10 2 0,0 2 0,9 1 0,-10-4 0,-1-1 0,8 7 0,-1 1 0,0 0 0,2-2 0,-3 5 0,-1 0 0,-3-1 0,-6-3 0,0 0 0,6 3 0,-6-3 0,-1 0 0,6 3 0,12 2 0,-17-3 0,1-1 0,0 0 0,15 5 0,-12-4 45,-5-2 0,0 0-135,8 1 180,13 2-180,-15-5 180,2 1 247,2-2-337,-11-1 0,1-1 0,20 2 45,-6-1 0,-1 0 509,12 0-554,-8-1 0,0 0-554,9-1 554,-21 0 0,2 0 0,-1-1 0,-2 0-90,23 2 135,-11 0 0,0 0-45,7-1 0,-8 0 0,-1 0 0,7-1 0,1 2 0,0 0 0,-1 0 0,-4-1 0,-2 1 0,-7-2 0,23 4 0,-33-2 343,17 1-253,-24-2-90,13 3 0,-16-3 0,5 0 232,-1 2-232,-6-2 741,12 4-831,-13-4 180,9 3-90,-13-2 0,3 0-90,-4 0 180,-2-2-90,3 1 0,9 0 0,-4 1 0,22 0-90,-14-3 180,25-1-90,-22-1-90,12 0 90,-5 0 0,-12 0 0,12 0 0,-22 0 0,3 0 0,-10 0 0,-4 0-899,-1 0 899,-2 11 0,-1-8 0,-1 8 0</inkml:trace>
  <inkml:trace contextRef="#ctx0" brushRef="#br0" timeOffset="6801">10242 10630 8252,'0'43'630,"0"-6"-630,0 6 0,0-7 0,0 3 0,14 1 0,-11 21 90,11-15-450,-9-7 0,-2 1-899,-1 7 916,5 11 0,-7-18 1,0-4-1</inkml:trace>
  <inkml:trace contextRef="#ctx0" brushRef="#br0" timeOffset="8789">507 11290 7263,'15'11'90,"0"-1"360,12-10-450,-2 0 0,-6 0 0,3 0 0,-3 0 0,0 10 0,19-7 0,-8 7 89,31-10-89,-21 0 0,-2 3 0,2 1-1166,9-3 1166,-15 2 0,1 0 0,2-2 0,0-2-258,24 1 258,-10 0 0,1 0 90,13 0-90,-23-5 0,1-1 0,1 5 0,0-1-45,-9-10 0,1 1 90,24 9 0,1 1-344,-23-9 0,0-1 299,5 6 0,4 3 0,-3-1-914,-2-2 1,-1-1 958,13 0 0,2 0-45,4 2 0,-1 0 113,-15-1 0,3-1-113,3 2 0,6-1 0,-5 0 0,-5 1 0,0 0 0,3-1 0,4 0 0,-4 1 0,-5 0 0,-1 0-579,13-2 0,-1 0 624,-17 2 0,-1 0-45,0 1 0,0-1 101,-1 1 0,1 0-101,13 0 0,0-1 0,-12 2 0,0 0 0,22 0 0,-1-1 0,8 2 0,-13 1 0,0-1 1084,6 1-1084,-21 0 0,0 0-45,0 0 0,-3 0 135,21 0-90,-9 5 0,0 1 0,7-3 0,-6 3 0,0-1 0,7-5 45,4 4 0,1 0-135,1-2 90,-2 3 0,-1-2 90,-1-3-135,-9 0 0,0 0 135,11 0-90,-10 0 0,1 0 0,10 0 0,-23 1 0,2-2 0,1-4 0,-1-1 0,21 3 0,-8-3 0,1 0 0,9 0 0,-10 5 0,1 0 0,11-11 0,-24 11 0,0 1-90,16-9 180,-1 7-90,0-3 0,-15 3 0,0 0 0,21 1 0,-8 0 0,0 1 0,9 0 0,-8 0 0,0 0 0,9 0 0,-22 0 0,1 0 0,15 0 0,1 0 0,0 11 0,-16-10 0,0 1 0,22 9 45,-9-5 0,0-2-135,7-1 135,-7 6 0,-1 0-45,9-2 0,-23-1 0,1 0-45,0-2 0,-2 0 45,22 2 45,-9-2 0,-1-1-45,9 1-45,-11-1 0,1-1 135,8 0-90,2 1 0,1 0-90,3 1 135,-4-1 0,0 0-45,-3 0-45,-8 0 0,0-1 135,11-1-90,-10 0 0,2 0 0,10-1 0,-23 0 0,2 0 0,3 0 0,-1 0 0,-11 0 0,2 0 0,26 0 0,0 0 0,-26 0 0,1 0 0,26 0 0,1 0 0,-28 0 0,0 0 0,25 0 0,-1 0 0,-24 0 0,-2 0 0,9 0 0,2 0 0,-3 0 0,-1 0 0,20 0 0,-12 0 0,-1 0 0,5 0 0,-11 0 0,-1 0 0,5 0 0,12 0 0,-20 0 0,0 0 615,-1 0-615,17 0 0,-14 0 0,-6 4 0,1 1 0,4-3 0,-5 7 0,-1 0 0,5-7 0,9 6 0,-4-4 0,-10-1 0,20 3 0,-21-2 0,20 0 0,-19 0 0,24-1-270,-22-2 1335,11 0-1065,-4 1 0,-11-2 0,8 1 0</inkml:trace>
  <inkml:trace contextRef="#ctx0" brushRef="#br0" timeOffset="9675">3247 10553 9062,'16'-9'360,"-2"0"-91,0 0-179,-3 2 0,0 0-90,0-1 0,-4 3 0,1 1 0,-4 3 0,1 1 0,-1 19 90,3-14-90,-1 36 0,0-23 0,2 23 0,-3-7 0,2 6-539,-4 0-2160,0 20 2699,-2-13 0,-1 11 0,0-20 0</inkml:trace>
  <inkml:trace contextRef="#ctx0" brushRef="#br0" timeOffset="10601">843 10858 8522,'0'38'0,"16"-17"0,-12 18 0,11-22 0,-3 18 0,-9-10 0,17-1 0,-10 7 0,1-9 0,1 5 0,-7-7 90,0-7 0,-1 4-180,-4-10-1709,0-1 1439,0-18 1,0-3 179,0-17 180,0 0 0,21 12 0,1-16 90,24 24-90,-3-13 0,-9 17 629,6 4-269,-20 4 719,10 17-899,-19-13-90,1 25-90,-32-14-90,-3 8-1079,-22-2 1169,4-9 0,-1-4 0,2-5 0</inkml:trace>
  <inkml:trace contextRef="#ctx0" brushRef="#br0" timeOffset="10884">1345 10999 7083,'0'23'180,"0"1"-180,0-8 0,0-2 0,0-3 0,0-2 0,16 7 0,-13-5 180,13 6 269,-16-9-179,0 1-1169,0-21 899,0-5 0,0-20 0,0-2 0</inkml:trace>
  <inkml:trace contextRef="#ctx0" brushRef="#br0" timeOffset="11218">1678 10932 7982,'-17'14'90,"0"10"-90,-4-11 0,8 14-90,13-14 90,0 10 90,0-11-90,0 6 0,0-8 0,20 1 0,-15-1 90,27-1-90,-17-2 180,0-2 90,8-3-270,-12-2 0,2-15-90,-5-3-450,-8-12-449,-17 2 179,12 8 810,-22 8 0,24 0 0,-7 5 0</inkml:trace>
  <inkml:trace contextRef="#ctx0" brushRef="#br0" timeOffset="11450">1780 10954 7173,'20'14'90,"14"-10"-90,-30 21 0,26-22 0,-27 20 0,23-20 90,-23 21-90,23-20-630,-11 20 630,6-10 0,-1 1 0,-7-4 0</inkml:trace>
  <inkml:trace contextRef="#ctx0" brushRef="#br0" timeOffset="11689">2272 10887 8612,'-18'30'0,"-1"-1"90,-17-3-90,18-7 0,-15-1-90,20-7 180,-14-1-180,10-1-899,-1 0 449,4-4-90,0 1-28,3-5 658,4-1 0,1 0 0,2 0 0</inkml:trace>
  <inkml:trace contextRef="#ctx0" brushRef="#br0" timeOffset="11852">2078 10928 7443,'26'0'90,"-4"0"-90,-3 0 90,-4 14-180,0-11 180,14 27-90,-10-17-630,20 13-359,-19-13 989,7 1 0,-8-13 0,0 5 0</inkml:trace>
  <inkml:trace contextRef="#ctx0" brushRef="#br0" timeOffset="12021">2540 10883 7533,'0'31'90,"-16"-13"-180,12 11 180,-13-9-180,3 8-450,11-3-180,-11-8 720,14-2 0,0-2 0,0-1 0</inkml:trace>
  <inkml:trace contextRef="#ctx0" brushRef="#br0" timeOffset="12317">2628 10821 7533,'0'30'90,"0"0"-90,0 0-90,16-5 90,-12-2 0,25-3 0,-12-5 180,13 8-270,-14-11 180,4 4 89,-18-8 1,6 1-270,-8-6-359,0 1-1080,-16-2 1529,-2-1 0,-2-1 0,6 0 0</inkml:trace>
  <inkml:trace contextRef="#ctx0" brushRef="#br0" timeOffset="12537">2875 11006 7443,'4'-19'90,"-1"4"180,-1 4 179,0 0-179,-1-11-270,-1 6-90,-16 6 180,12 21-1349,-11 7 1259,32 18 0,-13-18 0,13-3 0</inkml:trace>
  <inkml:trace contextRef="#ctx0" brushRef="#br0" timeOffset="13485">11522 10624 9781,'0'-4'360,"0"20"-450,0 12 180,0 12-90,0 7-713,0-5 713,14 4 0,-13-10 0,1 1 0,26 19 0,-21-9 0,-2 1 0,10 5 0,-6-9 0,-2-1 0,-1 6-1079,-2-4 0,0 0 89,0-3 1048,-4 18 0,0-39 0,0-2 0</inkml:trace>
  <inkml:trace contextRef="#ctx0" brushRef="#br0" timeOffset="14201">11685 10634 7263,'15'-4'270,"3"-1"-180,4 0-90,22-5 90,-5 2-1465,17-5 1375,-8 3 0,3-1 0,6-1 0,-13 3 0,2 0 0,-10 2 0,2 0 0,4-1 0,5-1 0,-4 1 0,-2 1 0,0 0 0,15-2 0,7-1 0,-7 2 0,-10 1 0,-1 1 30,0-1 0,4 1 0,-7 0-120,22 0 90,-6 1 0,9 1 90,-24 2 256,11 1-257,-34 1 1,1 0-90,-17 14 0,0-1 0,-4 15 1479,0-1-1479,0-3 0,0 4 90,0 8-90,0-3 0,16 30 0,-12-21 0,10-5 0,3 1 0,4 8 0,-3-5 0,0-1-1064,13 6 1064,-4 15 0,-2-3-41,-8-13-4,-6-8 0,0-1 135,-2 4 180,-2 24-180,-5-31-90,-2 10 0,-22-16 0,17-3 90,-41-1 179,10 5-269,-11-8 0,10-6 0,0-1-89,-12 0 223,4-4 1,-2-2-706,-13 2 571,21-5 0,-3-1 0,-4 1 0,1-1-45,11-1 0,-1 0 45,-27 3 0,-1 0 45,27-2 0,-1 0-45,-25 3 0,0 0 0,27-3 0,-1 0 0,-10 2 0,-4 2 0,4-2 0,11-1 0,0 0 0,-29 3 0,2 0 0,8-4 45,12-2 0,2 0-135,-3-1 925,-20-13-1285,32 9-2698,-15-20 3148,30 21 0,-3-18 0,16 7 0</inkml:trace>
  <inkml:trace contextRef="#ctx0" brushRef="#br0" timeOffset="15589">15338 10796 8792,'0'27'90,"0"6"-90,0-8 0,0 7 0,13-6 0,-10 2 0,10 1 0,-5 14 90,-6-10-360,12 20-450,-9-26-179,2 7-366,0-16 1265,-7-3 0,4-4 0,-3-3 0</inkml:trace>
  <inkml:trace contextRef="#ctx0" brushRef="#br0" timeOffset="16300">15442 10816 8882,'31'0'90,"6"0"-90,-8 0 0,7 0-90,-8 0 90,3 0 0,2 0 0,1 10 0,-1-8 0,1 8 0,-1-10 0,12 8 0,-12 2-90,16 7 90,-25-3 0,10 4 0,-20-5 0,1 3 0,-8-5 0,-3 0 0,0 0 0,-1 5-90,1-3 90,1 7 0,-1-7-90,7 7 90,-4-9-90,20 11 180,-12-10-90,19 12-90,-18-12 90,12 10 90,-14-11-90,6 11 0,-12-9 0,0 5 0,-4-1 0,-4-3 0,-17 8 0,12-10 0,-30 7 90,6-11-90,-11 2-90,-4-5 90,8-1 0,-2 0 0,-1-2 0,-2 0 0,-1-1 0,-19-1 0,17 0-945,0 0 1,1 0 944,3 0 0,-18-13 0,34-2 0</inkml:trace>
  <inkml:trace contextRef="#ctx0" brushRef="#br0" timeOffset="16817">15492 11111 8972,'16'16'270,"-12"7"-180,27-20-90,-27 15-90,22-16 0,-12 14-450,0-5-809,14 7 269,-20-4 1080,16-3 0,-14-5 0,1 0 0</inkml:trace>
  <inkml:trace contextRef="#ctx0" brushRef="#br0" timeOffset="17000">15665 11101 7803,'-13'17'89,"-7"-13"-89,7 29-89,-6-13 178,-4 20-89,11-9-1439,-6 18 1439,13-25 0,-2 9 0,7-18 0</inkml:trace>
  <inkml:trace contextRef="#ctx0" brushRef="#br0" timeOffset="17293">15790 11178 8162,'-16'12'0,"4"4"90,12 8 0,0-1-90,0-6 0,16-8 0,-12-19 0,21-6-180,-23-13-90,7 6 1,-9 3-361,-14 10 630,10-1 0,-11 10 0,15-3 0</inkml:trace>
  <inkml:trace contextRef="#ctx0" brushRef="#br0" timeOffset="17589">15947 11230 8162,'0'17'-539,"12"0"449,2-6 180,9-4-90,-10-3 0,1-3 0,-13 3 90,6-2-90,-6 2 0,2-1 0,-1 1 0,-1-1-540,1 1-539,-1-3 1079,0 2 0,0-2 0,1 1 0</inkml:trace>
  <inkml:trace contextRef="#ctx0" brushRef="#br0" timeOffset="17753">16190 10841 7803,'-20'16'-450,"3"-12"0,17 12 0</inkml:trace>
  <inkml:trace contextRef="#ctx0" brushRef="#br0" timeOffset="47589">152 5974 7353,'0'-19'1349,"0"19"-1259,0 9-180,0 21 180,0-5-90,0 0 0,14-4 0,-11-1 0,11 2 0,-14-1-360,10 8-269,-8-7-1,8 7 630,-3-5 0,-5-7 0,6 3 0</inkml:trace>
  <inkml:trace contextRef="#ctx0" brushRef="#br0" timeOffset="47804">97 6231 7263,'46'-32'-720,"1"1"1,-6 16 584,-3-7 0,-13 19 0,-1-7 0</inkml:trace>
  <inkml:trace contextRef="#ctx0" brushRef="#br0" timeOffset="48201">307 6159 6993,'32'0'0,"-13"14"0,6-10 0,-22 25 0,15-25 90,-16 22-90,12-11-90,-7 0 900,5 12-451,-5-21 91,1 9-450,-6-12 90,1-18-90,-2-6 180,-1-9 0,0-13-270,0 12 90,0-10 0,0-2 90,0 12-270,19-19-90,1 23-1349,19-14 809,-4 23 810,-8-3 0,-3 17 0,-8 2 0</inkml:trace>
  <inkml:trace contextRef="#ctx0" brushRef="#br0" timeOffset="49336">158 5871 7803,'-6'-3'359,"2"0"-269,3 2-90,17 0 0,3 16 0,11 3 0,-2 20 90,-15-9-180,7 3 180,-13-8-180,7 0 180,-5 1-90,1 8 0,-4-9 0,2 19 90,-6-24-90,1 9 0,-3-22 90,0-1-180,0-20 90,0 0-90,0-18 90,0 10 0,21-9 0,4 13 0,1-5-90,13 5 90,-14 7 0,17-3 0,-10 10 0,4 0 0,-21 4 90,6 15 90,-16-10-180,-1 24 0,-4-12 90,-21 14-90,-2-3 0,-19 0 0,21-7 0,-11 2 0,14-12-1349,-11 3 1349,6-9 0,7-1 0,3-3 0</inkml:trace>
  <inkml:trace contextRef="#ctx0" brushRef="#br0" timeOffset="49685">837 6054 7623,'-33'0'-90,"14"17"90,-1-3 90,18 18-180,-6-5 90,8-6 90,0-1-90,19-2 0,-15-4 0,34 5 0,-33-10 90,26 1 0,-19-6-90,10-1 0,-10-15 0,-5-8-270,-24-10-540,-1 2-89,-18 14 899,18-2 0,-12 14 0,12-4 0</inkml:trace>
  <inkml:trace contextRef="#ctx0" brushRef="#br0" timeOffset="50318">1195 6075 7083,'-29'0'90,"12"17"-90,-7-13-90,14 24 90,-11-25 90,8 21-180,-1-6 90,5-1 0,1 24 0,5-29 90,3 25-180,19-27-90,-14 1-90,30-7 180,-19-2 0,3-18 0,5 12 90,-21-31 0,19 31 90,-20-38-90,14 24 90,-11-37 0,2 21 270,-4-24-270,-3 26 90,0-9 180,0 9-450,0 11 0,0-8 90,0 20 0,0-2 0,0 25 0,0 5 0,0 23 90,0-8-180,13 18 90,-10-21 90,20 12-90,-20-16-450,20 0-270,-20-5 720,20-2 0,-14-5 0,10-1 0</inkml:trace>
  <inkml:trace contextRef="#ctx0" brushRef="#br0" timeOffset="50684">1565 6092 6633,'36'0'450,"-3"-20"180,-6 2-271,-8-16-269,-10 8-180,-5 5 90,-20 8 0,12 20 0,-12 16 0,16 9 0,0 2 0,0-6 0,20 12 0,-15-9 0,29 15 90,-30-23-180,22 11 90,-23-20-809,8 5-1,-11-12 810,-24-3 0,18-1 0,-17-2 0</inkml:trace>
  <inkml:trace contextRef="#ctx0" brushRef="#br0" timeOffset="98652">20112 7384 7263,'0'-5'180,"0"1"-90,0 1 90,0 0-180,0 0 179,0 0-89,0 1-90,0-1 90,0 1 90,0-1 0,0 1-90,0-2 180,0 3-90,0-3-180,0 2 540,0-1-450,0 2-1,0-2 91,0 0-180,0 0 90,0 0-90,0 0 360,0-1-270,0 1 0,0 0 360,0 1-360,0 0 180,0 0-181,0 1 91,0-1-90,0 0 0,0 0 90,0-2-90,0 0-90,0 0 0,0 1 0,0 0-90,0-1 180,0-2-90,0 1 90,-17-3-180,2 4 90,-20-2-90,12 4 90,-23 1 0,19 1 0,-28 20-90,27 1-449,-19 21 269,24-11-346,-3-2 346,14-7-90,7-2 180,2 0-90,3 9 180,25-7 180,6 12-180,16-13 90,10 7 0,-21-11 0,9 2 90,-6-1-90,-14-3 0,6 6 0,-14-9 436,-5 4-436,-3-8 0,-6 3 0,-3-4 0,-20 1 0,15 0 0,-33 0 0,33 1-90,-32 3-809,13-4-990,-18 2 1889,12-7 0,4 0 0,9-3 0</inkml:trace>
  <inkml:trace contextRef="#ctx0" brushRef="#br0" timeOffset="98939">19853 7073 8162,'0'-7'450,"0"2"-360,0 22 0,15 10 0,-11 15-90,11 23 0,-5-18 0,-7 19 0,5-29 0,1-2 0,-8 23 0,5-9 0,0 0-345,0 11 300,0-9 0,0 0-1270,2 11 820,-3-22 0,-1 0 495,2 15 0,0-2 0,0-1 0</inkml:trace>
  <inkml:trace contextRef="#ctx0" brushRef="#br0" timeOffset="100677">2278 5998 6993,'0'0'0</inkml:trace>
  <inkml:trace contextRef="#ctx0" brushRef="#br0" timeOffset="101852">2215 6029 7173,'3'0'1079,"-3"0"-1079,23 0 0,-3 0-270,-6 0-269,19-10 179,-10 8-540,23-15 900,-20 15 0,10-6 0,-12 8 0</inkml:trace>
  <inkml:trace contextRef="#ctx0" brushRef="#br0" timeOffset="102102">2340 6310 7263,'16'-15'-720,"0"3"1,3 4 719,6 6 0,-22-6 0,10 8 0</inkml:trace>
  <inkml:trace contextRef="#ctx0" brushRef="#br0" timeOffset="102619">2960 5793 8072,'4'-3'0,"0"1"0,-1 1 0,2 1 0,-3 14 0,2 3 0,0 0 0,4 13-90,0-8 180,2 6-90,-2 0 0,1-9-180,0-1-1169,3 7 1349,-4-9 0,2 5 0,-3-9 0</inkml:trace>
  <inkml:trace contextRef="#ctx0" brushRef="#br0" timeOffset="102803">2905 5693 7533,'-3'-3'-293,"19"1"1,-13 15 0,16 3-1</inkml:trace>
  <inkml:trace contextRef="#ctx0" brushRef="#br0" timeOffset="103206">3295 5763 7713,'-29'18'90,"10"4"-90,10 10 0,9-2 0,0-8 0,0-2 89,22 1-89,-17-3 90,31 0 0,-17 0-90,-1-5 0,14-2-269,-12-8-1,15-17 180,-8 10 0,-4-34 90,-9 17 0,-3-22 0,-2 5 180,-4-22 0,-2 12 89,-1 7 1,-4 1 90,-18-8-90,19 12 0,-2 1-90,-32-1-180,31-14 0,-12 33 0,16 18 0,21 39 0,4 6 0,0 14-360,2-31 0,-1-1-449,-5 17 809,10-7 0,3-1 0,2 7 0,-12-16 0,0 0 0</inkml:trace>
  <inkml:trace contextRef="#ctx0" brushRef="#br0" timeOffset="103603">4057 5702 9422,'43'0'-2699,"5"0"2699,-9 0 0,2 0 0,-11 0 0</inkml:trace>
  <inkml:trace contextRef="#ctx0" brushRef="#br0" timeOffset="103757">4220 5802 8702,'13'0'-2788,"-18"-16"2788,62 12 0,-31-12 0,26 16 0</inkml:trace>
  <inkml:trace contextRef="#ctx0" brushRef="#br0" timeOffset="107907">4528 4740 8252,'0'26'0,"0"3"-449,18-9-451,-13 3 900,12-6 0,-3 1 0,4 0 0</inkml:trace>
  <inkml:trace contextRef="#ctx0" brushRef="#br0" timeOffset="108088">4740 4734 6633,'0'41'90,"0"-8"-90,0 3 0,0 7 0,0-5 0,0 12 0</inkml:trace>
  <inkml:trace contextRef="#ctx0" brushRef="#br0" timeOffset="108802">5340 5084 7982,'-16'-5'0,"-2"2"-90,-2 22 180,-5 4-90,22 22 0,-8-2 0,11-8 0,0 3 0,15-18 0,3 1-90,1-7-89,22-8 179,-25-1 0,13-20 0,-14-4 179,-14-15-179,5 2 0,-6 2-89,-17 13 89,12 0 0,-12 35 0,34 20 0,5 8-1167,-1 13 1167,15-22 90,-31 0-90,33-1 0,-19 11 90,3-16-90,1 13 0,-20-26-1709,6 5 1709,-32-17 0,18 1 0,-18-7 0</inkml:trace>
  <inkml:trace contextRef="#ctx0" brushRef="#br0" timeOffset="110403">5708 4972 8702,'-13'11'0,"3"5"0,10 13 90,0-1-180,0-6 180,14-5-90,-10-6 0,10-4 0,-14-3-270,10 0 180,0-3 90,2-15 0,-1 10 0,-11-27 0,3 16-90,-3-13 90,0 9 0,0 27 90,0 5-180,17 9 180,-12 8-450,26-12-89,-15 13 359,16-5-90,-3-9 180,-6-8 0,-3-5 0,-8-4-90,-4 0 180,0-16 0,-2-3 0,-2-20 90,-1 7-90,-3-4 89,0-9 1,0 8-180,-17-15 90,12-4 0,-26 11 0,22 8 0,3-2-90,-12-5 90,2 9 0,2 0 0,2-4 0,-14-7-180,13 19 0,2 5 90,1 4 0,0 5 0,4 5 0,0 3 90,5 23-180,0 10 90,1 10 0,18 24 0,-14-19 0,15-5 0,0 0 0,-14 10 45,11-11 0,4 0-45,2 4 0,1-4 0,2-1 0,10-4 0,-11-5 0,-1-2 0,0-7 0,13 3 0,-14-13-90,11-2 90,-16-6 0,4 0-90,-3-18-90,-6-4 180,5-23-90,-9 9 90,-1-16 0,-5 20 0,-1-11 90,-1 12-90,0 3 0,0-1 90,-18-8 0,14 12 0,-30-10-180,31 20 90,-22 1 0,23 7 90,-7 25-180,9 2 90,19 23 0,-14-12 0,28 0 0,-29-9 0,25 1 0,-8 6-180,7-7-809,13 8 449,-16-15 540,24 4 0,-20-12 0,11 0 0</inkml:trace>
  <inkml:trace contextRef="#ctx0" brushRef="#br0" timeOffset="111021">6472 4866 7443,'14'-30'0,"-10"1"0,11 4 0,-15 4 0,0-2 90,0 6 90,0-13-180,0 16 0,-19-6 0,15 16 0,-26-1 0,27 23 0,-8 4 0,11 21 90,16-1-90,2-5-180,19 4-450,-18-18 630,29 9 0,-31-17 0,25 2 0</inkml:trace>
  <inkml:trace contextRef="#ctx0" brushRef="#br0" timeOffset="111319">6688 4666 6993,'14'18'0,"-10"8"0,23-23 0,-23 21 90,22-20-90,-23 24 0,23-25 0,-23 25 0,21-24 270,-17 18 180,8-20-91,-7 14-269,-1-15-180,-4-12 180,-20-14-90,12-10-180,-15-14 0,5 16-629,11-26 269,-11 26 540,15-10 0,0 18 0,0 1 0</inkml:trace>
  <inkml:trace contextRef="#ctx0" brushRef="#br0" timeOffset="111803">7012 4478 6903,'-13'17'180,"2"-1"-180,32 18 90,1-7-180,18-1 180,-4-4-90,-3-10 0,-6-5 0,-7-7 180,-11-17 90,-5-4-180,-4-18 0,-16 8-1,12 0 91,-29 4-180,29 4-90,-28 5 90,28 4 0,-11 29 90,15 6-180,0 15 180,21 21-90,-15-17 0,12-13 0,4 1 0,5 30 0,8-14 0,-12-10 0,-1 0 90,3-1 180,6 15-90,-12-28-2519,-10 4 2339,-16-18 0,3-19 0,-12-11 0</inkml:trace>
  <inkml:trace contextRef="#ctx0" brushRef="#br0" timeOffset="111970">7435 4541 7982,'11'-5'-179,"2"-1"-901,12-6 1080,-4 0 0,9-7 0,-7 3 0</inkml:trace>
  <inkml:trace contextRef="#ctx0" brushRef="#br0" timeOffset="112453">7773 3831 7892,'-3'-4'720,"1"18"-720,1 2 0,18 3 0,-13 10 180,27-6-90,-27 7 0,20 12-90,-10-17-90,9 17 180,-2-16-90,-1 18-90,-7-19 90,11 29 0,-12-27-1619,9 23 539,-13-30 1080,2 4 0,-4-10 0,-2-1 0</inkml:trace>
  <inkml:trace contextRef="#ctx0" brushRef="#br0" timeOffset="112636">7817 4207 8702,'-3'-9'0,"1"1"0,2-1-270,17-6-180,-13 4-809,30-12 1259,-8 10 0,7-5 0,3 7 0</inkml:trace>
  <inkml:trace contextRef="#ctx0" brushRef="#br0" timeOffset="113108">8107 3772 9242,'0'-3'539,"-8"0"-179,5 18-360,-5 5 0,43 32 0,-26-15 45,15-7 0,4-2-135,-7-1 90,0 9 90,9-14-90,-27-3 0,19 3 90,-14-9-180,3 3-450,-4-10 271,-7-16 89,-19 8 0,15-28 0,-28 8 180,28-8 0,-9 0 0,13 0 0,0 8 0,19-9 0,4 17 0,26 2 0,-10 9 0,3 3 0,-12 15 0,1-11 0,10 24 90,-11-10 0,11 13-90,-22-13 0,-3 9 90,-11-13-90,-3 8-90,-28-10 90,19 0-540,-44-11-179,18 4 719,0-3 0,-1-4 0,-11-18 0,-3-5 0</inkml:trace>
  <inkml:trace contextRef="#ctx0" brushRef="#br0" timeOffset="113437">8867 3856 7803,'-21'9'179,"16"6"-179,-35-6 90,35 6 270,-28 5-270,30-7 0,-10 10-90,13-10 0,18 5 90,8-8-90,-2-1 0,23-5 0,-27-2 0,23-2 0,1 0 0,-13-15 90,14-3-90,-24-17 0,-4 1 0,-10 3-270,-24-7-90,-9 17-539,-24-10 269,7 16 436,-3 0 1,14 9-1,-1 2 1</inkml:trace>
  <inkml:trace contextRef="#ctx0" brushRef="#br0" timeOffset="113875">9205 3570 7713,'-27'-3'90,"-10"1"-90,18 1 359,-1 18-359,-4 2 0,22 19 180,-7-10-270,9 1 90,21-10 90,-15-1-90,35 3 0,-13-11-90,-2 6 180,17-15-90,-20 4 0,16-24 0,-10-5 0,-13-12 0,-8 0 90,-8-23 0,0 20 180,-21-23 0,16 29-180,-31 4-90,19-7 90,-1 14-180,-6-5 90,22 18 90,-9 16-90,11 17 0,23 9 0,-18 6 0,22-15 0,3 0 0,-9 14-360,12-6 0,1-2-180,1 4 540,3-5 0,1-4 0,0-7 0,22 6 0</inkml:trace>
  <inkml:trace contextRef="#ctx0" brushRef="#br0" timeOffset="114288">9647 3465 7982,'-19'-4'450,"-8"3"-360,24 14-90,-10 3 0,37 16 0,2-17 0,3 9 0,16-21 0,-27 15 90,30-16-90,-22 6 0,12-8 180,-19 0 270,-3-18 89,-8-2-359,-8-15-180,-15 6 0,11 5 90,-22 12-90,23 28 90,9 16 0,15 14-1283,-1 2 1193,20-10 0,-21 2 90,20 1-90,-16-14 0,-2 0-90,12 13-84,-6-10 1,-1-1 353,2 0 0,9 12-90,-24-25-630,0 0-1529,-39-13 2125,-6-3-56,-1-7 0,-1-4 0,-18-9 0,24 0 0,0 1 0</inkml:trace>
  <inkml:trace contextRef="#ctx0" brushRef="#br0" timeOffset="114523">9770 2700 8612,'40'-28'1079,"-8"8"-944,-1 8 0,2 3 45,9 3-135,-6 10 0,1 6 135,8 11-180,-8 9 0,-2 5-1944,3 20 1944,-14-18 0,-2 6-90,-5 10 0,-3 1-495,-5-12 1,-1 3 584,-2 6 0,-1 7 0,-1-5 0,-1-3 0,-3-1 0,0 17 0,0 0 0</inkml:trace>
  <inkml:trace contextRef="#ctx0" brushRef="#br0" timeOffset="115908">9965 2659 8702,'6'17'180,"1"-13"-180,-2 24 90,6-8-90,-4 7 0,12 17 0,-8-13-90,14 26-90,-10-19 180,1 3 0,0 0 0,1 2 0,-5-11 0,1 1 0</inkml:trace>
  <inkml:trace contextRef="#ctx0" brushRef="#br0" timeOffset="120270">20738 6991 8432,'-20'-5'540,"4"0"-360,4 4-90,-6 0-90,-12 1 270,4 19-180,2-14-90,6 31 0,-7-5 0,4 10 0,4-8 0,0 0 0,-2 12 0,4-5 0,1 0 89,2 10-89,5-9 0,2 1-331,2 7 241,2 13 90,26-4 0,-19-14-45,14-8 1,6-1-136,6 4-315,-4-8 0,4-2-224,20 0 719,-15-8 0,0-3 0,10-3 0,16 2 0</inkml:trace>
  <inkml:trace contextRef="#ctx0" brushRef="#br0" timeOffset="121490">20980 6963 8342,'-7'-1'720,"2"0"-540,2 1-180,1 0 0,0 0 0,-1 0 0,2 0 0,-2 0 0,-1 0 0,0 15 0,1-11 0,2 21-90,-2-10-540,1 11-179,0-4 89,2-1 720,0-3 0,0-4 0,0 2 0</inkml:trace>
  <inkml:trace contextRef="#ctx0" brushRef="#br0" timeOffset="121652">21053 7027 7083,'0'40'-135,"0"3"0,0-12 0,0 0 0</inkml:trace>
  <inkml:trace contextRef="#ctx0" brushRef="#br0" timeOffset="122020">21242 7624 9152,'52'0'0,"-8"0"-90,3 0-1990,-8 0 1540,3-11-89,2 9-91,1-9-269,-2 11 989,1 0 0,-3 0 0,-1 0 0</inkml:trace>
  <inkml:trace contextRef="#ctx0" brushRef="#br0" timeOffset="122287">21340 7730 8972,'41'0'90,"-18"-12"-90,15 9 0,-12-18-270,12 18-1349,23-14 629,-27 9 990,18 0 0,-26-3 0,0 5 0</inkml:trace>
  <inkml:trace contextRef="#ctx0" brushRef="#br0" timeOffset="122620">21547 7480 7173,'-2'17'0,"-1"0"0,1 3 0,-3 0 0,3 0 90,-2 12-90,2-6-270,0 21-450,2-16 720,0 9 0,0-10 0,0 0 0</inkml:trace>
  <inkml:trace contextRef="#ctx0" brushRef="#br0" timeOffset="123207">21348 7555 8162,'0'32'0,"0"5"0,0-8 90,14 3-90,-11-6-90,10 0 0,-4 15-899,-7-8-355,7 13 1344,-3-13 0,-4 2 0,4 0 0</inkml:trace>
  <inkml:trace contextRef="#ctx0" brushRef="#br0" timeOffset="124940">22233 7504 8342,'-35'0'0,"2"0"0,1 19 0,9-14 0,3 33 0,7-34 0,3 35 90,4-4-180,3 0 180,3 11-270,20-31 90,-16 3 0,36-13 90,-23-1 0,18-20 0,-11-3 90,-4-17 0,-11-1 180,-3 0-360,-6 4 180,0 7-90,0 36 0,0 12 0,0 23 0,0 0 0,0-5 0,15 22 0,-11-12 0,9-9 0,0 1 0,-10 4 45,2-11 0,1-2-45,-6 1 0,0 8 0,0-23 0,-16-2 0,12-12 0,-11-4 0</inkml:trace>
  <inkml:trace contextRef="#ctx0" brushRef="#br0" timeOffset="125337">22550 7558 7803,'-37'0'269,"-2"0"-179,20 16-90,-15-12 0,30 24 0,-28-12 0,19-1 90,-4 20-90,7-22 0,10 16 0,0-10-90,16-6-90,3 2 90,18-10 180,1-16-90,1-7 0,-7-17 180,-6-1 90,-13 0-270,-6 4 0,-7 8 0,-14 11 90,10 24-450,-10 11-359,14 20-361,0-11 1080,0-1 0,17-18 0,4-3 0</inkml:trace>
  <inkml:trace contextRef="#ctx0" brushRef="#br0" timeOffset="125719">22715 7632 7713,'0'-37'359,"17"5"-179,-13-5 0,30-8-180,-29 9-1514,22-14 1514,-24 15 90,7-3-45,-5 4 0,-2-1 45,-1-9 90,2 2 0,0 0 0,-4 5-345,0-19 75,-17 29 482,13-7-302,-13 24-90,17 23 90,0 18-180,0 14 90,0-11 0,0-1 0,0 11-291,0 17 291,0-19-449,0-1 213,14-2-1653,-10 13 1889,23-14 0,-24 8 0,11-18 0</inkml:trace>
  <inkml:trace contextRef="#ctx0" brushRef="#br0" timeOffset="126070">22910 7733 8072,'0'9'1080,"0"-3"-1080,17 0 0,-13-19 90,25 10-180,-26-26 90,33 7 0,-21-8 0,28-14 0,-24 13-180,9-23 270,-17 18-135,-4-2 0,-1-1 45,-4-5-1651,1 3 0,-4 0 1651,-19 2 270,16-9-442,-16 19 262,4 4-90,12-2 0,-23 11 90,25-1-90,-9 36 0,11 19 0,0 5 0,15 10 0,-11-22-719,24 0 3172,-25 0-4252,25 8 1799,-8-11 0,8 6 0,1-14 0</inkml:trace>
  <inkml:trace contextRef="#ctx0" brushRef="#br0" timeOffset="126403">23287 7621 8702,'20'3'90,"-14"-14"-90,34 8 0,-12-30 0,8 29 0,1-32 0,-4 15 0,-10-9-90,3 1 90,-13-1 0,-6 6 90,-3-15-180,-4 18 180,-18-11-90,14 18 90,-35 0-90,21 9 0,-17 3 90,19 39 0,4-8-90,12 23-180,0-20-270,17-9-90,-12-3-89,29-1-271,-29-2 900,33-1 0,-32-4 0,14-2 0</inkml:trace>
  <inkml:trace contextRef="#ctx0" brushRef="#br0" timeOffset="126703">23693 7371 7982,'0'10'450,"18"1"-450,-13 21 0,26-16 0,-27 14 0,18-27 0,-20 27 360,13-17-90,-8 3 90,1 1-360,-3-35-450,-21-9 90,13-13 0,-13-5-89,16 18-181,0 2-180,0 0 810,0 4 0,16 1 0,3 3 0</inkml:trace>
  <inkml:trace contextRef="#ctx0" brushRef="#br0" timeOffset="126920">24023 7291 7533,'0'12'0,"0"-2"0,0 3 0,0-1 0,0 1-90,0 3 90,0 7-270,0-3-1136,35 14 1406,-26-18 0,43 6 0,-31-14 0</inkml:trace>
  <inkml:trace contextRef="#ctx0" brushRef="#br0" timeOffset="127187">24233 7356 7803,'-16'-18'449,"12"-7"-539,-12 16 180,2-3 90,10 3-90,-10 26-90,14 3-90,0 13 90,16 16 90,-12-17-876,27 15 786,-28-12 0,27 0 0,-26 2-34,27 10 34,-16-14 180,11 12 0,-13-24-180,-6 4 0,-7-15 769,0-1-1759,-21-7 502,-2 0-592,-3-19 1080,-5 13 0,27-26 0,-11 12 0</inkml:trace>
  <inkml:trace contextRef="#ctx0" brushRef="#br0" timeOffset="127387">24613 7462 8162,'19'-7'0,"13"-3"-90,-5 3-449,25-4 179,-18 6-360,12-1 720,-14 5 0,0 0 0,1 1 0</inkml:trace>
  <inkml:trace contextRef="#ctx0" brushRef="#br0" timeOffset="127886">25322 6911 9781,'0'-11'720,"0"1"-630,0 2 540,0 4-630,-10 1 269,8 22-179,-8 12-90,10 13 0,0 6 0,0-5-387,15 4 387,-11 1 0,10 1 0,3-4-1305,-10-5 1,3-1 494,22 8-134,-16-5 0,-3-2 944,3-11 0,5 6 0,-11-16 0</inkml:trace>
  <inkml:trace contextRef="#ctx0" brushRef="#br0" timeOffset="128027">25150 7353 9332,'0'-20'-270,"0"0"-450,27-7 270,-21 8-180,31 4 1,6 3 629,-8-1 0,5 5 0,3 2 0,8 0 0</inkml:trace>
  <inkml:trace contextRef="#ctx0" brushRef="#br0" timeOffset="128476">25965 7188 7623,'-23'0'-270,"8"0"0,8 0 0</inkml:trace>
  <inkml:trace contextRef="#ctx0" brushRef="#br0" timeOffset="128987">25678 6938 8792,'-4'14'899,"0"9"-809,4 10 0,15 3-180,-11-4 180,10 20-90,0-11 0,-13-5 0,1-1 0,21 4 0,-21 11-90,13-10 180,-8-12 0,1 8-90,-1-21-629,-5 0 359,-1-26 0,-1-5 270,0-22-90,0 6 90,0-2 0,0-2 0,19 10 0,-15-5 90,29 11-90,-13 9 90,15-1 0,-6 11 0,5-2 0,-16 23 0,12 0 0,-18 20-90,2-5 0,-12-1 90,-25-3-90,-3-10-90,-3-2-900,-26-10 361,36-2-271,-29-4 900,27-3 0,8 0 0,5 0 0</inkml:trace>
  <inkml:trace contextRef="#ctx0" brushRef="#br0" timeOffset="129319">26168 7188 7982,'-18'11'270,"13"7"-270,-25-5 90,27 7 0,-9-2-90,12-2 90,0 0-90,0 7 0,0-5 0,24 9 0,-18-13 0,56 5 90,-42-13-90,39 1 0,-35-7 90,10-16-180,-18 12 90,-1-26-180,-10 11 90,-5-17 0,0 8-359,-24 2-991,-3 5 1440,-23 7 0,24 2 0,5 7 0</inkml:trace>
  <inkml:trace contextRef="#ctx0" brushRef="#br0" timeOffset="129786">26485 7140 7173,'-37'0'270,"3"0"-180,16 15 0,-2-11 0,18 24-180,-5-10 90,7 13 0,22 1 90,0-6-90,22-6 0,-9-9 0,1-7 90,-7-24-90,-7-2-90,-10-22 269,-6 0-179,-6 6 0,-17-9 0,13 18 270,-31-24-270,30 29 0,-23-13 180,25 27-90,-8 19-180,28-6 90,-13 33 0,31-9 0,-31 9-450,25 14 181,-15-20-1081,10 21 1350,-11-23 0,4 6 0,-8-13 0</inkml:trace>
  <inkml:trace contextRef="#ctx0" brushRef="#br0" timeOffset="130270">26768 7249 8252,'0'27'0,"14"-12"0,-10 7 0,23-19-90,-11 18 90,0-11-90,8 3 90,-14-1 0,13-10 0,-6 2 0,-2-4 0,-3-18 180,-8-1-90,-1-19 180,-3 4-90,-15 14-90,11-10-180,-12 17 270,16-7-180,0 25 0,0 9 180,0 27-90,0-10-90,12 7 90,-9 2 0,18-6-90,-19 8 0,7-13 0,0-1 0,-7-2 359,7 4-359,-5-10 0,-3 5 0,2-16-539,-3 0-1080,-20-8 629,-7 0 990,1-18 0,-8 13 0,20-12 0</inkml:trace>
  <inkml:trace contextRef="#ctx0" brushRef="#br0" timeOffset="130636">27152 6627 8342,'4'0'270,"3"0"-180,-3 0-90,4 14 0,-5 4 0,1 0 0,-3 15 0,0-17 0,0 16-90,-1 1 90,0-9-899,0 12 899,0-18 0,0 4 0,0-10 0</inkml:trace>
  <inkml:trace contextRef="#ctx0" brushRef="#br0" timeOffset="130803">27237 6585 9062,'16'0'0,"-7"19"0,5-14 0,-8 52 0,5-30-855,-6 11 1,-2 4 854,0 5 0,0 17 0,-3-19 0</inkml:trace>
  <inkml:trace contextRef="#ctx0" brushRef="#br0" timeOffset="131403">27713 6187 7713,'13'-4'899,"7"1"-449,8 3-270,2 23 449,10 13-449,-10 15-1711,-3-11 1,1 1 1710,3 18-180,-4-4 0,0 1 45,-12-19 0,0-1-45,5 13 0,-1 0 0,-6-12 0,-2-1 45,0 0 0,-1 0-45,-1 1 0,-1 1-132,0 13 0,-2 1 132,-2-12 0,-1 1-45,3 23 0,-6 0 45,-10-26 0,-4-2-990,-2 26 1,-4-1 224,-5-24 1,-2-3 764,-3 13 0,0-2 0,4-13 0,-1-3 0,-1 1 0,-1 0 0</inkml:trace>
  <inkml:trace contextRef="#ctx0" brushRef="#br0" timeOffset="132239">28542 7371 8972,'15'11'90,"-11"-16"-90,-2 2 0,-6-21 0,-10 21 0,14-8 0</inkml:trace>
  <inkml:trace contextRef="#ctx0" brushRef="#br0" timeOffset="134273">29065 7118 9961,'1'-9'1170,"0"-2"-901,-1 3-179,0-1 90,0 0-90,0 1-90,0-1 0,0 2 0,0 1 0,-16 1 0,2 2 0,-18 2-90,11 1 180,-10 17-90,12-13-90,-9 26 90,17-12-180,-2-2-449,11 10-91,0-10 360,2 9-179,17-10-181,-13 1 360,33-11 180,-14 2 90,19-4 90,-4-17 0,-11 10 90,0-22 90,-18 11 540,5-14-180,-13 2-271,4 2-358,-5 7 268,0 27-358,0 7-1,0 26-1170,16 0 631,-12-9 719,23 5 0,-11-19 0,11 4 0</inkml:trace>
  <inkml:trace contextRef="#ctx0" brushRef="#br0" timeOffset="134787">29283 7056 8072,'0'42'180,"0"-7"-90,0-1-90,0-6 90,14 3-180,-10 19 180,10-11-135,-8-4 0,-2-1 45,6 5 0,9 24 0,-10-32 0,2 7 90,-6-13-90,1-7 90,-3-1-180,-19-28 90,12-7 0,-26-13 0,27-14-90,-10 12 180,2-29-180,9 20 90,-4 4 0,1 0-924,5-8 924,0-13 0,15 4 0,-11 16 193,28-16-103,-28 28 270,26-4-180,-14 20-90,10 2-90,-6 8 180,-4 17-180,-4 7 0,-4 11 90,2 15-180,-7-15 180,2 24-180,-4-24 90,1 20-270,-2-24-270,0 5-163,0-6-624,-17-8 1327,12 3 0,-12-11 0,17-3 0</inkml:trace>
  <inkml:trace contextRef="#ctx0" brushRef="#br0" timeOffset="135393">29787 7023 8252,'1'10'1350,"-1"5"-1350,0 14 0,0 1 0,0-3 0,0 1 0,0 17 0,0-11 0,16 26 0,-12-26 0,22 23 0,-24-26 0,9 6 89,-11-14-178,0-4 89,0-2 89,0-1-178,0-7 89,0 0 0,-17-7-90,12-20 90,-26-5 0,27-12-90,-11 1 90,6-13 0,7 10-45,-3 1 0,1-2 45,4-7 45,0 4 0,0 0-135,0-6 90,0-13 0,20 13 0,-15 15 180,28-5 89,-15 25-179,13 3 0,0 24-90,-1 9 180,-8 22-180,-4-7 0,-12 3 0,-2 1-90,-4-13 0,0 20-539,-17-27-1350,12 12 1979,-30-18 0,30-1 0,-13-8 0</inkml:trace>
  <inkml:trace contextRef="#ctx0" brushRef="#br0" timeOffset="135753">30112 7114 7623,'8'0'449,"2"0"-179,4 0-270,-2 0 0,11 0 90,-10 0-180,13 0 180,-13 0-90,4-12 0,-6 9 0,-1-21 0,-1 21 0,-5-22 0,-1 15 0,-3-12 180,0-1-90,0 8 90,-20-10-90,15 14 360,-45-4-270,33 11-1,-15 17-89,23 8-180,9 20 90,0-7 90,0 1-539,18 1 179,-13-10-360,30 7 90,-31-14-89,30-1-181,-30-3 810,33-2 0,-24-5 0,17-1 0</inkml:trace>
  <inkml:trace contextRef="#ctx0" brushRef="#br0" timeOffset="136141">30430 7020 8252,'0'9'630,"0"4"-540,0 22-180,13-7 90,-9 0 0,9-8 0,-3-1 0,-7-2 0,14-2 90,-11-3-90,2 0-360,-1-7 180,-6 0 0,1-19 90,-1-4 90,-1-18 0,0-5 0,0 7 180,15-10-90,-11 21 540,22-14-450,-23 22-90,16-1-90,-13 13 0,2 23 0,0-15 0,-3 46 0,2-33-810,3 39 360,-5-30-89,4 7-181,-2-14 720,3-4 0,1-2 0,1-2 0</inkml:trace>
  <inkml:trace contextRef="#ctx0" brushRef="#br0" timeOffset="136619">30795 6915 8252,'-23'0'630,"9"15"-450,-1 4-180,13 21 0,-6-9 90,8 4-90,0-10 0,0-2 0,0 8-90,20-10 180,-2 9-90,5-18 90,5-1-180,-9-7 180,14-4-90,-9 0-90,-4-20 180,-9 15-90,-2-34 0,-5 12 0,-1-10-90,-3-2 90,0-6 0,-20 8 90,15-27 90,-30 24 89,31-14 271,-21 1-360,23 13-90,-9-19-180,11 30 810,0-9-91,0 26-629,0 20 90,14-4-90,-10 39 0,23-6 0,-24 12 0,9 5 0,-4 8-90,-5-14-675,4-6 1,2-1-495,1 6-270,-1-10 0,0 0 1529,6 3 0,-1 7 0,-3-18 0</inkml:trace>
  <inkml:trace contextRef="#ctx0" brushRef="#br0" timeOffset="137636">31602 6167 8342,'-20'0'1889,"3"13"-1799,4 0 0,2 2 0,2 10 180,-1-11-270,0 17 90,0-3 224,-1 6 1,0 2-225,-2 14 0,-1 5 0,1 0-510,2 7 465,3-6 0,0 2-564,4-24 0,2 0 564,-2 12 0,2 0-135,1 16 180,1-1-180,0-3 90,0-2 0,0-3-180,0-3-1274,16 13 644,-12-18-315,13-11 1,4-3 1124,3 0 0,13 4 0,-6-16 0</inkml:trace>
  <inkml:trace contextRef="#ctx0" brushRef="#br0" timeOffset="138103">31880 6346 7982,'2'30'270,"-1"3"-360,-1-5 90,-15-2 0,11-1-270,-12-7-179,16 0-271,-10-3-266,7 0 986,-7-3 0,10-2 0,0-1 0</inkml:trace>
  <inkml:trace contextRef="#ctx0" brushRef="#br0" timeOffset="138291">31933 6303 9961,'0'43'0,"0"-7"-90,0 1-809,0-7-91,0 3 990,0 18 0,0-10 0,0 12 0</inkml:trace>
  <inkml:trace contextRef="#ctx0" brushRef="#br0" timeOffset="141353">32793 6322 10141,'2'33'90,"0"4"-270,-2-8 180,-14 12-270,10-18-989,-10 17 540,7-19-451,5 11 285,-6-18 885,8 4 0,0-11 0,0 0 0</inkml:trace>
  <inkml:trace contextRef="#ctx0" brushRef="#br0" timeOffset="141520">32798 6412 7803,'7'0'0,"1"14"0,-4-10 0,2 24 0,-4-5-630,2 20-270,-4-6 900,1 4 0,-1-12 0,0 1 0</inkml:trace>
  <inkml:trace contextRef="#ctx0" brushRef="#br0" timeOffset="142437">33150 6037 9242,'17'34'809,"4"-6"-629,-19 2 0,13-3-90,-13 3 0,13 4-90,-8 5 0,7 2 180,-3 6-904,-3-11 1,1 2 723,3 22 45,-3-20 0,0 2 0,-1 3 0,-2-1-45,0-9 0,-1 0 0,3 25 0,-2 0 0,-3-25 0,0 1 0,-1 11 0,0 5 0,-1-5 0,0-8 0,-1-2-30,-6 8 0,-2 5 0,1-6 30,2 18-585,-23-4 1,-1-2-46,21-1-45,-26-7 1,-1-4 44,15-7 630,-8-10 0,-2-2 0,1 0 0,-8 4 0</inkml:trace>
  <inkml:trace contextRef="#ctx0" brushRef="#br0" timeOffset="143003">33612 7087 12300,'0'-5'360,"0"0"-270,0 0-180,0-1 90,0 2-5577,0-1 5577,0 15 0,0-7 0,0 9 0</inkml:trace>
  <inkml:trace contextRef="#ctx0" brushRef="#br0" timeOffset="143220">33652 7434 8702,'0'19'360,"0"1"-180,0 0-90,0 3 0,0-5-90,0 8 90,0-10-180,0 10 90,-18-11-90,13 4-630,-31-7-539,20 0 1259,-16-2 0,8 1 0,3-2 0</inkml:trace>
  <inkml:trace contextRef="#ctx0" brushRef="#br0" timeOffset="155891">32045 7297 10951,'0'-4'1079,"0"19"-1079,9 5 0,-7 12 0,7-1 0,-9-3 90,0-1-270,0 2 360,0-2-180,0-1-90,-16-1 90,13-1 90,-13-4-270,16 4 180,0-8-270,0 5 0,0-11-1528,0-2 1528,0-19 180,0-6 90,0-12 0,0 4 0,0 7 90,16 9-90,3 3 90,12 21-180,-7-11 180,-5 27-90,-7-15-900,1 13 270,-7-16-809,4 3 1439,-4-9 0,1 1 0,-2-3 0</inkml:trace>
  <inkml:trace contextRef="#ctx0" brushRef="#br0" timeOffset="156153">32265 7465 9871,'12'17'0,"-9"8"-90,9-11-539,-5 10 269,-5 0 90,10-7-90,-11-1 1,3-8-1,-1 0-90,-3-2 90,2-1-179,-2-2 539,0 1 0,0-3 0,0 0 0</inkml:trace>
  <inkml:trace contextRef="#ctx0" brushRef="#br0" timeOffset="156273">32232 7609 8162,'-7'-12'900,"5"-5"-720,-4 8-270,6-7 90,0 6-90,21-1-810,19-2 91,3 5 809,22-7 0,-34 10 0,10-1 0</inkml:trace>
  <inkml:trace contextRef="#ctx0" brushRef="#br0" timeOffset="156806">32535 7423 8342,'-9'15'630,"1"5"-630,8 12 0,0 1-90,0-5 180,0-6-180,0-4-90,0-7 90,0-3 0,0-1-989,0-2 1079,0-21 90,0 1 90,0-21 269,0 6-269,0 1 270,0 8-450,0 21-90,0 12 90,16 5-360,-12 7-90,11-14 271,-15 6-1,9-8 180,-1-2 90,2-23 179,-3 13-89,-5-23-90,3 24-90,-4-21 0,4 21-90,-3-10-629,3 13 359,-1 0 360,7 16 0,-4-12 0,4 11 0</inkml:trace>
  <inkml:trace contextRef="#ctx0" brushRef="#br0" timeOffset="157070">32763 7476 7713,'0'-17'0,"1"-2"-90,-1 2 90,2-4 0,-2 0 0,1-1 90,-1 0-90,1-5 0,0 6 629,1-7-269,-1 15-90,0 1 270,3 9-271,0 3 91,2 14-270,0 10-90,2 22 90,-3-5-180,3 3-989,4 2 359,-2-11-1708,15 19 2428,-7-25 0,9 6 0,-6-12 0</inkml:trace>
  <inkml:trace contextRef="#ctx0" brushRef="#br0" timeOffset="723250">3122 8099 10771,'0'23'180,"0"-1"-180,0-3-90,0-2 0,13-2-360,-10-1-1079,11 6 360,-7-6 1169,-5 10 0,10-11 0,-7 3 0</inkml:trace>
  <inkml:trace contextRef="#ctx0" brushRef="#br0" timeOffset="723462">3093 7835 7803,'-4'-3'0,"0"0"0</inkml:trace>
  <inkml:trace contextRef="#ctx0" brushRef="#br0" timeOffset="723884">3290 7979 7713,'0'7'179,"0"1"1,0-1-180,0 2 0,0 9 0,0-2 0,0 16 90,0-10-180,0 6 90,12 2 90,-9-9 0,19 13-90,-12-18 180,9 5-180,-10-14 90,4 0-90,-9-6 0,9-1 0,-8-21 90,9-6 90,-8-12 90,8-18-90,-11 22 269,3-30-269,-6 29 90,0-8 180,0 8-360,0 15 0,0-2 270,0 14-360,0 34 0,0-2-90,0 23-900,15 3-179,0-16 1169,17 25 0,-9-23 0,2 11 0</inkml:trace>
  <inkml:trace contextRef="#ctx0" brushRef="#br0" timeOffset="724648">3922 8127 9242,'-6'0'2158,"0"0"-2158,20 0-539,3 0-181,22 0 1,-9 0-181,4 0 1,-8 0-181,1 0 1080,0 0 0,-2 0 0,-1 0 0</inkml:trace>
  <inkml:trace contextRef="#ctx0" brushRef="#br0" timeOffset="724799">4097 8295 8612,'39'0'-180,"-17"-14"-539,19 11-361,-21-11 1080,19-1 0,-6 12 0,-1-12 0</inkml:trace>
  <inkml:trace contextRef="#ctx0" brushRef="#br0" timeOffset="725749">4845 8232 9781,'0'-31'0,"0"-4"0,16 9 0,-12-5 0,13 11 90,-5-19 0,-10 18 180,10-18-270,-12 24 180,0-5-180,0 13 0,0-2 90,0 23-90,0 1 0,0 20 0,0-5 0,14-4 0,-10-5-360,10-4-179,-14-4-1260,0 7 719,7-8 1080,-5 1 0,6-2 0,-8-2 0</inkml:trace>
  <inkml:trace contextRef="#ctx0" brushRef="#br0" timeOffset="726166">5210 7962 8702,'-14'-3'720,"0"0"-540,-3 18 89,0 5-269,11 18 0,-2-7 0,4 1 90,4-10-180,0 0 180,16 14-90,-12-15 0,30 11 90,-29-22-90,27-2 0,-12-6 0,14-17 90,-7 12-180,-4-27 180,-7 7-180,-5-8-359,-2-13 89,-6 17-540,-2-17 271,-1 20-181,-21-4 810,16 13 0,-32 8 0,17 3 0</inkml:trace>
  <inkml:trace contextRef="#ctx0" brushRef="#br0" timeOffset="726586">5592 7803 7803,'6'-2'179,"-1"1"-89,9 0-90,-5 1 90,10 16-90,-10-12 0,2 28 0,-7-28 0,0 27 0,-4-17 0,0 11 0,0-5-90,0-1-90,-14 6 1,10-5 89,-11 4 0,15-13 90,0-1 0,21-6 0,2-2 180,2 0 89,10 3-179,-16-1 0,11 8-90,-14-2 0,-7 5 0,-9-1 0,0 3-449,-23 3 449,-8 14 0,-14-7 0,-1 12 0</inkml:trace>
  <inkml:trace contextRef="#ctx0" brushRef="#br0" timeOffset="746399">16245 8684 8612,'22'13'90,"13"-10"0,-17 10 90,9-3-90,-4-8-180,-6 8 90,2-2 90,-1-6-180,11 10 90,-7-4 90,18 5-180,-15-1 180,7 0-90,-9-2 0,-2-3 0,1 2 0,7 1 0,-7-2 0,11 1 0,-17-5 0,5 1 90,-10-3-90,0 0-90,-3-1 90,2 0 0,-4-1-90,2 1 180,-5-1-90,2 1 0,-2 0 0,0 0-90,-2-1-720,-1 1-1438,3 0 2248,-2 0 0,2-1 0,-1 0 0</inkml:trace>
  <inkml:trace contextRef="#ctx0" brushRef="#br0" timeOffset="747022">16882 8693 8612,'-5'-1'990,"0"0"-631,2 0-89,-2 1-270,2-2 180,0 2-90,0-2-180,0 2 180,2 10-180,16-8 180,-11 17-90,23-10 0,-8 14-90,1-10 180,5 4-180,-2-1 180,-4-3-90,10 9-90,-10-8 90,7 11 90,-11-11-90,2 5 0,-6-6 0,-2 0 0,0 0 0,-4 4 0,-2-4-90,-2 7 180,-1-9-90,0 5 0,-17-6 90,12 2-90,-29-1-90,29 2 90,-39 0 90,22 3-90,-10-5 0,-3 0 90,-8 7-135,5-2 0,-1-1-896,-5 5-408,-10 4-90,22-9 1439,6-1 0,5-2 0,3-1 0</inkml:trace>
  <inkml:trace contextRef="#ctx0" brushRef="#br0" timeOffset="758283">18348 9401 9961,'27'-15'540,"17"11"-360,-26-11-90,21 1-180,-5 10 90,2-20 0,5 21-408,3-18 318,5 13-1112,1-10 1202,4 6-90,0 2-495,-13 4 1,-1 1-676,22 0 495,-22 1 1,-1 1 764,13 3 0,-2-1 0,-2 1 0</inkml:trace>
  <inkml:trace contextRef="#ctx0" brushRef="#br0" timeOffset="759717">19910 9068 8162,'0'-8'1170,"0"1"-1080,-19 2-180,14 1 90,-31 1 0,17 1 0,-15 17 0,4 3 0,6 17 0,8-1 90,9 0-90,7-7 0,20 0 90,0-11-90,21-3 0,-4-7 0,2-6 0,-10 0 0,0-14 179,-13-5-89,-1 1-90,-7-9 0,-4 18-90,-4 10-1079,17 8-360,-12 23 450,27-1 1079,-28-6 0,25-1 0,-12-9 0</inkml:trace>
  <inkml:trace contextRef="#ctx0" brushRef="#br0" timeOffset="759984">20268 9051 7803,'-14'13'89,"2"6"-89,12 11 90,0 2-90,0-4 0,16 2 0,-12 16 0,12-12 0,-2 22 0,-11-25 0,10 6 90,-13-7-90,0-10-269,0 5 269,0-14 0,0-3 0,0-6 0</inkml:trace>
  <inkml:trace contextRef="#ctx0" brushRef="#br0" timeOffset="760138">20267 8948 6363,'11'0'0,"-2"0"0</inkml:trace>
  <inkml:trace contextRef="#ctx0" brushRef="#br0" timeOffset="760550">20760 9008 7803,'-22'11'359,"-8"-9"-359,27 18 0,-19-18 0,9 24 0,0-14 0,-3 22 90,15-16-180,-4 14 180,5-15 0,0 6-90,0-11 0,21-1 0,-16-3-180,28-2 180,-15-4 0,11 0 0,-11-20 0,4-1 0,-13-2 180,2-11 180,-5 9-90,-6-7 0,0-3-270,0 14 0,0 1-90,-14 10 180,11 21-180,-10 7 0,13 18-1709,14 2 540,-10-9 1259,28-2 0,-28-20 0,13-2 0</inkml:trace>
  <inkml:trace contextRef="#ctx0" brushRef="#br0" timeOffset="760737">21020 9047 7443,'17'33'0,"-13"-1"90,32-13-180,-32 12-180,32-20-270,-21 17 540,15-11 0,-6 0 0,0-1 0</inkml:trace>
  <inkml:trace contextRef="#ctx0" brushRef="#br0" timeOffset="760933">21403 8979 7713,'-32'0'0,"3"18"90,-1 7-90,5 11 0,4-9 0,0 1-360,-6 11 360,5-2 0,0 2 0,0 9 0,8-16 0,-1 1 0</inkml:trace>
  <inkml:trace contextRef="#ctx0" brushRef="#br0" timeOffset="761849">22042 9078 10411,'22'14'180,"11"-10"-180,-29 25 0,31-25 0,-18 29 0,17-17 0,-5 15-90,-3-6-360,4-1-1978,12 11 1258,-8-10 909,8 6 0,-14-14 0,-1-2 0</inkml:trace>
  <inkml:trace contextRef="#ctx0" brushRef="#br0" timeOffset="762049">22437 9088 8522,'-27'-5'90,"3"0"-90,8 3 0,2 1 0,0 1 0,0 0 0,-1 16 0,0-12 0,0 29 0,0-17 0,-1 18-720,0-2-1168,-5 20 1888,5-10 0,-3 16 0,7-18 0</inkml:trace>
  <inkml:trace contextRef="#ctx0" brushRef="#br0" timeOffset="762433">22703 9279 8972,'-16'-4'-90,"-2"15"90,-2 6-90,-4 17 270,21-3-270,-7-3 90,27-3 0,6-13 90,13-4-180,0-26 90,-11-5 0,-10-19 0,-7 8-90,-8-6 90,0 17-180,-20-9 0,-1 21-180,-2-8-629,-9 17 989,15-4 0,-2 6 0,6 0 0</inkml:trace>
  <inkml:trace contextRef="#ctx0" brushRef="#br0" timeOffset="762822">23027 9218 7892,'-42'0'180,"6"0"-180,16 15 180,-1 3-180,18 18 90,-7-9-90,10 2 90,0-9-180,36 11 0,-28-14-45,25-4 0,4-5 45,-16-4-89,41-4 269,-32-18-90,15-2 0,-22-1 89,1-13 631,-11 13-450,-7-15-360,-1 6 90,-21 7 90,1 12-90,-4 40 0,8 3-90,11 22-270,0-15-1259,21-2 1619,-15-12 0,34-1 0,-16-17 0</inkml:trace>
  <inkml:trace contextRef="#ctx0" brushRef="#br0" timeOffset="763016">23473 8790 8162,'-32'0'180,"2"17"-180,9-13-90,1 37 180,2-20-90,0 24 0,6-8-180,0 3-719,7 2 899,2 2 0,3-1 0,0-1 0</inkml:trace>
  <inkml:trace contextRef="#ctx0" brushRef="#br0" timeOffset="763500">24010 8990 9781,'0'35'90,"0"-5"-90,0 0-90,17-3 90,-13 16 90,24-8-1463,-25 13 1283,19-15-90,-20 0-359,21-1-154,-10 9 333,6-12-403,-2 8 403,-10-21 450,-1-2 629,-27-10 502,-3-18-592,-23-3-89,4-17-24,5 1-516,17-1 0,-1 7 104,20 3-644,-6 2-90,28 3-629,8-9 180,13 10 890,3-3 0,-8 7 0,2 0 0</inkml:trace>
  <inkml:trace contextRef="#ctx0" brushRef="#br0" timeOffset="763901">24385 8914 8882,'-13'-5'450,"9"0"-91,-9 3-269,5 1-90,6 22 0,-6 9 0,8 13 0,0 3-716,0-8 716,16 1 0,-12 18 0,26-15 0,-26 13 0,10-20 0,-1-3-240,-10-5 150,16-2 0,-17-6-90,4-3-449,0-7 359,-3-4 608,7-17-428,-4 8 348,5-44-258,-4 26 45,3-15 0,0-4 45,1 6 180,11-25-90,-11 45-90,6-8-90,-6 21 90,5-7-90,-5 26 0,3-13 90,3 29-180,-4-7 0,9 18-360,-7-6-449,12 6 449,-10-21-90,9 4 540,-7-18 0,1 3 0,2-5 0</inkml:trace>
  <inkml:trace contextRef="#ctx0" brushRef="#br0" timeOffset="764240">24935 9222 8522,'-34'0'360,"2"0"-360,16 19 90,3 2-180,13 20 180,0-11-90,0 0 0,0-12-90,20 5 0,-15-6-180,33-3 270,-23-8 0,15-6 0,-17-16 90,3-3 270,-15-16-180,6 4-180,-7 3 0,0 7 0,0 26-360,0 8-540,16 23 361,-13-2-900,27-1 1439,-15-14 0,2 0 0,-6-9 0</inkml:trace>
  <inkml:trace contextRef="#ctx0" brushRef="#br0" timeOffset="764585">25197 9222 7982,'0'29'180,"0"4"-90,12 0-90,-9 2 0,20-8 90,-21-3 0,14-15-450,-14 3 91,8-11 269,-9-15 0,6 9 0,-6-28 0,6 29 0,-2-30-90,3 14 269,1-14-179,-2 15 90,2 2 0,-3 16-180,4-6 180,-4 22-90,10 5 0,-7 18-719,11 2 269,-7-7-180,5-4 630,-2-18 0,1 9 0,0-3 0</inkml:trace>
  <inkml:trace contextRef="#ctx0" brushRef="#br0" timeOffset="764961">25602 9279 7803,'0'31'179,"0"2"-179,0-1-90,20 0 1,-1-3 89,22-10 0,-8-8 0,0-8 0,-16-19 179,1 12 541,-17-27 90,5 11-91,-6-14-629,0 2-180,0 8 180,-13 10 0,10 26-180,-9 17 90,12 9 90,0 19-270,0-21 180,0 25 90,0-28-360,11 17-629,-8-28-91,8 5 91,-11-15 899,0-3 0,0-5 0,0-2 0</inkml:trace>
  <inkml:trace contextRef="#ctx0" brushRef="#br0" timeOffset="765201">24727 8980 7803,'16'33'-900,"2"-5"360,23-5 540,-10-12 0,0-5 0,-7-6 0</inkml:trace>
  <inkml:trace contextRef="#ctx0" brushRef="#br0" timeOffset="765417">24923 8844 8612,'0'-7'810,"0"2"-541,0 0-179,0 3-90,16-2 0,8 4 0,-4 16-90,14 2-179,-20 20-721,2-10-179,-5 4 1169,-11-7 0,0 2 0,0 0 0</inkml:trace>
  <inkml:trace contextRef="#ctx0" brushRef="#br0" timeOffset="765804">26578 8994 8612,'-5'21'450,"0"4"-450,5 13 45,0-3 0,0 0-135,0 7-221,-1-8 1,2 0-320,15 3-269,-12-2-90,11-1 989,0-3 0,-11-2 0,11-3 0</inkml:trace>
  <inkml:trace contextRef="#ctx0" brushRef="#br0" timeOffset="766034">26760 9120 9332,'-27'0'629,"4"17"-449,2 2-90,10 21-180,5-10-90,6 1-90,0-11-269,17 0-1,-12-3-719,33 0 539,-9-8 720,10-1 0,2-8 0,-10 0 0</inkml:trace>
  <inkml:trace contextRef="#ctx0" brushRef="#br0" timeOffset="766433">26988 8933 8522,'-14'-6'1169,"11"17"-899,-11 23-270,14 3 45,-2-2 0,4-1-45,18 6 0,-19-5 0,3 0 0,31 5 0,-21 22 0,4-29 90,-1 15-180,-9-29-1259,0 3 989,-2-37 270,-6-7 90,0-23 0,17-3 90,-12 9 270,24-3 180,-27 21-91,23-2-269,-15 15-180,12 3 0,-9 21 0,3 3 0,-7 1 0,9 14-90,-9-11-179,12 20-181,-9-12-90,8-3 0,-6-19-89,2 6-181,1-13 810,2 9 0,0-10 0,0 3 0</inkml:trace>
  <inkml:trace contextRef="#ctx0" brushRef="#br0" timeOffset="766705">27588 9187 8522,'-20'17'900,"4"-1"-810,16 18 0,0-4-1,0 1 1,0-7-90,0-2 180,17-10-180,-13-1 0,25-7-90,-18-1-90,3-22-89,-6 1-361,-8-18 270,0 6-180,-17 13-809,13-6 1349,-13 15 0,17-4 0,0 6 0</inkml:trace>
  <inkml:trace contextRef="#ctx0" brushRef="#br0" timeOffset="766933">27907 9165 10141,'0'34'-1259,"16"-14"-450,-12 7 340,26-11 1369,-27 8 0,21-5 0,-10-7 0</inkml:trace>
  <inkml:trace contextRef="#ctx0" brushRef="#br0" timeOffset="767100">28145 9088 5824,'0'17'0,"0"-4"0</inkml:trace>
  <inkml:trace contextRef="#ctx0" brushRef="#br0" timeOffset="767317">27603 8789 8252,'16'-6'180,"1"2"-180,15 2 0,-4 16-899,-4 3 269,-10 19 630,-6-6 0,-8 4 0,0-8 0</inkml:trace>
  <inkml:trace contextRef="#ctx0" brushRef="#br0" timeOffset="767835">28975 9197 8882,'-57'0'360,"12"0"-360,3 0 90,26 15 0,-13 3 90,11 2-180,-3 9 89,7-9-89,14 8 0,0-2 0,0-9 0,0-2-89,23-2-1,-18-3 0,35-5-90,-16-2 180,15-3-90,-7-17 90,-2-5-180,-11-24 180,-6 8 0,-6-21 0,-7 20 135,0 2 0,0-1 135,0-7 44,-7 6 1,-2 0 45,6-3-270,-12 6 0,-2 2-90,2 6 450,-5-10-450,9 53 90,11 11-90,0 16-90,17 6-118,-13-11 118,12 5-450,0-1-989,2 16 629,1-14 900,0-10 0,-1 0 0,-2 1 0,20 7 0</inkml:trace>
  <inkml:trace contextRef="#ctx0" brushRef="#br0" timeOffset="768384">29330 8882 10411,'0'39'720,"0"-6"-630,0 5-90,0-5 90,0 21-180,0-12 90,6-7 0,1-1 90,-3 4-90,9 7-90,-1-19-90,-9-4 90,9-4-270,-2 0 180,-1-8-540,8 1 631,-4-10-181,-5 1 180,2-22 0,-2 15 270,5-50-180,0 33 90,9-40 90,-8 34 359,10-15-359,-12 30 540,13-10-720,-14 22 359,11 8-179,-13 13 0,2 17-90,-7-5-90,-1 8-90,-3-16 180,0 3-270,-22-4-359,-10-7-766,2-5 1,-3-2-585,-21 3 1771,-9-2 0,17-4 0,-4-2 0</inkml:trace>
  <inkml:trace contextRef="#ctx0" brushRef="#br0" timeOffset="780583">18377 9541 7263,'11'13'0,"-9"10"0,22-5 0,-22 6 90,18 2-90,-18-6 0,19 3 0,-4 13 0,8-6 0,2 12 0,6 3 0,-6-8 0,-3-6 0,0 0 0,6 7-45,-4-7 0,0 0 135,4 4-45,-4-5 0,-1 0-135,2 3 90,8 9 0,-5-6 0,-10-8 0,10 13 90,-15-19-90,6 11-630,-9-16 630,2 5 0,-5-9 0,-1 0 0</inkml:trace>
  <inkml:trace contextRef="#ctx0" brushRef="#br0" timeOffset="782973">19583 10986 9961,'0'-35'360,"17"16"-270,-13-17-180,12 19 90,1-19 0,0-7 0,3 7 0,-2-4 0,-4-2 0,-9-4 0,7 0 0,0 0 0,-11 0 0,2 8 0,0-1 90,-3-4-180,-17-19 90,12 30-90,-12-2 90,17 16 0,-12 8 0,1 22 0,-10 18 0,5 32 0,6-5 0,0 5 45,8-27 0,1 0-45,-2 18 0,3-8 0,0-1 0,0 8 0,8-12 0,1 0-226,-4 5 226,30 9-180,-30-21 91,29-3-181,-30-4-270,37 5 90,-27-13-89,27 6 359,-21-18-90,9 1 180,-11-7 226,1 0-136,-6-16 0,-2 12 90,-1-12 89,1-2 1,-3 2 0,-1-14-180,-3 10 0,-4 26 0,0 6 90,0 24-90,0-1 0,0 1-180,17-6-90,0-7 91,17-12 89,-10-6 0,-1-5 90,-7 0 0,-2 0 0,0-16 180,1-2-90,-4-2 269,0-7 1,-7 12-180,-2-11-180,-2 7 0,0 27 0,0 6 0,0 23-90,17-5-90,-1-13-539,18 3 629,-3-15 0,-5 3 0,-2-5 90,-3-20 90,-6 11 359,7-44-269,-15 39 450,1-42-180,-7 32-450,-1-12 0,-14 8 0,10 26 0,-10 11-180,28 24-720,2-8 1,1 1 899,11-2 0,-8-10 0,15 6 0</inkml:trace>
  <inkml:trace contextRef="#ctx0" brushRef="#br0" timeOffset="783233">20143 10844 8342,'17'10'-158,"-4"3"1,-13 19 0,0 1 0</inkml:trace>
  <inkml:trace contextRef="#ctx0" brushRef="#br0" timeOffset="784271">21073 10883 8792,'0'34'0,"0"3"0,0-10 0,0 0 0,0-7-90,0-1-809,0 0-181,0-2 1080,9-2 0,-7-3 0,7-1 0</inkml:trace>
  <inkml:trace contextRef="#ctx0" brushRef="#br0" timeOffset="784451">21122 10673 6903,'0'21'0,"0"-4"0</inkml:trace>
  <inkml:trace contextRef="#ctx0" brushRef="#br0" timeOffset="784850">21585 10803 8252,'-41'0'540,"1"18"-450,6 0-90,4 18 0,13-10 0,7-1 180,10-1-180,0-5 180,0 10-90,18-13-90,-13 1 0,26-8 90,-27-4-90,26-3-90,-9-1 0,16-22 90,-4-5 0,-8-27 90,-10 11-90,-9-3 180,-6-5 89,0 11 91,-17-21-270,12 30-180,-29-7 720,30 22-540,-12 22-90,16 19 0,17 33-90,2-7-1113,0-12 1,2-1-57,10 10 1259,-8-8 0,0 0 0,8 5 0,-11-18 0,1 1 0</inkml:trace>
  <inkml:trace contextRef="#ctx0" brushRef="#br0" timeOffset="785451">22247 10834 9242,'-5'-10'1169,"0"0"-1079,1 4-90,1-1 0,1 20 0,1 5 0,15 1 0,-10 20 0,11-20 0,-2 19 0,-9 3 90,19-11-90,-20 16 0,15-24 0,-15 7-90,8-20-1169,-10 3 1079,5-11 0,-4-14 0,2 9 180,1-30 0,1 5-90,6-22 180,-3 8 90,4 3 270,3 8-450,-4 11 90,7-2 0,-8 17-90,4 2 0,-6 20 0,5 4 0,-7 0 0,3 16 0,-3-20 0,1 16-450,-1-8-809,10 5 629,-4-9 630,15 5 0,-8-17 0,7-1 0</inkml:trace>
  <inkml:trace contextRef="#ctx0" brushRef="#br0" timeOffset="785817">22785 10853 8522,'-19'-6'540,"-5"0"-630,-12 22 180,4 2 0,17 19-90,6-1 0,9-7 0,0-2-90,0-11-360,16-1 90,3 0 90,16-8 91,1 1 268,-3-25 1,-5 0 360,-12-18-90,-7 3-360,-9 2 0,0 8 0,0 29 0,0 8 90,0 30-180,13-13 0,-10 0-630,24-5 361,-8-15-721,17 11 321,-8-20 759,2 5 0,-10-8 0,0 0 0</inkml:trace>
  <inkml:trace contextRef="#ctx0" brushRef="#br0" timeOffset="786187">23120 10880 8612,'-17'17'180,"4"1"-90,13 19-90,0-7 0,0 3 180,17-8-90,-13-6 270,13-24-91,-17-10-359,0-14 270,-11 10-90,8 29-180,-8 9 90,29 22 0,-13-5-210,27 4 210,-28 3 0,27 4 90,-27 1-90,28 2 0,-28-5 0,22 1 90,-23-5-90,15-2 0,-16 6-90,4-16-90,-6 3-450,0-18 0,0-5-1169,-20-5 1799,-3-2 0,-3-21 0,9-6 0</inkml:trace>
  <inkml:trace contextRef="#ctx0" brushRef="#br0" timeOffset="786350">22410 10796 8702,'24'-7'-90,"18"1"-180,-20 1-539,39-2 179,-18 4 428,16-2 1,-14 5 0,1 0 0</inkml:trace>
  <inkml:trace contextRef="#ctx0" brushRef="#br0" timeOffset="786700">23782 10893 9152,'-14'18'719,"23"4"-719,-4 11-90,29-13 180,-31 11-180,28-16 180,-26 16 270,27-4 270,-14-9-450,12 5-180,-7-16 0,-7-1 0,-6-6-270,-3-23-180,-2-4-719,3-30 449,-3 13-899,6-16 1619,-4 25 0,4-10 0,-2 16 0</inkml:trace>
  <inkml:trace contextRef="#ctx0" brushRef="#br0" timeOffset="787073">24497 10866 8972,'-38'0'630,"-3"0"-630,4 0 179,1 0 1,10 16-180,11-1 90,8 14-90,24-4-90,2-4 0,19-5 0,1-7 90,-1-6-90,-4-3 90,-15-17-89,-2 13 268,-15-28 271,5 12-450,-7-12-90,0 1 90,-15 9-539,11 28-541,6 8 361,2 27 719,45-7 0,-30-1 0,27-4 0</inkml:trace>
  <inkml:trace contextRef="#ctx0" brushRef="#br0" timeOffset="787334">24845 10849 9332,'-17'18'989,"-4"-13"-989,19 26 0,-6-13 0,8 12 0,40 1 0,-30-6 180,47-4-180,-40-11-720,12-4-269,-14-20-360,-30-3 449,9-14 900,-40 14 0,27-13 0,-20 9 0</inkml:trace>
  <inkml:trace contextRef="#ctx0" brushRef="#br0" timeOffset="787475">24250 10596 9691,'47'-2'-269,"-9"0"-451,8 2-449,-7 14-616,4-11 1675,3 11 0,1 1 0,0 3 1</inkml:trace>
  <inkml:trace contextRef="#ctx0" brushRef="#br0" timeOffset="787917">25652 10979 9781,'-26'0'1440,"1"0"-1261,8 0-89,3 0-90,9-16 0,2 0 0,46-32 0,-32 18 0,20 3 0,3 0 0,-8-2 0,12-20 0,-15 17 90,-4-17-90,-17 18 0,6-4-90,-8 7 90,0 9 90,0 1-90,0 28 0,0 17 0,0 11 0,0 10-90,0-8-1169,0 24 270,0-13 89,6-8 1,0 1-1523,-3 6 2422,10 13 0,-13-19 0,0-1 0</inkml:trace>
  <inkml:trace contextRef="#ctx0" brushRef="#br0" timeOffset="788051">25623 11320 9602,'0'-33'-1710,"28"2"631,13 1 1079,17 9 0,3 0 0,-12 8 0</inkml:trace>
  <inkml:trace contextRef="#ctx0" brushRef="#br0" timeOffset="788800">26580 10525 9961,'-4'-4'270,"1"2"360,-2 1-540,3 16 270,-3-11-271,3 31-89,0-17 90,2 40-90,0-19 90,0 16-296,0-14 206,0-3 0,0 0 0,12 12-90,-9-15 180,10 16-180,-13-27 180,0 2-360,7-15-1169,-5-4 989,6-21 270,-8-8 180,0-24 0,0 10 0,0-17 0,0 22 207,0-8 242,14 10-269,6 9 0,13 3 90,-1 29-180,-3 9-90,-9 0 0,-2 17 180,-10-23-180,-1 29 90,-4-20-90,-1 15 0,-2-20 0,-20 10-90,-3-14-1169,-25 2 539,14-11-89,-2-2-1221,0-4 2030,11 0 0,-6-20 0,13-6 0</inkml:trace>
  <inkml:trace contextRef="#ctx0" brushRef="#br0" timeOffset="789789">26553 10522 9152,'-3'-3'1889,"0"0"-1619,2 22-181,0 7-89,1 11 90,0 2-90,0-8 90,13 4-90,-10 1 0,9 0 0,-12 0 0,8 14 90,-5-13-180,5 23 90,-8-29 0,0 29 0,0-36 90,0 11-1619,0-28 1349,0-45 180,0 17-270,0-38 91,0 9 89,0 10 90,0 4 0,0 0 0,0-6 0,5 7 0,2 1 0,4-5 0,12-17 0,-6 27 0,0-3-90,-2 15 180,2 1 0,1 5 359,11-1-269,-8 6 0,17 0-90,-18 6-90,15 15 90,-16-11 0,1 30-90,-6-17 90,-4 16 0,0-4 0,-4 0-90,-3 3 0,-2 0 90,-1 15-90,0-11 90,-20 23-90,-3-27 0,-2 10-45,-3-23 0,0-2-45,4 9 135,-9-6 0,-3-2-585,1 0-899,-21 3 539,25-13-1078,-16-3 1978,25-4 0,-5-1 0,14 0 0</inkml:trace>
  <inkml:trace contextRef="#ctx0" brushRef="#br0" timeOffset="790135">27272 10301 9152,'5'16'1169,"0"8"-809,-5 27-360,0-4 90,-9-9 0,-2 1-90,-5 13-710,5-18 0,0 0 710,-15 16 0,22-3 0,-23 0 0,24-3-360,-20-4-269,20-1-569,-16 6 388,17-13 810,-5 9 0,7-23 0,0 1 0</inkml:trace>
  <inkml:trace contextRef="#ctx0" brushRef="#br0" timeOffset="790441">27442 10749 8882,'-17'-3'450,"12"14"-360,-12 4-90,17 16 0,0 2 90,0-4-90,0 0 90,0-8 89,20 1 1,-16 0 0,16 2 0,-6-2 360,-11 12-360,22-10 0,-23 14-1,9-21-89,-28 8-90,12-16-90,-29 1-899,8-8-450,-17-1-270,1-16 1709,10-3 0,14-18 0,10 0 0</inkml:trace>
  <inkml:trace contextRef="#ctx0" brushRef="#br0" timeOffset="790823">27755 10849 10321,'-45'15'450,"0"1"-360,6 16-90,15-9 0,-6 2 0,27-6 0,-9-1-90,12-1 90,0 11-180,17-12 90,9 9-90,17-20 360,3 0-360,-5-24 270,-9-2 90,-14-18 450,-10 2-630,-8 3-90,-18 5 180,13 10-90,-24 9-270,26 25-540,-8 6-449,30 20-180,3-5 539,23-3 900,-11-15 0,2 0 0,-9-11 0</inkml:trace>
  <inkml:trace contextRef="#ctx0" brushRef="#br0" timeOffset="791017">28032 10844 9691,'-20'-9'630,"16"0"-450,-28 8-180,21-1 90,-3 22-180,5 0-180,26 24-180,-13-14 1,29 3-91,-29-12-585,26-7 1,5-1 1124,-10 9 0,7-13 0,1-1 0,-3 0 0</inkml:trace>
  <inkml:trace contextRef="#ctx0" brushRef="#br0" timeOffset="791417">28225 10466 9602,'0'-12'2158,"0"2"-1888,0 27-270,19-14 90,-15 42-90,19-18 0,0 0 90,-16 25-135,12-8 0,2-1 45,-8-2 0,-1-7 0,0 0 0,0 1 0,4 19 0,-14-31-180,6 3-1079,-7-20 1079,1-19 180,1 10 0,0-26 0,3 25 0,1-28 0,1 27 90,2-31 90,0 32 180,1-24-180,-3 25-91,6-7 1,-5 10-180,6 14 90,-8-10 0,1 32 90,-3-17-90,0 20-179,-1-7-361,1 13 90,-3-11-1529,2 13 1979,-3-25 0,0 1 0,-1-12 0</inkml:trace>
  <inkml:trace contextRef="#ctx0" brushRef="#br0" timeOffset="791605">28090 10012 10411,'-20'25'-90,"0"-3"-540,2 26-179,2-10-2277,1 5 1377,2 2 1709,0 5 0,2 2 0,0 1 0</inkml:trace>
  <inkml:trace contextRef="#ctx0" brushRef="#br0" timeOffset="792105">29205 10723 12030,'-14'14'270,"24"4"-270,10 20 0,4-6-90,11 4-540,-9 2 91,11-9-1290,-2 6 1020,-9-12 154,-1-4-424,-1-3-1,-3-2 1080,-2-5 0,-6-3 0,-1-1 0</inkml:trace>
  <inkml:trace contextRef="#ctx0" brushRef="#br0" timeOffset="792301">29378 10764 10501,'-9'-1'180,"-3"0"-180,8 0 90,-4 19-90,2-13 0,-1 31 0,0-19-270,-6 33-360,2-16-629,0 3 0,0 0 269,-1 1 990,-1 18 0,10-32 0,2-1 0</inkml:trace>
  <inkml:trace contextRef="#ctx0" brushRef="#br0" timeOffset="792650">29792 10820 10411,'4'-4'270,"-2"0"-270,0 16 90,-21 6-180,14 16 90,-25-6 0,27 7 90,-8-7-180,28-9 90,-13 4 180,27-18-270,-10 5 180,13-7-180,0-22 0,-4-2 0,-15-19 90,-5 10-90,-10 1-180,0 1 180,-21 8-899,0-3 269,-4 7-359,-7 6 1079,18 2 0,-4 6 0,8 2 0</inkml:trace>
  <inkml:trace contextRef="#ctx0" brushRef="#br0" timeOffset="793050">30155 10785 9871,'-28'-8'540,"12"19"-540,5 6 0,11 22 90,20-7-90,2 0-90,20-8 90,-3-11-90,-8-7 90,-3-6-90,-12 0 180,-1-16-90,-1-1 180,-6-19 0,-1 3 180,-7 4-450,0 1 270,-17 12-180,13 24-360,-12 8 0,36 26-1169,-15-12-990,34 5 2519,-21-13 0,4-5 0,-8-7 0</inkml:trace>
  <inkml:trace contextRef="#ctx0" brushRef="#br0" timeOffset="793241">30572 9921 12750,'-16'26'-2069,"12"21"450,-28-21-1221,27 26 2840,-35-4 0,19 2 0,0-23 0,0 0 0</inkml:trace>
  <inkml:trace contextRef="#ctx0" brushRef="#br0" timeOffset="796011">19358 12760 7892,'-13'-1'540,"-7"1"-450,7-1-90,-10 1-90,6 0 90,2 0 90,7 0-180,1 11 90,0-8 0,3 8 0,-1-11 0,4 8 0,-1 0 0,2 10 0,0-3 90,21 1-90,-16-2-90,32 7 90,-17-4 90,16 13 0,-15-11 540,8 12-450,-19-12 539,4 16-629,-7-17-180,-7 8 90,-18-16 0,-4 1 0,-1-6-809,-12-2-810,13-1 809,-14-2 810,16-14 0,6-1 0,14-14 0</inkml:trace>
  <inkml:trace contextRef="#ctx0" brushRef="#br0" timeOffset="796719">19737 12762 9242,'-45'-1'180,"1"17"-180,10-1 0,13 16 90,1-16-90,18 12 0,-6-15 90,8 13-90,0-7 0,24 6-90,2-7-180,24 6 0,-13-14 180,-1 0-180,-2-7 270,-8-2 0,10-20 0,-19 15 90,2-29 180,-13 16 0,-2-13-180,-4 2 0,-15 6-90,11 28 0,-12 10 0,16 27 0,20-11 0,-2 5-90,4-16-90,7-3 0,-25-2-180,26-14 90,-18 6 0,11-7 1,-1 0 89,-5-19 180,8-4 0,-11-12 0,1 3 269,-7-2 91,-5 12 0,0-8-360,-3 10 630,0 5-360,0 18-360,0 10 180,0 21-90,0-1 0,0 1 0,13-9-90,0-11 0,10-7 90,-6-23 0,-3 13 0,-1-27 0,-5 15 90,3-11-90,-6 11 0,2 7 0,-5 8 90,5 0-90,-4 0 0,7 0 0,-2 21-720,10 2-180,-3 14 900,15 4 0,-8-15 0,8 6 0</inkml:trace>
  <inkml:trace contextRef="#ctx0" brushRef="#br0" timeOffset="797183">20913 12808 8162,'-39'19'90,"3"11"-90,14-26 0,2 30 0,0-10 90,10 18 0,1-10-90,9 1 0,17-17-270,4 4-89,20-13 179,3-2 180,-8-23-180,6-8 180,-19-11 0,4-17 90,-9 18 180,-10-30-1,1 26-89,-9-13 630,0 3-360,0 13 269,-17-20-539,12 28-180,-13-4-90,4 18 180,11 4 270,-11 4-360,14 24 0,0 9 0,0 29 0,14-9-45,-13-12 0,2 0-405,24 6-269,-24 14-631,21-10 811,-13-12-721,12 11 1260,-12-23 0,-3-2 0,-8-9 0</inkml:trace>
  <inkml:trace contextRef="#ctx0" brushRef="#br0" timeOffset="797317">20865 12738 8162,'-6'-13'90,"0"1"-180,6-6 90,25 6-359,-19-2-91,41 8-180,-27 2-269,23 1 899,-7 3 0,4 0 0,0 0 0</inkml:trace>
  <inkml:trace contextRef="#ctx0" brushRef="#br0" timeOffset="797634">21560 12756 8252,'-35'0'360,"-1"0"-360,2 0 0,15 12 180,-7-9-90,23 24 0,-7-12-90,10 15-90,0-10 180,17-7-90,-12 1 0,31-8 0,-10 3 0,17-5 0,-7-4 450,5-18-270,-26-2-1,9-20-89,-23 12-180,5-9 90,-26 17 0,16-5-269,-32 10-901,11 1 361,-19 5-91,6 3 900,2 4 0,13 2 0,2 0 0</inkml:trace>
  <inkml:trace contextRef="#ctx0" brushRef="#br0" timeOffset="797817">21687 12298 8972,'-17'-5'-990,"1"22"451,-4 8-271,9 13 810,11-2 0,0-7 0,0 1 0</inkml:trace>
  <inkml:trace contextRef="#ctx0" brushRef="#br0" timeOffset="798355">22252 12586 8972,'-23'-8'630,"-14"6"-630,10-6 0,-19 8 179,2 0-269,8 15 180,17 4 0,9 19-180,10-7 0,17 2 90,-13-8 0,31 1-89,-30 0 89,32 8-180,-14-8 180,15 8 90,-17-15-630,0 4-90,-19-15 450,5 2-179,-25-8-1,-3-1 360,-16-1-180,17-19 270,-9 4-90,26-18 270,6 8-180,23 0-90,25 2 90,-8 6-966,5 3 966,-13 5 0,1-1-423,-1 1 513,-2-2-90,-3 2 90,-2-2 90,2-6-91,-9 5 91,0-12-180,-14 11 1016,-3-8-836,-4 10 192,0 0-282,-20 5-90,-4 4-90,-1 19 0,-4-13-450,26 29 91,-7-11-271,27 7-180,-13 0 810,30-9 0,-10 2 0,17 1 0</inkml:trace>
  <inkml:trace contextRef="#ctx0" brushRef="#br0" timeOffset="798634">22462 12359 7623,'37'-1'1079,"-2"-1"-809,0 19-180,-4-1-90,-4 13 90,-8-15-90,-3 4-90,-5-15 90,1 5-270,0-8-270,0 0-269,1 0-271,2 0 1080,0 0 0,1 0 0,1 0 0</inkml:trace>
  <inkml:trace contextRef="#ctx0" brushRef="#br0" timeOffset="799100">23045 12439 10591,'-1'-10'899,"1"2"-359,-3 3-180,3 3-360,20 1 90,7 18-270,26 0-180,-9 3-1152,0 7 792,-7-23-179,-2 27-1,3-19-1106,19 21 836,-14-16 1170,12 6 0,-18-11 0,-1-1 0</inkml:trace>
  <inkml:trace contextRef="#ctx0" brushRef="#br0" timeOffset="799267">23623 12439 8702,'-40'-4'270,"1"1"-270,11 3 0,-2 0-90,-11 20 90,9 5-945,3 6 1,2 4-282,2 8 1226,8-13 0,1-1 0,4 4 0,2 1 0</inkml:trace>
  <inkml:trace contextRef="#ctx0" brushRef="#br0" timeOffset="799633">24025 12502 9062,'-41'0'450,"3"17"-360,6-13-90,1 25 179,-10-10-269,13-3 180,-5 14-90,24-12 0,2 7-449,7-3 89,27-9 90,6-5 180,17-2-45,-8-11 0,-2-5 135,5-11 0,-4 4 0,-3-4 90,-8-13 0,4-9 0,-23 17-180,-4-14 90,-7 18 0,-24-5-90,-3 18-180,-3-3-719,-10 11 989,19-2 0,-3 18 0,9 3 0</inkml:trace>
  <inkml:trace contextRef="#ctx0" brushRef="#br0" timeOffset="799991">24455 12475 8882,'-44'0'450,"4"0"-360,20 15-90,-5-12 90,22 26-180,-8-15 90,32 12-90,5-13 0,1 0 0,17-11 0,-26 3 90,21-5 0,-13 0 0,-1 0 0,-4-16 0,3 12 540,-13-31-1,0 17-359,-11-14-180,0 9 0,-16 10 90,-1 5-180,-2 28-809,6 3 269,13 21-90,0-11-1596,19-2 2316,1-6 0,3-14 0,-7 2 0</inkml:trace>
  <inkml:trace contextRef="#ctx0" brushRef="#br0" timeOffset="800170">24680 12021 9781,'-26'0'0,"3"17"-90,5-13-629,-5 50-271,5-27 990,5 11 0,2 4 0,0 5 0,-1 17 0</inkml:trace>
  <inkml:trace contextRef="#ctx0" brushRef="#br0" timeOffset="800517">25272 12228 11670,'-16'-15'-90,"1"2"90,2 4 90,7 22-270,17 26-449,-7 3-246,13-12 1,-1-1 244,-12 7 0,27 1-766,-10 11 766,10-14-179,-11 7 809,2-18 0,-20-4 0,10-1 0</inkml:trace>
  <inkml:trace contextRef="#ctx0" brushRef="#br0" timeOffset="800650">25307 12563 8882,'0'-24'-720,"0"-4"361,17 7-91,-12-3 0,37 6-449,-20 0 899,23-2 0,-7 2 0,1-2 0</inkml:trace>
  <inkml:trace contextRef="#ctx0" brushRef="#br0" timeOffset="801034">25633 12126 8252,'-23'19'1529,"9"4"-1529,6 12 90,8-2-90,19-4 0,-15 2 180,15 2-270,5 3 90,0 18 0,4-14-180,-9-5 1,-1-2-91,3 2-90,1 8 270,9-20-90,-28-4-180,18-6-539,-15-5 719,6-4 180,-8-25 90,-1-3 180,-2-1-90,1-16-1,1 26 91,1-20 0,2 14 540,3-5-810,-1 14 270,7-7-270,-2 17 0,9-4-90,-7 25 180,5-15-180,4 33 90,-5-13-990,15 19 540,-13-9-629,17 1 180,-14-23 899,9 8 0,-11-18 0,-1 6 0</inkml:trace>
  <inkml:trace contextRef="#ctx0" brushRef="#br0" timeOffset="801573">26267 12468 9242,'-41'0'719,"4"0"-629,19 20-90,-3-16 0,19 31-90,-6-14-90,8 7 1,17 1-91,-13-10-270,29-2 180,-10 1 0,15-6 360,1-3 0,-7-5 0,-15-23 270,-7-2 270,-10-19-180,0 2 0,0 9-181,-14 10-179,10-1-90,-11 9 180,2-2 0,9 19-270,8 12-359,17 18 179,21-1 0,-9-13-90,13 7 181,-18-19 89,10 5 0,-3-7 90,-11-8 180,14-19-90,-20 14 270,5-42 89,-15 28 271,-3-13 0,-2-3-91,-1 4 271,-1-27-810,-1 33 0,0-7 180,0 17 0,0 1-180,0 43 0,0-12-180,15 31-90,-11-19-629,25 9 359,-11-6-450,18 14 541,-9-23-1170,12 7 1619,-19-20 0,6-1 0,-10-9 0</inkml:trace>
  <inkml:trace contextRef="#ctx0" brushRef="#br0" timeOffset="801834">26637 12394 9512,'45'0'-653,"3"0"1,-11 0 0,1 0 0</inkml:trace>
  <inkml:trace contextRef="#ctx0" brushRef="#br0" timeOffset="802071">25923 12418 10321,'-4'-28'1079,"0"1"-989,4 6 0,27 0-90,-3-1-1136,26 0 1136,-9 1 0,4 1-270,4 4-630,-15 8 1,0 2-180,18-2 1079,-13 3 0,-2 5 0,3 15 0,8 5 0</inkml:trace>
  <inkml:trace contextRef="#ctx0" brushRef="#br0" timeOffset="802217">26435 13111 9152,'18'9'-300,"7"-5"0,-11 0 0</inkml:trace>
  <inkml:trace contextRef="#ctx0" brushRef="#br0" timeOffset="802607">27653 12054 13199,'0'-8'0,"0"0"360,0 3-360,18 2 90,-1 18-90,16 13-90,-18 11-180,10 4-315,-14-5 1,0 0 134,13 9-225,-5-2 1,0-1-45,0-7-451,16 15 451,-14-30-721,14 3 1440,-16-18 0,5-3 0,-10-4 0</inkml:trace>
  <inkml:trace contextRef="#ctx0" brushRef="#br0" timeOffset="802767">28045 12349 9871,'-22'-11'900,"-17"2"-900,20-4 90,-19 7-180,10 22-450,11 6 90,7 17-899,10-6 180,21 5 269,8-10 900,12-8 0,-1-7 0,-11-13 0</inkml:trace>
  <inkml:trace contextRef="#ctx0" brushRef="#br0" timeOffset="803301">28212 12004 10501,'0'-16'90,"0"4"270,0 4-180,0 24-90,0 12 0,17 15-1,-12 5-179,9-18 1,3 0 179,0 18-46,-2-7 1,1 0-45,1 4-135,-1-9 1,-2-2-136,-5 0 0,9 7 0,-7-21 0,-8-5-1259,6-1 1439,-7-22 180,3 10 0,-3-33 360,6 18 90,-4-5-271,5 8 1,-4 2-180,2 5-90,0-5 180,1 8 0,1 0-180,2 0 90,6 0-90,-2 16 0,12 0 0,-11 4 0,18 14-180,-16-28-180,16 23 180,-19-27 0,9 5 270,-11-7-180,6-16 180,-8-2 90,-2-1 270,-2-10-180,-2 25 90,-1-23-270,-1 16 89,0-3 91,-1 6-270,0 8 90,1 0-180,1 0-359,4 18-91,-1 4-989,7 18 719,-5-18-269,3 13 1079,-2-31 0,-2 22 0,2-12 0</inkml:trace>
  <inkml:trace contextRef="#ctx0" brushRef="#br0" timeOffset="803468">28737 12120 9152,'37'19'-780,"-16"-15"1,-4 15-1</inkml:trace>
  <inkml:trace contextRef="#ctx0" brushRef="#br0" timeOffset="804067">29678 12354 10681,'7'-17'1799,"1"1"-1259,-7 0-1,3-2-269,-4 0 0,0-1-90,0-4-180,-17 6-90,-1-5 180,-3 13-180,-7-2-90,10 10 0,-15-1-180,16 20-89,-4 3 359,19 19 90,-4-2 0,23-7 0,5 4 90,-1-15-180,16 10 180,-14-14-90,1 3 90,5-5-180,-26-5 180,9 4-180,-12-8 180,-23 4-180,17-5-270,-53 2-270,37-4-719,-29 1-990,18-3-89,6 0 2428,7-17 0,9 13 0,11-13 0</inkml:trace>
  <inkml:trace contextRef="#ctx0" brushRef="#br0" timeOffset="804534">29945 12184 9512,'3'-14'0,"-2"-1"179,0-3 1,-1 3-180,0-3 270,0 9 90,0 2-90,0 22-180,0 9 0,0 25 0,0-8-90,14 16-90,-10-22-135,9-3 0,0-1-135,-10-2 90,19 15 90,-14-30-179,2 2 89,-1-11 270,-8-15 540,2-5-91,-3-16 181,0 4-630,0 1 270,0 6-270,0 24 0,16 5-90,-13 21 90,29-15-630,-20 11 360,5-13-3935,5 9 4205,-19-28 0,10 8 0,-13-19 0</inkml:trace>
  <inkml:trace contextRef="#ctx0" brushRef="#br0" timeOffset="805185">29958 12243 9242,'0'10'629,"0"0"-179,18 4-180,-13-3-90,29 11-180,-30-9 0,28 13 0,-18-10 0,4 5 0,1-8 90,-17-1-180,15 0 0,-6 0-90,4-3-270,5-1 180,-9-5-179,10-2 359,-9-15-360,7-3 450,-10 0 0,3-14 0,-9 27 0,1-29 540,-4 21-270,0-20-91,0 10 541,0 1-900,0 25-539,14 6 269,-11 20-720,24-4 361,-14-11 809,3 5 0,0-18 0,-6 7 0</inkml:trace>
  <inkml:trace contextRef="#ctx0" brushRef="#br0" timeOffset="805417">30387 12133 9422,'13'0'989,"-5"17"-899,-1-13 90,-4 28-270,3-28 90,-1 38 90,-1-25-270,1 33-90,-3-26-809,1 13 449,-2-16-2068,1 9 2698,-2-18 0,1 2 0,-1-11 0</inkml:trace>
  <inkml:trace contextRef="#ctx0" brushRef="#br0" timeOffset="805770">30647 11929 8522,'7'0'900,"1"0"-541,-2 0 1,3 13-180,-2-9-90,6 40 0,-7-25 180,2 40-270,-6-26 90,-2 22-90,0-21 0,0 18 0,0-25 0,0 12 0,-14-21 0,10 1 0,-21-7 0,22-6-1170,-19 1 631,9-6-181,-7 0-179,4-1-181,4 0 1080,1 0 0,0-15 0,1-2 0</inkml:trace>
  <inkml:trace contextRef="#ctx0" brushRef="#br0" timeOffset="806385">30427 11948 9871,'0'39'1170,"0"-5"-990,0-1-90,0-4-90,0 2 0,0 3 89,0 0-89,0 18 0,0-13 0,0 23 0,0-30-89,0 15-91,0-25-1529,0 5 1529,0-33 0,0-6 180,0-29 0,0 5-90,0-4 90,0 8 0,0 0 0,17 1 0,-12-1 0,28-9 0,-29 10 180,24-11 0,-11 23 0,5-2 269,6 13-179,-12 4 90,11 1-180,-12 3 0,10 18 0,-13 1 0,5 21-91,-9-12-89,0 20 0,-6-22-179,-17 21-361,11-24-1259,-31 13 809,5-16 990,-26 15 0,6-17 0,-1 6 0</inkml:trace>
  <inkml:trace contextRef="#ctx0" brushRef="#br0" timeOffset="807401">31173 12147 9332,'0'37'1169,"0"5"-899,0-11-180,0 18 90,0-20-270,0 22 90,0-24-90,0 9 90,11-21-90,-9 1-1619,9-10 1349,-11-18 180,0-4 270,6-22-180,-5 10 90,9-5 90,0-16 90,-1 18-180,6-22 360,-8 32 90,4-2-271,-6 16 1,1 1-90,-2 6 0,0 0-90,2 18 0,-3 3 0,3 2 90,-2 12-180,0-13 270,0 15-1349,-2-8 1259,-1-28-180,-1-9 90,0-24 360,0 6 269,0 4-449,13 10-180,1 23 0,10 8-90,-2 20 180,-7-19-90,1 15 0,-6-30-90,0 26-90,-1-28 180,5 20-180,-6-21 180,8 6 0,-9-8 0,7-18-90,-6 13 180,4-31 0,-4 31 90,0-34 90,-2 34 360,2-40-360,-4 39-270,3-30 269,-6 28-179,2-4 0,-2 7-90,2 21-90,2 5 0,2 21-269,1-10-811,5 11 361,-3-29-810,8 19 359,-5-20 1260,2 3 0,-4-2 0,-2-10 0</inkml:trace>
  <inkml:trace contextRef="#ctx0" brushRef="#br0" timeOffset="807584">31565 11980 8432,'19'17'-563,"9"0"1,-24 3 0,10-7 0</inkml:trace>
  <inkml:trace contextRef="#ctx0" brushRef="#br0" timeOffset="807800">31918 11982 10591,'0'48'0,"0"-10"90,0 1-360,0-8-180,0-1-89,0 1-91,0-3 0,0-1-809,0 6 1439,14-12 0,-11 5 0,10-12 0</inkml:trace>
  <inkml:trace contextRef="#ctx0" brushRef="#br0" timeOffset="807935">31740 12247 10141,'17'-17'-90,"-13"3"0,39 2-1079,-3 0 269,14 4 624,-14 2 1,0 1-1,9 1 1,16 0-1</inkml:trace>
  <inkml:trace contextRef="#ctx0" brushRef="#br0" timeOffset="808633">29783 13629 9422,'28'-15'-270,"-1"-1"-270,-6-22 360,-1 1 180,-6 4 180,2-20-90,-9 27 180,1-15 270,-5 14 809,-2 13-1259,-1 14-90,0 25 0,0 12 0,0 26-90,0-19-495,0-4 0,0 2-405,0 9 270,0 15 1,0-22-181,0-3 900,0-1 0,0-5 0,0-1 0</inkml:trace>
  <inkml:trace contextRef="#ctx0" brushRef="#br0" timeOffset="808800">29675 13985 9871,'51'-19'-270,"-14"-3"1,-1 0-1,15 3-1309,1-9 1,0-1 1353,-19 14 0,1 0-270,26-12 1,0 0 134,-25 12 0,-1-1 360,11-4 0,-2-1 0,13-6 0,-3 0 0</inkml:trace>
  <inkml:trace contextRef="#ctx0" brushRef="#br0" timeOffset="809069">30595 13415 8792,'0'-13'989,"0"2"-719,-17 2 90,13 2 0,-13 2 359,-1 3-269,2 1-450,-18 1 0,19 16 90,-9-12 0,21 25-180,-19-25 180,15 28-180,-12-7 90,13 8 0,-3 8-90,9-18 0,-2 8 90,2-18 90,0 2-180,20-9 90,-3-2-180,5-20-179,1-3-181,-21-19 0,9 2-719,-11 5-540,-17-1 1799,12 12 0,-12 1 0,17 6 0</inkml:trace>
  <inkml:trace contextRef="#ctx0" brushRef="#br0" timeOffset="809367">30678 13425 10771,'1'36'0,"0"-7"0,-1 0 0,0-7 0,0-1 0,0-2 0,0-1 90,0-1-180,0-5-90,0-19-630,0-10 361,0-27-271,0 8 0,0-5-989,0-1 1709,0 10 0,0-9 0,0 14 0</inkml:trace>
  <inkml:trace contextRef="#ctx0" brushRef="#br0" timeOffset="809907">30937 13336 8972,'6'0'630,"2"0"-451,-3 0-89,3 0 180,-2 0-180,-1 0-90,1 16 0,-2-12 90,0 28-180,2-7 180,-4 8-180,3 1 90,-3-10-90,-1-3 270,1 0-270,-1-1-1169,-1-5 1079,0-18 180,0-13 0,0-24 270,0-6-90,0 8 90,14-8 179,-10 22 721,23-8-1080,-16 21 89,9 17-268,-5 14 89,-5 19-180,-4 0-180,-3-1-90,-2-7 270,1-14 0,1-8 180,1-9 0,3 0 0,0-19 0,3 14 90,3-34 180,6 11 180,-1-8 179,9-6-179,-10 26 0,8-10-360,-11 23-90,4-7 0,-7 10 0,-2 0-90,1 14-899,2 11-91,-3 7-2518,3 22 3598,-7-20 0,2 13 0,-3-15 0</inkml:trace>
  <inkml:trace contextRef="#ctx0" brushRef="#br0" timeOffset="810050">31693 13518 11490,'19'0'-5576,"-5"0"5576,-3 0 0,-5 0 0,-2 0 0</inkml:trace>
  <inkml:trace contextRef="#ctx0" brushRef="#br0" timeOffset="853135">19243 10325 7892,'0'-8'900,"0"0"-810,0 2 180,0-1-90,0 2 0,0-2-90,0 3-1,10 1 631,-8 0-810,8 16 90,-28 6 90,14 9-180,-29 3 180,29-3-90,-18-5 0,-3 2 0,6 16 45,-10-4 0,-3 1-881,1 11 881,10-17 0,-2 1-90,-1 5 0,0 0 45,5-9 0,-1 2 45,-15 25 0,0 1-90,13-21 0,0 1 75,-3 7 0,-2 6 0,2-4-30,2-1 0,-1 3 0,1 2 0,-3 9 0,1 1 0,3-6-453,4-11 0,2-4 1,-1 5 474,-5 14 0,-1 8 1,-1 0-1,4-8 23,0 3 0,2-1-45,5-12 0,-1 4 0,0 0 0,2-5 0,-1 10 0,1 0 0,0 2 0,1 6 0,1-6 0,3-5 0,1-3 45,-2 13 0,2 2-90,3-2 0,2-3 45,0-15 0,0 0 30,-1 4 0,1 3 0,3-4-30,7-6 0,3-1-30,-6 3 0,0 3 0,2-4 120,3-6 0,2-1-315,3 21 1,1-2-316,7 4 315,-14-25 0,3-1-630,10-8 1,0-1-315,-8 8 1169,20 3 0,-18-18 0,-2-4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C398-B65E-744B-9BBC-2D3AE671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8FA34-B001-C541-A57A-DC1EEA2B4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0DAC-ADBF-B141-86BE-7C160DBE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28/07/2021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F807-EF25-2548-B1D3-DAC39CC9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25DC-AD08-0742-A7A2-F25353D5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1569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4386-F5CC-AF41-936A-8FBB8345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985FC-9744-9441-BB2A-D81678160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1135-9C6C-214D-A936-6E3D762F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28/07/2021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C092-4953-7740-A663-54B3C25A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C842-1DAC-C74D-9A6F-3BC7CF24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366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672FA-58FD-B040-B866-6F2F90EF5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E381F-8BEB-3048-B956-AF3F5D93F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9F41C-9A2D-034F-9DE6-37D91974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28/07/2021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47EA-107F-4147-B42D-DD7D6D04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E739-B5A5-5C4D-920C-13C5075D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9941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22D-3978-6543-B533-8BC6C24D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B5C8-300B-0B46-8411-6DAF5B31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A625-1459-9E4B-B99D-C6806A04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28/07/2021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5958-CC58-B24B-AF43-B4284BFA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A974-11FD-A64C-84DD-C5A1AB2C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74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498B-6511-AE49-9FF0-AE1242D6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53FB-03A7-E248-B624-EAB72DF6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48A66-42AF-6843-BDBE-576E1284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28/07/2021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E162-31C8-BB4F-AC28-09AB5284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220C-5378-8044-9575-5A645F11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800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D12F-A878-7546-BFB0-DCE5113F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7EEA-3014-D841-808B-72B8848A6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E0706-1CF8-5D46-B6C4-49D912B1B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B4FB-882F-4541-BF5B-85B47511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28/07/2021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43DE0-6DF9-4C40-BAE8-23F45D17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5217-EB29-3049-A8A1-6A717382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51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9483-522C-D14F-8611-C61DF321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E6F30-226B-D14A-B902-614D10A5C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FC74C-205E-4649-AC9D-ED42B547C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3A0B1-9B8C-6E49-9C4B-E6829C8DB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9BE90-F10D-6044-B868-0A1276EDF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891C7-F5E0-4F4F-9D3F-C02EFE24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28/07/2021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C889D-EEBF-E541-B238-37EDEFEB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FED4E-22C6-8547-9293-3F296CF8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9316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608C-6ADD-AF49-ABF7-F5E85B38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C0F43-EE82-CC40-9F74-427CAE57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28/07/2021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4E7D6-37F3-7E41-BF64-74E8EB12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2DD18-EF58-604D-AA92-6F8E042B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65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8A475-D498-D848-9A1C-6C61EC9D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28/07/2021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A5BCF-3956-D34E-826E-FB263754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CE120-C88B-6C40-B476-F38C9A9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622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7A79-A4C9-BD46-BEC5-7E940579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6ED6-B9D6-F749-B19C-913C046D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A9C89-A635-BE43-AACE-FC064F9B4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4834D-0BD6-824C-85FD-E478385F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28/07/2021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FCD3B-FF3C-744F-BE2E-B608A17E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CA4BC-795F-9842-96BB-4E4278AD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2092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78C5-9E1F-FF49-83E4-9E91B06D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6F559-5767-4B4A-A85E-1AC6E024C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9BA0A-0B25-374F-9621-55875340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D420C-7813-F84A-A131-93365099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28/07/2021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1D061-CA91-2540-B7AC-160DF714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7EFA-3FD4-2B45-89D1-FAB4F65E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3141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4500D-948A-C542-A046-DCDD4F67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F97AE-15B5-124D-8952-FF1C4549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B53F-FC97-934A-A3D5-ADAD683B6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DF49B-466B-5545-87A6-07BB843D9F65}" type="datetimeFigureOut">
              <a:rPr lang="en-VN" smtClean="0"/>
              <a:t>28/07/2021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E956-D024-F44A-B71A-F0BBEF93C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D4D6-1AB1-6047-A7EF-6E79ED913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205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42FA5E-913E-854A-A1E9-E3A72DD18B9C}"/>
                  </a:ext>
                </a:extLst>
              </p14:cNvPr>
              <p14:cNvContentPartPr/>
              <p14:nvPr/>
            </p14:nvContentPartPr>
            <p14:xfrm>
              <a:off x="574200" y="108360"/>
              <a:ext cx="11116080" cy="537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42FA5E-913E-854A-A1E9-E3A72DD18B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000" y="92160"/>
                <a:ext cx="11148480" cy="54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07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41B299-4A2B-C846-961A-3A707010FF7D}"/>
                  </a:ext>
                </a:extLst>
              </p14:cNvPr>
              <p14:cNvContentPartPr/>
              <p14:nvPr/>
            </p14:nvContentPartPr>
            <p14:xfrm>
              <a:off x="484920" y="126360"/>
              <a:ext cx="11177640" cy="583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41B299-4A2B-C846-961A-3A707010FF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720" y="110160"/>
                <a:ext cx="11210040" cy="58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46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04ED13-A359-EA41-BB4F-0CF910580BFE}"/>
                  </a:ext>
                </a:extLst>
              </p14:cNvPr>
              <p14:cNvContentPartPr/>
              <p14:nvPr/>
            </p14:nvContentPartPr>
            <p14:xfrm>
              <a:off x="734400" y="89280"/>
              <a:ext cx="10835640" cy="339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04ED13-A359-EA41-BB4F-0CF910580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200" y="73080"/>
                <a:ext cx="10868040" cy="34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62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26C40D-B49D-5740-8C9A-F65D888C71BA}"/>
                  </a:ext>
                </a:extLst>
              </p14:cNvPr>
              <p14:cNvContentPartPr/>
              <p14:nvPr/>
            </p14:nvContentPartPr>
            <p14:xfrm>
              <a:off x="583200" y="171360"/>
              <a:ext cx="10868760" cy="343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26C40D-B49D-5740-8C9A-F65D888C71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000" y="155160"/>
                <a:ext cx="10901160" cy="34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12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1E9B22-356B-3E4A-9E76-DAEB17C0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5891"/>
            <a:ext cx="6668530" cy="18811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CD2429-7582-8743-818C-C193FF5DBA1B}"/>
                  </a:ext>
                </a:extLst>
              </p14:cNvPr>
              <p14:cNvContentPartPr/>
              <p14:nvPr/>
            </p14:nvContentPartPr>
            <p14:xfrm>
              <a:off x="34920" y="945000"/>
              <a:ext cx="12080160" cy="408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CD2429-7582-8743-818C-C193FF5DBA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20" y="928800"/>
                <a:ext cx="12112560" cy="41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69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46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85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2</cp:revision>
  <dcterms:created xsi:type="dcterms:W3CDTF">2021-07-28T05:01:30Z</dcterms:created>
  <dcterms:modified xsi:type="dcterms:W3CDTF">2021-07-29T05:07:21Z</dcterms:modified>
</cp:coreProperties>
</file>