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9C70-07FD-1449-8197-955EA257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3CFB4-827E-C44B-BE7C-B47DCFACF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5DBC-9C4B-B74C-81CE-4283CFD7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8519-B8BD-B040-B945-93028DF2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1B83-9E1B-824B-ADE1-D6D7B20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61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0995-E9DC-1E4E-9805-8253E4DE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0AA77-0934-D442-87C3-C08F179E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2862-AA4D-B24C-BFCE-1845BA5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6A8E-F357-574C-A315-CB355912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E991-3FAA-E241-8490-1609F302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37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ACF94-353C-3740-9A6C-4F78427D0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1672A-8BEB-F143-BF45-C4691EC2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C245-020F-EE4D-B556-35BE8760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5A90-25FA-E348-8337-1E316220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2D48-B0E9-2E40-9371-450429EE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533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A5EB-36F1-DF42-B629-A051C7F7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3F6A-6AF0-5B47-903A-1FD02B3A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63B7-D448-E343-A766-CCCE23B6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B27C-920A-3540-8E32-2F289E27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B4C6B-120A-F14A-9CC6-C70380FE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59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0F8-F0D0-C044-88FC-ECB5C8A0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DC90-0D93-E44B-B0F4-41555CF3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2A5D-988E-AF4C-93CB-90977F1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CDD7-6700-6E4B-B040-67617209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B518-8482-554C-BA4C-58BDF23C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207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106-3DBE-AB49-87F4-8923DB4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40B8-CE68-7B4D-8A4C-44224BC5D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BBE89-22F1-744C-92ED-619E0461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C849-88C1-3F44-A364-70855531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86A26-FCC3-4748-A63C-CB68155C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13F9-00FE-874A-BF49-56F369B3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772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9F58-9C09-1040-B9A2-BDFBDE9B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8AC4-9D47-C445-98C3-307D0560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E1D7-4CE0-D74E-9B9A-A8BA85C5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93619-CAFD-FD4C-BE9F-3237B793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BA7B-D2B9-BC4C-B14F-0C309A7C7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39110-3096-4F44-859A-89955E4C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DF314-F169-5D4A-92C5-D82A7B65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B42EB-4A1D-AC44-A644-5E1E753E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843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D573-0482-3548-AE15-B084D0E1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59048-E7F9-C54F-979F-1AC70387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1C90-E02B-0B48-B0FF-D982562C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4A0B-610B-594D-8336-C7619ADD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27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8CC4A-095B-9B46-A99E-10476545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3D638-14AC-A44E-B072-BB061D04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43CA-4DDC-0245-AB55-E71E14F0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29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834C-5FB8-8240-8637-C0BD8784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3467-5E09-3642-8546-1DC9855F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8242-941C-B64E-B792-847C49E77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F557-B2D1-C949-9559-F9BAB579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A1B-0754-3747-A591-A1643D92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4BD9-EEEB-E84E-B885-B3F24C28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673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0108-DF93-D746-BBDE-24AD8662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F1584-7D45-0D43-BB9E-654088E61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26EF-4905-3C48-B8E2-648BEB65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76724-71AF-9B47-8586-C6F1B2AD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432B3-B441-3746-8C74-5AE8C47B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6D92-4605-9145-A627-98EF6AFB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951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1ECF2-FD0B-0347-90FD-1663DC92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FD97-1F7F-9B48-9072-FAFEBC76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4E8B-5170-C44F-BE36-24376303F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8773-393E-F440-8804-843A8C06F172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B7BA-AEAC-8243-9AAF-6D50D883B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78F7-C7F5-DA49-BD7B-4C2287C3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25D6-2B3E-DC44-98AE-0A893CDDAF9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57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00D5-8826-4242-836D-417106E27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B1960-1442-CE45-8999-74A3596B9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504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</cp:revision>
  <dcterms:created xsi:type="dcterms:W3CDTF">2021-07-02T05:06:05Z</dcterms:created>
  <dcterms:modified xsi:type="dcterms:W3CDTF">2021-07-02T05:06:22Z</dcterms:modified>
</cp:coreProperties>
</file>