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E424-C9AD-1E48-856E-E2369E1C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DA934-36B6-8845-85E0-31DB733A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FEB0-25C2-F54A-8665-DA490070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5A04-CB46-5F4D-A783-F104986DB12D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E93B-B83E-8B49-822E-8EE23628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332A0-B688-7F47-A883-0466E0CB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8C51-76D9-E540-98A3-0D9554FE764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841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A423-4048-BF41-9DEC-88B5FD92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47BA-6705-5541-90CF-708D319C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6F2AE-5429-E041-B13C-CA9B927D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5A04-CB46-5F4D-A783-F104986DB12D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6AF5-3165-BB48-BFA7-4AF6A50D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EF73D-C88A-824E-917C-A4B77BAB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8C51-76D9-E540-98A3-0D9554FE764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936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6F5EB-411A-B245-A016-A872636D2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1DBA9-154C-AB4F-AEF7-1DF736E56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F6F61-6D00-B643-ACCA-721684F8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5A04-CB46-5F4D-A783-F104986DB12D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430F-99A6-7146-87F3-040031E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038F-E62E-2640-8005-48D7282B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8C51-76D9-E540-98A3-0D9554FE764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367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D8A5-7BD6-914F-A004-ED14AFAA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28A0-D550-B641-A8A0-302120362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54AD-C2C6-1A4B-B653-4DE1C85A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5A04-CB46-5F4D-A783-F104986DB12D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66DC-FD79-0540-9C0A-95671A50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787-B8B5-A141-94F7-CB2D14BE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8C51-76D9-E540-98A3-0D9554FE764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775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88E0-6CEE-D54F-A864-49779BED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52A18-E06F-F047-A191-EF7EC678F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350C-DAAA-814C-B5DE-246B96D5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5A04-CB46-5F4D-A783-F104986DB12D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5219-155F-EC46-BB75-E50F0854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DAD9B-DC34-D54F-AA2C-65BB64CE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8C51-76D9-E540-98A3-0D9554FE764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2127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C043-DF82-A84B-82FE-1A554FDB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06B8-76F2-7D47-BE5A-2A85A7677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A449-9124-064A-B592-BEE02B4D5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042E4-7507-0F4A-B586-DECC98CB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5A04-CB46-5F4D-A783-F104986DB12D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EC74C-2BE7-8E49-834B-3EE50E05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DAAB8-A5CC-7E44-8BF2-D82BC0AB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8C51-76D9-E540-98A3-0D9554FE764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0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1D2B-FEEA-0B41-9831-A4D98CBA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D073-4A05-624B-BD77-9326DF879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BF480-3F03-734F-8668-6F89280AC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7D9B3-762D-0244-841B-208154509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B1BD4-9BCF-874C-9D21-7C271A1BA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FF533-0D90-8143-8C91-03858062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5A04-CB46-5F4D-A783-F104986DB12D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4042F-80D9-DB48-AD8E-A6BC084B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412CA-2B11-6B49-AD4A-D724FB3D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8C51-76D9-E540-98A3-0D9554FE764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135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B73D-E75A-AA41-A8DD-6C288E58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653D4-8A64-954E-B870-E92F280F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5A04-CB46-5F4D-A783-F104986DB12D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07DD4-A148-F34B-BD25-6D3E161C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D7A76-CF93-F84A-B736-6A066DDE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8C51-76D9-E540-98A3-0D9554FE764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905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7EF9B-3D7B-A141-9764-5E5C59D9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5A04-CB46-5F4D-A783-F104986DB12D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939F6-1DFA-554D-AAAE-69251E55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F0428-D5A0-6F46-81CF-6F98400E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8C51-76D9-E540-98A3-0D9554FE764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060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970D-4629-F34F-8156-22349D4A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3255-ADED-6E48-A1F4-B53EE854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1489D-094A-934A-B1D2-A6A60EAA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9DDEC-B9EE-3E48-BFC8-85948098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5A04-CB46-5F4D-A783-F104986DB12D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12BC-5B39-3543-AF16-7B02B22E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46F65-53F7-DE49-8995-4673F7D7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8C51-76D9-E540-98A3-0D9554FE764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8260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5186-2564-DF4D-A9A9-37E97D93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42372-8C7A-6F4B-83E2-B5255C1F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4137D-393F-9748-B90A-1F787FA31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23950-2FE8-3742-AFA5-4493FAAD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5A04-CB46-5F4D-A783-F104986DB12D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3397B-7BC7-A341-B911-14F65851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06A3D-8570-374C-84C7-DA05293A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8C51-76D9-E540-98A3-0D9554FE764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30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D4AB6-4684-F740-9EDC-84F4C962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2C066-DF54-8A4D-87F9-570ED241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C43C1-DF5A-5545-A41C-114CD28EC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5A04-CB46-5F4D-A783-F104986DB12D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F26E-7289-A840-830A-139ADF17C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1E3C2-C675-944B-BFD3-5DC198587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8C51-76D9-E540-98A3-0D9554FE764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038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48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2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57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31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9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38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45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9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56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51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81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23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1</cp:revision>
  <dcterms:created xsi:type="dcterms:W3CDTF">2021-07-16T05:03:09Z</dcterms:created>
  <dcterms:modified xsi:type="dcterms:W3CDTF">2021-07-16T05:03:32Z</dcterms:modified>
</cp:coreProperties>
</file>