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06:12.32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1657 1516 9602,'0'-32'5306,"14"-4"-5306,-11-1 0,11-1 0,0 3-89,0-19 178,2 10-1518,1-12 1249,-15 19 180,5 2 0,0 2 569,-5-7-569,4 12-179,-6-14 268,0 27 161,0-4-340,0 60 180,0 7-90,7-12 0,0 4-590,-5 8 1,0-1 229,12 15 135,-7-21 0,-2 1-405,-4 0 1,1-2-90,17 20-136,-18-11 1,0-1-46,13 3 180,-12 15-210,4-12 661,-6-13 0,0 19 359,0-28 719,-16 24-359,-10-32 359,-11 14-359,11-27 0,1 1 1616,22-8-2066,13-18 709,18-2-1338,13-3-990,5-10 1619,15 6 0,-12-6 0,-16 14 0,1 0 0</inkml:trace>
  <inkml:trace contextRef="#ctx0" brushRef="#br0" timeOffset="2364">3483 971 10231,'-31'-1'2699,"5"0"-2430,0 1 1,9 0-90,-6 0 0,6 0 0,-6 0-90,0 0 0,-4 14 0,1-11-90,-2 25 180,0-25-270,-11 45 90,9-24-159,11 3 0,1 3 69,-4 11 180,1 6-180,4 4 90,7-12 0,1 1-90,-1 24-225,4-10 0,2 0-45,3 10-619,-1-24 1,4 0 439,15 14-271,-13-4-179,30-2-990,-8 13 1259,10-18-135,-10-11 1,0-2 634,10-2 1,10 2 0,-12-15 0</inkml:trace>
  <inkml:trace contextRef="#ctx0" brushRef="#br0" timeOffset="2583">3570 1854 8882,'12'-24'1799,"-3"2"-900,0-6-449,-6 8-180,1-4-630,-4 13-90,0 17-89,0 7-181,0 19 91,0 2-91,22-6 180,-17 2-180,27-22 1,4-5 359,-12 9 360,12-22 0,1-3 0,-7 7 0,8-17 0</inkml:trace>
  <inkml:trace contextRef="#ctx0" brushRef="#br0" timeOffset="2932">3932 1710 9242,'0'-22'1979,"0"3"-1800,-19 11 1,1 3-90,-4 23-90,9 4 0,13 11 0,0-2-90,0-5 0,17 0-359,-13-2-181,25 0 180,-26-5 360,25-2-179,-16-3-1,28-3 180,-15-5-90,10-2 180,-12-4 0,-1 0 0,0-20 90,-2 15 0,-2-31 0,-5 31 359,-2-39-89,-6 28 450,-1-31-540,-3 27 89,-1-4-359,0 9-90,0 4 270,0 0-360,0 24-899,20 0-450,2 20 809,20-6 181,-11-10-1,-3 4 540,-1-15 0,-7 5 0,5-7 0</inkml:trace>
  <inkml:trace contextRef="#ctx0" brushRef="#br0" timeOffset="3281">4453 1246 10861,'-9'0'-3598,"2"0"3598,3 0 0,3 0 0,1 0 0</inkml:trace>
  <inkml:trace contextRef="#ctx0" brushRef="#br0" timeOffset="3814">3932 1727 9781,'0'-24'1979,"0"3"-1979,0 7 0,-17 5 0,-5 6-90,-13 18-269,6-11-451,6 24-179,4-25-91,3 22-1528,-5-13 2608,9 3 0,0-6 0,6-9 0</inkml:trace>
  <inkml:trace contextRef="#ctx0" brushRef="#br0" timeOffset="4064">3703 1200 10411,'-6'-10'630,"4"1"-360,-5 3-1,7-2-269,0 2-180,20-3 91,6 2-631,-1 0-449,26 3-271,-26 2-448,29 1 1888,-11 0 0,2 1 0,1 0 0</inkml:trace>
  <inkml:trace contextRef="#ctx0" brushRef="#br0" timeOffset="5063">5797 1210 11221,'0'-12'269,"-12"3"631,9 4-720,-9 18-180,12 10 0,19 10 0,-3 17 0,5-16 90,2 26-180,-12-27 0,2 12-180,2-11 270,-13-9-720,8 3-1438,-9-16 1888,3-23 180,-4-14 180,17-30-90,-13 8 90,11 14 0,1 2 180,3-4 359,12-6-359,-13 19 180,7 11-270,-11 2-90,5 26 269,3 10-269,-9 9 0,8 20-90,-9-21 0,2 24 0,-6-29 0,-2 6-90,-2-15-90,-1-11 1,1 0 179,-2-10 0,1 0 0,0-16 0,0 12 0,2-35 90,4 4-180,-1-11 90,4-15 0,-5 27 179,2-12 91,-5 31 180,2-6-270,-3 20-90,2-5-180,-1 6 180,10 19-90,-1-15-90,17 49-180,-8-29-630,-2 8 1,1 3-417,6 3 416,10 10-89,-8-16-613,2-5 1602,2-3 0,4-6 0,1-3 0</inkml:trace>
  <inkml:trace contextRef="#ctx0" brushRef="#br0" timeOffset="5330">6940 1344 11131,'-24'-13'1169,"-11"1"-1169,12 3 0,-13 3 90,0 3-90,7 21-90,13 3-270,7 31 180,26-17 90,5 14 0,-1-28 180,16 4 0,-14-16 180,11-2-720,-14-21-89,-30 10-451,5-26-179,-33 26-180,34-22-90,-30 23 1439,29-15 0,-24 15 0,15-5 0</inkml:trace>
  <inkml:trace contextRef="#ctx0" brushRef="#br0" timeOffset="5530">7143 1207 11490,'2'12'1080,"0"6"-1800,13 25 91,1-6-2070,17 16 1170,-17-20 1254,16 8 0,-19-17 0,15-1 0</inkml:trace>
  <inkml:trace contextRef="#ctx0" brushRef="#br0" timeOffset="5691">7523 1089 10411,'0'-4'-809,"0"0"809,-14 2 0,11 0 0,-11 2 0</inkml:trace>
  <inkml:trace contextRef="#ctx0" brushRef="#br0" timeOffset="5914">6737 1162 9152,'-10'-38'809,"3"0"-449,3 12 360,23-29-540,-14 23-135,11 1 0,5 2-45,4 6-90,20-8-180,-6 19-1529,11 0 809,-20 10 990,19 16 0,-22-10 0,8 11 0</inkml:trace>
  <inkml:trace contextRef="#ctx0" brushRef="#br0" timeOffset="6167">7817 814 12030,'0'14'810,"17"13"-810,-12 18-450,27 5-2281,-29-6 1831,28 2 91,-26 2-136,9-13 1,1-1 44,-2 18 900,-2-9 0,-1-2 0,1 5 0,-5 12 0</inkml:trace>
  <inkml:trace contextRef="#ctx0" brushRef="#br0" timeOffset="6463">7820 1365 8612,'0'-46'540,"0"13"-360,0-18 0,20 25 89,-2-9-89,6 19 360,5 0-450,-9 12-90,11 2 90,7 20-90,-14-13 90,15 47 90,-16-31-135,-4 8 0,0 1 135,2-3-90,6 6-1,-12-22 1,-2 7 0,-1-16 0,1 7-90,-5-9 0,5 0 0,-8-16-90,3 11-179,-1-32-361,1 20-360,-1-21-269,2 8-90,1-1 1349,-1 1 0,3 3 0,-1 3 0</inkml:trace>
  <inkml:trace contextRef="#ctx0" brushRef="#br0" timeOffset="6923">8812 1127 11400,'-45'0'540,"-2"0"-540,4 0 0,0 0 0,20 16-90,-3-12-449,24 32 359,-8-11 90,10 9-90,23-2-90,-17-12 90,41-1 90,-15 1 0,11-10 270,12-1-90,-27-9-90,11 0 90,-26-17 270,6 13 179,-17-29 91,5 10-360,-7-16-270,-16 15 0,12-6-90,-25 20 180,26 21-180,10 38 90,20 9-1068,-9-18 1,3-2 977,19 12 180,-8 0-258,0-1 168,-10-15 0,1-1 0,8 15 45,-7-10 0,-2-2-45,-1 2 180,4 15-180,-18-29 0,-1 2-360,-6-14-89,0-5-2070,-17-2 3041,-9-3 1,-25-17 0,-5-4 0</inkml:trace>
  <inkml:trace contextRef="#ctx0" brushRef="#br0" timeOffset="7097">8600 775 8702,'44'-6'-270,"1"-1"-1979,17-2 2249,-12 1 0,-15 3 0,0 1 0,17-3 0</inkml:trace>
  <inkml:trace contextRef="#ctx0" brushRef="#br0" timeOffset="7631">10195 1236 11580,'-9'-5'720,"2"0"-630,4-2 180,24-5-360,-15 2 135,26-1 0,8 2-315,-6-3-1035,18 3 1,5 1-2680,7 2 3984,-18 2 0,0 2 0,19 2 0,-31 0 0,0 0 0</inkml:trace>
  <inkml:trace contextRef="#ctx0" brushRef="#br0" timeOffset="8285">11430 947 10591,'16'12'2339,"0"3"-2429,26 26-270,-13-10-942,4 5 312,-8-6 91,2 1-91,1 1 91,1 1-1,0 0 900,1-2 0,0-3 0,1-1 0</inkml:trace>
  <inkml:trace contextRef="#ctx0" brushRef="#br0" timeOffset="8498">12035 1042 10591,'-21'-17'1439,"-13"3"-1169,30 5-180,-42 3-90,26 3 0,-40 18 0,25-10-1448,-12 34 1359,10-19-91,2 24-180,-2-8-405,13-6 1,2 0-46,-13 16-270,11-7 1,1 1-360,1 4 1439,-1 11 0,12-20 0,1-3 0</inkml:trace>
  <inkml:trace contextRef="#ctx0" brushRef="#br0" timeOffset="8930">12212 1161 12120,'-44'0'270,"0"16"-270,2 3 0,4 21 0,14-8-755,2 3 665,20-8-180,-6 1 180,8-2 51,17 10-51,-12-11-900,50 8 451,-33-22 314,11-3 0,1-6 135,-3-20 90,23-10 0,-26-11 180,-7 10 0,-1 0 90,-3-10 404,-7 2 1,-2-1-225,-4 3-90,-1-23-360,-3 40 89,-14-2-178,10 35 613,-10 5-704,30 17-989,1 10 539,2-17-449,8 10-1,-23-16-89,26-3 1169,-18-2 0,13-10 0,-10-2 0</inkml:trace>
  <inkml:trace contextRef="#ctx0" brushRef="#br0" timeOffset="9364">12655 1109 9062,'0'13'2608,"16"6"-2608,-13 16-90,27 13 180,-11-15 0,11 25-180,-12-24 0,7 18 0,-15-26 0,11 5 1,-12-18-181,-1-3 180,-8-27 180,3-9 0,-3-28-180,0 9 180,0-19-90,0 26 0,0-8 90,0 12 629,0 11-359,0-1 0,14 16-90,1 2-90,2 21-180,10-11 89,-15 30-178,13-29 178,-1 53-89,-7-32 0,-4 11 0,-1 3 0,-1 1-45,-3-6 1,-1-1-316,0 5-180,-1 9 0,-4-21-89,-1-4-181,-1-5-1708,0-1 2518,0-9 0,0-1 0,0-5 0</inkml:trace>
  <inkml:trace contextRef="#ctx0" brushRef="#br0" timeOffset="9781">13275 1127 9422,'0'-5'2968,"0"1"-2518,7 1-270,1 21-1,4-13-179,0 33 0,-2-21 180,1 20-180,0-9 0,2 19 0,-3-12 0,3 26 0,-5-28 0,3 18-90,-7-28 0,4 8-89,-5-18 89,2-1-360,-3-8-5847,0-2 6297,-1-19 0,0 13 0,-1-14 0</inkml:trace>
  <inkml:trace contextRef="#ctx0" brushRef="#br0" timeOffset="10165">13070 1247 7533,'15'-9'539,"9"0"-359,-13 1-180,10-1 270,-4 2 180,5-2-180,-4 3 0,9 0-360,-12 4-450,6 2-450,-8 14 990,4 3 0,-7 0 0,1-4 0</inkml:trace>
  <inkml:trace contextRef="#ctx0" brushRef="#br0" timeOffset="10867">13680 1212 10501,'4'-4'1079,"1"1"-899,1 21 0,0-13-90,-1 39-90,-1-22 180,3 24-180,-1-7 0,2 3 0,2 2 90,0-1-180,4 17 90,-2-16 0,-3-10 0,-1-2 0,1 2 0,1 9 180,-5-24-270,-3-2 0,0-28 0,-19-9 90,13-14-90,-28-21 90,28 14-90,-10-11 0,0-3 90,11-5 0,-2 0 0,-1 0-529,6 6 484,-1 19 0,2 2 135,16-5-180,-13 4-288,12 7 558,3 5-285,-14 6 105,28 5 90,-30 5 0,21 2 690,-13 4-780,8 15 306,-10 1-486,-4 17-74,-5-3-375,0-4-1350,-17 6 809,13-14 1170,-26 10 0,27-16 0,-9 3 0</inkml:trace>
  <inkml:trace contextRef="#ctx0" brushRef="#br0" timeOffset="11363">14148 1144 10501,'7'18'1079,"-1"14"-809,0-16 0,1 21 90,5 12-270,-2-7-1389,5 15 1299,-5-16 0,1-1 419,-2-1-329,4 11-90,-5-13 90,7 16 0,-11-28 89,4 7-89,-7-20 791,1 1-971,-21-28 180,15-6-180,-30-13 90,30-1-90,-20-14 90,13 5-45,2 1 0,0 0-275,-1-16 230,6 7 0,2 0 90,2-12-45,6 2 0,5 3 45,11 2 45,-2 10 0,0 5-45,3 14 0,13 1 270,-19 18-180,12 5-90,-10 4-90,-10 17-540,-3-1-90,-6 24-359,0-12-2339,-24 18 3418,18-16 0,-35 8 0,19-10 0</inkml:trace>
  <inkml:trace contextRef="#ctx0" brushRef="#br0" timeOffset="12964">15005 1250 8882,'36'-4'1079,"0"-2"-1826,5-3 1017,7-4-180,12 0-90,-25 4 0,1 0-1058,3 0 0,1 0 1058,2-1 0,1-1-45,2 1 0,0 0-180,-1-1 0,1 0-450,0 2 1,-1 0-480,-1-1 0,-1 0 1154,-2 3 0,0 0 0,-3 0 0,-1 2 0,-1 0 0,0 0 0</inkml:trace>
  <inkml:trace contextRef="#ctx0" brushRef="#br0" timeOffset="14747">17153 687 10681,'-17'-10'1169,"13"-1"-629,-29 3-540,15 0 180,-16-1-180,-2 7-90,9 1 90,-1 1 0,9 0 90,-7 16-180,8 1 90,-6 23 0,14-11 0,4 18 90,5-19-180,1 9-270,24-1 270,2-11-90,26 11 180,-14-20-90,11 4 0,-19-13 90,8-2 0,-13-5 0,-1 0 0,-4-17 90,4-5-90,-10 1 180,3-26-90,-11 30 180,-2-31-270,-4 26 0,0-1-900,18 34-179,1 9-360,2 17 90,10-2 1349,-27-6 0,31 3 0,-13 0 0</inkml:trace>
  <inkml:trace contextRef="#ctx0" brushRef="#br0" timeOffset="15215">17760 848 11580,'-20'18'810,"3"10"-720,17 13-90,0 6-1985,23-5 1985,-17 3 0,33 2-45,-26-14 1,-3 1 44,11 16 0,-3-19 0,-1 0 0,-1 21 0,4-17 0,1 12 0,-14-27-604,3 1 245,-6-33-91,-18-27 360,10-7-135,-12 3 0,1-1-400,11-10 625,-12 16 0,1 0 0,12-20 0,-11-2 0,6 0 44,7 18 1,0 0 45,-6-17-90,6 14 0,2 3 0,-1 0 180,19-3 1092,-2 19-822,5 11-270,6 3 570,-11 10-570,14 18-180,-4 6 0,-7 20 0,-9-9-180,-6 11-450,-5-17-1438,-16 18 898,-3-17-269,0 5 1624,4-11 0,0-3 1,-5-2-1</inkml:trace>
  <inkml:trace contextRef="#ctx0" brushRef="#br0" timeOffset="15614">18552 701 10771,'-23'12'629,"-19"-9"-539,16 24 0,-18-8-90,19 8-90,-1-1 180,24-6-270,-9 1 91,11-2-181,0 3 180,0-5 90,0 3-180,26-5-180,2 1 270,4-7 0,27-1 90,-36-7 0,29-18 90,-26 13 0,-3-31-90,-3 31 900,-4-46-541,-1 32 631,-5-34-900,-3 26-360,-4-2-630,-3 34 181,0 12-271,0 17 91,20 1-1440,7 3 2339,12-8 0,3 4 0,-6-15 0</inkml:trace>
  <inkml:trace contextRef="#ctx0" brushRef="#br0" timeOffset="15817">19392 734 10591,'-24'-12'1169,"18"2"-449,-37 4-540,17 2 0,-11 4-180,-8 0 0,12 21-90,-1 6-270,16 12 0,9-2-180,9 4 1,23-10-271,-17 9-89,46-18-1,-27-2 1,25-5 899,10-4 0,-15-5 0,15-3 0</inkml:trace>
  <inkml:trace contextRef="#ctx0" brushRef="#br0" timeOffset="16237">19572 466 9422,'-17'-23'1079,"4"4"-899,13 4 0,0 3 90,0 4 539,-8 3-629,5 19 0,12-10-90,-5 30-90,12-17 270,3 36-270,-3-12 45,0-2 0,0 2-45,-2 13 45,-4-7 0,-1-1-1126,-2 10 1081,-2-22 0,-1 0-472,2 21 382,-6-19-269,0 8 269,0-28-900,0-2 901,17-48 89,-13-2 0,12 6 0,2-2-90,0-31 868,3 26-778,3-7 0,-21 20 684,15 4-234,-10 2 11,5 9-461,-5 1 180,1 8-180,-4 0 348,4 17-348,-2-12 0,1 32-180,2-20-809,7 30 359,-4-17-989,13 18 629,-9-21 1,6 4-180,-5-13 1169,0-9 0,0 5 0,-1-4 0</inkml:trace>
  <inkml:trace contextRef="#ctx0" brushRef="#br0" timeOffset="16535">20180 924 9961,'10'0'450,"0"0"-360,10 13-180,-4-10 90,10 9 0,-4-12 90,4 0-90,1 0 0,15 0 0,-12-16 0,20-2 0,-27-2 0,4-11 180,-14 18-90,-8-16 180,0 7 179,-5-10-179,0 7 90,-26-14-180,2 20 90,-5-3-90,-8 12 0,13 6-180,-14 20 0,7 14 0,15 10-441,9 8 81,7-8-179,0 4-361,29 1-719,-22 0 416,23-23 0,4-2 1203,-3 19 0,1-21 0,2-1 0,21 15 0</inkml:trace>
  <inkml:trace contextRef="#ctx0" brushRef="#br0" timeOffset="17398">14888 1400 8342,'-8'-4'1709,"3"1"-1619,-1 0-90,4 0 0,2 0 1889,0 1-1439,21 1-360,5 0 90,15 16 0,0-11-1187,1 28 1097,4-27-135,-19 14 0,1 2 135,31-2-135,-26 1 0,1 2 90,1-6 0,2 0-225,20 9 0,2 2-45,-14-8 0,1 1-195,6 4 0,5 1 1,-5-1-845,-3-2 1,-2 0 933,-6-3 0,1 1 0,-2 0-255,2 1 1,-2-1-46,0 2 1,-2 0 629,0-1 0,-1 1 0,-3 0 0,1-1 0,-2 1 0,1-1 0</inkml:trace>
  <inkml:trace contextRef="#ctx0" brushRef="#br0" timeOffset="19687">16875 2232 9961,'0'49'720,"0"-7"-720,0 3-1591,0-3 1501,0 5 90,18 4 90,-14 3-180,14-1 135,-11-17 0,-1 0-135,7 17 135,-2-15 0,1-3-45,-2-2 686,2 2-956,-11-21 481,7-7-391,-6-3 90,3-3 0,-3-22 0,3-15 180,-2-13 360,2-9-540,-3 8 180,3-4-90,-1 0 0,0 17 0,1 0-90,2-16 135,2 14 0,0 2-135,4 1 308,13-11-38,-10 29 180,21-1-90,-16 14-91,19 20-179,-20 10 90,13 28-90,-15-7 0,-4-10 0,0-1 0,-1 9 45,-2-5 0,-2-1-45,0-5-90,2 13 0,-6-34 387,0-6-297,-1-2 0,1-20-180,0 12 90,3-34 90,12-14 0,-6-1 0,1 12 0,-1 2 0,-1 3 0,5-6 0,-9 21 0,-1 3 0,0 8 180,-2-1 0,-2 10-91,2-4-89,2 5 90,0 23-90,9 7 0,-6 13 0,6 1 0,-4-10-179,2 3-271,1-1 90,-1-1 180,3-3 0,-1-6-90,10 1 1,-6-14-451,14-1 540,-13-12 90,3-16 180,-8 11-90,-3-36 0,-1 21 180,0-37 0,-5 21 360,-1-21-271,-6 26-179,-1-3-90,0 10 540,0 9-540,0 23 0,0 14 0,0 16-90,14 2-90,-11-10-180,23 3 1,-23 0-1,25 9-90,-5-13-629,20 5 629,-7-17-90,13-8 540,-20-20 0,8 7 270,-14-32 0,-3 18 90,-2-18 449,-4-7-449,-7 11 629,-2-20-269,-5 24-180,-17-14-450,13 22-90,-13-1 0,17 10 359,-15 7-179,11 21-180,-11 18 45,13-1 0,4 4-45,6-5 0,1 0-32,-8 6 1,2 0 76,14 7 0,1-1 45,-16-11 0,0 2-45,13 22 0,3 0 135,-1 6 0,-4-15 0,0-1-368,2 1 548,1 9-90,-14-28-180,4-4-90,-6-5 90,0-2 142,0-7-592,-25-2 379,-5-8-1459,-29-1 181,15-14-820,0 10 549,15-30 1522,5 16 0,10-21 0,5 6 0</inkml:trace>
  <inkml:trace contextRef="#ctx0" brushRef="#br0" timeOffset="20117">19172 2120 9871,'-33'0'1260,"-5"0"-1170,6 0-90,-3 13 0,11-10 90,-8 21-180,9-9 90,-4 14 90,17-5-90,2 2 89,8 5-89,18-6 0,5 18 90,-1-18 90,6-4 0,0-1 0,-8 1 90,31 6-90,-27-10 90,-11-2 90,9-1 269,-14-2-629,6-2-90,-8 0 0,-6-4-359,-24 1-181,-7-1 90,-14 1-1709,-16-3 720,24 0 1529,-19-3 0,36 0 0,0-1 0</inkml:trace>
  <inkml:trace contextRef="#ctx0" brushRef="#br0" timeOffset="20619">19727 2292 9422,'-22'-10'629,"17"1"-359,-31 2 90,16-2-360,1 4 90,-15 0-90,15 4 0,-10 1 0,2 15 90,10 3-90,6 19 0,5 0 0,6-5 0,0-3-90,20-9 90,-14-5 0,27 0 0,-16 2-90,-1-7 180,12 1 0,-11-9-180,11 0 180,-5-2 0,-7-18 359,-7 1 91,-3-20 90,-4 4-270,-2 1-360,0 5-90,-12 13 180,9 24-90,-10 36 0,13 4 45,8-4 0,0 2-135,-4 7 45,11-5 0,0-1-553,-12 8-77,9-11 1,-1-2-585,-9 3 1259,6-8 0,-1-2 0,-5-4 0,5 12 0</inkml:trace>
  <inkml:trace contextRef="#ctx0" brushRef="#br0" timeOffset="21030">20008 2706 7713,'0'-20'269,"0"-1"-89,0-4 0,0-4 90,16-18 90,-12 8-135,11 4 0,1 0-45,-12-7-423,22-13 513,-23 16-90,8 1 180,-11-2 179,0-16-359,0 14 90,0 7 0,0 1-90,0-3 360,-17-21-181,12 30-191,-24-15-168,16 28 175,-1-6-175,-4 18 90,14 21-90,-5 10-90,7 14 180,2 2-180,0 12 90,0-13-225,5-4 0,5-1 135,12 4-405,-2-7 1,4-1-226,13 4-449,-10-10 0,0-1-815,7 2 1984,9 3 0,-14-16 0,-1-2 0</inkml:trace>
  <inkml:trace contextRef="#ctx0" brushRef="#br0" timeOffset="21461">20510 2538 8612,'11'-14'2249,"-8"-5"-2249,8 13 0,-11-4 0,0 6 0,0 2 0</inkml:trace>
  <inkml:trace contextRef="#ctx0" brushRef="#br1" timeOffset="25297">21375 1499 22290,'18'-3'2310,"-4"0"-1372,-14-1-4381,0 1 1486,0-1 742,0 1 334,0 0 625,0-1-981,0 0-554,0 1-120,0 0 2091,0 1 360,0 0-361,14 0 1611,-11 18-2225,11 4 240,0 21-506,-11-7 510,17 20-420,-18-20 427,10 31-192,-10-27-1491,7 12 1843,-3-5-15,2-12-111,7 13-240,-5-22 334,10 5-115,-8-17 543,10-1 466,-9-8 713,14-2 190,-12-16 381,8 12 365,-14-30-1058,-1 19-190,-7-15-1120,0 12-798,-17 7 9,-1 4 126,-2 28 429,-4 5-359,11 13 492,-1 1-338,3 12 583,10-8-259,0-4 0,0 2-516,0 11-1,-1-5 1,2 1-972,16 12 653,-15-8 1,0 0 61,15 7 133,-15-20 0,-4 0-122,2-3 1,0-2-52,0 21-316,0-10 1,0-1 1117,0 6 0,0 15 0,0-23 0</inkml:trace>
  <inkml:trace contextRef="#ctx0" brushRef="#br1" timeOffset="27980">22440 1650 23819,'4'0'1979,"0"18"-7345,-1-13 2573,-1 32 1735,-1-19 240,1 19 306,0 14 173,0-12-503,0-4 0,-1 1-836,1 3 2003,1 24 86,0-33-480,0 7 84,-1-19-11,0-2 43,-2-5-87,0 0 32,0-26 99,-14 14 1438,10-39-1543,-11 21-81,15-20 209,-13 3-790,9-4 550,-9-4-448,13-3 529,0 10 0,0 0-1559,0-20 1717,7 9 0,2 1 301,-6-7-90,23 7 0,1 1 1330,-18 5-1124,24 7 1,2 3 1627,-19 11-819,31-1 896,-29 14-108,2 4-504,-7 18-2206,-7 23-766,0-2 45,-6 30-371,0-33 247,0 13-1347,-18-16 747,14-4-500,-14-1 2868,5-4-331,10-4 369,-9-2 0,3-5 0,-2-1 1</inkml:trace>
  <inkml:trace contextRef="#ctx0" brushRef="#br1" timeOffset="28398">22978 1124 24359,'5'17'-7579,"-1"-13"7039,0 42-347,-1-24 466,1 10 1,0 3-121,0 5 388,2-4 1,0 1-205,0 6-1506,3 14 2106,-4-19-692,1-1 276,-1-3 179,1 7-154,-3-14-84,1 8 105,-1-22-251,1 0 61,0-11 950,6-23 515,0 15 1178,8-49-1388,-2 35 667,9-40-670,-11 33 760,12-15 171,-15 29-683,9-4-184,-10 17-1658,10 15 527,-9-11-278,6 31-1105,-5-16-499,0 17-596,-1-5-1368,4 15 431,-4-10 2973,5 10 1,-4-16 0,1-2 0</inkml:trace>
  <inkml:trace contextRef="#ctx0" brushRef="#br1" timeOffset="28853">23758 1587 24539,'0'41'-6116,"0"-6"4077,0 5 975,0-5 426,0 3 212,17 19-407,-13-13 525,11-8 0,0-1-1975,-11 3 2128,7-4 1,0-2-396,-9-4 680,6 13-785,-8-30 745,0-17 361,-17 4 1326,13-31-1343,-27 3-53,12-12-358,5 9 1,1-2-710,-4-11 544,7 3 0,3-1-168,5-11 248,-2 19 1,0 1-1444,4-15 1666,0 4-232,25 3 1758,5-11 134,14 18-769,-16 11 0,0 2 977,8 3 338,20 1 63,-25 13-300,4 4-216,-14 21-2884,-11 6-646,-2 11-524,-8-1-478,-21 6 598,15-10 30,-13-4 1,-3-2 1836,-3 4 0,1 6 0,4-13 0</inkml:trace>
  <inkml:trace contextRef="#ctx0" brushRef="#br1" timeOffset="29747">24507 1302 24179,'2'-11'-3989,"0"2"2915,-1 4 581,1 3 1688,1 1 483,6 21-3485,-1-14 1620,7 54-1976,-6-34 1097,5 35 257,-3-6 143,-2-14-1120,1 23-462,-4-30 2760,-1 9-1240,-2-25 393,-1 0 303,-2-12 227,0-21 181,0-9-48,0-10-18,0-22 4,0 20-189,0 1 0,0 0 57,0-4 92,15-11 453,3 11 205,0 13 373,10 0 484,-10 18 593,15 4-477,-15 25-1973,18 24-91,-28 1-306,5-8 0,-1 0-998,-8 0 13,1 20-296,-4-28-462,-1 8 392,1-26 1587,-1 4 5,3-15 1684,-1 3-1606,5-24 887,0 16 1293,7-51-1517,-1 33 486,5-30-247,-4 21 228,2 0-1161,-1 3 1808,4-7-1226,-5 13-863,7-3 1426,-10 18-28,6 2 658,-8 5-962,4 15-1678,-4-11 938,-1 32-1341,0-18-557,3 33-240,-2-18-1299,7 22 370,-5-26 244,8 7 1705,-5-17-627,5-9 2191,3 3 1,0-11-1,3 4 1</inkml:trace>
  <inkml:trace contextRef="#ctx0" brushRef="#br1" timeOffset="30219">25450 1405 24449,'0'-17'-6116,"-13"22"10052,9 11-5908,-9 27 1039,13-8-722,0 2 549,20-13 118,-15-2-1300,33-1 2199,-13-2-2031,9 0 2046,1-9 455,2-2 770,-7-8 626,17-20 634,-21 15 528,8-46-1957,-18 32 357,-2-28-793,-7 20-810,-6 0-229,0 0-239,-1-8-1476,0 11 231,0-9 814,0 20 120,0 1 536,0 29 64,0 10 414,0 35-26,0-8 113,-1-11 0,2 0-27,15 13-104,-10-7 1,2-1-133,10 9-39,-8-21 1,-1 1 34,2 27 54,0-18 65,-3-12 1,-2-2-10,-5 1 361,3 4 12,-4-18 110,0-4 193,0-4-98,-21-1 2147,15-4-1748,-36-1 646,12-4-1220,-20-1-1264,9-17 93,3-5 737,25-11 1,1-2-1,12 8 1</inkml:trace>
  <inkml:trace contextRef="#ctx0" brushRef="#br1" timeOffset="30765">26683 1150 23819,'-19'-11'-2575,"-5"2"2464,-13 4 1043,2 3-385,3 2-1,0 16 521,-16 7-190,13 10-855,8-10 1,4 0 820,5 7-712,-6 8-472,23-13-1095,-5 0 216,6-4-1419,21 6 54,-15-10-187,34 5 1397,-15-16 1419,19 1 284,-2-7 1244,-5-17 288,-17-1 1234,-2-18-1794,-17 5-538,5 1-1762,-6 32-823,0 13-1117,15 29-306,-11-7 2690,32 7 0,-11-29 1,20 4-1</inkml:trace>
  <inkml:trace contextRef="#ctx0" brushRef="#br1" timeOffset="31214">27138 1247 23819,'-20'-6'-1547,"15"-2"-2249,-32 7 5522,10-2-855,4 19 246,-21-12-335,21 43-1045,-3-28 391,-3 40-333,26-29 777,-8 20-1786,11-24-160,24 5-1122,0-9 688,27-8 1973,-16-2-1027,1-9 1309,1-25 1406,-10 17-300,7-41-301,-7 8 139,-8-13-1130,-6 13 1,-2-1-780,1-13 267,-5 5 1,-2-2-949,0-11 309,-1 20 0,-1-3 253,-3 1 0,0 2-251,3-23 405,-2 15 0,-1 2-172,1 0 55,1-10 1010,-1 35-389,2 5 112,0 12 1480,0 24-1879,2 12-31,-2 13 221,0-6 0,1 1-158,1 15 172,-2-16 0,1 1-203,0 1 0,0-1-692,2 22-756,0-11 0,0-2 640,3 5-231,-2-13 0,2 0 1195,2 1 1,5 8-1,-2-18 1</inkml:trace>
  <inkml:trace contextRef="#ctx0" brushRef="#br1" timeOffset="32237">27692 1242 24089,'0'-18'-5576,"0"1"4527,0 7 74,9 4 3549,-6 19-4020,14 10 490,-11 9 247,6 4-1526,-1-5 1498,-2 1 281,1 2-78,-2-1-2015,1 9 2508,-1-12-197,1 9 68,-5-23 155,1 0-51,-2-12 236,0-1 196,0-3 1649,-1-18-1482,1 14 1069,2-45-924,0 27 215,5-44 30,-2 27-608,-3 6 1,1 0-78,3-5-1403,0-9 1335,-3 20-835,1 5 1281,-3 5-167,2 6 342,-1 6 268,4 20-1842,-3-11 1063,6 52-1066,-6-31-137,3 34 50,-4-24 80,1 0-498,0-1-379,0 7 1837,1-11-1103,3 1 751,-3-14-72,1-9 695,-4-1-745,2-7 2101,0 0 69,6-19-465,-2-5-116,11-27 72,-7 10-595,3 3 0,0 0-149,1-2 102,-1 4 1,-1 1-1443,-3 6 163,8-7 475,-10 25 903,5-1 423,-7 12-357,14 40-2139,-9-19 561,0 12 0,-1 1-898,2-4 76,9 18-79,-11-24-340,11 8-155,-12-22 688,6-1 2630,-2-9 857,-2 0 250,5-15 81,-8-8-973,1 2 133,-6-21-1072,-1 24 20,-1-21-1010,-2 11-887,0 2 128,-1-1-469,-1-1 820,0 9 36,1 0 544,-1 67-571,16-23 333,-14 11 0,0 1-279,12-4-965,2-2-1489,-3 11 3153,4-15 0,3 5 0,-7-17 0</inkml:trace>
  <inkml:trace contextRef="#ctx0" brushRef="#br1" timeOffset="32421">28675 814 24988,'-14'-17'-7004,"3"2"4290,11 4 1906,0 2-1656,0 5-327,0 16 2733,0 9 0,0-1 1,0-3-1</inkml:trace>
  <inkml:trace contextRef="#ctx0" brushRef="#br1" timeOffset="32787">28858 1031 24449,'5'46'-6479,"-2"-9"4130,-1 15 1428,1-20 228,-1 24 159,1-26 116,0 8 52,1-19-1584,0-1 1632,1-5-403,2-1 422,-1-7 676,8-1 661,-6-22 50,12-9 434,-7-12-559,6-2 382,-5 5 295,-1 0-412,1-1-307,3-13-898,-3 14 1020,10-14-1165,-8 27 851,3 5 206,-4 12 704,-1 6-702,3 0-42,6 21-1367,-2 11-551,-4-3 0,-1 3-1402,4 21-534,-6-15 0,1 0 2411,1 8 0,1 15 0,-7-21 0</inkml:trace>
  <inkml:trace contextRef="#ctx0" brushRef="#br1" timeOffset="48581">22580 3129 22200,'-20'-11'-2936,"3"2"1700,17-2-171,-9 2 575,7 2 334,-13-10 383,13 6-67,-10-10-1902,9 12 763,-2-4 916,3 8-197,2 20 627,0 15 611,0 12-621,0-5 1,0 1 380,0 14-152,0-4 0,0 0 440,0 10-353,0-21 0,0 0 271,0 28-602,0-20 0,0 22 90,0-38-90,0 10 0,0-26-180,0 1 90,11-11 1179,-8-16-839,16 10 1615,-16-31-1838,23 1 1232,-14-11-738,17-7 377,-11 9-87,1-2-1210,0 1 780,0 1-1504,1 0 1818,2 3-1081,11-11 1028,-9 16-444,18-9 523,-20 27 326,6 3 360,-12 11-350,-3 2-361,-1 17-1962,-2 9-527,-3 10 225,3 19-295,-5-18-249,3 25-445,-2-28-215,0 9-172,6-8 1808,-5-12-617,13 11 623,-7-19 1337,7 2 0,-1-10 0,0-1 0</inkml:trace>
  <inkml:trace contextRef="#ctx0" brushRef="#br1" timeOffset="48981">23507 3192 22920,'-17'-5'-1322,"-3"2"1291,-1 15 1626,-12 10-946,19 9-1624,-13 17 424,15-15-61,6 10-684,6-15 255,0-1-266,0-4-761,0-4 70,20-2 1447,-14-4-1251,30-4 1864,-11-4 844,19-3 581,-4-20 732,-1 13-389,-10-36-630,-4 23 362,0-21 275,0-4-1936,-10 9-3,1-21-732,-12 24-1050,0-13 309,-4 23 465,0-1-215,0 13 221,0 30 270,0 6-91,0 19 206,14-8 1,2 0-761,-8 5 300,13-4 0,4-2-144,-2-4 1336,6 3 1,3-15 0,-10-4 0</inkml:trace>
  <inkml:trace contextRef="#ctx0" brushRef="#br1" timeOffset="49264">24063 3209 22380,'0'11'-5396,"0"8"3267,0 14 1155,0 2 335,0-5 304,15 0-567,-11 3 627,11-1-1953,2-3 1885,-13-3 383,25 1 259,-15-11-391,18-1 860,-9-11 1105,10-22 548,-16-12-951,13-24-490,-13 4-1034,-5 16 1,0 1-199,0-6-177,0-10 347,-5 20 1,-1 3 0,-2 2-1</inkml:trace>
  <inkml:trace contextRef="#ctx0" brushRef="#br1" timeOffset="49497">24598 3199 24629,'-15'13'757,"2"5"-2021,13 18-2027,0-5 1029,0 5 333,19-9-1202,-15 13 2831,32-11 0,-32 8 0,13-15 1</inkml:trace>
  <inkml:trace contextRef="#ctx0" brushRef="#br1" timeOffset="49671">24663 2707 22470,'-6'-1'-1222,"3"15"1,1 5 0</inkml:trace>
  <inkml:trace contextRef="#ctx0" brushRef="#br1" timeOffset="49953">25303 3009 23909,'-29'0'1439,"-4"0"-1439,9 24-149,-1-5 591,5 22-1461,-6 11 323,7-10 344,8-4 1,1 0-874,3 8 4,5-10 1,0 0-919,2 3-1451,23 19 3052,1-30 1,4 4-1,-10-14 1</inkml:trace>
  <inkml:trace contextRef="#ctx0" brushRef="#br1" timeOffset="50581">25722 3187 23729,'0'-11'-5216,"-17"1"5149,12 4-1683,-31 2 3295,17 2-366,-19 20 359,20 7-1311,-10 23-787,25-8 537,-10 0-462,13-3 289,0-11-2083,23 12-42,1-26 159,25 10 1444,-14-21 995,24-8 1410,-28 3-447,22-27 879,-38 7-702,8-19 217,-22 8-2040,6-5 318,-7 16-1406,0 21-261,0 17-76,0 19-288,15 3 442,-11-10 446,27 1 1329,-27-1-724,33-2 1141,-19-11-169,20 8 86,6-19 1033,-11 10 92,29-12 219,-26-21-827,-5 6 1,-1-3 1361,-1-26-1670,9-5 395,-15-8-991,-8 11-720,-2-16 422,-10 17-936,-2 0-151,-1-22 54,0 16 1039,-7 3 1,-2 1-1559,6 3 1507,-6 8 0,2 5-392,7 14 276,0 19 366,18 44-791,-14 1 693,10-2 1,1 0-344,-2 6 232,-2-8 0,1 0-227,0 5-188,5 12-614,-14-25 365,9-4 20,-11-4-779,7 2 1756,-7-11 1,3 1-1,-4-10 1</inkml:trace>
  <inkml:trace contextRef="#ctx0" brushRef="#br1" timeOffset="50715">26068 3103 23189,'-12'-26'-7745,"4"1"4805,5-12 2376,34 9 3010,-4-9-2019,14 20 1,4 3 374,16-8-643,-4 8 1,2 3 0,-24 6 0,0 2 0,10 0 0,1 0 0</inkml:trace>
  <inkml:trace contextRef="#ctx0" brushRef="#br1" timeOffset="51181">27338 2304 25258,'0'-13'-5576,"-17"3"5744,13 4-1896,-26 4 3334,26 45-2296,-24-10 868,19 19 0,1 5-272,-5-20 0,-2-1-408,2 17 1,0 1 780,2-10 0,0-2-331,-1 3 0,0 0 407,-1 2 1,1 0-849,-2-1 0,0 1 569,0 1 0,-1-1-363,0-1 0,-1 2-235,1-5 1,-2 3 0,1-3-205,-2 8 0,0 0 747,-1 3 1,-2 3-1,3-4 1,2-6-1,1-1 1,-3 12-1,-1 0 1</inkml:trace>
  <inkml:trace contextRef="#ctx0" brushRef="#br1" timeOffset="55843">27880 3321 26158,'2'-7'-4176,"-1"2"2752,-1-1-436,0 1 528,0-1 1154,0 0 1,0 3 0,0 2 0</inkml:trace>
  <inkml:trace contextRef="#ctx0" brushRef="#br1" timeOffset="56001">28510 3416 23459,'11'-13'-1407,"-1"9"2560,-2-9-1148,6 2 0,-3 8 1,5-9-1</inkml:trace>
  <inkml:trace contextRef="#ctx0" brushRef="#br1" timeOffset="56164">29545 3272 23819,'20'-5'1252,"-3"1"-1667,-7 0-73,-1 0 410,-4-2 1,1 1 0,0-1 0</inkml:trace>
  <inkml:trace contextRef="#ctx0" brushRef="#br1" timeOffset="56285">30450 3126 24179,'26'0'-1170,"0"0"1170,-1 0 0,-6 0 0,2 0 0</inkml:trace>
  <inkml:trace contextRef="#ctx0" brushRef="#br1" timeOffset="67919">1942 5370 22380,'0'-12'-5306,"-16"5"5455,12 1-2665,-11 4 4140,15-1 284,0 1-2627,-17 1 1844,-2 1-1191,-15-15 792,7 1-747,5-3 792,6-6-2466,4 13 1852,1-20-912,4 9-1435,0-30 398,6 22 824,22-30 1045,-16 29-131,37-18 1763,-15 24-402,10-4 1049,5 14 631,-11 6-749,-2 2-108,-7 21-2345,-6 8-451,-6 9-1321,1 5-231,-5 12 200,-3-8-366,-1 15 241,-21 4 864,14-14 1250,-11-7 0,-5-1 1318,-5 7-460,-1-2 1,-4-1 880,-12 0-861,11-3 0,2-2 554,0-5-806,7-7 0,-1-1 293,0 0 109,-6 5-393,7-13-1,10-4-252,-5-2 130,13-6 118,18-2-757,-9-15-623,32 10 973,-13-9 323,22 12-774,-7 0 185,19 0-1086,-17 0-609,14 0 1768,-22 7 0,1 0 0,19-3 0,-16 4 1,0-1-1</inkml:trace>
  <inkml:trace contextRef="#ctx0" brushRef="#br1" timeOffset="72647">3180 4916 23099,'-10'-13'-5505,"1"1"3453,0 2 1422,1 0 305,1 1 63,-1 1 401,1 0-43,-1 1-1281,1 3 2017,-1-1 116,1 3 86,0-1 175,2 2 301,-1 1-30,0 0 178,-3 0-203,-1 21-1026,-4-2 190,-3 21-673,1-9 0,0 0 76,-11 23-177,8-17 1,1 3-215,2 3 1,2 0-116,3-11 1,2 1-139,-1 20 1,2 0-6,2 4 113,4-22 1,3-1-488,16 8-1126,-13-5 458,33-2 314,-32-5-592,41-5 1470,-25-4-131,10-10 0,2-2 984,8 2-103,-3-6 1,0-1 1672,8-3-181,16-1-290,-23-19 1196,2 14-1161,-5-32 394,8 14-408,-13 2 88,5-15-894,-20 17 105,-2-9-1205,-11 2-1669,-1 11 532,-2 18-334,0 6-1512,16 22-496,5-2 1546,19-2 726,-7-12 1690,1-6 0,-7-9 0,1 0 0</inkml:trace>
  <inkml:trace contextRef="#ctx0" brushRef="#br1" timeOffset="72821">3867 5415 24179,'0'-16'-5936,"-16"5"4883,12 28 611,-11 9 1137,15 13-1626,18 1-439,-13-6 696,28 1-989,-29 0 736,28-3-433,-28-1-1429,44 6 2616,-28-13 1,25 3 0,-19-13 0</inkml:trace>
  <inkml:trace contextRef="#ctx0" brushRef="#br1" timeOffset="73303">4305 5416 21660,'0'24'-6115,"17"-10"4839,-13 3-749,13-9 2716,-17 5-1156,0-4 159,0-3 9,9-1-596,-7 0 869,7-1 501,-9-11 10,-11 5 158,8-15-1068,-14 13 1672,12-4-1858,-2 4 804,2 2 1006,3 0-1391,-1 0 557,-2 1-675,2-1 335,-3 2-412,3-1 860,-3 1 1,5-1 0,-2 1 0</inkml:trace>
  <inkml:trace contextRef="#ctx0" brushRef="#br1" timeOffset="73664">4388 4550 25348,'-14'-7'-3414,"0"3"2939,-11 1 1022,0 3 27,-1 0-128,-4 18-199,-3-13-1150,9 24 0,0 4-1099,-13-3 2083,13 3 1,3 2 0,-5 11-1,3 1 1</inkml:trace>
  <inkml:trace contextRef="#ctx0" brushRef="#br1" timeOffset="74213">4862 5244 22830,'0'42'-5666,"0"-5"3717,0 8 1245,0 19 155,0-11 308,-1-17 0,2-1-50,13 17-477,-10 0-968,11-2 1573,-7-16 0,-3 0-165,-1 17 223,6-12 0,0 0-312,-8 1 663,6 19-339,-8-33 819,0 4-676,0-18 455,-15-4 1820,11-26-2795,-20-14 592,9-14-588,1-3 1,1-2 209,-3-11 59,6-2 0,3-2 125,7 33 0,0 0 128,-3-22 1,4 2-2197,20-4 2751,-9 16 1,3 2 321,25 2 1358,-2-2-100,8 21 537,-11 9-490,24 3-371,-28 6-216,16 18-1434,-25 3-710,1 1-1140,-12 11-494,-5-29 152,-3 31-835,-2-22 88,-1 20-1303,-24-11 4364,-3-7 0,-2-5 0,9-10 0</inkml:trace>
  <inkml:trace contextRef="#ctx0" brushRef="#br1" timeOffset="74597">5235 4494 22470,'21'22'-5520,"-3"26"2021,-6-22 1885,-4 31 1335,0-20 0,-1 0-242,4 25 362,-1-7 1,1 1 36,-5-22 0,-1-1-809,6 23 1,0-1 545,-1 5 549,-3-23 1,0 1 35,1 25-143,-1-17 68,-1 17 136,-3-35-716,-1 6 115,0-24 24,-1-1-78,2-8 1506,0-19-475,9-8 482,-3-10-389,14-14 574,-8 18 93,14-16 63,-12 31 411,5-11-1284,-3 25 788,-3-6-128,8 9-204,-9 21-2026,12 4 207,-10 13-973,9-2-653,-7-8-253,4 0 2207,0-2 0,4-2 1,-1-1-1</inkml:trace>
  <inkml:trace contextRef="#ctx0" brushRef="#br1" timeOffset="74951">6317 5142 24449,'-20'-8'-2889,"15"0"-1039,-36 5 5478,16 0-886,-14 21 1018,5 5-838,17 10-1140,6 1-759,11-7 158,0 11 966,0-8-2116,24 11-52,6-20-274,27 0 1257,-13-14 1426,0-4 580,-14-3 706,-2 0 1,-3-20 761,2-5 38,-9-22-1625,-4 10-392,-8 2-860,-6 3-1131,0 10 106,0-5-180,-15 18 590,11 20-5,-11 15 1315,37 12-2231,-17 1 472,31-8 678,-32 2 837,44 10 0,-28-13 0,29 8 0</inkml:trace>
  <inkml:trace contextRef="#ctx0" brushRef="#br1" timeOffset="75383">6897 5189 24089,'-13'-10'-4534,"10"19"3838,-10 22 528,13 9-1180,16 11-318,-12-8 1021,27 6-173,-27 0-931,30 3 1307,-23-16 0,0 0-681,11 16 403,-5-12 0,-3-1 90,0 0 656,2 4-107,-6-21-241,-6-6-71,-3-6 719,-13-20 393,-9-16-457,1 0 1,0-2-24,0-25-307,0 23 0,3-1 198,13-20 376,-28-6-434,28-2-141,-6 12 0,0-1-207,8 13 0,2-1 261,-5-24 0,3 1 180,21-4 314,-19 24 0,4 3 228,35-4 1057,-34 9-983,39 8 1720,-12 7-68,11 9-318,8 20-945,-24-9-219,11 50-1375,-21-30-1354,-3 34 1013,-6-12-1730,-7-10-1240,2 15-1420,-20-26 5261,-3 6 1,-1-22-1,6-1 1</inkml:trace>
  <inkml:trace contextRef="#ctx0" brushRef="#br1" timeOffset="75564">7043 3985 25168,'-14'-8'-3931,"-10"3"4600,-2 24 1,0 9-2476,-13 6 1679,15 4 0,3 4 1,-3 16-1,12-27 1,1 0-1</inkml:trace>
  <inkml:trace contextRef="#ctx0" brushRef="#br1" timeOffset="76233">8250 4810 23189,'-17'16'1140,"4"16"-2939,13 9-644,0 13 959,0-8 525,0 8 209,0 2 278,0 3-1124,0-1 29,17-1 226,-13 1 1139,12-21 1,-1 0-505,-11 19 593,8-14 0,0-2-369,-9 0 1075,7 14-604,-10-30 101,0-1 389,0-14-346,-14-48-312,10 11 38,-3-5 1,-1-4 7,-6-13-273,10-8 430,-3 26 1,0-2-136,6 0 0,2-4 121,-1-17 0,0-2-55,0 15 0,0-2 250,0-1 0,0-4 0,0 4-8,-1 9 0,2 1 114,7-15 1,3 3 682,8 5 182,4 3 43,8 26 1236,-14 7-356,15 21-1278,-7 7-588,-6 19-1061,-8 12-210,-7-19-1056,-4 11-1421,-19-29 3440,14 6 0,-32-15 0,15-1 1</inkml:trace>
  <inkml:trace contextRef="#ctx0" brushRef="#br1" timeOffset="76653">8828 4101 23729,'9'23'-6988,"3"9"4349,-5 15 2271,0-8 0,1 0-196,2 15 388,-2-14 0,-1 0-57,3 19 103,0 2-1785,0 0 2128,-4-19 1,1 1 189,1 18-388,0-11 1,-1-1 88,0 1 6,2 13-53,-3-28-74,0-6-48,-1-5-477,0-4 265,0-10-210,-1-1 97,0-9 2247,3-24-1152,-1-11 64,2-14-410,-2 14 1,1 0 392,2-10-307,-1 8 1,2 1 624,-1-2 453,8-12-2499,-9 34 1434,3-4 187,3 19 854,-3 14-1979,15 17-113,-11 11-173,1-8 1,1 1-1288,4 12 81,-2-5 0,2 0 1682,2 6 0,-5-16 0,-1-1 0,8 9 0</inkml:trace>
  <inkml:trace contextRef="#ctx0" brushRef="#br1" timeOffset="77098">9653 4875 23999,'0'17'-5666,"0"-1"3717,0 26 885,0-5 515,0 5 124,0 5 217,8-12 1,2 1-542,9 22-352,-2-3 0,2-1 448,12 1 325,-17-8 1,-1-3-119,2-9 576,1 7-847,-13-24 375,4-3 372,-5-25 767,-19 7 1168,12-32-1544,-29-3 14,29-10-397,-10 5 1,-1-1-72,13-18 59,-10 18 1,1-1 105,10 9 1,1 1-361,-4-2 0,-1-1-508,6 1 0,0-2 843,-1-13 1,2 1-29,9 14 1,1 0 412,0-16 0,1 3 647,13 6 335,13-2 491,-33 31-1085,35 7 1243,-26 5-77,18 3-688,-13 18-1660,1-14 1087,1 50-2618,-6-31 853,-8 13 1,-2 2 131,-1 3-1383,-4 15-65,0-17-470,-24 1 1773,18-1 1045,-44-3 0,28 0 0,-23-3 0</inkml:trace>
  <inkml:trace contextRef="#ctx0" brushRef="#br1" timeOffset="85164">4958 6809 25348,'0'39'-6295,"0"-6"4076,0 7 1065,0-5-204,0 3-147,0 4 121,0 0-13,0 3 997,0-2 1,0 0 0,0-1 0</inkml:trace>
  <inkml:trace contextRef="#ctx0" brushRef="#br1" timeOffset="85338">4775 7309 23279,'0'-21'-5396,"0"2"3268,18 4 4457,-14 2-2572,30-2 1999,-8-6-1576,9 6-119,6-3-1108,-6 8 1518,3 4 1,4 1-1,2 3 1</inkml:trace>
  <inkml:trace contextRef="#ctx0" brushRef="#br1" timeOffset="85601">5560 7087 24808,'-11'17'-1965,"8"4"-875,-8-13 4519,11 8-3410,0-1 547,15 2 484,-11 3-332,10 2-728,0 19 73,-10-8 1125,10 28-1669,-14-21 2051,0 13-360,-28-14 912,21 0-284,-18-20 1,-5 0 396,-6 32 0,-12-14 1,0 7-1</inkml:trace>
  <inkml:trace contextRef="#ctx0" brushRef="#br1" timeOffset="86098">6735 6473 25168,'0'-17'-6026,"-17"3"5258,-9 6 1572,-25 27 1734,7 4-1943,20-1 1,1 5-517,-3 8 0,2 2-118,5-8 1,2 2-193,-1 12 1,-1 5 0,4-4 483,6-10 0,1 1-415,-5 27 1,9-2-1225,29-11-1043,-8-14 1,4-3-744,31 0 3112,-10-11 0,1-4 1,14-5-1,-17-7 1,0 1-1</inkml:trace>
  <inkml:trace contextRef="#ctx0" brushRef="#br1" timeOffset="86347">7182 6947 24539,'-23'-7'-1845,"2"2"1244,-6 21 2121,-8-12-801,30 28-2428,-29-28 2311,21 30-1288,-4-11 356,8 14-304,35-5-787,9-15 22,13-7 783,1-10 1923,-12 0-1538,-1-14 1873,10-6-641,-15 1 276,7-27-152,-27 28-1075,-1-24-1618,-10 19-928,0 3-450,-21-2 2430,16 3 0,-37 0 0,15 2 1</inkml:trace>
  <inkml:trace contextRef="#ctx0" brushRef="#br1" timeOffset="86533">7420 6157 23819,'-22'47'-2845,"-17"1"3109,34-6-2399,-37 5 2462,36 1-2212,-31 4 1787,33-16 1,4 2 0,-17 19-1,17-20 1,0-1 0</inkml:trace>
  <inkml:trace contextRef="#ctx0" brushRef="#br1" timeOffset="86798">8330 6276 26068,'-22'47'-2795,"4"-8"1707,18 10-1111,0-6 969,-10 3 930,7 5-477,-7-1 354,10 3-1713,0-3 721,0 1 48,0-3 782,0-14 0,0 1-44,0 13-256,0 12 245,0-24-114,0-5 124,-25-3 1076,19-5 1,-43-5-1,19-2 1</inkml:trace>
  <inkml:trace contextRef="#ctx0" brushRef="#br1" timeOffset="86903">7967 7147 22740,'-25'-19'-4291,"-2"-12"1646,11 10 1095,2-20-219,11 5 472,20-17 1134,19 18 390,9-6 0,6 0 0,-13 17 0,0 1 0,14-14 0,1 0 0</inkml:trace>
  <inkml:trace contextRef="#ctx0" brushRef="#br1" timeOffset="87481">8753 6092 23459,'-15'-5'-620,"11"16"-1018,-12 13 1816,16 12-934,-1-3 1,2 1-591,14 15 719,-13-14 1,0 1 188,12 6 1,0-1-1711,-11 21 1524,9-8 0,0 0-446,-9 5 428,2-22 1,0-1 342,-5 10 274,0-5 490,0-5-64,0-6 151,0-5-296,0-7-1901,0-2 1627,0-27 104,16-10 1129,-13-16-1010,31-5 1123,-13-5-519,0 13 484,10-18-240,-13 35 777,11-9-115,-8 24-1072,-4-6 1588,0 23-3389,-6 7-177,13 20-154,-9-6-170,16 12-178,-11-21-204,19 10 313,-13-24 86,11-1 2166,5-12 1509,-8 0-61,23-16 834,-25-8-644,14-22-398,-27 5-921,2 0-114,-15-1-1150,-3 13-692,-2-14-629,-18 25-80,13-2-278,-26 14 1794,26 21-123,-10 11 491,14 12-244,0 3-212,21 9-704,-16-11-290,12-7 1,5-2-206,6 4 1356,8 4 0,4-19 0,-12-3 0</inkml:trace>
  <inkml:trace contextRef="#ctx0" brushRef="#br1" timeOffset="87731">9363 6237 23549,'0'-21'-5126,"0"3"3357,0 2 885,25 3 3763,1-4-1493,3 5-88,13-2-565,-16 10-860,18 2 1293,-10 2-2358,-1 31 1153,-12-23 1,-5 36 0,-7-28 0</inkml:trace>
  <inkml:trace contextRef="#ctx0" brushRef="#br1" timeOffset="87871">9952 5833 22830,'12'-8'2478,"-1"2"-1676,-1 6-1375,0 0-310,-4 24-4975,-1 21 5527,-4 14 1,-1-21 0,0 0 0,0 26 0</inkml:trace>
  <inkml:trace contextRef="#ctx0" brushRef="#br1" timeOffset="88548">10563 6478 24898,'0'-15'-6025,"0"2"3986,0 5 2234,0 1-654,0 22 124,0 11-59,19 12-59,-7-6 0,0 1-1837,11 11 2104,-3-13 1,-4 1-436,-11 11 430,26 0-50,-28-4-24,22 10-278,-16-16 713,7 10-268,-9-25-876,-3 0 1105,-4-36-30,0-31 230,0-4-289,0 16 1,0 2 500,0-10-35,19-3 1011,-15-12-743,32 18 1012,-31-7-1520,26 23 1456,-15 13 96,15 3 378,-5 32-2057,10 14-813,-11 11-81,7 8-478,-13-23 1,0 0-177,11 17-667,-3-9 1,2-3-1301,7 1 2928,14 5 1,-12-25-1,1-4 1</inkml:trace>
  <inkml:trace contextRef="#ctx0" brushRef="#br1" timeOffset="88903">11662 6496 24359,'-22'-18'-3415,"-5"3"2922,-23 7 1507,4 4-174,10 23 727,6 8-1104,19 11-1265,1 17-549,10-19 1103,16 26-985,-12-29-565,32 14 90,-10-27-121,20-3 994,-9-12 1604,-4-5 402,-5-19 733,-8 14 657,5-51-1488,-16 33-634,-1-18 0,-2-2-502,-5 6-660,4-29-458,-5 43-415,0-3-218,0 37-241,0 9 1133,0 16 430,15 2-1658,-11 5 836,27-8 144,-26 8-284,25-17 1454,-27-3 0,26-3 1,-9-2-1</inkml:trace>
  <inkml:trace contextRef="#ctx0" brushRef="#br1" timeOffset="89421">12077 6462 23999,'0'40'-5666,"0"-6"3537,0 1 1065,0-4 426,16 15-676,-12-10 887,26 9 19,-26-16-1422,18-4 1787,-20-4-141,15-1 4,-8-10-18,4-2 1022,-3-8 720,-3-22-761,0 16 1192,3-41-1712,6 8 643,-2-13-590,-3 15 1,0 1 271,3-8-452,-3 10 0,-1 2-1027,2-1 1293,3-4-1057,-3 22 1737,-5 6 17,8 5 616,-9 25-2688,10 8-50,-10 11 130,6 2-368,-2 1 126,-2-11-559,5 5-260,-7-11-590,5-15 3121,-6 0-782,5-11 2079,-3-16-561,4 12 1407,4-48-1602,-5 28-421,2-9 1,-1-2 476,1 2-389,8-15 963,-11 32-2298,2-10 628,-5 24-34,2-7 812,-1 9 20,5 18-1831,-2 11-851,15 29-740,-10-7 2301,8-6 0,2-1 1,1 0-1,-3-10 0,0 0 1</inkml:trace>
  <inkml:trace contextRef="#ctx0" brushRef="#br1" timeOffset="89733">10937 5791 24179,'-4'13'-3683,"23"3"1426,10 13 790,14-13 1926,-1 13-2181,14-11 1337,-9 9 433,-5-12 0,1-3 0,10 2 0,-18-6 0,0 1 0</inkml:trace>
  <inkml:trace contextRef="#ctx0" brushRef="#br1" timeOffset="89899">11723 5671 23099,'0'-6'-6385,"25"1"9506,-5-2-2081,27 0-848,-6-1 1,8 0-1,3-1 1</inkml:trace>
  <inkml:trace contextRef="#ctx0" brushRef="#br1" timeOffset="90631">14015 6708 23909,'21'-26'-322,"0"0"1,15-19-44,3-6 144,-8 4-202,3-4 272,-2-5-9,-15 27 0,0 0 0,-3-1 1,0-1-245,4-12 1,-2-2 79,-8 11 0,0-1-73,5-21 0,-2 1-120,-9-8 447,3 14 1,-4 2-776,-24-3-686,17-8 296,-34 21 549,23 13 206,-2 2 227,-9 16 1143,24 42-819,-21-6 331,22 2 0,4 4-46,-7 10 1,1-1-192,5-7 1,0 1-282,-1 7 0,0 5 0,3-4-157,8-3 1,3 0-254,-5 4 1,1 3-1,1-5-668,2-5 1,3-1 311,9 9 1,0-1-1513,-1 8 1472,0-31 1,3-2 973,13 14 1,3-7 0,2-7-1</inkml:trace>
  <inkml:trace contextRef="#ctx0" brushRef="#br1" timeOffset="90965">14858 6322 25258,'-23'-15'-3134,"-6"5"3234,-22 5 663,5 23 1212,8-14-1338,11 48-1210,14-29 163,7 29-1145,6-20 743,0-2-509,24-1-410,3 5-964,3-12 676,28 3 1898,-37-17-87,41-3 1427,-37-25 582,6 16 193,-13-48-1262,-10 32 759,0-41-1419,-8 31-514,0-17-384,0 22-614,0 27-362,0 20-462,0 23-11,20 18-197,-14-23 544,33 13 1892,-23-20 1,17-3-1,-6-3 1</inkml:trace>
  <inkml:trace contextRef="#ctx0" brushRef="#br1" timeOffset="91330">15368 6352 24089,'-18'23'166,"3"6"-1558,15 14-1067,0-2 930,0-10 509,18 1-261,-14-1 524,14-2-1254,-2-1 142,-13-5 619,13-2 788,-4-2-495,-3-9 886,12-20 2717,-3-20-1342,-3-11-715,-4 8 0,1-1 418,5-11-380,-4 4 0,0 0 359,7-6 98,-4 6 0,1 1-214,3 7-2075,15-7 1600,-18 34 1309,10 24-1972,-11-13 130,7 54-2099,-10-33-398,-2 19 1,-1 4 2340,-1-8 0,3 23 0,-7-35 1</inkml:trace>
  <inkml:trace contextRef="#ctx0" brushRef="#br1" timeOffset="91564">14645 5971 24359,'0'-25'-4857,"0"0"3179,19-3 2972,13 8-193,-3 4 0,2 2 520,22-1-710,5-3-386,-15 9-952,-2 3 1236,1 3-73,-3 2-1605,-2 1 764,-1 0 1,-5 0 0,0 0-1</inkml:trace>
  <inkml:trace contextRef="#ctx0" brushRef="#br1" timeOffset="91764">15425 5632 24179,'8'-6'3048,"11"1"-1989,-6 5-1456,17 15-1407,-11 2-122,23 15 419,-12-16 561,2-3 0,1-2-809,9-9-119,21 9 1825,-18-11 1,2-19 0,0-5-1</inkml:trace>
  <inkml:trace contextRef="#ctx0" brushRef="#br1" timeOffset="92265">17158 6162 24718,'-8'-37'-8021,"-2"5"5250,6 8 2190,-2 12-125,4 25 1273,1 7-281,1 22-385,15-3 1,3 1-2173,-10 13 2174,25-3 1,2-2 444,-12-8-208,7-13 0,4-3 883,-1-8-580,11 0 424,-12-16 1104,-1 0 210,2-22 338,11-16-1076,-9-12-1692,-10 8 0,-2-1-176,3-16 390,-10 9 0,-2-2 1,-1-9-1,-7 23 1,-1-1-1</inkml:trace>
  <inkml:trace contextRef="#ctx0" brushRef="#br1" timeOffset="92615">18162 6043 24539,'0'-30'-4677,"-18"2"1464,13 5 1485,-24 9 2497,26 28-731,-9 17 383,31 13-1477,-14 5-730,39-8 1912,-23 2-302,23-1 434,-17-14 0,-2-1-838,15 14 750,-9-10 1,-1-1-463,-1 0 1173,3 4-594,-23-17-928,-3-4 539,-6-2-48,-27 1 2128,5-5-1831,-12-1 0,-4-2 192,-12-1-493,15-1 1,-2 0 554,-19-2 0,2 0 1,0 0-1</inkml:trace>
  <inkml:trace contextRef="#ctx0" brushRef="#br1" timeOffset="93069">19685 5836 25528,'-53'0'1349,"10"18"523,1-14-1735,12 37-1044,2-20 1053,1 21-934,3-5 77,0 21-459,11-11-181,6-7 0,3 0-1811,4 5 184,27 12-505,-20-24 3194,22-16 1,4-3 0,-5 11 0,31-2 0</inkml:trace>
  <inkml:trace contextRef="#ctx0" brushRef="#br1" timeOffset="93364">20218 6022 24988,'-22'-10'-2257,"17"1"-1547,-33 6 5356,20 1-704,-1 19 73,-7 12-532,23 9-1281,-9 26-439,12-22 752,6 3 1,5-2 386,21 0-652,-12-11 0,3-4-795,26-7 854,-7-10 459,14 0 1384,-13-9-435,-8-7 0,-3-7 1575,-10-18-1533,-3 1 1,-4-1 325,-14-21-1364,-6 15 1,-6 1-1556,-25-7 401,5 7 1,-4 3 537,6 15 1,-1 2 791,0-4 0,1 2 0,-11 0 0,2 3 0</inkml:trace>
  <inkml:trace contextRef="#ctx0" brushRef="#br1" timeOffset="93848">20873 5921 24269,'-47'0'539,"-1"0"-449,0 0-90,21 22 188,-10-16 171,33 41-2075,-19-12 1394,21 11-1286,-5 15 161,31-28-422,-18 7-108,39-18 876,-40-5-1389,43-8 3364,-14-3-725,13-6 1370,7-15 383,-25-15-1093,-4-7 1,-1-4 590,-3-21-1501,-6 8 1,-3 0 1225,-6-6-1394,-4 8 0,-1 0-615,-1-13 685,2 9 0,-4 0-773,-7 22 0,-2 2 313,9-11 1,-1 0 187,-6 4 0,-2 3-759,0-16 879,10 16 1,-1 2 108,-9 5-414,11 4 718,0 35 279,0 23 80,0 13-414,8-3 0,1 1 152,-4 18-439,8-2 1,3 0-201,-10-22 0,0-2 337,1 15 1,0-2-465,3-15 1,-1-1 15,-8 1 1,0 0-64,9-2 0,-1-1-643,-6 32 436,16-5 796,-10-4 0,8-6 0,-3-3 0</inkml:trace>
  <inkml:trace contextRef="#ctx0" brushRef="#br1" timeOffset="94149">21253 6258 24269,'20'-9'2376,"6"-5"-1733,12 9-857,2-7 565,-8 0-1,5-2 70,-1-2-343,1-3 581,15-12-829,-16 7 63,-9 1 1,-2-1-173,-3-3-581,1-22-14,-18 19-479,-23-20-1283,13 21 1700,-26 3 1,-1 2-563,21 4 716,-19 4 0,-3 5 149,10 6 570,-18 24 1461,8 14-196,15 13-72,7 6-948,11-8-1452,-2-8 1,4 1-267,26 18 1354,-10-6 0,4-2 0,4-20 0,3-2 0,0 9 0,-1 0 0</inkml:trace>
  <inkml:trace contextRef="#ctx0" brushRef="#br1" timeOffset="94714">22567 5180 24988,'-6'-21'-7535,"0"1"4934,1 9 1573,-4 4 1757,2 31 249,-3 22-552,4 17-334,3-11 0,0 0-881,1-16 0,0 0 1097,1 27 1,0 0 12,1-26 1,-1-1 15,1 9 1,0 1-465,0-5 0,0-3-516,0 19 284,7-14 1,0-2-413,-3-1 403,10 16-354,-14-32 422,0-1-258,0-15 471,0-29 177,9-24 332,-7-5-80,7 11 1,1 1 332,-4 0 216,10-12-115,-7 23-85,0 3 26,0 7 370,6 7 570,-3 5 314,11 28-2522,-9-4-17,7 24-970,-5-6-159,1 2-699,1 8 276,-4-16 0,0 1-2336,9 18 3939,-7-19 1,1-3 0,9 7-1,4-4 1</inkml:trace>
  <inkml:trace contextRef="#ctx0" brushRef="#br1" timeOffset="94964">23372 5495 26068,'0'-12'-4857,"0"1"2729,0 24 1243,0 31 247,0 3 380,0-13 0,0-1-226,0 11 76,18 1-2178,-13 2 1941,29-2-114,-30-2-47,23-3-839,-16 7 684,12-16-1153,-9 10 458,-3-27 1689,-7-1 1,-4-10-1,0-2 1</inkml:trace>
  <inkml:trace contextRef="#ctx0" brushRef="#br1" timeOffset="95081">23257 5802 23549,'0'-32'-6205,"0"0"3986,0 4 1155,20-12 1929,-14 13-826,22 6 1,4 3 1009,-6 1-822,11 8 1,3 2 0,0 3-1,14 3 1</inkml:trace>
  <inkml:trace contextRef="#ctx0" brushRef="#br1" timeOffset="95665">23935 5695 24718,'-21'20'2065,"4"8"-3412,15 7 1,4 2-1347,-2 12 1964,0-10 0,0-1-333,0-4 277,11 15-255,-8-26-793,8 2-578,-11-14 1567,8-6 1054,-2-24 335,8-13 84,-5-12-353,-1-3 612,0 8-271,0-1 442,1 0-663,-1 2-444,0 2-234,2 3 499,1-3 170,-1 14 326,3 3 187,-5 15 844,6 20-2125,-7-12 688,4 35-1291,0-2-130,-4 12 688,-2-13 1,0-1-652,-1 6-233,3 24-961,-3-34 2103,4 8-938,-6-27 1259,3-1-284,-3-11 2006,3-23-1205,-1-6-384,5-7 0,0-4 406,3-10-298,3 8 1,1 2 749,3 4 448,13-18 489,-12 28-1932,11 0 1216,-14 17 335,5 5-107,-8 4-454,1 21-2176,0-16 167,-3 24 0,-2 6-1295,5-6 176,0 14 1,-2 2-1601,2 4 1510,-5-16 1,0 0 1430,4 13 1,0-3 0,1 0 0</inkml:trace>
  <inkml:trace contextRef="#ctx0" brushRef="#br1" timeOffset="96015">24845 6069 24898,'0'-20'-5935,"0"1"3896,0 5 1155,0-9 605,0 4 123,0-9-58,19 5 1523,-14-5-2473,31-17 2491,-12 9-122,-2-16-569,-4 23 1,1 1 569,-1-20-627,-2 5 0,-1 0 260,2-12-930,-9 5 1,-2-1 140,-5-11-204,0 19 0,1-6 1,-1 5-287,0 10 1,-2 1-114,-7-28 0,-5 3-1003,-8 15 347,-17-7 330,7 35 1131,16 23 1609,-4 16-566,17 24-1276,-6 2 280,8 9-214,0-26 0,0 2-420,0 17 1,0 2 51,-1-12 0,2 0-781,5 4 1,4 3 0,0-5-1056,3-5 1,3-1 295,6 10 0,2-2 1731,-4-16 0,0-2 1,12 25-1,0-4 1</inkml:trace>
  <inkml:trace contextRef="#ctx0" brushRef="#br1" timeOffset="96164">25632 6004 25888,'12'0'180,"6"0"-270,-8 0-990,7 0 451,-8 0-271,2 0-1798,0 0 2415,-2 0 1,2 11-1,-1 4 1</inkml:trace>
  <inkml:trace contextRef="#ctx0" brushRef="#br1" timeOffset="104298">4917 8773 23639,'-18'-19'-5012,"-1"2"3629,6 0 247,-1 2 534,3 2-19,2 3 255,2 3 204,3 4-685,-1 1 1884,2 21-842,-2-14 1478,3 57-1691,0-31 139,1 1 1,0 5-64,1 0 0,0-1-459,0 20-559,0-7 1,0-1-894,0 6 979,0-10 1,0-2-1344,0 3 1415,0 9 780,0-25 1,0-4 0,0-3 0</inkml:trace>
  <inkml:trace contextRef="#ctx0" brushRef="#br1" timeOffset="104448">4595 9356 22650,'0'-30'-5217,"0"6"3089,0 1 1064,18 5 2862,-14 0-2010,36-1 2141,-18 0-1195,21 1-269,-4 1 149,25-3 589,-14 5-816,-15 7 1,0 1-1,16 1 1,3 2-1</inkml:trace>
  <inkml:trace contextRef="#ctx0" brushRef="#br1" timeOffset="104697">5380 9079 22290,'-18'12'2102,"18"-10"-5410,3 21 124,10-12 2240,-13 13-146,11-2-170,-8 23 637,8-7-225,-18-1 1,-3 2-598,5 13 1324,-23-5 1,-6 2 212,19-18 1,-1 0 47,-18 11 1,-2-1-1,12-11 1,2-1-1,-2 1 1,1-1-1</inkml:trace>
  <inkml:trace contextRef="#ctx0" brushRef="#br1" timeOffset="105549">7050 8029 23009,'-33'-10'-929,"-2"4"0,1 5 1460,5 18 361,-14 1 0,-1 5-717,19 2 0,2 4-357,-19 21 1,1 4-46,17-18 0,3 1-8,-7 15 0,2 0-142,10-13 1,3-2 59,3 1 0,1 0-281,4-3 0,0 2-350,1 13 1,4-2-121,10-12 1,4-1 96,1 20 0,5-3-182,2-23 0,3-3 14,11 14 1,-1-3-486,11-2 1638,-14-15 1,-1-2 0,15-1 0,0-3-1</inkml:trace>
  <inkml:trace contextRef="#ctx0" brushRef="#br1" timeOffset="105881">7265 8844 22740,'0'-14'-5846,"0"-1"3717,-15 8 2623,11 20-651,-10 12 869,14 12-1457,0 0 186,0-8-947,16 0 1039,-12-2-722,45 13 274,-22-18 458,20 4-150,-16-21 1720,0-24 893,-7 14-36,7-37-104,-14 23 166,-1-22-1216,-5 11 307,-1-12-1290,-6 11-926,0-2-598,-3 12-120,-1 34 592,0 9-254,0 38 748,0-10-87,-1-15 0,2-2-1066,15 5 1669,-13 9 0,28-22 1,-13-3-1</inkml:trace>
  <inkml:trace contextRef="#ctx0" brushRef="#br1" timeOffset="106103">7958 8685 21750,'18'31'-8274,"-4"-2"5249,-1-11 2209,-9 2 7,19-4 854,-16 1 1,9-8 0,-7 1 0</inkml:trace>
  <inkml:trace contextRef="#ctx0" brushRef="#br1" timeOffset="106418">8155 7672 23369,'-40'18'2758,"-5"13"-2736,5 13-528,18-17 0,0 0-166,-14 24 296,17-23 0,1 1-414,-1 1 1,1 1-111,1 2 0,0 0 779,2 0 0,0 0 1,2 0-1,1 1 0,1-1 1,0 0-1</inkml:trace>
  <inkml:trace contextRef="#ctx0" brushRef="#br1" timeOffset="107048">8577 8686 23099,'-20'0'271,"3"0"-272,4 18-570,-3 7 128,4 12-527,-6 27 224,9-17 304,3 0 1,1 2-956,1 14 639,3-6 0,0 2-23,0-24 1,2-1 39,7 11 0,0 1 66,-6-4 1,0-1-14,15 16 350,-9-13 0,-1-2 260,-3-3 675,12 11-1177,-16-32 544,0-19 252,-17-24-308,12-15-143,-9 7 0,-3-2 112,2-15-80,6 15 1,1-1-46,-4-23 268,5-2-108,6 28 0,0-1-25,-4-17 1,2-1 322,11 11 1,2 0 27,-2-3 0,1-3 1,2 5 446,7 5 1,3 2 61,9-17 0,3 4 855,10 4-608,-14 20 0,1 5 1024,11 6 404,-4 7-711,0 4-448,3 24-1231,-10-16-330,-11 21 0,-2 4-1400,-5-9-252,1 43-276,-11-35-167,-1 9 539,-20-8 1316,-4-10 307,-24 9 584,10-22-189,-11 6 422,19-13 1,5 2 0,14-3-1</inkml:trace>
  <inkml:trace contextRef="#ctx0" brushRef="#br1" timeOffset="107447">9138 7804 22650,'15'0'1708,"0"41"-7675,-3-11 4992,-4 14 0,-1 4 97,2 11 461,-2-3 0,0 1 194,-2-20 1,-1-1 29,1 12 1,0 0-648,-3-14 0,1-1-903,2 30 2280,0-2-308,-2-22 1,-1 0-97,3 16-65,-2-14 0,-1-2 35,0-2 5,2 5-108,-3-23 200,0-4-233,-1-5-188,1-6-365,1-1-6,7-21 1518,1 13 1383,16-50-1273,-5 29 241,11-32-95,-7 21-6,3 2 698,-2 3 36,10-1-1183,-10 17-921,13 1 1657,-18 15-1197,3 15-732,-7-12 470,-3 38-1965,2-18 1030,-6 9 1,0 3-1279,7 11 351,-2-7 0,1 0-2076,6 7 932,10 8 1229,-6-23-390,4-4 2514,4-8 1,2-8 0,3-5 0</inkml:trace>
  <inkml:trace contextRef="#ctx0" brushRef="#br1" timeOffset="107781">10257 8686 24089,'0'-20'-5936,"0"1"3718,-21 4 1837,16 4-1478,-43 5 3314,31 21 76,-13 12-536,11 24-1803,17-7 637,7-9 0,1-2-458,-1 0-218,31 15 1142,-12-30-1461,16-8 673,1-2 208,-18-29 1105,7 15 1365,-27-40-1056,18 10 528,-19-13-672,5-15-858,-7 28-1251,0-17-210,0 29-275,0-3-234,0 40 1613,0 28-1597,15 9 556,-11 15-145,30-25 603,-29-1-506,36-2 1348,-21-4 1,20-4-1,-9-3 1</inkml:trace>
  <inkml:trace contextRef="#ctx0" brushRef="#br1" timeOffset="108230">10925 8646 24359,'0'-23'-5756,"0"2"3627,0 5 1065,0 3 695,-15 5 771,11 20-119,-10 15 288,14 13-2078,20 9 1167,-10-15 1,-1-1-103,15 21 48,-10-18 0,-2 2 129,-4-2 1,0-1-676,7 18 352,-3-14 0,-4-1-742,-6-1 1322,6 11 475,-8-29 65,0-1 167,0-12-81,-18-4 1519,-4-20-1280,-18-6 23,17-12-1178,-11-4 453,29 6-665,-22-7 96,24-3 210,-7-7-838,8 10 0,4-1 1020,6 9 0,2-1-47,3-24 0,3 1 621,2 24 1,2 2-53,1-8 0,0 2 760,10-2 469,1 8-46,-2 11 607,-1 8-181,-4 7-640,-4 4-199,-2 17-2141,-2 9-355,-5 22-560,-3-4-184,-6 2-92,-3-12-211,0-1 326,0-3-304,-21 6 1965,3-12-996,-21 2 1965,23-13 0,-16-6 1,13-2-1</inkml:trace>
  <inkml:trace contextRef="#ctx0" brushRef="#br1" timeOffset="108397">11050 7574 23369,'-50'21'909,"24"1"0,2 2-1449,-15 0-382,9 13 1,1 5 753,9-14 1,0-1 0,-6 12 0,2 1 0,-3 19 0</inkml:trace>
  <inkml:trace contextRef="#ctx0" brushRef="#br1" timeOffset="109019">12175 8225 25978,'-37'0'-23,"3"0"1,17 0-1,5 0 1</inkml:trace>
  <inkml:trace contextRef="#ctx0" brushRef="#br1" timeOffset="109135">12193 8772 24269,'0'9'174,"-14"-2"1,10-3 0,-11-3 0</inkml:trace>
  <inkml:trace contextRef="#ctx0" brushRef="#br1" timeOffset="110298">12968 9476 23999,'10'-23'-927,"-4"9"-209,-2-3 103,-4 11-416,0 1 483,0 0 275,-15 4 1576,-2 14-720,-20 9 1077,6 9-463,-8 7 206,2-1 726,-4 7-1022,19-20 1,-2 2 61,-11 15 1,-1 1-761,8-9 0,-1 1-155,-2 3 1,-3 4-1,4-4-181,1-3 1,2-2 260,-7 10 1,1-2-118,-9 9 49,7-6 16,5-5 104,2 3-238,11-15-1,2 8-177,12-20-476,26 5-194,-17-11-463,50 0 1567,-29-5 118,33 0 5,-10-1-459,-10 2 0,1 0 29,21 4-322,-9 1 1,0 3 300,6 8 529,-20-6 0,-2 2 0,12 14 0,0 1 0</inkml:trace>
  <inkml:trace contextRef="#ctx0" brushRef="#br1" timeOffset="111269">13478 9479 23279,'-3'-12'-7529,"0"-1"5396,3 0 1620,0 0 462,17 0 2402,-12 0-2056,30 1 1506,-31 2-2458,33 3 3136,-14 3-119,16 2-587,-17 17-1324,5 7-1996,-17 11 328,4 24-2035,-7-12 2073,-7-1 1,0 1-1456,0 15 910,-10-7 1,0 0 1514,6 11 1,-14-24 0,-4-2-1,-3 14 1</inkml:trace>
  <inkml:trace contextRef="#ctx0" brushRef="#br1" timeOffset="111401">13555 10315 20199,'18'2'0</inkml:trace>
  <inkml:trace contextRef="#ctx0" brushRef="#br1" timeOffset="111983">14373 9921 24629,'0'-4'-6566,"-13"1"7706,10 15-1974,-11 17 867,14 8-1049,0 12 226,0-5 445,8-8 0,1 2-1773,-5 23 2019,3-10 0,2 0-1434,4 8 1196,-12-8 0,2-1-608,17-5 693,-19-9 1,-1-3 602,7-10-193,-7-1 274,0-15-324,0-41-37,-17 11-314,15-17 0,0-4 135,-32-6-77,30-3 1,3-2 93,-7 18 0,-1-1 272,8-15 0,2 0-212,-1 11 0,0 2 76,0-3 0,0 0-104,-1 1 1,2-2 459,11-14 1,1-1-208,-12 17 1,4 0 279,13 1 1,8-1-1,-4 5 841,2-19-631,5 25 1,1 4 932,0 2 168,-1 9 436,-3 7-24,5 5-616,-11 2-595,3 27-1949,-16 6-664,-1 32-201,-6-13 134,0 4-320,-16-2 336,12-13-1139,-30 18 1077,29-30 2130,-27 5 0,18-22 0,-13-2 1</inkml:trace>
  <inkml:trace contextRef="#ctx0" brushRef="#br1" timeOffset="112397">14963 9095 23999,'5'37'-6005,"-1"-5"3592,-2 7 1493,4 16 303,-2-9 142,4 19 15,-2-16 233,2 4-1644,-2 0 1851,0-13 0,1 0-147,2 18 166,-1-9 1,1 0-233,0 2 167,-3-12 1,-1-2-105,2-2-185,-1 4 74,-3-23-25,0-5-70,0-6 143,5-3 1611,0-22-355,12-11 397,-5-12-833,0 9 1,2 0 838,4-10 115,6-14 92,-2 9-413,-7 16-1208,5-7 485,-12 28-106,-1 0 423,-4 12-179,0 42-1821,0-15 308,-2 12 0,0 4-1345,3 3 523,-1-6 1,0 1 1334,3 8 0,7 12 1,-4-22-1</inkml:trace>
  <inkml:trace contextRef="#ctx0" brushRef="#br1" timeOffset="112835">15758 9805 23819,'0'11'-6386,"0"12"4258,0 20 1064,0 5 425,0-6 447,-1-6 1,2 0-108,17 20-62,-16-18 1,1-1-1358,14 13 1054,-3-2 110,-10-2 493,20 9-597,-21-16 1486,13 10-825,-15-27 290,4-2-670,-5-38 951,-16-29-668,12-9-5,-11 7 0,0-1 191,12-11-124,-4 13 1,-2-8-1,2 5 205,6 8 0,0-2-175,-3-12 1,-1-7-1,5 8 370,12 13 1,2 2-208,-4-3 0,-1-3 0,4 6 543,9 7 1,3 3 171,5-15 0,1 5 923,8 5 56,12 3 527,-6 22-31,-13 7-644,11 17-1085,-29 13-1992,3 27-488,-16-4 588,3 8-490,-30-12 486,20 2-27,-19-24 1,-3 2 1223,8 9 1,1 0 0,-5-8 0,-2 0 0,1 7-1,-1 0 1</inkml:trace>
  <inkml:trace contextRef="#ctx0" brushRef="#br1" timeOffset="114597">14577 11873 23099,'-24'21'95,"5"22"-1973,-19-22 3342,21 22-2809,-11-9 1411,24 1-1353,-24 2 1374,25 0-1537,-8-1-312,11 0-154,0-3 1241,24-3 1,-17-2 0,17-2 0</inkml:trace>
  <inkml:trace contextRef="#ctx0" brushRef="#br1" timeOffset="114948">15413 11936 23549,'0'-17'-5396,"-26"1"4619,-2 5 1098,-29 3 740,15 6-198,-14 19 479,25 7-625,-9 10-620,19 2 850,9-6-593,4 0-612,8 15-1090,0-11-72,21 17-1510,13-27 2355,-3-9 0,2-3-119,24-4 888,1-3 555,-16-5 334,-1 0 513,-5-20 483,8-10 617,-18-11-2301,-10 11 1,-3-1-518,-5-10-405,-5 4 1,-1 0-916,-2-6-154,-19-14-616,-2 12-482,-1 14 253,-12-7 1334,16 23-2098,-14 3 2004,9 9 1638,10 18 1,6-11 0,7 12 0</inkml:trace>
  <inkml:trace contextRef="#ctx0" brushRef="#br1" timeOffset="115614">16147 11888 23909,'0'-17'-6386,"0"-1"4258,-21 3 1742,16-1-1505,-31-1 2326,14 7-63,-29 0 547,16 31-385,-6 8 1229,20 14-796,11 17-963,0-23 1224,10 25-1948,24-29-288,-18 8-501,39-14-4,-16-13 479,23 2 1260,-10-15 990,-3 2-268,-14-27 622,-2 18 869,-2-44-1298,-3 27-281,-3-28-834,-1 7-154,-7 9 1,-2-2-888,3-23 615,-5 6 1,0 0-126,-2 20 0,-1 1-328,0-10 0,0 0 263,0-16-707,0 4 902,-16 5-499,13 2 460,-13 7-473,16 6 748,-11 2-575,8 14 639,-8 2-253,11 28 348,0 20 584,15 12-685,-14 0 1,2 2 257,10-12 1,1 1-316,-12 30 0,-1 3 225,11-26 1,-1 1-512,-9 4 1,-3 4-1,3-4-19,8-5 0,1-2-72,-10 10 0,1 0-422,10-7 1,1-3-32,-3 17 954,-1-23 0,2-2 0,2 2 0,-2-4 0</inkml:trace>
  <inkml:trace contextRef="#ctx0" brushRef="#br1" timeOffset="115898">16467 12264 23549,'5'-14'-2763,"1"10"5316,-1-27-4529,2 27 3359,0-31-2435,14 3 879,-6-3-83,21-10-37,-13 25 1274,22-16-1276,-12 13 1080,-4 4 0,-1-1-790,7-5 1454,8-6-679,-12-1 101,-9 8-477,-4-18-1065,-12 18-382,-5-13-764,-20 16-69,14-1-483,-28 11 1381,29 5-978,-26 3 1946,13 1 597,-3 20 566,-1 11 140,18 11-1176,-5 5 666,8-5-1835,0 4 1338,0 3-3122,25 1-440,-19-1 1225,20-23 0,3-1 1844,0 20 1,-1-22 0,3-1-1,19 19 1</inkml:trace>
  <inkml:trace contextRef="#ctx0" brushRef="#br1" timeOffset="116519">18023 11868 23009,'0'12'-5576,"0"13"3448,0 21 1154,0 5 335,0-6 213,0 2 286,-1-11 0,2 0-139,11 20-602,-10-11 0,-1-1 811,11 4-407,-2 8 239,-8-25 715,8-6-652,-10-5 154,5-4-640,-4-27 1236,4-14-198,-5-18 10,0-8-223,0 16 0,0 0-101,0-23 281,-1 3 1,2-2-293,7 23 0,1-1 459,2-26 0,0 0-415,-1 26 0,2 1 55,13-19 0,0 2 742,-5 0-432,1 21 1,5 3 933,11 0 538,-9 13 236,15 4-625,-21 33-1880,1-4-102,-11 25-963,-6-8 154,-2 5-422,-3 25-81,-1-16 751,-9-9 0,-4-2-332,-10 4 1250,1-14 1,0-1 173,-1-3 747,-12-3 37,31-13-298,-24-8 0,25 2 0,-9-3 0</inkml:trace>
  <inkml:trace contextRef="#ctx0" brushRef="#br1" timeOffset="116905">18623 11039 22560,'5'-6'-719,"0"2"2035,-3 2-827,4 2 319,-1 16-3507,2 10 1039,2 28 364,0-3-631,-1 7 472,0-10-642,-2 2 332,2 1 840,-4-13 0,0 0 1318,4 18-261,-4-11 0,0-1 45,0 5-48,-1-8 1,0-2 36,-2-4-187,1 14-195,-2-37 200,1-2 82,2-8 718,7-21 316,0-7-638,4-6 0,1-3 356,1-10-412,0 9 0,0 4 697,-1 13 386,4-14-331,-11 30 553,2-9-1253,-7 12 376,2 22-2036,-3-3 159,0 41-313,-2-18-486,2-2 0,0 1 1535,2 9 1,4 15 0,0-22 0</inkml:trace>
  <inkml:trace contextRef="#ctx0" brushRef="#br1" timeOffset="117381">19305 11642 23729,'-16'-12'-4684,"13"19"4767,-13 18 286,16 12-1160,0-2 0,0 1-263,0 14 692,-1-14 0,2 1-55,8 2 0,1-1-1677,-5 21 1813,10-11 1,2-2-1379,-3 2 872,-7-12 0,2-2 391,11-4 535,-17 11-280,6-45 2585,-9-10-1946,-16-22-795,12-28 767,-27 18-564,28 14 0,2-3 37,-11-5 0,0-1-15,10 9 1,2-3 79,-4-27 1,-1-2-1240,4 24 1,2-1 1288,4-4 1,1-4 0,3 5 500,3 2 0,1 2-250,-3-11 0,5 3 463,9 16 1,0 4 946,-1-24-640,26 10 809,-12 10-23,1 10 78,-2 9 69,7 6-607,-15 4-243,4 24-2083,-23 11-326,-3 12-715,-6 5 198,0-8-264,-28 2 1410,9-9 0,-3 0 194,-4-7 0,-4-1-1224,-11 19 0,0 0 1834,14-19 1,0-2-1,-7 8 1,0-1-1,-12 10 1</inkml:trace>
  <inkml:trace contextRef="#ctx0" brushRef="#br1" timeOffset="131967">12693 14354 23999,'-24'-11'-1790,"2"2"1275,9 3 16,5 0 23,4-1-1528,4 1 1131,17-4 2344,-12-1-2298,47-2 2121,-22-1 100,32 2-79,-13-1-530,-4 7 0,-1 1 1556,8 0-1405,-7 8 0,-5 7-1992,-14 19 184,-4 12-1974,-15 7 1104,-14-12 1,-6 0 793,-2-8 0,-4 2-74,-7 13 1,-4 6-1,1-5 434,-1-8 0,-1 0 531,-1 7 1,-2 5 0,6-5 0,7-12 0,2-2 0,-7 9 0,1-1-1</inkml:trace>
  <inkml:trace contextRef="#ctx0" brushRef="#br1" timeOffset="132098">12578 15274 23369,'24'4'-562,"10"-3"668,-16 1-446,15-2-1857,1-14 2408,-7 11 0,3-11 0,-8 14 1</inkml:trace>
  <inkml:trace contextRef="#ctx0" brushRef="#br1" timeOffset="132785">13888 14145 24629,'-10'-8'-3551,"7"2"-663,-7 1 4984,3 1-628,5 2-911,-6 14 1441,25 3-938,9 1-831,11 16 860,5-14 1775,-6 18-2276,6-5 596,-10-7 1,1 1 559,18 15-836,-9-5 1,0 0 452,2 7-246,-10-7 1,-2 1 63,-4 4-950,3 13 660,-20-19-501,-6 1 431,-3-1 19,-33 21 1291,6-12-221,-12-3 0,-4 1 266,14-15 1,-1 1-441,-5 5 0,-5 4 0,3-4 46,-2 0 1,2 0-96,-14 12 1,1-1-165,11-11 1,2-1 52,0 1 1,1 0 0,-1-1 0,1 1 0,2-1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43:22.46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1642 923 6543,'0'35'180,"-14"1"-997,12-3 0,0 2 817,-12 21 0,13-4 0,2 2 0,-1 10 0,8-22 0,1 0 90,-5 14-90,13-3-90,3-3 270,-15-3-180,29-4 28,-16 11 0,0-17 0,-4 7 0</inkml:trace>
  <inkml:trace contextRef="#ctx0" brushRef="#br0" timeOffset="247">1470 1464 7173,'35'0'360,"10"0"-360,-11 0 0,1 0 90,20 0-1014,-10-4 1,-1-1 923,3 2 0,14-6 0,-17 9 0</inkml:trace>
  <inkml:trace contextRef="#ctx0" brushRef="#br0" timeOffset="480">1985 1452 7713,'-17'9'0,"4"-1"0,13 10 90,17-6-90,-13 2 0,38 0-90,-22 1 135,9-1 0,3 2 44,7 7-1238,13 14 1329,-18-10 0,-4 4-90,-7 0 0,-9 22-90,-7-8-360,-12-3 1,-7 1-1170,-8-15 0,-3 0 1529,-1 10 0,-4-1 0,-7-8 0,-2-2 0,8 1 0,-1-1 0</inkml:trace>
  <inkml:trace contextRef="#ctx0" brushRef="#br0" timeOffset="1365">3388 964 9961,'-19'-47'2159,"1"4"-1889,1 6-270,2 7 0,2 4 0,2 9 0,2 6 270,4 6-180,0 23 0,4 1-90,1 46 0,17-11-230,-15-14 1,0 4 184,17 12 0,-1 1-343,-15-12 1,-1 2 357,7 6 0,3 4 1,-2-4 29,-2-6 0,0 0-720,-1 10 0,0 7 1,2-8 224,3-14 0,0-2-15,-6 6 1,-1 3-1,-1-8-659,6 9 1169,-5 13 0,-5-37 0,0 1 0</inkml:trace>
  <inkml:trace contextRef="#ctx0" brushRef="#br0" timeOffset="1513">2992 1720 8612,'-29'-51'540,"6"1"-450,3 1-1931,11 2 1751,3 1 90,30-12 90,-1 15-135,11 12 0,5 4 45,17-2-585,-1 10 1,3 3 134,-20 8 1,-1 2-181,15-1 0,-1 2 630,-13 3 0,-2 1 0,1 0 0,0 1 0,1 0 0,-1 0 0</inkml:trace>
  <inkml:trace contextRef="#ctx0" brushRef="#br0" timeOffset="1815">4267 1308 8702,'-54'0'630,"-3"0"-630,12 16 0,0-12 0,15 30-90,3-18 180,1 16 0,4 10-90,9-10 90,3 27 89,10-26-179,29 10 270,12-8-90,17-13-785,-14-8 0,0-3 605,15-4 45,-20-3 0,2-3-45,-2-11 0,-2-1 309,18 6-354,-17-20 0,-3-5 45,-5 6 0,-15-9 0,-6-4 0,-3-3-90,-15 6 0,-6 1 90,-24-4-1035,-4 6 1,-4 5 629,15 15 1,0 2 404,-16-6 0,6 3 0,18 12 0,-4-3 0</inkml:trace>
  <inkml:trace contextRef="#ctx0" brushRef="#br0" timeOffset="2197">5122 1355 8612,'-53'-9'360,"11"1"-360,-7 8-90,13 0 90,0 15 0,5-12 0,2 25 90,2-8-90,14 14 0,0-4 0,31-2 90,-13-8-90,38-2-90,-20 0 0,26-3-180,11-3 180,-12-6 45,-8-3 0,0-2-254,3-1 299,9-22 0,-25 17 0,-13-36 270,1 25 360,-13-27-451,4 17-179,-26-5-90,14 10 480,-31 10-390,33 19 0,-12 17 90,16 10-1260,16 16 1,7-21-270,-2 11 1439,23-18 0,-23-3 0,22-4 0</inkml:trace>
  <inkml:trace contextRef="#ctx0" brushRef="#br0" timeOffset="2546">5613 1263 8432,'-15'-7'0,"11"15"0,-12 13 0,36 20 0,-15-6 0,29 3 90,-30-9-90,25-2 0,-25-2 0,27-2 0,-27-5 0,25-3 0,-14-7 90,9-3-90,-4-24 0,-7 14 180,-3-40 630,-3 11-631,0-11-89,-1-8-180,-1 34 180,-2-12-90,2 29 90,3-9 0,-1 30-90,4-14 0,4 55 0,0-33 0,-2 11 0,1 3-449,3 2-1036,-1-8 1,1 0 1484,2 2 0,6 7 0,-8-20 0</inkml:trace>
  <inkml:trace contextRef="#ctx0" brushRef="#br0" timeOffset="2715">5555 617 9332,'-33'-7'0,"1"2"-90,-11 3 180,13 24-90,-16 12-270,26 16 270,7-11 0,3 2 0,5 17 0,3-18 0,1 0 0</inkml:trace>
  <inkml:trace contextRef="#ctx0" brushRef="#br0" timeOffset="2997">6997 828 11221,'0'-7'0,"-15"2"0,11 27 90,-11 13-180,15 16 179,-1-12 1,2 0-1061,16 17 971,-14-17 0,-1 0-90,15 19-539,-5 2-361,-9-2-135,8-16 1,0-1 45,-9 20 1079,3-22 0,-1-1 0,-4 7 0,0-1 0</inkml:trace>
  <inkml:trace contextRef="#ctx0" brushRef="#br0" timeOffset="3130">6703 1470 8342,'0'-40'-90,"0"1"90,30-14 0,-6 13-180,10 9 0,5 3-1175,12-2 1355,-4 9 0,3 3 0,13 2 0,-22 7 0,0 1 0</inkml:trace>
  <inkml:trace contextRef="#ctx0" brushRef="#br0" timeOffset="3450">7632 1331 7623,'0'20'0,"0"-1"90,0 3-90,0-3 359,0 5-359,17-7 90,-13 5 90,27-3-180,-10-6 90,19 2-90,-5-9 0,2-2 0,-12-4 90,0 0 0,-2-18 270,7-6-90,-11-12 629,5-13-449,-17 18 0,0-21-360,-7 26-270,0-4 90,0 14 90,0 25 0,0 7-2069,14 46 810,7-21 1259,-2-8 0,1-1 0,2-7 0,-2 7 0</inkml:trace>
  <inkml:trace contextRef="#ctx0" brushRef="#br0" timeOffset="3696">7763 796 8252,'21'-16'270,"-16"2"0,34 1-270,-15 6-90,18 2 90,-1 5 0,-18 17 0,8-13 0,-27 29 0,19-29 90,-20 32-180,13-20-1529,-13 27 1619,4-18 0,-5 7 0,-2-11 0</inkml:trace>
  <inkml:trace contextRef="#ctx0" brushRef="#br0" timeOffset="3846">8257 511 8702,'22'-13'180,"5"5"-270,-14 3 180,11 25-90,-14-15-270,1 25 0,-4 7-1349,2-1 1452,-5 4 1,1 2 0,0 18-1,-1 5 1</inkml:trace>
  <inkml:trace contextRef="#ctx0" brushRef="#br0" timeOffset="4258">9668 990 9781,'-62'-19'-90,"2"2"1,7 5-1721,6 3 1810,7 4 311,9 2-311,7 2 443,8 25-443,8 5 0,26 31 90,18-13-743,-3-12 1,3-1 607,-6-14 0,1 0 45,11 14 0,-1-1 0,4 2 0,-11-8 0,-3-1 674,-1 0-314,-6 4-141,-11-13-219,-12-4 90,5 1 90,-29 2 1214,17-3-1349,-25-3 0,-5-1-675,9 1-539,-10-4 0,0-1 1169,3-1 0,-7-2 0,17-2 0</inkml:trace>
  <inkml:trace contextRef="#ctx0" brushRef="#br0" timeOffset="4567">10290 1105 10231,'0'-7'630,"0"-1"-720,-22 2 90,16 1 0,-35 1 0,36 1 0,-37 1 0,15 2 0,0 20 0,-11-15 90,34 48-90,-12-33 180,16 41-180,20-30 90,17 19-90,10-24 45,-10-11 0,1-1-476,10 2 611,14-8 270,-9-3-450,-17-5 0,4-19 0,-23 14-90,-9-43-90,-21 27-855,-8-13 1,-5-1 45,-20 2 989,5 5 0,-1 3 0,0 11 0,-14-1 0</inkml:trace>
  <inkml:trace contextRef="#ctx0" brushRef="#br0" timeOffset="4982">10988 957 10321,'-27'-22'-270,"-17"4"180,23 3 90,-19 8 0,13 21-90,10 15 180,8 13-180,9 2 180,18 10 0,-13-13-90,14-14 0,5 0 0,11 23-90,13-16 90,-18-8 0,-2-1 90,-7-2 270,19 8-270,-36-18 0,11 3-90,-15-10 0,-21 0 0,-11-4-1889,-25-2 630,9 0 1259,4 0 0,15 0 0,2 0 0</inkml:trace>
  <inkml:trace contextRef="#ctx0" brushRef="#br0" timeOffset="5384">11590 1194 9332,'0'-12'359,"-18"-1"-359,14 0 0,-33-2-89,9-4-1,-10 6 90,-10-2 0,20 11 90,-6 2-90,13 24 89,10 8-178,3 12 178,8 0-268,22 3-1,10-10 45,-3-8 0,2-2-421,19-1 376,2-2 0,-18-8 0,0-12 180,-4 5-180,5-7 360,-12-17 360,4-6-180,-19-23-90,-2 9 0,-6-3-91,0 15-89,-16-9 196,12 13-376,-26-8 90,26 39 0,-10 7-719,35 32-181,-2-8 900,1-13 0,1 0 0,-3 3 0,-2 9 0</inkml:trace>
  <inkml:trace contextRef="#ctx0" brushRef="#br0" timeOffset="5753">11942 1129 9332,'0'-13'449,"0"25"-449,20-13 90,-15 39-90,27-23 0,-17 32 0,0-17 0,7 19 90,-11-23-90,4 9 0,-1-21-270,-6-1 270,-3-10 0,2-19 0,-3-9 90,6-25 90,-1 6-180,6-15 90,-4 25 0,3-5 0,-1 15-90,-4 13 90,6 1 0,-5 10-90,9 23 0,-4 8 90,4 12-257,-4 4 167,3-10 0,-1 0-450,11 16-269,-6-17-1620,17 18 2339,-13-31 0,8-1 0,-9-17 0</inkml:trace>
  <inkml:trace contextRef="#ctx0" brushRef="#br0" timeOffset="6147">12602 546 9152,'0'37'1889,"0"-4"-1440,0 6-1419,20-1 1150,-15 1-135,12-5 0,3 0-45,5 18-45,-5-5 0,1 0 225,13 6-55,-17-19 0,-2 0-35,11 20-90,-8-15 175,5 10-85,-14-27 90,0-2-180,-4-14 545,-3-3-635,1-3 90,0-19 90,7-8-90,0-12-90,10-15 90,-6 21 90,11-18-90,-12 33 0,5-7 0,-7 23 90,1-4-90,1 6 90,6 38-180,-3-11 90,-3 11 0,0 4 0,0 5-810,-3-7 1,-2 0-1513,-3 8 73,0 10 2249,-5-25 0,0-2 0,0-3 0</inkml:trace>
  <inkml:trace contextRef="#ctx0" brushRef="#br0" timeOffset="6329">12138 406 11400,'-36'-3'0,"-2"2"0,-2 1-359,2 18-1466,-4-13 116,3 40 1558,-2-18 0,2 26 1,-1-6-1</inkml:trace>
  <inkml:trace contextRef="#ctx0" brushRef="#br0" timeOffset="9801">14123 1382 10231,'20'-8'90,"11"6"-90,-18-14 0,15 14 0,11-8-180,-3 6-90,15 1-539,-8 0 809,-2 2 0,2 2 0,13 13 0,-13-6 0,0 1 0</inkml:trace>
  <inkml:trace contextRef="#ctx0" brushRef="#br0" timeOffset="9998">14318 1756 7982,'-4'7'540,"0"1"-450,4-4-90,0 0 0,22-2 0,-16 0 0,42-1-180,-26 1-449,27-2 629,17 0 0,-11 0 0,-18 0 0,1 0 0</inkml:trace>
  <inkml:trace contextRef="#ctx0" brushRef="#br0" timeOffset="10264">14642 1038 9332,'-58'-11'539,"8"1"-539,-1-1 0,21 2 720,4 1-900,46 3 180,4 4 90,26 17-90,-13-4 0,0 2 0,-8 3 0,2 2-881,23 11 0,1 1 881,-22-11 0,-2 4-30,5 11 0,2 6 0,-6-2-60,-8-6 0,-4 2-660,0 9 1,-2 6-1,-5-4-15,-6-8 1,-5-1 764,-1 12 0,-2-1 0,1-13 0,0-2 0,0 33 0</inkml:trace>
  <inkml:trace contextRef="#ctx0" brushRef="#br0" timeOffset="10630">16598 1092 9781,'-42'-17'0,"-1"2"-90,-2 6-382,1 4 382,-1 3 335,5 1-155,-10 20-90,20-14 90,2 48-90,20-30 0,20 11 0,7 2 0,9 4-754,0-14 1,2-1 843,19 11-180,3-3 90,1-2 0,-18-12 0,0-1 180,12 6 179,-14-6 1,-4-1-360,-10-3 292,-1 8-292,-37-13 0,-16 6 0,-8-8-810,6-1 1,1 0-631,-8-1 1440,-23 0 0,44-4 0,-1-1 0</inkml:trace>
  <inkml:trace contextRef="#ctx0" brushRef="#br0" timeOffset="10919">17203 1215 9512,'0'-5'0,"0"0"0,-29 3 0,-4 0 0,-29 2 90,16 18-1,1 4 1,28 24-90,1-11 90,37 2-90,1-11 0,24-1 90,0-4-90,-7-11 0,2-2 90,23 6-1085,-9-9 0,-1-3 1264,6 3-224,-23-13 0,-3-1 45,4 5-180,-7-32 180,-10 31-180,-10-50 90,-6 34-360,-11-11 1,-7-2-631,-19 2-269,2 7 0,-2 1 1259,-22-2 0,-5-3 0,20 14 0</inkml:trace>
  <inkml:trace contextRef="#ctx0" brushRef="#br0" timeOffset="11430">18510 1261 9781,'-13'-23'270,"0"2"-270,-5 2 0,1 3-90,-4 5 90,0 2 180,-2 5-360,-3 3 270,-15 19 0,11-14-135,5 20 0,3 5 45,2-6 90,0 30-90,15-20 0,3 1 0,22 0 0,-15 0 90,46-3-180,-24-2 90,8-10 0,4-2 90,8 6-45,-11-6 0,-3 0-45,-8-3 90,15 3 0,-37-9-90,11-1 0,-14-3 0,0 2 0,-22-2-1259,-7 3-180,1-3 1439,-20 1 0,25-4 0,-22 0 0</inkml:trace>
  <inkml:trace contextRef="#ctx0" brushRef="#br0" timeOffset="11830">19013 1344 9062,'0'-11'540,"0"-1"-540,-17 4-90,-9 0 180,-24 5-180,7 18 90,-1-10 89,20 24 1,4 5-90,0-9 0,4 12 0,5 2 90,11-7-180,20 17-179,17-26 89,-4-8 0,4-3-1992,28-5 2172,-31-4 0,2-1 0,1 0 0,-1-4 426,16-21-471,-12 11 1,-3-3 133,-3-26 181,0-11-90,-24 19-195,-6-12 554,-4 16-179,0 1-270,-20 5-180,15-3 180,-29 10 1308,31 20-1398,-11 16 0,14 14-90,23 3-900,0 6 361,5-11-901,10 18 811,-14-27 719,21 5 0,-13-20 0,-2-3 0</inkml:trace>
  <inkml:trace contextRef="#ctx0" brushRef="#br0" timeOffset="12179">19585 1281 8522,'5'-12'360,"0"3"-270,0 9 0,-1 0 0,11 36-90,-7-13 0,3 11 0,0 2 0,1 1 45,-2-5 0,0 0-45,2 4 180,7 14-180,-10-28 0,3-2 0,-3-10 0,-2-8-90,6-18 180,-3 11-180,8-53 90,-3 32-866,3-33 866,-3 19 0,0 3 0,0 1 6,3-8 84,-5 16-90,7-4 0,-9 24 90,8 3-90,-6 28 858,3-17-813,-5 25 0,-2 5-45,7-8 45,-1 12 0,1 2-495,3-1-360,-1-9 1,2-1-540,3-1 1371,11 2 1,-8-22 0,1-5 0</inkml:trace>
  <inkml:trace contextRef="#ctx0" brushRef="#br0" timeOffset="12563">20268 734 9062,'0'-19'1169,"0"6"-719,0 21-180,0 22-90,0 14-1746,22 12 1656,-17-5-90,14-24 0,1 1 0,-16 31 0,12-17 0,3 0 0,3 19 0,-8-13 0,3-1 90,16-2-503,-15 16 503,3-36 0,-14 0-90,3-17 0,-9-4-90,3-3 1216,-1-16-1216,-1 11 90,7-47 0,-3 25 270,7-30-360,-3 20 90,3 2 0,-1 2-215,5 6 215,-3 12 0,7 6 89,-9 8-89,6 43-89,-8-15 133,-5 4 1,0 4-314,1 27-361,-3-14-315,-2-11 1,0-1-765,0 2 1709,-1 2 0,0-21 0,0-6 0</inkml:trace>
  <inkml:trace contextRef="#ctx0" brushRef="#br0" timeOffset="12746">19853 602 8702,'-44'-9'0,"-1"3"0,1 4-823,-2 2 823,2 23-540,-2 0-719,3 25 1083,1-2 0,3 6 0,20-24 1,0 1-1</inkml:trace>
  <inkml:trace contextRef="#ctx0" brushRef="#br0" timeOffset="13597">21940 1032 8612,'-17'29'1619,"-3"-12"-1619,-12 9 0,1-23 90,4 17-180,-18-18 180,9 5 0,-24-7-90,26 0 90,-8 0-90,10-21 0,12 16 0,-2-50-90,17 31 90,1-10 0,4-2 0,20-3-45,-7 8 0,1 0-45,10-1 90,5 12 0,0 4 90,-8 4-180,28 5 180,-25 42-90,3-3 0,-19 15 0,-3 7-348,3-19 0,-2 3 378,-3 7 0,-3 5 0,-3-3-670,-6-2 0,0-1 640,8 14 0,-2-1 0,-16-5 0,-4-4 45,8-13 0,-2 0-45,-10 14 0,-2-3-9,-15-2 54,18-17 0,1-3-135,0-6-90,-7-4 0,10-12 692,12-20-602,-8-9 90,16-9-90,-4-18 0,6 22 135,20 0 0,6 4-45,0 8 0,14 0 0,3 5 0,-4 13 0,-1 8 0,2 1 90,10-3-1108,-3 22 1,0 4-692,14-5 1709,-20 2 0,0 1 0,-10-12 0,-2-1 0,3 0 0,-1 0 0</inkml:trace>
  <inkml:trace contextRef="#ctx0" brushRef="#br0" timeOffset="15696">23098 1253 8342,'-17'-16'900,"13"1"-720,-29 2 89,30 2-179,-29 2-90,21 2 0,-13 2-90,8 3 90,4 2-89,-1 0 268,2 0-179,2 15 0,-2 6 0,6 9 0,0 15 0,5-14 0,0 11 0,0-5-90,0-11-89,20 4-1,0-18 90,21-3 90,-5-22 0,-3-7 0,-7-22 0,-11 10 90,-8-3 0,-7 4-270,0 9 180,0-6 0,0 40 90,0 18-90,0 19 0,6-6 0,1 0-792,-3 16 792,2-18 0,1 1 0,0 1 0,-2-1 0,-2 22 45,7-14 0,-1-1-45,-7 5 0,2-15 0,-1-2 0,-3 2-360,0 10-899,0-28 1259,-14 0 0,11-16 0,-11-2 0</inkml:trace>
  <inkml:trace contextRef="#ctx0" brushRef="#br0" timeOffset="15914">23688 866 8792,'2'-11'180,"0"3"-270,-2 28 180,0-2-90,0 25 0,16-6-1050,-12 4 1050,12 6 0,3 3-45,-11-13 0,0 1-765,14 19 810,-9-10 0,-2-1 0,4 3 0,-2-17 0,0-1 0</inkml:trace>
  <inkml:trace contextRef="#ctx0" brushRef="#br0" timeOffset="16214">23595 1315 6633,'27'-4'180,"3"1"-180,28 19 0,-15-12 0,-1 27 90,-4-8-90,-9 8 90,12 7 360,-21-23 809,5 15-1259,-16-21 0,-1 5 90,-5-25-90,-3-17-90,0-29-360,0 6-45,-1 10 1,2 1-1212,19-10 1346,-19 16 0,3 1 360,39-10 0,-23 3 0,21 3 0</inkml:trace>
  <inkml:trace contextRef="#ctx0" brushRef="#br0" timeOffset="16413">24550 1294 7713,'0'6'539,"0"1"-539,0 1 90,0 3-90,0-2 0,0 14 0,0-8-1259,11 17 1259,-8-14 0,8 7 0,-11-7 0</inkml:trace>
  <inkml:trace contextRef="#ctx0" brushRef="#br0" timeOffset="16596">24550 825 8792,'-8'-18'-180,"6"2"0,-13 6-2069,13 20 2249,13 18 0,-7 11 0,13 8 0</inkml:trace>
  <inkml:trace contextRef="#ctx0" brushRef="#br0" timeOffset="16741">24653 1910 8162,'-14'0'0,"2"0"0</inkml:trace>
  <inkml:trace contextRef="#ctx0" brushRef="#br0" timeOffset="17014">25688 1193 10141,'24'-8'90,"22"3"0,-25 1-180,25 1 90,13 2-180,-12 0-180,19 1-1439,-3 0 810,-17 16 989,11-12 0,-24 25 0,-2-14 0</inkml:trace>
  <inkml:trace contextRef="#ctx0" brushRef="#br0" timeOffset="17179">25772 1467 8072,'-23'6'900,"4"1"-181,9-1-359,5-1-270,5 1 0,0-2-270,24 1 180,-17-1-360,50 0-1439,1-1 1259,-22-1 1,1-1 402,6 0 1,0-1 0,20 0 0,2 0-1</inkml:trace>
  <inkml:trace contextRef="#ctx0" brushRef="#br0" timeOffset="17446">25988 924 7982,'18'0'450,"32"30"-450,7-22 45,-3 29 0,-2 5-463,-5-14 418,-5 15 0,-7 3 138,-15-2-138,-5-2 0,-2 2 0,-11 10-1748,-5-4 0,-5 1 1748,-7-21 0,-3-1 0,-2 12 0,-3-2 0,-2-13 0,-1 1 0</inkml:trace>
  <inkml:trace contextRef="#ctx0" brushRef="#br0" timeOffset="17950">27448 533 10861,'0'-5'270,"-12"2"-180,9 25-180,-10 10 180,13 15-549,18 4 459,-14-4-90,4-7 0,2 1-225,-3-9 1,-1 1-91,-4 11 0,0 2-405,5 1 1,-1-2 404,-5-11 1,-2 0 404,1 20 0,0-2 0,0 0 0,0 11 0</inkml:trace>
  <inkml:trace contextRef="#ctx0" brushRef="#br0" timeOffset="18246">27222 1254 7713,'0'-30'179,"18"0"-179,-13-1 90,43-1 90,-1-11-514,-19 28 0,5 0 334,12-6 0,1 3 218,8 2-218,1 6 0,-1 6 90,-4 20-90,-5-5 0,-4 4 90,-11 21-90,12 13 180,-26-18-449,0 9 449,-11-15 270,-2-4 89,-3-3 598,0-3-957,0-3-270,-12-5 90,9-21-270,-10-11-180,13-11-360,0-1-89,0 5-900,0-17 1799,0 11 0,24-13 0,7 17 0</inkml:trace>
  <inkml:trace contextRef="#ctx0" brushRef="#br0" timeOffset="18583">28328 957 7892,'0'24'720,"0"1"-540,0-7 0,0 3-180,0 12 0,0-6 0,0 19 0,0-17 180,16 12-180,-12-18 90,20 6-90,-22-17 0,7-1-90,1-8-90,1-3 180,12-19-90,-7-5 90,9-26 90,-13 10-45,-1 4 0,-1 0-45,-2-1 0,-2 3 0,0 2 0,-3 8 0,1-1 0,-2 17 0,1 4 0,1 4 0,1 0-180,4 22-989,6 7 449,0 11 720,15 11 0,-10-23 0,7 9 0</inkml:trace>
  <inkml:trace contextRef="#ctx0" brushRef="#br0" timeOffset="18896">28830 1143 9152,'0'-18'180,"19"7"-90,-14 0-90,37 6-90,-22-4 0,20 0 90,-5-1-90,14-6 90,-12 3-180,19-9 90,-30 8 90,2-11 0,-19 10 0,-5-10 0,-25 10-90,-5-6 90,-26 13 0,0 0 90,9 8 0,-1 20-90,28 6 90,-11 12 0,24 1-90,-6-6 0,9 2 0,23 21-450,-17-12-495,24-7 1,4-2 838,-8 4 1,3-14-1,2-2 1,5 5-1</inkml:trace>
  <inkml:trace contextRef="#ctx0" brushRef="#br0" timeOffset="19130">29582 683 9422,'-18'13'539,"4"18"-539,14 12-2050,0 16 2050,0-8 90,0 9-90,-10-28 0,-1 0 0,9 0 0,-1 2-495,-13 15 0,-3 0-180,9-12 1,0 2 674,-5 22 0,-2 1 0,3-27 0,0-1 0,3 10 0,0 0 0</inkml:trace>
  <inkml:trace contextRef="#ctx0" brushRef="#br0" timeOffset="19597">29618 1695 7803,'12'-16'0,"2"0"0,6 2 0,3-2 179,3-4-89,2-2 180,7-14-270,-9 7 0,10-22 0,-23 19 360,3-22-180,-14 21-90,1-7 90,-3 12-90,-21 2-90,16 3-90,-33-3 90,34 11 90,-13 0-90,8 11-90,7 24 180,-7 13 0,9 14-180,0 5 90,0-7-45,9-9 0,0 1 135,-4 21-713,12-8 1,1 0 173,-14 8 134,8-11 0,1-1-77,-11 4 77,5-11 0,-5-1 135,-23 0 180,16 9 90,-40-15 180,11-11 630,-25 0-361,13-15-89,-7-2-360,36-24 0,-17 15-90,31-34 0,-10 13-180,34-21-360,1 9-225,9 12 1,5 4-52,18-5 816,-16 9 0,0 2 0,-6 4 0,-1 1 0,1 0 0,0 1 0</inkml:trace>
  <inkml:trace contextRef="#ctx0" brushRef="#br0" timeOffset="20214">30452 1394 8702,'-27'-15'540,"-11"1"-540,34 3 0,-30 1 90,11 5-90,-19 0 0,10 5 0,2 23 90,4 6-90,7 15 0,-2 16 0,11-21 90,4 27-90,3-29-270,20 26 0,3-37-630,18 9 361,-2-29 449,0-2 0,-5-26 90,-14-7 90,7-26 90,-21 13-90,13-2-90,-13 6 90,2 11-1,0-1-89,-1 14 0,3 7 0,-1 3 0,5 22 360,6 4-270,0 1 90,14 13 0,-9-16 0,18 11-180,-17-12 90,21-11-90,-18-8 0,7-17 0,-4-9 0,-8-11 0,7-22 0,-16 17-1696,-4 4 0,-2-2 1696,-3-9 0,-1-17-281,-2 19 281,0-1 0,-16-2 45,15 15 0,-2-1 225,-28-21 44,28 10 1,2 1-315,-14-7 0,9 14 0,2 2 0,1 3 0,-7-1 0,10 23 0,0 29 90,0 2-90,0 28 0,0-4 2709,14 8-2619,-10 7 0,10 6-90,-13-16 0,-2 2 45,0-13 0,2 1-45,2 23 0,3-1-180,2 4-135,0-25 0,0-1-494,5 6-271,0-7-359,3-5 1439,2-7 0,3-5 0,0-4 0</inkml:trace>
  <inkml:trace contextRef="#ctx0" brushRef="#br0" timeOffset="20796">31093 1162 9242,'0'-20'-90,"-16"3"0,12 4 90,-12 5 90,4 4 0,2 3-90,-3 20 0,6 11 0,7 27 0,0-8 45,10-16 0,4-1-45,9 7-45,1-9 0,0 0 135,-2 2-90,15 12 0,-20-21 180,12 7-270,-14-17-90,-23 0-540,-16-10-269,-21-20 899,-2 13-90,7-25 270,17 17-90,32-10 90,22 10-90,4 5 0,3 3 0,15 3 180,-12-1 0,-2 0-1,-2 2 271,21 0-540,-29 0 270,14-15-180,-23 11 0,7-42 180,-19 29 90,1-39 90,-9 29-180,-21-19-180,15 20-90,-29-10 90,31 21 0,-26-1 0,14 12 90,-3 22-180,7 13 180,12 10 0,0 8-371,0-9 281,0 2 90,21 2-360,-15-1-180,45-2-360,-27-16 1,1-1 134,7-7 1,2-1 536,3 3 0,1-1 0,20-1 1,2-2-1</inkml:trace>
  <inkml:trace contextRef="#ctx0" brushRef="#br0" timeOffset="20930">32288 1691 8342,'0'0'0</inkml:trace>
  <inkml:trace contextRef="#ctx0" brushRef="#br1" timeOffset="26567">3612 4340 23279,'-12'-16'-2155,"9"-7"137,-9 16 1982,31-4 2062,12 6-1422,12 5-1008,9 0-731,-5 0-664,4 0 1643,8 0 617,1 0 1,4 0 0,2 0 0</inkml:trace>
  <inkml:trace contextRef="#ctx0" brushRef="#br1" timeOffset="26865">3642 4937 25978,'35'-17'2887,"9"0"-1736,-8-2-1159,8-11-640,-4 25-802,4-29-413,3 23 1882,-9-5 0,2 0 1,21 5-1,-18 5 0,0-1 1</inkml:trace>
  <inkml:trace contextRef="#ctx0" brushRef="#br1" timeOffset="27292">4903 4179 25438,'40'-2'275,"7"0"-1208,-8 2-454,5 0-309,-6 0 1683,1 0 0,0 0 1,2 0-1</inkml:trace>
  <inkml:trace contextRef="#ctx0" brushRef="#br1" timeOffset="27463">5177 4748 25798,'43'2'-3068,"-5"-15"2362,4 9 718,-5-10 1,2 14 0,3 0 0</inkml:trace>
  <inkml:trace contextRef="#ctx0" brushRef="#br1" timeOffset="28702">3717 6539 23909,'-10'0'1888,"3"0"-1708,4-10-4212,26-3 5556,4-9-1016,30-1 611,-12 7-610,5 2-1573,7 8 462,-12 1-546,-6 4 0,0 1 1557,6 0 1,13 17 0,-22 5 0</inkml:trace>
  <inkml:trace contextRef="#ctx0" brushRef="#br1" timeOffset="28930">3850 6932 23459,'43'0'-90,"-6"0"-270,7-14 467,-4 11-1066,3-11 1033,6 4 0,0 7 1,3-8-1</inkml:trace>
  <inkml:trace contextRef="#ctx0" brushRef="#br1" timeOffset="29330">4902 6469 23549,'-1'-6'-6553,"0"-2"4394,1 0 1504,16-3 3111,7 2-146,21-4-868,-7 6-1151,4-1-923,-10 5 1431,3 2-291,2 1-109,0 0 0,0 0 0,0 0 0</inkml:trace>
  <inkml:trace contextRef="#ctx0" brushRef="#br1" timeOffset="29546">4983 6890 23639,'51'0'-90,"-10"0"-90,-1-15-391,10 11 579,-10-11 0,16 15 0,-17 0 0</inkml:trace>
  <inkml:trace contextRef="#ctx0" brushRef="#br1" timeOffset="29880">5923 6311 24808,'14'-8'3036,"-11"-1"-5941,10 2 4510,0-1-1052,-10 2-1481,24-1 1461,-3-3 169,9 3-353,24 0-919,-15 4 189,-1 1 1,1 3-1480,15 14 809,-17-14 0,-1 1 1113,22 27 0,-1-25 0,0 10 1</inkml:trace>
  <inkml:trace contextRef="#ctx0" brushRef="#br1" timeOffset="30334">6065 6849 24988,'-18'0'900,"3"0"-360,5 0-91,4 0-449,29 0 0,-18-11-119,29 9 1,7 1-1277,-7-19 791,4 17 1,4 4 612,-1-5 0,-1 0 0,24 4 0,-20 0 0,-1 0 0</inkml:trace>
  <inkml:trace contextRef="#ctx0" brushRef="#br1" timeOffset="31713">3957 8436 23639,'0'-12'-3147,"0"-8"1198,0 6 1065,-13-4-117,10 9-226,-10 2 1794,13 1-838,0 3-1325,0 14 1596,0 4 0,0 22 0,0-6 283,0 7-705,15 15-1886,-11-8 437,10-5 0,1 0 1766,-12 11 0,9-19 0,1 1 0,0 12 0</inkml:trace>
  <inkml:trace contextRef="#ctx0" brushRef="#br1" timeOffset="32149">4058 9365 24539,'0'0'0</inkml:trace>
  <inkml:trace contextRef="#ctx0" brushRef="#br1" timeOffset="32663">4652 8693 24988,'-9'-1'1029,"3"0"-1504,27 1 879,13 0-919,19 0-227,-14 0 1,-1 0-241,14 0-50,-5-1 1,-1 2 976,9 12 0,-20-12 0,-1 1 0,12 11 1</inkml:trace>
  <inkml:trace contextRef="#ctx0" brushRef="#br1" timeOffset="32835">4910 9009 23909,'-15'2'2416,"31"-1"-4428,7-1 360,23 0 1647,-3 0 0,-6 0 0,1 0 0</inkml:trace>
  <inkml:trace contextRef="#ctx0" brushRef="#br1" timeOffset="33830">4050 10209 23909,'-9'-3'-1423,"3"0"408,3 3 2029,0 0-459,1 12-1819,0 1 273,1 20 9,0-6-561,1 10 617,0-2 46,0 6-987,0 5-448,0 3 1201,17 2-871,-12 1 781,12 0 1090,-6-2 0,-8 0 0,8-1 0</inkml:trace>
  <inkml:trace contextRef="#ctx0" brushRef="#br1" timeOffset="34063">4015 11251 23549,'0'-30'-3193,"0"2"1</inkml:trace>
  <inkml:trace contextRef="#ctx0" brushRef="#br1" timeOffset="34430">4712 10614 26158,'0'-7'-5127,"0"-2"3089,0 1 1064,0-1 335,14 0 2884,-10 0-2110,35 0 1091,-19-1-1059,22 2 1160,-7 0-1370,18 2 630,-9 2-257,-6 2 0,0 1 1,7 1-1,14 0 1</inkml:trace>
  <inkml:trace contextRef="#ctx0" brushRef="#br1" timeOffset="34646">4823 11006 25798,'28'-13'2341,"32"10"-3661,-34-20 424,10 21 1,3 1 889,4-20 1,14 19 0,-16-7 0</inkml:trace>
  <inkml:trace contextRef="#ctx0" brushRef="#br1" timeOffset="34997">5732 10500 25528,'15'-11'2358,"-2"0"-2510,-13 2-3210,13 1 4371,-9 1-1743,22 0 1539,-9-2-463,7 3-1877,12 0 215,-12 4 1313,22 1 0,-18 1 0,11 0 0</inkml:trace>
  <inkml:trace contextRef="#ctx0" brushRef="#br1" timeOffset="35197">5818 10923 24269,'-9'7'3709,"-4"-2"-1818,12-1-4210,20-3 1771,12 1-1497,10-7 0,3-2 259,15-9 1846,-17 9 1,-2-1 0,7-4 0,2 12 0</inkml:trace>
  <inkml:trace contextRef="#ctx0" brushRef="#br1" timeOffset="37398">4230 12633 24269,'-19'-5'-192,"5"0"-307,1 0 228,10 1-1463,-10 2 2349,13-1-1397,0 0 83,0-1-717,0 2 497,0-2-62,0 2 57,0-1 1105,16 3 230,5 11 271,10-8 719,13 24-867,-13-11 228,23 16-385,-20-7-101,3-4 0,0 0 310,1 3-1133,0-1 1,-1 0 475,-3 0-451,-5-4 1,-1 0 519,2 2-363,18 11 241,-26-16 43,17 12-132,-23-15-97,6 7-72,-15-13-20,0 6-576,-2-6 320,-1 5-309,-1-3-116,-2 3 659,0 9-29,-1-2 403,0 23 5,0-12 401,-18 32 361,-1-19 534,-2 19-261,-14-14 10,19 4-795,-1-25 1,-3 2-644,0 12 0,0 1 150,4-9 1,0 1 411,-11 21 1,1 0-1,10-22 1,2-3-1,-5 10 1,0-1 0</inkml:trace>
  <inkml:trace contextRef="#ctx0" brushRef="#br1" timeOffset="38680">4325 14816 24269,'-6'-5'-3543,"-3"-1"2914,6 2-1529,-3-1 1847,6 0-406,-2 1-443,2 0 845,-1 0-1698,1 2 1662,17 1 1549,6 0 816,-1 19-1947,23-13 1500,-24 27-1433,26-29 1490,-12 32-1139,17-7 129,-13 10-1394,-5-12 1,-1-1-536,3 4 1310,-2 0 1,-2 1-1230,-3-3 1362,-2 4 1,-3-1-1748,-12-8 1070,5 15-629,-17-14 981,0-3-138,-20 31 805,1-20-35,-2 1 1,0 1 748,1 1 20,-19 11 657,24-13-340,-18 0 39,10 2-365,-12 15-702,10-10-593,4-6 1,1 0-115,-1 5-124,4-8 0,2 1-767,3 1-30,-2 8-1025,10-17-465,3-3 2344,0-3 1,1-3 0,0 0 0</inkml:trace>
  <inkml:trace contextRef="#ctx0" brushRef="#br1" timeOffset="39197">5498 15099 24988,'-8'-7'-4291,"0"2"3092,3 1 1224,1-1-1252,2 3 316,18-6 2987,-12 5-950,50-7-749,-30 4 1178,34-5-295,-18 4-364,2 0 619,1 0-975,17 1-1752,-16 3 358,-10 0 1,-1 4 612,-1 15 1,4-12-1,-17 12 1</inkml:trace>
  <inkml:trace contextRef="#ctx0" brushRef="#br1" timeOffset="39347">5632 15478 22740,'-9'12'575,"-3"-1"1126,10-4-3522,-4-2 2639,26-3-1193,12-1-662,0-6 1,2-4-102,26-6 1260,-25 7 1,0-1 0,20-19 0,2 10 0</inkml:trace>
  <inkml:trace contextRef="#ctx0" brushRef="#br1" timeOffset="40749">17423 3837 21930,'-14'14'259,"-12"0"1206,23-4-3691,-24 1 3688,10 1-1198,-4-3 546,0 2-361,11-5 51,-5 2 58,7-3-657,-2-1 1822,3-1-1732,0 0 355,2-1-239,-5 4-247,5-2 97,-7 3-212,7-3-67,-5 4-80,7-3-861,-2 2 372,5-3-1427,0 1 429,0 2-165,20 6 688,-14 0-950,34 13 980,-9-8 890,12 10-360,3-6 1529,-8 4-305,1 1-90,0 6-605,3 2 1077,0 5-880,-12-7 1,1 1 0,-7-7 0,-1 1-1,7 10 1,1 0 0</inkml:trace>
  <inkml:trace contextRef="#ctx0" brushRef="#br1" timeOffset="41864">17577 3595 21570,'-15'12'490,"-1"6"-1166,1-16 1240,-1 14-777,-1-10 1115,0 8-1030,-1-3 489,-1 1-62,1 2-120,-13 12 124,7-4-407,-19 24 1,16-15-1,-7 11 1</inkml:trace>
  <inkml:trace contextRef="#ctx0" brushRef="#br1" timeOffset="43269">17568 5767 23009,'-3'-3'-5464,"-2"1"5182,5 0-2173,-2 2 3985,1-1-1777,-1 1 1325,-2 0-179,2 0-899,-11 12 1557,5 6-1506,-19 16 1729,8-4-2200,-24 12 1623,13-14-1195,4-4 0,-1-1 70,-6 5-27,4-4 0,2-1 93,0-1 860,-6 8-688,25-21 151,3 3-1201,4-7-500,23 7 152,-17-5-767,40 5 1201,-24-2-391,24 3 364,-6 2 449,-8-2 0,2 1 292,19 9-252,-6 1 1,0 1-534,8 10 529,-18-10 1,-1 0-1774,10 14 1807,0 2 0,-4 1 0,0 2 0</inkml:trace>
  <inkml:trace contextRef="#ctx0" brushRef="#br1" timeOffset="43930">18415 5923 23819,'12'-7'1955,"6"3"-1385,8-1-1001,4 3-932,-3-1-237,4 1 1530,2 1 1,1 1-1,0 0 1</inkml:trace>
  <inkml:trace contextRef="#ctx0" brushRef="#br1" timeOffset="44147">18472 6286 24359,'44'1'-2475,"5"-1"2481,-8 0 1,2 0-1,-10 0 1</inkml:trace>
  <inkml:trace contextRef="#ctx0" brushRef="#br1" timeOffset="48380">6832 5468 21750,'9'-7'1441,"-6"0"-4029,15-1 4459,-16 1-3483,16-2 2911,-11 2-1248,10 0 905,-5 0-420,3 1-68,0 0 1170,2 2-1723,0 2 1357,-1 1-1837,-1 1 762,0 0-986,0 0 342,-2 0-268,-1 0 115,-1 17-1888,-2-13 1445,0 28-1251,1-29 1596,0 33-1399,0-17-41,-3 19 189,1-6-169,1 17 2191,-1-10-617,-2-5 0,-1 1 813,1 6-858,-1-4 1,0 0 845,0 8-100,-1-5 1,1 0-16,1 9 137,1 17-140,3-3 8,-3-15-193,2-12 1,0-2-209,4 2-94,15 11 138,-9-26 348,6 2 288,-5-12 410,-2-4 380,2-3 352,2-2 376,-5-1 264,1-1 4,-10-17-1183,-1 13 710,-6-29-2009,0 17-361,-1-13-658,-16 15-71,13-3-611,-28 15 1861,17-4-44,-14 27 56,14 10 492,1 0 0,1 3 192,4 24-430,-2-11 1,1 1 67,5 16-48,3-19 0,0 7 0,0-5-912,1-8 1,0 0 497,0 9 0,0 5 0,0-6-630,0-11 1,0-2 469,0 24 0,0-1-279,0 9 520,0-13 0,0-1-119,0 6 262,-8-7 0,-1-1-285,5-5-279,-12-7 1,1-3 395,11-11 418,-10 3 0,5-16 1,-2-1-1</inkml:trace>
  <inkml:trace contextRef="#ctx0" brushRef="#br1" timeOffset="50714">8072 5351 23099,'0'-12'-4676,"0"-6"2817,0 5 1245,0-4 335,0 5 33,0 0 212,-11-4-393,8 7-1612,-16-8 2081,16 11-707,-13 0 1516,12 5 36,-8 0 515,7 1 284,0 12-559,1 3-163,2 16-1067,1-7 889,1 2-1548,0 1-484,0-8-606,16 11-413,-12-18 702,30 4 1794,-14-12 856,11-1 153,-7-18 761,-13-2-935,-5-13-820,-6 7-567,-14 9-743,11 17 349,-11 7 588,14 6 1,0-8 0,0-4-1</inkml:trace>
  <inkml:trace contextRef="#ctx0" brushRef="#br1" timeOffset="51180">8127 5260 23279,'-21'0'0,"5"15"-110,0-12 1015,5 25-2471,1-24 2488,0 26-1945,-1-7 321,3 8-315,1 9-263,5-16-129,2 15-637,19-17 1201,-15 4-1697,31-7 2525,-31-2-1215,31 0 1392,-14 4-439,1-6 654,7 6 45,-18-10 242,3 2-123,-6-7-918,-8 0 915,0-2-1276,0-1 704,0 0-429,-23 2 2174,-4-2-328,-27 3-587,14-4-453,-12 2 0,23-3 1,-8 1-1</inkml:trace>
  <inkml:trace contextRef="#ctx0" brushRef="#br1" timeOffset="51579">8868 5106 23189,'-17'-8'-3594,"12"1"-252,-32 4 5233,18 1-417,-17 2-153,19 19-341,-7-15 433,21 29-2352,-7-12 1615,10 16 112,0-6-1700,21-3-275,-16-8-310,36 4 945,-18-5-614,17 8 1954,-17-15-411,2 9 402,-23-13-704,8 4 501,-10 0 423,-19-3 1198,-10 12-507,-11-8-1667,-20 16 877,23-11 1,-14 7 0,19-8 0</inkml:trace>
  <inkml:trace contextRef="#ctx0" brushRef="#br1" timeOffset="52063">9573 5194 22110,'-20'-4'-1675,"-6"1"1684,-12 2 190,1 1 76,9 0-1,3 17 200,-6 2-9,10 18-1058,4-4 350,10 1-680,29-15-493,-17 5-607,37-17 1619,-12 4-503,21-7 420,-11-4 1260,2-18 928,-18-1-129,-6-17-525,-8 4 36,-10 2-2546,-20 6 450,3 11-96,-6 27 1534,11 29-2086,12 4 648,8 0 0,4-2-291,7 0 678,-1-4 1,-1-1-30,0-7 302,5 17-741,-20-24-1742,8 5 998,-10-13 1106,0-1 1195,0-2 0,-20-3 0,-5-2 0</inkml:trace>
  <inkml:trace contextRef="#ctx0" brushRef="#br1" timeOffset="52330">9880 4895 22650,'12'-2'1079,"0"16"-5835,8 7 2577,-4-2 681,11 32-48,-9-29 1033,-3 11 0,-1 1-525,4 3-212,-1 2 1,-1 0-2046,0 4 2367,-4-5 1,-2 0 849,-4-2 1,-2 7 0,-4-15 0</inkml:trace>
  <inkml:trace contextRef="#ctx0" brushRef="#br1" timeOffset="52613">9922 5296 21750,'0'-27'-6295,"23"2"8040,-18-2-2955,40-7 2794,-16 10-711,10-5-124,2 13 298,-12 5-328,2 2 1423,14 5-1746,-11 2 931,25 2-1530,-27 15-742,9-11 547,-16 22-1916,-2-23 1431,-3 20-1416,-3-20 2186,-3 17-1406,-4-18 1938,-1 15-1755,-4-15 519,-2-13 945,-2-11-2756,-1-26 1795,0 10 511,0-2 1,0 10 0,0 0 0</inkml:trace>
  <inkml:trace contextRef="#ctx0" brushRef="#br1" timeOffset="52846">10970 5207 22380,'0'6'-6386,"0"1"4348,0-2 973,0 1 427,0 1 212,0 2 32,0 2 256,0 2-1458,14 10 1026,-10-5-1696,21 14 2104,-22-14 1,8 5 0,-11-10 0</inkml:trace>
  <inkml:trace contextRef="#ctx0" brushRef="#br1" timeOffset="53019">10817 4587 23459,'-6'-10'-9540,"1"3"6069,1 17 2990,19-8 1,-11 35 0,13-10 0</inkml:trace>
  <inkml:trace contextRef="#ctx0" brushRef="#br1" timeOffset="53192">11000 5607 23909,'0'3'501,"-10"0"1,7-2 0,-7-1 0</inkml:trace>
  <inkml:trace contextRef="#ctx0" brushRef="#br1" timeOffset="54380">8567 6957 23189,'0'-20'-4856,"-23"5"3866,-1 6 1380,-26 6 758,14 3-190,-2 0-184,12 14 236,0-11-830,3 12 1817,-4 1-478,14 2-1126,-6 2-296,18 16-1634,-3-19 456,21 31-1705,12-20 1900,-3-3 1,3 0-933,18 5 317,5 11 623,-15-14-223,0-2 1461,-3 0-494,4 2 1208,-12-7-762,2 3-350,-19-12-459,-3-1-233,-6-6-3226,-17-2 4274,-2-1 0,-1-1 1,6 0-1</inkml:trace>
  <inkml:trace contextRef="#ctx0" brushRef="#br1" timeOffset="54729">9280 6938 23729,'0'-5'-6116,"0"1"4168,-23 2 3696,-2 0-736,-23 2-83,5 0-265,5 16 712,17-1-1212,7 19 659,42 8-1249,-21-12-414,26-6 1,5-3 4,-12-1 338,12-5 1,2 0-190,-3 1-730,8 4 343,-18-8 1106,-7-1 1227,-9-2-573,3 0-955,-12-3-961,6 2 347,-28-4 2065,15 1-388,-43 0 227,24-1-1262,-10 0 1,-3 1 710,-9 1-124,-16 3 1,23-5-1,0-1 1</inkml:trace>
  <inkml:trace contextRef="#ctx0" brushRef="#br1" timeOffset="55647">10115 6513 23459,'0'37'-6295,"0"-3"4166,0 4 1155,0 17 335,0-10 342,6-3 0,0 0-309,-3 9-1233,13 1 0,2 0 1395,-7-2 1,3-12 0,0-1 0,-2-4 0</inkml:trace>
  <inkml:trace contextRef="#ctx0" brushRef="#br1" timeOffset="55863">10505 6784 23459,'-42'-3'-435,"1"20"2525,23 4-2865,-7 1 626,22 15-1840,-6-21 1648,9 28-1213,0-18-1481,21 16-73,-15-22 2693,39 4 0,-25-16 0,21-3 0</inkml:trace>
  <inkml:trace contextRef="#ctx0" brushRef="#br1" timeOffset="56047">10870 6877 24089,'1'6'-7303,"0"2"5064,15 20 432,1-1-96,2-3 681,9-1 320,-24-8 925,27-2 1,-27-2 0,12-1 0</inkml:trace>
  <inkml:trace contextRef="#ctx0" brushRef="#br1" timeOffset="56191">10805 6573 23279,'-12'-20'-8062,"2"4"5082,5 5 575,2 4 3282,3 3 0,19 2 1,4 2-1</inkml:trace>
  <inkml:trace contextRef="#ctx0" brushRef="#br1" timeOffset="56864">11227 6993 22920,'10'0'179,"2"0"-179,0-14-574,11-4 975,-4 0-358,16-24-247,-14 24 365,4-23-771,-7 7 62,-7 9-236,-1-18-54,-8 22-748,-2-14-123,-19 19 408,-1-4-280,-2 32 2597,6 6-598,16 17-1141,0 15 298,16-18-359,-12 12 613,30-4-139,-8-11 116,23 13-1768,-9-24 635,13 2 2134,-22-15 382,29-20 1381,-33 11-391,16-32-191,-33 11-723,-1-21-824,-7 8-775,-2-8-562,-19 23-558,15-6-930,-15 15 819,7 0-257,9 22 1719,10 5-741,15 24 275,22 2 745,-8-16 455,-1 11-330,4-20 296,-10 3 33,19-7-86,-22-10 1595,3 0-50,-9-13-481,-10 9 705,-1-26-1583,-8 7-839,-1-20-140,-21 8-1290,3-13-780,-6 27 828,10-10-1065,14 44 326,26-14 2635,-20 40-1876,29-18 1,4 0 750,-14 21 811,6-15 0,1-3 0,-7 1 1,-2-2-1</inkml:trace>
  <inkml:trace contextRef="#ctx0" brushRef="#br1" timeOffset="57113">11362 6261 23279,'20'-21'-546,"-15"3"-2123,15 4 4035,0 5 113,-15 4-1581,29 3 326,-18 1-306,2 15-2639,4 6 194,-10-2 2305,1 19 1,4-32 0,-8 14 0</inkml:trace>
  <inkml:trace contextRef="#ctx0" brushRef="#br1" timeOffset="57285">11747 5960 22830,'17'-17'-346,"1"3"1163,7 5 447,-4 6-1087,9 19-1852,-13-12-214,-3 26 1,-3 6 1505,4-1 1,-6 4 0,0 2 0,3 14 0</inkml:trace>
  <inkml:trace contextRef="#ctx0" brushRef="#br1" timeOffset="57803">12633 6691 24089,'-23'-19'-5311,"-9"1"4328,29 2-1530,-10 2 1688,-1 8 1331,1-4-702,-9 8 1149,12 11-820,4 16 113,6 7-821,0 6 988,0-7-359,20 15-1484,-14-12 734,32 15-1140,-13-32 390,20 11 1380,-7-25 1443,-3 7-407,0-25 1333,-11 12 224,14-43-973,-20 24-1020,-6-11 1,-4-3-545,-1-6-137,-4-9 0,-2-3-1282,-1-6 925,-8-3 1,-5 1-754,2 29 0,-2 1 150,-11-23 1,1 0 208,11 23 1,-1 1 412,-15-16 0,3 1-461,17 1 463,-15 19 1,-1 2 420,11-2-368,-4 11 1182,7 26 1462,10 21-2022,8 3 1,4 2-242,8 27 6,-9-27 1,2 0 149,20 18-580,-29 3 453,14-31 0,3 2-716,-8 11 1,0 0-724,5-11 1,0 1 121,5 15 0,-1 0 1382,5 3 0,9 8 1,-9-22-1</inkml:trace>
  <inkml:trace contextRef="#ctx0" brushRef="#br1" timeOffset="58183">13323 6810 23909,'7'0'989,"4"0"-899,0-16-605,12 11 1363,-6-29-1477,26 2 1041,-20-4-406,2 8 0,0-1-186,-2-3 71,-3 2 0,0-1-316,0-9 289,-5 4 1,-2-2-1072,-4-9 993,-3-6 1,-2-1-1193,-4-4 896,-8 1 1,-5 2-1275,-10 4 896,1 12 1,1 1-732,-1 3 393,-10-3 538,28 22-153,-21 7 1670,22 31-472,-7 18 500,10 18-512,-1-24 1,2 1 34,16 22-653,-13 8 67,15-33 1,1 0-295,-11 2 1,1-1-823,8 0 1,3-1 173,-5-1 0,0 0 1023,9 11 0,1-1 1,-7-11-1,0 0 1,6 8-1,1 0 1</inkml:trace>
  <inkml:trace contextRef="#ctx0" brushRef="#br1" timeOffset="58313">14128 6940 25978,'6'0'-4317,"-2"0"4317,-1 0 0,-2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45:11.197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1773 940 23279,'-16'-3'-850,"2"0"835,3 2 138,8 14-1650,-8 2 1656,11 12-1467,0-3 333,0 1-501,0 4 235,0 5 79,0 6-43,14 4 241,-10 5 312,3 2 1,0 2 506,-3-19 0,-1 0-325,-2 11 0,-1 4 0,1-5-99,3-9 0,0-2 594,-4 23 1,0 0 0,0 8 0,0-24 0,0 0 0</inkml:trace>
  <inkml:trace contextRef="#ctx0" brushRef="#br0" timeOffset="184">1642 1677 22380,'0'-21'-5936,"0"2"3718,13 3 3798,2-10-1057,1 11 90,24-10-317,-19 17-82,26-2 0,-10 6 1,4 1-1</inkml:trace>
  <inkml:trace contextRef="#ctx0" brushRef="#br0" timeOffset="450">2348 1559 22740,'-43'11'2425,"11"-9"-2535,28 15-2531,17-15 2464,39 10-216,1-7 394,10 6-75,-30-6 0,1 1-71,17 5 0,0 2-287,-13-3 1,0 1 79,20 10 0,-4 1 771,-2 10-1028,-24 10 0,-12 3-1227,-30 11 1624,-4-16 0,-8 4 0,-3-4 213,-12-3 1,-7-1-577,8-5 1,-6 5 0,-1 0 0,3-4 653,2-3 1,3-3 0,-3 2-1,-11 9 1,-4 1 0,4-3 0,14-10-1,1 0 1,-1 0 0</inkml:trace>
  <inkml:trace contextRef="#ctx0" brushRef="#br0" timeOffset="2100">3975 996 23459,'-21'-10'-3553,"-8"1"3349,13 6 530,-5 1 146,6 29-694,5-3-188,9 27-657,-3-3-379,4 9 1170,0-7 1,0 2-252,0-11 1,0 2 148,-1 5 1,1 5 0,1-5-435,7-3 1,0-2 237,-6 15 1,0-2 69,6-19 1,-1-1 381,-7-1 0,0 0-40,6-2 1,1 0 102,-6 9 1,1 0-19,11 17-64,-12-16 0,-2-3 473,1-1 126,0 7-66,0-30-273,0-2 53,0-53 35,0 9-51,9-15 0,5-3 681,17-8-493,-6 17 1,5-6 0,0 6 338,-1 8 1,2 2-194,2-4 0,4-3 0,-4 7 1187,20-2-590,-13 17 0,0 3 1032,3 3-152,15 23-1257,-31-11-284,2 33-1722,-16-2-961,-8 10 1383,0-11 0,-5-1-1379,-25 8 1179,19 12-546,-45-17 2486,27-3-729,-16-6 1,-5-3 1254,-2 5-1500,4-6 1,1-4 692,8-11 0,-3-1 0,16-7 1</inkml:trace>
  <inkml:trace contextRef="#ctx0" brushRef="#br0" timeOffset="2300">4778 1681 22380,'6'16'-8313,"-1"17"6252,1-16 352,0 19 1246,1-8-63,2 3 53,10 14-61,-4-8-1674,17 20 1681,-11-24-780,10 3 1520,-8-14 1,1-6-1,1-2 1</inkml:trace>
  <inkml:trace contextRef="#ctx0" brushRef="#br0" timeOffset="2467">4855 1196 23099,'-16'-15'-5763,"4"2"3287,2 7 219,6 1 2801,21 4 0,-12 0 1,15 1-1</inkml:trace>
  <inkml:trace contextRef="#ctx0" brushRef="#br0" timeOffset="2720">5693 1164 23909,'-19'36'-1346,"3"-4"537,5 3-301,8 0-164,-8 5 865,11 6-491,0 3 226,0 5-154,7-14 0,4 0-640,12 23 728,-13-22 1,2 0 134,8-13 0,-2-1 25,-13 28-392,35-4-258,-27-17 1,0 1-550,23 12 1736,-16-12 0,-2-1 0,2-3 0,3 4 0</inkml:trace>
  <inkml:trace contextRef="#ctx0" brushRef="#br0" timeOffset="2871">5405 1846 24269,'-26'-29'-5861,"6"2"3233,10-2 392,24-12 3055,8 9-209,12 3 1,6 3-177,-13 8 1,4 3-267,19-5 0,9-1 0,-5 3 0,-7 4 0,0 2 0,4 0 0,0-1 0,0 1 0</inkml:trace>
  <inkml:trace contextRef="#ctx0" brushRef="#br0" timeOffset="3490">6582 1410 25618,'-20'-29'-7225,"1"3"4819,2 7 2037,1-1-205,32 33 667,11 7 192,20 21-295,-22-18 0,2 0-703,6 7 1,0 0 921,-7-5 1,0 1-763,20 19 0,-1 0-26,-19-17 0,0 0-801,17 17 1,0-1 1346,-19-18 0,-1-1 0,7 5 0,0-1 0,9 9 1</inkml:trace>
  <inkml:trace contextRef="#ctx0" brushRef="#br0" timeOffset="3713">7463 1432 24269,'-19'-6'-2082,"-1"1"1693,-3 25 1219,-11-15 135,18 44-2054,-31-9 1502,18 15-579,10-27 1,-1 0-210,-15 27 582,10-15-447,7-11 0,2 0-935,2 0-1804,-5 6 3055,14-20 0,-2-4 1,5-8-1</inkml:trace>
  <inkml:trace contextRef="#ctx0" brushRef="#br0" timeOffset="3900">7095 1298 22920,'0'-26'-5846,"0"5"3987,0 5 795,23 9 4033,-17 19-4769,41-8 2825,-25 38-1433,7-21 0,2 0-268,-10 5 1,0 3 614,17 13 0,0-1 24,-13-16 0,0 1-868,20 17 1,1-1 590,-17-17 0,-1-3 0,10 8 1,1-3-1,17 8 0</inkml:trace>
  <inkml:trace contextRef="#ctx0" brushRef="#br0" timeOffset="4100">8338 1377 24359,'-24'-10'-2927,"-18"1"2795,16 6 372,-27 22 1530,14 0-794,-1 23-1041,12-6-203,0 6 6,10-9 1,0 2 454,-5 19-454,10-20 1,1 2-1159,7-2 0,2-1-2297,0 15 3063,2 10 1,20-23-1,5-3 1</inkml:trace>
  <inkml:trace contextRef="#ctx0" brushRef="#br0" timeOffset="4300">8432 1417 22290,'0'46'-6386,"0"-7"4258,19 1-51,-14-6 1333,14-2 85,-1 0-841,-14-1 1470,28-3 0,-28-3 0,10-2 1</inkml:trace>
  <inkml:trace contextRef="#ctx0" brushRef="#br0" timeOffset="4750">8547 834 26158,'-22'-13'-2556,"-9"0"2123,28 3-2893,-22-6 3353,22 7-1739,-8-6 513,2 10 1160,7-3 1,-7 6-1,9-1 1</inkml:trace>
  <inkml:trace contextRef="#ctx0" brushRef="#br0" timeOffset="5467">9072 1268 25258,'0'-18'-6026,"-16"2"3870,0 7 2341,-19 3 973,0 6 27,5 21-70,1-16-85,10 34-1830,4-22 2311,7 19-1153,2-6-567,6 2-1348,20 17-1028,-15-11 1279,17-13 1,2-1-572,-1 10 771,23-1-17,-8-2 1052,-12-9 1,1-1-82,12 11 287,-8-7 0,-3-1 792,-2 2-78,5 11-1026,-18-19 143,-5 1-978,-3-7 169,-5-4 391,0-1-1257,-19-3 2991,0-3 416,-4-14-1141,30-3 579,22-16 830,12 17 928,4-15-1318,9 10 452,-10-8-2011,-6 9 1,1 2 457,6-6 1063,13-7-114,-9-5-900,-15 7-548,-10 2 0,-2-1-223,-2-5-343,-2-27-698,-12 25-271,-5-8-269,-20 17-564,14 5 145,-37 7 1631,8 5 453,-9 5 803,-12 27 1134,35-4-1188,0 10 0,4 3 329,13 10-597,10 18-1493,15-26 0,8-4 1094,1-4 1,3-2-1,13 7 1,2-2 0,-7-10-1,0 1 1</inkml:trace>
  <inkml:trace contextRef="#ctx0" brushRef="#br0" timeOffset="10117">11107 1582 22830,'-30'0'2608,"34"-12"-5120,19 10 3610,26-22 133,8 21-1118,-20-8 0,2 1-445,23 8-876,-7-3 1,0 1-214,9 4 1374,-23-1 1,-1 2 0,12 12 0,-2 3 0</inkml:trace>
  <inkml:trace contextRef="#ctx0" brushRef="#br0" timeOffset="10305">11485 1825 22470,'-11'4'2622,"1"-1"-1703,3-2-1041,28 0-664,9 0 756,13-7 1,4 0 0,16 3 0,-19-3 0,-1 0 0</inkml:trace>
  <inkml:trace contextRef="#ctx0" brushRef="#br0" timeOffset="10566">11815 1287 21660,'0'-5'-5756,"19"0"9293,10 4-2682,27-1-352,-6 2-501,-16 8 1,-2 4-594,7 13 137,-11 0 0,-2 3-1152,1 18 1155,-4 8-2371,-10-7 703,-12 5 401,5 4 574,-13-11 1,-6 1 1104,-1-10 1,-1 0 0,2 12 0,0 0 0,1-15-1,-1 0 1</inkml:trace>
  <inkml:trace contextRef="#ctx0" brushRef="#br0" timeOffset="12038">13532 1334 23009,'-11'-10'-5987,"1"2"4715,0 3 1115,0 2 895,2 3 301,2 17-1222,2 18-458,2 11-763,1 14 1362,1-22 0,0 1-298,0 24-20,7-11 1,1-1-997,-4 7 459,10-15 0,0-2-356,-11-1 988,10 13-53,-2-32 439,-9 2-428,13-17 1265,-10-17 39,4 7 1627,5-55-1510,-2 28-794,-1-15 0,1-4 685,4-8-454,0-2 1,1-1 106,2 1-756,-1 9 1,1 5 50,0 14-1187,14 1 2277,-12 23 704,16 23-1329,-14-10 344,6 43-1698,-1-5-65,-8 16 348,-5-17 0,-1 0-1121,-1 8 774,-5-16 0,0-2-1844,-1 10 742,1-4-631,-2-3 2693,4 5 0,0-15 0,2 4 0</inkml:trace>
  <inkml:trace contextRef="#ctx0" brushRef="#br0" timeOffset="12350">14420 1506 22740,'-31'19'1772,"-14"-14"-1719,40 36-3053,-37-22 4376,36 20-3124,-34-8 2325,23 17-1251,-5-12 158,10 22-972,12-26-136,22 13 788,-16-23-1915,43 3 3274,-5-16-1216,11-4 1224,-17-12 0,0-1 423,4 3-144,-9-10 1,-4-6 1158,-8-6-1152,-4-2 1,-4-4 412,-12-10-1695,-8 9 1,-6 4-1914,-22 4 1007,3 6 1,-3 3 1143,-16 5 0,2 0 1,18 12-1</inkml:trace>
  <inkml:trace contextRef="#ctx0" brushRef="#br0" timeOffset="12574">15148 1615 22830,'-25'19'980,"-8"-15"-553,30 34-3606,-11-20 3057,14 18-1676,0 12 604,0-10-367,0-3 0,0 0 1035,0 5 1,20 13 0,4-17 0</inkml:trace>
  <inkml:trace contextRef="#ctx0" brushRef="#br0" timeOffset="12756">15543 1493 22560,'-17'16'-1215,"3"2"1,14 3 0,0-6-1</inkml:trace>
  <inkml:trace contextRef="#ctx0" brushRef="#br0" timeOffset="13017">14248 1250 23009,'20'-35'-1600,"-15"1"-949,31 1 4020,-32 1-2896,31-6 2109,-10 13-204,18-7 248,-9 21-208,-5 1 698,-2 9 230,-6 1-2542,11 17 321,-13 8 288,3 10 0,-6 3 0,-2-9 0</inkml:trace>
  <inkml:trace contextRef="#ctx0" brushRef="#br0" timeOffset="13202">15248 544 23009,'-41'-1'-148,"18"19"931,-6-14-307,26 46-3570,-20-19 2872,20 16 1,3 5-1,-6-15 1,1 0 0,5 17-1,0-1 1</inkml:trace>
  <inkml:trace contextRef="#ctx0" brushRef="#br0" timeOffset="13917">16758 1493 23189,'-22'-5'-1350,"17"-1"-1940,-41 4 4432,18 0-511,-11 2 57,-2 16 456,19 7-912,-4 26-872,18-4-91,0 6-331,28 13-2385,-15-15 3161,19-16 0,4-1 0,1 11 0,0-22 0,0-1 0</inkml:trace>
  <inkml:trace contextRef="#ctx0" brushRef="#br0" timeOffset="14290">17480 1671 24089,'-50'-18'-1989,"-1"2"1253,12 2 630,-3 3-61,2 5 541,-1 3-39,-13 3 143,16 0-389,-11 18 1299,33 4-1009,1 20-651,15-11-843,45 11-261,-16-17 796,4-9 0,4-2 145,-4-5 0,0-1-108,19 6-44,-8-9 1,0-3 789,3 4 263,-11-15 1,-3-3 1759,-3 7-425,3-34-922,-24 23-720,0-17-693,-8 7-439,3-10-212,-4 8-589,-18-10-1160,13 20 628,-26 3 1740,27 25 140,7 26-1242,20 0 314,1-4 0,3-1 1372,16 2 0,-16-12 0,-1-1 0,15 5 0</inkml:trace>
  <inkml:trace contextRef="#ctx0" brushRef="#br0" timeOffset="14468">18097 1640 23009,'-21'-7'-2542,"-1"2"2104,-17 5 1183,19 18-113,-1 4-448,19 22-1685,-5-10 76,25 1 1086,13-3 0,10-10 1,7 4-1</inkml:trace>
  <inkml:trace contextRef="#ctx0" brushRef="#br0" timeOffset="14650">18433 820 23639,'-24'-20'-5310,"-11"6"5127,7 8 1340,2 24 0,0 8-1607,-5 9-427,10 3 0,1 3 770,8-9 1,1-1 0,0 5 0,2 1 0,0 1 0,1 0 0</inkml:trace>
  <inkml:trace contextRef="#ctx0" brushRef="#br0" timeOffset="15244">19588 1046 21300,'-14'-12'-5411,"10"2"1149,-11 3 4989,5 3-473,8 1 1,-13 2 0,9 0-1</inkml:trace>
  <inkml:trace contextRef="#ctx0" brushRef="#br0" timeOffset="15917">19643 1292 22020,'-10'0'0,"1"16"-1500,4-12 2311,0 38-2886,4-15 514,0 28 415,1-2 673,7 4 1,3 2-511,-2-20 1,2 0 295,2 10 1,1 5-1,-2-7-68,-2-11 0,0-2-410,7 22 1,-4-1 506,-9 5 483,9-14 0,-1-1 81,-8-1 640,7 7-387,-10-21 304,0-12 14,-19-20 1460,-3-22-1545,-1-13-490,-14-9 453,21 6-1065,-18-7 686,18 9 1,1-3-318,3 9 1,2-1 43,-4-27 1,1-1-574,5 24 0,1 0 739,3-27 1,0 0 250,1 27 0,0 2-111,1-10 0,4 0 514,9 6 0,5 4 729,16-16-252,-1 15 1,3 4 1093,16 2-909,-16 12 0,-1 2 1355,4 7-417,22 2-164,-35 30-2156,7 6-417,-25 14-895,-2 13-209,-25-19 968,7-4 1,0-1-1748,-13 5 1439,2-13 1,3 0 969,16 6 1,-39-5 0,19 0 0</inkml:trace>
  <inkml:trace contextRef="#ctx0" brushRef="#br0" timeOffset="16900">19458 595 21570,'-4'-3'-2878,"1"17"1151,18 10-748,-12 10 1204,13 7-144,0-1 336,-12 9 821,25 7-1906,-27 9 1768,9-13 1,1 1-17,-5-12 0,-1 2 446,1 5 0,1 4 0,-1-5-91,1-3 0,0 0 241,-3 2 0,0 4 0,0-4 76,-1-5 1,0-2-268,0 11 1,0 0 219,-1-4 1,0-2-107,1 20 23,-1-15 1,-1-1 128,2-1-81,5 16-124,-2-37-437,14 1 462,-9-19 600,16-26 1395,-13 12-1334,-1-23 0,0-5 31,3 7-229,-3-14 1,-1-2 242,5-7-229,-8 16 0,0-1-200,1-5 0,-1 0-479,5-22-591,-3 7 0,0 1-217,2-9 863,-3 13 1,1 2-298,4-4 352,3-6 79,-7 27 84,-1 8 269,-1 7 329,7 7 900,-5 5 208,10 19-1878,-8 15-1001,12 28-242,-11-4 64,2 7-96,-8-16-186,-1-1-821,-4 1 91,-1 13 1652,-2-15 1086,-11-10 1,-1-1 803,5 1-604,-22-8 0,-5-2 1788,7 2-1375,-5-10 0,-3-2 203,2-2 0,1-2 550,-22 4-2053,9-6 0,0-1 527,-6-3 1,-11-1 0,23-2 0</inkml:trace>
  <inkml:trace contextRef="#ctx0" brushRef="#br0" timeOffset="17240">20840 1091 23639,'0'40'-6295,"0"1"4166,0-2 1065,0 7 425,0 7 426,0-11 0,0 1 61,0-9 0,0 0 24,1 11 1,-2-1-1331,-12 17 1879,9-2-320,-3-19 1,1-1-869,6 20-356,-5-13 0,0-2 1203,2 4 1,-13 8 0,10-24 0</inkml:trace>
  <inkml:trace contextRef="#ctx0" brushRef="#br0" timeOffset="17367">20607 1747 22290,'0'-28'-8095,"23"-8"8743,11 7 1,13-4-1,4 9 1</inkml:trace>
  <inkml:trace contextRef="#ctx0" brushRef="#br0" timeOffset="18133">21293 959 22560,'-13'-15'-6761,"10"4"3297,-24 5 5192,24 24-1921,-19 4 1641,20 23-2112,-6 2 499,4-5 1,2 3-596,1-10 0,1 3 801,-2 5 1,-1 5-1,2-4 260,0-2 0,2-2-878,-1 14 1,0-1 442,0-18 0,0-2-1383,0 33 1429,0-7-30,-1-19 1,2-1-15,12 14-15,-12-14 1,1-2 85,12-4-1183,-14 6 614,0-27 270,7-2 122,5-32 1167,8-9 325,-3-15-651,-4 14 1,-1 0 311,3-10-141,-3 8 0,-1 1-12,2-1-66,7-10 448,-9 30-755,7 1 355,-7 30-1735,11 9 167,-7 10-539,8 5 244,-4-8 64,1 0-178,3 0-474,14 10-243,-5-13 1978,-4-9 1,3-4 454,8-5 889,12 0-37,-15-12 260,-1 0 328,-3-19 391,-3 15-312,-3-39-807,-6 23 415,-1-38-1760,-10 19 206,-4 6 0,-2-1-1387,-3-5-318,0-8-387,0 21 40,-17 3 730,13 8-787,-13 22 3756,17 15-1983,0 12 104,0 4 139,21 16-595,-16-21 294,13-3 1,4-3 342,4-13 1118,20 10-2762,-8-22 3139,6 5-235,-21-27 397,12-23 490,-23-2-1268,-4 8 0,-2 0 79,-5-1-1350,-1-12-194,0 19-1099,0 4 326,0 4-218,-17 7 334,13 27 1577,-13 20 241,17 15-708,17 9-1558,-12-11 318,30 2 1272,-18 0 1,15-3-1,-5-1 1</inkml:trace>
  <inkml:trace contextRef="#ctx0" brushRef="#br0" timeOffset="18334">22705 1568 22830,'-17'-8'-3472,"-8"3"3613,10 18 909,1 12-1457,2 40-792,32-16-317,-8-9 1,2-1-901,12-2 2036,22 9 1,-29-20 0,23-3 0</inkml:trace>
  <inkml:trace contextRef="#ctx0" brushRef="#br0" timeOffset="18584">22068 1101 21390,'25'-7'2131,"1"3"-1981,26 16-1621,-10 11-213,-15 8-404,1 5 590,-25-6 302,8 2-1048,-11 3-1108,0 13 2875,0-11 0,0 7 0,0-16 0</inkml:trace>
  <inkml:trace contextRef="#ctx0" brushRef="#br0" timeOffset="18734">22627 663 21390,'-22'25'-1209,"-16"0"670,32 28 1,-15-3 0,21 5 0</inkml:trace>
  <inkml:trace contextRef="#ctx0" brushRef="#br0" timeOffset="19133">24608 1351 23999,'-32'-16'-1266,"-1"-1"0,2 2 0,-2-1 777,-8-1 0,1 1 174,-19-5 291,24 10 0,2 3 127,-4 3 359,7 4 47,8 1-419,10 20 283,5 7-673,35 27-1017,-2-8 660,-1-20 0,4-2-163,17 13-208,3-1-272,2-2 729,-17-12 0,0 1-57,13 9 637,-13-8 1,-5 1 779,-9 0-588,0 12-917,-20-17 417,-21 3 1506,-23-1 522,-12-8-1631,8-3 0,0-1-49,-14-1 254,22-4 1,0-1 0,-10-2 0,4-1 0</inkml:trace>
  <inkml:trace contextRef="#ctx0" brushRef="#br0" timeOffset="19617">25647 1348 23909,'-31'-20'-4532,"1"2"3114,2 3 946,1 4 485,1 5 457,4 3 37,-4 3 239,10 21-1040,-3 6 958,13 11-869,30 17-1052,-17-21 633,26-1 0,5-1-333,-12 7 267,4-14 1,2-1-591,0 8 203,-15-2-327,13-2 1248,-25 3 656,12-8-298,-37 7 688,16-15 137,-28-5 0,-8-2 624,7 0-941,-4-4 0,-3-2-791,-20 1 453,18-2 1,5-1 0,23 0 0</inkml:trace>
  <inkml:trace contextRef="#ctx0" brushRef="#br0" timeOffset="19986">26362 1530 23729,'-28'-3'-500,"-11"0"364,-17 3 441,17 7 1,1 1 400,-9-4-453,16 9 0,1 3 306,-13 6-150,21 6-644,-8 12 211,28-17-1297,20 15-1037,-12-18-236,49 3 1200,-31-12 77,27-5 525,-13-3 960,18-3 71,-18 0 1476,18-21 1267,-29 3-97,-4-18-2512,-14 10-565,-26 3-1257,-1 12 550,-3 21 1378,7 14-2896,34 36-1393,-15-20 3404,13-10 0,5-2 0,5-6 0,22 5 0</inkml:trace>
  <inkml:trace contextRef="#ctx0" brushRef="#br0" timeOffset="20367">26618 1630 23189,'0'-17'-6385,"0"2"4256,0 22 1065,0 26 515,0 5 197,8-4 0,1 0-464,-5 1 512,9-2 1,1-1-1940,-4-4 1287,3 11 235,1-32 1303,-9-19 191,8-13 405,-3-12-194,2-2 179,4-11 90,-3 11-407,-1 6 1,0 1 662,3-4-965,8-14-390,-11 27-163,3 4 793,-5 13 607,-1 6-311,2 0-130,5 18-1676,-2 12-678,11 28-6,-9-5 617,-2-15 0,1-1-1390,3 8-1235,9 10 428,-9-21-305,4-6 3381,-1-3 0,4-13 1,1-4-1</inkml:trace>
  <inkml:trace contextRef="#ctx0" brushRef="#br0" timeOffset="20767">27342 951 23639,'-11'-20'-7742,"9"5"5826,-9 26 4742,11 4-3438,0 27 114,0-1 209,9-3 0,1 3-456,-6 23-220,13-4 1,3 0 991,-10-23 0,0-1-148,8 23 1,2 0-976,-5-27 1,-1 0 771,0 7 1,-1-1-412,6 6 258,-2-6 382,-1-6-66,1-2 265,-7-11-117,3-2 634,-9-14 214,2-19 516,-3 12 456,1-37-1020,8 6 482,0-12-740,0 15 1,1 0 818,5-5-270,13-12-175,-12 32 5,14 1 357,-14 42-1886,10 14-188,-14 15-145,-4-15 1,-1-1-1106,-1 11 90,-2-10 0,-2-1 1645,-1 3 1,1 5-1,-3-22 1</inkml:trace>
  <inkml:trace contextRef="#ctx0" brushRef="#br0" timeOffset="20967">27183 522 25438,'-42'-3'-336,"-4"2"173,2 1 690,11 18 1,0 6-785,-21 10-1039,25-3 1,-2 9-1,3-3 1200,2 0 1,0-1 0,-8 17 0,1 2 0,11-13 0,0-1 0</inkml:trace>
  <inkml:trace contextRef="#ctx0" brushRef="#br0" timeOffset="28454">3513 4420 23459,'1'-33'-4454,"0"3"3279,-1-1 582,0 2 3,0 1 406,0 0 40,-15 2-375,11 4-1218,-10 2 1534,0 3-17,11 4-280,-21 3 1240,21 5-1244,-21 1 1860,10 2 505,-8 2-89,3 15 222,6-12 306,-2 49-1259,7-27-1292,2 13 0,3 3 915,1 4-1428,11-6 1,2 0-1332,-6 4 569,27-9 0,5-2-185,-11-6 859,13-8 1,2-4 1267,-10-7 550,15-4 324,-26-2 361,-2-18 421,-12-1-784,-6-20-1783,-14 1-667,10 5-24,-21 12 220,22 38-213,-7 7 641,7 13 1,6 4-1158,16 16 1110,-9-1 0,1 2 414,0-22 0,1 0 195,7 12 1,-3-1-509,-11 16 127,14-33 0,0-1-294,-15 26 280,12-20 0,1 0-109,-5 15 551,-4-14 1,0-1-138,1 0-79,-9 6 49,0-19-418,-21-3 1408,16-4-236,-35-5 0,15-5 1,-19-3-1</inkml:trace>
  <inkml:trace contextRef="#ctx0" brushRef="#br0" timeOffset="28700">4288 4010 23639,'18'0'0,"-6"14"-4655,5 4 2718,-8 11-264,13 14 804,-7-9 396,6 13 169,2 15-1447,-5-12 157,-2-4 0,-1 0 514,1 8 1498,-5-18 0,-1-2 0,1 12 1,-1-2-1</inkml:trace>
  <inkml:trace contextRef="#ctx0" brushRef="#br0" timeOffset="29000">4283 4470 22290,'0'-30'-6476,"0"2"4438,0 4 974,17 1 2364,-13 3-1607,34 3 2341,-17 3-875,20 5-741,13 5 1332,-11 2-947,-3 8 1,0 3 242,10 15-1290,-7-4 0,-1 3 376,6 17-1038,-17-20 0,-1-1-641,23 21-50,-19-12 1104,14 12 114,-30-21-127,2 2-299,-37-30 482,1-9-838,-9-18-1291,-6-16 596,28 13 1674,-22-12 1,23 13 0,-7 0 0</inkml:trace>
  <inkml:trace contextRef="#ctx0" brushRef="#br0" timeOffset="29167">5230 4393 21390,'4'20'-7876,"0"0"5388,0-2 871,0-1 836,1-2-4,-2-1 441,7 6-938,-4-3 784,7 4 1,-3-7 0,0-1 0</inkml:trace>
  <inkml:trace contextRef="#ctx0" brushRef="#br0" timeOffset="29333">5137 3867 20491,'22'17'-2885,"-4"3"0</inkml:trace>
  <inkml:trace contextRef="#ctx0" brushRef="#br0" timeOffset="29717">5865 4195 21390,'1'16'-6277,"1"13"3888,-1-5 1438,0 22 328,-1-14 381,0 25 5,0-21 59,0 12-1418,0-16 1704,0-1 134,0-3-123,0 2 124,0-10-423,0 1 0,13-15 559,-10-20-26,17-20 804,-17-11-1070,11-13 493,-12 6-326,8 12 1,0 0 332,-3-20-284,4 15 0,1 1-341,-2 3 223,8-2-471,-8 30 1697,4 7 249,2 25-1980,0-1-173,14 38-353,-9-15 365,-1-3 0,1 2-596,5 9-681,7-2 1,4 0 1536,5-5 1,-8-12 0,1-3-1,9-10 1</inkml:trace>
  <inkml:trace contextRef="#ctx0" brushRef="#br0" timeOffset="30087">6533 3736 23369,'-16'-22'-7019,"2"4"5132,8 6 436,23 28 1504,1 13-829,6 17 580,4-11 0,-1 0 14,-6 15-905,10-7 0,0 1 1140,-2 8-150,-11-19 0,0-1 17,4 8-539,-1-5 686,-3-4-127,0-6 52,-4-6 260,-1-6-89,1-6 929,-3-4 340,7-25 406,-5 16-954,0-23 1,0-5 165,5 9 523,8-34-532,-1 17-80,-6 21-88,9-12-529,-12 31 190,6 9-802,-8-2-312,-2 29 1,-4 8-1024,1-9 851,-4 16 1,0 1-1820,-4-7 2200,-1 21 0,0-31 0,0 4 0</inkml:trace>
  <inkml:trace contextRef="#ctx0" brushRef="#br0" timeOffset="30274">6197 3097 24808,'-39'0'90,"1"15"1871,-14 17-1937,12 11-1013,16-14 1,1 1-1234,-7 24 2051,16-22 1,3 1 0,0 1-1,2 1 1,0 3 0,0-1 0</inkml:trace>
  <inkml:trace contextRef="#ctx0" brushRef="#br0" timeOffset="30933">8352 4076 24089,'17'17'-7698,"12"-4"5551,14-13 2543,5 0 0,-8 0 0,3 0 0</inkml:trace>
  <inkml:trace contextRef="#ctx0" brushRef="#br0" timeOffset="31101">8783 4689 23189,'0'10'-4856,"0"-4"1648,24-3 3885,17-16 0,13 10 0,7-11 0</inkml:trace>
  <inkml:trace contextRef="#ctx0" brushRef="#br0" timeOffset="31870">9732 3918 24808,'0'-10'-6385,"0"1"4436,0 19 885,20 14 233,-15 11 151,27 9 102,-29-7 339,10-6 0,0 1-2039,1 20 2066,-6-7 1,0 0-151,11 9 149,-17-13 1,-2-1 490,9 1-321,-9 11 271,0-32 22,0-19 252,0-32-169,0-14-70,8 3 1,0-1 617,-4-17-728,9 5 1,3 1 726,3-9-623,-11 23 0,2 2 219,20-17 508,-14 19 31,13 2 275,-8 23 495,3 21-1145,-10-6-111,5 36-1677,-5-17 289,-1 25-627,-2-7 909,-3-7 1,-1 0-1201,4 18 492,-1-7 1,1-1-13,4 5 207,0-11 1,1-3 820,7 0-219,12 2 78,10-25 1655,-7-5-216,-3-19 1,2-6 1571,6-4-1436,-7-12 1,-2-4 1191,3-6-762,-9-3 0,-3-2 12,-7 3-1269,-6 7 0,-3 3-957,-8 12-951,0-1-466,-1 40 167,0 26 517,0 9 696,9-8 0,1-1-730,-5 4 749,21-9 1,3-1 51,-6-1 508,3-12 0,2-4 521,7-6 509,2 0 7,1-11 775,15-12 761,-16 7-1040,-7-24 1,-4-5-32,0 4-798,-12-13 0,-4-2-325,-3-3-476,-3 9 0,-5 1-672,-19-5-1327,16-7-134,-35 15 274,34 13 366,-26-1 1004,28 33 641,-9 14-1241,29 30-525,9-6 1863,-3-14 0,2-2 1,19 8-1,-21-16 1,-1 1-1</inkml:trace>
  <inkml:trace contextRef="#ctx0" brushRef="#br0" timeOffset="32134">10892 3732 23459,'-24'-17'-5000,"5"2"3341,4 1 359,9 7 225,0 17 2092,27 9-1451,-15 22-350,34-7-649,-35 1 802,27-2-648,-29-9-1160,19 6 2443,-15-20 1,3 0-1,-5-10 1</inkml:trace>
  <inkml:trace contextRef="#ctx0" brushRef="#br0" timeOffset="32317">11290 3293 23009,'24'-24'704,"0"3"-273,-6 8-93,-2 3 596,-5 4-283,2 4-518,-2 1 65,9 20-1680,-4-14 1102,22 27-1090,-9-15 79,15-4 1,4-1-1271,11 4 2530,-9-10 0,0-3 1,13-3-1,1 0 1</inkml:trace>
  <inkml:trace contextRef="#ctx0" brushRef="#br0" timeOffset="33083">3352 6342 23279,'0'-17'-5306,"0"0"3448,0-4 1153,0 0 246,0-4 214,0-1 210,20-13 747,7 10-831,21-16 1728,-20 23 130,25-12 137,-46 23-745,33-2 1096,-30 11-370,8 2-1200,-6 0-539,-2 0-2109,-6 13-2459,-14-1 4138,8 12 0,-12-7 0,14-2 0</inkml:trace>
  <inkml:trace contextRef="#ctx0" brushRef="#br0" timeOffset="33436">3382 6050 23279,'-4'-7'-6830,"2"2"4089,-1 1 1998,1 2 526,0 0 65,0 2 1781,-1 0-340,1 14-2610,0 5 1953,2 29-66,0-3-515,8 19 0,2 4-170,-8-26 0,0 1 42,7 15 1,3 9-1,-1-7-907,-1-11 1,0 1 321,1 4 1,1 6 0,0-5 320,2-7 1,1 0 104,-3 3 1,0 4 0,-2-5 70,0-8 0,-1 0-403,2 7 0,0 5 0,-1-7-125,-2-12 1,-1-2 666,4 22 0,-1-5 0,-3-17 0,0 3 1</inkml:trace>
  <inkml:trace contextRef="#ctx0" brushRef="#br0" timeOffset="33720">3108 6292 24089,'0'-20'-5666,"0"-1"3807,0 0 1065,28-16 2139,-21 6-998,19 9 1,6 0 214,-8-3 1,1 1-782,6 5 0,4 2 320,17-11 1,-1 2-1,-17 13 1,0 3 0,12-4-1,-1 0 1</inkml:trace>
  <inkml:trace contextRef="#ctx0" brushRef="#br0" timeOffset="34300">4093 6366 22920,'-7'21'-3946,"1"-4"2432,13 14 1,3 3-1152,-6 12 1965,14-12 0,-1 1-361,-12 18 764,26 1-110,-27-2-1324,23-3 589,-23-4 1038,21-5 541,-14 3 125,7-15 370,-3 3-1338,-7-21 726,1-3 146,-2-7 1346,1-23-1043,4-12 262,0-14-558,-3 9 1,0-1 314,5-14-243,-4 2 0,-1-1-143,-3 20 1,-1 2-279,2-10 1,-1-1-407,1 5 1,-1 2-15,3-14 8,6-13 289,-7 41 350,9 3 670,-6 16 808,21 50-2367,-13-17 48,4 16 0,-1 3-1282,3 0 110,-1-4 1,1 0-544,5 5 2029,-9-18 0,0-2 0,11 4 0,1-3 0</inkml:trace>
  <inkml:trace contextRef="#ctx0" brushRef="#br0" timeOffset="34586">5080 6391 23639,'-21'-11'-3731,"3"5"3140,-19 2 1379,20 26-622,3 8-584,14 12-673,0 2 138,0-10-284,18 14 68,-13-12 20,37 7-110,-22-19-16,22-6 1307,-9-7 1158,12 0-74,-11-10 589,13-13 1151,-25-11-1230,-4-24-850,-12 9-355,-6-3-1394,-21 12-294,16-1-1623,-36-6 298,16 10 2154,-17-7 1,17 22-1,9-1 1</inkml:trace>
  <inkml:trace contextRef="#ctx0" brushRef="#br0" timeOffset="34800">5595 6276 23549,'0'9'-6205,"0"10"4076,0 17 1065,0 6 425,0-6 303,21 5-704,-16 4 757,31 2-1452,-24-13 0,-2 1-87,19 17 1717,-14-19 1,-1-1 0,8 7 0,1-2 0</inkml:trace>
  <inkml:trace contextRef="#ctx0" brushRef="#br0" timeOffset="34953">6017 6296 24539,'0'-23'-6043,"2"3"4173,-1 8 943,1 5 637,-2 5 1,1 18 0,-1 5 0</inkml:trace>
  <inkml:trace contextRef="#ctx0" brushRef="#br0" timeOffset="35200">5038 6075 23369,'0'-39'-5306,"23"-17"5505,12 15 408,-5 8 0,2 2 399,20-1-462,-19 9 0,-2 3 188,3 4 183,7 2-709,-10 11 516,-9 2-2450,6 17 1327,-18 5 1,4-1 0,-10-3 0</inkml:trace>
  <inkml:trace contextRef="#ctx0" brushRef="#br0" timeOffset="35400">5708 5517 23819,'16'-16'-74,"-2"3"97,3 3 938,-4 4 13,3 3-800,2 2-275,-4 17-1627,6 11-137,-12 9-2338,0 29 1204,-7-18 2591,-1 17 1,-18-15-1,-5-1 1</inkml:trace>
  <inkml:trace contextRef="#ctx0" brushRef="#br0" timeOffset="35940">3105 5629 22290,'13'-1'641,"-4"1"-258,-1 0-369,-4 0 66,0 0 34,1 21-2254,3-16 1364,2 42-1143,9-5-554,-4 15 1386,0-8 1,0 1 67,-7-15 0,1 1-303,2 8 1,2 5 0,-2-3 1028,0 0 1,0 0 0,3 16 0,1 1 0,-5-17 0,0-1 0</inkml:trace>
  <inkml:trace contextRef="#ctx0" brushRef="#br0" timeOffset="37185">7427 6462 23639,'23'0'0,"1"0"0,3-15 1002,6 12-1292,2-12-56,7 3-924,3 9 1238,2-9 0,1 12 1,-1 0-1</inkml:trace>
  <inkml:trace contextRef="#ctx0" brushRef="#br0" timeOffset="37368">7607 6957 24629,'25'-17'876,"19"12"-2368,-21-24-1388,24 25 3053,-6-20 0,3 20 0,2-8 1</inkml:trace>
  <inkml:trace contextRef="#ctx0" brushRef="#br0" timeOffset="38634">6752 5991 23189,'-25'-4'276,"5"1"-392,20-1-2487,-12 2 3100,9-2-2209,-9 2 2194,12-1-1501,-8 2 833,6 12-745,11-8 605,11 25 180,24-7-487,-10 10 995,5 1-1313,-9-6 1063,15 17-1325,-11-9 1050,-5-2 0,0 0-952,3 7 1231,8 13-1012,-15-13 389,-3 1-259,-4 2 316,-8-8 0,-2 0-117,2 19 362,-5-5 1,-1 1 213,-3 11 104,-8-9 1,-6-1 560,-12 8-134,13-21 1,-2 0 25,-7-3 0,-1-2 306,-3 17-1552,4-12 0,0-1 994,-3 3 0,0 6 0,13-17 1</inkml:trace>
  <inkml:trace contextRef="#ctx0" brushRef="#br0" timeOffset="39400">8700 6914 24359,'17'-21'-388,"-5"-9"0,1-2-867,9-1 1304,1-4 1,-1-3-279,-4-15 127,1 24 0,1 0 111,-6 0 0,-1-2-20,2-15 0,0-2-511,-5 14 1,0-3 312,3-23 1,-3-1 69,-6 27 1,-2 2-257,2-11 1,-2 2-381,-2-9-27,0 6-177,0 9 148,-17 1-316,12 15 394,-25 4 1038,27 51-259,-10-4 640,13 36-654,-1-23 0,2-1-184,8-7 1,1 1-884,1 28 0,-1 0 568,1-26 0,2-1-785,13 22 0,1-2-1334,-1-1 2573,1-22 0,3-4 0,10-2 0,0-5 0</inkml:trace>
  <inkml:trace contextRef="#ctx0" brushRef="#br0" timeOffset="39750">9588 6113 23639,'0'-38'-5666,"0"3"3628,0 5 883,0 7 517,-19 4 203,14 7-716,-14 3 1772,7 5-1170,9 18 966,-9 16 413,12 8-830,0 12 0,0-7-60,19 5 75,-15 4-943,31 2-473,-31-1 834,32-1-470,-31-3 718,17-16 1,3-1 122,-9 15-126,6-11 1,0-1 658,-6 2-813,-1 7 205,-7-19-89,-7-3 575,3-3 131,-4 2-150,-24-8 2605,0 5-576,-5-11 495,-10-1-199,13-4-186,-15-25-1660,17 3-101,2-23-833,19 9 0,5-1-1809,9-27 1269,-1 19 0,4-5 0,2 2-455,9-1 0,3 1 383,-5 3 0,1-3 0,1 3 804,9-7 1,1 4 0,2-3 0,2 2 0,2-1-1,0 0 1</inkml:trace>
  <inkml:trace contextRef="#ctx0" brushRef="#br0" timeOffset="43250">13203 3319 20491,'-23'48'-2355,"18"-4"1675,-18-15 1,-2 1 1268,4 26-742,-1-24 1,-2 2 203,-4 21 0,2 2-178,4-12 1,1 3 64,-2 6 1,0 6-1,2-4-394,2-3 1,2 0 336,1 7 1,1 5 0,2-5-68,5-6 1,2-1-196,0-8 0,2 2 0,0-1-28,4 16 0,0-5-12,-1-15 1,2 0-106,8 17 1,8-4-817,23-5 1062,-3-20 0,5-6 394,-8-13 1,2-6 431,29-3 0,-2-8 347,-30-8 0,0-4 212,28-9 0,-5-4-104,-33 3 1,-4-1-235,8-9 0,-4 1 791,-8-5-849,-4-16-1084,-31 39-974,-8-1-265,-13 55 1302,12-3 0,2 5-82,7 5 1,2 6 280,-3 4 0,-2 5 1,3-3-48,1 2 1,2 2 148,3-8 0,-1 6 1,1 1-1,2-6 31,1-4 0,2-3 1,0 1 63,-2 14 0,1 3 1,0 1-68,2-11 0,1 1 0,0 0 0,1-2-466,0 5 1,0-2 0,-1 5 287,0-2 0,-1 6 0,0 2 0,0-1 1,0-7-3,0 8 0,1-6 0,-2 5 129,0-5 0,-2 6 0,-1 2 0,0-2 1,1-7-40,-2 5 0,1-6 0,-2 2 106,1-5 0,-2 4 0,1-2 1,-1-4 74,0-3 1,-1-4 0,1 0 0,-2-2 1,1 0 0,-1 0-346,-8 18 0,0-1 326,0-2 0,-2-1 1,1-3-1,0-2 0,-2 0 1,1-1-1</inkml:trace>
  <inkml:trace contextRef="#ctx0" brushRef="#br0" timeOffset="44283">14512 5075 23099,'-11'3'2121,"0"0"-1250,4-2-997,33-1-524,-6 0 341,34 0 88,-11 0-1114,10 0-14,5 0 1218,6 16 0,-31-14 1,1 0-1,0 7 1,-1-1-1</inkml:trace>
  <inkml:trace contextRef="#ctx0" brushRef="#br0" timeOffset="44458">14818 5395 22290,'-31'11'2567,"4"-2"-1533,14-4-457,25-2-3681,40-3 3092,0-14 1,-14 12-1,-2 1 1,12-14 0</inkml:trace>
  <inkml:trace contextRef="#ctx0" brushRef="#br0" timeOffset="44700">14903 4860 21390,'-22'-20'-5475,"10"2"2539,3 5 1463,9 2 1291,0 4-119,27 4 2299,8 18-1696,-4-4 1,1 4-1216,17 22 934,-25-6 0,-4 3-145,9 14-24,-20-13 1,-3 2 11,3 7 0,-5 0 207,-14-9 0,-4 1-449,1 6 1,-1 4 0,-3-4 431,-10-3 1,-3 0-213,0 5 0,-2 5 0,1-5 316,2-3 1,0-2 0,-10 13 0,1 0 0,13-17 0,0 0 0</inkml:trace>
  <inkml:trace contextRef="#ctx0" brushRef="#br0" timeOffset="45383">16712 4586 22740,'-15'-16'-6610,"11"2"3266,-26 5 4760,14 4-609,-2 28 121,6 0-711,-2 27-476,11-5-1103,-18 6 1636,17-10 1,2 2 414,-7 22-1306,6-9 1,2-1-1536,1 5 1886,0-22 1,0-1 0,0 6 0,0-1 0</inkml:trace>
  <inkml:trace contextRef="#ctx0" brushRef="#br0" timeOffset="45552">16610 4179 22380,'0'-24'-6566,"0"5"3179,16 28 3077,-12 6 0,34 23 0,-11-1 0</inkml:trace>
  <inkml:trace contextRef="#ctx0" brushRef="#br0" timeOffset="46018">17535 5204 22380,'0'-15'-4857,"0"-9"3793,0-15 0,0-4-90,0-18 879,0 5 1,0 0-62,0-6 221,-10 8 0,-1-1-126,5-10-692,-13 24 1,0 0 408,14-11 456,-30 5-307,30 7 59,-30 8 474,30 8-322,-24 8 1160,18 7-49,-3 54 271,5-10-1058,6 18 1,6 5-129,5-22 0,0 0-31,-7 14 1,2 3-380,13 4 1,0-1 53,-14-12 0,0 1-385,6 2 0,2 4 0,-2-5 174,-6-5 1,-2 0-141,6 23 1,-1-1 442,-4-28 0,-2-1 425,-6 26 0,-5-3 514,-11-4 69,2-12 0,-4-4 1009,-11-14 1227,-17-1-122,24-16-64,-24-5-588,29-19-1788,-8-18-755,23-5-152,20 7 0,6 0 139,13-6-395,14 3 0,6 2-137,-17 13 0,0 1 181,14-7 1,1 2 753,-10 7 1,-1 3 0,0 0 0,1 2 0,1-1-1,-1 1 1</inkml:trace>
  <inkml:trace contextRef="#ctx0" brushRef="#br0" timeOffset="46305">18672 4021 24269,'-23'-17'-4885,"-14"2"4382,23 4-578,-24 4 1864,13 3 187,-19 34 142,13-4-900,2 16 1,-1 6-487,12-16 1,0 1 570,-7 16 1,1 4-299,3 9 1,4 0 126,5-12 1,2 2-395,0 3 1,2 5 0,5-5-405,8-6 1,4-1-241,3 2 1,3 3 0,3-7-670,7-5 1,4-5 252,7 10 1,6-3 1288,11-7 0,3-7 0,-10-6 0,3-3 0,-6-3 0,1-1 1,-1 1-1</inkml:trace>
  <inkml:trace contextRef="#ctx0" brushRef="#br0" timeOffset="47083">19838 4449 23099,'-26'-30'-6199,"-14"-11"4215,12 12 1066,-11-7 505,-2 18 1000,10 6-206,1 4 267,-16 6-677,12 0 1619,-17 24 666,30 11-1814,9-2 0,3 3 30,5 22-1117,24 6-805,-15-15 544,20-24 1,3 0-407,-2 23 514,9-14 1,4-2-1181,7 15 1520,-8-11 1,-1-1 185,0 2 328,5 14 487,-21-26 84,-10 3-1590,-4-13 688,-7-3-24,-17-1 2482,-14-1-864,-24-4-951,5 0 6,-2-4-85,15 0 1,2-18 0,1-5-1</inkml:trace>
  <inkml:trace contextRef="#ctx0" brushRef="#br0" timeOffset="47300">19585 3968 22740,'0'-9'-5307,"0"3"3449,0 18 884,0 14 335,-16 11 785,14-1 1,0 3-410,-24 20 369,24-17 0,2 5-820,-4 10 0,-1 0 769,4-12 0,2 3-519,6 6 0,3 7 0,-1-5-301,-8-4 1,4-1 713,9-5 0,5 2 1,-5-3-1,-10 4 1,-2-3-1,9 1 1,0 0-1</inkml:trace>
  <inkml:trace contextRef="#ctx0" brushRef="#br0" timeOffset="48867">20733 4491 22380,'0'-17'-6386,"-21"4"5668,15 3-1853,-36 6 4184,22 2-534,-19 2-94,5 22 88,1-16-744,-1 42 869,2-26 181,5 24 306,3 6-2152,11-13 52,6-1 1,6 0-1148,23-4-713,11 20 28,11-41 2099,18 3-571,-26-15 1571,22-16 551,-27-3 208,-6-18-512,-13 7-91,-12 4-506,-18 12-1145,13 24 311,-26-6 745,28 43-2448,-10-21 1280,12 12 0,2 5-542,-1 13 920,0-4 0,0 0 377,0 10-264,7-11 1,1-1-798,-4 5 54,4-13 1,-1 0 556,-7 0 40,0 10 33,0-15-792,0-14 1398,-15 3 0,11-19 0,-11-1 0</inkml:trace>
  <inkml:trace contextRef="#ctx0" brushRef="#br0" timeOffset="49117">21310 3961 22650,'0'51'-6386,"0"-7"5322,0-11 0,0 1-1,0 14 746,0-2 0,0 0-17,0 12 184,0-6 0,0 1 14,0 9-975,0-9 0,0 1 213,0 6 900,0-13 0,0-1 0,0 1 0,0 10 0</inkml:trace>
  <inkml:trace contextRef="#ctx0" brushRef="#br0" timeOffset="49400">21042 4709 21750,'-4'-31'-7323,"1"2"4895,3-1 1651,19 2 2189,-14 0-1501,38 1 1763,-21 5-831,21 4-164,-6 4 1757,20 5-348,-13 4-1297,-7 11 1,0 1-774,2-3 272,-8 18 1,-3 3-2094,1-4 635,3 28-1451,-11-2-330,-8-10 392,2 24 506,-8-26 474,-2 16 442,-2-27 836,0 14-198,-3-25 876,2 5 37,-1-16-846,1 0 38,2-2 785,0 0 1,4-15-1,-1-4 1</inkml:trace>
  <inkml:trace contextRef="#ctx0" brushRef="#br0" timeOffset="49558">21687 4174 22020,'-11'-6'-987,"9"19"0,-9 7 0,11 20 0</inkml:trace>
  <inkml:trace contextRef="#ctx0" brushRef="#br0" timeOffset="49968">21998 4551 21570,'0'13'-6115,"0"2"4076,0 16 975,0-4 515,0 26 123,0-18 122,0 12 76,13 1-1865,-10-11 2015,10 19-356,-13-28 1064,8 8-1076,-6-23 160,10-1 313,-10-29 262,4 13 2034,0-39-1892,6 5 601,0-13-786,-1 13 0,1 0 792,4-10-579,-3 10 0,0 1 94,2-1 3,13-11-1393,-15 33 1937,10 0 219,-12 37-2330,7 12 24,-5 12-180,2 5-83,2 9-48,-3-14 362,-2-9 0,2 0-2126,3 0 2579,17 11 1,-11-31 0,8-2 0</inkml:trace>
  <inkml:trace contextRef="#ctx0" brushRef="#br0" timeOffset="50351">22565 4010 22200,'0'-13'-6206,"0"5"4168,0 21 1063,19 16-263,-15 14 718,29 8 27,-24-4 0,-1 2 200,6-17 0,2 1-817,1 31 0,-4 0 786,4-5 42,-3-13 1,-1-2-275,-5 1 1244,13 11-1015,-14-34 336,2-2-126,-2-15 1092,-1-3 300,7-22 365,-3-12-489,11-30-97,-5 7 297,5-5-88,-4 19 261,-3 1-1312,1 7-212,2 0-158,-4 17 838,5 1 559,-9 33-2393,6 20-228,-5 10 228,4 15-119,-2-10-1095,3 5-753,0 3 2630,5-2 0,4 1 1,4-3-1</inkml:trace>
  <inkml:trace contextRef="#ctx0" brushRef="#br0" timeOffset="50571">23655 4593 25168,'0'-10'-6385,"0"0"4256,0 1 1065,0 1 335,0 0 214,24 2 1902,7 2-1346,13 2-126,13 2 0,-20 15 0,10 5 1</inkml:trace>
  <inkml:trace contextRef="#ctx0" brushRef="#br0" timeOffset="50733">23772 5004 24269,'61'-14'-803,"-8"11"896,-20-4 0,-1-3 0,22-2 0,1-4 0</inkml:trace>
  <inkml:trace contextRef="#ctx0" brushRef="#br0" timeOffset="51288">24407 4571 24359,'20'-6'2435,"0"2"-1938,-5 2-357,0 1-533,10 0 77,-4 1-677,6 0-1281,-7 0 2060,1 18 0,1-14 0,2 14 0</inkml:trace>
  <inkml:trace contextRef="#ctx0" brushRef="#br0" timeOffset="51484">24565 5187 26607,'18'-18'-350,"-14"-12"-3408,35 27 3709,-18-24-2168,20 25 2457,-4-9 0,2 1 1,4-2-1</inkml:trace>
  <inkml:trace contextRef="#ctx0" brushRef="#br0" timeOffset="51834">25457 3669 23729,'-16'-11'-4718,"2"2"3494,2 3 1271,-1 3 432,5 2 266,1 1-27,3 19-1299,2 6-2192,-2 25 1242,4-9 1416,0 3 0,0-13 1,0 0-1</inkml:trace>
  <inkml:trace contextRef="#ctx0" brushRef="#br0" timeOffset="51985">25695 3729 22920,'0'-18'-6476,"-14"9"5594,10 19 927,-10 8 0,5 22-237,7-2 1,-7 7 0,9 4 0</inkml:trace>
  <inkml:trace contextRef="#ctx0" brushRef="#br0" timeOffset="52800">26163 4617 23459,'-14'-11'-5176,"-13"9"6460,13-9-2879,-4 33 2317,8-2-847,10 41-911,0-19 613,0-3 1,0 0-1174,0 9 1356,7-11 1,0 0-1556,-3 2 1395,20 13-1481,-21-30 569,7-1 3,-4-15 1054,1-24 814,5 12-86,-2-23 1,-2-7 252,5 5-254,-3-3 0,0-3 122,2 1 0,1 2 313,5-22-199,-1 8 0,0 2 52,3-5-574,-4 13 0,0 3-315,3 4 773,8-2 125,-13 25 629,3 3 152,-2 41-2931,-3-10 729,-3 13 0,-1 2-484,2 6-118,2 17-91,-2-20-438,0 0-642,3-5-353,0-3 2883,3-7 54,-1-4-474,14-3 675,-8-10 41,21-3 922,-17-9 630,20-24 809,-20-5-662,6-15-179,-8-11-348,-9 19-606,4-21-859,-12 27-1083,-1-12-284,-4 24-696,-1 22 483,0 18 371,0 32 318,0-11 208,17-8 0,2-1-599,-11-1 777,26-8 0,2-4 605,-14-3-177,40-10 1297,-31-1-152,17-24 1099,-23-8-1323,-6-6 0,-2-3 533,-3-13-803,-5 7 1,-3 1-369,-3-2 256,-3-11-1448,0 18-208,0 1-1278,-15 6 558,11 4 594,-10 6 659,14 4 234,-11 7 798,8 21-119,-8 14 445,31 29-1654,-14-7 426,29 5-715,-31-17-334,28-1 1420,-17-3 0,17-2 1,-8-3-1</inkml:trace>
  <inkml:trace contextRef="#ctx0" brushRef="#br0" timeOffset="53902">27067 4116 21840,'0'-11'-6295,"20"1"10148,-14 2-3870,28 2 1223,-13 3-531,12 1-361,2 18-1103,-10 7-658,0 11 1218,-17 16-2773,1-15 456,-9 14 2205,0-11 0,-21-2 0,-6 0 0</inkml:trace>
  <inkml:trace contextRef="#ctx0" brushRef="#br0" timeOffset="54222">26997 3575 21480,'14'-4'2558,"6"2"-2246,-13 1-341,9 1-341,-5 13-1959,2-10 1914,-1 9-968,0-1 49,11-9 629,-6 16-1098,17-17 1429,-12 6-863,8-7 1877,-7 0-520,2 0 0,0 0 0,1 0 0</inkml:trace>
  <inkml:trace contextRef="#ctx0" brushRef="#br0" timeOffset="54700">27550 3417 22650,'36'-24'2420,"-14"8"-1968,9-3 58,-27 14-1408,23 1 1131,-19 2-72,3 21-2440,-1-1 304,-8 22-889,2-12-1237,-4 12 3593,0-16 0,0 6 1,0-12-1</inkml:trace>
  <inkml:trace contextRef="#ctx0" brushRef="#br0" timeOffset="54834">27897 3351 22920,'20'-19'81,"0"2"253,15 2 981,-13 9-669,9 18-2447,-19-8-647,-4 45 2009,-3-20 1,-2 33-1,-3-10 1</inkml:trace>
  <inkml:trace contextRef="#ctx0" brushRef="#br0" timeOffset="57354">28615 4102 22110,'0'-10'-5846,"0"1"3808,19 1 5654,-14 2-2632,28-4 679,-14 4-335,17-5-338,-16 4-270,19-2 1310,-26 4 289,23 2-2811,-21 2 805,15 1-879,-15 0 11,9 18-1288,-15 0-847,1 23 130,-8-10-15,0 23 898,-25-15 937,18 20 377,-29-24 1,-5-1 231,22-5 0,-1 1 495,-14 2 0,-6 3 0,3-4 752,5-1 1,1-1-110,-19 16 0,0-1-116,22-20 1,2-2-46,-6 5 0,1-1-148,1 1 187,5-5-764,12-5-311,4-2-554,25-8-147,18-2 575,-5-11 1,3-2 97,30 4-103,-31-2 0,1-2 390,0 1 0,-1 2 1,16 2-1,12-10 1</inkml:trace>
  <inkml:trace contextRef="#ctx0" brushRef="#br0" timeOffset="57651">28615 4320 23549,'0'-11'-4676,"16"2"8142,7 4-1774,12 2-1172,-12 21-1958,8-14 1486,-19 36-1921,14-21 1003,-11 12 1,-3 3 191,7 11-1155,3 13 1,0 3 38,-10-29 0,-1 1 212,5 9 0,1 6 0,-2-7 1380,10 19 1,-8-21 0,0-1 0,7 11-1</inkml:trace>
  <inkml:trace contextRef="#ctx0" brushRef="#br0" timeOffset="58117">29430 4119 22560,'0'-16'-6296,"0"0"4258,19 3 4835,-14 2-2918,34-2 2107,-11 7-859,19-2-463,-1 7-610,-11 15 795,-6-10 506,-9 25-3486,1-2 1087,-7 7-1887,-1 24 602,-10-19 1478,-13-1 0,-3 1-88,6 11 1012,-18-14 1,-11 2 0,5-3-121,13-6 1,0-1 640,-14 6 1,-7 2-1,6-5 1170,-7 11-670,12-11 0,3-1 893,8-1-977,-7 12-590,22-22-1117,-6 3-108,28-7-695,-16-5-2190,57 2 2705,-33-7 1015,37-1 0,-24-3 0,0-1 0</inkml:trace>
  <inkml:trace contextRef="#ctx0" brushRef="#br0" timeOffset="58372">29407 4278 24449,'-5'-13'-7465,"-2"-1"5064,7 5 1939,14 3 4067,8 4-1809,21 24-1938,-21 10-247,5-2 0,-2 4-1427,-9 23 1754,11-13 0,1 0 191,-3 17-1212,-7-18 0,2 7 1,-1-4-1062,-2-7 0,0 0 1839,4 10 1,2 6-1,-2-7 1,-4-9 0,0-3-1,4 13 1,1-1 0</inkml:trace>
  <inkml:trace contextRef="#ctx0" brushRef="#br0" timeOffset="59700">22277 6938 22920,'-23'-38'-6157,"-11"3"5005,30 7-83,-20 4 1068,22 6-371,-8 6 784,10 3-233,0 27-1610,16 10 1574,-13 15-155,27 5-48,-26-5 13,10-8 0,0 2-347,-10 22 422,10-7 0,0 0-1262,-11 12 347,7-11 1,-1-1 486,-7 8 243,1-23 1,0-1-802,-3 25 1353,0-20 1,-19 6-1,-5-21 1</inkml:trace>
  <inkml:trace contextRef="#ctx0" brushRef="#br0" timeOffset="59833">22065 7596 22560,'-24'-29'-5933,"4"-1"3728,1-13 196,9 8 1095,3-23 580,31 25 1776,-18-9-985,29 23 0,5 2 185,-5-8-460,16 5 1,4 3 1293,6 1-961,-20 7 0,0 1 0,20 2 0,-1 2 1</inkml:trace>
  <inkml:trace contextRef="#ctx0" brushRef="#br0" timeOffset="60434">22947 7185 22830,'0'33'-5936,"0"-5"3807,0 0 1065,0 8 425,0-4 214,0 23 121,9-21-424,-7 8-972,7-14 1107,-9-3 593,0-1 90,0-4-90,0-3-90,6-4-1010,-2-4 883,4-4 783,2-3 1172,-2-26-1129,5 18 1627,-3-44-1841,2 28 595,-1-25 261,2-8-53,-4 13-920,0-22-1229,-6 32 516,-1-2-1675,-1 24 2081,0-2-809,1 11 2401,0-4-1411,1 22-813,4 7-135,0 10 225,7 15-109,-4-18 222,5 1 1,2 0-51,1-2-2145,27 20 1885,-19-33 1072,26-4 1125,-17-8 234,12-5 488,-11-15 907,-4 12-709,0-29-350,2 5-187,-12-9-920,1-13-772,-16 20-301,-3-16-1165,-4 22-894,0-7 518,-14 17 255,10 19 740,-10 12 961,14 14-1092,0-1 403,14-6-189,-10 2 385,10-2-1214,2 11 160,4-11-1164,20 14 701,-9-21 1983,6 2 1,-10-12-1,3-2 1</inkml:trace>
  <inkml:trace contextRef="#ctx0" brushRef="#br0" timeOffset="60717">23975 7382 22110,'0'-25'-5396,"0"2"3537,0-1 1515,0-7 155,-18 8-145,14-10-320,-27 16 1042,28-3-2372,-19 13 3099,14 17 161,-11 11 234,8 20-996,-2-9 381,5 2-232,2-11-753,-2-1 1079,5 4-1735,-2-10 91,4 4-1105,-1-11 121,16-4-85,-11-13 1936,21 5 1,-21-22 0,8 11 0</inkml:trace>
  <inkml:trace contextRef="#ctx0" brushRef="#br0" timeOffset="61117">23783 7178 22290,'-20'-13'-3187,"-9"-2"2296,4 4 436,-16-4 528,16 10 280,-15-1 83,18 5 114,-5 1-460,10 18 827,0-14-486,3 26 1,2 5-530,-3-8-13,4 13 0,4 2-597,3-6-258,26 22-1173,-17-28 265,41 6 511,-27-15 142,23-5 1330,-7-2 165,21-6 669,-10-4-315,-7-1 1,0-4 1715,8-19 295,10 14-1131,-22-32-16,-6 33-534,-4-36-688,0 11-345,-11-12-734,-3-13-347,-8 23-1157,-24-20-193,16 26 730,-25 5 1,-2 2-477,22 5 2259,-51-2 1,46 15-1,-18 1 1</inkml:trace>
  <inkml:trace contextRef="#ctx0" brushRef="#br0" timeOffset="61400">24475 7108 22650,'-36'18'2292,"14"8"-3604,10 10-878,12 1-32,0 7 680,0-9 441,0 22 95,16-26-2871,-13 17 3194,30-24 1,-29 3 0,13-11 0</inkml:trace>
  <inkml:trace contextRef="#ctx0" brushRef="#br0" timeOffset="61567">24682 6979 22740,'0'-14'-5908,"2"1"4247,0 4 1244,0 2 537,0 3-148,1 1 576,0 2-236,2 1-312,-2 0 0,2 0 0,-1 0 0</inkml:trace>
  <inkml:trace contextRef="#ctx0" brushRef="#br0" timeOffset="62450">21727 6778 22290,'0'-30'-5936,"0"-1"3898,0 3 1153,0-11 157,-22 12 123,-11-7 339,-13 22 757,-4 4 1,-1 6-648,-9 22 1264,1-7 0,1 3 1036,8 26-1276,15-15 0,5 1 845,6 8-426,5 24-693,41-23-1249,12 0 0,6-1 12,-6-16 1,3-2 155,7 6 0,5 1 0,-5-3-172,-7-6 1,-1-1 141,22 11 1,-2 0-348,2 1 632,-25-9 0,-3 0 167,1 4 747,-15 0-1171,-1-3-295,-14 8-47,-15-7 1347,-23 13 276,-9-15 19,7-4 0,-1 0 997,-10 0-1165,17-5 1,1-1 490,-11-1-177,6-3-509,4-2 0,8-2 1,4 0-1</inkml:trace>
  <inkml:trace contextRef="#ctx0" brushRef="#br0" timeOffset="62688">21530 6612 22650,'0'-32'-5217,"-15"4"1785,11 1 2186,-10 11 1305,3 2-622,9 33 839,-15 0 1047,15 26-2014,-1-10 1,-1 1 864,4 28 143,-1 1 1,2 2-274,8-22 0,0-2-142,-8 18 0,3 0 15,15-17 0,0-1-242,-17-1 1,1 4-521,19 8 0,8 7 0,-4-4-99,-11-2 1,1 3 857,4-5 0,5 6 0,0 0 0,-3-7 0,-2 5 0,-1-3 0,-3-5 0,1-1 0,-1 0 0</inkml:trace>
  <inkml:trace contextRef="#ctx0" brushRef="#br0" timeOffset="64336">25335 6599 22470,'-18'-15'-3351,"14"-7"148,-23 19 5850,25-14-3019,-12 10 739,30-1 1538,-3 15-2029,27 5-423,-10 2 1035,4 8 455,-6-9-1691,15 26 1149,-6-9-590,3 9 1,0 3-2025,2 6 1892,-8-9 0,-1 1-855,0 6 105,1 0 691,-13-14 1,-1 1-746,10 15 821,-11-11 1,-1 0-442,0 1 261,-3 14-93,-9-28 260,-5 2 460,-1-9 56,-21-7 2437,-6 2-39,1-7-11,-35 0-273,35-4-1199,-17 1 0,-4-1 905,4 1-1158,3 1 1,1 0 796,1 2-2315,-20 8 166,25-3 193,-18 12 249,23-4-76,-8 6-1255,3 7 181,8-5 1095,-15 20 1,19-17 0,-5 8 0</inkml:trace>
  <inkml:trace contextRef="#ctx0" brushRef="#br0" timeOffset="64783">26483 7233 26068,'0'-10'-5666,"0"3"3537,17 0 5626,-12 2-2880,33-1 533,-32 1-848,43 1-895,-11 2-383,12 1 168,14 16 443,-29-12 9,10 27 1,-17-26 0,-3 11 0</inkml:trace>
  <inkml:trace contextRef="#ctx0" brushRef="#br0" timeOffset="64936">26558 7613 22740,'-9'6'3887,"-4"-1"-1829,12-2-4402,14-2 2024,17-1-805,33 0-301,-5-13 1459,-11 11 1,0 1-1,16-12 1,-21 13 0,0 0-1</inkml:trace>
  <inkml:trace contextRef="#ctx0" brushRef="#br0" timeOffset="65618">27803 7280 23099,'14'-11'1805,"10"9"-1048,-21-24-3660,24 13 4516,-16-15-2198,12 3 744,-4-1 22,-1-5-110,10-20-887,-9 11 404,-4 3 1,-1-1 947,-1-9-2059,1-14 1408,-9-1-1177,-2 17 674,-3 11 0,0 1-410,0 2-46,-16-7-412,12 25 290,-12 25 2407,16 21-1570,0 15 235,0-9 1,0 1 138,0 14-87,7-5 1,0 0-234,-3 9 489,9-10 1,0 0-102,-10 5-1225,2-19 1,1 0 90,1 30 194,-5-18-263,4-9 0,-1-2-224,-1 5-127,1 5 1488,-2-17 1,0-3 0,0-2-1</inkml:trace>
  <inkml:trace contextRef="#ctx0" brushRef="#br0" timeOffset="66167">28860 6693 24539,'0'-33'-6476,"0"2"4258,-18-8-130,14 14 1422,-35-5 1197,14 21 590,-26 2 233,14 27-553,-2-15 1295,13 39-744,5-23 1141,8 25-1383,-1 6-640,12-8-708,7-7 1,2-1-1211,-3 7 312,16-16 0,3 0-532,-4 8 455,24 0 216,-8-2 796,2-1 175,0-2 656,-4-2 131,12 7 439,-17-10-660,9 11 264,-26-17-1234,-1 8-151,-10-12 772,0 4-217,-22-2 1809,16-3-1029,-53 7 1674,36-11-1089,-10-2 1,0-1 1350,1-2 497,-16 0-1132,31-24-1832,-3-6-1849,41-27 1598,-15 6-1661,24 8 1,6 0-78,-6-15 1929,4 16 1,3 0-1,-15 9 1,-1 1-1,1-1 1,0 0-1</inkml:trace>
  <inkml:trace contextRef="#ctx0" brushRef="#br0" timeOffset="67086">29490 6121 22830,'0'-14'-5486,"0"0"3807,0 2 974,21-2 3568,-16 2-2398,33 2 1309,-33 3-1501,39 3-31,-24 3 1563,27 1-119,-11 17-878,4-12-1296,2 42-168,0-19-259,-19 0 1,-2 3 266,-1-4 0,-1 1-238,2 2 1,-2 1-163,-2 3 0,-1 1-84,0 2 1,-2 1 486,-1 0 0,-3 2-275,-1 1 0,-2 0 848,-2 1 0,-1 0-57,-2 1 1,0-1 217,0 0 1,-4 1 326,-20 17 0,-6-1 229,10-13 1,-6-1-255,-3-7 0,-7 2 0,-3-1 0,3-3-26,-10 9 0,-4-1-162,6-8 1,-6 3 0,0 0 0,3-4 0,5-4 0,2-4 0,-2 1 0,-12 9 0,-1 1 0,0-1-1</inkml:trace>
  <inkml:trace contextRef="#ctx0" brushRef="#br0" timeOffset="71272">28180 5458 20851,'13'-11'464,"0"1"35,12 10-628,-7-4 720,-1 3-626,-2-3 471,1 4-642,2 0 206,0 0 19,26 0-275,-16 0 256,29 0-361,-30 0 322,17 0-495,-11 0 624,1 0-90,-5 0 0,2 0 90,-7 0-90,9-13 720,0 10-540,-6-17-76,18 18 73,-18-15 117,15 15-105,-17-7 475,3 5-456,-9 2-721,-4-2 861,1 4-542,6 0 107,-5 0-297,11 0 284,-11 0-564,13 0 367,-12 0 180,20 0-411,-15 0 528,20 0 0,-19 0 0,17 0 90,-15 0-180,7 0 90,-8 0 0,0 0 90,15 0-180,-8 0 90,12 0 0,3 0 0,-10 0 0,25 0 90,-26 0-180,24 0 180,-24 0-90,9 0 0,-15 0 90,-3 0-90,0 0 180,8 0-180,-9 0 0,10 0 0,-16 0 90,10 0-90,-12 0 90,24-7 133,-18 6 6,25-6 41,-23 7-270,16 0 0,-17 0 0,16 0-90,-18 0-360,7 0-762,-8 0 1045,-2 10 0,0-8 0,-1 8 0</inkml:trace>
  <inkml:trace contextRef="#ctx0" brushRef="#br0" timeOffset="74356">29885 1654 21750,'-18'-16'-5087,"14"1"1554,-14 2 4066,18-1-1074,0 4 121,0-1 29,0 6 166,0 1-1372,0 24 1453,0 7 789,0 32-1037,0-13 437,0-11 0,0 0-135,0 8 135,0-8 0,0 1-45,0 3 90,0 9-180,0-12 180,0-12-90,0 8 0,0-21 0,0 1 90,0-10-90,-12 0 1927,9-16-2345,-9-1 227,12-18 101,17 17 1752,-13-16-1506,28 13 1859,-12-1-459,0-4-2117,15 22 2607,-13-7 465,15 9-1005,-9 0-1482,0 20 220,-15-1-2587,2 19 57,-11-6 678,0 0-245,-25-15 1266,-2 7 474,-2-14 473,-13 6-7,12-5 196,-13-7 0,7-2 1,9-2-1</inkml:trace>
  <inkml:trace contextRef="#ctx0" brushRef="#br0" timeOffset="74633">30450 1801 21031,'3'21'-7349,"0"9"5179,-1-11 1078,-2 13 643,0 2 209,0-7 158,0 6-47,0-16-1917,0 8 2123,0-16 0,0 1 0,0-6 0</inkml:trace>
  <inkml:trace contextRef="#ctx0" brushRef="#br0" timeOffset="74983">30767 1440 22020,'0'33'-6026,"0"7"3898,0-10 1064,0 23 425,0-20 213,11 31-172,-8-26 274,8 27-1605,-11-30 2019,6 20-327,-4-27-2035,5 18 2240,-7-25 1,0 5-1,0-15 1</inkml:trace>
  <inkml:trace contextRef="#ctx0" brushRef="#br0" timeOffset="75104">30638 1885 21660,'0'-17'-6295,"22"2"9093,12-1-615,13 5-2027,-11 1 0,2 1 0,10 0 0,-14 4 0,-1-1 0</inkml:trace>
  <inkml:trace contextRef="#ctx0" brushRef="#br0" timeOffset="75508">31355 1726 23549,'16'42'-9236,"-12"-8"7433,13 0 187,0-8 1042,-13 3 267,23 12-242,-16-9-1948,8 18 1914,-9-24 1,3 5 0,-6-14-1</inkml:trace>
  <inkml:trace contextRef="#ctx0" brushRef="#br0" timeOffset="75750">31897 1661 21570,'-37'17'2890,"-2"3"-2247,11 0-974,-2 15-537,-2-12 931,7 10-717,-13 4 489,19-18 95,-6 3-501,12-9 0,2-3 376,2-1-51,3-3-1346,0-3 1800,3-1 1,1-1 0,1-1-1</inkml:trace>
  <inkml:trace contextRef="#ctx0" brushRef="#br0" timeOffset="75920">31630 1748 21840,'8'-12'-622,"-6"-3"-2210,15 11 5224,-2-3-881,4 4-944,3 2-264,5 1-344,-5 17-1290,17 0 1024,-16 4 224,3 2 0,1-1-2877,1-6 2592,0 10 1,0 0-1,0-6 1,10 6 0</inkml:trace>
  <inkml:trace contextRef="#ctx0" brushRef="#br0" timeOffset="76150">32495 1759 22290,'-19'-4'-1167,"0"1"879,-15 3 764,4 18 585,3 2-650,2 20-1012,8-9 110,7 1-534,2-6 381,7 0-517,-3 0-145,3 0-1022,1-3-329,0 0 603,0-3 1797,0-2 1,0-3 0,0-2 0</inkml:trace>
  <inkml:trace contextRef="#ctx0" brushRef="#br0" timeOffset="76388">32707 1670 22110,'8'0'90,"3"14"-5008,-5-11 4177,3 31-1475,-6-29 1233,1 30 192,-2-14 256,-1 14-1113,1-8-110,-1-4 1370,1-10 163,-1 3 1,1-6 0,1 1 0</inkml:trace>
  <inkml:trace contextRef="#ctx0" brushRef="#br0" timeOffset="76584">32762 1340 22470,'-17'-5'-2580,"13"1"1482,-12 23 1,31 4 0,3 22 0</inkml:trace>
  <inkml:trace contextRef="#ctx0" brushRef="#br0" timeOffset="77100">33163 1679 22650,'-25'-10'-3038,"-10"7"3694,17-7-2117,-9 10 2337,5 18-215,13 2-1172,4 23-474,5-12-611,0 3 781,15-1-1176,-11-8 1037,28 7-587,-28-7-471,26-7 1799,-27 5-304,10-12 803,-13-1-196,-16-6 2486,0-13-1618,-3-6-696,23-7 449,23 1 481,-6 7 1147,27 0-570,-29 4 318,34-5-2001,-22 4 1624,9-4 376,-17 4-297,-2-1-1536,-4-1-324,2-7-606,-10 3-358,4-14-194,-12 11-862,3-5 245,-4 2-430,0 8 115,-17-5 311,13 13 29,-12 22 2401,16 10-1473,0 30-546,0-10 1242,20 6 0,-15-13 0,15 1 0</inkml:trace>
  <inkml:trace contextRef="#ctx0" brushRef="#br0" timeOffset="77799">31502 2338 21390,'-22'20'356,"-15"-1"1231,32 20-2382,-21-12 1,-2 0 984,7 18-534,-4-14 1,-1 1 212,-1 15-319,-4 3-82,1 2 281,5-13 0,0 0-280,6-9 0,-2 1 677,-14 23 1,-2-1-321,15-21 0,-2 0 213,-2 4 0,-4 3 1,2-3-13,0-3 0,1-1 171,-10 10 0,0-2 15,8-11 1,1-3 47,-1 1 0,0-1 15,0-1 0,-1-1 33,-12 9 0,-1-1 15,11-9 1,0 0-8,-17 11 1,1-2-88,-1 0-505,17-11 0,1-2 356,7-2 1,3 0 0,17-10 0</inkml:trace>
  <inkml:trace contextRef="#ctx0" brushRef="#br0" timeOffset="78152">30552 3143 21750,'-11'-1'-1104,"-3"15"1201,2-10 1358,-10 44-2649,3-25 907,3 11 1,-1 4-309,-7 4 406,10-12 1,-2 1-151,0 0 1,0 0-28,-9 17 132,4-9 1,1 0-1023,-2 3 1287,7-10 1,1-1 3,1 0 547,1 11-740,9-22-337,24 3-513,17-15 1177,1-3 0,3-3-245,-6-1 1,3-1 172,21 0 1,1 0 0,-22 0-1,0 0 1,13 0 0,0 0 0</inkml:trace>
  <inkml:trace contextRef="#ctx0" brushRef="#br1" timeOffset="89536">3068 10259 8072,'-12'-5'1260,"-1"-1"-811,-1-2 271,-1 0 90,0-3-271,-1 1 91,1-1 359,-5-5-629,7 4 0,-6-10-270,11 8 0,-1-12-90,6 9 0,2-8 0,1 5 0,21-4 0,-15-2 0,23 5 0,6 0 0,-3-12 0,11 6 0,3 2 0,5-2-45,-9 9 0,0 1-342,3 5 297,10 1 90,-18 9 0,-14 2 0,1 20-90,-17 10 90,-14 2 0,-2 2 90,4 25-348,-18-23 0,-5 1 213,3 8 0,0-2 90,-6-8 0,-3 1-45,2 1 0,-1 3 0,3-3-45,1-5 0,1-1 0,-16 14 0,1-2 45,-1 0-90,13-11 0,3-1 90,9-6-180,-3 11 90,22-26-360,24 2 0,11-7 45,-3-1 1,3 0-136,23-1-269,3 1-900,3-2 629,-17-1 1080,-9 1 0,-1-2 0,3 0 0,9 0 0</inkml:trace>
  <inkml:trace contextRef="#ctx0" brushRef="#br1" timeOffset="89783">3058 10073 9152,'-14'-10'899,"1"1"271,4 4-1080,4 18-1,27-10-89,10 47 0,14-24-307,-22 2 1,-1 3 306,13 13 0,4 7 0,-20-25 0,1 2-45,11 14 0,0 1-495,-7-10 1,1 0-631,3 5 1,3 2 0,-3-3 879,-1-3 0,0-1 0,9 10 0,-1-1 0,-10-13 0,0-1 0</inkml:trace>
  <inkml:trace contextRef="#ctx0" brushRef="#br1" timeOffset="90554">4047 10002 9332,'-15'-19'449,"-1"-2"91,1-11-270,7 6 90,2-23-360,33 17 45,-9 3 0,3-1-45,32-4 45,-15 5 0,-1 1-1793,9 1 1703,-16 10 0,-1 1-103,21 1 238,-18 6 0,4 4 0,-19 24-90,-8 14-90,-4 13 90,-16-7 0,-7 1-808,0-12 1,-2 0 851,-6 10 1,-3 2-45,-6 1 0,1-1 347,12-10 1,0 0-348,-10 17 0,0-1 0,0 2 0,13-12 0,2-2 0,-2 1 398,9 4-398,1-16 89,9-4-89,0-2 1871,16 5-1961,-12-7-629,32 10 269,-6-14-450,27 6 91,-10-12 368,2 1 441,-3-5 0,-12-1 0,9 0 0</inkml:trace>
  <inkml:trace contextRef="#ctx0" brushRef="#br1" timeOffset="90800">4043 9953 9332,'-21'-12'719,"-2"2"-629,10 3 360,-1 1 719,8 3-1079,22 0 0,26 44 0,7-18-783,-8 16 1,1 3 692,8 1 45,-16-13 0,2 3-90,2 5 0,0 0-405,-8-8 0,2 2-660,2 4 1,4 5 0,-4-4 1109,-2-2 0,0-1 0,9 13 0,0-1 0,-14-13 0,0-1 0</inkml:trace>
  <inkml:trace contextRef="#ctx0" brushRef="#br1" timeOffset="92024">3148 12559 9961,'0'-20'1080,"0"3"-990,0 4-90,0 4 359,0 2-179,0 18-180,0 11 90,16 11-90,-12 6 0,11-3-1003,2 5 913,-13 5 180,12 5-90,-6 3-90,-7 3 90,7-1 90,-10 4-540,0-15 0,0 0-135,0-11 1,0 1-946,0 24 1,0-1 1529,0 6 0,0-24 0,0-1 0,0 11 0</inkml:trace>
  <inkml:trace contextRef="#ctx0" brushRef="#br1" timeOffset="92333">3545 12595 9512,'0'-6'-90,"0"-1"539,-16 6-179,13 14-180,-13 12 0,16 10-90,0 5 90,0-2-90,14 4 0,-10 5 0,2-10 0,2 1-268,4 23 268,-11-5 0,0 1-539,6-20 1,-2-1 313,-4 12 0,-2 1-585,5-13 1,0-1-361,-4 1 1,2 1 1169,3-1 0,1 1 0,-4-1 0,0 0 0,1-1 0,1 0 0</inkml:trace>
  <inkml:trace contextRef="#ctx0" brushRef="#br1" timeOffset="93756">3483 14944 9242,'0'-7'1529,"0"0"-1439,0 2 360,0 2-450,0 14 0,0 23 0,0 4-225,0-1 0,0 2-1124,0 14 1349,0 11 0,0 3 0,0-29 0,0-1 0,0 22 0,0 1 0</inkml:trace>
  <inkml:trace contextRef="#ctx0" brushRef="#br1" timeOffset="93914">3483 16114 9602,'0'7'472,"0"-2"0,17-15 0,3-4 0</inkml:trace>
  <inkml:trace contextRef="#ctx0" brushRef="#br1" timeOffset="99734">6242 10114 8792,'0'-15'1619,"-31"-19"-1619,24 15-90,-36-12-4341,20 19 4431,-2 7 859,-6-1-859,14 6 90,0 19-180,0-14 90,1 37 0,-1-22 90,3 22-90,1 7 0,6-13 90,3 22 0,4-30 3572,19 10-3752,-14-22 180,34-3-90,-17-8-90,21-21 0,-12-13 135,-9 2 0,-2-3-45,3-24-732,-8 23 0,-1 0 643,1-20 89,-4-3 0,-3-4 44,-6 13 1,-1-1-90,1 11 1,-2-1 88,-10-26 1,-1-1-45,9 28 0,-1 0 45,-13-20 0,-3 1-45,1 0 0,0-6-690,-10 24 690,25 17 90,-17 2-180,17 36 180,-5-1-90,6 22 0,4 5 90,13 10-90,-14 4 0,2 2 169,12-27 1,-1-1-125,-12 10 0,0-1-135,23 17 90,-22-4 90,18-4-540,-19-2-629,15-4 89,-15-2-609,10 9 1599,-11-15 0,4 6 0,-5-18 0</inkml:trace>
  <inkml:trace contextRef="#ctx0" brushRef="#br1" timeOffset="99873">5923 10065 7803,'0'-28'359,"0"0"-359,0 2 0,0-1 0,20-11 90,10 11-135,1 6 0,2 1 45,23 2-810,-10 6 1,0 3 486,13 2 0,-18 5 0,-1 1 0,18 1 1</inkml:trace>
  <inkml:trace contextRef="#ctx0" brushRef="#br1" timeOffset="100334">6695 10033 8162,'-29'-15'900,"7"11"-900,6 4 0,10 26 0,23 10 0,-13 7 0,27-6 0,-27 3 0,25 19 90,-10-15-90,-3-11 0,2-1-656,8 1 656,-3 2 91,-1-17-1,-7-9-180,11-2 0,-13-24-89,11-12 179,-11-11-865,4-6 865,-7 6 0,-2-4 0,-2-1 0,-2-21 0,-2 17 45,-2 11 0,1 2-45,-1 1 514,0-5-514,0 22 90,0 6-180,0 47 90,14 1 90,-10 28-358,25-16 268,-25-13 0,24-3 0,-25 1 0,24 4-90,-10-9-371,13 5-258,-5-22 719,1 0 0,-9-11 0,2 0 0</inkml:trace>
  <inkml:trace contextRef="#ctx0" brushRef="#br1" timeOffset="100500">7295 10054 7263,'1'-6'270,"0"2"-270,2 25 90,2-16-90,0 33-90,2-33 180,0 34-90,6-10 90,-2 10-810,9 9-455,-7-20 1175,3 5 0,-4-15 0,-1-2 0</inkml:trace>
  <inkml:trace contextRef="#ctx0" brushRef="#br1" timeOffset="100700">7522 10038 7533,'0'11'629,"0"6"-629,0 16 90,14 0-90,-10-2 0,11 0 0,1 4 90,2 14-90,9-13-1169,7 21 449,-10-30 519,8 2 1,-6-20-1,0-4 1</inkml:trace>
  <inkml:trace contextRef="#ctx0" brushRef="#br1" timeOffset="101100">7923 10113 8342,'-26'-15'-180,"-13"7"180,21 3 0,-4 19 0,9 8 0,13 17 90,0-6-90,0 0 0,0-11 0,24-10 0,-18 10 0,36-19 0,-19 18 90,14-19 0,-7-12 180,-13-14 0,-9-9 0,-8-2 179,0 6-179,0 1 0,0-1-90,-19-7-360,15 11 180,-28-3 90,28 12-180,-9 29 180,32 18-90,-15 17 0,13-8 0,4 1-332,4 14 332,-4-5 0,-1-1-721,5 8 721,-9-21 0,-4 0 90,-9 6-180,9-4 180,-12-4 90,0 3-180,-21-12 0,-11 2-90,-10-19-1349,-22-1 360,23-7-1221,-16-26 2300,18 6 0,0-26 0,1 10 0</inkml:trace>
  <inkml:trace contextRef="#ctx0" brushRef="#br1" timeOffset="101258">7773 9299 7263,'0'45'180,"-15"-1"-270,11-4 0,-4-6 0,0 1-176,8 24 0,0-18 0,0 0 0,0 18 0</inkml:trace>
  <inkml:trace contextRef="#ctx0" brushRef="#br1" timeOffset="101536">8863 9426 10861,'-19'-9'-90,"3"3"90,16 18-90,0 15 180,0 11-90,0 8 90,0-3-734,17 4 554,-12 5 135,9-12 0,0 1-45,-11 21-450,2-8 0,1-1-809,3 6 1259,-9-13 0,2-1 0,12 0 0,-8 9 0</inkml:trace>
  <inkml:trace contextRef="#ctx0" brushRef="#br1" timeOffset="101768">9158 9674 9512,'-22'-8'719,"-16"1"-629,15 4-90,-21 1 0,22 22 0,-11-14 0,21 46 90,-4-30-90,8 29 0,8-4-270,27-9-495,-10-7 1,3-1-891,33 4 1025,-25-14 1,0-2 629,19 0 0,3-6 0,2-4 0</inkml:trace>
  <inkml:trace contextRef="#ctx0" brushRef="#br1" timeOffset="102320">9570 9369 8792,'0'-13'-90,"-14"4"90,2 4 90,-4 26 0,8 13-90,8 16 0,0 9 0,-1-19 0,2 1 0,8-9 0,2 3 30,-6 12 0,-1 6 0,5-6-195,9-9 1,2 0 194,-8 6 0,-1 4 0,-2-6 60,11 10 134,-6-15 1,0-3-135,0-4 90,8 3-90,-6-22-180,-7-3 0,0-22 509,-2 11-509,7-49 90,-5 27-808,3-34 808,-3 21 0,0-1-22,3-9 22,-3 15 90,1-4-90,0 19 0,-2 9 89,10 2-178,-6 7 887,13 24-708,-8 5-180,7 13 90,-6-1 90,1-11 32,1 1-32,8 9-90,-4-15 0,16 6 0,-16-17 0,6-6-90,-9-4 90,-2-4 0,-1-19 90,4-8 0,-11-11 630,6-14-271,-13 19 91,0-19-630,-4 26-90,0-5 270,0 37-180,0 8-1889,30 40 720,-22-16 1259,13-10 0,1-3 0,-9-2 0,13 4 0</inkml:trace>
  <inkml:trace contextRef="#ctx0" brushRef="#br1" timeOffset="102472">10102 9541 10501,'-16'-35'180,"0"4"-180,4 6-90,1 8 90,7 4 0,1 7 0,26 22 0,6 8 0</inkml:trace>
  <inkml:trace contextRef="#ctx0" brushRef="#br1" timeOffset="103433">11700 9523 10231,'-16'0'900,"-1"11"-810,7-8-180,-3 9 180,1-12-90,-5 0 0,-1 0 90,-4 7-180,-2-5 90,0 4 90,-2-6-180,-6 0 0,8 0 0,-2-14 0,12 10 0,3-24 90,3 25-180,4-35 180,2 24-180,22-30 180,-15 25-90,50-4 90,-30 16-90,14 25 90,-9 3 90,-22 13 0,-4 5-90,12 15-706,-10 2 0,-4 2 706,-2-20 0,0-1 0,2 13 0,-4 0-45,-9-14 0,0-2 135,5 32-45,-13-36 0,-4 0 0,9 8 0,-1-2-45,-22 11 0,12-14 0,0-3 0,-2-6 0,-18-2 0,23-16 0,-12-30-90,19 18 90,-1-48 0,8 14 0,5-14 0,0 19 0,4 1 90,22-4 0,-18-7 1232,39 21-1232,-25 12-90,17-2 0,-4 12 0,0-4 0,5 6 0,18 20 0,-10 8-1498,-4-1 1,-1 2 597,-15-6 1,0 1 899,8 1 0,1-1 0,14 13 0,1-3 0</inkml:trace>
  <inkml:trace contextRef="#ctx0" brushRef="#br1" timeOffset="104104">12145 9299 9691,'0'-28'360,"-9"3"-270,7 5 360,-7 7-360,9 22 0,21-8-180,-16 41 180,28 2-90,-15 15-506,-3-14 0,1 1 506,2 12 0,-1-5 0,-3 0 90,-10 8-180,10-9 0,0-1-809,-9 3 314,1-20 0,0-1 416,-2 15 0,-3-16 1,0 4-1</inkml:trace>
  <inkml:trace contextRef="#ctx0" brushRef="#br1" timeOffset="104667">12360 9676 8252,'0'-24'180,"0"1"180,0-9-90,0 8-90,0-6-180,0 11 90,24 3-90,-17 2-90,39 6 90,-18 2 90,21 24-90,-12-14 0,-15 24 0,-6 4 90,-1-5-219,-2 4 0,-3 2 129,-8 7 90,7 1-90,-9-1 0,0 13 0,0-17 90,-22 18-90,2-32 90,-24 7-540,25-21-1529,-15 0 720,16-7 1259,-2-16 0,-5 11 0,11-12 0</inkml:trace>
  <inkml:trace contextRef="#ctx0" brushRef="#br1" timeOffset="105051">13100 9397 9871,'0'-5'270,"0"-1"-180,0 18-90,0 6 90,0 13-90,0 3 90,0 1-180,0 25 180,15-11-705,-13-3 1,0 0 704,12 8-540,-7-8 0,-3 0-359,-2 3 89,9 13 181,-6-27-1,-4-5 363,4-5-183,-5-4 720,0-9 359,-18-3 1,-3-23-271,-17-11-89,18-9 777,-9-6-957,15-8-180,-2 10-90,6-25 90,10 25-900,17-21 1,14 26 899,-4 7 0,3 2 0,21-2 0,3-6 0</inkml:trace>
  <inkml:trace contextRef="#ctx0" brushRef="#br1" timeOffset="105802">13448 9360 9062,'-18'12'360,"3"9"-270,15 30 0,0-4-1000,0 10 910,0-7 0,13 1 0,-9 2 0,2-16 0,1 0 0,2 15 45,-8-11 0,0-3 45,8-1 0,-3 3 474,-5-23-384,8-5-30,-8-5-240,3-3-90,-1-20 180,1 11 465,2-35-465,4 5 0,0-11 0,4-4 0,2 2-90,-2 14 90,8-11-90,-10 31 0,9-6 180,-10 18-90,18 17 90,-15 14-90,17 27-90,-17-9 135,0-14 0,-1-2 45,2 4-90,13 18 0,-13-29 0,4-2-90,-2-9-180,-5-11 181,7 5 89,-8-28 0,5-5 0,-8-12 0,2 2 0,-5 6 89,0 0-89,-3 1 90,-1-8-180,0 13 90,-1-3 0,0 13 0,0 24 0,0 8 90,16 15-90,-12 11 90,31-15-90,-15 17 90,3-23-180,10-2 0,-13-6 180,11-13-180,2 7 90,-13-28 90,7-8-90,-14-10 90,1-17 90,-10 19 90,-1-10 90,-2 7-360,-1 10-90,0-2 90,0 14 0,0 32 0,0 10-180,17 37-450,2-11-180,0-15 1,3-2-360,8 4 1169,-6-8 0,0-3 0,6-3 0,12 5 0</inkml:trace>
  <inkml:trace contextRef="#ctx0" brushRef="#br1" timeOffset="106000">14680 9713 9512,'-23'-22'899,"4"2"-719,3 3-180,12 5 0,-12 2 0,4 4 0,9 2 0,-9 17-90,12 10 180,0 9-90,18 16-989,-14-17 359,32 9-360,-32-13 1,31-5 989,-20-2 0,19-1 0,-5-2 0</inkml:trace>
  <inkml:trace contextRef="#ctx0" brushRef="#br1" timeOffset="106234">14103 9358 8252,'-3'-17'90,"0"2"90,3-3-90,17 9-180,-13-2 90,34 9 0,-21 18 0,18 6 0,-21 23-1349,7 14-87,-19-18 1436,8 4 0,-10-33 0,0-4 0</inkml:trace>
  <inkml:trace contextRef="#ctx0" brushRef="#br1" timeOffset="106401">14583 8770 8162,'-26'50'-270,"-12"-6"-1259,33 8 967,-23-4 0,26 5 0,-9 2 1</inkml:trace>
  <inkml:trace contextRef="#ctx0" brushRef="#br1" timeOffset="108356">15713 9436 8342,'0'-20'900,"-16"2"-720,12 2-270,-12 2 90,16 3 0,-15 2 0,-1 6 0,-1 22 0,-4-14 0,19 45 0,-15-6 0,11 15-1177,-3 4 1087,5-16 180,4-1-90,0 0-90,19 12 90,3-17-315,0-12 1,4-4-316,14-4-270,24-3 721,-21-14 89,16-31 135,-29 9 0,-2-4 44,-6-4 1,-1-3 180,9-11 0,-1 0 90,-2-9-135,-11 8 0,-2 1 1311,-6-2-1356,-4 7 0,-1 3-360,-3 5 270,-15-6-90,11 47 0,-11 9 45,14 10 0,2 3-45,-1 12 0,-1-8 0,2-2 0,17-1 180,-2 15-90,4-26 0,2 4-90,-9-20-90,10-1 180,-5-9-180,-1-17 90,1-10 90,-5-8-180,5-4 90,-7 9 0,-2-1 90,0 1 0,-2 0-1,-1 4-89,-1 4 0,1-1-89,-3 12 178,3-5-89,-2 15-89,3-2 178,0 24-89,2-15 0,9 52 0,-6-33 0,1 10 0,2 1 0,1 0-720,0-6 1,2-2 0,3 1 719,28 3 0,-24-20 0,16-7 0</inkml:trace>
  <inkml:trace contextRef="#ctx0" brushRef="#br1" timeOffset="108722">16688 9535 8072,'0'-17'180,"0"2"-180,0 0 0,0 4 90,0 37-180,0 5 90,13 21 90,-10-9-180,10-12 180,-2 1-90,-8 0 0,8-3 0,-2-4 270,-3 0-180,4-11-90,-2-3-90,-6-7 180,3-25-90,-1 16 0,1-40 0,1 25 0,3-24 0,-1 10-90,8-13 90,-7 12 0,7-13 0,-9 32-90,5-8 90,-6 22 90,2-6-180,5 34 180,-3-20-90,2 25 0,-1 5 0,6-10-799,8 34 889,-5-25-180,2-3-1349,32 6 899,-19-11 540,2-14 0,1-3 0,-2-1 0,11-9 0</inkml:trace>
  <inkml:trace contextRef="#ctx0" brushRef="#br1" timeOffset="109034">17352 9514 8252,'-25'-30'450,"-14"2"-450,35 4-180,-33-1 180,19 9 0,-13 3 90,14 31-90,32 20 0,-9 5 0,23-12 0,4-2 0,-10 0-793,32 7 793,-25-16 0,0-9 0,0 7 180,5-16 180,-11 9 179,0-11-718,-12 0 179,-6 13 89,-13 10-178,4 19 178,-10-2-89,6 13-449,5-22 342,-6 7-2231,4-9 2338,-3-9 0,-4 1 0,0-10 0</inkml:trace>
  <inkml:trace contextRef="#ctx0" brushRef="#br1" timeOffset="109217">16460 9118 9691,'-13'-17'270,"5"2"-360,4 3 90,4 1 0,30 3 0,19 2-45,-17 4 0,3 1-2533,20 8 0,2 0 2578,-18-6 0,0 2 0,16 13 0,1 3 0,-14-6 0,1 0 0</inkml:trace>
  <inkml:trace contextRef="#ctx0" brushRef="#br1" timeOffset="109706">18287 9613 6993,'0'56'540,"17"-8"-540,-16-2 0,2 1-321,12-16 0,2 0 366,-9 21 0,-3-1-579,12 7 534,-11-22 0,-2-1 281,5 6-281,-7-5 180,7-6 989,-5 1-989,-3-11 217,2-1-487,-19-13 408,-4-27-588,-19-14-90,7-16-538,11 10 1,0-2 897,8 12 0,2-1-45,-4-30 0,1-3 45,6 22 0,2 0 0,3-5 0,0-4 0,1 4 45,-1 4 0,2 3-820,10-12 0,1 3 865,-6-9 0,37 12 0,-36 11-90,55 10 0,-37 14 0,40 4 0,-36 29 0,13 26 0,-28 2 45,-3-9 0,-2 0-45,-7 1 90,0 22 0,-16-30-2249,13 9 2159,-29-28 0,28-1 0,-13-13 0</inkml:trace>
  <inkml:trace contextRef="#ctx0" brushRef="#br1" timeOffset="110133">18695 8863 7353,'11'41'450,"0"-1"89,4 14-539,-5-11-2074,5 19 2164,-8-16-90,1-1 0,-3 2-90,0 15 180,-2-16-45,0-10 0,-1-1 595,-1-1-550,1 13 90,-1-29 158,-1 0-248,2-14-180,0-3 0,1-16 1096,2 11-1096,7-28 90,-2 7 0,23-31 0,-14 19 0,22-10 0,-23 37 0,14-2 0,-15 12 0,7 15 0,-8-12 90,0 35-90,1-17 0,-5 9 0,1 3 0,7 10 45,-2-4 0,2 1-135,3 6-450,-1-10 1,2-1-232,6 0 411,11 3-180,-9-22 361,0-8 179,-1-4 0,-2-4 0,0 0 0</inkml:trace>
  <inkml:trace contextRef="#ctx0" brushRef="#br1" timeOffset="110634">19523 9555 8162,'0'-30'1080,"-17"2"-720,13 3-271,-30 3-268,14 4 89,-1 4 180,-8 7-90,16 2 0,-3 20 90,5 7-90,11 20 89,0-5-89,18 12 0,4-17 90,18 13-90,-18-21 90,31 5-90,-31-20 0,23 1 0,-26-25 0,-6-6 90,-2 1 360,-4-32-270,-3 32 0,-3-27-180,-1 24 0,0-2-90,0 6 180,0 20-180,0 14 90,21 18 0,-2 14-540,5-14-449,4 20 539,-9-24-719,16 11 719,-7-27 180,0 5 270,-10-17 0,0 2 0,-2-3 540,4-23-180,-7-7 719,2-27-539,-11 13 359,0-10-359,-4 26-90,0-5-450,0 13 0,0 6 0,0 18-450,0 12-540,16 26-1708,1 5 2698,2-5 0,8-3 0,-9-12 0</inkml:trace>
  <inkml:trace contextRef="#ctx0" brushRef="#br1" timeOffset="110794">20025 9176 9332,'-13'-19'0,"-5"3"0,15 1-90,-10 6 90,12 0 0,-4 5 0,5 0 0,0 3 0</inkml:trace>
  <inkml:trace contextRef="#ctx0" brushRef="#br1" timeOffset="111022">19333 8619 8432,'26'-21'180,"-19"3"-180,46 5 90,-31 5-180,23 5 90,-13 1-90,11 22 180,-14-15-45,-2 35 0,-6 10-944,-7-7 580,-5-2 0,0 9 1,-3-6-1,-5-7 1,-1-2-1,2 13 1,1 0-1</inkml:trace>
  <inkml:trace contextRef="#ctx0" brushRef="#br1" timeOffset="111406">20895 9049 10321,'-7'-17'630,"2"1"-630,2 5 360,1 1-360,2 21 0,0 11 0,14 11 0,-10 5 0,10-3 0,-4 24-90,-7-12 45,6-5 0,0 0-765,-6 7 45,3-9 1,2 0-136,-4 4 900,0-6 0,0-1 0,0-1 0,-3 13 0</inkml:trace>
  <inkml:trace contextRef="#ctx0" brushRef="#br1" timeOffset="111667">20873 9518 8792,'0'-26'360,"0"-11"-360,0 8-90,17-16 90,9 22 0,24-10 0,-7 19 0,5-1 0,6 10 0,-11 2 0,-7 3 0,0 0 0,5 0 0,13 0 0,-21 12 180,-2-9 0,-4 10-180,-5-13 90,-3 0 0,-5 0-90,-4 0 0,-5-18 0,-2-6 0,-3-9-90,0 1-90,0 8-270,0 0-180,0 2-1618,0-3 2248,0 5 0,0 4 0,0 9 0</inkml:trace>
  <inkml:trace contextRef="#ctx0" brushRef="#br1" timeOffset="112067">21877 9394 10231,'0'30'90,"0"3"-90,0-11 90,0 3-360,17-10 180,0 2-180,16-5 1,-7-4 269,0-26 0,-8 13 0,0-36 0,-9 22 90,-1-20-90,0-8 359,-2 11 451,-1-24-630,-3 28-90,0-5-180,-2 18 0,0 4 90,0 6 90,0 4-180,2 3 90,4 20 0,0-13-360,10 50-539,-3-30-1,7 32-1169,6-8 2069,-5-12 0,8 8 0,-7-16 0</inkml:trace>
  <inkml:trace contextRef="#ctx0" brushRef="#br1" timeOffset="112400">22322 9406 8882,'0'-19'90,"0"2"-90,21 10 0,9 2 0,11 5 0,1 0 0,-11 0 0,0 0 0,-3 0 0,-2 0 360,3-17-450,-9 13 539,1-23 271,-14 9-540,-3-12-90,-4 4 0,-23 10-90,-2-3 0,-2 9 0,-14-3 0,15 7 0,-10 6 180,-1 20-90,23 17-90,0 6-585,32-8 0,9-2-494,10 4-1236,18-6 0,7-3 2315,-23-12 0,1-2 0,16 4 0,1-2 0,-14-7 0,0 0 0</inkml:trace>
  <inkml:trace contextRef="#ctx0" brushRef="#br1" timeOffset="114302">5662 12685 9152,'-13'-15'1169,"10"1"-719,-19 2-270,20 2-180,-13 2-90,13 3 90,-10 0 0,8 4 90,-3 0-90,4 20 90,2 11-180,1 35 90,0-6 45,8-9 0,1 1-358,-7-17 1,1 1-633,13 28 1,1 1 314,-15-26 1,0 1 629,12 24 0,-1-2 0,-11 6 0,3-26 0,1 0 0</inkml:trace>
  <inkml:trace contextRef="#ctx0" brushRef="#br1" timeOffset="114650">5480 13099 8162,'-7'-20'360,"3"2"-180,1 2-90,2 2-90,1 2 90,0 1-90,19-3 0,7 5 0,25-3 90,-8 8-180,21 1 90,-23 3 0,13 17-90,0 0 0,-15 3 90,-8-6 0,-1 1 0,0 5 90,10 12-90,-23-13 720,-1 9-541,-28-23-179,-12-7 0,-13-23 0,11-10 0,-1-4-539,24-13-271,-8 10-359,8 5 0,6 0 916,19-7 0,-16-12 1,16 20-1</inkml:trace>
  <inkml:trace contextRef="#ctx0" brushRef="#br1" timeOffset="115051">6430 12931 7713,'-20'11'0,"-8"-2"0,25 0 0,-8-2 0,11 0 0,0 6 179,0-1-268,0 13 178,18-4-89,4 30 0,18-20 45,-20-2 0,-2 0-45,3-3 90,18 14-90,-27-21 0,22 4 0,-19-16-180,11-21 180,-13 10 0,10-57 0,-16 32 0,-1-12 0,-2-3 180,0-2 0,-2 7 0,0 2-180,-1-2 0,-1-6-90,0 22 90,0 4 0,0 24 0,15 13 0,2 31 0,1-4 0,10 5-270,-7 6-899,6-15 1099,2 11 0,-9-21 0,2-1 0</inkml:trace>
  <inkml:trace contextRef="#ctx0" brushRef="#br1" timeOffset="115220">6980 13004 7083,'15'29'180,"2"2"-270,20 4-630,-8-6 720,5 2 0,-7-11 0,1 2 0</inkml:trace>
  <inkml:trace contextRef="#ctx0" brushRef="#br1" timeOffset="115606">7397 13071 8252,'26'0'180,"-5"0"-180,0-15 0,-6 11 0,5-27 0,-4 9 0,4-9 180,-8 1-180,-3 9 90,-5 1-90,-2 2 0,-2 2-90,0 1 90,-17 3-90,12 3 90,-30 4 0,11 2 0,-20 22 0,8 7 0,2 11 0,8 18 90,14-17-90,-1 27 90,13-26-90,0 26-90,27-27 90,2-3 0,4-3 0,-1-17 0,2-2 0,9 7 0,0 0 0</inkml:trace>
  <inkml:trace contextRef="#ctx0" brushRef="#br1" timeOffset="116267">8782 12604 10501,'-23'-9'-180,"6"4"180,4 1 90,-1 20-90,-2 15 0,5 11 90,11 8-587,0-6 497,0 4-90,0 2-270,0 2-540,19 1-638,-15-4 369,34 0 1169,-33-5 0,37-2 0,-15-4 0</inkml:trace>
  <inkml:trace contextRef="#ctx0" brushRef="#br1" timeOffset="116486">9167 12760 10141,'-17'-15'90,"13"2"-90,-28 4 0,17 5 0,-16 18 0,0 9 0,15 10 0,-11 3 90,24-6-90,-8 3 0,11 29-360,18-25-360,-6-4 1,5-4-180,22-10 899,23-2 0,-21-13 0,13-4 0</inkml:trace>
  <inkml:trace contextRef="#ctx0" brushRef="#br1" timeOffset="117020">9457 12573 9242,'0'-21'360,"-17"2"-450,13 4 0,-12 5 270,16 4-91,0 19-89,0 13 0,0 31 90,21-4-526,-11-11 1,0 0 435,15 11 45,-9-7 0,-2-1-45,2 5 45,-2-12 0,-1-1-45,2 0 90,1 4-144,-10-17 54,5-11-90,-4 0 90,-2-11 0,4-17-90,-3 11 948,9-31-858,-5 7 0,3-8 0,-1-13 0,-4 31 360,6-18-360,-10 25 247,9-5-247,-6 9-90,7 7 180,-2 0-90,3 16 0,1-12 90,11 30-180,-6-9 180,18 20 0,-14-10-90,5-2 0,-7-15 0,0-8 0,0 5 0,0-13-90,-2 6 180,-1-8-90,6-15 0,-7 11 90,5-30 0,-13 6 450,0-10-1,-7 1-269,0 12-270,-4 2 0,1-1 0,-1 7-90,0 21-2159,17 25 540,2 10 1709,0-10 0,0-1 0,0 2 0,-2 8 0</inkml:trace>
  <inkml:trace contextRef="#ctx0" brushRef="#br1" timeOffset="117200">10062 12580 10591,'-21'-22'-90,"5"4"90,7 3-3598,2 4 3598,33 6 0,-22 18 0,24 9 0</inkml:trace>
  <inkml:trace contextRef="#ctx0" brushRef="#br1" timeOffset="117600">11080 12948 9871,'21'-42'1529,"-15"7"-1259,32-5-861,-34 7 680,29-2 181,-18-18-180,5 11 0,-13 8 0,-3-1 0,-4-3 270,0-25-270,0 31-75,0-21-105,-17 33 180,13-6 51,-13 45-501,17 32-359,21 7-226,-10-8 1,0 1 134,14 9-135,-7-8 1,0 1-631,4 10 1575,-6-24 0,-1 0 0,4 14 0,-12-3 0</inkml:trace>
  <inkml:trace contextRef="#ctx0" brushRef="#br1" timeOffset="117733">11275 13295 11400,'-31'0'1170,"12"-20"-1980,9-1-89,37-23-540,-3 12-1097,26-3 557,-6 10 1979,7-1 0,4 2 0,4 2 0</inkml:trace>
  <inkml:trace contextRef="#ctx0" brushRef="#br1" timeOffset="117970">12108 12451 11670,'0'-14'-90,"-12"0"-90,10 5 270,-10 4-90,12 17 90,0 14-180,20 28 90,2-5-1169,-3 2 0,3-1 89,12 5 1080,-18-2 0,-2-1 0,2-6 0,-6 11 0</inkml:trace>
  <inkml:trace contextRef="#ctx0" brushRef="#br1" timeOffset="118284">11965 12960 9152,'-9'-38'0,"7"0"0,-7 11 0,9-2 0,0 1-90,30-1 90,-23 1 45,30 10 0,5 3-135,-11-7-639,5 9 0,2 4 729,6 0 0,0 5-90,0 2 416,-2 2-326,-2 18-90,-3-14 90,7 32 0,-13-11 90,8 8 180,-24 6 539,1-25 1170,-13 11-2069,-19-22 180,11-10-180,-27-15 90,29-11 719,-9-1-2249,12-8 541,0 7-720,0-22 450,0 24 1259,24-6 0,-18 15 0,19 2 0</inkml:trace>
  <inkml:trace contextRef="#ctx0" brushRef="#br1" timeOffset="118600">13195 12625 10051,'-62'0'270,"10"0"-360,-14 0 180,26 0-180,-21 0 180,32 14 0,-5-10-90,24 26 0,2-14 0,35 15 90,10-7-90,14-11 0,-15-8 0,-1-2 0,8-3 45,-7 1 0,-2-2-45,1-16 90,7 13-90,-29-27 0,2 28 0,-13-30 0,6 7-90,-28-6 90,-8-11-180,3 21-855,-7 5 1,1 2-225,9 1 1259,-31-1 0,39 10 0,4 1 0</inkml:trace>
  <inkml:trace contextRef="#ctx0" brushRef="#br1" timeOffset="118967">13450 12510 8342,'0'37'90,"0"1"-90,0-4 0,14-3 0,-10-10 0,10 1 90,-14-2-90,9-1 90,-6 1 0,6-8-180,-3 1 90,-4-30 0,9-4 0,-7-16 90,8-11 0,-4 18-90,3-10 0,-2 18 90,1 2-180,-1 10 180,6-3-90,-3 12-90,11 13 90,-8-7 90,13 46-180,-10-30 0,6 27-1079,5-10 449,-5-11 720,10 5 0,-5-22 0,0-3 0</inkml:trace>
  <inkml:trace contextRef="#ctx0" brushRef="#br1" timeOffset="119384">14163 12495 8612,'-17'-8'-90,"-3"2"180,-2 24-90,-3-14 0,23 29 0,-7-15 0,9 14-90,23-3 90,-1-13 0,20 1 90,-11-16 450,-13-8 359,-7-11-359,-11-16-540,-16-1-270,12 3 270,-25 7 90,27 28-90,9 21 0,-2 15 45,13-1 0,5 1-135,7 15 150,-9-13 0,2 7 0,0-6-285,0-8 1,-1 0 284,-2 7 0,0 5 0,-5-6-60,0 12 0,-3-13 0,-2-1 90,-8 0 0,5 16-90,-7-29-3598,-50 15 3598,23-27 0,-8-3 0,-2-3 0,-1-5 0</inkml:trace>
  <inkml:trace contextRef="#ctx0" brushRef="#br1" timeOffset="120134">15073 12231 9871,'16'-14'1170,"-3"7"-1170,-34 0 0,-3 7 0,-23 0 0,-2 0 90,12 0-180,-10 0 0,26 0-180,-8 0 180,14 0-270,5 0 0,1-17 360,7 0 0,-1-18 0,27 17-90,-1-8 0,5 17 1,8-3 89,-16 6 0,3 26 0,4 13 0,-25 13 44,4-9 1,-1 1-45,-5 11 45,-9-4 0,-2 1-692,7 5 647,-16-18 0,-3 0 0,-8 21 0,-14-16 90,18-11 0,1-1-90,-5-4-1170,-13 6 991,24-20-1261,-6-1 1440,18-24 90,17-5 90,18-18 90,-4 9-215,27 11 215,-27-3 90,25 20-360,-13-18 360,14 19-360,-14-4 90,24 20-90,-28-10-90,22 27 90,-26-8 0,21 18-1080,-19-8-359,7 0 1439,-8-13 0,-1-1 0,2-1 0</inkml:trace>
  <inkml:trace contextRef="#ctx0" brushRef="#br1" timeOffset="120617">15723 11959 8522,'-14'23'-90,"3"8"180,11 15-1804,0 2 1804,0-6-90,21 4 89,-8 0 1,0 2-90,13 13 0,-7-3 0,0-1 0,1-5 0,-4-12 0,1-2 90,2 3 1074,1 12-444,-18-30-540,5 0 101,-7-14-460,0-3-1,-15-3-450,11-21 1257,-24-8-627,24-27-90,-10 11-544,14-5 634,0 16-303,0 0 303,0 4 0,19-2 0,3 16 0,21-1 0,-3 14 90,-1 21-90,-18 5 90,7 25 0,-21-12 89,6 11-179,-8-23 616,-5 15-616,-24-22-2248,0 10 2248,-22-21 0,23 3 0,5-12 0</inkml:trace>
  <inkml:trace contextRef="#ctx0" brushRef="#br1" timeOffset="120901">16552 12123 9332,'3'16'539,"-17"6"-179,10 9-360,-13 3 90,17-5-90,0 19 0,0-10 0,0 13 0,0-17 0,0 0-90,15-1 90,-11 14-90,24-13-1259,-14 18 629,2-24-719,-6 11 720,-10-20 719,0 1 0,0-11 0,0-2 0</inkml:trace>
  <inkml:trace contextRef="#ctx0" brushRef="#br1" timeOffset="121035">16460 12668 10501,'-21'-38'90,"-7"3"-180,26 10 90,-9-12-90,11 8-270,28-17-89,-21 20-136,26 4 0,6 3 45,-10-2 225,2 7 1,4 2-676,20-7 541,-14 5 449,13 0 0,-23 5 0,-2 2 0</inkml:trace>
  <inkml:trace contextRef="#ctx0" brushRef="#br1" timeOffset="121718">16877 12155 9062,'0'-17'1169,"-18"-6"-1169,13 8 0,-24-6-90,26 14 0,-16 0 270,17 25-270,-6 13 90,8 32 0,19-6-1293,-15 9 1293,28-16 0,-29 1-8,23 0 8,-17-19 0,-2 1 0,10 14 0,-2-13 0,-2-1 90,-9-2-270,23 8 90,-22-24-360,9-1-719,-7-11 989,-2-1 0,6-23 1472,-4 16-1202,5-37-90,-4 23 99,1-18 261,8-16-360,-7 21 90,7-18-90,-9 39 90,4-1-90,-4 12 0,7 0 0,-3 21 0,10 4 90,-7 11-90,5-3 0,5-2 90,-6-7-90,14 8-90,-14-21-90,5 6-90,-9-16-90,-1 4 1,-2-5 179,-1 0 90,-1-17 0,-2 13 180,3-29 90,-4 9 179,1-17-269,-4 16-180,-3-9 270,1 21-180,0-5 0,0 9 90,0 9-180,4 17 90,0-12 90,14 49-90,-5-34-90,15 34 90,-12-39-180,14 11 91,-13-23-181,14 7 270,-14-10 180,13-20-1,-17-6 361,5-24-90,-16 11 449,0-12-809,-4 24-180,0-11 270,0 20-360,0 22-629,15 31-91,-11 6 900,10-8 0,6-1 0,7 0 0,20 10 0</inkml:trace>
  <inkml:trace contextRef="#ctx0" brushRef="#br1" timeOffset="121934">18212 12342 9781,'-23'-7'-90,"-12"0"180,17 4-90,-10 16 0,12 7 0,7 22-179,32-7-181,-17 2 0,41-11-270,-29-1-89,23-2-181,-11-3 900,0-4 0,0-3 0,-1-3 0</inkml:trace>
  <inkml:trace contextRef="#ctx0" brushRef="#br1" timeOffset="122186">17445 12101 7623,'18'-24'539,"8"7"-179,18-1-360,2 12 0,-7 2 0,-17 23 0,-1 6 90,-19 23-180,7-9-899,-9 1 989,-18-2 0,13-13 0,-12 7 0</inkml:trace>
  <inkml:trace contextRef="#ctx0" brushRef="#br1" timeOffset="122338">18032 11624 6183,'0'58'0,"0"-3"0</inkml:trace>
  <inkml:trace contextRef="#ctx0" brushRef="#br1" timeOffset="122786">19737 11764 11311,'-15'-10'0,"1"3"89,2 0 1,-1 5-90,4 1 0,1 41 0,5-11 45,1 15 0,0 3-1854,2 9 1809,-1-17 0,0 2-90,1 1 0,0 0-713,0 21-232,0-11 1,0-2-225,0 4 1259,0-12 0,0-2 0,0 1 0,0 7 0</inkml:trace>
  <inkml:trace contextRef="#ctx0" brushRef="#br1" timeOffset="123084">19573 12379 9152,'17'-37'0,"-12"11"90,20 4 0,4 2-90,-3-2-1704,32-3 1704,-21 13 90,-1 4-90,1 3 534,-2 3-534,-1 0-90,-2 2 459,10 20-369,-14-15 0,16 26 0,-24-17 180,2 0 360,-12-3 710,-3-1-1340,-22-26 0,12-3 90,-34-20-90,33-5-180,-28 7-989,30-22 629,-10 13-359,11 9 0,2 1 989,-1-3 0,0-4 0,0 18 0</inkml:trace>
  <inkml:trace contextRef="#ctx0" brushRef="#br1" timeOffset="123484">20425 12240 12300,'1'6'360,"0"14"-360,-1 0-90,0 19 0,0-11-270,0 3-90,16-12 1,-12-1 179,12-4-540,-2-2-179,-1-2 899,14-5 90,-8-2 0,-1-19 0,-2-9 90,-3-11 539,5-19-179,-12 17 314,-1-1 1,-1 0-675,-3 0-270,0-23 180,-1 41 0,0 27-270,0 18-1618,16 36 808,2-11-89,0-15 0,1-1 1169,-1 6 0,20 6 0,-13-18 0</inkml:trace>
  <inkml:trace contextRef="#ctx0" brushRef="#br1" timeOffset="123786">20913 12333 10501,'0'-19'-90,"0"3"180,0 2-180,25 4-180,-19 0 180,48 2 0,-28-1-359,27 0 449,-9-2 0,16-4 90,-15 2-90,-13 1 0,-2-1-90,-3-3 358,-3-15 2,-18 13 180,-28-14-180,16 16 90,-46-3 179,8 12-539,-13 4 45,19 9 0,1 2 135,-2-4-45,14 19 0,3 4 45,0-2-180,27 20 0,11 5-450,10-1-1310,4-17 0,10 3 0,-1-6 1040,1-6 1,3-3 719,12 1 0,7 0 0,-5-3 0,0-3 0,-1-3 0,-6-2 0,1-1 0,-1 1 0</inkml:trace>
  <inkml:trace contextRef="#ctx0" brushRef="#br1" timeOffset="127152">5760 15270 9422,'0'-18'719,"-19"1"-629,15 4-180,-15 1 0,2 3 90,13 2-90,-25 4 90,13 1 90,-12 21-90,7-15 0,7 35 0,6-23 0,6 20 0,-2-8 90,4 14-180,25-11 90,5 21 90,15-25-180,-6 8 90,1-6 90,-11-9 0,9 8-180,-26-15 180,0 3-90,-12-8 90,-22 5-180,16-6 180,-37 5-180,13-7-2788,-18 0 2878,3-3 0,11-1 0,9-1 0</inkml:trace>
  <inkml:trace contextRef="#ctx0" brushRef="#br1" timeOffset="127467">6160 15355 9242,'-28'15'-90,"-10"-12"180,34 23-90,-27-24 0,27 23 0,-22-21 90,23 24-90,-8-15 0,11 11 90,0-6-90,0-2 180,0 1-91,22-3-89,-16-1 0,40-4 90,-15-4-90,12-2 180,11-3-180,-26-20-90,8 15 90,-18-32 0,-8 13 0,-2-20 0,-8 7 0,-19 1-180,15 12-359,-32 2-2340,16-10 2879,-15 15 0,16-3 0,5 17 0</inkml:trace>
  <inkml:trace contextRef="#ctx0" brushRef="#br1" timeOffset="127784">6705 15259 8702,'-52'-18'0,"7"4"0,9 5 90,17 21-180,27-9 180,-3 32-90,38-18 0,-36 18-241,48-5 241,-31 2 0,24 2 0,-5 15 0,-23-12 90,1-8 0,-4 0 90,-13 3 0,10 6-180,-14-15 0,0-4-90,-20-2 269,-7-1-179,3-5-809,-37-1-1,40-7 810,-31-2 0,25-20 0,0-4 0</inkml:trace>
  <inkml:trace contextRef="#ctx0" brushRef="#br1" timeOffset="128170">7297 15362 9691,'-43'0'360,"-3"0"-270,-1 0-180,4 0 180,10 0-90,14 13 0,11 5 180,26 17-360,-13-6 270,32 1-270,-32-9 0,41-2 90,-27-3 0,23-2 90,-13-7 0,8 3 0,-9-9 360,2 3 90,-9-4 0,-12-17 89,0-1-359,-9-17-180,0 6-270,-16 3-629,12 26-180,-12 14-1,33 4 1080,7 36 0,10-34 0,1 30 0</inkml:trace>
  <inkml:trace contextRef="#ctx0" brushRef="#br1" timeOffset="128534">7672 15373 8792,'0'6'-90,"0"6"90,0 19 0,0 0 0,0-5 0,0 0 0,13-1 90,-10-2-90,11-3 270,-7-4 180,-5-3-450,11-6 0,-11-23 0,8 11 0,-1-47 0,2 30-3392,10-39 3392,-7 29 90,6-7-90,-5 18 0,-2 4 0,0 7 0,5 5 0,-2 5 0,10 16 0,-8 12 0,14 25 0,-12-5 1885,7 2-3054,-8-15 0,1-3 1169,-1-2 0,2-8 0,-1-2 0</inkml:trace>
  <inkml:trace contextRef="#ctx0" brushRef="#br1" timeOffset="128922">8280 14839 9152,'0'-17'989,"0"5"-719,0 25 0,0 4-180,0 22-90,18-1 0,-9-3 0,1 2 90,12 24-1022,-7-4 1,1 2 931,-6-24 0,1-1 45,8 24 0,1-3-45,10 1 0,-17-21 0,0-2 465,9 10-465,-9-15-90,7 0 180,-13-21-90,7-2-90,-7-28 180,15-31-180,-6-1 225,-2 9 0,0 2-45,3-2-45,-4 11 0,0 3-45,2 1 1251,10 5-1161,-9 18 0,17 45-90,-15-10 0,-1 12 0,0 4-90,-2 7-270,-3-7 0,-1 0-1015,2 9 205,1 9-179,-6-25 1349,-3-8 0,0-6 0,0-4 0</inkml:trace>
  <inkml:trace contextRef="#ctx0" brushRef="#br1" timeOffset="129120">7822 14504 9871,'-36'0'90,"3"20"-90,-2-15 0,4 38-311,1-20 221,2 24-1397,2 1 1487,12-5 0,3 4 0,4-11 0,1 2 0,0 14 0,0 0 0</inkml:trace>
  <inkml:trace contextRef="#ctx0" brushRef="#br1" timeOffset="129533">9617 15260 10951,'15'-17'-180,"-11"4"270,24 7 0,-13 17-90,14 12 0,-4 18 90,0 4 180,-9-18 899,1 7-719,-9-24-181,1 5-269,-5-9 0,-1-6 0,3 0 0,2-14-89,0-13-1081,11-28 1,-5 2-802,-1 10 0,1 0 622,4-13 1349,-7 19 0,1 1 0,3-12 0,0 3 0</inkml:trace>
  <inkml:trace contextRef="#ctx0" brushRef="#br1" timeOffset="129884">10703 15292 11760,'-25'-15'0,"-14"12"0,10-25 0,-9 24 0,-13-9 0,21 13 0,-15 17 0,23-13 0,-5 51 0,19-30 0,2 33 90,24-7-90,-13-13 0,14-8 0,5-2-90,13 0 90,-3-11 0,2-3 90,20 0-90,-19-10 0,-1-2-90,3 2 180,15-43-90,-29 17-45,-13-12 0,-4-2-45,-1 4 90,-33-25-180,-10 25-760,-12-9-139,-2 18-180,16 1-270,0 5 1529,6 3 0,1 4 0,5 2 0</inkml:trace>
  <inkml:trace contextRef="#ctx0" brushRef="#br1" timeOffset="130084">11107 15204 10231,'3'-6'90,"0"21"-180,-3 4 180,18 15-540,-13 6-719,26-8 0,-28 5 1169,27 15 0,-9-14 0,16 10 0</inkml:trace>
  <inkml:trace contextRef="#ctx0" brushRef="#br1" timeOffset="130252">11612 14996 11041,'1'-23'-180,"-1"5"90,0 5-900,0 7-179,0 18 1169,-13 11 0,10-3 0,-11 0 0</inkml:trace>
  <inkml:trace contextRef="#ctx0" brushRef="#br1" timeOffset="130501">10342 14926 9332,'0'-34'899,"26"1"-539,10-4-360,12 11-1624,1 0 1624,-15 13 0,0 6 536,-4 4-536,7 19 0,-12-12 0,7 50 0,-22-28-630,-2 11 1,-2 3-540,-5 2-697,3 14 1866,-4-22 0,0-2 0,0-2 0</inkml:trace>
  <inkml:trace contextRef="#ctx0" brushRef="#br1" timeOffset="130678">11023 14336 9512,'0'-10'-90,"-19"3"90,-1 20-90,-16 19-1485,20-1 1,3 5 1574,4-4 0,3 2 0,-1 5 0,3 0 0,4 23 0</inkml:trace>
  <inkml:trace contextRef="#ctx0" brushRef="#br1" timeOffset="131301">12372 14944 10051,'-18'-13'1349,"-2"-5"-1259,9 5-90,0-8 0,8 9 0,2-12 0,1 8 0,16-15 0,-12 11 0,26-27 0,-26 22 0,23-25 0,-25 25 0,10-13 0,-12 17 0,0-4-90,0 12 1,0 1-1,0 4 90,-12 4 0,9 21 90,-10 15-90,13 15-502,0 10 502,0-3-918,0 10 963,9-29 0,0 1-45,-7 2 0,0 1 0,13 21 0,2 2 0,-7-16 0,1 2 0,0 4 0,1 6 0,-1-6-601,0-6 1,-1-2 600,7 14 0,-3-1 0,-13-20 0,1-3 0,11-1 0,-1 0 0,-10 26-270,9-7 270,-11-7 90,0-7 360,0 2-540,-22-16 642,-4-1-552,-25-17 0,12-20 1255,-6-16-1435,18-29 0,6 4-1063,14 10 0,3 0 524,4-13 359,11 18 0,1 1-1612,-6-14 1432,19 27 0,3 1 540,0-22 0,-1 25 0,4 2 0,18-21 0</inkml:trace>
  <inkml:trace contextRef="#ctx0" brushRef="#br1" timeOffset="131934">13245 15025 9332,'0'-19'1259,"0"-1"-719,-18-8-181,14 6-179,-33-13-180,13 16-90,-18-5 90,17 14 90,-12 3-90,18 5 0,-11 45 0,10-17 0,13 12 0,4 2-90,-1 1-225,11-7 1,4-1 134,12 4 90,-1 7-180,20-20 270,-37-5-90,41-5-180,-19-8 360,10-2-270,-7-21 180,-9 12 0,-12-34 0,1 20 0,-10-20 90,0 6-90,0 0 0,0 1 90,-21 2-180,16-5 90,-33 12 0,34-2 0,-13 38 0,38 8 90,-15 16-90,22-13 0,4-1 0,-6 3-45,9-7 0,2-2 45,1-5 0,11 0-90,-2-12 180,-12 0-90,18-31 0,-26 10 0,-7-13 0,-3-3 0,-1-6 90,-7 2 0,-2-2-1260,-3-11 1349,-3 19 1,-1-1 90,2-2 0,-4 1 90,-21-18-1578,13 5 1,-1 1 1397,-16-7-135,11 10 0,2 1-672,-2-1 627,-1-9-278,-3 23 458,17 14 561,-5 23-831,8 30 90,17 14 1747,-13 14-1747,26-8 0,-26 8 0,11-31 0,1 0 0,-14 1 0,0 1 0,14-1 0,2 0 0,-4 32-258,4-20 0,2-1-102,-8-11 1,0 0-811,8 18 1,1-1-270,1 2 1439,-6-21 0,0-2 0,4 4 0,0-5 0</inkml:trace>
  <inkml:trace contextRef="#ctx0" brushRef="#br1" timeOffset="132467">14295 14764 10681,'1'-19'180,"0"1"-180,-21-5-90,16 11 90,-30-1 90,19 11-90,-2 17 0,-4 7-90,19 10 180,-7 2-90,9 33 0,23-24-368,-11 4 0,2-2 368,14-1 0,-8-10 0,0 0 0,6 2 0,-1 6 0,9-20-10,-30-4 10,18-3-629,-20-3-181,6-4 360,-31-3 450,-1-17 729,-21-4-729,11-14 107,14-2-107,8 5 0,12-9 0,24 15-90,10-14 180,14 16-90,3-6-90,6 4 90,-12 7 45,-8 2 0,0 1-45,4-1 0,21-7 90,-33 6-180,2-1 180,-17-4-90,-8 6 90,-2-13 180,-25 10-270,-5-11 0,0 13-90,-14-5 90,21 11 0,-14 1 90,16 26 0,7 12-855,28 0 0,8 3-854,4 23 1463,4-24 1,3-1-1,-11-7 1,-1-2-1,2 2 1,0-1 0</inkml:trace>
  <inkml:trace contextRef="#ctx0" brushRef="#br1" timeOffset="132584">15870 15102 12930,'13'-17'-5937,"-5"-6"5937,-3 14 0,-4-2 0,-1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47:56.93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1342 917 21300,'0'-21'-5665,"0"0"3896,-14 1 126,11-1 626,-10 4 875,13-1 178,-9 5-315,7 1-1578,-7 3 1904,3 1-371,5 3 444,-8 1 1081,8 4-180,-3 17-590,3 30-50,1 3-197,-1-14 1,2 2-256,6 4 1,0 0 118,-5-6 0,0 1 101,4 11 1,2 1-657,-2-12 1,-1-1-86,-4 0 0,1 1-34,3-2 0,1 2 44,-5 12 0,-2 0 358,1-13 1,0-1-225,0 19 0,0-1 504,0 0 1,0 8 0,0-26 0</inkml:trace>
  <inkml:trace contextRef="#ctx0" brushRef="#br0" timeOffset="134">1113 1814 21390,'-14'-38'-8997,"2"-7"6523,4 19 1180,4-19 1052,4 20 341,26-16 1131,-20 18-695,47-6-582,-12 4 795,13 7 1,7-2 0,-15 8 0</inkml:trace>
  <inkml:trace contextRef="#ctx0" brushRef="#br0" timeOffset="405">1902 1439 21660,'-52'11'1758,"6"-9"-1892,23 15 278,9-12 420,32 2-1773,19 3 503,12-4 534,-3 3 1,1 2-265,15 5-4,-17-5 0,-1 1-174,13 7-253,-2 1-436,-9 3 1284,-11 2-578,-16 4-1031,-9 3 1174,-25-4 1,-7 1 639,-17 20-32,5-19 1,-7 2-1,0-2 321,-2 1 0,0 0-164,3-5 1,-2 2 0,0-1-176,-1 2 0,0-1 0,2 0 1,-6 3-1,0 0 0,7-3 0,1-1 1,-1 0-1</inkml:trace>
  <inkml:trace contextRef="#ctx0" brushRef="#br0" timeOffset="2135">3875 938 22650,'-25'-26'-4739,"-12"1"4585,33 0-1418,-31 2 1845,30 3-1234,-29 0 1419,29 7-1388,-26 2 189,27 3 234,-23 3 1258,18 1 518,-9 2-414,6 1 1254,-11 63-2045,9-19 290,5-2 0,0 8 1,2-4-735,2-5 0,2 1 650,-1 7 0,2 4 1,0-4-864,-1-2 0,3-1-429,7 3 0,4 5 1,-3-5-407,-6-6 1,3-2-299,19 12 1,4-2 1520,-6 11 1,2-33 0,2-1-1,14 23 1</inkml:trace>
  <inkml:trace contextRef="#ctx0" brushRef="#br0" timeOffset="2834">4388 1555 22110,'-24'-19'-5041,"18"1"748,-54 3 5799,51 6-1227,-25 3 1,-3 4 735,17 0-282,-29 2-99,26 15-210,0 5 962,11 18-142,1-4-1641,11 10-537,19-17-839,-15 7 149,38-15 865,-22-3-913,24-6 1261,-10 2 682,5-11 620,-1 5 390,21-6 695,-18-20-744,-8 9 1,-2-3 276,0-23-436,3 1-658,-20-2-667,-7 8-642,-4-14-404,-3 22-298,-18-5-991,1 19 1036,-4 20 2309,9 12-1276,36 24-740,-18-11 828,29-7 1,6-3 845,-11-7-171,14 2 1,3-3 919,-4-17-1008,-8 4 0,-1 0-1039,3-6 1583,10 0 1469,-24-19 11,-1 14-651,-2-54-1468,-10 37-3,0-43-1126,-10 41-410,0-6-30,-15 12-138,11 29 576,-12 2 848,34 11-648,10 9-190,8-16 1598,6 4 167,-9-2-149,3-17 995,-2 4-1038,13-6-625,-15-14 2553,12-8-41,-27 2-1394,0-20-572,-14 24-414,-1-20-1174,-2 12-150,0 1-294,-15-1-1032,11 6 40,-11 27 3229,36 14-1454,-16 18-972,21-12 1,4-1 1765,-8 8 0,3-12 0,1-1 0,3 8 0</inkml:trace>
  <inkml:trace contextRef="#ctx0" brushRef="#br0" timeOffset="3068">4467 1036 22200,'0'-30'-6386,"0"0"4258,22-1 3549,-17 3-1962,50-1 2533,-4-6-1332,-20 23 0,4 1-379,13-3 0,-1 3-976,9 4 925,-18 3 0,-2 4 1,12 28-1,1 7 1</inkml:trace>
  <inkml:trace contextRef="#ctx0" brushRef="#br0" timeOffset="3467">6203 1819 22740,'24'-41'-1138,"-10"10"0,2 0 399,31-13 1043,-23 12 1,-1-2-404,17-19 112,-20 26 0,0-2-78,6-13 0,-2-1-87,-6 10 0,-1-1-152,4-9 0,-3-2 105,-10-1 1,-3 2-214,-1 9 0,-1-1-169,0-22 1,-6 1-168,-9 25 0,-2 2-180,-1-17 0,-1 3-885,-16 2 513,-18-1 694,24 25 527,-20 35 2125,22 5-531,-2 29-1024,24-11 1,2 3-80,-5-9 1,1 3-224,8 6 0,4 5 1,-1-3-166,-6-1 0,2-1-314,18 12 0,4 1-299,-6-3 1,3-2-1163,4-13 1,3 0 425,-2 1 1,2 3-1,-2-4 1222,-1-6 1,0-2 0,9 8 0,0-1 0,14 7 0</inkml:trace>
  <inkml:trace contextRef="#ctx0" brushRef="#br0" timeOffset="3768">6918 1825 22830,'-21'-27'-6709,"4"5"4328,17-2 1550,0 4 333,19-2 2056,-14-1-1616,37 0 1625,-37-3-2654,45 2 3334,-15-11-421,13 8 154,4-12-67,-33 16-2097,14-11 1379,-30 14-3109,8-5 2316,-11 9-2591,0 1 746,-21 1-270,-2 1 466,-2 5 935,-10 2 56,17 5 1607,-3 17-404,-1 7 659,20 20-1604,-6-5 56,8 0-634,25 5-860,6-13-171,6 0 1,4-2 1422,10-1 0,-16-8 1,-2-1-1,2-3 1</inkml:trace>
  <inkml:trace contextRef="#ctx0" brushRef="#br0" timeOffset="4116">7518 1464 22650,'0'43'-6296,"18"-8"2687,-13 1 2433,25-8 1082,-27 0-448,22 0 356,-22-1-142,21-4-1216,-21-2 1556,17-3 1099,-13-5-1315,3-3 27,-1-6 1164,-5-1-757,3-26 552,-2 18 657,0-44-961,1 24-463,-2-9 1,1-4 661,2-11-562,-1 7 0,0 0-407,3-4 273,2-8-127,-3 28-709,0 12 1676,2 6 677,5 8-133,1 21-1645,7 14 1,2 4-324,2 18 143,-3-11 1,2 0 11,-6-17 0,0-3-930,13 11-815,11 7 1919,-9-23 0,2-10 1,0-4-1</inkml:trace>
  <inkml:trace contextRef="#ctx0" brushRef="#br0" timeOffset="4484">8222 934 22560,'-10'25'-2828,"3"-4"1704,7 29-64,9-17 0,0 2-654,-5 22 1277,10-4 1,4 0 57,-7-21 0,2-1 67,5 21 1,3-3-1666,16 4 1628,-14-15 1,-1-3-382,4-2 880,21 4 793,-27-26 129,18-23 1862,-25-6-1013,7-20-146,-8 1-513,1-3 195,0-5-333,-2 0-826,0-1-244,-3 6-1773,3-3 1146,-4 22 370,8-5 750,-6 24 894,7 17-1648,-3-10 714,2 45-1493,0-24 321,1 28-343,0-10-1245,-1 4 283,-6-15 0,-2 1 1558,1 16 0,0 13 0,-7-23 1</inkml:trace>
  <inkml:trace contextRef="#ctx0" brushRef="#br0" timeOffset="4701">6947 1212 23099,'-13'-46'-8260,"5"-1"5869,5 0 1629,3 2 598,18 1 988,-13 5-919,35 4 1538,-35 9-2726,45 7 1668,-14 9-89,14 24 1,-6 8-1,-13 18 1</inkml:trace>
  <inkml:trace contextRef="#ctx0" brushRef="#br0" timeOffset="4834">7428 2467 21840,'0'19'-6565,"0"-3"6032,0-4 1,0-3 0,0-3 0</inkml:trace>
  <inkml:trace contextRef="#ctx0" brushRef="#br0" timeOffset="5418">10013 1368 23099,'-10'-11'-6362,"7"2"2824,-14 5 5164,15 23-2207,-6 17 465,8 14-414,0 10 223,19-11-2083,-15 3 2279,28 0 261,-28 0-1403,22-4 584,-22-4 222,19 6 471,-12-17 1344,2 7-1160,1-25-111,-10-2-280,3-33 870,-2-19 49,-5-15-772,3 7 0,-1-1-29,-1 14 1,0-1-712,2-13 0,1-7 1,0 5 569,0 10 1,1 1 275,2-22 1,1 5 0,5 8 0,1 4 0</inkml:trace>
  <inkml:trace contextRef="#ctx0" brushRef="#br0" timeOffset="5717">10672 1791 24269,'9'3'-1209,"0"-2"885,2-1 1000,-3 0-235,3-21-1127,-2 16 1493,6-52-1735,-2 34 520,-3-9 0,-1-1-263,3 1 237,0-17-606,-7 22-405,-2-5 677,-3 13-1274,0 3 1445,0 2-184,-18 3 836,13 19 211,-13 10 874,18 25-1472,0-6-345,22 3-705,0-11 245,8-11 1,4-2 1319,13 9 1,-15-13 0,0-3 0,15-2 0</inkml:trace>
  <inkml:trace contextRef="#ctx0" brushRef="#br0" timeOffset="5967">10642 931 22560,'-25'-19'-5159,"2"3"4035,9-2-440,5 7 895,6 0-245,23 8 2833,7 2-735,13 1-1171,-1 6 0,1 1 943,8-4-484,3 4 1,0-1 600,4-6-1565,-6 0 0,2 0 945,11 0 1,-21-6 0,0-2-1,16-10 1</inkml:trace>
  <inkml:trace contextRef="#ctx0" brushRef="#br0" timeOffset="6552">12180 1397 23099,'-22'-39'-8251,"4"5"5229,1 5 1682,4 2 397,3 14 740,5 20 1763,3 13-1492,2 20-1574,17 20 1366,-13-9 241,11-6 1,0 1-269,-11 6 332,9-12 1,1-2-598,-11 0-905,11 2 927,-6-22-152,-6-5 506,10-7 733,-10-18-55,2-14-204,-4-12 253,0-7-496,0 3 354,0-4-159,0 11 1,0-1-68,0-20-673,0 12 1,0 2 195,0-2-62,0-8 326,15 51 1588,1 20-1781,1 11 1,1 5-249,-4-4 1,-1 1 66,9 15 0,0-1-237,5 7 256,-8-18 1,2-1 118,0-7 1,1-2 100,14 10-1515,-3-15 1,2-3 1936,8-5 1,16-5-1,-15-7 1</inkml:trace>
  <inkml:trace contextRef="#ctx0" brushRef="#br0" timeOffset="6935">12752 516 22470,'0'48'-5576,"0"-5"3807,0 18 1264,8-17 1,1 1 22,-8-8 1,2 1 67,15 12 1,2 3 68,-9 2 1,1-2-7,5-12 1,1 0-408,-3 2 1,-1 3 0,-1-4 471,1-7 1,0-1-121,7 20 1,1-2-47,4-1 276,-12-20 0,0-1 173,6 8 13,-8-14-220,1-2 88,-8-17 141,3-22 1442,-5 13-890,2-26 1,-1-7 260,3 5-354,-2-3 1,0-4 406,9-25 155,-5 17-118,13-15-345,-10 41-319,14 1 1196,-10 20-96,8 22-1553,-5-2-63,2 23-745,1-6 619,-5-6 1,0 0-774,11 16 133,-3-6 0,0-2-2320,10 4 3045,-13-16 1,1-2-1,14 4 1,1-4 0</inkml:trace>
  <inkml:trace contextRef="#ctx0" brushRef="#br0" timeOffset="7285">13783 1274 23189,'-52'-10'-1392,"5"4"1245,6 25 1834,12 10-1822,13 14-967,10-1-105,6-9-159,0 1-50,18 11-615,9-13 1317,3-5 0,3-3-1257,13-7 1378,-13-3 1,0-2 807,-2-11 921,13-19 1168,-23 13-1493,-8-24 1,-3-6 610,-3 9-469,-2-36-424,-5 12-1313,0 14-213,-17-14-1179,13 27-390,-13 23 2629,17 21-590,0 36-85,16-8-439,-6-13 0,1-2-638,10 6-119,16 9 1957,-21-21 0,16-6 1,-10-1-1</inkml:trace>
  <inkml:trace contextRef="#ctx0" brushRef="#br0" timeOffset="7635">14195 1315 22830,'-16'15'-49,"4"10"-1750,29 16-2181,-12 1 2388,28 5 397,-29-13 667,15-4 0,4-1 11,-7-1-1494,21 2 743,-16-22 1064,-7-26 2309,4-10-868,-6-11-764,-1 7 0,0 0 830,2-11-523,4-16 200,-1 5-615,-4 18-437,4-6-572,-7 25 488,6 30-255,-6-13-104,1 30 0,-1 10-496,3-9 458,1 14 1,0 1-631,5 2 96,0-10 0,0-1-1147,5 1-325,10 5 2612,-7-22 1,2-11-1,-1-3 1</inkml:trace>
  <inkml:trace contextRef="#ctx0" brushRef="#br0" timeOffset="8005">14810 820 23099,'-10'-11'-6028,"8"25"5169,-8 4 1800,10 47-2108,0-15 700,8-14 1,1 2 73,-8 5 0,3-1-55,13-9 0,3 1-634,-9 19 1,-2 1 741,15 5-180,-4-15 0,-3-2-1166,-5 0 1404,22 12 166,-21-32-71,2-3 244,-6-13 1207,-1-4 224,7-20 556,-6-13-786,14-26 111,-9 6-819,1 11 1,3 3 735,0 11 216,16-22-902,-17 46 75,12 12-1042,-12 23-725,4 9-146,-7 11 82,-1-11-372,1 2-1001,2 19-233,-6-19 2201,4 21 0,-8-36 0,1 5 0</inkml:trace>
  <inkml:trace contextRef="#ctx0" brushRef="#br0" timeOffset="8168">14515 480 23909,'-51'0'180,"-1"20"1215,-1-1-1430,14 12 0,2 6 1,6-10-1,0 1 0,-8 12 1,0 1-1</inkml:trace>
  <inkml:trace contextRef="#ctx0" brushRef="#br0" timeOffset="22882">3905 4481 24718,'0'-22'-6475,"-18"3"4431,14 3 1,-14 5 2487,5 5 116,10 22-566,-9 19 16,10-1 1,4 3-1764,-2 30 1734,7-15 0,2 0-98,-7-18 0,0 0 264,6 10 0,0 1-1248,0-3 0,-2-1-1209,-2 19 2124,8-16 1,2-3 0,-1-3-1,12 7 1</inkml:trace>
  <inkml:trace contextRef="#ctx0" brushRef="#br0" timeOffset="23034">3815 4077 22830,'-7'-13'-8456,"5"4"5624,-9 4 2376,10 22 0,18 10 0,9 19 0</inkml:trace>
  <inkml:trace contextRef="#ctx0" brushRef="#br0" timeOffset="23515">4822 4924 24359,'-18'-41'-8991,"4"5"5829,14-6 3052,0 5 44,0-4 113,0-5-79,0-2 65,0 12 1,0-1-1631,0-19 2080,0 21 0,0-1 163,0-24-736,-21 21-436,16-9 317,-31 33 1043,32 27-144,-12 12-409,14 11 0,4 5-376,-2 21 105,-1-1 1,2 3-92,7-22 0,1 2 158,-3 4 1,0 6 0,1-5-147,3-4 0,0 0-536,1 3 0,0 4 0,0-5-245,0-5 1,-1-2 81,0 11 1,1 1 243,3-7 1,-1-3-278,-4 20 696,-3-17 1,0-2 203,0 0 63,-30 9 1422,18-31-82,-42-5 1332,29-12-49,-20-3-139,10-15-1259,-10-9-219,11-9-675,3-19-1862,17 16 353,8-12-1295,21 11 1398,2-1 296,25 0 1172,2-1-452,-22 19 1,1 2 288,2-1 1,3 1 21,17-5 1,2 1-1,-13 5 1,2 2 0,12-4-1,1 0 1</inkml:trace>
  <inkml:trace contextRef="#ctx0" brushRef="#br0" timeOffset="23867">6050 4590 25348,'-15'-3'-1885,"1"0"1522,8-2-1984,1 0 938,28-2 2944,0 2-2716,12 2 0,4 1 1253,20 1 0,-16 0 0,2 1 0,-8 0 1,-1 0-1</inkml:trace>
  <inkml:trace contextRef="#ctx0" brushRef="#br0" timeOffset="24612">7297 4741 23369,'39'0'1439,"-5"0"-989,15 0-270,-13-17 389,-4 6 0,1-2 224,7-21-802,-7 9 1,-1-1-59,5-9 10,-10 3 0,-1-3-285,0-8-194,2-13-253,-18 2-1135,-5 13-260,-22-18-198,13 29 1271,-23 10 1,-5 3 201,8 4 363,-33 3 732,23 8 404,1 2 623,3 23 459,-5 16 379,19 14-1578,4-11 1,1 2-597,10 16-233,7-20 1,1 0-1237,-2 17 540,18-29 1,3-2-507,1 23 532,-1-26 1,3-2-10,17 14 793,4-5 324,-10-16 0,0-4 1116,22 3-397,-7-5 0,0-7 1379,5-26-1084,-21 16 1,0-4-33,-5-19 0,-4-4-506,-7 12 0,-2-2-121,12-25 1,-5-2-355,-14 18 1,-4-1-334,0-6 0,-1-5 0,-3 4-200,-1 2 0,-4 0-77,-7-15 0,-5-7 0,2 7-602,8 11 1,-5 0 462,-14-10 0,-8-4 0,4 7-350,11 15 1,0 3 227,-24-20 1,-2 3-378,6 2 395,2-6 38,4 28 1008,13 14 37,-4 18 2431,8 14-1004,10 43-1281,21-9-639,-10 2 0,1 3 112,-1-20 1,3 2 30,6 16 1,3 8-1,-4-6-329,-7-10 1,1 0 137,8 11 0,6 6 0,-4-8-1283,-7-16 1,-1 0 251,1 2 0,1 4 1,-2-5 50,-1-6 1,0-1 1179,7 19 0,-1-2 0,2 1 0,-9-21 0,0 0 0</inkml:trace>
  <inkml:trace contextRef="#ctx0" brushRef="#br0" timeOffset="25160">8762 4306 24718,'-29'-24'-5165,"6"3"2918,4 0 780,14 9-481,-26 1 2989,19 23 230,-2 15-760,5 28-1794,9-2 1164,0-9 0,0 1-112,0 12 59,17 1 0,2-1 289,-11 0-948,17-10 0,2-4-1311,-12-10 42,11 10 1028,-12-26 606,-7 4-846,-7-14 1595,-20-2 2434,15-19-2788,-27 11 1854,29-25-1400,-10 9-327,35-14 1309,13 5 1136,10 1-1469,-9 13 1,1 0-827,9-8 1250,-4 3 1,1 0-478,5-2 378,-8 1 1,-1 0 1215,1-3-1530,7-10-713,-22 8-843,-6 0-469,-4-2 19,-5-14-264,-4 9-491,-3-25-113,-3 25-112,-23-15-532,-2 25 1015,-2-3 478,-14 16 1262,18 4 355,-14 22 1355,17 2-358,8 42-1345,12-15-660,21 0 1,7 0-668,-12-16 0,3-1-220,20 11 0,4-1 1137,-12-12 0,-1-3 0,4 2 1,1-2-1,1-1 0,0 1 1</inkml:trace>
  <inkml:trace contextRef="#ctx0" brushRef="#br0" timeOffset="25592">10062 4520 23639,'-10'-5'-3930,"2"0"2556,-2 28 1265,2-2-236,8 23-777,-3-5 420,3 8-25,0 2-1769,0 4 555,0-1 1678,21-3 1,-16-3 0,16-3 0</inkml:trace>
  <inkml:trace contextRef="#ctx0" brushRef="#br0" timeOffset="25778">10170 4062 24269,'-10'-18'-8510,"8"2"3485,-8 7 4880,10 24 0,17-12 1,3 18-1</inkml:trace>
  <inkml:trace contextRef="#ctx0" brushRef="#br0" timeOffset="26108">10847 5022 24629,'6'0'539,"2"-17"-2438,2 13 3661,1-34-3244,11 0 1031,-6-12 121,-1 10 1,0-1-112,2-12-53,-6 5 1,-2-1-638,-1-11 846,-4 20 1,-1 1-1640,-3-15 1474,0 3-494,-18 3-317,-4-11-207,0 19 450,-9-10 284,27 32 122,-24 3 1111,24 27 103,-9 7 605,13 43-515,0-9-439,10 3 1,4 3-302,-2-20 1,1 1-110,3 6 0,2 5 0,-2-4-301,-4-3 0,0 0-470,1 4 0,2 3 1,-3-4-107,-2-4 0,-1-2-364,3 13 1,-1-2 1370,-3-16 0,-3-1 1,-4-1-1,-2 0 1,1-1-1,0 1 1</inkml:trace>
  <inkml:trace contextRef="#ctx0" brushRef="#br0" timeOffset="26242">10698 5600 25168,'-9'-50'-6944,"2"8"4393,27-6 3061,1 17 0,6 0-178,1 5 1,4 0-892,6-4 1,5-3 0,-3 4 723,3 0 0,0 2 1,-3 3-1,1 0 0,-1 1 1,4-1-1,1 0 0</inkml:trace>
  <inkml:trace contextRef="#ctx0" brushRef="#br0" timeOffset="26577">12142 4597 25618,'24'-41'-473,"4"20"0,2 1 1805,10-16-1468,17 9 1,6 2-206,-18 5 1,2 1 380,8-1 0,8 0 0,-5 4 0,-2 3 0,-2 2 0,-5 2 0,0 0 0,-1 0 0</inkml:trace>
  <inkml:trace contextRef="#ctx0" brushRef="#br0" timeOffset="27124">13743 4729 22830,'40'-19'3030,"-4"14"-3001,-1-36-943,-3 20 1125,2-26-424,-9 15 1,1-1-28,-5 6 0,-1-2 105,6-8 1,-1-3-109,-3-2 1,-2 0-395,-5 10 0,-2-2 89,6-22 1,-4 0-235,-4-9 106,-6 12 0,-1-1-378,-4-7 419,-10 11 0,-5 1-960,-16-6 860,10 20 1,-3 2 298,-5 4 0,1 3-168,-8-12 342,9 14 1,0 3 366,-1 3 264,-7 19 1545,24 32-715,1 14-234,10 18-1013,12-17 1,0 1-189,-10-10 1,3 2-14,13 7 1,9 5 0,-4-4-625,-9-4 0,3 0-244,7-2 0,7 4 0,1 1 0,-3-7 883,1 4 1,-1-3 0,2 1-1,3 3 1,-2-7 0,-6-10 0,1 0-1</inkml:trace>
  <inkml:trace contextRef="#ctx0" brushRef="#br0" timeOffset="27462">14618 4564 23099,'-13'-8'-3481,"3"2"2602,10 2-774,19 2 3473,-15-3-820,31-1 66,-10-9-194,10 1-136,13-16 703,-16 9-33,6-11 292,-15 8-2012,-3-2 25,-6-2-627,-6-1-508,-4 0-611,-4-1 72,-21-10-530,16 13 1467,-21 5 0,-6 2-63,7 4 373,-27-3 709,21 14 687,5 3 523,-3 18 856,14 15-532,0 27-599,15-3-1338,11-14 1,1 0-1381,-7 7 449,18-15 0,7-1 1196,-8-5 1,1-3 0,7-5 0,1-1 0,2 3 0,-1 0-1</inkml:trace>
  <inkml:trace contextRef="#ctx0" brushRef="#br0" timeOffset="28172">13322 4436 21750,'22'-9'2973,"-4"-2"-2645,-1-1-601,-13-4-1871,24-1 2717,-12-22-1662,8 14 1001,-8-26-831,-6 29-533,-10-14-481,0 19 105,0-4 1384,-23 11-905,17 1 289,-38 4 948,15 3 857,-12 1 91,-11 16 1304,22 12-1371,7-1 0,4 4 453,4 23-1358,0 11 974,15-11-2213,0 0 43,29 1-757,-2 0 872,1-28 1,2-2 512,-3 0 0,1 0-677,18 7 1,3-1 1398,-11-8 1,1-1 0,14 6 0,0-1 0,-16-9 0,1-1 0</inkml:trace>
  <inkml:trace contextRef="#ctx0" brushRef="#br0" timeOffset="28838">14727 4181 23279,'0'-7'-5306,"0"0"3268,0 0 973,0 0 427,0 2 212,0-2 32,0 3 76,0 0-1278,-19 2 3028,1 17 506,-15 8-153,17 11-920,-2 4 17,16 17-816,-6-12-62,15-2 1,3 1-436,-6 6-500,12-7 0,3 0-1417,6 4 1177,-4 1 0,4-2-275,17-1 906,-22-5 0,-4-2-74,4-8 432,-10 10 5,-10-22 696,0 3 72,-23-12 1266,-8 0-307,-23-6-1139,0 1 33,14-2 0,14-15 1,16-3-1</inkml:trace>
  <inkml:trace contextRef="#ctx0" brushRef="#br0" timeOffset="29121">15172 4639 22740,'45'-5'1292,"0"-2"-695,13-13 388,-15 2-671,-8-3 1,-1-3-327,4-9 6,-6 1 0,-2-1-362,2-11 187,-12 16 0,0-3-98,8-29-729,-11 15 366,-7 8 1,-3 1-1122,-3-1 196,-22-17-692,13 32 399,-33-2 1287,13 17 843,-16 20 1127,3 18-986,26-1 0,3 4-349,-3 29 22,9-25 1,6-2 439,18 23-693,1-1-726,-1-29 1,4-1-1252,10 10 0,1 0 1884,-5-11 1,1 0 0,12 6 0,1-3 0,-10-11-1,-1 0 1</inkml:trace>
  <inkml:trace contextRef="#ctx0" brushRef="#br0" timeOffset="30808">4142 7388 22200,'-61'0'0,"1"0"0,14 13 989,-3-10-996,0 25 462,3-13 37,2 14-393,6-3 170,5 0-77,8 3-399,11-4-969,7 2 77,7-5-973,0 0-145,29-2 693,-3-2 53,29-1 1090,-19-7 1,-1 1-58,24 4 558,-10-3 1,-2 0 565,5 1 595,9 3 178,-32-4-767,-13-1-698,1 1-392,-14 8-835,-14-2 1151,-22 17 438,-12-10 169,8-3 0,0-1 402,-12 6-674,4-5 0,2 0 0,13-4 1,-12 5-1</inkml:trace>
  <inkml:trace contextRef="#ctx0" brushRef="#br0" timeOffset="31036">4540 7529 21570,'9'21'-8640,"-1"10"6226,0-18 1335,0 16 189,4-2 127,5 22 262,-2-6 366,-1-1 0,-1 1-2054,5 14 2303,-7-19 1,1 1-98,5 17-457,0 0-650,1-2 1094,-2-4 1,1-7 0,0-3-1</inkml:trace>
  <inkml:trace contextRef="#ctx0" brushRef="#br0" timeOffset="31308">5328 7550 21480,'-23'42'-2017,"18"-6"-587,-43 1 4216,26-2-1690,-24 5 754,5 7-538,10-11 1,-1 1-29,7-9 0,0 2-276,-16 20 0,1-1 341,17-20 0,1-2-182,-11 17 0,2-2-134,1 0 1,-3 4 0,18-22 0</inkml:trace>
  <inkml:trace contextRef="#ctx0" brushRef="#br0" timeOffset="31520">5068 7604 21390,'16'22'-7142,"1"-17"7971,4 38-3561,2-24 2369,0 22-882,1-5 689,0 2 1,2 6-1456,-1-1 1934,-7-9 0,1 0-1525,11 18 1649,-5-10 1,1 0 0,7 3-1,-11-17 1,0 0 0</inkml:trace>
  <inkml:trace contextRef="#ctx0" brushRef="#br0" timeOffset="31742">5978 7662 22740,'-17'22'-1173,"3"15"-781,14 12 843,-5 3 0,-1 6 548,5 2 1,0 1-192,-5 0 0,1 0 652,4-13 0,2 1 0,-1-8 0,0 16 0,0-21 0,0 0 0</inkml:trace>
  <inkml:trace contextRef="#ctx0" brushRef="#br0" timeOffset="32639">6053 7673 22650,'-20'32'-1969,"-13"-3"2822,28 3-3249,-26 0 3069,19 7-1625,-14 6 916,8 4-385,0 5-539,2 0 410,0 2 24,6-17 0,-1 0 772,-4 21-1168,6-23 1,-1 0 892,3-3 0,0-2 0,-4 16 0,-2 11 0</inkml:trace>
  <inkml:trace contextRef="#ctx0" brushRef="#br0" timeOffset="33204">6593 7528 20851,'0'39'-6296,"-16"-1"6352,12-1-1301,-12 3 1504,16 5-626,-5-10 1,-1 1 38,4 18 146,-4-19 0,1 1-1052,5 27 1234,0-19-197,0 21 1,0-34 0,0 7 0</inkml:trace>
  <inkml:trace contextRef="#ctx0" brushRef="#br0" timeOffset="33403">6572 7219 22920,'0'-6'-7555,"0"2"7244,14 16 0,-10-10 0,11 13 0</inkml:trace>
  <inkml:trace contextRef="#ctx0" brushRef="#br0" timeOffset="33751">7185 7404 21300,'0'39'-6115,"0"-5"3986,0 4 1065,0-5 515,0 22 124,0-10 260,1-1 0,-2 1-16,-11 12-435,10-18 0,1 3 654,-5 3 0,0 0 84,6-11 1,0 2-129,0 26 0,0-1 51,0-27 0,0 0-299,-1 21 1,2-1 176,15 3 0,-12 9 1,11-28-1</inkml:trace>
  <inkml:trace contextRef="#ctx0" brushRef="#br0" timeOffset="33918">7020 7983 22920,'0'-35'-6116,"0"0"4077,0 2 975,21-13 1743,16 16 194,-3 5 0,4 4-443,-5 10 0,0 4-483,4-3 0,-1 2 87,17 3 1,-1 4-1,-1 1 1</inkml:trace>
  <inkml:trace contextRef="#ctx0" brushRef="#br0" timeOffset="34150">7688 7901 22560,'-23'0'359,"1"0"-359,6 0 90,7 18-1159,4 10-472,5 10 179,0 23 274,19-22-326,-6-5 0,2-1-1417,24 3 1512,-8-13 0,0-2 1184,10-7 0,15-1 0,-17-13 1</inkml:trace>
  <inkml:trace contextRef="#ctx0" brushRef="#br0" timeOffset="34550">8040 7178 23369,'-15'-36'-9236,"11"4"7538,-19 6 1227,21 11-229,-7 24 2763,9 29-2401,17 14 5,-16-18 0,2 0-623,14-5 0,-1 1 1192,-12 36-275,13-32 1,1 1-256,-6 17 1,-1 0 207,4-12 0,2 0-614,-4 2 1,0 4 0,-2-4 426,0-6 1,0-1 196,5 21 0,0-2 110,-1 3 34,-6-23 0,0-3-198,0 4 461,-2-9 63,0-8-334,-3-6-192,-1-6 158,-1-21 743,-1-15-200,-1-12-44,0-6 64,0 4-376,0 4 1,0-1 530,0-10-349,9 13 0,1 4 605,-5 9-929,32 12 2223,-19 6-7,24 46-2158,-11-11-209,-6 15 0,-1 4-828,11 9-883,-4-3 0,2 1 1671,-12-21 1,0-2-1,8 10 1,0-1-1,-7-13 1,-1-1-1</inkml:trace>
  <inkml:trace contextRef="#ctx0" brushRef="#br0" timeOffset="34750">9270 7755 26338,'0'-7'-6476,"0"0"4438,0 1 973,29 2 3293,-2 1-1052,31 2-1384,-5 0-511,7 1-257,-27 7 1,-1 1 1125,3-7 0,-1 2 0,1 12 1,0 4-1,1-7 0,0 0 1</inkml:trace>
  <inkml:trace contextRef="#ctx0" brushRef="#br0" timeOffset="35149">11262 7477 24629,'-25'-18'-4977,"-2"2"3705,-4 5 1528,-4 5 290,-4 4 297,-18 28 642,13-6-1135,7 9 0,3 5-293,-2 7 434,14-12 1,4 2 127,4 15-1264,7 3-1530,6 1-440,24-1-2037,-17 1 4332,22-28 0,4-1 0,2 18 0,1-22 0,-1 0 0</inkml:trace>
  <inkml:trace contextRef="#ctx0" brushRef="#br0" timeOffset="35502">11897 7554 23459,'-48'-6'-914,"-5"1"754,13 24 1807,-2-15-1292,7 34-580,8-8 4,-2 20-282,18-6-357,4 8-207,29-24-516,8 12-869,13-23 1506,13-2 589,-22-11 383,11-4 462,-9-19 1193,-10-7-470,4-23 59,-20 7-341,-2-11-1228,-8 22-606,0-8-477,0 15-304,0 3-462,0 5 748,-16 3 523,13 23 1160,6 27-737,1 7 109,15-13 1,0-1-1042,-14 13-92,36 3 1450,-24-14 0,0 0 0,29 15 1,-21-17-1,0-1 0</inkml:trace>
  <inkml:trace contextRef="#ctx0" brushRef="#br0" timeOffset="36016">12407 7578 23279,'-19'-16'-5701,"15"2"1503,-29 5 5646,29 2-3144,-19 6 3179,17 14-1117,-4 9-35,5 10-1563,5 17 949,20-15 500,-15 14-1481,15-14 1430,-3 0-2202,-12-3 846,12 10-338,-7-14 623,-7 10 765,7-22-187,-10 2-9,-20-12 2571,-2 0 381,-2-19-1847,7-2 120,17-19-169,27 18 1385,-5-18-635,28 20 583,-11-15-2334,7 9 479,3 2 1526,2 2 419,4 1-1066,-18 5 1,0 0-875,19-6 410,-14 2 0,-2 0-465,1-2 352,14-18-756,-32 15-392,-1-10-107,-16 1-623,-4 4-222,-20-11-1116,-9 15 636,-20-6 383,6 16 1090,-6 2 325,14 23 1433,10 15-80,9 11-889,10-7 0,8 1 303,26 13-893,-17-14 1,2 0-297,15-7 0,3-3-539,-4 1 0,0 1 1143,5-1 0,1-2 0,2 1 0,1-2 0,1 0 0,0 0 0</inkml:trace>
  <inkml:trace contextRef="#ctx0" brushRef="#br0" timeOffset="36136">14458 7881 27867,'16'0'-4677,"-4"12"3608,-4-9 1,-4 9-1,-4-12 1</inkml:trace>
  <inkml:trace contextRef="#ctx0" brushRef="#br0" timeOffset="39764">1382 10054 22650,'0'-32'-4947,"0"1"3448,-17 3 36,12 1 1045,-12 3 5,17 1 390,0 5-62,-9 3-1875,6 27 2443,-6 11 284,25 38-852,3-3-90,-1-8 0,1 1 49,-9-16 0,-1 1-264,8 11 0,-1 4-489,-6-1 1,-2-1 451,2-12 0,0 0-902,3 21 0,-1-2-644,-2 2 2013,-3-23 0,-1-3 0,2 5 0,-8-3 0</inkml:trace>
  <inkml:trace contextRef="#ctx0" brushRef="#br0" timeOffset="39897">1258 10606 22560,'-19'-29'-7595,"2"2"4858,7-1 731,-1 3 793,10-21 1305,-2 21-758,30-21 664,8 32 114,17-3 1,-1 10 0,-10 3 0</inkml:trace>
  <inkml:trace contextRef="#ctx0" brushRef="#br0" timeOffset="40163">1813 10394 22560,'-20'10'2214,"37"-1"-5294,-17-9 3252,44 0-15,16 0-53,-12 18-401,-6-8 1,-1 2 55,5 20-691,7-1-640,-28-7 1092,-12 3-1620,-7 1-35,-6 3 629,-23 4 1663,-1 2 40,-12-8 1,-4 0 552,13-7 0,-3 1-658,-23 16 0,-1-2 269,21-15 1,1-1 154,-11 5 0,2 0 0,-8 4 0,1-1 0</inkml:trace>
  <inkml:trace contextRef="#ctx0" brushRef="#br0" timeOffset="40846">3560 9858 23999,'-33'-44'-6937,"3"5"4493,-6-3 1657,16 16 210,22 29-177,31 34 659,-10-9 0,3 3 28,1 3 1,3 2 0,-2-1-819,1 2 0,-1 1 925,11 14 1,-1 0-56,-10-13 1,-2-2-142,-2 0 0,0 0 59,-1-2 1,0 0 145,4 8 1,-1 0-211,-8-13 0,0-1 258,8 11 1,-3-2 417,-2-5 473,7 1-865,-20-45 52,5-54-409,-12 33 1,-2-5-781,2-23 0,-1-11 1,1 7 1062,-1 12 1,0 0 0,0-3 0,0-4-1,0 5 1,0 10 0,0 0 0</inkml:trace>
  <inkml:trace contextRef="#ctx0" brushRef="#br0" timeOffset="41196">5077 10324 23909,'-53'-15'-1802,"10"11"1987,1-11-957,9 3 74,0 9 929,-14-10-379,12 13 456,-19 22 512,29-17 142,-5 39-1229,22-25 144,2 20-363,6-9-932,21 11-136,-16-10 573,24-9 0,4-4-707,-5-4 442,35 4 1134,-25-17 839,-2 4 395,-2-5 564,-5-19 691,-5 14-29,-12-36-2411,4 9 261,-14-10-1252,-19-17-1278,11 26-241,-43-9-1430,15 9 3634,-12 14 0,15-4 0,18 13 0</inkml:trace>
  <inkml:trace contextRef="#ctx0" brushRef="#br0" timeOffset="41563">5428 10106 21660,'0'36'-6115,"0"5"3986,0-8 1065,0 21 425,0-18 471,0-3 0,0 1-226,0 7 256,0 22-1458,0-27 1686,14 14-511,1-18-177,1-6 45,6-11 804,-6-12 662,4-20 622,3 12-699,-9-25 1,-1-8-213,8 3 156,-7-3 1,-1-3 592,5-12-176,-2-1-1036,0 3-787,-2 3-521,-3 7 97,-1 8 1000,3 6-29,-4 14 695,1 5 428,-3 23-2141,1 3-155,0 18 228,4 2-75,1 5 31,3 4 215,0-13 1,1 0-1263,11 15 1841,2-12 0,2-4 0,13-3 0,-14-13 0,0-1 0</inkml:trace>
  <inkml:trace contextRef="#ctx0" brushRef="#br0" timeOffset="41912">6238 10153 22740,'-35'-20'-4075,"2"1"2575,-2 6 1423,6 6 435,-2 3 180,-3 4 115,18 19-307,-9 9-391,23 9-426,13 11-623,-7-18 551,24-12 0,6-2 20,-5 9 342,18-18 1,4-3 29,-4 7 652,-7-20 0,-3-3 803,-8 6 1534,4-34-1252,-23 19-572,-1-13-1122,-9 33-711,0 22-627,17 43-639,-12-5 839,3-26 1,2-1-1375,4 15 768,-10 1 889,11-3-69,-15 14 402,0-15-1259,0 17 1430,0-32 817,-24 2 0,18-20 0,-17-3 0</inkml:trace>
  <inkml:trace contextRef="#ctx0" brushRef="#br0" timeOffset="42078">4927 9763 24179,'24'-37'-619,"0"12"1,3 2 813,4 6 1,5 1-831,26-5 0,3 3 647,-20 9 0,0 3 0,18 0 0,0 1 0,-15 5 0,-1 0 0</inkml:trace>
  <inkml:trace contextRef="#ctx0" brushRef="#br0" timeOffset="42514">7803 10466 23909,'0'-42'-6386,"0"-1"4258,0 4 1154,23-5 1799,-18-9-880,14 11 0,1-2 221,-10 9 0,-3-1-272,4-12 1,-2-1-498,-1 13 0,-3 1 686,-4 0 1,-2-1-95,1 0 1,0 0-35,0 1 0,0 0-348,1 0 1,-2 0 120,-9 3 0,-3-1-297,-1-8 0,-2 0-469,-13-15 477,5 18 1,-1 4 214,0 4 196,-5 3 355,-3 20 947,21 23 489,-4 28-267,8 12-920,5-1 1,6 3-355,7-19 1,4 2-137,-1 18 1,1 10-1,3-8-263,7-11 0,2 0-316,-1 10 1,3 6 0,-2-9-811,-4-17 0,2-4 1283,4 1 0,4 2 0,-2-6 0,0-7 0,0-4 0,11 6 0,0 0 0</inkml:trace>
  <inkml:trace contextRef="#ctx0" brushRef="#br0" timeOffset="42862">8498 9980 23369,'-40'-17'-3003,"0"3"2171,-2 6 1110,-15 3 158,19 5 174,-16 18 457,38 8-1400,-11 12 66,24 18-494,-6-20 444,31 26-1610,11-27 1277,-2-9 0,4-3-416,20-1-367,7-4 1385,-20-13 174,0-5 1386,-5 0-328,6-17 1717,-17-10-1286,-3-25-942,-18 9-854,-5-13-751,-19 26-879,14-6-135,-30 17 1178,20 2-1661,-4 25 3303,7 16-1431,19 13 1,7 4-506,-1-10 1,4-1-266,11 21 1,4-4 1399,-7-22 0,2-4 0,2 7 0,0-1 0,15 7 0</inkml:trace>
  <inkml:trace contextRef="#ctx0" brushRef="#br0" timeOffset="43295">9075 10185 24179,'0'-17'-6566,"-17"1"4763,13 3-620,-13 31 4438,17-3-2696,0 31 195,20-10-7,-8-3 1,1 1-1792,12 20 2008,1-7 1,0 1-372,-8 8 628,7-11 1,0-2-1929,-11 4 1460,12 10 120,-23-27 910,13-4-138,-15-7-7,5-5-646,-23-8 3325,13-17-3460,-31 7 1889,9-53-1843,2 26 111,2-1 0,1-7-176,9-4 0,3-1 265,-4 7 0,1-3 216,1-7 0,2-6 1,2 4-1233,5 0 1,2 0 1375,-4-5 0,0-4 0,1 6-900,3 5 0,0 2 1103,-2-21 1,4 4-9,18 6 973,-15-2-437,33 36 1728,-22 11-617,15 29-1263,-8 14-999,-10 11-36,-5-5 1,-2-1-124,-5 2 24,1-3 0,0-2 45,-2-7-4648,-17 9 4869,13-20 1,-30-3 0,13-8 0</inkml:trace>
  <inkml:trace contextRef="#ctx0" brushRef="#br0" timeOffset="43498">8368 9114 22200,'-22'0'0,"3"15"310,3-11 569,8 31-2873,0-30 2591,6 55-2760,21-37 1968,-1 11 1,4-1 0,31-4 0,-21-11-1,-1 0 1</inkml:trace>
  <inkml:trace contextRef="#ctx0" brushRef="#br0" timeOffset="43680">8700 10890 23459,'0'18'-2159,"0"-4"1,0-6-1,0-5 1</inkml:trace>
  <inkml:trace contextRef="#ctx0" brushRef="#br0" timeOffset="44744">10093 9857 24359,'0'-31'-1619,"0"3"0,0 13 0,0 3 0</inkml:trace>
  <inkml:trace contextRef="#ctx0" brushRef="#br0" timeOffset="44849">10092 10296 22290,'0'8'-1709,"0"-2"0,0-3 0,0-1 1</inkml:trace>
  <inkml:trace contextRef="#ctx0" brushRef="#br0" timeOffset="58658">4158 12203 23639,'-14'-12'-3440,"-8"10"5261,20-24-4010,-17 13 1965,12-12-1289,-6 5 564,7 6-151,1 5-1102,2 5 1673,1 4 692,1 23 192,0-5-771,1 23 1009,24-5-682,-11-5 1,-1 2 1,17 21 112,-7-19 0,-1 1-100,-4 14-2167,9-4 1713,5-6 343,-8 4-346,9-16 1303,0 4 17,-17-21 98,9-2 578,-13-8 384,5-20 26,-5 15 658,2-42-1546,-2 23-1046,-1-12 0,-1-2-171,3-13-753,-3 7 1,-1-1-659,-1-7-639,0-11 2008,-1 27 1,1 4 0,0 3 0</inkml:trace>
  <inkml:trace contextRef="#ctx0" brushRef="#br0" timeOffset="58990">4955 12303 23909,'-17'-35'-8110,"13"1"6030,-27 18 2935,27-6-1922,-20 20 2635,22 9-1296,-8 16-55,10 21-1633,0-5 1915,0 0-167,18-2-1620,1-12 1358,16 5-1228,-17-13 584,10-9 938,-14 0 246,12-8 716,-10-22-1328,-6 1 529,-7-24-1331,-3 15 591,-20 9 1,15-3 0,-15 5 0</inkml:trace>
  <inkml:trace contextRef="#ctx0" brushRef="#br0" timeOffset="59358">5352 12242 21390,'2'23'-6971,"1"-2"4509,-2-1 1468,4 7-30,-1-7 450,3 9 62,-3-7 117,1-2-1699,-2 3 2153,3 3-282,-1-6-63,1 6 196,-2-15-294,0-1 46,0-7 947,5-20 837,-5-9-775,9-27 345,-7 7-138,5-18-117,-5 29 202,3-16 26,-6 28-1426,5 5 328,-4 12 918,4 6 317,-1 0 306,6 21-2103,-3 10-248,12 27-310,-8-8 1060,2-17 0,0-2 1,5 3-1,9 9 1</inkml:trace>
  <inkml:trace contextRef="#ctx0" brushRef="#br0" timeOffset="59674">5860 12170 22920,'-16'-10'-4810,"13"21"3918,-13 7 1822,32 25-3648,-13-10 1607,30 0 483,-29-13-239,31 3-208,-13-12 1488,14 8-10,-15-14-349,2 4 1375,-17-4-968,5-2 579,-8 0-488,-3 1-893,0 6-399,0-1 115,0 11-430,0-3 224,0 12 599,0-9-1038,-12 4 984,9-6-713,-10-3 1310,13 0 0,-12-3 0,-3-1 0</inkml:trace>
  <inkml:trace contextRef="#ctx0" brushRef="#br0" timeOffset="59841">5043 11989 22740,'0'-28'-6296,"0"0"4168,28 4 3063,8 8 0,5 2-700,-4 5 1,3 1 0,16-2 0,-1 2 0,-18 7 0,0 0 0</inkml:trace>
  <inkml:trace contextRef="#ctx0" brushRef="#br0" timeOffset="60241">6692 12527 23819,'-17'-15'-5628,"4"-9"1907,31-11 4757,-13-6-1573,29 6 1898,-30-4-1894,25-2 1076,-25-23-1942,21 14 1585,-22 6 1,-3-1 502,11-10-899,-10 19 1,-2 2 31,1-14-1333,-19 7 602,14 4-751,-31 1 1719,31 15-1005,-12 29 3027,17 9-2249,0 30 214,0-7-30,-1-7 1,2 3 541,16 20-637,-6-7 0,0 1-441,11 6 231,5-12 0,0-2-2782,-3 3 1934,18-10 0,5-4 784,-2-6 549,-9-8 1,0-5-1,1-8 1,0-4 0</inkml:trace>
  <inkml:trace contextRef="#ctx0" brushRef="#br0" timeOffset="60557">7268 12198 23909,'0'-21'-5846,"-19"2"3657,14 3-81,-33 1 3204,21 8-216,-16 18 1178,18 10-1355,4 23-1648,11-11 1107,17 2-1173,7-4 1397,-2-9-1004,21-2 503,-24-4-1787,18-14 2298,-11 6 253,5-8 1109,-15-13 643,13-10-15,-27-7-1560,10-5-594,-12 7-22,0 0-1351,0 0 418,0 3-802,0 2-53,0 5-30,-16 2 1629,12 31-77,5 9 69,3 20-1115,10-11 1,3-2-682,5 10 1861,-3 13 0,21-19 0,-13-1 0</inkml:trace>
  <inkml:trace contextRef="#ctx0" brushRef="#br0" timeOffset="60840">7785 12087 22200,'0'14'-6206,"16"-12"7741,-12 36-3934,29-20 2257,-29 19-1042,27-7 695,-27 0-208,23 2-886,-24-2 1560,20-1-1194,-21-3 1695,8-2-1712,-10-4 1630,0 4-493,0-10 421,-17 5 1174,13-14-155,-29 0-144,9-4-631,-17-21-130,2-8-527,16-12 1,0-4 0,12 7 0</inkml:trace>
  <inkml:trace contextRef="#ctx0" brushRef="#br0" timeOffset="61009">7890 11761 22200,'0'34'-6206,"0"2"4168,0-2 973,-15-1 1660,11-5-1618,-10-8 1080,14-6 1,0-8 0,0-3 0</inkml:trace>
  <inkml:trace contextRef="#ctx0" brushRef="#br0" timeOffset="61707">7938 11877 22200,'13'-8'2209,"4"0"-792,4 3-1090,4 0-342,-14 3 87,2 1-390,-7 1 48,-2 0 360,-2 13-2357,0 7-135,-2 11 380,-23-11 1034,2 20-1021,-5-25 2001,-9 22 1,20-20-1,-17 1 1</inkml:trace>
  <inkml:trace contextRef="#ctx0" brushRef="#br0" timeOffset="62007">7208 11666 22470,'-28'19'1368,"-7"-5"147,14 20-3109,0-12 1250,15 0-1854,23-11-756,-13-1 2963,42-9 1,-21 3 0,24-4 0</inkml:trace>
  <inkml:trace contextRef="#ctx0" brushRef="#br0" timeOffset="62195">7382 13177 25888,'-8'13'-867,"2"-3"1,3-6 0,1-3 0</inkml:trace>
  <inkml:trace contextRef="#ctx0" brushRef="#br0" timeOffset="62823">8893 11495 24808,'-13'-5'-3231,"0"1"2655,-1 1 712,2 2 269,2 0-136,0 27-986,4-5 341,3 12 1,0 5-999,1 14 958,2-14 1,0 1-595,0 24 401,-1-30 0,2 2-197,6 23 1,4 0-40,-2-22 1,1 0 287,1 25 1,0-3-149,3-16-56,-5 14 492,-7-34-296,7 2-330,-9-34 1070,0-8 236,0-15-4,0-14-128,0 17 349,0-13-226,0 17-208,17 2 1698,-13 5-1355,29 4 1688,-10 8-67,19 2-241,-7 25-1151,11 5-43,-20 0-456,7 16-1526,-15-24 1158,-2 16-2645,-5-11 19,-3 4 404,-5-7 1481,-18 9 1122,10-14-149,-36 1 1333,20-6-599,-23-4 221,9-1-530,-3-3 0,-1-1 1,0 0-1</inkml:trace>
  <inkml:trace contextRef="#ctx0" brushRef="#br0" timeOffset="63025">9427 12050 22380,'10'20'-7731,"-1"13"5096,-3-19 972,0 24 1366,-3-14-3,-1 6 346,-1-4 9,0-7-2015,6 8 911,0-14 1397,18 1 0,-3-10 0,10-2 0</inkml:trace>
  <inkml:trace contextRef="#ctx0" brushRef="#br0" timeOffset="63206">9718 11249 21031,'-4'47'-2777,"-2"0"0</inkml:trace>
  <inkml:trace contextRef="#ctx0" brushRef="#br0" timeOffset="64642">9778 12268 21660,'40'0'450,"21"-26"1374,-22 20-1453,4-33-534,-25 36 425,-16-21-1841,14 9 1750,-15-7-1200,4-2-63,-24 10-761,-3-5 149,-1 11 895,-12 0-57,16 6 2131,-12 1-1295,15 17 1558,6 4-1049,10 18-816,20-9-219,-16 0-590,39-9 748,-23-9-352,22 9-165,-8-17 424,18 14 382,-11-16 651,-6 4 0,-1-4 1245,6-20 750,9 15-1515,-10-34 11,-13 11-23,3-24-1237,-19 7 237,-3-13-681,-7 23 75,-21-29-2172,15 34 623,-30-14 366,32 32-328,-10 0 1399,14 25 273,0 9 203,19 25-538,4-5 829,-1-10 1,1-1-397,11 9-488,-12-6 1,-1-1 237,3 4-1087,5 8 1552,-14-18 1,-2-4 0,-3-1 0</inkml:trace>
  <inkml:trace contextRef="#ctx0" brushRef="#br0" timeOffset="64789">10210 12136 22740,'0'-16'-6296,"0"1"4168,0 1 973,18 0 3207,-14 1-3335,55-6 1615,-30 7 0,2 4 0,3 2 0,8-2 0</inkml:trace>
  <inkml:trace contextRef="#ctx0" brushRef="#br0" timeOffset="65073">9810 11789 22650,'0'-26'-6116,"0"1"4077,22 0 4033,-16 0-2446,39-11 1876,-15 9-532,11-15-364,7 23 208,-11-6 1085,-3 16 292,-4 1-2122,-8 6 452,-4 2-738,0 15 1,-6-12-1,-3 12 1</inkml:trace>
  <inkml:trace contextRef="#ctx0" brushRef="#br0" timeOffset="65257">10572 11178 22020,'-20'17'193,"5"11"-1777,15 12-1778,0 6 2714,24-4 0,-18 5 0,19 4 0</inkml:trace>
  <inkml:trace contextRef="#ctx0" brushRef="#br0" timeOffset="65507">11373 11530 25438,'0'-11'-6565,"-12"1"5338,9 25 782,-10 13 819,13 16-927,8-7 1,2 2-630,-6 14 675,13-5 1,-1 2-2341,-12 10 1586,9-1 0,-1 0-367,-9-2 1520,3-13 0,-1-3 0,-5-6 0,0-2 0</inkml:trace>
  <inkml:trace contextRef="#ctx0" brushRef="#br0" timeOffset="65773">11222 12012 21840,'0'-36'-6475,"24"0"7465,-18 2-2148,45 1 3142,-14-2-1239,12 13-17,-16 10 0,-2 3 223,7 4-680,9 4 1467,-17 18-2164,-4-12 1534,-4 33-3327,5-10 822,-10-1-347,6 16-370,-14-25 240,1 13-1292,-8-34 1696,-13-9-906,7-29 2418,-10 11 0,14-3 0,0 11 1</inkml:trace>
  <inkml:trace contextRef="#ctx0" brushRef="#br0" timeOffset="65973">12070 11773 24359,'-43'7'1319,"19"4"33,-10 5-748,31 3-3226,-11 0 2155,14 2-1358,0 2 456,0 1-497,17 0-1979,12 10 106,9-9 3365,7 2 0,-9-13 0,4-4 1</inkml:trace>
  <inkml:trace contextRef="#ctx0" brushRef="#br0" timeOffset="66311">12833 11554 24718,'-27'-14'-3272,"-13"3"3006,36 5-2621,-31 0 3714,16 4-101,-16 0-70,17 15 39,-6-9-321,21 25-900,-8-4 295,11 7 644,25 20-2284,-19-20 912,25-1 1,5-2-261,-12 6 325,13-6 0,1-2-606,-4 2 1577,-6-7 1,0-1-405,-3-1 1187,-1 1 628,-10-8-771,-12-6-1453,-18-1 2918,-11-4-1374,-17-2-361,6-17-1052,10 13 516,-1-13 100,0 2 0,12 0 0,3-14 0</inkml:trace>
  <inkml:trace contextRef="#ctx0" brushRef="#br0" timeOffset="66606">13152 11670 25168,'-40'0'180,"17"17"393,7 1-1055,16 21-2091,0-12 858,20 4 88,-15-10 381,54 6 399,-35-10 599,15-5 0,2-3-299,-8-3 266,22-1 1701,-41-20-7,8-4 525,-20-20-1729,6 8-1269,-8-4-400,-25 9-1908,-5-13 3116,-16 11 1,4-9 0,8 14 0</inkml:trace>
  <inkml:trace contextRef="#ctx0" brushRef="#br0" timeOffset="66807">12937 11241 23189,'14'-28'-1691,"20"4"3404,-16 0-1955,18 3 1387,-8 1-853,-5 3 104,1 2-33,-4 5 80,0 3 863,-3 3-1155,3 3 312,-6 1-2107,7 22-1144,-11 9-1221,4 13 3402,-6 2 1,0-9-1,-1 0 1</inkml:trace>
  <inkml:trace contextRef="#ctx0" brushRef="#br0" timeOffset="66975">13785 10791 23459,'0'-11'-7555,"0"27"4347,0-1 3161,0 26 0,-13-5 0,-4 4 0</inkml:trace>
  <inkml:trace contextRef="#ctx0" brushRef="#br0" timeOffset="67359">14038 12038 23279,'-14'-41'-9196,"2"-2"6558,12 7 2474,-2 3 0,4-1 140,15-20 199,-16 4 1,3-1 54,15 20 0,0 0-23,-15-9 0,-2-2-705,14 1 1,-1 2 2193,-12-21-948,3 12 1,-1 2-222,-5-3-609,0 13 1,0 2-356,0 6-274,-15-7-448,11 44 1572,-12 30-419,16 10-27,0 12 0,0 1-368,0 5-225,6 0 0,4-2-568,11-3 1087,-2-15 0,2-2 0,14 1 0,2 9 0</inkml:trace>
  <inkml:trace contextRef="#ctx0" brushRef="#br0" timeOffset="67706">14497 11717 24539,'0'-28'-6116,"-17"10"3935,12 4-74,-26 13 4294,16 16-656,-2 6-782,7 14-1338,10-5-1489,0 9 1866,17-8-726,3 17 787,2-23-1735,11 2 633,-12-14 634,14-7 1720,-7-23 1326,-12-9-873,-3-14 296,-12-13-494,4 19-587,-5-12-700,0 8-419,0 10-757,0-1-844,0 13 963,0 24 326,0 11 222,21 14-1519,6 20 637,11-20 1494,-1 11 0,-9-17 0,1-3 0</inkml:trace>
  <inkml:trace contextRef="#ctx0" brushRef="#br0" timeOffset="68028">15047 11596 23729,'0'9'-6385,"20"7"5044,-1 24-1140,4-8 1598,5 1 389,-24-12-57,23-9 1043,-12 7-2270,8-16 3150,-3 8-916,-8-11 1930,0-23-842,-5-6-360,2-28-87,-2 11-1408,1-11 785,-3 27-1635,1-4 858,-2 17-885,1 9 1270,4 2 1482,-1 6-1102,11 24-1580,-5 8 957,1 5 1,-1 2-1,1 12 1,-4-19 0,0-1-1</inkml:trace>
  <inkml:trace contextRef="#ctx0" brushRef="#br0" timeOffset="68289">14607 11209 25078,'0'-34'-5126,"17"-7"5106,6 13 1456,23-11-134,-8 22 181,13-1-377,-21 14-822,18 1-453,-22 3 1226,8 19-2016,-13-14-136,0 28-1952,-4-29-216,3 28 2563,-8-11 1,-1 0 0,-8-5 0</inkml:trace>
  <inkml:trace contextRef="#ctx0" brushRef="#br0" timeOffset="68408">14982 11021 24089,'0'-29'-6026,"0"1"3988,21-10 2907,8 10-301,-2 8 0,3 3-273,18 0-105,-12 9 1,-1 2 0,10 3 0,15 3-1</inkml:trace>
  <inkml:trace contextRef="#ctx0" brushRef="#br0" timeOffset="68873">16097 11899 25258,'20'-39'-3115,"-15"-3"2297,15 8 1,4-2 966,-8 8 1,1-2-275,11-23 1,1 0 139,-6 20 0,-3 1-157,-4-11 0,-3 0-217,8-16-641,-18 1 163,8 2 695,-10 16 0,-2-1-1099,1-17 860,-8 11 1,-5 1-1228,-10 1 791,3 12 0,-2 4-13,1 4 136,-7 1 825,16 18 418,-3 44 187,6-9-444,6 14 1,6 3 130,14 8-497,-5-6 1,0 1-234,11 13-255,-3-23 0,2 0-423,-6-2 0,1-2 87,4-9 0,3-1-203,8 13 0,-1-1-122,7-1 1356,13 3 1,-18-21 0,-1-5 0</inkml:trace>
  <inkml:trace contextRef="#ctx0" brushRef="#br0" timeOffset="69193">16695 11492 24539,'0'-24'-5127,"-19"0"2647,15 3 711,-15 1 1388,2 10 686,12-7-1088,-27 15 2168,29 14-2531,-11 16 2148,14 13-1433,19 0-28,-14-10-292,33 13-241,-11-14 801,19 11-1130,-7-30 1531,-2 2-170,-13-13 1556,-2 0 609,-1 0 46,1-18-170,-7-7 11,-3-25-1275,-8 9-789,-4-12-952,0 23-673,-14-4-864,10 14-390,-11 27 2675,15 15-2568,22 36 557,-16-5 2083,13-16 0,3-2 0,5 5 0,-3-14 0,-1-1 1</inkml:trace>
  <inkml:trace contextRef="#ctx0" brushRef="#br0" timeOffset="69634">17165 11541 24359,'0'-25'-5756,"-14"2"2515,10 5 1709,-10-1 969,14 35 388,0-4 50,17 32-654,-13-6-287,11-6 1,4 1 499,4 20 463,-4-8 1,2 1-167,11 6 122,-14-14 1,-3-1-481,-3 2 114,9 2 899,-19-21-118,10-4-12,-11-6 100,-15-5 2592,9-22-3166,-31 13 1742,11-51-1993,2 30 522,2-1 0,2-5-890,1-30 312,-5 10 307,11 4 0,3-2-2430,7-13 2890,-3 8 1,3 1-1645,24-9 2293,-12 7 1,6 4-311,9 27 1,3 4 476,-3-12 0,0 5 1064,17 17 714,-6 3-457,-8 28-1923,-6 9-536,-4 13-1155,-10 0-188,-8 8-38,0-14-96,0 23-880,0-31-1141,0 3 3741,-15-17 1,11-7 0,-10-2 0</inkml:trace>
  <inkml:trace contextRef="#ctx0" brushRef="#br0" timeOffset="69851">16605 10732 23549,'-20'-1'1580,"5"0"-1503,7 21-1608,22 3-1196,-9 13 994,35 0 936,-19-6-899,16 2 0,5 0-1022,8 9 2479,-10-8 0,0-2 0,7 2 0,2 1 1</inkml:trace>
  <inkml:trace contextRef="#ctx0" brushRef="#br0" timeOffset="69989">17060 12182 25168,'0'8'-1246,"-7"-3"0,23-2 1,0-3-1</inkml:trace>
  <inkml:trace contextRef="#ctx0" brushRef="#br0" timeOffset="70666">18557 11298 24718,'-16'-6'-4117,"12"0"-1346,-11 3 5383,15-1 1,0 3 0,0 0 0</inkml:trace>
  <inkml:trace contextRef="#ctx0" brushRef="#br0" timeOffset="70807">18757 11778 23459,'-19'-16'-3194,"4"-2"1,15-15 0</inkml:trace>
  <inkml:trace contextRef="#ctx0" brushRef="#br0" timeOffset="71456">19995 11274 22740,'18'-40'-2322,"-14"0"-43,32 5 3963,-32-6-2564,35-5 1567,-26 11 1,-3-2-741,16-20 400,-9 9 0,-4 0-1155,-10-6 519,7 9 0,-1 2 476,-8 8-1459,6-10 1437,-7 57-1093,0 8 368,0 29 313,0-6 1,0 3 83,-1-7 1,2 4 91,6 5 1,4 9 0,1 1 0,-3-7-290,-6 11 1,3 0 97,9-5 1,6 7-1,0 0 1,-5-8-202,-6 1 0,0-3 57,5 3 1,4 4 0,-4-6 136,-7-11 0,-3 0-118,2 19 0,-2-2 23,-5-6 382,0 4 282,-23-33 1798,-6-14 842,-14-25-973,3-7-1204,17-10 1,3-4-798,-10-14 32,10 12 1,1-1-380,-3-22-228,10-2-1137,-5-3 460,15 20 1,2 0 50,-8-22 456,15 15 0,9 2 1111,22-1 178,-13 20 0,2 3 0,31-4 0,-11 5 1</inkml:trace>
  <inkml:trace contextRef="#ctx0" brushRef="#br0" timeOffset="71756">20977 11045 23639,'0'-16'-5396,"0"0"3357,0 2 1155,-23-1 1161,18 1-8,-27 4 0,-6 2 641,11 0-589,-12 2 0,-3 3-487,6 3 1852,-20 21 621,28 4-608,-2 27-1031,22-13-619,28 22-1910,-13-32 1187,28-6 1,6-3 64,-11-6 385,12-8 0,3-3-614,-5 1 526,9-4 870,-22-20 789,-5-5 748,-10-23-1544,-3 11-1007,-27-14-1708,-9 22 159,2 6 0,-3 2-590,-15 1 2382,-2-3 0,28 16 0,5 2 1</inkml:trace>
  <inkml:trace contextRef="#ctx0" brushRef="#br0" timeOffset="72096">21383 10978 24539,'-24'-8'-2622,"5"20"4442,19-1-4835,0 30 1116,15-8-100,-11 5 952,10-12 133,3-1-971,-12 6 745,24-11-74,-27 4 2143,18-13-272,-18-2-391,10-4 852,-8-19-47,5 10 1360,-3-41-1883,1 21-415,2-30 433,0 6-841,4-7 705,-2 11 1,1-1-718,-2 11 1,2-1-218,9-24 1,3 2-701,-8 25 1,1 2 533,15-18 1,3 3 911,11 3 1,-16 18-1,1 3 1,15 0-1</inkml:trace>
  <inkml:trace contextRef="#ctx0" brushRef="#br0" timeOffset="72492">22722 10296 24269,'-34'-37'-5441,"0"2"3391,0 8 1637,2 4 234,1 8 618,4 6 329,-9 5 110,12 27-795,-9 19 1239,19 14-1052,7-7 0,2 1-322,2-15 1,3-1-242,10 14 1,0-1-198,-9-12 0,3-2-405,20 1 0,3-2-420,-13 0 1,1-1-379,26 10 1,5-3 648,-15-10 0,2-2 1076,5 1 1,4 0 0,-1-4-1,-1-4 1,-1-3 0,14 4 0,0 1-1</inkml:trace>
  <inkml:trace contextRef="#ctx0" brushRef="#br0" timeOffset="73023">24125 10045 25978,'4'-10'-2655,"0"-4"947,-1 13 4595,-1-5-4005,-1 4 1812,3 0 179,0 1 36,5 1-998,10 0 1045,-1 19-1433,23 9-1337,-10 11 1064,12 5-802,-12-6-523,1 4-269,-3 3 1338,-10-10 1,-1 1-1173,5 18 1815,-8-7 0,-3 1-650,-5 6 486,-1-8 1,-6-1-1140,-28 7 1856,11-8 1,-4-2 0,-4-19-1,-2-1 1,1 7 0,0 0-1</inkml:trace>
  <inkml:trace contextRef="#ctx0" brushRef="#br0" timeOffset="74472">25122 9908 24269,'0'-26'-5846,"0"-2"3807,0 10 1245,0 0 245,0 30 304,0 12-60,0 14 167,0 5-1368,13-5 939,-10 2 403,11 3-331,-14 15 495,0-14 90,0 22-90,0-32-90,0 6 180,0-10 566,0-8-492,-19 6 1571,2-15-1134,-16 1 1495,7-8-385,3-2 203,6-19-1593,7-3-752,23 0 1714,6-8-1171,19 23-142,0 8-905,-6-1 393,3 47-1591,-22-26 1404,12 31 571,-23-16-1244,8 3-207,-10 2-131,0 2 399,0 2-728,0 1 990,-11-14 0,-2 0 1317,-9 19 0,8-19 0,1 0 0,-3 12 0</inkml:trace>
  <inkml:trace contextRef="#ctx0" brushRef="#br0" timeOffset="75160">26977 9571 24269,'0'-11'-6566,"0"1"4708,0 4 793,0 19 517,0 20 318,1 0 0,-2 4 201,-6-3 0,0 1 60,5 8 0,0-1-761,-5-7 1,0-1 881,6 1 1,2 1-165,-1-1 0,0 0 12,0-1 0,0-1 90,0 29-65,0-4-72,-1-24 1,2 0-255,15 13-487,7 16-109,-2-36 713,20 2 494,-25-18 118,23-4 823,-12-4 128,12-3 261,-12 0 696,12-18 922,-23 1-1608,-2-16-1345,-10 7-365,-27 11-713,2 5 129,-6 26 1107,-8-12-161,17 52-1994,-5-28 1434,10 13 1,5 3-282,6 5-834,-5 18 1251,15-33 0,2-1 0,-6 18 1,5-18-1,0 1 0</inkml:trace>
  <inkml:trace contextRef="#ctx0" brushRef="#br0" timeOffset="75302">27623 11021 24808,'2'-11'-2533,"0"3"0</inkml:trace>
  <inkml:trace contextRef="#ctx0" brushRef="#br0" timeOffset="77662">8075 12348 23009,'0'-8'-5576,"0"-1"3898,0 1 883,0-2 427,0 2 32,0-1 122,0 0-14,15 1 808,-11 0 156,24 1 1325,-24 1-1164,30 0 928,-16 1-336,18 2-781,-5 1-323,2 0-526,1 2 1,2 0-1,-1 0 1</inkml:trace>
  <inkml:trace contextRef="#ctx0" brushRef="#br0" timeOffset="77956">8110 12643 21570,'0'23'-5846,"17"2"2977,-13 5 1460,13 4 109,3 26 433,-1-10 514,1 0 0,1 1 58,-7-17 0,-2 1-756,2 29 0,-1 2 920,-1-24 0,-1 0-448,-2 14 1,-1 0 566,2-16 0,1-1 1,-5 1-1,0-1 0,0 0 1,1-1-1</inkml:trace>
  <inkml:trace contextRef="#ctx0" brushRef="#br0" timeOffset="78455">8802 14460 23909,'-19'-26'-7007,"15"1"4766,-28-4 1940,17 9-676,-1 0 571,-7 12 1327,8 4-51,-17 19-232,7-12 1630,-9 44-663,13-25-382,-3 25 65,10-18-273,4-2-1148,5-2-382,2 2-1422,3-8 229,17-3 590,-2-10-146,5-37-815,-9 5 1730,-29-28 0,-7 22 0,-18 2 1</inkml:trace>
  <inkml:trace contextRef="#ctx0" brushRef="#br0" timeOffset="78624">8417 15189 25348,'22'0'90,"3"-21"167,-1 15-371,2-23 1,2-6-1905,20 6 2070,2-12 0,1-3 0,-17 22 0,0 1 0,12-7 0,1-1 0</inkml:trace>
  <inkml:trace contextRef="#ctx0" brushRef="#br0" timeOffset="79339">9717 13823 22470,'3'20'-7826,"0"-1"5381,-3 22 1820,2-2 410,0 9 0,1 2-255,2 16 373,-1-1 0,0 0-119,1-4-649,-2-13 0,-1-1 1202,1 5-143,1 10 138,-4-27 188,2-6 34,-2-1-517,0-12 92,-14-24 676,11-18-1034,-10-26-156,13 11 503,0-2-187,0 15 170,22 0 1212,-17 4-855,52 4 1236,-32 10-492,8 3 0,1 6 923,4 22-1840,-7-6 1,-2 2 278,4 26-627,-4-3 1,-3 0-1596,-6 4 1155,-5-3 0,-5 0-2276,-7-6 594,-22 15 1330,15-27-491,-36 3 1363,10-16 500,-10-3 1,0-5 0,13-2-1</inkml:trace>
  <inkml:trace contextRef="#ctx0" brushRef="#br0" timeOffset="79539">10353 13624 23189,'-19'45'-3977,"-16"0"2974,30-6 710,-32 5 1,33 6 0,-14 3 0</inkml:trace>
  <inkml:trace contextRef="#ctx0" brushRef="#br0" timeOffset="79956">11275 14045 25258,'-3'-20'-7883,"-1"4"5225,0 5 637,1 30 2380,21 17-1173,-14 17 476,15 7 97,-10-21 1,-1 1-2583,7 23 1747,0-6 0,0 0 565,-8-22 0,-1-2 600,3 10 0,-1-1 0,-6 14 0,5-3 0</inkml:trace>
  <inkml:trace contextRef="#ctx0" brushRef="#br0" timeOffset="80228">11230 14459 22650,'0'-41'-6296,"0"4"4078,21 2 3443,-16 8-1795,36 4 2542,-10 11-299,10 5-723,2 7-1040,2 20 884,-9 12-672,-7-5 0,-1 3-1173,5 19 819,-10-19 1,-1-2-1128,0 1-190,1 5 313,-12-22-250,-4 2 151,-4-33 1183,0-3-1542,-3-36 984,0 9-13,0-6-490,0 14 1289,0 2 1,0 0 0,0 2 0</inkml:trace>
  <inkml:trace contextRef="#ctx0" brushRef="#br0" timeOffset="80456">12123 14354 25888,'-35'0'630,"0"-14"-2582,4 10 2023,3-10-1189,5 35 1619,12 4-1110,4 11-1248,27-1-2198,9-1 1023,11-17 1315,5 15 1633,-8-29 1,4 9 0,1-12 0</inkml:trace>
  <inkml:trace contextRef="#ctx0" brushRef="#br0" timeOffset="80622">12148 13657 23639,'-17'-11'-4294,"-3"4"2936,8 28 113,3 2 905,6 24 1,3-4-1,0 3 1</inkml:trace>
  <inkml:trace contextRef="#ctx0" brushRef="#br0" timeOffset="80942">12865 14147 24359,'-26'-22'-5209,"-9"8"4954,-27 7 1263,11 7 27,-4 0-315,25 17 242,-3 6-384,21 21-1671,30 6 251,-12-6 183,28-14 1,7-3-312,-9 8 287,3-13 1,2-1-306,5 5-573,-4-3 290,-5-3 1675,-3 0 647,-3-7 181,-14-1-1593,-24-9 1154,-20-1-767,-27-19-1800,12 13 1866,-4-25 1,32 26-1,-2-10 1</inkml:trace>
  <inkml:trace contextRef="#ctx0" brushRef="#br0" timeOffset="81239">13245 14249 24269,'7'12'-7185,"-17"-9"11356,6 20-5613,-12-10 2672,16 8-2671,0-2 412,25-4 845,-19 0-1987,42-1 3653,-43-2-4205,42-3 3569,-29-2-1342,20-4 2181,-13-1-234,-1-2-353,-4 0 1253,-2-14-1644,-2-1 1452,-7-21-2985,-2 9 59,-7-4-1368,0 7-36,-25 0 37,19-1 481,-24 8 0,-3 1-718,10-9 2098,-33-6 1,24 13-1,-1 0 1</inkml:trace>
  <inkml:trace contextRef="#ctx0" brushRef="#br0" timeOffset="81389">13035 13819 22830,'21'-12'2078,"-16"2"-4498,53 2 3114,-37 3 17,42 1-813,-35 4-1593,19 17 1394,-21 4 1,4 1 0,-11-5 0</inkml:trace>
  <inkml:trace contextRef="#ctx0" brushRef="#br0" timeOffset="81555">13667 13441 22290,'-18'14'236,"-6"-12"-998,22 40 0,-8-16 0,10 25 0</inkml:trace>
  <inkml:trace contextRef="#ctx0" brushRef="#br0" timeOffset="81939">14372 14595 23999,'-25'-51'-8899,"-6"8"6878,28-1 1267,-8 6-407,11-24 1141,0 12 124,9 5 1,2-2 292,-6-10-844,11-5 0,0-1 1780,-14-3-777,5 5 0,-2 1-251,-5 8-197,-7 14 1,-2 3-660,5 4 94,-12 0-337,16 23 451,0 25-136,0 3 338,0 23-42,0 20 443,0-10-17,-2-3 1,4 1-35,13 10-231,-14-21 1,2-1-1038,28 12-151,-27-5 415,32-3-1113,-6 5 1950,10-17 0,2 3 0,-11-19 0</inkml:trace>
  <inkml:trace contextRef="#ctx0" brushRef="#br0" timeOffset="82272">14738 14207 24539,'0'-23'-5307,"0"1"3539,0 2 703,-20 3 693,15 0-831,-35 8 2420,22 1-877,-5 26-60,9 7 678,14 25-958,0-10-810,24 17-287,3-26 1321,-2-8 0,2-2-1209,10-6 989,-1 8-1686,-13-21 2146,5 7 496,-9-26 756,5 13 1083,-15-30-2069,-3 6-32,-6-21-1217,0 8 145,-18-4-1862,13 21 712,-25-4-157,27 40-229,12 8-91,14 20-6,2 0 383,13-10 734,-32 1 1063,36-2 0,-26-3 0,20-3 1</inkml:trace>
  <inkml:trace contextRef="#ctx0" brushRef="#br0" timeOffset="82622">15265 14142 24269,'0'11'-6296,"15"4"4348,3 26-448,1-9 1287,11-2 1336,-14-4-83,12-6 124,-9-5-1504,-5-7 1925,-5-23 454,-3 12 1945,3-43-1912,-3 25-209,10-41 5,-6 30-774,6-9 259,-6 18-331,0 5-146,-1 7-637,4-2 1806,-2 12 71,8 9-1029,-6-4-476,10 42-1622,-8-26-27,4 27-851,-8-19-249,-2 0-252,-2-1 2739,-3-2 1,-1-4 0,-3-3 0</inkml:trace>
  <inkml:trace contextRef="#ctx0" brushRef="#br0" timeOffset="82843">14673 13935 25078,'0'-41'-5126,"0"1"3177,19 4 2929,7-22-673,25 26 463,-24 6 1,1 4 111,18 9 67,8 4-913,-23 8 149,21 22-694,-25-16-368,9 34 672,-9-14 1,-9-2 0,2-4 0</inkml:trace>
  <inkml:trace contextRef="#ctx0" brushRef="#br0" timeOffset="82989">15143 13525 23729,'0'-32'-6296,"23"4"7622,8-9-511,13 15-782,-13 8 1,0 2 160,10 4 0,16 3 0,-16 5 1</inkml:trace>
  <inkml:trace contextRef="#ctx0" brushRef="#br0" timeOffset="83439">16413 14367 25168,'-11'-18'-7333,"20"15"11710,-4-39-6286,32 5 2793,-9-12-909,-5 13 1,1 0 119,5-9-148,-8 6 0,-5-2-885,-12-5 1320,8 15 1,-1-2-1956,-8-30 1341,5 14-471,-15 7 1,-5 1-1016,-10-6 825,2 11 0,0 2-670,-2 0 448,-9-7 631,17 29 47,-2 30 778,9 15 0,4 8-271,3-6 0,0 4 121,-1 5 1,0 3 0,3-3-33,7-6 1,-1-2-55,-7 13 1,3-2-158,12-15 0,-1-2-1027,-11 29-7,32-5-549,-21-20 1,0-1-427,27 11 2093,1 7 0,-11-28 0,2-3 0</inkml:trace>
  <inkml:trace contextRef="#ctx0" brushRef="#br0" timeOffset="83772">16998 14119 24449,'-23'-22'-5116,"17"4"1493,-34 2 4555,18 1-1055,-11 8 1203,1 0-507,17 26 45,5 7-1365,10 24 520,17-8 128,9 15-1652,12-25 1369,0 7-632,-7-20 316,-1-4 90,22-7 1164,-21-3 728,19-19 1637,-38-9-926,1-21-1513,-13 5-186,0-15-784,-18 22-701,14-5-449,-30 8 548,31 10-2791,-13 20 3772,16 20-1367,0 17 487,17 4 866,-13-7 0,33 1 1,-12 2-1</inkml:trace>
  <inkml:trace contextRef="#ctx0" brushRef="#br0" timeOffset="84222">17448 14286 25258,'0'-35'-5936,"0"6"3718,-14 13 1121,11 3-269,-11 27 3153,14 9-2286,17 11-463,-13 9-739,29-7 1582,-14 22-420,0-13 155,-4-8 1,0 0 164,1 1-1942,8 17 1481,-10-29 696,-7 3-711,-24-37 1081,-3-12-60,-1-17-558,-10-6 272,27 5 11,-22-6-66,24-7 308,-9-3-219,11-8-700,0-3 810,-1 16 1,2 0 201,7 12 1,2 0 165,1-22 0,0 2 135,12 1 40,-4 22 0,-2 3 427,-13 2-482,31 9 1398,-31 10-1138,36 5 586,-34 20-2573,28 13 924,-26 8-1131,7 22-182,-9-19 837,-3 9-1582,-3-7 1459,0-13-1086,0 2-326,0-12 2433,-14-10 1,11-1 0,-10-7 0</inkml:trace>
  <inkml:trace contextRef="#ctx0" brushRef="#br0" timeOffset="84404">16767 13307 22290,'-14'0'90,"5"19"-1895,5 6-433,4 10 583,27 3-358,-20-10-824,50 3 2839,-29-3 0,28 0 0,-9-1 0</inkml:trace>
  <inkml:trace contextRef="#ctx0" brushRef="#br0" timeOffset="84561">17030 14753 24089,'0'7'-7465,"0"-2"7621,0 0 1,21-3 0,5 0-1</inkml:trace>
  <inkml:trace contextRef="#ctx0" brushRef="#br0" timeOffset="84957">19070 13703 26158,'-17'-6'-4370,"13"-1"-3957,-28 4 9037,18-1 1,-4 24-1,8 5 1</inkml:trace>
  <inkml:trace contextRef="#ctx0" brushRef="#br0" timeOffset="85093">19062 14361 25528,'0'9'-1558,"7"-2"1,-5-4-1,5-2 1</inkml:trace>
  <inkml:trace contextRef="#ctx0" brushRef="#br0" timeOffset="85939">20255 13352 23909,'0'-27'-5936,"0"5"4078,19 10 4851,-1 6-803,26 27-2723,-11-15 645,5 46-1440,-8-25-17,1 26 908,2-5 38,0 3-706,-16-23 1,2 2-1280,6 16 1,1 0 1182,-4-10 0,0 0 975,6 12 1,0-2 0,-6-15 0,1-1 0,-1-1 0,0 0 0</inkml:trace>
  <inkml:trace contextRef="#ctx0" brushRef="#br0" timeOffset="86155">21595 13366 23009,'-19'-22'-6824,"15"6"3346,-35 7 5201,6 24 1101,-9 4-2069,11 7 1,0 4-201,-6 13-438,5-3 1,1 0-441,-2 8 978,13-12 1,2-1 854,-4 0-1576,11 3-2456,-1-20 2203,11-3 0,-3-9 0,4-1 0</inkml:trace>
  <inkml:trace contextRef="#ctx0" brushRef="#br0" timeOffset="86322">21137 13250 22560,'-15'-28'-7919,"3"5"5299,12 7 2444,0 6-37,19 4 3054,7 20-2535,13 13-386,-10-2 0,1 3-1393,11 20 1717,-4-11 1,1 0-215,-15-12 0,0-1-23,18 20 0,2-1 0,-18-17 0,0 0 0,10 7 0,-1 0 0</inkml:trace>
  <inkml:trace contextRef="#ctx0" brushRef="#br0" timeOffset="86525">22282 13366 23009,'-46'0'360,"9"14"1597,-2-10-2093,10 32-658,0-18 1131,2 21-984,1-8 319,4 3-66,3 0-199,3 1-1639,8-2 32,-2 1 1924,9 6 1,-4-11 0,5 5 0</inkml:trace>
  <inkml:trace contextRef="#ctx0" brushRef="#br0" timeOffset="87139">22440 12622 21480,'7'19'-8781,"-1"-15"8667,0 38-1009,1-21-80,2 24 669,0-6 225,2 7 205,-4-11 1,0 2-1779,5 24 2090,-2-7 1,0 2-608,-5-21 0,0 0 436,4 25 1,0 2 88,-4-26 1,-1-1-42,1 10 1,-1-1 242,1 13-74,-2-7 12,1-5-72,-1 4 34,-1-17 31,0 5-110,-1-25-184,2-2-278,2-7 1167,1-3 853,4-18-564,0 13 1141,5-32-1349,10 9 636,-2-9-250,15 2 899,-15 7-1624,6 16 153,-10-2 14,0 14-1347,0 0 1449,8 22-2034,-6-17 746,-2 24 0,-1 4-1617,5-9 1218,-5 11 0,1 1-1985,5-3 758,4 7 163,-6-19 488,-3-10 1566,4 5 118,9-14 1676,-5 7-763,17-33 1539,-20 18-1887,-5-30 1,-3-6 320,-2 12-491,-5-14 1,-4-1-730,-4 8-291,-1-17-1124,-14 28 102,10-2-999,-11 35 2998,15 31-1430,21 4-72,-12-3 1,2 0-1131,13 2 140,8 12 1775,-28-21 0,31-4 1,-13-3-1</inkml:trace>
  <inkml:trace contextRef="#ctx0" brushRef="#br0" timeOffset="87305">23263 13092 23189,'-18'-35'-8617,"3"3"5638,-1 10 2024,9 4-1918,2 8 3161,25 20 0,-14-7 1,14 13-1</inkml:trace>
  <inkml:trace contextRef="#ctx0" brushRef="#br0" timeOffset="87722">23885 13854 23369,'0'5'-4946,"0"-1"2817,0-1 1065,0-20 426,16-20 1298,3-5-437,0 6 1,-1-1 226,1-8-878,-2 2 1,-3-2 1057,0-13-445,-6 3 1,0-2-45,-2 21 0,-2 1-115,-2-12 1,-4-3-595,-8-2 0,-1 2 41,9 10 1,-1-1 165,-8-3 1,-5-4 0,1 5-208,1 4 1,-1 2 68,-9-24 0,-3 2 6,6 28 1,1 2 104,1-7 1,1 2-462,-3-1 738,2 9 111,10 9 73,-4 8 1077,12 28-356,-5 24 86,6 14-782,10-20 1,0 1-6,-8-4 0,2 0-126,14 3 1,1 1-134,-17 1 0,0 1 154,21 20 1,2 1-500,-16-16 1,1 1-43,7 4 0,5 5 0,-3-6-416,-5-6 1,0-1 151,2 0 1,1 4-1,-1-5 86,-2-7 1,1-2 746,3 6 1,0-3 0,5 5 0,0-7-1</inkml:trace>
  <inkml:trace contextRef="#ctx0" brushRef="#br0" timeOffset="88022">24210 13638 24359,'3'-12'-3907,"1"2"3086,5 1 2088,0-2-652,7 0 304,-1-5-569,5 10 447,32-16-118,-18 10 205,3-1 1,0 1 606,0-1-713,21-12 14,-25 8-495,9-15-59,-23 10-1006,-1-9-496,-12-5-688,-5 7-196,-22-20-937,15 21 421,-33-8 670,18 20 634,-15 4 881,8 26 1635,11 17-513,8 9-544,7-5 0,4 0 523,19 11-1563,-7-4 1,3 0-712,27 6 1630,-10-11 0,0-1 1,17-2-1,-18-14 1,1 0-1</inkml:trace>
  <inkml:trace contextRef="#ctx0" brushRef="#br0" timeOffset="88305">25268 12310 23819,'-22'-1'-179,"-1"1"484,-4 15 834,8 15-2073,-5 32-91,12-1 427,7-12 0,0 1-507,1 15 361,2-22 0,4 0-849,17 20-527,-14-2 863,15-29 1,5 0-68,-6 13 1,1-1 377,6-10 1,3-1-360,11 19 0,1-1 1303,-15-24 0,1-2 1,8 5-1,0-1 1,14 3-1</inkml:trace>
  <inkml:trace contextRef="#ctx0" brushRef="#br0" timeOffset="88556">25703 12505 23009,'20'-20'352,"10"0"619,12 9 18,24 2-870,-20 8-364,-5 9 1,-1 6-568,9 21 103,-12-2 1,-2 5-131,-15-7 1,-3 2-175,5 3 1,-3 3-276,-9 5 0,-3 1 95,-1-10 1,-2 1 170,1 28 1,-6 1 448,-8-27 1,-4 0 343,-1 27 1,-1 0-18,2-28 0,-2-1 67,-11 9 1,2-1 500,6 11 0,-11-8 1,17-4-1</inkml:trace>
  <inkml:trace contextRef="#ctx0" brushRef="#br0" timeOffset="89121">26635 12052 21570,'-19'-12'-4126,"5"3"3213,14 2-571,22 5 3292,0 1-709,4 23-1926,8-16 519,-22 25 0,-2 4-1792,12-5 1692,-5 14 0,-3 4-710,-3 3 905,-3-16 0,0 0-1911,-1 14 31,-7-3 1875,0-2-72,-18 12 1484,14-16-364,-30 15 805,14-28 46,-14 4 378,15-19-429,-6-2 612,13-8-211,-1-20-2861,4-1-30,9-18-215,21 8 1154,-2 12 13,19 7 158,-11 10-986,-1 16-835,-14 13 1241,4 25 422,-10-5-325,1 5-1175,-3-12-525,-4 0-102,0 1 439,0-1 1136,0 2 1109,0 0-100,0 20-315,0-16-63,0-9 1,0 1 38,0 3-210,0 12-360,0-20-810,0-2 1029,16-1 0,-12-5 1,11-1-1</inkml:trace>
  <inkml:trace contextRef="#ctx0" brushRef="#br0" timeOffset="89657">27675 12113 21750,'-24'20'891,"3"5"-1835,9 12-856,2 1 524,9-6-196,-3 5 583,4 20 24,17-11-175,-8-7 0,1 0-1185,10 6 1219,-4-8 0,0-1-180,4 0 180,-1 9 273,14-20 959,-29-5-433,24-3 1963,-17-1-1441,3-8 857,-3 1-244,-10-25 278,-16 2-613,-8-17-1168,-10 17 1876,0-6-1288,10 18 1593,9 16-454,-2 5-957,12 19 0,3 6-150,-7 8 15,4 5 0,4 2 156,19 4-785,-18-7 0,2-1 35,17-22 0,-1 0-690,-16 20 0,-1 0-421,16-22 0,0-1 1400,-16 7 1,-1-1-1,24 9 1,-14-2-1</inkml:trace>
  <inkml:trace contextRef="#ctx0" brushRef="#br0" timeOffset="89795">28037 13471 26787,'4'0'-452,"-1"-3"1,-2 2 0,-1-2 0</inkml:trace>
  <inkml:trace contextRef="#ctx0" brushRef="#br0" timeOffset="90539">20102 16189 24269,'17'-11'2640,"-13"2"-4879,31 2 3251,-22 3-116,17 2-881,-5 2-142,0 15-1096,4-11 1061,10 45-1989,-8-25 1696,-6 10 0,-1 4-1902,3 3 85,-4-4 0,-2 0-985,2 7 2848,-5-10 0,0-2 1,2 1-1,6 5 1</inkml:trace>
  <inkml:trace contextRef="#ctx0" brushRef="#br0" timeOffset="91356">20145 16320 22650,'-16'-17'-5700,"0"-3"3180,-3 9 2604,-4-1 167,8 8 633,-11 22 458,6-13 10,3 42-2269,8-23 1607,5 25-283,1-7-713,3 22-262,23-13-255,-8-11 1,3-1-1592,29 3 1485,-13-15 0,1-2 634,13-3 437,-6-10 0,1-6 931,9-17 779,14 7-760,-36-22 1,-3-4 1045,13 3-1063,-12-14 1,-4-3-305,-3-4-684,-10 6 1,-4-1-655,-3-10-177,-16 6 0,-1-1-1771,7-9 1122,-18 18 1,-1 0-336,19-15 561,-19 26 1,-2 1 224,8-28 423,-8 17 1,-1 1 66,-1-17 178,8 15 1,2 1 260,5 4-192,-7-5 262,19 42 1433,-5 22-862,7 41-464,7-33 0,3 1-209,-2 19 0,1 0 100,0-19 0,2 1-40,3 23 1,0 0 103,-5-23 0,1-2-149,3 10 0,1 0-750,3-2 0,-2-2-517,5 21 531,-5-13 0,-1 0-693,3 4 1397,3 13 0,-5-26 0,-1-2 1</inkml:trace>
  <inkml:trace contextRef="#ctx0" brushRef="#br0" timeOffset="91693">20825 16531 24449,'0'-13'-6296,"-14"3"5179,10 3-1327,-10 2 3310,14 20-1556,17 2 328,6 24-324,25 0-705,-7-15 1657,-9-7 0,1-4 9,10-12 763,-4 5 1,0-1-709,11-7 661,-7-15 1,0-3 1210,9-6-959,-4-18 0,-3-4-35,-4-3-851,-11 2 0,-5-2-196,-14 0-821,-18 7 1,-2 1-1033,4-4 209,-28 9 0,-5 4-1480,8 0 1699,-5 13 0,-5 4 1218,-20 5 0,13 5 0,-12 5 0</inkml:trace>
  <inkml:trace contextRef="#ctx0" brushRef="#br0" timeOffset="92423">22182 16334 24988,'-17'-6'-1089,"12"-1"-2588,-12 3 4790,17-1-2343,0-1 440,0-2 162,0-1 66,20-2 1052,-15 0-533,41-1 1926,-23 0-1565,26 1-373,13 2 1143,-9 4-813,-8 3 0,1 1 0,13 1 0,-21 0 0,0 0 0</inkml:trace>
  <inkml:trace contextRef="#ctx0" brushRef="#br0" timeOffset="92773">23053 16155 25078,'0'-8'-5216,"0"0"3178,-14 2 2718,10 0-2275,-11 4 2823,15-2-1778,0 22 70,21-14-357,-10 29 0,1 6 253,35-9 541,-23 15 1,-3 2-2274,18-4 1390,-15-7 0,-1 0-2142,5 2 3058,-5-8 1,0-2 0,6-1 0,9 7 0</inkml:trace>
  <inkml:trace contextRef="#ctx0" brushRef="#br0" timeOffset="93005">23858 16091 24629,'0'-10'-6476,"-18"2"6496,13 2-1867,-28 4 3242,14 1-343,-21 21 415,8-15-627,-4 35-995,10-25 2177,-2 20-1484,2-10 1240,1 2-2395,-6 10-164,8-10-1746,-10 11 1032,17-19 1571,-4 0 0,9-13 1,0-3-1</inkml:trace>
  <inkml:trace contextRef="#ctx0" brushRef="#br0" timeOffset="93172">23360 16131 23729,'24'-20'2061,"9"-3"-1410,-13 7-483,18 0 751,-3 11-855,18 3-280,-17 20-588,4-1 1,2 3-1248,2 20 145,0-9 1,0 0 1612,-1 2 0,-15-12 0,0-1 1,10 6-1</inkml:trace>
  <inkml:trace contextRef="#ctx0" brushRef="#br0" timeOffset="93355">24315 16095 24449,'0'-15'-6566,"0"2"4528,0 3 883,-16 5 2075,-1 22 429,-14 13-565,14 12-2576,1-2 0,2 2 1543,9 4 1,-4-8 0,1-2 0,8 0 0</inkml:trace>
  <inkml:trace contextRef="#ctx0" brushRef="#br0" timeOffset="93972">24663 15235 25348,'5'-31'-5075,"4"7"4352,-1 11 1195,6 34-2372,-4 6 1124,0 13 0,0 6-207,1 19 649,-1-2 0,-1 2-596,-4-23 1,0-1 673,1 12 0,-1 2-188,1-4 0,-1-2-136,-2-13 0,1 0 614,2 19 1,1-3 202,-2 0-156,0-16 1,0-1-10,-2-5-14,1 7-144,-2-25-318,-2 0-178,2-9 415,-1-2 661,2-1 1424,0-15-1479,0 12 1180,-1-12-1000,1 4 146,1 8 1142,0-9-1122,3 12 461,8 0-1246,-1 0 1320,17 0-1137,-8 17-146,22 5 239,-14-1-1625,10 18 723,-10-25-229,2 18-632,0-13-215,15 1 849,-10-9 1291,28-2 183,-25-9 49,-2-6 0,0-5 1394,0-11-1203,-8 2 1,-3-2 1124,-10-14-413,-1-14-1241,-13 19-244,-3-20-1172,-17 25-1052,12-12-280,-12 23 638,2 0-145,11 31 1379,11 9-893,-2 14 375,34 1 108,-35-8-27,36 0 398,-25-1-1647,17-2 2271,-11-3 0,-1-5 0,-1-1 0</inkml:trace>
  <inkml:trace contextRef="#ctx0" brushRef="#br0" timeOffset="94131">25507 15694 24808,'-6'-29'-8173,"-2"4"4648,7 7 4265,19 4 0,7 25 0,22 6 0</inkml:trace>
  <inkml:trace contextRef="#ctx0" brushRef="#br0" timeOffset="94888">26078 16338 22830,'20'5'-187,"-4"-1"-264,9-3 1099,-10-1-236,10-18 207,-14-1-1275,4-2 635,-7-14-1342,-1 18 1092,-3-20-537,1-9-634,-4 9 670,0 1 0,0 0-1049,-1-11 1294,-9 4 1,-2-1-1189,-8-13 1295,7 19 1,0-3-10,-4-7 0,1 0 286,4 9 1,-1-2 150,0-7 0,-2-6 1,1 5-191,-3 1 1,0 0 163,3-7 1,2-6-1,0 6 9,1 6 0,1 1 64,0-2 0,0-4 0,1 6 49,3 10 1,-1 3-3,0-6 0,0 2 278,0-3-247,2 23 1,0 21 2359,4 20-2225,-2 13 0,4 4 16,13 24-292,-7-8 0,0 10 0,0-5-1,2-9 0,1 2 22,-3-4 0,1 7 1,0 0-1,-1-7-106,3 1 1,0-2 62,0 2 1,2 5 0,1-6-1465,1-7 0,1-2 866,0 11 0,-2-3-519,7 10-8,0-5-71,-1-7-15,-1-5 147,-3-7-765,9 11 2060,-12-22 817,10 9-285,-18-24 357,2-2 1270,-4-3-143,-1-3-291,-1 3-1627,-1-1 372,0 2-229,16-2 1157,-12 2-1180,28-1 632,-6-1-82,39-1-500,-18-1 458,-8 2 0,-2-4 668,1-15 543,18-1-1332,-26-3 1063,3-12-1758,-17 17-48,-4-18-896,-7 4-379,-2 0-193,-3-3-642,0-4 204,-25-15-397,1 13 1426,0 9 0,-1 2-851,2 3 1003,-9-6 431,29 23-661,-19 2 1942,19 24-789,-6 14 929,9 10-1003,17 9-1410,-6-19 1,0 1-598,11 17-93,8-7 0,0-2 2056,-3 3 0,3-17 1,2-3-1,6 5 1</inkml:trace>
  <inkml:trace contextRef="#ctx0" brushRef="#br0" timeOffset="95193">27387 15084 25078,'-11'-25'-8639,"8"5"6765,-8 5 1136,5 7 209,4 2-82,-8 4 2422,5 1-679,-11 17-1090,3 12 1440,-11 34-382,9-3-696,6-24 1,1 2-136,3 7 1,1-1 52,1-9 1,2 1-1006,9 22 1,1-1-831,-4 8 320,24-14 0,5-3-518,-3 4 653,12-14 0,3-4-37,6 0 1206,3-10 0,1-5 0,1-5 0,-12-7 0,-1 1 0</inkml:trace>
  <inkml:trace contextRef="#ctx0" brushRef="#br0" timeOffset="95422">27952 15200 24898,'0'-17'-6115,"0"2"4256,25 3 5404,-19 2-2344,25 6 0,5 3-614,-10-3 96,36 3-425,-26 22-1284,-2-16 2318,-2 44-1626,3-4-2061,-18 14 1001,-6-13 0,-4-1-583,-7 14 374,-17-7 0,-6 0 456,10-20 1,-3-1 485,-15 10 1,-4-2 686,12-12 0,0-2 0,-2 1 0,1-1 1,-1 0-1,0-1 0</inkml:trace>
  <inkml:trace contextRef="#ctx0" brushRef="#br0" timeOffset="95595">29192 15576 25438,'19'-5'-426,"-4"0"1,-8 1-1,-5 0 1</inkml:trace>
  <inkml:trace contextRef="#ctx0" brushRef="#br0" timeOffset="100805">18303 8751 23909,'0'-6'-3867,"-12"-1"3567,9 1-1848,-23-1 3499,23 3-1816,-17 0 1463,18 1-1775,-9 1 169,9 0-6449,-2 0 7375,20 1 0,-13 0 1,13 1-1</inkml:trace>
  <inkml:trace contextRef="#ctx0" brushRef="#br0" timeOffset="101225">18322 9269 11498,'0'-23'0</inkml:trace>
  <inkml:trace contextRef="#ctx0" brushRef="#br0" timeOffset="102488">19493 8979 25168,'-3'-13'-6300,"20"-9"8413,-12-9-3088,35-7 2506,-34 1-2321,38-5 1841,-25-6-1035,6 10 0,0-1-339,-9 8 0,-2 0 994,3-10 1,-1-2-1056,-6-2 0,-2 0 427,0 11 1,-1-2-744,-3-25 1,-1 0 627,0 25 0,0 1-723,-1-20 1,-4 0-291,-15 0 337,16 17 1,-2 4-266,-28 6 512,28 3-61,-21 43 2151,22 27-1692,-15 15 277,15-20 1,2 0-90,-3-6 0,-1 1 147,4 3 0,0 1-177,0 3 0,0-1-81,0 1 1,0-1 110,0 0 1,0 1-1253,-1-4 1,2 1 548,9 14 0,0-1-19,-7-14 1,-1 0-123,9 21 0,-2-2-113,-9 3 787,0-24 1,0-2-186,0 6 270,0-5-24,0-6 249,-23 3 1276,-8-12 789,-27 2 693,12-15-477,-13-3-496,25-4-234,-7 0 180,11-17-1118,16 0-2272,0-21-1202,14 10 155,47-17 1816,-12 13-135,5 8 1,12-2 0,-5 2 533,-8 4 1,0 0 341,2-1 1,4-2 0,-4 3-1,-2 3 1,-2 1 0,0 0 0,1-1-1</inkml:trace>
  <inkml:trace contextRef="#ctx0" brushRef="#br0" timeOffset="102804">20467 8364 23189,'-23'-11'-2786,"17"1"-1246,-43 3 5375,17 1-646,-13 4 114,-7 0-197,24 18 475,-11 6-622,25 10-419,-6 2 1485,19-5-2591,-5 3 179,6 3-436,23 17-758,11-16 1194,-4-7 1,4-3-628,20-1 1557,2 2-276,-16-19 1408,-3-4-47,0-4 641,4-19 1186,-13 14-1956,-11-22 0,-4-5-541,0 3-641,-8-12 0,-3-3-362,2-4-133,-14 17 0,-4-2-1591,-12-27-901,-3 16 347,7 11 1,2 3 2313,-2 2 1,-4-3-1,10 18 1</inkml:trace>
  <inkml:trace contextRef="#ctx0" brushRef="#br0" timeOffset="103138">20815 8173 23909,'-14'-12'-5748,"10"17"6679,-10 20-1036,14 10-1483,20 5-273,-16-5 912,16-1 128,-3 15-1455,-12-15 1839,25 7-836,-28-19 1376,10-6 11,-12-2 488,7-8-269,-5-18 396,8 8 2270,-7-57-2732,3 29-15,-3-4 1,-1-1 133,1-15-298,4-2-587,-2-2-535,2 18 1,1-1-260,6-18 979,-3 22 0,1 1 0,8-5 0,4 3 0</inkml:trace>
  <inkml:trace contextRef="#ctx0" brushRef="#br0" timeOffset="103511">21453 8350 24359,'-14'-15'-6062,"3"-5"2668,28-12 4691,9-2-227,-3 9 71,23 0 336,-26 8-778,21-1 65,-13-3 1150,2 4 802,-7-8-2212,-6 10-73,-8-4-955,-9 0-1656,0 3 500,-22-5-494,-2 9 1004,-3 2 57,-10 6 954,16 2-5,-13 17 1598,15 9-121,7 10-652,12 7-1026,0 16-1630,16-9-584,-12 16-213,39-19 2438,-19-1 0,25-5 1,-9-2-1</inkml:trace>
  <inkml:trace contextRef="#ctx0" brushRef="#br0" timeOffset="103891">22298 8115 23909,'-30'-28'-4650,"-15"1"4178,19 0-1007,0 8 1016,-15 3 921,18 10 111,-16 4 272,17 25-878,-6 26 1023,24 5-1225,-5-11 0,4 0-379,26 4-410,-7-9 0,2-2-1028,27 2 693,2 4-457,-10-24 665,3-9 1096,-1-4 1129,13-5 310,-16-20 1918,15-8-337,-30-12-1342,-1-16-897,-14 18-895,-4-10-715,0 14-261,-20 3-620,15 1-775,-29 0 683,16 8 742,-1 4 692,-7 12 1355,23 23-566,-10 14-245,13 28-844,20-5 703,-8-15 0,3-3 0,26 7 0,-21-16 1,0 1-1</inkml:trace>
  <inkml:trace contextRef="#ctx0" brushRef="#br0" timeOffset="104105">22748 8119 23369,'-16'-22'-6385,"12"4"3415,-28 4 3842,16 3-816,-13 6 1158,15 16 143,4 13-1228,10 9-1725,0 6 1730,0 10-335,20-10-1657,-14 10 520,37-17-182,-24-8-1496,23-4 3101,-8-10 1,1-4 0,1-6 0</inkml:trace>
  <inkml:trace contextRef="#ctx0" brushRef="#br0" timeOffset="104488">23010 7719 22920,'-19'-48'-7730,"-12"2"6200,27 3 1011,-24-7-467,14 17-55,-2-8 462,0 29 1147,14 16-1425,-5 27 1995,27 11-1350,-16 13 135,12-14 1,2 2-47,-7-10 1,-1 3 212,2 5 0,2 5 0,-2-4 49,-2-4 1,1 2-494,6 9 0,3 6 0,-5-7-274,-7-11 0,-1-2 166,16 27 0,0-4 371,-9-17-35,4 12 273,-11-33-1116,0 0 143,-6-28 854,0-8 404,-1-20 163,20 4 1236,-15-3-1014,47-1 1710,-32 11-456,28-4 578,-9 20-827,-8 4-241,14 5-1064,-21 21-827,6-2 0,-12 20 0,0-8 1</inkml:trace>
  <inkml:trace contextRef="#ctx0" brushRef="#br0" timeOffset="104621">24237 8442 24269,'2'-16'-2716,"1"6"0,-3 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50:21.45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1917 926 21840,'0'-6'-5936,"0"0"4078,0-2 973,0 2 517,0-2 212,0 1 211,0 0 77,0 0-1368,0-2 1326,0 2-270,0 0 180,0 23 90,0 9 0,0 14 0,0 5-90,0 20-61,7-3 1,2 2-41,-7-28 0,0 1-54,11 23 1,1 0-54,-8-24 1,-1-2 107,1 8 1,1 0-104,2-4 0,1-3-338,2 15 263,-3-11 1,2-2-69,3-2-152,-3 7 406,-6-21-43,-1-3 128,-1-5-210,0-4-788,0-4 681,-2-21 805,-1-12 89,-19-13-627,18 7 0,-3 0 424,-32-15-523,26-11 0,3-1 300,-3 29 0,0-1-89,-2-29 0,3 1 197,7 7-215,-4 22 1,0 0 340,1-17 41,-3 16-576,2-9 473,2 26-199,1-1 74,2 28 341,24 9 1,-17 14-498,40 2 471,-26-1-525,22 1 668,-6 4-377,2 1-45,-9-11 0,0 2-377,14 13 98,-4-6 0,0-2 522,5 4-551,-15-14 1,-1-2 726,9 7-685,-4-3 316,0-5 80,5 5-31,-12-10 13,5 6 50,-18-14-258,-1 1-246,-33-21 9,-7 10 225,-4-12 1,-3 0 245,-21 9 11,24-9 1,-3 1-93,-6 8 0,-1 3 177,9-6 0,-2 1 125,-26 4 0,-1 2 136,25-1 1,1 0-255,-24 0 0,1 0-252,-4 0 121,25 0 0,1 0-22,-16 0-55,20 0-97,-6 0 61,27 0-245,3-20-2280,29-8 1903,-15-13 96,31 9 1,6 0 607,-3-13-348,3 14 0,6 0 229,-2-3 1,-1 0-71,-10 9 0,2-2-53,4-1 0,4-3 0,-4 3 1192,-4 3 0,-1 0-902,11-7 0,0 0 98,-16 11 0,-2 1-427,-1-1 1,0 1 202,23-20-324,-5 4 24,-6 1-238,-7 4 16,-3-8-223,-13 13-279,-2-9-261,-12 18-559,-23-3-231,-5 14 1178,-15 12 1024,-1 18 96,13 9-501,10-1 0,2 2-190,-4 18 128,7 3 0,1 1 204,5-18 1,0 1-16,1 7 0,0 5 0,1-4-510,0-3 0,0 2-106,-1 5 1,0 5 0,0-4-365,-1-4 0,0-2 493,-2 15 1,-2 2-1130,-2 1 0,-1-4 1524,3-12 1,0-1-1,-5 14 1,1-1 0,3-20-1,1 1 1</inkml:trace>
  <inkml:trace contextRef="#ctx0" brushRef="#br0" timeOffset="684">3598 674 23459,'-12'-23'-8703,"0"-1"5623,-2 11 3559,-1 20 2694,13 12-3415,-1 14 1,0 5-52,3 22 323,0-17 0,0 5 0,0-2-865,-1 1 0,2 0 1019,6 19 1,1-1 37,-6-17 0,0-2-410,6 0 0,0-1-1035,-3-2 1,-1 2 1125,-3 13 1,1 0-89,7-15 1,-1 0 133,-6 22 1,-1-2-48,3-29 0,0-1-112,-4 15 1,0-2-584,0-3-262,0 4 1130,0-27 0,0-8 1,0-5-1</inkml:trace>
  <inkml:trace contextRef="#ctx0" brushRef="#br0" timeOffset="920">3928 910 23099,'6'14'-8085,"4"13"5177,-6 12 2327,6 8-73,2 18 300,-1-11 213,-2-5 1,1 1 18,1 10-864,0-8 1,0-1 1303,2 9-941,-1 0 1,-1 1-425,1-1 1088,-4-5 0,-3-1 0,-1-9 1,-4 10-1</inkml:trace>
  <inkml:trace contextRef="#ctx0" brushRef="#br0" timeOffset="1067">3607 1703 22110,'0'-29'-6296,"23"-12"6757,-18 8-514,33 6 1,8 2 1171,-5-4-877,6 10 1,3 3 0,14-1 0,-30 8-1,-1 1 1</inkml:trace>
  <inkml:trace contextRef="#ctx0" brushRef="#br0" timeOffset="1434">4928 1347 23279,'-36'13'3011,"-23"-9"-3654,33 22-70,-28-22 519,13 31 118,1-18 231,14 8 1,1 3-501,-7 6 210,1 12-1023,13-13 428,16-1-549,-8-1 247,10 9-679,21-11-438,7 11 448,13-20 951,14 0 521,-19-14 507,0-10 1,0-3 1443,-4 3-817,-5-19 0,-4-5 430,-7 2-635,-11-10 0,-2-3 165,3-3-985,-15-1 1,-2 2-1400,6 3-365,-15-20-726,8 46 426,10 24 1330,7 21-156,0 14-563,11-13 0,3 0-148,11 11 1801,-12-16 0,2 0 1,25 8-1,-10-1 1</inkml:trace>
  <inkml:trace contextRef="#ctx0" brushRef="#br0" timeOffset="1986">5300 1491 22650,'0'51'-6386,"0"-7"4258,0 5 1063,19-11-488,2 18 368,2-14 847,-7-9 1,0 0-224,3 1-1136,12 13 1699,-13-26-83,-1 1-164,-15-37 1037,4-34 157,-6-4-637,0 4 1,0 0 275,0-5-358,0 17 0,0 2 218,0-11-368,0 7 76,0 7-286,0 7-226,15 13 2063,5 5 587,-1 31-2474,26 12 537,-27 14-690,2-23 0,2-1 294,0 15-442,-1-1-51,-1-2-1631,4 8-688,-7-15 3905,4 8-1809,-11-27 1314,0 3-801,-8-37 973,1-6 492,-3-35-317,0 11-493,0 16 1,0 1 242,0-3-168,0-16-292,14 32 1313,6 2-194,16 37-741,-6 15-734,-3 7 1,-1 4-446,3 15-1000,-1-10 1,0-2-245,-3-2 1750,-7-11 1,0-1 0,-1-1 0,2 5 0</inkml:trace>
  <inkml:trace contextRef="#ctx0" brushRef="#br0" timeOffset="2167">4817 1075 25708,'0'-25'-6386,"29"1"8859,-1 3-2139,15 9 0,5 2-755,-12 3 1,0 1 459,17-1 1,2 2 0,-9 4 0,-1 1 0,3 0-1,0 0 1</inkml:trace>
  <inkml:trace contextRef="#ctx0" brushRef="#br0" timeOffset="2883">7268 775 25528,'19'-54'-4081,"6"17"4524,-22-2-2469,14 28 3742,-16 34-3375,13 5 854,-9 14 0,-2 4-22,11 17-141,-9-17 1,0 2 580,0-11 1,-1 1-361,1 2 0,-1 0 583,0 1 0,0-1-911,0 1 1,0 0 1089,0-3 0,0 1 124,1-3 0,0 2-649,1 9 1,0 0 281,-1-13 0,-2-1 54,2 15 0,-1-2-37,-2-2 327,-1 3 11,-1-26 74,0-7 34,-23-6 2276,-3-5-282,-2-24-1249,-26-15-84,34-13-1101,-8 10 0,0 0-13,12-14-111,1 18 0,2-2 125,11 2 0,2 1-1982,-10-18 1221,17 12 0,9 3 1414,22-2 155,-2 13 0,5 4 705,-8 10 0,3 3-580,7 2 1,5 2-1,-4 1 492,-7 0 0,1 3-555,8 4 0,5 2 0,-6 3-167,-11 2 0,-3 2 8,20 7 1,-2 3-587,2 12-476,-16-13 0,-2-1-1004,-2-6 842,-1 18-964,-17-23 540,-26 7 418,-5-31-775,-24-14-120,19-14-559,-8-2 1911,28 5 0,-9-5 1,12-2-1</inkml:trace>
  <inkml:trace contextRef="#ctx0" brushRef="#br0" timeOffset="3217">8707 1439 24359,'-33'6'1734,"-17"1"-1628,28-4 208,-22 2-455,5-1 41,-13 6 256,11-1 121,-12 10 403,34-4-809,-6 12-150,23-8-1442,-5 5 602,31-1-695,11-6 1316,1-7 0,2-1-369,25-2 443,-16-5 1,0 0 186,9-2 527,-8-19 0,-2-5 1638,-6 0-1397,-11-13 0,-7-3 356,-13 3-1328,-15 4 1,-3 0-1675,4-6-354,-37-9-213,36 18-831,-43 7 3155,43 4 0,-41 7 1,20 2-1</inkml:trace>
  <inkml:trace contextRef="#ctx0" brushRef="#br0" timeOffset="3585">9202 1382 21840,'0'5'-5846,"0"5"3898,0-2 973,0 12 337,0-4 212,0 7 122,0 7 76,16-6-1674,-12 15 1610,12-16 196,-3 10-525,-10-17 503,10 1-34,-8-11 13,-1-2 233,4-3 1512,-3-20-891,5-11 144,-4-11-263,3 7 1,0-1 316,4-9-110,6-17-82,1 15-196,-4 14-893,11 6 1414,-9 18 593,12 30-1687,-10-1-319,4 17 1,1 3-626,4 6-318,4 0 0,1-2 1170,4-4 1,-10-15 0,1-2-1,13 4 1</inkml:trace>
  <inkml:trace contextRef="#ctx0" brushRef="#br0" timeOffset="4000">10047 1306 23549,'-19'-18'-6317,"-17"2"6183,30 6-2601,-28 3 4001,30 3-2024,-9 19 1713,30 4-1628,12 19-1107,9-19 2294,7 14-876,2-18 1963,-10 4-2041,5-7 1604,-17-5-855,0-5 1877,-14-14 117,1-12-1789,-12-23-875,-17 13-1447,13-7 1008,-13 18-483,6 5-62,8 34 230,11 5-1034,-4 26 958,32-5 1106,-21-6 1,-4 2-20,13 23-117,-2-8 0,0 1-269,1 8 389,-4-12 0,0-1-1045,1 4 1265,-13-4 1,-3-1-167,-4-3 250,-10-6 0,-7-4-17,-15-9-442,0-8 1,-3-4 924,-15-4 1,-5 0-1,18-10 1</inkml:trace>
  <inkml:trace contextRef="#ctx0" brushRef="#br0" timeOffset="4649">11690 1315 22290,'19'26'-7099,"-3"-3"4673,0 29 951,-13-4 1298,26 8-495,-26 7 600,10-30 1,0 1-567,-10 32-264,9-33 0,0 0 543,-10 28 395,9-21 1,0 0-88,-5 16 40,1-15 1,1-1 742,-3-2-227,0 11 111,-3-29-572,-1-4 541,-18-11 1499,-5-28-2082,1 5-90,-20-28-345,26 13 0,0-2-3,-5 5 0,-1-4 29,4-9 0,2-7 0,1 3 189,2-2 0,2-1 137,2 5 1,2-4 0,0 0-474,0-6 1,2-1 0,1 3 692,2-10 0,1-3-90,-3 16 0,0-5 1,1 1-1,4 5 251,9-7 0,4 1 0,-6 4 1,0-2-1,1 6 348,5 12 0,3 5 125,3-5 1,1 5 917,7 11 483,10 10 130,6 53-2078,-22-7-622,-5 15 0,-4 5 39,-9-23 0,0 1-80,2 10 0,-2 2-149,-4 1 0,-1-1-71,2-13 1,-2 0-171,-7 18 1,-5-2-696,-9 1 1306,0-17 0,1-1 737,-2-3 1,-14 1 0,15-17 0</inkml:trace>
  <inkml:trace contextRef="#ctx0" brushRef="#br0" timeOffset="5035">12320 811 22200,'6'34'-6530,"2"22"4443,1-9 1469,-2-3 1,0 1-157,5 11 513,-5-19 1,0 0-254,4 15 261,1-1-1888,-2-1 2148,-2-16 1,0 0-173,1 14 125,0-12 0,-1-2-97,-1-2 304,2 3-198,-5-19-75,-2-4 115,0-23 655,-2-12-35,0-28 55,0 6-135,0-2 125,0 2-171,0 16 10,0-4-68,12 23 1030,5 30-1507,16 18-120,-3 15-180,-8-14 0,-1 0-1424,8 11 1699,-4-6 1,1-2-1,7 5 1,-11-18-1,1 0 1</inkml:trace>
  <inkml:trace contextRef="#ctx0" brushRef="#br0" timeOffset="5468">13112 1398 23999,'-18'12'1465,"4"15"-3677,14 13-772,17 11 185,-13-6 1526,30 2 287,-29 3 334,31-1-1175,-31 1-303,33-4 1070,-18 16 544,3-21 1107,4 17-749,-18-33-131,4 3-111,-29-20 2833,-25-54-2460,-6 13-74,11-18 0,4-6 77,15 25 0,1-1-87,0-9 1,0-4 0,3 1 232,5 2 0,2-3 20,-1-16 1,1-7 0,5 7 238,8 12 0,4 2-913,-3-6 0,1-4 0,4 9 1002,5 19 0,4 4 361,8-6 0,2 5 1440,9 9 904,14 6-530,-15 27-1270,-2-11 103,-2 38-1652,2-1-541,-14 14-361,-12-17 0,-3 1-1086,-3 11-303,-6 17 99,-27-19 292,2 3 500,-1-25 0,-2 0 1818,4 0 1,-1 0-1,-3 0 1,-1 0-1,-1 0 1,0-1-1</inkml:trace>
  <inkml:trace contextRef="#ctx0" brushRef="#br0" timeOffset="8135">14558 1117 25438,'0'-4'-9354,"0"-1"6146,-18 2 3466,13-1 1,-13 1 0,18 1 0</inkml:trace>
  <inkml:trace contextRef="#ctx0" brushRef="#br0" timeOffset="8272">14638 1814 25258,'0'17'-6205,"0"-2"5672,0-6 1,0-4 0,0-4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56:15.80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4357 3484 24988,'0'-5'-6385,"-11"2"7047,8 13-1395,-8 3 1803,11 20-2361,0-6 524,17 25-582,-13-12 365,10-3 0,0 1 30,-11 11-635,7-5 1,1 1-352,-9 7 1643,3-8 1,0 1-1,-5 5 1,0 15-1</inkml:trace>
  <inkml:trace contextRef="#ctx0" brushRef="#br0" timeOffset="150">4087 4129 23189,'-4'-32'-7282,"1"0"4874,30-14 3796,-20 11-1173,30 6 1,6 1 855,-8-3-811,17 7 0,4 3 1,5-2-1,-19 9 0,0 0 1</inkml:trace>
  <inkml:trace contextRef="#ctx0" brushRef="#br0" timeOffset="435">4972 3866 22380,'-17'4'2087,"4"-1"-1851,13 2-3987,0-2 1500,57 1 2605,-25 0-144,17 0 0,0 1 83,-4 3-87,-11 0 1,-2 2-1058,-9 7-312,13 23 1092,-34-7-84,-14 19-186,-9-12 1,-8-1 292,0-5 0,-4 2-17,-5 8 1,-4 7 0,2-5-506,-2 0 1,0 1 616,7-9 1,-5 5 0,1-1 0,3-3 0,-8 9 0,2-2 0,5-6 0,0 0 0,1 0 0</inkml:trace>
  <inkml:trace contextRef="#ctx0" brushRef="#br0" timeOffset="2170">6540 3235 21750,'-3'44'-5883,"1"-2"3859,2-6 808,0 5 1016,-1-6 0,2 2-400,20 21 212,-19-19 1,1 0-23,18 17-1786,-2-1 1401,-14-1 525,11-17 1,1 0-342,-3 18 339,-2-12 1,0-1-103,0 4 1133,-4 17-136,-3-32 280,-4 1-223,4-16-952,-21-8 3101,-3-25-2147,-1-16-748,4 1 1,2-4-134,-5-25-8,10 25 0,-1-2 99,-4-9 1,0 0-76,8 10 1,1-3 283,0-3 1,0-5-1,0 5-1272,1 2 1,0 1 998,4-25 1,0 0 458,-1 29 0,2 1 191,8-9 0,4 1 95,-1 7 0,3 4 925,27-15-578,-16 16 1,1 2 690,7 6 489,23 3 297,-25 15-581,11 27-1291,-17-3-780,1 23-1056,-3-4 417,-8-5 1,-2 2-1285,7 22 937,-8-7 0,-3 1-1267,-3 12 1466,-5-22 0,0-1 279,-2 17-477,-20-3 1209,15-1-20,-15-26 1,-2-1 533,1 23 1,-23 0 0,6-2 0</inkml:trace>
  <inkml:trace contextRef="#ctx0" brushRef="#br0" timeOffset="2333">6283 3858 21930,'52'-30'1818,"3"0"-1438,-25 14 0,1 1-166,1-1 1,3 0-130,16-6 1,1 1-211,-10 5 1,-1 0 143,14-4 1,0 2 0,-15 6-1,-2 1 1,1 0 0,0 0-1</inkml:trace>
  <inkml:trace contextRef="#ctx0" brushRef="#br0" timeOffset="2653">7867 3426 22920,'-27'11'2751,"-12"-8"-3247,13 20 12,3-6 507,-17 19-200,19-5-475,-3 5 106,-2-7 370,24 1-1916,-9 0 1075,11 15-608,0-14-16,18 18-627,7-26 1382,24 6 380,-6-21 574,2 1 1251,-12-9-269,-1 0 637,-4-16 467,6-10 327,-18-9-1818,8-20-404,-22 18-981,-12 3 0,-2 0-1228,5-5 849,-21 13 0,-3 3-601,6-5-1222,-28 5 933,15 5 2064,-13 5 1,18 6 0,-8 4-1</inkml:trace>
  <inkml:trace contextRef="#ctx0" brushRef="#br0" timeOffset="3036">8547 3428 23729,'-30'-10'-2751,"-3"1"2218,-18 9 1421,6 0-499,12 0-69,0 20 423,5 3-572,-3 2 64,16 13-235,0-13-13,15 9-1583,23 4-515,-18-19 1409,26-7 1,6-3-234,-7 2 601,4-7 0,1-2 80,7 2 922,-2-4-145,-1-14 1771,-4 10-74,-5-28-745,-6 28 244,-5-46-1719,-10 32-169,-3-36-922,-6 32-685,-20 1-662,15 5 123,-29 14 2215,31 10-1201,-10 14-613,30 23-742,7-5 2613,-2-12 0,3-2 0,16 6 0,1 7 0</inkml:trace>
  <inkml:trace contextRef="#ctx0" brushRef="#br0" timeOffset="3386">9170 3479 24898,'-16'-8'-3712,"13"21"2083,8 10-1177,1 11 1369,35-2 1294,-36-8-762,38 2 1150,-28-3-2234,20-1 1530,-13-5 189,-1-2 959,-3-8 191,-3 2-1064,5-8 1909,-7 3-1186,12-26 1436,-12-8-1306,12-32 39,-12 11-403,4-4-388,-7 17 199,-1 4-1027,-1 2 448,3 2-421,-2 15 1295,7-4 226,-6 18 761,11 20-1862,-7-13 680,6 44-1440,-4-27 141,0 26-1794,2-8 2595,-6-9 1,-1 1-1,7 20 1,-8-19-1,0 1 1</inkml:trace>
  <inkml:trace contextRef="#ctx0" brushRef="#br0" timeOffset="3550">8770 4333 25798,'-18'0'-1529,"2"0"269,3-16 128,5 13 0,4-24 0,3 14 1</inkml:trace>
  <inkml:trace contextRef="#ctx0" brushRef="#br0" timeOffset="4416">10623 3166 22470,'9'20'-8774,"-7"20"7510,21-1 6,-11 12 779,3-12 0,1 0-323,3 8 534,-6-7 1,0-1-134,1 3-694,-4-9 0,-1-1 1216,-1 1-421,1 4 750,-6-12 374,-3-10-1116,0 0 807,0-32-69,0-12 58,0-16 39,0-6-133,0-14 35,0 13-226,8 10 0,1 0 185,-5-1-130,28-6 948,-29 27-886,34 11 1861,-19 4 56,17 7-566,-7 0-253,1 23-1444,15 13 69,-10 13-751,-7-13 0,1 1 128,1 9-720,-11-16 0,0-1-1386,3 10 571,-2-5-17,-4-2 1438,2 1 117,-7-12 486,1 1-1110,-7-16 1111,-1-23 777,-2-9-236,-1-12 52,0-20 44,0 19-269,0 5 0,0 1 303,0-5 95,17-21 218,-13 36-937,27-3 1751,-16 21 418,15 24-1622,-7-14 772,10 50-1716,-12-31 364,8 33-950,3-9 391,-8-10-385,-3-8 0,1-2-1320,5 2 1594,20 12-836,-16-25 1950,6 2-279,-9-14 919,1-2-549,-1-3 1,0 0-1,0 0 1</inkml:trace>
  <inkml:trace contextRef="#ctx0" brushRef="#br0" timeOffset="5118">12155 3406 23639,'-43'17'3002,"9"-13"-3244,0 33-710,10-20 1069,-5 34-1083,14-19-18,-8 13 383,21-16-780,-6-1-445,8-4 80,21 6-69,-16-10-733,35 2 2025,-15-14 695,21-3 255,-2-5 1044,-6-20 220,-18-6-10,-2-24-279,-16 10 434,4-13-1822,-6 22-917,0-7-573,0 11-120,-16 11-534,12 23 1720,22 31-1492,-9 6 623,26-9 1,2-1-67,-16 1 1373,11-9 1,1-1 0,-5 0 0,9 3 0</inkml:trace>
  <inkml:trace contextRef="#ctx0" brushRef="#br0" timeOffset="5417">12065 2871 22380,'31'23'-4219,"-1"12"1670,-8-31 4193,9 29-2551,-8-13 891,23 12-146,-22-5-520,23-12-264,-23-7-229,22-8 1691,-14-17-305,12 13 0,-8-34 0,1 11 0</inkml:trace>
  <inkml:trace contextRef="#ctx0" brushRef="#br0" timeOffset="9650">4337 5882 21570,'-16'16'-67,"12"12"-3327,-11-13 4394,15 13-2900,0-1 573,-11 4 1096,9 4-423,-9 4-443,11 3-393,0 2 1310,0 1-1439,0 1 1619,0-1-48,8-12 0,0-1-1053,-4 18 258,10-7 0,-1-1 648,-10 7 1,9 15 0,-12-21 0</inkml:trace>
  <inkml:trace contextRef="#ctx0" brushRef="#br0" timeOffset="9833">4150 6582 21840,'0'-4'-6385,"21"1"9299,-15 1-1246,59 0-1948,-36 1 349,5-1 1,1 1-1,10-2 1,3 0-1</inkml:trace>
  <inkml:trace contextRef="#ctx0" brushRef="#br0" timeOffset="10083">4808 6490 22740,'-21'14'1528,"4"-2"-1117,17 12-4111,24-2 1800,-18-4-408,46 3 2374,-28-5-469,27 2-157,-13 0-593,0 0 209,-5 0 1852,-4-1-299,-5 2 280,-12 15-2351,-5-5 557,-28 15 844,-3-4 338,1-17 1,-4 0 119,1 2 1,0 0-449,-5 2 0,-1 1-168,-2-1 0,-1 0 445,-2 2 0,-1-2 0,1-1 0,1 0 0,-1 0 0,0 0 0</inkml:trace>
  <inkml:trace contextRef="#ctx0" brushRef="#br0" timeOffset="12279">6557 5601 25168,'0'-11'-5486,"0"2"3448,0 3 973,0 1 697,-14 3 1828,11 15-1551,-10 9 741,13 13-2246,0 6 1596,0-1 0,0 9 0,0 6 0,0 7-674,0-28 1,0 0 428,0 1 1,0 0-268,-1 0 1,2 1 342,7-1 1,0-1 65,-6 0 1,0-1-560,14 31-548,-16-5 221,12-7-255,-9-8 303,9-6-496,-12-10 784,0-4 726,0-8 1,0-4 0,0-5 0</inkml:trace>
  <inkml:trace contextRef="#ctx0" brushRef="#br0" timeOffset="12440">6350 6252 23189,'-5'-23'-7785,"4"-5"5971,-5 8 84,26-7 3579,-15 13-1442,40-2 1720,-22 5-687,25 3-1114,-3-1 298,-9 4 1,3 2 716,26-4-702,-6 3 1,1 0-568,-22 1 1,-1 0-1,13-1 1,-1 1-1,-14-1 1,0 1-1</inkml:trace>
  <inkml:trace contextRef="#ctx0" brushRef="#br0" timeOffset="12983">7422 5916 23459,'2'-13'-3806,"1"0"2041,-3 3 100,0 1 720,-19 2 1502,15 2-1242,-38 3 1711,19 15-580,-21 15 1113,11 27-859,14-3-382,12-12 0,3 0-215,4 9-504,0-8 1,0-1 468,0 4-892,9-12 1,5-2-1873,7-1 579,25 7 1378,-7-25 1145,3 0 512,-11-34 931,1-11-368,-15-12-574,-1-4 536,-9 11-758,-3-1-516,-1 1-821,-3-11-519,0 18-768,0-10 458,0 51 817,20 22-312,-15 15 539,13-8 0,3-3-280,5 2 178,-4-9 0,1-2 299,16-1 647,-3-3 110,-11-13 111,-1-8 1169,-1 3-3,7-22 671,-8-8-608,8-27-546,-17 8-720,-4 7 1,-2 1-637,-2 1-633,-1-17-679,-4 33-19,0 24-668,22 26 472,-16 8 192,11-2 1,4 0-577,2 5 235,-3-6 1,2-1 1654,14 1 0,-1 6 0,-9-19 0</inkml:trace>
  <inkml:trace contextRef="#ctx0" brushRef="#br0" timeOffset="13120">8287 5848 24089,'-13'-14'-6892,"10"1"3443,-10 3 3323,13 5 274,-8 2 0,6 2 0,-6 1 0</inkml:trace>
  <inkml:trace contextRef="#ctx0" brushRef="#br0" timeOffset="13334">7680 5230 22650,'-27'-3'-883,"0"1"682,2 2 472,3 24-287,1-4-236,9 11 0,2 4-1391,-5 12 752,8-12 1,2 0 512,2 21 1,2 1 0,1 0 0</inkml:trace>
  <inkml:trace contextRef="#ctx0" brushRef="#br0" timeOffset="13683">9217 5721 23459,'-60'-4'-597,"12"1"336,1 18 1576,12-12-1126,-1 29-206,3-27 214,5 36-719,12-24 366,-6 23-251,19-12-781,-8 17-590,34-13-283,13 24 69,12-26 1294,-13-6 0,0 0 58,9-1-181,11 3 592,-23-12 944,-5-3 73,-13-2 123,5 1 172,-17-4-2234,7 3 724,-29-1-224,-26 13 1039,0-7 0,-13 8 0,25-9 0</inkml:trace>
  <inkml:trace contextRef="#ctx0" brushRef="#br0" timeOffset="14517">10077 5812 23369,'-59'-1'-117,"12"-1"49,-4 17 1255,12-11-1074,-1 29-40,-14-4 393,16 7-593,-4 16-125,21-24 17,12 11-644,2-17-703,7 0-199,23-5 415,-17-1-1354,41-5 2228,-27-5-34,39-3 620,-21-18 687,-5 3 0,0-4 761,4-20-55,9-9-289,-19 6 491,-5-5-1940,-5-3 8,-11 10 0,-3 0-975,2-22 210,-3 7 1,-4 0-117,-9 20 1,-3 0 306,1-21 0,-1 0-887,-16-5 956,7 22 1,1 0-830,-1-14 349,-5 16 920,0 1 160,26 41 1090,-9 19-586,21 4 0,3 5-543,-7 29 225,13-13 1,4-1-215,-8-18 0,0 1 191,8 22 1,3 0-160,-4-24 1,1 1-3,5 17 0,-2-1-1005,7 6 944,-12-23 1,0 0 600,19 20-176,-10-17 274,15 10 222,-22-26-162,8 1 176,-17-15 507,3-1 332,-8-4 252,-1-15-631,0 12 1138,2-30-1748,-2 8-177,7-18-277,-9 18-507,4-10-288,-5 31 1023,-2-19-1036,1 21 599,-2-6-62,2 8 1110,0 0 8,7 0 114,-1 14-1808,15 6-770,-4-2 1370,7 19-2134,-2-22 2406,1 19-1815,1-21 638,13 13-61,-9-14 1907,19 5-133,-23-8 42,11-28 1661,-21 15-805,0-34-182,-11 7-1374,-4-9 251,-2-12-944,-19 22-616,13-10 62,-26 19-534,27 18 44,9 18 234,20 28 524,12-4 99,-1 4-196,-4-11-293,12 12 356,-7-12 1006,8 4 1,-13-24 0,-1-4-1</inkml:trace>
  <inkml:trace contextRef="#ctx0" brushRef="#br0" timeOffset="14855">11308 5918 24269,'-18'-16'-5536,"3"6"4261,15 21-215,17 13 201,-13 13 463,29 1 386,-29-8-49,28 1-990,-27-3 1152,25 7-180,-17-19 453,3 12-622,-1-26 1940,-14-17-1191,4-18 483,-5-15-673,0-17 411,0 23-254,0 8 1,0 1 103,0-1 329,0-4-1874,0 17 1238,16 13 2006,-1 0 302,4 28-2184,7 9 26,-6 12-733,-1-11 0,1-2 43,13 7-47,3 12-429,-7-21 836,2-4 0,5-11 0,-1-4 0</inkml:trace>
  <inkml:trace contextRef="#ctx0" brushRef="#br0" timeOffset="15183">11997 5766 24269,'0'-11'-6476,"-17"1"5885,12 3-1667,-25 3 3738,27 18-1602,-11 7 686,14 21-1235,18-7-1387,4 20 1339,23-27 736,-3 9 660,-5-21-706,-2-8 1908,-15-20-434,-4-13 781,-9-35-1256,-7 18-342,-15-10-1764,11 26 673,-10 8-580,1 5-289,10 28-817,-10 17 1020,13 13-880,8-7 0,1 1 1960,-5 16 0,4-16 1,0 1-1,-8 18 0</inkml:trace>
  <inkml:trace contextRef="#ctx0" brushRef="#br0" timeOffset="15320">10937 7135 26967,'-6'0'-2348,"1"-18"0,4-5 0,1-17 0</inkml:trace>
  <inkml:trace contextRef="#ctx0" brushRef="#br0" timeOffset="57917">16628 3075 22830,'-12'-10'-3725,"9"1"-23,-10 2 4501,6-2-1035,5 1-291,-6-1 440,4 0-348,3 1-1029,-4-1 954,2 0 506,2 2-921,-4-1 780,3 5-87,0 1 806,0 2 1738,0 16-1854,1 11 259,1 37-42,0-3-569,8-6 1,1 1-48,-7-17 1,0-1 89,6 13 0,1 2-955,-1-1 0,-2-3-572,-4-12 0,0-1-50,10 20 1,-1-1-293,-9 2 1721,5-23 0,0-2 0,-6 7 1,5-3-1</inkml:trace>
  <inkml:trace contextRef="#ctx0" brushRef="#br0" timeOffset="58082">16417 3575 22200,'-14'-11'-5244,"4"2"3215,4 3 620,4 1-687,25 3 3122,10 0-814,15 2 0,4 14 0,-10 3 0</inkml:trace>
  <inkml:trace contextRef="#ctx0" brushRef="#br0" timeOffset="58317">17052 3694 23459,'-36'0'630,"37"0"-540,15 17-3312,25-12 3442,-15 33-2286,2-18 1476,-24 23-43,6-11 0,-4 1-1306,-38 24 1509,13-19 0,-1 4 0,-3-3-425,-13 2 1,-4 1 994,9-7 1,-3 5 0,1 1 0,2-4 0,-9 10 0,1 0 0,3-6 0,0 0 0,0 1 0</inkml:trace>
  <inkml:trace contextRef="#ctx0" brushRef="#br0" timeOffset="61983">18182 3008 23009,'-26'-17'-3583,"-10"3"3195,32 4-2870,-22 1 3933,23 5-1799,-20 1 2060,10 15-20,-8 11-1041,5 10 531,1 7-566,5-2 1365,0 5-1509,5-8 1,1 2 718,-1 19-966,3-8 1,1 0-927,1 7 32,18-4 1,6 0-796,1-3 1357,4-11 1,2-5-505,4-3 1462,2-7 1,4-5 0,2-5 0</inkml:trace>
  <inkml:trace contextRef="#ctx0" brushRef="#br0" timeOffset="62249">18638 3328 22560,'0'-22'-6116,"0"2"3898,-15 5 1357,11 3-916,-12 4 2434,-2 5 385,1 0-164,-15 25-553,17 6 622,-4 24-166,17-10-787,-6-2 1024,8-13-1725,25-1-439,-19-5-619,38 2 600,-20-12 1551,16 3-77,-6-13 1049,-16-12 246,-8-10-869,-10-18-2415,-20-2 1741,-3 7 1,-2 3 0,7 10 0</inkml:trace>
  <inkml:trace contextRef="#ctx0" brushRef="#br0" timeOffset="62466">18943 2443 23009,'-17'-6'-2672,"-2"1"2353,-2 55-490,7-17 50,12 18 0,4 4-1792,-2 8 2421,0-18 1,0-1 0,0-9-1,0-2 1,0 1 0,0 1-1</inkml:trace>
  <inkml:trace contextRef="#ctx0" brushRef="#br0" timeOffset="62734">19937 2515 23819,'0'-7'-6296,"0"18"4258,0 14 974,0 12 425,0 8 213,0-5 274,0-6 0,0 2-76,0 21-630,6-5 0,2 1 137,-5 10 261,5-21 0,-2 0-440,-5-2 1,-2-1 56,1 18 843,0-22 0,0-1 0,0 4 0,0-2 0</inkml:trace>
  <inkml:trace contextRef="#ctx0" brushRef="#br0" timeOffset="62853">19627 3192 22650,'-2'-22'-7320,"0"2"4674,2-1 1247,23 2 2064,13-10 0,13 7 0,3-7 0</inkml:trace>
  <inkml:trace contextRef="#ctx0" brushRef="#br0" timeOffset="63202">20457 3238 21480,'0'13'-3957,"0"-3"1829,17-6 3414,3-1-217,1-20 221,14 13-336,-20-24-1116,16 25 449,-11-23 933,-2 23 725,-1-32-2325,-8 22 304,-1-25-1400,-8 21-436,-23-7 904,17 13-1236,-37 2 2022,19 7-184,-17 22 1726,7 4-655,14 25-330,10-8 156,10 17-427,0-20 297,17 11-2827,6-3-443,-1-12 2512,6-9 1,0-1-1,-4-1 1,32 5-1</inkml:trace>
  <inkml:trace contextRef="#ctx0" brushRef="#br0" timeOffset="63583">21035 3135 22470,'-21'-3'-819,"4"19"1189,17 18-3406,14 4 62,-10 27 1802,30-30 494,-16 25-408,4-27-728,1 7-16,-20-18 286,7-3 1594,-1-4 1065,-7-3-1349,10-6 790,-11-22 81,3 10 1038,-3-40-1256,3 24-131,0-10 1,-1-3 409,5-11-234,-1 6 1,2-1 368,2-4-819,11-17 460,-8 35-782,6 1 1425,-5 19 931,1 4-284,0 3-591,11 23-1326,-5-18 26,-3 23 0,0 5-977,4-9-61,-5 10 1,-1 3-1721,0-1-1112,4 8 3347,-10-18 1,0-4-1,-2-2 1</inkml:trace>
  <inkml:trace contextRef="#ctx0" brushRef="#br0" timeOffset="63817">20455 2689 23459,'0'-46'-5306,"0"0"3537,18 3 2852,14-14-243,7 18-231,-7 10 0,1 2 335,8 1-378,-7 10 1,1 4 33,5 3 1344,9 2-1093,-16 7-1453,-1 24-1833,-2-1 1932,-2 26 1,-5-1 0,0 5-1</inkml:trace>
  <inkml:trace contextRef="#ctx0" brushRef="#br0" timeOffset="68420">13502 2689 21031,'22'-10'2882,"10"1"-2392,-29-1-3167,26 0 3658,-18-1-1252,14 0 819,-7 0-289,-1-1 73,10-5-651,-8 3 152,16-10 1517,-13 9-1556,16-11 599,-14 9-760,8-4 431,-9 7-13,1-1-29,3 0 276,11-9-271,-8 6 155,22-14-143,-21 14 150,22-12-46,-21 14 34,10-4 116,-14 8-71,1 0 111,-2 1 79,15-2-215,-11 1 196,25-5-307,-23 6 37,4-1 1,1 0-98,2-1-11,0-1 0,0 0-78,0 0 35,-5 1 0,0 0 101,9-3-51,-7 3 1,0 1-62,7-3 33,-7 4 0,0 0-57,8 0-88,11-3-41,2 6-206,-13 1 227,-8 3 0,-1 1-399,8-2 343,-9 3 1,0 0-270,6 0 32,13-1 161,-4 2-114,-11-1 131,27 0 182,-29 1-8,12-1 21,-15 1 28,-1-1 92,-1 1-162,-2-1 250,-1 0 10,-1-1-90,10 1 112,-11 0-106,18-1 18,-20 3-201,17-1 212,-17 1-154,8 0-122,-9 0 17,0 0 53,0 0 12,10 0 96,-8 0-35,18 0-58,-17 0 209,20 0-180,-20 9-555,9-6 519,0 6-281,-10-1-266,20-1 380,-19 2-287,17 5 1,-19-8 115,7 7 243,-4 0-394,-8-3 176,16 7 110,-18-6-309,18 8 356,-17-8-211,10 4 93,-8-6 345,1 3-72,0-1 110,12 5 22,-9-1 4,21 8 35,-22-8-163,19 7 139,-22-9-263,9 4 111,-12-7-502,0 1 24,-2-1 576,6 4 1,-7-4 0,3 4 0</inkml:trace>
  <inkml:trace contextRef="#ctx0" brushRef="#br0" timeOffset="68936">17173 1842 21840,'-6'-2'-1310,"1"1"1353,3 13-2031,20-9 2268,-14 20-2241,30-21 2599,-30 19-1935,29-18 1148,-18 18-1242,18-12 1132,-9 9 277,13 2-675,-11-5 1684,9 5-1880,-12-6 1667,-2 1-1837,-2 0 1537,1 6-1570,-6-4 690,0 13-867,-9-11 256,-2 16 229,-3-10 273,-26 9 1391,20-5-782,-46 3 1310,27 6-1209,-12-5 0,-3 0 0,13-7 1,0 2-1,-10 10 0,-1-1 0</inkml:trace>
  <inkml:trace contextRef="#ctx0" brushRef="#br0" timeOffset="72620">15998 4502 21930,'-25'0'90,"2"0"-180,2 0 90,4 0 0,1 9 613,3-6-309,-1 6-136,0-1 365,-1-7-291,-1 12-73,-7-6 388,3 2 53,-6 2-361,5-3 99,-1 2-12,-2 1-203,-15 8 199,7-4-113,2-1 1,-1 1-157,-9 2-28,3-1 1,-1-1-24,-10 4-46,15-7 1,-3 1 107,-2 1 0,-1-1-73,8-1 0,-1-1-6,-25 9 1,-1 0 71,23-8 0,-1 1-46,-26 9 1,0 0-27,25-9 1,1 1 0,-11 4 1,-6 2 0,6-2-34,10-3 0,0 0 87,-7 2 1,-5 2 0,7-2-83,-17 9 100,10-7 0,1 0 17,-7 3-52,10-5 1,0 0-102,-8 2 97,20-7 1,-1 0-120,-1 0 1,1-1-27,-20 6 104,6-1 1,-1-1-88,-10 4 30,8-3 0,0 0-167,-10 2 349,2-1 1,0 0-256,-1 0 84,10-4 0,2 0-61,8-3-108,-10 1 61,27-6-152,1-2-71,13-2 268,4-1 0,4 0 1,0 0-1</inkml:trace>
  <inkml:trace contextRef="#ctx0" brushRef="#br0" timeOffset="73134">13447 5114 21930,'-15'0'-90,"4"0"90,-1 14-402,2-10 1375,-10 22-1568,3-4 457,-5 3 0,0 3-113,-2 12 32,0-8 0,1-2-219,3 0 15,-6 17 55,16-21-994,0 15 577,9-19-438,1 6 5,22 0-177,8-9 954,0-3 0,3 0-459,20 0 905,-13-2 0,1-1 0,11 3 1,-18-7-1,1 1 0</inkml:trace>
  <inkml:trace contextRef="#ctx0" brushRef="#br0" timeOffset="86020">12483 6806 20671,'37'2'-374,"0"0"517,3 0-132,1-2 46,3 1 83,1-1-73,1 0-106,-1 0 39,0 0 206,1 0-91,-12-5 0,0 0 266,20 2-273,-20-3 0,0 1 208,17 5-316,0-10 378,1 8-299,-15-3 1,1 0 182,21 1-235,-9 3 0,0 1-409,11-5 389,-9 3 1,1 1-244,10-2 289,-22 0 1,0 0-262,19-3 236,1-1-66,2 0 109,-16 1 0,0-1 55,-10 2 1,0 0-34,26-5 1,1 0 36,-25 3 1,0 1-28,5-2 1,3 0-1,-3 1-67,-2 0 1,-1-1 93,13-2 0,1 0-56,4-2 0,-2 1 4,-13 2 0,1 0-9,5-1 1,4-1-1,-4 1-13,-6 0 0,0 0-14,3 0 0,5-2 0,-6 1 61,-5 1 1,0 1-79,9-5 1,5-1 0,-6 2 42,-10 4 0,-2-1 14,7-2 0,3-2 0,-6 3 72,13-3-97,-19 4 0,-2 1 76,7-1-189,-1-1 151,-4 2-107,-3 0 40,-3 2-7,-1 1-206,-3 0 66,-3 2-367,-2-1 450,2 3 1,-6-1-1,3 0 1</inkml:trace>
  <inkml:trace contextRef="#ctx0" brushRef="#br0" timeOffset="86370">16025 5987 22470,'-4'-4'-6294,"1"1"4052,1 1 1571,1 0-828,-1 0 837,2 0 461,0 0 51,20 1 316,2 1 1350,23 0 100,-11 0-179,0 14-205,-9-10 317,-2 24-1686,-1-24 1514,3 38-3492,-7-23 569,-4 40-499,-9-23 1143,-3-1 1,-4 1 196,-22 14 205,23-17 1,-4 2 667,-26 6 1,-3-1 0,21-8-1,0 0 1,-17 10 0,-1 1-1</inkml:trace>
  <inkml:trace contextRef="#ctx0" brushRef="#br0" timeOffset="87516">16888 5369 23639,'-12'-16'-6550,"-2"0"4544,5 6 780,-4 1 1345,7 6 128,-1 15 451,7 12-1098,0 10-1107,0 22 1683,17-16-349,-15-2 0,0 0 133,15 7-930,-10-6 0,-2-1-515,-2 4-179,17 12 461,-18-23 445,6 0-203,-8-7 1080,0-2 1,0-4 0,0-2 0</inkml:trace>
  <inkml:trace contextRef="#ctx0" brushRef="#br0" timeOffset="87636">16748 5864 22290,'0'-29'-6296,"0"6"4168,20 0 3864,-15 5-1012,28 4 0,8 3 430,-4-8-1003,17 4 1,4 2-1,-24 7 1,-2 0-1,12-2 1,0 0-1</inkml:trace>
  <inkml:trace contextRef="#ctx0" brushRef="#br0" timeOffset="88033">17678 5693 22920,'16'21'-7206,"-12"14"4800,11-19 1667,-15 20 273,0-6 155,0 6-271,0 4-394,0 3-1609,-26 5 2844,20 3 0,-19-25 0,-5 0 0,-6 26 0</inkml:trace>
  <inkml:trace contextRef="#ctx0" brushRef="#br0" timeOffset="88704">18583 5088 23459,'-4'-1'-1353,"-1"0"1203,2 1 526,1 37-2406,1-11 1252,1 14 1,0 4-366,0 8 631,8-14 1,1-1-1519,-5 19 630,12 2-512,-16-2 405,0 0 1287,0-2 285,0-2-288,0-16 1,0-1 122,0 16 181,0-11 1,0-2-210,0-1 490,-16 4 290,12-22-231,-25-8 2001,15-6-30,-12-21-2008,0-12-287,12-10-295,5 1 0,3-1-137,4-6 38,10-1 0,1 1 276,-3 1-752,21 9 1,5 1-16,-8 1 1314,11 10 0,3 4 1685,1 7-894,5 2 0,0 7 610,1 25-1569,-2-11 1,-2 4 217,-6 24-988,-11-15 0,-2-1-1014,-1 3 468,0 9-1069,-16-10-352,0-4-783,-21-7 2656,12-25-1789,-11-14 1184,15-12 1278,0-1 0,21 6 0,6-1 0</inkml:trace>
  <inkml:trace contextRef="#ctx0" brushRef="#br0" timeOffset="89083">19522 5430 23009,'-33'28'443,"-16"-3"852,30-4-2111,-32 9 1310,19-6-528,8 1 0,2 1-408,5 0-71,-1 22-357,18-29-837,24 10-517,7-16 1589,31 1-240,-13-10 633,15-1 475,-26-18 974,8 12-97,-11-27 672,-11 7 411,0-19-1614,-16 4-792,-3-5-1011,-5 17-297,0-1-1063,-17 11 959,12 2-651,-12 24 2708,17 8-1467,0 15 541,23 3-861,-17-7-10,39 1 637,-39 1 730,40-4 1,-27-3-1,21-2 1</inkml:trace>
  <inkml:trace contextRef="#ctx0" brushRef="#br0" timeOffset="89288">19473 4663 21121,'37'-2'332,"0"1"-270,2 1-71,-2 20-679,6 11 1,-22 13 0,2 5 0</inkml:trace>
  <inkml:trace contextRef="#ctx0" brushRef="#br0" timeOffset="90904">20627 5326 22110,'-30'0'-90,"12"16"134,-5-11 764,21 36-3289,-21-19 2641,14 24-1270,-7-7 616,9 3-785,3 18-106,4-16-228,0 11-168,21-13 1276,8-13-758,25 4 1505,-11-22 462,17-2 543,-25-9 408,19-18 754,-28-5-850,3-13 411,-15-13-1550,-7 15-537,-2-25-940,-5 22-1137,-23-22-849,1 29-76,-5-8 131,-4 20 2745,28 2 0,-23 5 1,11 2-1</inkml:trace>
  <inkml:trace contextRef="#ctx0" brushRef="#br0" timeOffset="91238">21193 5397 21660,'0'38'-6295,"0"-5"4166,0 4 1065,0-7 425,0 3 304,13 28-425,-10-22 691,3-4 1,1-2-1652,0-6 2282,-5 11 152,5-23-667,-7 1-47,0-35 0,0-36 39,0-4-292,9 5 0,2 0 376,-7-8-60,14 19 1,0 1-175,-14-14 449,30 2 0,-18 5 0,15 3 0</inkml:trace>
  <inkml:trace contextRef="#ctx0" brushRef="#br0" timeOffset="91699">22478 5331 23279,'0'-13'-5486,"0"1"3178,0 2 1334,-17 2 1600,12 3-1604,-30 1 2170,9 3-208,-8 1-984,10 20 1707,-7-15 207,27 33-1680,-28-12 806,29 9-666,-11 10-1033,14-18-931,0 3 84,27-10 142,-20-5-1203,47-2 3572,-33-7-1721,28-2 1976,-15-4-144,17 0 480,-17-17 402,15-3-584,-34-20-1131,1 1-1828,-40 1-390,-13 17 1884,-14 7 0,-6 14 0,11 0 0</inkml:trace>
  <inkml:trace contextRef="#ctx0" brushRef="#br0" timeOffset="91833">22175 5991 22560,'46'10'-611,"-10"-5"0,1-2 587,20 1 81,-5-13 0,1-3-130,10 7 229,-22-16 1,0-3 0,17 5 0,-29-1 0,0 0-1</inkml:trace>
  <inkml:trace contextRef="#ctx0" brushRef="#br0" timeOffset="92434">23442 4643 22920,'-13'19'-1513,"2"-1"457,11 41-1472,0-13 1769,0-13 1,0 1-253,0 21 288,0 5 182,20 0-486,-10-17 0,1 0 155,0-10 0,1 0 50,5 20 0,0 0 216,2 5 6,-1-12 0,-1-2-584,1 1 391,-6-8 1,-3-3 123,-7-5 1267,5 7-84,-27-30 2425,-11-1-278,4-25-1765,-7 9 0,1-3 730,7-25-1238,-2 20 1,-2-1 556,-7-28-1129,20 10 103,3 6 1,2-1-2792,10-4 899,13-18 1659,21 28 1203,11-4 962,10 17-286,-9 3 795,3 6-1148,-12 3 1,1 2 1037,19 14-1635,-9-4 1,-1 1 152,6 8-1211,-12 6 0,-1 0-1047,0-7 87,6 27-410,-21-23 672,-6-3-137,-3-2 1048,-7 0-1545,-19-8 2882,-5-23-1345,-21 8 398,7-52-1098,11 32 156,12-11 0,4-4 302,4-4 55,-1 6 1,2 1 421,15-5-223,-12-9 0,33 24 0,-11 4 1</inkml:trace>
  <inkml:trace contextRef="#ctx0" brushRef="#br0" timeOffset="92799">24478 5212 23009,'-39'-15'-3139,"4"2"2363,5 13 1800,15 19-898,3 4-397,12 10-1209,0-2 526,26-9-411,5 7 547,16-15 1019,10 13-1078,-20-24 1009,20 7 116,-25-24 2093,3 11-456,-15-44-907,-6 25 749,-6-40-2352,-4 28 249,-23-19-1743,15 25 378,-34-11-477,22 27 827,-6 20 2775,11 19-3484,32 28 42,3-14 1978,2 0 1,14-15 0,-13-2 0</inkml:trace>
  <inkml:trace contextRef="#ctx0" brushRef="#br0" timeOffset="93002">24242 4206 22650,'17'-23'-1211,"-12"4"-1432,33 10 4552,-12 4-1209,18 21-2177,-18 18 1166,-9-1 0,-4 4 0,-11-3 1,-1 1-1,4 5 0,1 1 1</inkml:trace>
  <inkml:trace contextRef="#ctx0" brushRef="#br0" timeOffset="93400">25142 5133 22650,'-7'21'-3819,"23"8"-199,-11 15 2635,36-1 1356,-14 3-549,12-13 1022,-13-7 1,1-4-49,6-5-744,22 11 434,-23-25 1866,8 8-630,-15-11 272,-1-23 224,-2 3-1815,-7-10 1,-2-2-183,7-13-534,-6 2 0,-2-2-444,-2-12 143,-5 19 1,-1-1 757,-2-14 0,-1 3 0,-1 2 0</inkml:trace>
  <inkml:trace contextRef="#ctx0" brushRef="#br0" timeOffset="93706">25977 5254 23189,'30'16'-3139,"-2"-3"2408,2-7 1253,6-3 255,-7-3 27,12-17 537,-19-3-905,9-21-873,-20 9 565,2-1-120,-11 10-978,0-1-333,-2 1-473,-22-7-785,17 8 287,-34-2 1636,16 12 524,-16 6 802,5 21 1387,15 12-993,8 9-416,11 20-406,19-20-553,-6-5 0,3-1-1455,25 5 539,-11-10 1,1-1 1076,10-1 1,13-4-1,-16-12 1</inkml:trace>
  <inkml:trace contextRef="#ctx0" brushRef="#br0" timeOffset="93954">25943 4620 23459,'0'-22'-6205,"0"2"4076,22 4 4794,-17 3-2643,37 0 1789,-14 5-608,21 2-558,-9 4-674,7 2 1625,-22 16-1198,19-12-1164,-23 29-1308,7-28 1573,-8 23 1,-7-17 0,2 11 0</inkml:trace>
  <inkml:trace contextRef="#ctx0" brushRef="#br0" timeOffset="94116">26380 4179 23099,'18'-17'-108,"15"3"2080,-2 8-1726,7 3-362,21 22-1273,-24-14 281,-10 17 1,-1 4 694,11-1 1,2 31 0,0-9 0</inkml:trace>
  <inkml:trace contextRef="#ctx0" brushRef="#br0" timeOffset="94483">27442 4220 25078,'-18'-41'-9034,"2"6"6218,5 8 1122,1 7 1032,4 7 228,1 6 644,3 22 390,0 44-2122,2-2 1864,0 2 1,0 1-35,-1-25 0,2 0-16,6 13 1,2-1-162,-5 19 399,12-1-1210,-16-6-633,6-20 1,2 0-697,6 16 1866,-2-22 0,0-2 0,7 6 0,-3-4 0</inkml:trace>
  <inkml:trace contextRef="#ctx0" brushRef="#br0" timeOffset="94734">27917 4589 24718,'-23'-13'-3871,"17"1"-640,-44 4 6289,14 3-624,-14 4-453,18 12 1,1 2 769,-8-6-1004,8 23 1,2 4-698,-3-8 586,12 20 1,4 4 817,5-4-1812,18-2 1,3-1-1897,-3-6 563,31-8 1,8-4-710,-6-1 2553,17-9 1,6-5 0,-27-6 0,-1-1 0,12-1 0,1-1 0</inkml:trace>
  <inkml:trace contextRef="#ctx0" brushRef="#br0" timeOffset="94966">28427 4255 24898,'-17'-24'-7323,"12"5"4373,-23 5 3737,25 6-2430,-8 29 2670,11-1-1205,0 13 0,0 3-88,0 14-610,7-14 1,3 3 850,0 6 1,1-1-59,-1-9 1,1 1-646,14 23 0,-1 0 558,-15-24 0,0-2-1660,17 21 1,1-1 203,-4 3 1486,-9-21 1,0-1 0,-1 6 0,-1-1 0</inkml:trace>
  <inkml:trace contextRef="#ctx0" brushRef="#br0" timeOffset="95749">29053 4678 23909,'-13'-5'-2961,"-7"2"3141,-15 18 1876,6-11-1485,1 32-1008,12-31 1210,1 40-1738,7-25 71,-4 20 701,10 0-998,-5-12-623,26 13-692,-15-22 601,34 1 324,-9-13 2073,9-3 178,13-23 1123,-21 14-736,-6-19 1,-2-5 44,1 7 128,-8-10 1,-3-2 342,0-1-1206,-7-2 1,-3 1-1371,3 1-387,-5-22-819,0 40 104,-17 2 936,13 27 691,-12 48 350,16-4-174,8-11 0,0 1-202,-4 16-5,10-14 1,2 0-167,-8-12 1,0 1-714,6 24 0,1 0 466,-7-28 1,0 0 716,5 9 0,-3 0 0,-7 9 1,8-2-1</inkml:trace>
  <inkml:trace contextRef="#ctx0" brushRef="#br0" timeOffset="96266">29442 5168 22740,'9'-19'-2593,"4"1"2364,4-1 727,13-11-258,-6 5 96,17-22-309,-18 17 1,9-24-299,-16 21 325,-1-11 79,-3 0-712,-9 12-607,3-18-195,-6 27-99,0-5 82,0 17 432,0 22 76,0 32 268,0 3 332,8 6 1,1 1-267,-4-3 255,12-10 1,0-2-336,-12-4 385,33-5 393,-10 0-217,8-15 786,10-1 500,-21-13 626,15-23 681,-18 17-1348,-7-22 0,-2-5-105,0 7-128,-2-32 48,-7 7-1368,-3 13-619,0-18-659,-1 28-484,0-3 710,0 36 711,0 30-176,20 7-11,-9-4 0,2-1-520,24 4 745,-14-7 1,-1-2-282,9 2 385,8 6-1,-9-21 334,0-8 536,1 0 0,-1-10 0,-2 4 0</inkml:trace>
  <inkml:trace contextRef="#ctx0" brushRef="#br0" timeOffset="96584">30497 4810 24089,'-17'-26'-7181,"13"2"4654,-26 0 2475,26 9-1056,-20 3 1958,21 24-723,-7 11 623,10 21-2436,0-6 2155,21 12-752,-16-22 101,40 14 774,-31-29-1095,20 4 940,-19-17 421,-8-18 136,-1-6-394,-6-20 111,0 0-437,0 6-403,0 10-74,17 32 147,5 16-2861,22 29 879,-8-8 1941,-12-14 1,-1-1 0,4 5-1,6 6 1</inkml:trace>
  <inkml:trace contextRef="#ctx0" brushRef="#br0" timeOffset="96833">30368 3911 26517,'23'-43'-2074,"15"4"2661,-33 8-2511,34 3 3157,-14 14 12,17 3-410,-18 26-1817,4-11 444,-21 60-1460,6-28-911,-9 20 1,-3 4 2908,0-24 1,-2 0-1,-8 16 1,-5 0-1,1-13 1,-1 0-1</inkml:trace>
  <inkml:trace contextRef="#ctx0" brushRef="#br0" timeOffset="96966">31218 5179 27777,'10'7'-1960,"-4"-2"0,-3 0 1,-3-3-1</inkml:trace>
  <inkml:trace contextRef="#ctx0" brushRef="#br0" timeOffset="156553">2307 9492 22020,'-12'-39'-6831,"4"-15"5101,0 13 1056,5-11 750,-2 18 1068,2-23-1086,2 22 267,1-22-1857,0 36 2026,0-4-307,0 16 265,0 16-312,0 12 103,0 28-46,0-3-216,0-3 0,0 0 44,0 19 20,0-20 0,0 3-90,0 3 0,0 0-52,0-10 0,0 0-279,-7 24 1,0-1 110,5-25 0,0-1-453,-4 21 0,-2-2 376,-2 4-171,3-9 1,-3-1 745,-12-7 773,-13 13 56,12-40 1140,-22-3-241,18-27-1294,-10 14 952,5-49-2078,8 31 406,9-9 1,2-3-1574,1 3-18,5-9-807,6 17 419,1 0 1451,0 4-785,19-7 2994,5 9 481,27-8 170,-7 14-331,8 2-621,-7 6-906,6 3 1,5 0 0,4 0-1</inkml:trace>
  <inkml:trace contextRef="#ctx0" brushRef="#br0" timeOffset="156751">3007 9633 23459,'-15'11'1093,"11"8"-4686,-11 18 2516,15 5-744,0-6 607,0 7 437,0 2 127,0 6-373,0-14 0,0 0-1903,0 20 2797,8-12 0,0-1 0,-4 3 0,11 12 0</inkml:trace>
  <inkml:trace contextRef="#ctx0" brushRef="#br0" timeOffset="156916">2787 9394 23189,'-4'-13'-9831,"2"2"5996,23 7 4162,-15 22 1,41-12 0,-17 15 0</inkml:trace>
  <inkml:trace contextRef="#ctx0" brushRef="#br0" timeOffset="157268">3468 9869 21390,'3'20'-7038,"0"1"4561,-3 1 1831,1 2 137,-1 0 248,0 17 76,0-11 135,0 23-1546,0-25 1872,0 15 82,0-22-161,0 2-227,0-10-60,0-24 90,13-19 830,-9-13-681,9-16 97,-6 21 1,0-1 110,8-22-17,-3 20 1,0 1-18,1 8 0,-1 2 520,4-12-31,11 2-487,-10 27 1534,13 32-1826,-11 3-349,3 20 1,-1 6-849,4 7 493,-2 4 1,0-1-909,0-2 1334,-2-11 1,1-2 0,5 0-1,11 9 1</inkml:trace>
  <inkml:trace contextRef="#ctx0" brushRef="#br0" timeOffset="157649">4237 9009 22110,'0'48'-5846,"0"-1"3898,0 18 1063,0-10 611,0-15 0,0 0-62,0 24-58,17 0 132,-15-31 0,1 1-787,15 10 1,-1 1 799,-14-12 0,-1 1 47,14 17 1,1-2-380,-3 3 325,0-17 1,0-2-457,-2-4 134,3 1 398,-9-22 443,6-3 1055,4-21 618,-1-15-356,15-22 106,-10 3-863,1 20 0,1 3 1158,-1-3-55,16 6 249,-21 36-2747,8 24-1181,-9 11 1039,-7-8 0,1 0-676,1 13-63,-6 1 0,-2 0 1177,2-4 1,-4-11 0,0-3 0,0-7 0</inkml:trace>
  <inkml:trace contextRef="#ctx0" brushRef="#br0" timeOffset="157833">4050 8488 24269,'-47'0'90,"2"23"1291,1 0-1286,15 11 1,2 4-914,7-10 0,0 3 637,2 7 0,0 6 0,3-3 1,4 1-1,3 1 0,-2 15 1,0 1-1</inkml:trace>
  <inkml:trace contextRef="#ctx0" brushRef="#br0" timeOffset="158420">5905 9395 23999,'0'-31'-6386,"0"0"4348,24 4 3805,-17 0-1171,26 10 0,7 1 1222,-9-5-1161,14 6 1,3 4 14,-2 3-244,14 3 1242,-25 5 17,-6 21-2838,-5-16 884,-12 45-2527,-4-26 20,-8 30 1923,-12-18 1,-1 1-518,7 24 1072,-15-24 0,-10 2 0,5-2 31,9-2 0,-1-2 694,-20 12 0,-3-2-309,19-15 0,1-1 1640,-19 23 143,8-8-876,4-1-876,5-16-1286,11-2 84,30-34 1085,13-11 12,-1-1 0,0-2 0,13-17 0,-1-3 0</inkml:trace>
  <inkml:trace contextRef="#ctx0" brushRef="#br0" timeOffset="158583">6207 9481 23009,'-29'-26'-5029,"-10"3"4214,35 3-1522,-26 2 3049,27 9-2252,-11 20 3101,39 20-2230,-19 16-384,29-8 0,5 1 860,-23-10 0,0 1-860,15 6 0,7 5 1,-4-4 1082,-4 2 0,-2-1 0,-1-4 0,1 2 0,-1-2 0,3 4 0,1 0 1</inkml:trace>
  <inkml:trace contextRef="#ctx0" brushRef="#br0" timeOffset="159149">7522 8731 25078,'-4'-24'-7462,"0"-3"5048,1 13 1225,0 19 2699,26 34-2531,-17 14 737,5-19 1,1 3-83,-1 10 0,-3 2-543,-6-11 1,0 2 908,8 6 0,3 4 1,-4-4 39,-7-5 0,-1 1 12,4 2 1,0 5 0,-1-5-603,-4-6 0,0-1 771,0 20 1,0-2 145,0 2 330,0 7-745,0-27-764,0-15 984,0-20-18,0-31-54,0-12-20,0-13-170,0 10 90,0-2 0,16 2 689,-12-7-532,26 18 1386,-17 6-714,13 19 1342,-14 26-2447,9-14 1454,-12 44-1462,16 0-927,-8 16 317,-2-18 1,1 0-2655,5 12 3266,-6-21 1,0-3 0,12 10-1,1-3 1</inkml:trace>
  <inkml:trace contextRef="#ctx0" brushRef="#br0" timeOffset="159366">8665 9012 25078,'-24'-7'-1763,"-13"2"1946,32 28-1986,-12-2 2258,3 25-1201,10-7 416,-7-5 0,0 1-205,9 21-252,-2-4 1,0 1-990,4 12 519,0-22 1,0 1-55,0 0 0,0-1 973,0 21 1,6-24-1,5-2 1,10 10-1</inkml:trace>
  <inkml:trace contextRef="#ctx0" brushRef="#br0" timeOffset="159500">8295 9625 24269,'-5'-33'-7636,"4"3"5795,-5 0 190,33 3 3489,-3-1-1152,29 2-393,-14 6 1,1 0 22,-8 6 1,3 0-232,6-2 1,4-1-1,-3 1 1,-3 2-1,0 1 1,11-4-1,1-1 1</inkml:trace>
  <inkml:trace contextRef="#ctx0" brushRef="#br0" timeOffset="160038">9178 8990 24089,'-24'-12'-3288,"5"2"2682,2 2 185,13 23-175,-13 33 355,17 3-318,8 0 0,1 1-376,-4 9-25,10-7 0,2 1-318,0 9 699,-3-4 1,2 0-675,10-4 676,-13-9 0,-2-3-571,0-16 141,1 3 276,-7-23 361,3-3 1246,-3-5 1021,0-23-1016,-2 18 744,4-47-969,-1 26 516,4-27-568,-2 20 1,1 0 423,5-17-920,0 9 1,0 2-1035,3-2 1248,5-2-248,-8 29 1333,-1 2-209,2 10 185,-2-3 498,2 22-2464,0-12 956,9 54-1867,-4-30 835,-2 11 0,0 3-1534,7 4 181,5 12-125,4-7-623,-7-17 2741,20 10-835,-20-31 2287,21-1 111,-22-13 51,2-20 0,-1-7 840,-2-1-1062,-1-12 1,-2-3 191,-4 4-367,5-20-657,-11 30-507,-1-4-322,-5 23-1065,2 2 1404,-3 23-1952,9 9 418,-4 11-1677,12 19 560,-6-17 175,-2-5 0,0 1 2110,3 2 1,5 10 0,-7-19 0</inkml:trace>
  <inkml:trace contextRef="#ctx0" brushRef="#br0" timeOffset="160216">10015 8948 26697,'-16'-31'-8697,"-3"-1"6049,8 11-174,-1 2-1571,9 33 4237,1 18 1,22 18 0,6 9 0</inkml:trace>
  <inkml:trace contextRef="#ctx0" brushRef="#br0" timeOffset="160352">10310 10528 25258,'-20'7'725,"15"-2"1,-15-3 0</inkml:trace>
  <inkml:trace contextRef="#ctx0" brushRef="#br0" timeOffset="161399">11357 9686 22920,'22'-47'-2845,"16"0"3273,-33 6-2021,40-5 1983,-27 9 1,0-2-319,5 8 0,1-2-4,8-24 1,-2-3-116,-13 23 1,-1 0-352,5-11 0,-2-2 464,-4-2 1,-3 1-281,-3 13 0,-2-2 372,1-26 1,-2 1-673,-4 28 0,-1 0 29,1-19 0,-4 1-773,-16 0 498,9 16 1,-5 5-684,-21 12 1291,14 23 1449,-4 27-1020,16 16 1,4 6-213,-2-11 0,-1 0 89,2 18 0,1 2-118,5-11 1,0 1 278,0 1 1,0 1 59,0 0 0,0 2-561,5-6 0,2 2 0,-2-2-707,-3 5 0,1 2 575,6 1 0,4 3 1,0-5-78,0-8 0,1-3 82,1 1 1,2 3 0,1-6 19,3-8 1,1-3 91,-1 7 1,1-4-342,9-1 533,0-12 276,1-9 514,13-29 2031,-13-4-1684,-6-9 0,-1-5 600,0-16-1177,-7 3 1,-2-1 569,-1-10-780,-8 21 1,-1 2-364,-3-11-870,-1 8-1341,-2 6 545,0 3 545,0 33 453,0 14 5,0 24 436,9-6 1,2 1-634,-6 10 565,11-6 0,4-2-251,4 4 398,-3-11 1,2-4 58,15-8 341,-6-1 1,-1-7 804,1-25 1272,27-9 572,-36-16-1453,5-7 286,-14 11-703,-3-3-160,-3 3-1097,-2 2-379,-4 4-1532,0 5-19,-2-1 1250,0 33-17,0 12 185,0 23 202,17 6-455,-12-10 465,28 2-957,-7 16-41,9-16 777,-6-9 0,1-3 118,12-2 917,15-3 0,-11-15 0,2-7 0</inkml:trace>
  <inkml:trace contextRef="#ctx0" brushRef="#br0" timeOffset="161683">13183 9415 24089,'0'-30'-5486,"0"10"3717,-17 0 728,-1 14 1985,-3 23 737,-2 13-974,21 13-967,-2-10 1,-1 0-1090,5 12 1462,-2-6 1,4-1-128,21 4-202,-10-10 1,1-2-1375,14-2-107,16 1 1179,-14-20 1389,11-5 274,7-25 1059,-22 16-1311,-10-27 1,-3-5 373,3 5-666,-11-4 0,-2-2-519,2-10-420,-5-1-709,0 2-525,-22-15-1983,-3 20 1608,2 13 0,1 1 362,-3 6 1547,-5 2 0,28 16 1,-10 4-1</inkml:trace>
  <inkml:trace contextRef="#ctx0" brushRef="#br0" timeOffset="162069">13777 9460 24629,'0'0'-6296,"0"12"4167,0 20 1065,0 3 426,0 12 212,0-11 122,0 25 76,14-29-2266,-10 13 2241,22-28 235,-15 1-399,10-14 1689,1-43-105,-6 11-460,-3-14 0,-1-3 324,3-6-27,-1 6 0,-1 0 0,3-6-860,-3 15 0,1 1 1004,1 3-1669,2-1 565,-1 23 1169,-7 5 211,9 21-1811,-12-12-423,5 26 1,-3 8-1001,0-10 770,-1 7 1,0 2-1123,-3-3-189,-1 1 1824,-1 9 1,0-13-1,-1 6 1</inkml:trace>
  <inkml:trace contextRef="#ctx0" brushRef="#br0" timeOffset="162287">13048 8995 24269,'0'-43'-5756,"28"1"6890,-4 4-721,27 2 1059,-9 4-944,-8 15 1,0 1 565,17-5-689,-8 11 0,-1 2-154,1 4-254,-4 23 0,-2 6-1712,-4 1 1407,-5 15 1,-5 2-1,-6-1 1,1 14-1</inkml:trace>
  <inkml:trace contextRef="#ctx0" brushRef="#br0" timeOffset="162453">14103 8474 24089,'2'-23'-5992,"2"3"4395,-1 5 604,4 6 954,0 2-130,3 5 424,1 0 1,1 2-1,1 0 1</inkml:trace>
  <inkml:trace contextRef="#ctx0" brushRef="#br0" timeOffset="163216">16270 9323 25078,'0'-46'-5846,"21"-13"5502,2 7 438,2-9-94,7 14 85,-24 13 0,-2-2-530,10-18 255,-9 4 0,-3 0-1447,-4 2 1547,0 10 0,0 4-489,0 13-223,-19 4 174,0 43 536,0 0 1,-1 4 21,4 4 0,3 4-293,-1 5 1,1 4 0,0-3 245,0 1 1,1 3-160,0 7 1,-1 7 0,2-4 317,0-4 0,2-1 0,1-7 1,0 2-1,1-3 0,-1 2 0,1 1 1</inkml:trace>
  <inkml:trace contextRef="#ctx0" brushRef="#br0" timeOffset="163323">16040 10052 24808,'29'-24'-112,"1"-1"1,20-17-321,-22 22 0,0 0-821,22-13 1329,4 0 1,-24 15-1,1 1 1,0 0-1,0-1 1</inkml:trace>
  <inkml:trace contextRef="#ctx0" brushRef="#br0" timeOffset="163966">17467 9511 24539,'-11'-20'-8507,"1"5"6051,6 6 805,2 29 2053,24 28-1230,-16 16 686,4-24 0,2 2 79,-4 13 0,-2 0-810,-4-12 0,0 3 1013,2 3 0,2 5 1,-2-5 28,-4-6 1,0 0 179,0 21 1,0-2-295,0-2 395,0-24 0,0-4 34,0 1 4,-20-9 993,16-8-665,-29-7 1402,13-5-505,-16-35-1671,4 4-541,11-14 0,3-6 27,8 14 1,1 1 127,-4-15 0,3-5-229,7 9 0,1-3 1,1 2 242,-2-9 0,3-3-315,7-7 1,5-7 0,-3 6-223,-8 6 1,5 1 1084,15-2 1,10-4 0,-5 7 255,-11 11 0,2 3 439,17-10 0,5 5 106,-8 16 0,0 6 908,12-6-692,-8 16 1,-1 4 765,-2 6-91,12 24-1740,-31 13-1606,1 29 44,-14-7-47,0 3-282,-22-2 518,-2-16-1199,3-12 1,-2-2 2365,-10-4 0,13-3 0,9-13 1</inkml:trace>
  <inkml:trace contextRef="#ctx0" brushRef="#br0" timeOffset="164332">18292 8742 22380,'14'19'-6199,"-2"-14"7238,-8 43-2269,0-22 60,-3 30 703,1-8 175,-1 5 199,-1-14 0,0 1-1497,0 22 1701,0-12 1,0-1-896,0 6 874,0-14 1,0-1 270,0 2-303,0 4 77,0-23-191,0-6-849,14-7 849,-2-5 395,17-23 1552,-9-12-1365,0-7 1,1-3 400,2-16-465,0 12 1,0 2 610,-1 3 126,10-13-431,-14 31-168,2 2-914,-8 14 1588,-1 5-604,-2 17-1905,6 12-331,-5 10 791,0-5 0,0-1-884,5 14 27,-1-6 1,1 0-1727,8 6 2840,-7-17 1,1-2 0,14 5-1,2-3 1</inkml:trace>
  <inkml:trace contextRef="#ctx0" brushRef="#br0" timeOffset="164668">19335 9264 23639,'-39'-14'-2750,"3"7"2871,0 0-71,18 31 31,-10 10 3,25 15-627,-7-12 1,-1 1-61,9 13-192,8-5 0,2 0-354,-3 9 283,14-21 0,4 0-573,8 22-352,10-20 1357,-14-12 0,0-2 492,3-8 500,17-2 721,-23-10 701,10-17 996,-18-7-1256,8-30-476,-16 16-991,2-18-178,-9 30-810,-1-10-418,0 16-610,-17-1-773,12 8 218,-13 1 1506,5 0-574,10-2-143,-22 3 1514,22-4 0,-8 5 1,11-2-1</inkml:trace>
  <inkml:trace contextRef="#ctx0" brushRef="#br0" timeOffset="165219">19218 9514 20941,'46'-15'2551,"-15"-13"-2199,11 18 0,3 1-354,0-17 98,-9 9 0,-1 0 352,1-2-279,5-7-10,-22 8 158,-9-1-1375,-4 2-75,-6-9-767,0 8-213,-20-7-289,-7 13 1189,-27 2 677,11 7 432,-4 2 858,14 19 663,0-13 443,4 38-606,-6-1 380,19 13-1719,5-10 1,1 6-1,8-5-706,15-11 0,3 0-471,-9 32 1,5-4-108,13-36 0,3-4-1412,15 23 2410,4-7 0,6-8 0,3-4 0</inkml:trace>
  <inkml:trace contextRef="#ctx0" brushRef="#br0" timeOffset="165657">20008 9422 23729,'-19'-11'-3972,"14"2"-247,-14 22 6911,19 16-4128,0 15 873,6 7 1,4 3 3,-2-22 1,2 1 245,0 10 0,2 4 0,-1-5-734,-3-9 0,1-1 522,5 17 0,0-1 510,-2 2-705,-1-16 0,-1-3 72,1-4-30,-5 0 746,-6-19 433,0-19-4,-25 8 1389,19-33-1902,-22 17 1,-4-2 931,9-30-901,-3 19 0,0 1 142,-4-24-414,2-5-160,15 29 1,1-4 161,1-17 0,1-2-663,1 14 1,0-3 974,5-3 1,1-6-1,1 6-425,-3 4 0,3 2 710,12-24 0,8 3 60,-1 29 1,3 2 456,3-7 0,5 4 278,5 11 1,0 5 1594,4-4-81,22 4-304,-29 15-331,5 26-1671,-23 10-938,-6 6 1,-2 2-714,-4 16 619,-8-16 0,-4-2-845,-10-6 1434,-17 11 0,6-31 0,2 0 0</inkml:trace>
  <inkml:trace contextRef="#ctx0" brushRef="#br0" timeOffset="165832">20322 8185 22920,'0'19'-6386,"-25"2"8771,19 30-4112,-35 0 1631,29-6 0,5 4-867,-4-10 1,1 0 854,1 16 0,3 0 1,5-15-1,2-2 1,-1 2-1,0-1 1</inkml:trace>
  <inkml:trace contextRef="#ctx0" brushRef="#br0" timeOffset="166083">21420 8835 25258,'-25'-16'-4384,"-11"3"4162,12 7 406,-15 22 1970,14 3-2039,-2 18 0,5 6-650,14 8 121,-8 4 1,1 0-855,15 4 388,0-11 0,0 1-681,0 6 350,-1-12 0,2-1-1898,14 3 2633,-11 6 1,11-23-1,-15-6 1</inkml:trace>
  <inkml:trace contextRef="#ctx0" brushRef="#br0" timeOffset="166525">20908 9265 23999,'-10'-39'-8459,"-7"1"5358,15-10 2437,-7 15-472,37-12 2271,-21 25-803,53 3 1129,-30 12-1514,31 4 1556,-7 1-852,-12 7 1,1 2-150,-8 2 1,1 2 229,24 7 1,0 2-864,-23-4 1,-1 0 231,21 4 1,0-3-753,4-3 549,-24 0 1,-1 0 886,17-5-963,-20 4 817,5-7-287,-27-29-254,-41 1-462,21-17-139,-28 27 0,-2 2 815,19-15-1270,-41 20 1366,35-7-191,-12 30 597,26 11-905,4 6 1,3 3-85,5 17 127,8-10 0,6-3-1859,21-1 1950,-4-11 0,3-2-1285,22-1 1038,1 1-1260,-18-21 2036,0-5 548,-5-4 535,9-18 1252,-16 14-920,3-52-1310,-18 32-795,-8-10 0,-3-3-458,3 3-538,-25-11-1431,16 18-238,-31 4 71,32 3 2225,-25 2 1,26 10-1,-11 0 1</inkml:trace>
  <inkml:trace contextRef="#ctx0" brushRef="#br0" timeOffset="166933">22508 9271 23279,'-44'-9'-1479,"2"3"1221,10 6 805,-12 0-183,14 17 540,-13 6-284,29 11-1407,0 26-270,14-25 319,12-2 0,1-1-1340,-7-4 1203,24-8 0,3-3-31,-11-5-526,41-1 653,-33-11 1614,5 0 492,-7-23 925,-16-5-29,10-26-881,-15 11-811,1-12-772,-1 25-487,-5-8-952,0 18 263,0 9 96,-1-4 645,1 13 1288,1-6-207,4 25-1393,0-13 1069,11 49-1333,-7-28-465,7 31-1469,0-3 1160,-2-14 1505,2 11 1,-5-20 0,-1-2 0</inkml:trace>
  <inkml:trace contextRef="#ctx0" brushRef="#br0" timeOffset="167249">22857 9365 24898,'2'-8'-3774,"3"2"4233,-2 6 325,4 0-170,-1 0-264,9 19-2167,-3-14 1597,5 31-2065,3-14 1680,-6 7-1315,11 0 242,-12-8-253,5-4 490,-9-5 1478,5-5-95,-6-7 2433,4-21-516,3-3 133,-1-1-879,12-13 502,-9 18-305,8-12 157,-13 15-1056,1 9 89,-6 8 112,0 0-160,-1 18-2105,3 10-664,-3 12-1445,5 20 335,-4-22 3028,1 11 0,-1-19 1,1-2-1</inkml:trace>
  <inkml:trace contextRef="#ctx0" brushRef="#br0" timeOffset="167418">23922 8278 27867,'0'-28'-6296,"-23"3"4103,18 10-481,-37 5 3347,14 6-1269,-12 30 761,8-5 0,0 4 0,9 6 0,0 2 0,-9 2 0,0 1 0</inkml:trace>
  <inkml:trace contextRef="#ctx0" brushRef="#br0" timeOffset="172069">6727 12328 25618,'-20'-3'-1251,"16"21"-1181,-28-13 3972,30 43-3474,-20-22 2386,20 28-1737,-18-6 1136,18 5-1358,-16 4 818,16 0-129,-12 1-1792,13-2 1193,-5-1 1166,4-20 1,1-1 0,0 14 0,-2 9 0</inkml:trace>
  <inkml:trace contextRef="#ctx0" brushRef="#br0" timeOffset="172233">6650 12047 23009,'0'-14'-7914,"0"2"8724,15 6 0,-11 3 0,10 3 0</inkml:trace>
  <inkml:trace contextRef="#ctx0" brushRef="#br0" timeOffset="172616">7338 12533 21570,'7'16'-8804,"0"3"6156,0 2 1201,0 3 811,3 4-29,0 3 310,4 20 171,-4-10-787,-3-5 1,0 0 1317,1 7-191,-2-8 1,-1 0 186,1 2-24,0 7 213,-3-22-222,0-5-153,-1-7-421,3-4 478,-3-20 339,7-21 259,-2-10-443,1 1 1,1-2 605,2-19-547,-2 19 1,2-5 0,-1 4-8,-3 11 0,1 0-68,8-27 0,0 6 245,-2 19-210,8 0 136,-10 28 893,7 30-1777,-8 1-146,3 20 0,-1 4-817,5 7-496,2 2 1,0 1 1614,6-3 1,-7-18 0,2-2 0,11 8 0</inkml:trace>
  <inkml:trace contextRef="#ctx0" brushRef="#br0" timeOffset="173016">8503 12369 23729,'0'-17'-6385,"-22"7"6258,-7 3 937,1 35 334,-20-5 441,31 27-2206,-21-9 918,14 5-945,12 3 1236,-8 0-582,17-1-818,-7 14-318,30-18-253,-6-12 1,2-4 353,27-3 166,4-3 658,16-16 949,-14-25 62,-4 3 1,-2-4 190,-17-1 0,-3-5-485,14-15 0,-3-3 460,-16 15 1,-5-3-543,-1-15 1,-4-7 0,-1 4-457,-2 6 1,-3 0 73,-9-11 0,-4-8 0,3 8-731,6 12 1,-3 1-166,-8 0 1,-5-3 0,1 5-570,5 7 0,-1 3 427,-7-11 0,-1 4-495,-2 9 863,9 24 1415,14 68-602,0 2-174,6-20 1,2 6 0,1-5 22,3-4 0,2 0-30,2 7 1,2 5-1,0-5-146,1-5 0,-1-2-537,2 13 1,1 0-1274,2-7 0,1-5 1737,-5-9 0,1-3 1,6 7-1,2-2 0,13 7 1</inkml:trace>
  <inkml:trace contextRef="#ctx0" brushRef="#br0" timeOffset="173383">9405 12616 25438,'1'0'90,"15"13"-3726,27-10 4333,4 9-915,-5-12 655,-1 0-62,19 0-3,-17 0-441,-6 2 1,-3-4 177,-6-15 1602,4-3-1177,-28-20-1413,-21 9-1155,12-2 1111,-25 13 0,-5 2-104,11-6 440,-10 6 1,1 3-367,17 6-483,-12 2 755,26 21 818,-9 10-147,35 6 1,9 2 527,0 13-1079,17-7 0,5-4-51,-2 2-583,-5-10 0,1-1-104,11 1 1273,-21-11 0,0-2 0,17 0 0,-1-2 1</inkml:trace>
  <inkml:trace contextRef="#ctx0" brushRef="#br0" timeOffset="173599">10118 12436 23909,'-14'-4'-1304,"3"1"894,35 1 1373,13 1-544,13 1-389,-11 6 1,-1 3-350,13 9 87,-17-10 0,2 3-127,1 10 0,0 1-940,21-3 123,-9 8 1,-1 2-1034,9 0 2020,-21-10 1,0 0 0,11 3 0,-1 0 0</inkml:trace>
  <inkml:trace contextRef="#ctx0" brushRef="#br0" timeOffset="173816">10730 12278 22560,'-13'21'-1926,"-1"-16"4458,-4 40-4421,1-23 1535,-3 30 1,0 6-1193,-1 1 558,2-4 0,1-1 822,6-3 0,1-3 0,2 1 0</inkml:trace>
  <inkml:trace contextRef="#ctx0" brushRef="#br0" timeOffset="174118">11522 12552 25618,'-18'0'-90,"2"0"-857,10-10 0,2 8 0,4-8 1</inkml:trace>
  <inkml:trace contextRef="#ctx0" brushRef="#br0" timeOffset="174783">12122 12467 21930,'7'41'-7313,"-1"2"5085,1 5 1839,-2 1 1,1 1-149,0 15 381,0-5 1,0-1-116,-3-8 294,-1-14 0,-1-3-1170,0-2 2020,-1 11-540,0-28-360,0 1 56,-17-12 1539,0-22-1798,-4-16-430,7 1 1,1-3 228,4 3 1,2-1-104,-7-23 1,1-1 295,5 17 1,1 0 200,1-15 1,2-3 258,4 15 0,0-2 0,0 2-1001,0-8 1,0-1 922,4-4 0,1-5 0,3 6 445,5 7 1,2 3 3,1 0 0,1-2 0,2 6 179,3 10 1,2 5 132,0-6 1,1 4 739,9 8 417,1 12 167,-3 5-248,11 23-1556,-15 16-822,-6-3 1,-2 4-1018,-6 27 499,-6-29 1,-2 0-749,-3 14-465,-3-2-95,0-2 493,0-4 1018,-24-3 1701,18-6-2737,-34 5 2250,21-13 1,-2 0-1,6-13 1</inkml:trace>
  <inkml:trace contextRef="#ctx0" brushRef="#br0" timeOffset="175235">12688 11506 22830,'9'-3'3029,"-1"-1"-1368,0 4-1912,6 18-2998,-4 16 1972,2-1 1,-1 3-708,2 29 1325,-1-13 1,1 0-361,-6-18 0,0 0 149,2 11 0,1 5 0,-1-6-425,-2-8 0,0-2 264,5 29 1,0-3 953,-2-13 291,3 17-478,-5-34-692,3 0 364,-6-21 421,8-18 2433,-6 6 621,8-51-1720,-6 28-116,-1-12 1,0-2 374,2-3-647,-2 9 1,0 1 434,-2 0-263,3-4-2107,-5 19-458,0 8 2229,6 4 787,-4 6 81,14 14-1607,-7 8-719,8 9 141,-4 3-366,1-5 280,0 2-406,4 19-1362,-6-11 1400,-4-6 1,0 1 202,-2 4 664,3 10-369,-6-18-138,-1-2-336,0-3-840,0 2 1260,1-10 944,7-1 0,-3-11 0,3-3 0</inkml:trace>
  <inkml:trace contextRef="#ctx0" brushRef="#br0" timeOffset="175671">13565 12184 24629,'8'-5'1559,"-1"-4"-2880,-1 7 2253,-3-3-1710,6 24-2123,-3 9 1929,4 8 1,1 2-545,2 17 472,-1-9 1,2-2-1458,-1 1 1595,-2-10 0,0 0-1708,0 0 1043,6 14 1646,-8-28 304,-1 1-278,-4-12-320,-2-21 1010,-23 12 1476,15-36-1986,-34 18 1025,18-39-1364,0 13 14,5-1 0,1-3 211,2-16-41,4 1 1,2-1-426,2 24 1,1-1-334,3-4 0,1-4 0,4 4 960,9 5 1,-1 2-588,-10-10 1,4 2 1058,24 9 0,4 4 1390,-8-12-1202,8 17 0,2 6 1474,0 6 217,18 5-581,-25 35-2194,4-3 0,-19 9 1,-5 3-1219,1 10 362,-3-3 0,-2 0-570,-4 9 590,-7-8 1,-4-1-1052,-13 6 1853,3-3 0,-3-1 0,-23-4 0,23-10 0,0 0 0</inkml:trace>
  <inkml:trace contextRef="#ctx0" brushRef="#br0" timeOffset="175843">14482 11941 26517,'23'-5'1848,"-2"-2"-1041,-10 3-791,-3-2 1,-6 5 0,-2-1 0</inkml:trace>
  <inkml:trace contextRef="#ctx0" brushRef="#br0" timeOffset="177135">6738 14767 25438,'0'-23'-6385,"-17"11"5385,13 28 700,-24 29 1040,25 16-1127,-3-10 1,1 3 98,4-18 0,2 2 128,-1 6 1,0 5 0,0-4-639,0-3 0,0 1-222,0 10 1,0 5 0,0-6 492,0-13 1,0-2 421,0 28 0,0-6 1,0-17-1,0 6 0</inkml:trace>
  <inkml:trace contextRef="#ctx0" brushRef="#br0" timeOffset="177267">6427 15505 23549,'-19'-50'-8784,"2"0"5978,4 2 1480,6 1 953,3 3 683,22 12 1,7 2 1245,3-5-1268,16 10 0,5 7-556,5 11 558,-3 2 1,1 6 0,-20 8-1,0 4 1,10 1 0,1 0 0</inkml:trace>
  <inkml:trace contextRef="#ctx0" brushRef="#br0" timeOffset="177451">7317 15295 23099,'1'7'-6975,"0"-1"4093,1-1 1358,0 7 731,2-2-152,0 5 598,1 0-190,1 0-1714,1 3 1725,4 10 341,-1-4-587,5 19-668,-5-15 1439,7 16 1,-7-20 0,3 5 0</inkml:trace>
  <inkml:trace contextRef="#ctx0" brushRef="#br0" timeOffset="177600">7233 14809 23459,'0'-24'-6475,"0"4"3627,0 10 614,20 4 2430,-16 23 0,35-13 0,-15 14 0</inkml:trace>
  <inkml:trace contextRef="#ctx0" brushRef="#br0" timeOffset="177983">7863 15302 22020,'0'6'-5936,"0"2"4257,3 9 190,-1 0 553,7 22 79,-3-11 564,2 7 1,-1 1-149,1 4-534,-1-1 0,0-1 620,0-1 73,2 16 309,-5-25-45,5 7-189,-5-24-676,4 0 942,-2-30 766,6-15 247,-3-11-514,-1 4 0,0-1 489,2-14-406,-1-3 0,0-1 199,1 4-289,-2 10 1,1 6 55,1 20-245,10 1 517,-5 36-1120,4-13 980,-2 40-1766,1-19 569,2 27-107,-4-18 1,2-1-301,7 18-714,0-8 1,0 0-1780,7 2 3370,-10-17 1,0-2 0,12 1-1,2-2 1</inkml:trace>
  <inkml:trace contextRef="#ctx0" brushRef="#br0" timeOffset="178365">8698 14927 23819,'-18'-26'-7392,"3"6"5124,39 31 3291,4 48-1724,-2-30 1,2 4 213,-1 26 1,-3 2 38,-3-27 1,-1 0 214,-1 9 0,-1 6 0,-2-6-875,-3-10 0,0 0 978,7 21 1,0-3-277,-5-16-816,2 5 952,-10-29 271,0-1 396,-4-35 358,-1-11 173,1-15-520,-1 13 0,0-1 498,3-13-369,-1 8 0,1 0 422,0-3-313,4-8-112,-3 26-251,2 11 345,2 7 761,9 6 546,1 23-1885,19 16-152,-10 11-171,-9-16 1,0 0-336,11 20-80,1 4-1112,-1 0-1110,2 0-674,1-1 1823,2-5 1725,1-3 0,4-8 1,2-3-1</inkml:trace>
  <inkml:trace contextRef="#ctx0" brushRef="#br0" timeOffset="178557">10087 15387 25798,'0'-8'-6026,"0"0"3898,-13 2 2463,10 2-1330,-10-3 948,30 5 756,9-3-437,11 5-2578,26 0 2561,-17 0 0,-13 7 0,1 3 0,17 11 0</inkml:trace>
  <inkml:trace contextRef="#ctx0" brushRef="#br0" timeOffset="178833">11127 14925 24988,'-41'-39'-5443,"6"18"4782,18-7-1679,6 44 3442,29 1-1667,-13 24-266,36-1 503,-35 7-828,18-21 1,2 2 1153,-5 29-554,0-28 0,2 2 503,-1 11 1,-2 1-818,-4-11 1,0-1 517,2 9 0,0-2-69,3 8-835,-4-5 78,-8-5-1220,4 4 1466,-11-15 970,5 1 1,-7-17 0,0-2-1</inkml:trace>
  <inkml:trace contextRef="#ctx0" brushRef="#br0" timeOffset="178952">11102 15417 23729,'-19'-42'-8945,"2"-1"5700,8 1 2269,2 0 562,7 2 279,0-11-39,23 15 464,12-10-1060,13 27 1292,-11 9 0,-1 2 0,12 4 0,17 2 0</inkml:trace>
  <inkml:trace contextRef="#ctx0" brushRef="#br0" timeOffset="179237">11838 15125 25258,'1'-29'-6308,"-19"13"4635,-6 5 1791,-18 11 1419,2 18 322,17 13-1646,-4 10-76,25 6-1633,-8 6 1867,32-12-730,-9-8 1,4-2-759,24-1 500,-11-8 0,-1-4-1006,9-6 1540,23-1 194,-26-11 1385,11-38-104,-22 14-626,-13-13 0,-3-2-145,-1-5-1543,-16 6 1,-3-1-967,7-8-3,-13 12 1,-5 1 1502,-2-4 0,0-2 1,5 17-1</inkml:trace>
  <inkml:trace contextRef="#ctx0" brushRef="#br0" timeOffset="179500">12258 15003 24089,'12'0'180,"0"0"-90,2 0-90,-4 0 90,7 0-90,-9 21-2720,10 10 1083,-8 12-427,4 4-84,1 7 22,-6-11 1085,1-8 1,0-1-1096,-1 1 52,6 15 2020,-7-30-2049,7 3 1864,-10-17 65,10-21 1486,-11 10-1090,5-41 0,-4 22 1,0-23-1</inkml:trace>
  <inkml:trace contextRef="#ctx0" brushRef="#br0" timeOffset="179603">12565 15069 22380,'17'-22'-1192,"8"8"3051,-5 6-451,18 28-3387,-14-2 1018,-1 9 0,-1 4-932,5 8 997,-9-12 0,3 2 630,1-1 1,1-2 0,16 11 0,-13-14 0,1 1 0</inkml:trace>
  <inkml:trace contextRef="#ctx0" brushRef="#br0" timeOffset="179970">13468 14934 24089,'-29'-21'-5052,"-12"3"4398,37 5-2457,-30 7 4320,18 3-473,-3 20 264,-4-12 77,20 33-2530,-8-20 2238,11 32-1561,22-18 898,7 19-1814,-2-23 1304,5-12 0,-1-1-524,-8 2 511,12-9 0,2-7 2582,-5-9-774,-1-15 1150,-20-21-1639,-11 7-544,0-10-817,-15 19-790,11-2 267,-12 42 1218,16 21-2373,0 21 284,0 5 1346,20-8-216,-16 4 446,29 1-590,-25-17 0,-2 1-720,11 18 1175,-11-14 1,-1 0-1,-5 3 1,0 10-1</inkml:trace>
  <inkml:trace contextRef="#ctx0" brushRef="#br0" timeOffset="180137">13997 15250 24629,'12'-2'622,"1"0"-1221,-3 2-824,-2 0 1358,2 0 0,-4 0 0,3 0 0</inkml:trace>
  <inkml:trace contextRef="#ctx0" brushRef="#br0" timeOffset="180633">14827 14579 23099,'0'42'-5845,"0"-1"4256,0-3 1042,7-5 1,0 2-607,-3 23 827,11-17 0,0 0-652,-11 20 819,12-30 1,2 1-1908,-2 30 1722,6-18 0,3-1 110,-12-11 1,1 0-33,10 18 0,-1-2 105,-1 2 62,-5-15 1,-2-1 930,-4-4-315,2 8-682,-11-49 1231,-22-13-658,-7-25-424,2 4 0,-2-1 3,7 13 0,1-1 23,0-14 0,2-4 19,-1-8 1,3 1 119,7 13 0,2-2-72,-3-4 1,-1-5-1,4 6-350,4 6 0,1 1 256,-3-11 0,0 1 364,4-8 85,0 8 197,24-5 806,2 21 242,3 0-97,28 23 708,-35 7 137,38 4-545,-35 27-1742,3-17 1144,-12 43-2738,-8-29-356,1 24 59,-8-11-421,3 0-290,-4-1-713,-18 8 2327,-1-11 932,-17 7 0,18-24 0,4 0 1</inkml:trace>
  <inkml:trace contextRef="#ctx0" brushRef="#br0" timeOffset="181019">15472 13961 24179,'11'0'1005,"-1"-1"191,5 18-4168,-4 13 247,11 33 872,-9-6 1254,-1-10 0,1 0-338,0 12-78,-1-5 1,0 0-1147,3 9 1123,-6-23 1,1 1 833,-2-3 1,0-2 471,6 16-147,-7-12 1,0-2-15,1-1 74,-2 10-9,-4-29-42,0-2 142,-2-35 165,0-9 82,0-33 98,0 11-352,0 16 1,0 1 229,0-4-324,0-7 125,0 23-112,0 5-184,12 7 1885,3 24-1874,12 17-367,-12 10-1319,8 5-346,-14-10 41,8 2 1814,1 16 1,-5-14 0,4 9 0</inkml:trace>
  <inkml:trace contextRef="#ctx0" brushRef="#br0" timeOffset="181432">16043 14669 25978,'4'-8'-3147,"0"-4"1490,-1 10 4171,2-4-2580,6 21-1943,-1-11 1818,12 52-1570,-7-27 613,0 14 1,0 3-289,3 7 823,-6-15 1,0-1-2208,3 14 966,-1-1 1561,-1-5-1134,2 9 1699,-5-20 174,0 6-354,-7-50 991,-21-15-862,-2-24-293,1 8 1,0-3-144,1-18 192,4 1 0,3-3 177,9 23 1,1 0 78,-5-13 1,0-2-47,4-1 0,4 3-214,6 14 0,3-1 659,1-21 0,5 3 197,1 29 1,3 3 243,8-11 0,0 6 955,8 7-745,2 11 1,0 7 865,-3 21-1050,17 14-760,-41 12-806,-5-5 1,-7 0-534,-34 16-1289,3-1 1,-5 1 2321,-6-16 1,-4-3-1,9-2 1,-1 2 0,1-2-1,-11 4 1,1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59:48.80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2725 2022 23549,'-26'21'290,"0"0"0,-25 21-240,2 0-45,8-4-228,5 0-923,14-2-1030,9 0 1620,9-2 0,31-5 0,7-3 0</inkml:trace>
  <inkml:trace contextRef="#ctx0" brushRef="#br0" timeOffset="382">3752 1787 22560,'0'-55'-5216,"-17"0"3685,4 20 1,0 0-638,-10-15 1598,2 15 1,-3 4 333,-2 5 458,-3 3 193,-10 19-612,21 31 1473,-12 21 444,13 15-1223,11-11 0,3 2-184,2-20 0,2 2-255,9 27 1,0 0-224,-9-24 0,2-3-215,15 11 1,4 1-1452,-7-3 1,-1-2 281,-2-10 1,2 0 1236,11 7 1,-1 0 0,-6 10 0,21-4 0</inkml:trace>
  <inkml:trace contextRef="#ctx0" brushRef="#br0" timeOffset="765">4198 1946 23729,'0'-6'-5666,"-18"2"6938,-4 2-35,-11 22 406,13 3-1361,10 25-1255,10-11 12,0 17-456,0-23 1597,21 11-1959,-16-17 100,38-2 300,-22-4 285,35-6 1819,-17-6 527,27-4 252,-30-24 640,11 16 247,-25-41-996,-2 27-410,-11-25-688,-2 11-775,-7-3-504,0 1-431,0-12-551,-19 14-506,15-10 1348,-30 30 508,30-5-201,-10 40 1589,14 5-997,10 3 1,2 3-1081,-7 20-782,22-15 0,3-2 824,-4 8 1337,2-16 0,3-2 1,12 3-1,3 0 1</inkml:trace>
  <inkml:trace contextRef="#ctx0" brushRef="#br0" timeOffset="1050">5235 1864 24359,'-24'-15'-3259,"5"2"1687,2 4 1037,12 4-922,-25 1 2495,19 21-540,-5 7-170,8 10-1375,8 19 601,17-21 0,1 0-499,-9 24 287,17-24 0,-1-3 699,-20-2-1730,26-4 998,-27-3-348,21-7 1358,-23 0-390,8-4 729,-10-3 68,-26-3 1013,-8-3-1423,-14 0-1001,0-11 1086,15 8 0,-1-9 0,3 12 0</inkml:trace>
  <inkml:trace contextRef="#ctx0" brushRef="#br0" timeOffset="1366">5822 1835 25078,'-22'13'1561,"5"6"-2493,17 12-2485,20 2 728,-16-5 1129,36 3 1039,-21 1-494,17-1-465,-7-1-392,-2-3 533,-1 0 1388,-1-5 622,-5 5-511,-2-10-340,-9 6-60,-2-13-205,-7 4 421,-30-7 2012,22 2-741,-55 0-783,32 0-48,-31 1 36,10 0 1,-2 1 0,-1-1-1</inkml:trace>
  <inkml:trace contextRef="#ctx0" brushRef="#br0" timeOffset="2467">8483 980 25528,'0'50'-6296,"-23"1"6347,18 7-411,-6-26 1,-1 2 277,2 4 0,2 2-172,6 1 1,-1 0 140,-11 3 0,-1 0 57,13 0 0,1 0-663,-9 0 1,-2 1 924,6 16 0,1-1-518,-1-15 1,0 0 238,-3 11 0,1-1-128,7-21 0,0-1 140,-13 28 106,9-8-132,-6 5 281,7-23-350,-1 4 185,4-29-146,-2-20-670,1-8 224,-1-23 170,0 6 0,0-2 183,1 5 0,0-2 93,0-10 1,0-5-1,1 4-38,0-2 1,0 0 77,1-6 0,0-5 0,0 5-13,0 5 0,0 1 378,-1-11 1,2 0 39,7 12 0,0 4 470,-4-14-278,17 22 1,5 5 1090,-5 12-430,14 5 1,3 9 574,7 29-1439,11 2 1,2 7-118,-27-5 0,0 3-230,7 4 1,5 3 0,-6-3-164,-11-6 0,-2 1-589,2 4 1,1 4 0,-4-3-1039,-4-4 0,-1 1 1347,7 21 1,-2 1 0,-3 5 0,-10-23 0,1 1 0</inkml:trace>
  <inkml:trace contextRef="#ctx0" brushRef="#br0" timeOffset="2619">8277 1970 24089,'23'-20'562,"-17"5"-3112,57 6 3339,-26 1-1169,1 7 1,2 0-386,-3-2 0,0 0 774,4 2 0,0 1 1,4-1-1,0 0 0,2 1 1,-1 0-1</inkml:trace>
  <inkml:trace contextRef="#ctx0" brushRef="#br0" timeOffset="3749">10260 961 23729,'0'-14'-6296,"0"2"4168,0 3 1424,0 4 155,0 26 213,0 8 32,17 17-618,-13 2-759,27-6 1432,-28 4 69,9-11 0,0 2-343,-10 20 441,4-19 0,-1-1-177,-5 15 259,0-3 693,0-2-428,-20 14 611,-6-18-85,2-10 1,-2-4 1242,-15 0 77,-12 7 64,23-24 124,-5-1-140,16-10-462,2-18-2273,8-7-1218,2-10-45,7-13-18,24 18 1400,-17-8-1433,38 11 1903,-15 13 564,22 1 1411,-12 35-623,7 19-707,-23 13-884,-10-14 0,-1 7 0,-1-4-695,-3-5 1,-2 3-892,1 14 0,-1 8 1,-2-6 1544,-3-8 1,-1-1 0,0-4 0,-1 3 0,0-3 0,0 7 0,0 0-1</inkml:trace>
  <inkml:trace contextRef="#ctx0" brushRef="#br0" timeOffset="4683">3183 10297 23909,'8'19'-9258,"3"-14"10301,-10 37-2371,4-22-26,-5 22 967,0 18 264,0-8 79,-8-2 1,-1 1-583,7-18 1,-1 2 998,-7 11 0,-5 6 1,5-5-619,7-9 0,1 0 367,-4 6 0,-1 6 0,2-7 506,5 14-610,-2-16 1,4-2-22,17-1-652,0 8-297,4-29 856,22-2 936,-28-31 957,16-14-188,-24-25-1218,-9 8-118,0 0 221,-18 15-518,13 4-601,-13 6-479,0 3-435,2 11 572,-5 26 2302,9 5-325,5 28-728,5 1 238,-6 11-283,8-26 0,0 1-175,0 4-1,0 2-72,0 2 0,0 1-330,0 2 1,0 3-338,0-4 1,0 4-1,0-2-457,0 8 1,0 2 1102,0 5 1,0 5-1,0-7 1,0-4 0,0-3-1,0-8 1,0 0 0,0 0-1</inkml:trace>
  <inkml:trace contextRef="#ctx0" brushRef="#br0" timeOffset="7067">5892 4758 25258,'-20'-6'-2358,"-16"3"2507,-10 1 201,-10 2-14,12 21 591,-2-2 28,1 20-967,-1-5 233,4 4 333,4 1-279,8 3-665,9-1-288,11 0-1045,5-1-337,5-1 952,25-5 0,7-2-755,2 8 1159,18-4 1,3-3-230,-1-7 739,-8-6 1,-1-1 101,4-2 408,-16-4 0,-3-1 827,-9-4 517,5 7-1093,-24-10-1057,-19 6 1834,11-6-1304,-59 4-540,37-4-206,-35 0 913,24-4 1,2 1 0,-1-2-1</inkml:trace>
  <inkml:trace contextRef="#ctx0" brushRef="#br0" timeOffset="7283">5665 4358 22380,'0'27'-6656,"0"0"3628,0-3 2413,13-2 1,-10-7 0,9 0-1</inkml:trace>
  <inkml:trace contextRef="#ctx0" brushRef="#br0" timeOffset="9400">5552 5461 23999,'30'-43'500,"-6"6"-1071,1-8 119,-7 5-183,1-6 452,-3-4 0,-1-4-135,-7 19 1,0-1 85,5-21 0,-2 0-991,-5-7 198,-2-2 556,-3 22 1,0 0-497,0-22 556,-1 18 1,0 2-355,0 1 250,-18-10-542,13 37 208,-23 3 1295,26 38-314,-9 3 22,10 15 0,2 6-135,-1-11 0,0 3-20,0 11 0,0 6 0,0-3 9,-1 0 1,2 3 87,5-2 1,4 7-1,0 1 1,-2-7 43,-5 4 1,2 0-392,5-9 0,3 5 1,1 0-1,-4-9-61,-2-2 0,-2-3 13,2 24 0,1-2-90,0-29 1,-1-1-86,-6 16 1,-2-1 174,6 0 163,-6 5 142,-23-20 1567,-6-14 770,-29-4 118,13-12-374,-17-18-729,27-8-1180,3-3 1,3-3 147,10-12-632,3 9 0,4 0-1689,12-1 1275,20 3 0,7 0-245,8-8 49,15 4 1,5 2 860,-21 11 0,0 1 263,12-7 1,1 1 88,-11 8 1,-1 1 0,1-1-1,1-1 1,0 1 0,-1 0 0</inkml:trace>
  <inkml:trace contextRef="#ctx0" brushRef="#br0" timeOffset="10132">6527 4917 23099,'-20'-6'-2746,"5"2"2150,2 1 736,10 20-1422,-10 12 1068,30 11-1753,-13 7 1043,27-6-882,-27 2 661,27 3 397,-21-13 1,-1-1-937,11 17 1142,-6-11 1,0-1-942,-1 2 1630,8 12-595,-1-28 537,0 0 15,-3-16 1298,12-27 988,-10 14 541,6-47-1408,-5 28 572,-1-29-819,2 11-267,-3-4-228,1 1-1011,-4 3-989,4-10-306,-5 19 1330,6-7-255,-10 28 1220,5 2 113,-6 11-4,2 15-1849,2-11 1302,2 36-1710,2-19 473,1 23-601,11 9-331,-6-13 733,-3-6 1,1-1-786,3 1 1724,8 7-900,-11-19 1753,0-12 166,-1 5-306,8-14 1083,-7 5-533,13-20 1557,-16-11-1126,13-25-301,-17 6-508,6-6-402,-8 1-220,-4 13-1230,3-11 547,-7 31-1226,2-4 1295,-1 19 1428,3 16-1877,-2-10 358,4 36-342,-1-9-46,0 9 102,10 14-98,-6-24-412,15 13-1413,-9-23 2692,9-4 101,-4-11 1357,0-6 541,3 0-3,11-15 1798,-10-10-238,16-21-1200,-24 6-908,4 1-652,-14 14-1052,-3 11-500,-2-7-200,-3 36-1494,-1 0 1552,7 15 1,3 5-1120,15 10 1318,0-10 1,5-5-1345,18-4 2215,-19-11 1,0-2-1,22-4 1,3-3 0</inkml:trace>
  <inkml:trace contextRef="#ctx0" brushRef="#br0" timeOffset="10432">8648 4411 22560,'-8'16'-882,"1"14"-1428,7 14 320,0 10 796,0-3 398,20 4-557,-15 3 996,12-27 0,0 0-1739,-13 30 1431,9-31 1,3 1 162,-5 11 1,-1 1 151,3-12 1,2 1-20,3 19 0,0 0-187,1 7 534,-7-23 1,0 0-71,1 10 58,-2-5-215,-3-2-297,-4-4 311,-1-5 148,-3-3-437,-21 1 1184,16-12 1,-37-1 0,15-12-1</inkml:trace>
  <inkml:trace contextRef="#ctx0" brushRef="#br0" timeOffset="10533">8538 5349 22740,'-11'-38'-8582,"-5"2"5474,14 1 2718,-5-6-381,36 13 2867,-5-5-1713,11 21 0,4 3 351,13-5-678,-15 6 1,1 2-1,17 2 1,2 1-1</inkml:trace>
  <inkml:trace contextRef="#ctx0" brushRef="#br0" timeOffset="10703">9492 5120 22470,'0'32'-6386,"0"0"4348,0-1 973,15-2-382,-11-6 731,12-1 353,-1 1 272,3 5 0,1-8 0,-5 6 0</inkml:trace>
  <inkml:trace contextRef="#ctx0" brushRef="#br0" timeOffset="10871">9427 4551 23819,'-11'-23'-9263,"-3"4"7161,13 6 185,-5 24 1804,27 16 1,6 12-1,-3-16 1,1 1 0</inkml:trace>
  <inkml:trace contextRef="#ctx0" brushRef="#br0" timeOffset="11166">10013 4977 23819,'-51'0'90,"23"21"512,-17-16-311,40 37-2552,-32-24 3210,33 20-2384,-20-9 1410,22 2-1454,-5 1 424,7 0-768,24-2-142,-17-1 1781,25-11 0,7-2-1182,-8 8 1642,12-9 1,4-4-560,-1-3 1505,13-3-260,-23-5 635,-5-17 640,-6 13-165,-6-48-2219,-11 28 9,-2-11 0,-6-2-1087,-20-2-1091,14-14 83,-38 19-30,38 2-1617,-43 5 3470,30 3 0,-9 6 0,15 2 1</inkml:trace>
  <inkml:trace contextRef="#ctx0" brushRef="#br0" timeOffset="11505">10563 4949 22020,'8'0'540,"0"17"-5791,10 19 2493,-5 2 1721,1-7 0,1-1-116,0 4 296,9 20 188,-12-25-1546,5 13-10,-10-22 3182,2 4-1105,-6-16-267,2-1 691,-3-6 1498,2-20-1063,0-13 300,0-13-23,-1-8-43,2 7 147,0-2-94,3-3-380,-1 6-1370,2 3 787,1 9 286,4 1 259,-2 17 675,11 2 590,-7 37-4125,18 14 2140,-9 15 0,-8-22 1,1-1-1,11 21 1</inkml:trace>
  <inkml:trace contextRef="#ctx0" brushRef="#br0" timeOffset="12266">12510 4682 26068,'0'-30'-6386,"0"2"4348,0 5 793,0 5 607,-16 6 600,-5 4 735,-23 3 220,8 4-1018,-1 23 2119,10 10-676,1 15-514,12 4-591,7-18 1,2 0-469,5 21-323,8-7 1,7 0-1451,22 8 1083,-3-11 0,3-1-51,-7-20 1,1-1 437,1 7 1,-1-1-399,9 5 697,-3-3 288,-6-4 315,-4 4 88,-14-11-382,-3 7-885,-34-16 2021,-7 3 270,-24-9-1510,6 0 1325,20-20-866,10-3-275,52-18 1429,-6 7-345,3 14 1,1 1-1295,18-6 40,6-1 689,0 2-376,-14 7 0,0 0 1347,18-6-266,-12 3 0,-2 0-255,3-2-754,-14 2 0,-1-1-197,-2-3-356,1-7-465,-17-4-616,-9 6-213,-1-19-614,-24 19-379,-2-13-296,-2 22 934,-36-2 878,38 14 566,-42 21 1707,48 16-1142,-2 7 0,3 4 195,11 20-160,-5-21 1,4-3 515,28 6-1139,-7-16 1,2-2-994,31 12 750,-22-16 1,2-2-643,6-8 0,1-3 933,23 1 201,-7-5 1,0-5 1118,9-18-537,-22 15 1,-3-3 0,9-40 0,-3 10 0</inkml:trace>
  <inkml:trace contextRef="#ctx0" brushRef="#br0" timeOffset="12499">13668 4685 23549,'-25'-61'-7538,"5"2"5011,5 7 1592,11 7 889,-24-4-529,25 19 794,-17-2-427,18 46-1139,-6 23 2547,8 18-967,8-23 1,1 2-67,-9 10 1,4 0-331,12-11 0,3 2 170,-10 26 0,-3 0-76,5-26 0,0-1-116,0 9 0,-2-1-475,-6 10 176,15-4-428,-16-5-664,13 7 720,-14-18-484,4 10 632,-5-27 1324,0 1 1,-24-12 0,-5-3 0</inkml:trace>
  <inkml:trace contextRef="#ctx0" brushRef="#br0" timeOffset="12602">13435 5107 23999,'-25'-33'-6774,"2"0"4106,12 1 517,3-24 1663,30 22 779,-1 4 0,5 2-108,34 5 51,-5 7 0,2 3 1,-18 5-1,-1 2 0,15-1 1,0-1-1</inkml:trace>
  <inkml:trace contextRef="#ctx0" brushRef="#br0" timeOffset="13266">14837 4165 26068,'9'-14'-1757,"-6"20"-3908,6 12 3407,-9 24 1640,0 9 296,0 13 165,1-27 0,-2 4 148,-9 22 1,0 3-682,7-15 1,0 1 401,-7 5 1,-5 5-1,3-6 838,5-7 0,0-1-156,-3 13 0,1-3-201,4-21 1,0-4 98,-6 29 71,8-9-283,-16 2 342,13-21-649,-5-1 479,6-45-1507,3-2 556,2-29 227,0 2 126,0-12 244,0-9-263,0 8 1,0-3 184,0 13 1,0-4-27,0-6 1,0-6-1,0 5 597,0 4 0,0 2-292,-1-17 1,2 3 116,6 23 1,1 3 87,-7 2 0,2 2-91,11-22 748,21 6 330,-11 24-108,13 20 1,3 6 467,6 2-1206,0 30 0,0 7-339,-15-20 0,-3 2-187,12 23 1,-1 6-77,-1-1 0,-2-2-270,-9-9 0,0 0-122,0 3 1,2 4-1,-4-4-931,-4-6 1,0-1-844,9 20 1,-1-2-583,-1 0 2756,-8-16 1,-1-2 0,-2-6 0,6 3 0</inkml:trace>
  <inkml:trace contextRef="#ctx0" brushRef="#br0" timeOffset="13466">15682 4060 25168,'0'-14'-5936,"0"22"3898,0 25 1696,-6 4 0,1 4 181,3-1 0,1 1 5,-5 9 1,1 0-22,5-8 1,0 0 68,-5 2 0,1 0-581,3 1 0,0 2-521,-4 17 0,1 1 441,3-16 0,2 0 747,-1 12 1,0-2 0,0-20 0,0-3 0,0-1 0,0 0 0</inkml:trace>
  <inkml:trace contextRef="#ctx0" brushRef="#br0" timeOffset="13839">16285 4737 24898,'-31'-10'-2428,"-24"4"2626,34 2-207,-38 21 1292,26-13-786,9 21 1,1 4-860,0-4 137,12 11 1,3 3-981,1 1 671,17 0 1,2-1-1429,-6-1 952,16-9 0,-1-3-1223,-15-6-431,40-5 2355,-16-7 394,13-3 892,3-21 1349,-16-12 64,1-27-245,-15 4-1581,-10 12 0,-1 1 167,-5-7-1754,3-22-70,-3 36-186,0 1-969,0 44 363,18 31-1000,-13 7 1646,11-18 1,1-1-1074,-13 7 2202,31-2 1,-19-3 0,18-1 0</inkml:trace>
  <inkml:trace contextRef="#ctx0" brushRef="#br0" timeOffset="14383">16675 4780 23909,'0'11'-5486,"0"11"3447,15 12-286,-11 8 1591,24 7-83,-25-10 662,10 11-374,-2-10-1595,-1-11 2037,3 5-337,-2-22 1140,-10 2-786,6-13 1318,-6-19-1025,1-12 265,-1-13 73,-1-5 66,14-16 495,-10 12-987,8 8 1,2-1 641,3-4-1446,0-10 1136,23 23 1007,-25 15 6,31 4 807,-22 31-2000,13 17-357,-15 10-467,-5-6 0,-1 0-672,0 10 24,3 17-1034,-8-9 659,-5-16-402,2 10 1473,-6-32 160,3 5 351,-2-19 1355,3 5-750,-3-6 1559,2-22-1354,1 16 1061,4-54-1240,2 32-211,-2-11 0,1-3 554,4-4-1076,0 7 1,0 2 782,3-3-1465,8-7 1306,-4 25-456,-6 10 1326,13 6-16,-12 26-2009,13 17-473,-11 12-2706,0 4 1,0 1 3492,3 8 1,-6-12 0,1 0 0,2 4 0</inkml:trace>
  <inkml:trace contextRef="#ctx0" brushRef="#br0" timeOffset="14832">17845 4737 24629,'42'0'0,"-6"0"0,2 0 89,-4 0-89,1 0 90,6 0-90,-1-14 650,16-3 22,-15 0-228,-12-3 0,-1 0-116,0 3-326,-11-13 1,-3-3-855,-5 4-194,-23-26-1061,8 32 896,-23 6 0,-5 5-56,7 2 761,-12 3 1,-2 6 235,1 21 1051,-12-16-64,31 27 0,5 6-456,-3-6 354,8 16 1,4 4-444,7 3-1987,5-5 0,7-1-171,5-19 1,3-2 1732,3 9 0,2-2 0,5-11 0,1-2 0,19 19 0</inkml:trace>
  <inkml:trace contextRef="#ctx0" brushRef="#br0" timeOffset="15105">18960 3851 26877,'-48'16'2614,"10"-12"-2993,3 39-652,12-17 520,6 12 1,2 5-663,-8 20 679,8-20 0,3 4 47,6 9 1,2-1-279,0-11 1,2 1-348,5 6 0,3 4 0,4-4-684,8-3 1,3-3-7,3 15 1,5-2 172,4-18 0,3-4 1524,-3-2 0,0-1 0,3-2 0,1-1 0,3-3 0,0 1 0</inkml:trace>
  <inkml:trace contextRef="#ctx0" brushRef="#br0" timeOffset="15782">20777 3827 23369,'-52'-24'-3191,"1"2"2164,-13 1 884,14 8 289,8 7 1,1 3 334,-5 1 55,-17 19 489,35 10-1067,4 10 424,18 23-888,30-19-240,-1-3 1,4-1 173,3-13 0,3-1 61,21 15 0,0-1 33,-18-15 0,-1-2-247,11 6 1,-2-1 47,14 4 659,-11-2 1135,-9-4 203,-9 1-873,-15-8-850,-25 3 894,-11-10 1261,-22-2-457,0-4-134,-5-2-754,-7-1-1204,14 2 0,-1-4 514,11-8 1,-1 0 462,-9 9 0,3-3 0,-10-40 0,5 16 0</inkml:trace>
  <inkml:trace contextRef="#ctx0" brushRef="#br0" timeOffset="15999">20525 3405 23549,'0'-8'-3867,"0"25"2368,0-2 705,0 26 335,0-3 303,0 12-58,0 7 100,0-24 0,0 3-684,0 21 0,0 4 843,0-14 0,0 4-75,0 11 0,0 6 0,0-5-195,0-1 0,0 0-105,0-6 0,0 3 1,0-3-526,0 8 1,0-3-1,0 3 1,0-1 854,0 1 0,0-1 0,0-2 0,0 0 0,0-1 0,0 1 0</inkml:trace>
  <inkml:trace contextRef="#ctx0" brushRef="#br0" timeOffset="17116">21765 4122 24988,'-2'-20'-6705,"-2"2"3947,0 8 833,0-3 1148,1 12 2323,1-6-2322,0 32 983,1-2-1741,1 26 1862,0-4 26,0 8 409,0 5-506,0-14 1,0 2-1111,0 20 1136,0-23 1,0-1-415,0 7 158,0-7 603,-14 0 299,10-17-729,-11-1 896,15-42-1096,0 0-90,0-28 131,7 13 0,3-1 613,12-25-305,-1 4 1,2-1-310,-5 21 0,0 0 261,7-19 1,0 2-640,4-1 922,-4 18 1,0 4 771,-2 12 261,15 17-610,-24 7-1437,-2 27 1,-3 9-829,2-1 621,-3 17 1,0 3 38,-3-26 1,-1-1-198,2 11 0,0 1-991,2-3 1,2-2-1807,5 19 1368,3-17 1,4-3 2329,9-5 0,15 1 0,-8-21 0</inkml:trace>
  <inkml:trace contextRef="#ctx0" brushRef="#br0" timeOffset="17451">22633 4320 24808,'0'-32'-6295,"-24"3"3880,1 2 1309,-24 14 2239,9 0-417,2 49 460,16-12-499,-4 34-1519,22-19 972,-9 5 431,11 1-370,0 17-1246,0-17 187,23 17-1321,-2-35 658,22 0 1173,-7-19 1408,-2-21 895,-15-16-790,6-24-322,-14 5-556,-3 14 0,0 1 779,2-3-391,-5-10-932,-3 22-672,0 1-1119,0 28 262,-2 13 1054,0 36 188,0-4-10,15 7-2361,-11 3 1320,26-15 1436,-21-11 0,-1-2 1,9 1-1,-4 6 1</inkml:trace>
  <inkml:trace contextRef="#ctx0" brushRef="#br0" timeOffset="17999">23090 4357 23279,'0'18'-5306,"0"-3"3358,0 28 973,0-7 517,0 3 32,0 4 122,0 0 166,0 21-1459,0-18 1642,0-11 0,0-2 135,0 0 180,0 2-90,0-18-360,0-7 90,11-4 145,2-45 464,5 12-277,-5-14 0,-2-3 46,3-6-54,-4 16 0,1-1-63,2-3 1,-1 2 388,8-17-278,-2 12 1,0 2-116,2 1 262,14-5 113,-16 30 881,18 26-1176,-18 6-776,-2 10 1,-2 3-868,-3 7 795,-3 0 0,-2 1-659,0 6 569,-1-9 1,-1 0-829,0-1-492,2 5 738,0-23 854,-1-8 493,6-4 907,-4-6 844,2-22-890,-2 17 1031,0-43-1575,0 26 441,1-25-14,0 9 9,1 0-1074,4-13-956,-2 14 1088,6-12-1265,-6 32 2373,7-6-529,-5 22 932,4-5 395,-4 29-2912,3-17 1384,-3 45-2309,11-8-250,-8 16 381,-1-18 1,0-2-1427,4 9 2658,7 12 0,-6-26 0,1-3 0</inkml:trace>
  <inkml:trace contextRef="#ctx0" brushRef="#br0" timeOffset="18283">24040 4727 24359,'1'-11'-5890,"1"-7"4404,2 16 4482,11-15-2411,1 8 659,35-16-257,-18 10-494,2 2 0,-1 1 145,1 0 1801,19-11-413,-27 6-1704,5-12-14,-21 8-612,-2-26-1261,-8 22-674,-25-20-527,4 28 722,-23-3 490,11 14 913,5 25 931,12 12-367,6 16-20,9 1-1490,24 12-237,-18-15 1765,26-6 1,5-3 0,-5 5 0,3-17-1,1 1 1</inkml:trace>
  <inkml:trace contextRef="#ctx0" brushRef="#br0" timeOffset="18616">24703 3435 24718,'17'-24'-1368,"-12"3"-1134,33 1 5349,-7 7-981,11 5-1011,18 21-1154,-24-9-7,-11 17 1,-2 6-416,-1 0 0,-3 2-107,-2 5 0,-3 5 336,8 22 0,-2 2-812,-10-21 0,-3 2 426,1 7 0,-2 6 0,-2-4-168,-1-2 0,-2-1 632,1-5 0,-1 1 1,-2-2 112,-9 5 0,0-2 430,9 1 0,-3 0 135,-17-2 0,-4 2-939,12-6 1,0 2-1,-1-3 90,-10 6 1,-3-2 765,-1 12 1,1-3-1,8-20 1,0-3-1,0-1 1,0 0-1</inkml:trace>
  <inkml:trace contextRef="#ctx0" brushRef="#br0" timeOffset="19332">25842 3291 25258,'0'-10'-6385,"0"2"4346,-14 22 4104,10 10-2881,-10 15 901,4 3-340,7-6-260,-7 4-490,10 0 1005,0 1 90,0 0-1745,0-1 1465,0 14-495,17-14-444,-12 25 855,26-29-305,-28 22 467,21-26-112,-21 6 0,7-6-308,-5-13 18,-4 10 1090,5-17-1505,-6 5 198,-17-10 1082,0 1 1930,-14-6-313,5 0 1021,13-16-1840,3-8-636,10-8 729,17 10 189,-12 33-4265,24 6 1112,-27 26-61,24 14-641,-23-7 2313,3-16 1,1 1 306,1 20-448,-6 3-1149,5 0 1867,-7 1-1161,0-1-346,0 0-370,0-18 1,0 1 1453,0 19 0,0-22 0,0 0 0,0 11 0</inkml:trace>
  <inkml:trace contextRef="#ctx0" brushRef="#br0" timeOffset="20431">5842 8858 23279,'-16'11'1344,"12"3"-4663,-11 21 2245,-3 4 487,13 6-681,-24 5 1430,26 6-1051,-9-1-292,12 1-751,0-4 1672,0-18 0,0 0-552,0 15 314,10-14 0,5-3-320,11-1-55,26 4 2024,-9-25 364,-3-18 1047,-19-13-720,-8-18-1295,-13 5-310,0 5 390,-16 14-383,12 24 117,-26-5 390,27 43-2636,-20 9 1365,16-22 1,1 4-1264,-4 24 0,0 2 767,3-22 0,1 0 1028,1 16 0,2 0 1,3-15-1,0-2 0,0 0 1,0 0-1</inkml:trace>
  <inkml:trace contextRef="#ctx0" brushRef="#br0" timeOffset="21015">8675 7392 24629,'-28'-11'-2951,"5"3"2084,-24 2 1179,-2 3 124,13 2-25,-20 19 604,30-14-336,0 35-1234,12-4 409,12 12-419,17-11 1,4 1-1282,12 14 1076,13-8 0,4 1 54,-21-17 1,0-1-367,10 8 1,-1-1-696,7 9 897,-5-3 442,-19-5 448,7 4 251,-23-12-330,-16 6 772,7-19 63,-51 0 923,29-11-1037,-30 0-302,14-2 631,-2 0-42,3-22-777,3 16 0,4-40 1,3 15-1</inkml:trace>
  <inkml:trace contextRef="#ctx0" brushRef="#br0" timeOffset="21232">8443 7119 24089,'8'-8'292,"-5"17"-5187,9-9 6350,-8 37-3294,2-15 1104,1 23 1,0 5-237,-1 13 739,-1-20 0,1 6 0,-1-4-618,-1-5 0,-1-1 289,1 7 1,2 4 0,-1-3 620,0-4 0,1 1-1394,2 5 1,2 4 0,0-4 332,0-5 1,1-1 960,4 14 1,2-3 0,-3-18-1,0-2 1,1-1 0,-1 0 0</inkml:trace>
  <inkml:trace contextRef="#ctx0" brushRef="#br0" timeOffset="21486">9768 7329 26607,'1'-7'-5398,"0"18"2690,-1 18 1564,0 12 879,-6-2 1,-1 1 306,3 18-420,0-13 0,-1 8 0,1-5-196,3-6 1,2-1-770,-1 25 1,0-1 679,0-30 0,0-2-289,0 33 952,0-24 0,0-1 0,0 17 0,0-24 0,0 0 0</inkml:trace>
  <inkml:trace contextRef="#ctx0" brushRef="#br0" timeOffset="21615">9390 8067 23549,'0'-37'-3238,"0"0"1,26-20 3173,-5 9 0,4 1 267,4 20 1,4 1-300,1-2 0,2-2 0,-1 4 273,-1 3 0,2 2 0,11-7 0,0 1 0,-13 9 0,-1 0 0</inkml:trace>
  <inkml:trace contextRef="#ctx0" brushRef="#br0" timeOffset="22149">10203 7165 22920,'-27'-2'-583,"11"24"387,6 14-1468,10 17-258,0 6 1225,8-18 1,0 0-645,-4 25 929,12-7 1,-1 1-609,-13-25 0,0 0 129,11 10 1,-1 0-788,-9 15 1050,16-5-33,-17-4 819,14 7-274,-9-19-372,5 3-404,-3-29-121,2-3 1326,-1-32 525,6 17 141,-5-27 0,-1-8-307,9 6 254,-2-13 1,0-4 410,4 0-584,-3 11 0,1 3 533,3 1-13,22-4-381,-20 29 465,23 18-452,-24 23-1314,-1-1 1,0 3-530,5 25 286,-4-12 0,0 0-695,6 7 607,-11-17 0,1 0-245,0-6 1,1-3-1443,10 12 1800,-5-15 1,2-3 1243,4-6 487,23-2 753,-22-31 522,8 14 49,-16-39-940,-1 21 630,-4-26-834,1-11-622,-9 12-741,-5 10 0,-3 0-892,0-2-950,-3-13 188,0 31 750,0 20-553,0 24 822,18 18-331,-7-5 1,1 1-1362,11 14 2280,1-5 1,0 1-1,-7 4 1,4-18-1,0 1 1</inkml:trace>
  <inkml:trace contextRef="#ctx0" brushRef="#br0" timeOffset="22332">11300 7363 25168,'-18'-14'-9040,"-5"3"7948,40 25 0,-22-13 0,24 17 0</inkml:trace>
  <inkml:trace contextRef="#ctx0" brushRef="#br0" timeOffset="22616">11875 7533 23999,'-42'-9'-1707,"-5"6"2018,12-6-985,10 28 1433,9 8-1165,16 12-1250,0 2 481,23-5-787,-17 2 588,43 2 590,-31-10 0,0 0-636,28 12 549,-21-14 0,-5-1-404,-4 5 1182,13-4 969,-25-6-869,20-1 586,-22-10-1247,-20-2 2411,-18-7-1299,-14-17-739,-2 11 687,13-23 0,0 24 0,1-9 0</inkml:trace>
  <inkml:trace contextRef="#ctx0" brushRef="#br0" timeOffset="22833">12538 7751 25348,'15'-11'933,"1"3"193,7-9-1188,25 0 578,-2 7-1292,1 1 1,3 1-75,13 4 809,-4 1 0,1 1 0,-25 2 0,-1 0 0,12 0 0,1 0 0</inkml:trace>
  <inkml:trace contextRef="#ctx0" brushRef="#br0" timeOffset="23101">13053 7488 24629,'-22'-13'-4325,"4"3"3359,6 2 351,7 4-226,20 2 2460,13 15-1645,25 5 117,-7 0-812,4 21 572,-1-4-149,-15 13-446,9 4 505,-30-22 1,-3 2-2195,3 16 1706,-5-4 0,-6 1-1667,-21 7 2402,6-6 0,-4 0 1,-3-19-1,-3-1 1,0 9-1,0 0 1</inkml:trace>
  <inkml:trace contextRef="#ctx0" brushRef="#br0" timeOffset="23673">13880 7441 26428,'0'-19'-6476,"0"6"4348,15 5 5403,4 30-4882,0-1 600,7 23-151,-23 13 615,19-10-1609,-20 19 2047,7-30 1,-1-2-344,-7 17-697,3-13 0,0-2 1005,-1-1-426,1 5 185,-1-27-899,3-3 1537,0-32 398,7-9 646,-3-15-1006,-1 14 1,1-1 498,3-11-76,5-12 48,-6 19 529,1 3-33,-2 6-714,3 0-109,-2 15 697,6 0 203,-5 13-217,9 35-2088,-5-9 94,5 31-631,-2-14 65,-1 4-127,2 5 153,-3-12 1,2-1-2430,12 20 1487,0-12 0,2-3 2478,13 0 0,-16-18 1,2-3-1,17 1 0</inkml:trace>
  <inkml:trace contextRef="#ctx0" brushRef="#br0" timeOffset="24033">15045 7716 24269,'-28'-22'-4380,"7"3"2299,-38 1 2821,24 9-194,-17 2 82,24 5 232,-3 20 279,10 9-1557,12 9 832,0 19-288,9-19-1049,23 25-984,7-25 1345,4-9 0,4-4-612,11-6 684,-11-6 1,-3-3 364,-4-8 1210,16-24 729,-28-7-609,5-29 319,-14 13-837,-4-1-691,-2 3-816,-4 12-413,0-11-273,-13 24-971,9 19 2252,11 21-1400,15 32-383,2-4 693,2-14 0,0 0-136,-5 7 762,4-15 0,2-1 758,3 3 1,2-5-1,0-2 1</inkml:trace>
  <inkml:trace contextRef="#ctx0" brushRef="#br0" timeOffset="24566">15598 7651 24359,'0'-13'-6116,"0"22"3988,23 14 1272,-17 15-275,33 5 709,-36-7-67,29 2 199,-14 16-1941,1-15 2057,-2-9 0,-2 0-376,-10-6 121,19 2 604,-22-22-855,7-21 1689,-5 12 413,4-52-592,-2 30 20,2-36-50,4 1-62,-4 16-531,1 7 0,1 1 761,3-2-1065,13-17-433,-8 33 1562,6 1 250,-5 17 772,2 4-566,1 2-279,8 21-1218,-7 10-399,-5-3 0,-2 2-938,3 18-596,0 1-393,-9-16-446,-3-3 546,-3-4 577,0-4 1343,-1-12 619,-2 5-44,1-13 505,-1-9 118,1 3 505,1-29-912,-1 17 99,3-19 77,-1 6 35,7-19-105,-3 11-363,9-25 47,-5 27-140,9-16 623,-6 28 206,4-2 118,3 19 738,-4 2-230,14 25-1528,-14-16-488,0 24 1,-3 6-2431,3-4 1226,-5 4 1,-2 2 1201,5 11 1,2 4-1,1 1 1</inkml:trace>
  <inkml:trace contextRef="#ctx0" brushRef="#br0" timeOffset="24966">17585 7473 26967,'19'-3'2061,"9"0"-2013,12 3-373,4 0-409,-4 0-2904,24 0 1386,-12 17 2119,-18-16 1,0 2 0,14 26 0,-1-12 0</inkml:trace>
  <inkml:trace contextRef="#ctx0" brushRef="#br0" timeOffset="25137">17590 7855 24269,'42'-24'1638,"3"-8"-2398,1 29-456,6-21 599,2 21 624,1-9 1,0 2 0,-2-1-1</inkml:trace>
  <inkml:trace contextRef="#ctx0" brushRef="#br0" timeOffset="25755">16813 7507 21480,'26'0'180,"0"0"-90,0 0 90,12-15 1217,-8 12-1278,14-26 202,-20 26-36,2-24-96,-15 24 417,-3-20-1566,-6 14 119,1-18-1299,-25 11 1064,-4-7-726,-1 14 964,-35-2 600,38 10-316,-35 0 1473,29 18 629,1-13 178,6 34-850,1-4 104,11 10-1207,4-8 1,5-1-940,22 11-1635,-16 18 1032,21-42 0,2-1 1468,4 24 0,-1-24 1,4-1-1,-7 1 1,0 0-1</inkml:trace>
  <inkml:trace contextRef="#ctx0" brushRef="#br0" timeOffset="26582">19515 6998 24269,'-47'-14'-2382,"2"2"1963,6 5 277,-3 3 456,-1 3 51,5 9 1,1 5 751,-7 15-932,11-1 1,5 3-328,15 17-233,19-11 0,6-2-1516,15 10 1292,12-5 1,5-2-24,-13-15 1,1-1-15,13 7 0,-1-2-107,-11-8 1,-2-3 246,1 1 1,-2-1 106,24 10 1941,1 4-142,-29-11-735,9 6-510,-33-15-999,-15 0 2273,8-4-420,-52-3-48,26 0-83,-35-1-452,10-1-527,-3 0-941,15 1 0,0-2 1313,11-8 0,1-1 1,-10 8-1,2-1 1,-12-15-1</inkml:trace>
  <inkml:trace contextRef="#ctx0" brushRef="#br0" timeOffset="26799">19147 6728 23639,'0'-5'-4137,"0"18"2279,3-10 1341,-2 38-176,7-17 318,-5 13 0,1 4-62,4 17 212,0 0 1,-1 2-702,-1-22 0,-1 1 773,3 17 1,1 7 0,0-5-141,0-10 0,0 1-720,1 12 1,1 6 0,0-6 40,-1-13 0,0-3 961,2 16 0,0-2 1,-2-17-1,-1-2 0,1 0 1,-1 0-1</inkml:trace>
  <inkml:trace contextRef="#ctx0" brushRef="#br0" timeOffset="27332">20297 7185 24808,'1'-20'-5928,"-1"3"4796,0-2 132,0 27 292,15 33-665,-11 6 1133,2-10 0,3 0-308,4 14-1553,-10 2 1887,11 2-30,-8-18 1,-2 0 103,-1 17 69,5-14 1,1-3 272,-2-2-226,5 9-82,-5-30-260,0-1-280,-4-11 1369,1-2 833,3-24-848,0-10-304,1 1 0,1-2 439,5-24-279,-1 16 1,2 1 601,4-7-506,-6 17 0,-1 2-396,5-5-980,-1 6 1263,-1 8 271,5 10 777,-6 4 204,10 24-2096,-10-12 569,12 55-1811,-10-31 783,-4 3 1,1 2-1193,1-2 0,1-3-1121,10 17 2589,-8-15 1,0-2-1,11 5 1,2-1-1</inkml:trace>
  <inkml:trace contextRef="#ctx0" brushRef="#br0" timeOffset="27699">21153 7388 23999,'-31'-16'-3617,"-17"2"3393,24 7 370,-20 2 400,14 25 578,6 8-1017,14 12-818,5 1-637,5-9 656,0-2-245,26 2-226,-20-5-752,41-1 525,-41-6-394,38-4 2295,-18-4-39,17-7 955,-11-16 949,-4-16-298,-18-6-612,4-23-1337,-13 20 606,2-13-1048,-3 16-317,0 2-706,0 3-1041,0-2 870,0 10 940,0 29-543,16 40-536,-12 8 133,11-11 1,5-1-417,6 3 1873,-8-17 1,1-2 0,17 8 0,-10-4 0</inkml:trace>
  <inkml:trace contextRef="#ctx0" brushRef="#br0" timeOffset="28265">21630 7346 24089,'0'-11'-6206,"0"22"4168,0 13 973,16 14-578,-12 4 1054,27 8 3,-27-12 349,11 12-1830,-4-18 1405,-8-5 735,8-3-509,-4-2 33,-1-11-294,5-19 2780,-6-19-1659,-1-10 310,-1-6 16,2 8-277,2-5 567,5-18 87,0 12-579,-3 9 1,1 0-1811,3-2 1653,7-16 402,-8 33 26,2 0 297,1 16 818,-4 5-327,10 25-2195,-8 8-574,2 14-106,-4 0 128,-2-11-268,2 13-70,-2-14-1093,1 6 615,-3-21 1503,-2 0 666,0-11 42,-2 0-420,1-8 2083,-1-21-1233,0 15 988,1-36-998,1 23 494,0-20-427,5-6 18,-3 11 333,9-20-2131,-6 27 1665,1-5-825,-3 16 1159,0 7-1,2 3 894,2 6-630,2 0-23,1 0-163,12 22-1452,-5 9-57,-3-2 1,0 3-1087,4 20-1471,6 3-924,-9-14 52,-1-2-23,1 1 3433,1-4 0,2-4 0,0-3 0</inkml:trace>
  <inkml:trace contextRef="#ctx0" brushRef="#br0" timeOffset="28605">22607 7477 25438,'0'-18'-6296,"0"5"4168,0 5 1154,18 5 3268,6 2-959,38 0-273,-21 0 54,26-6-839,-38 2 1741,15-10 237,-24 2-134,5-8-2221,-16 2-694,-3-2-303,-3-4-131,-3-13-556,-18 6-636,-7-18-486,-12 24 1345,-2-4 267,6 17 1305,-3 7 677,-2 3 547,0 3 452,2 20 892,1-15-1329,16 25 0,3 6-737,-2-5-380,5 14 0,9 3-2141,28 5-839,-1-7 1,6-2 2676,1-17 1,4-3 0,9 9 0,1-2 0,-8-11 0,-1 0 0</inkml:trace>
  <inkml:trace contextRef="#ctx0" brushRef="#br0" timeOffset="28761">23830 7658 26967,'0'0'0</inkml:trace>
  <inkml:trace contextRef="#ctx0" brushRef="#br0" timeOffset="29265">23807 6904 27327,'-3'-11'-8235,"-1"-1"5014,1 3 1466,1-2 367,0 5-301,1 0-105,0 3 2057,-2 2 0,1 1 1,-1 0-1</inkml:trace>
  <inkml:trace contextRef="#ctx0" brushRef="#br0" timeOffset="29582">23738 7588 23549,'0'13'-5306,"9"3"2157,-7 3 2580,14 13-358,-11-7 655,3 19-87,-4-17 150,-4 8-1388,-20-12 2948,16 0-561,-52-1-818,26-4 1,-2-1 206,-9-4 0,-3 0 178,-6 4 0,0-1 1,7-6-1,1-1 1,-3 0-1,0-1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6:01:22.94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1547 834 9512,'-6'-2'-180,"-1"1"270,6 14-90,16 21 0,-11 5 0,14 16 90,-1-15-597,-13 5 507,24 1 0,-26 4 90,7-2 0,1 1-90,-1 16-360,-4-15 0,0 0-450,0-9 1,-2-3 89,-3 20 482,0-20 0,0-1 0,0 11 0,0-3 0</inkml:trace>
  <inkml:trace contextRef="#ctx0" brushRef="#br0" timeOffset="172">1342 1596 8522,'-6'-47'990,"3"13"-900,0-15-90,3 25 0,24-4 0,2 5 0,16 6-90,16-8-720,-15 12 810,9 3 0,4 1 0,4 4 0,-11 1 0,-1 1 0</inkml:trace>
  <inkml:trace contextRef="#ctx0" brushRef="#br0" timeOffset="434">2060 1305 7892,'-18'12'90,"4"0"0,34 10 0,-16-1-90,43-2 90,-23 4-1428,27 4 1518,-9 2-180,4 4 90,-3 1 225,-14-9 0,-1 2 452,8 12-632,-18-5 0,-3 1-225,-4 5 135,-23-5 0,-8 1 45,-13 6-393,1-13 0,-6 0-327,-13 0 1,-2-2-1281,11-5 0,-1-1 1910,-15 5 0,0-1 0,19-9 0,1-1 0,-1-2 0,1 1 0</inkml:trace>
  <inkml:trace contextRef="#ctx0" brushRef="#br0" timeOffset="885">3687 954 10501,'-34'-10'450,"-1"4"269,-24 1-719,10 21 0,-16-12 0,28 27 0,3 5-1065,-20-1 1095,24-3 0,0 8 0,3-3-30,4-6 0,3 2 0,-7 24 0,5 1 0,13-23 0,3-1 0,-2 9 0,7 1-45,20-3 0,7-3-764,9 18 269,-3-28 0,9 0 1,-3-4 179,-2-3 0,1-4-30,8-1 0,5-1 1,-4-3-590,-1-3 0,-1-4 754,14 2 1,0-3 224,-18-2 0,-2-3 0,-1-6 0,-2-1 0,0-2 0,0 1 0</inkml:trace>
  <inkml:trace contextRef="#ctx0" brushRef="#br0" timeOffset="1367">4222 1526 9512,'0'-35'1259,"0"2"-989,0 3-360,-22 5 0,17 4 90,-34 6 90,17 7-90,-11 30 0,12-1 0,10 11 0,5 5 90,4 11-90,-2-1 0,0 1-301,4 12 256,10-10 0,5 0 45,16 5 0,-2-13 0,3-2-180,17-1-495,-8-11 1,0-3 314,1-9 315,-2-14 0,0-3-45,-8-3 135,-6-24 0,-4-6 45,0 2 0,-9-3 0,-3-2 360,-3-11-90,-3 0 90,-3 1-271,-1-11-269,0 19 187,-16-11-97,13 58 0,-13 7-90,33 42 180,-13-12-90,30 11 0,-10-27-270,17 7 0,-6-15 0,-2-10 90,-9-2 180,-3-9 294,0 0-204,2-20-90,-5-7 270,3-10-270,-11-8 0,-2 28-90,-4-17 90,-1 30 0,-1-10 0,1 14 0,2 0 0,5 0 90,0 20-4047,30 18 3957,-16-10 0,-2-2 0,2 0 0,3-2 0</inkml:trace>
  <inkml:trace contextRef="#ctx0" brushRef="#br0" timeOffset="1617">4665 704 10231,'-45'0'-270,"11"19"-2788,-22 16 3058,24 12 0,12-19 0,2 1 0,-7 19 0</inkml:trace>
  <inkml:trace contextRef="#ctx0" brushRef="#br0" timeOffset="2326">5682 1661 10771,'12'-15'360,"-9"2"-270,10 24 89,-5-10-89,-6 45 0,14-19-590,-8 28 500,8-6 0,-3 4 45,-3-12 0,0 0-135,5 23 45,-2-13 0,-1 1 45,1 3 45,-6-21 0,0-1 189,1 5-234,-1-5 0,-2-5 0,-1-2 0,-3-9 0,-23-24-90,16-10-89,-36-25-1165,37-1 1164,-15 17 0,-1-2 90,18-5 0,1-1 45,-17-3 0,0-4 45,12-2 0,4-5 0,0 2 0,-7-8 0,0-3 0,6-6 0,1-7 0,2 6-869,-1 7 0,4 2 869,4 8 0,3 0 0,-2 3 45,-6 2 0,4 5-237,18 4 1,0 3 191,-17-19 180,24 28 0,5 5-180,-10-1 73,12 19 0,1 8 107,-3 13-45,-7 11 0,-3 5 45,2 15-135,-12-16 0,-2 1-45,-7 3 0,-2 0-90,1 20 135,-2-14 0,-6-2-45,-15 3 0,8-16 0,-2-2-990,-11-3 1240,-28 0 1,30-35 0,-29-9-1</inkml:trace>
  <inkml:trace contextRef="#ctx0" brushRef="#br0" timeOffset="2701">6402 803 7713,'15'53'1529,"-1"2"-765,-4-18 1,0 1-1148,2 25 428,-1-4 0,0 1-529,-5-23 1,-1-1 528,3 12 0,-1-1-45,1 16-90,0-5 180,-2-3-90,-1-21 0,1 0 437,1 14-437,3 16 90,-5-35-180,-2-2 180,0-16 201,-2-7-291,0-22 0,0-32 0,-1-2 0,-1 6 0,2 0 574,15-3-664,-13-12 180,27 18 0,-13 17-90,16 3 0,4 39 90,-5 19-90,-2 8 0,0 4-45,-12-14 0,0 1-2043,18 20 0,1-1 918,4-4-269,-3-11 0,3-3 1439,10-1 0,-15-14 0,1-3 0,15 0 0</inkml:trace>
  <inkml:trace contextRef="#ctx0" brushRef="#br0" timeOffset="3022">7507 1544 10591,'-21'-23'180,"16"4"-180,-39 8 90,38-1-180,-50 10 180,37-4-90,-26 26 0,19 8 90,14 11-90,-7 3 0,18-9 0,-5 1 0,6-1 0,23 0 0,-17-3 0,25-10 0,3-3 0,-8 7-45,12-9 0,3-4 135,-2-4-90,11-3 0,-10-24 90,-14 15 90,4-43 269,-21 27-89,1-25-90,-9-2-270,3 14-90,-4-7 90,0 16 0,-16 13 0,13 19 0,-13 21-810,32 28-719,-13-4 1529,26-5 0,5-1 0,-5 0 0,4-10 0,1-1 0</inkml:trace>
  <inkml:trace contextRef="#ctx0" brushRef="#br0" timeOffset="3434">8127 1747 10771,'0'6'540,"0"13"-540,0 17-90,15 6 180,-11-4-90,27 1 0,-27 2 0,26 0 89,-13 13 1,0-14 90,4 17 90,-19-29-270,11 2-90,-29-20-1529,1-59 990,-28 12-504,20-19 0,5-7 998,4 27 0,1-1 45,1-8 0,1-5 0,3 3 90,6 0 0,1 1 0,-5-15 0,0-2 0,6 6 0,0 4 0,-1 13 0,2 1 0,8-14 0,5 4 90,7 8 450,22 3-360,-8 29 90,-4 44-180,-14-9-90,-7 11 0,-3 3 0,-5 3 0,1-7 0,0 1 0,-3 4-945,0-4 1,0-2 944,0-3 0,-16 11 0,-4-27 0</inkml:trace>
  <inkml:trace contextRef="#ctx0" brushRef="#br0" timeOffset="3600">8493 525 12210,'-49'-5'0,"2"2"-90,-13 2 90,13 19-2812,5-4 1,-1 3 2811,17 4 0,1 3 0,-9 3 0,1 0 0,9-2 0,1-1 0</inkml:trace>
  <inkml:trace contextRef="#ctx0" brushRef="#br1" timeOffset="5684">4218 6240 25618,'15'-39'-2445,"0"-2"1524,15 3 1920,-3-7-782,4-8-189,0-6 12,-13 27 1,-1-1 131,1-1 0,0-2-489,6-15 1,-1-2 446,-6 12 1,-1 0-67,4-11 0,-3 0-335,-7 15 0,-1 2 48,-2 0 0,-1-1-38,-1 4 0,-1-2-43,-1-7 0,-1 1-631,0-14 434,-2 19 0,0 3-305,0 7 92,-17 3-68,13 41 888,-24 27 554,25 18-687,-3-4 1,1 4-15,4-18 1,2 2-130,-1 8 0,0 7 1,0-4 2,-1-1 0,2 0-69,4-9 0,3 2 0,-2 0-126,-5 0 1,0 0 0,1-2-280,8 7 1,-1 2-353,-7 1 0,-3 5 1,0-5 663,1-9 1,0 0 53,0-2 0,0 4 0,0-6 209,2-9 1,-4-1 334,-18 19 0,-6-5 1085,0-10-41,-13-14 1,-5-7 1866,4-11-2126,6-17 0,0-3-25,-2 7 269,-6-43-1240,23 27-379,9-26-1106,5 10 812,17 4 1,7 0-641,9-19 1086,-2 20 1,6-3-1,-1 3 143,0 2 0,3 0-613,8-5 0,5-2 0,-3 4 780,-1 1 0,0 3 112,-4 3 0,2 0 1,-3 2-1,5-2 1,-1 2-1,0-1 1,1 1-1</inkml:trace>
  <inkml:trace contextRef="#ctx0" brushRef="#br1" timeOffset="6500">5397 5471 23729,'-18'-6'-2897,"4"1"2122,3 1 953,8 2-1695,-8 22 1577,11 8-1023,19 15 279,-9-3 0,2 1-1453,11 5 1323,-8 0 1,-1 0-685,0-3 765,-3-10 1,1-1-80,8 3-540,-6 3 940,-4-18 661,-1-4-129,0-6 668,1-3 313,0-4 517,9-19 772,-6 12 265,15-48-996,-10 28 81,6-34-446,-8 19-440,-2-2-560,-3-1-420,1-12-1045,-4 16-495,1-14 993,-6 33 36,-2-4 75,1 19 411,0 0 404,5 21-1477,0-12 1423,11 46-1284,-2-29 709,0 11 0,0 1-551,8 1 478,6 11-415,-7-17-261,0-2 1654,2-4-1209,12 3 1482,-10-11-491,18-1 970,-20-11 344,14-3 322,-19-21-312,3 16 608,-8-52-1856,-7 34-250,-1-10 0,-3-3-187,0 0-608,-1-22-634,-1 28 61,-1-15 131,1 31-533,3-4 1648,1 18 1265,10 20-1708,-2-15 1062,7 36-1168,0-23 563,1 20-515,2-9 23,12 15-218,-10-12-960,18 17 1778,-21-26-936,13 7 1654,-21-21-568,4 2 750,-12-11 474,0 2-166,-2-2 386,4-21-937,-3 16 904,7-57-1531,-3 34-157,-1-11 0,0-3-88,2 1-862,4-12 559,-5 23-400,-2 5 707,0 7-691,2 9 2131,0 3 368,13 6-561,-4 22-1675,20 9 244,-10 12-776,11 3 643,-17-19 0,0 0-873,12 16-933,-3-6 1,1-1-1898,6 4 3819,-12-14 0,2-1 0,10 5 0,4-1 0</inkml:trace>
  <inkml:trace contextRef="#ctx0" brushRef="#br1" timeOffset="6822">7485 5317 24359,'-14'-12'-4949,"0"-1"3085,0 3 1202,-1 0 482,3 5 452,1 0 129,-2 4 459,5 25-1849,-4 9 1730,7 16-681,2-15 1,1 1-341,2 12-36,9 1 1,7-1-1088,21-1 665,-1-7 0,3-5-106,-7-20 1,3-5 470,14 3 0,0-4 468,13-3 192,-22-3 0,-1-4 565,14-15-266,-6 13 1,-5-36 0,-2 11 0</inkml:trace>
  <inkml:trace contextRef="#ctx0" brushRef="#br1" timeOffset="7067">8037 5172 24179,'0'-19'-6026,"-16"3"3921,12 3 316,-22 8 3234,19 15-419,-4 17-484,6 27-980,5-3-301,-1-10 1,2 2 675,16 14-145,-15-19 0,1 1 253,14 3 0,0-2-1799,-12 19 922,9-10 0,2-1-515,-2 3 999,-3-12 1,1-3-283,1 2-1644,-1 13 468,-11-29 1879,4 2 1,-5-17 0,0-2-1</inkml:trace>
  <inkml:trace contextRef="#ctx0" brushRef="#br1" timeOffset="7217">7848 5521 23729,'0'-16'-6385,"23"0"9203,-17 4-1762,29 4 0,7 4-473,-6-1-1114,16 3 1,4 0-606,2 2 1095,-18-2 0,-1 4 1,15 12-1,0 4 0</inkml:trace>
  <inkml:trace contextRef="#ctx0" brushRef="#br1" timeOffset="7417">8648 5553 23819,'0'37'-6206,"15"4"2360,-11-10 2760,11 4-402,2-9 1107,-12 2 86,27-1 59,-29-1-3775,25 10 3934,-14-11 1,2 2 0,-5-13 0</inkml:trace>
  <inkml:trace contextRef="#ctx0" brushRef="#br0" timeOffset="7567">8640 5253 9242,'-8'-34'-180,"-6"5"0,12 6-2339,-6 11 2519,29 3 0,-16 27 0,16 5 0</inkml:trace>
  <inkml:trace contextRef="#ctx0" brushRef="#br0" timeOffset="7901">9332 5359 10771,'-25'-7'-90,"-13"5"180,16-6-90,-15 8 90,4 19-90,15 11 0,6 11 45,11-8 0,2 1-45,-1 11 45,12-5 0,2 1-45,-7 5-45,26-9 0,4-3 45,-10-1 90,12-10 0,3-4-392,-2-8 302,14 1 269,-9-12-269,-13-18 270,8-10-180,-28-11-180,0-23 90,-12 20-45,-10-3 0,-6-1-404,-12 2-901,3 4 1,-1 3-450,0 11 1823,-9-3 0,31 17 0,-11 3 1</inkml:trace>
  <inkml:trace contextRef="#ctx0" brushRef="#br0" timeOffset="8285">9937 5437 9242,'6'0'719,"6"14"-719,-1 11 270,11 23-270,-8-3 45,0-5 0,1-1-45,-1 0 90,-3-4 0,0-3 270,-2-9 719,-1 6-899,-3-19-90,-2-1-180,-2-23-90,-1-8 180,0-26 0,0 4 45,0 8 0,0 1 45,0-11 90,8 9 0,4 1 90,9-1-90,2-4-90,27 23 0,-31 10-180,44 23 90,-31-11-135,-3 27 0,-1 5-2610,7-2 1261,-11 3 0,-2 4 1484,9 12 0,-15-24 0,0 1 0,0 0 0,-1 0 0</inkml:trace>
  <inkml:trace contextRef="#ctx0" brushRef="#br0" timeOffset="11034">12998 4661 11400,'0'-33'180,"0"4"-90,0 7 630,0 9-630,-12 21 0,10 11-90,-10 24-90,12 9-405,0 10 540,0-7 0,0 3-805,0-12 1,0 0 759,0 17 0,0-1 0,0-17 0,0-2 0,0-1 0,0-1 0,0-1 0,0 0-135,0-3 0,0 0-45,0-1 1,0-2-541,0 32-599,0-24 1,0-1 688,0 18 0,0-18 1,0-2-1,0-4 360,0 2 180,0-27 1099,-16-4-739,-9-21 180,-8 11-90,-3-39 269,-5 1-359,13-12 300,8 24 1,3 1-481,5-15 0,-7 2-90,17 6 0,2 0 90,-10-8-135,18 7 0,7 3 45,20 9-225,-1 8 0,4 3-495,25 3-315,0 4 1,1 5 1034,-29 8 0,0 1 0,20-5 0,-1 0 0,1 14 0</inkml:trace>
  <inkml:trace contextRef="#ctx0" brushRef="#br0" timeOffset="11318">13503 5621 8342,'0'7'1170,"0"0"-541,0-1-629,20-3 0,20-33 0,3 22 0,-8-23 0,-1-2-511,2 13 511,11-27 0,-21 19 0,-3 1 90,-6 0 0,-8 1-132,-4 1 42,-5 3-90,0-6 90,0 9 0,-20-1 0,0 13 383,-18 3-383,20 26 80,-6-16-80,21 57 90,-7-35-135,9 11 0,2 2 45,-1 3-450,11-7 1,0 0-631,-5 5 495,16-16 1,-1 0 584,-15 4 0,40-4 0,-16-3 0</inkml:trace>
  <inkml:trace contextRef="#ctx0" brushRef="#br0" timeOffset="11686">14097 5391 9512,'0'-10'0,"0"18"-90,0 13 180,0 13 0,19 6-90,-14-6-90,27 3 180,-28-1-90,22 2-90,-23-4 180,20 10-1,-13-15 271,9 7-360,-10-21-90,0-3 180,-7-31-90,2-13-90,1-32 360,1 8-135,0 17 0,2 0-493,4-7 627,4-12-269,-2 25 180,-1 6-180,2 5 90,5 11-90,-4 5 0,11 24 0,-10-13 0,10 55 0,-12-33-180,3 37-1619,-2-9 810,-7-13 989,5 21 0,-10-31 0,-1 6 0</inkml:trace>
  <inkml:trace contextRef="#ctx0" brushRef="#br0" timeOffset="12051">13720 4807 9512,'0'-34'1978,"19"-2"-1798,-14 8-90,34-1-90,-35 11 0,38 0-90,-37 3 180,41 1-180,-29 3 90,22 3-90,-12 4-539,10 2-900,-10 22-360,7-1 1889,-15 22 0,-1-1 0,-3 4 0</inkml:trace>
  <inkml:trace contextRef="#ctx0" brushRef="#br0" timeOffset="12455">15547 5843 9691,'17'-15'0,"-2"2"0,30-5-179,-14 4-901,14-2 1080,11 2 0,-10 4 0,17-1 0</inkml:trace>
  <inkml:trace contextRef="#ctx0" brushRef="#br0" timeOffset="13301">16240 4744 10681,'-6'-8'0,"-6"2"0,8 5 0,-4 1 0,5 26 90,2-1 0,0 27-90,1-2 45,0-6 0,0 3-448,0-11 1,0 2 402,0 7 0,0 5 0,0-5 0,-1-3 0,2-1 0,3 4 0,1 3 0,-1-4 45,-3-7 0,1 0-45,3 20 0,2-1 0,2 1 195,-7 9-105,7-24-90,-4-16-360,-4 1 180,6-20-90,-4-3 90,2-4 790,2-25-610,0 5 0,4-25 0,2 10-90,2-5 135,-2 9 0,2 0-45,9-18 45,-3 13 0,3 1-226,3-2 181,10 0 180,-12 25-90,-1 0-90,0 11 90,9-4 0,-7 30-180,15 8 90,-19 16 0,0-7 0,1 1 90,0 5-450,-1-1 0,1-2-359,3-6-181,5-9 1,4-4 629,6-8 19,-8-6 1,1-4-20,7-8 360,-2-15 360,12-12 0,-16-8-90,-11 7 0,-4-2-1,-2-8 91,-10 3 0,-3 0 89,-2-8-1104,-3-13 835,0 18-180,-21 5-90,16 5-180,-33-1 270,34 13 295,-27 1-475,17 29 90,-12 13 90,14 9 0,3 7-90,5-7-90,2 2 90,-2 2 0,4-4 1042,21-1-1042,1 5 90,3-14-90,10 1 90,-12-19-90,16-4-90,-7-19 90,-5 12 0,-5-48 270,-6 26-91,-7-10 1,-1-2-90,1-2-45,-5 3 0,-2 0-45,2 5 0,-4-16 0,0 55 0,0 8-720,16 13 1,2 4-270,-10 12-1,15-10 1,3-2-91,-2-4 1080,7 5 0,3-17 0,-10-2 0</inkml:trace>
  <inkml:trace contextRef="#ctx0" brushRef="#br0" timeOffset="13850">17750 5404 8612,'0'11'90,"0"8"0,0 17-90,18 1 0,-14-6 0,14 0 0,-7 1 0,-8 0 0,17-3 0,-18-1 90,14 5 90,-14-12 0,9 1-180,-10-13 0,4-4-90,-3-2-90,2-3 0,1-18 180,4-7 0,0-10 0,3 1 0,0-1 0,4-4 0,-1 1 0,0 0 0,1 6 0,8-13 90,-9 31 90,8-1-180,-10 15 90,8 21-90,-10-16 45,-1 30 0,-2 5-45,0-12 45,-2 13 0,-1 1-45,-1-11 449,1 7 271,-2-16-540,0-11-180,-1-2 0,0-9 0,1 0 0,1 0 0,1-20 0,4-6 0,0-12 0,10-14 0,-5 19-545,5-11 635,-5 15-90,0 2 0,0 4-81,6 1 81,-6 10 90,12 2-180,-12 10 90,14 20 90,-13 10-90,7 10-360,-2 23-629,-5-24-361,-3-5 1,-1 0 1349,3 3 0,2 5 0,-4-16 0</inkml:trace>
  <inkml:trace contextRef="#ctx0" brushRef="#br0" timeOffset="14067">17322 4712 12120,'23'-6'90,"3"2"-180,27 3-3494,2 1 3089,-22-1 1,1 2-496,3 8 1,2 1-316,5-9 1,1 3 1304,1 14 0,1 2 0,1-12 0,0 1 0,0 8 0,-1 0 0</inkml:trace>
  <inkml:trace contextRef="#ctx0" brushRef="#br0" timeOffset="14885">20237 3932 8972,'0'-15'899,"0"1"-629,-22 3-270,17 3 270,-32 3 270,11 3-1,-9 1-89,-7 23-1718,6 1 1717,-7 24-269,-2 1-60,14-8 0,-2 7 0,2-2-120,1-1 0,0 3 22,5-2 1,-2 8-1,1 0 1,5-6 22,2 3 0,4 1-15,3 4 0,2 5 0,2-4 15,1-8 0,7 0-75,10 3 0,8 3 0,1-4 30,-3-7 0,7-1-810,10-3 1,9 4-1,3 0 1,-4-7-451,5 4 1,2-2 1259,2 0 0,5 3 0,-3-7 0,-3-8 0,-1-4 0,0 0 0,1 0 0</inkml:trace>
  <inkml:trace contextRef="#ctx0" brushRef="#br0" timeOffset="16184">21110 4334 9062,'0'-45'1619,"0"4"-1169,0 7-91,0-3-359,0 18 0,0-3 810,-14 17-810,10 30 45,-3 9 0,0 5-45,6-3 0,2 3-1000,-1 7 0,0 6 1,0-5 954,0-3 0,0-2 90,0 16 0,0-1-515,0-15 1,0-2 244,0-1 0,0 0-315,0-2 1,0 1-496,0 10 1,0-1 629,0-13 0,0-1-613,0 15 1,0-3 1017,0-5 0,0 3 0,0-24 0</inkml:trace>
  <inkml:trace contextRef="#ctx0" brushRef="#br0" timeOffset="16306">20955 5093 8342,'-16'-42'810,"12"-1"-630,-22 0-492,23 2 312,-6 0 0,9 2 0,0 2 90,26-12-180,-20 15 0,29 7 0,7 3-899,-6-2-181,15 7 1,4 2 941,8-1 0,-20 8 1,-1 1-1,22-3 1</inkml:trace>
  <inkml:trace contextRef="#ctx0" brushRef="#br0" timeOffset="16534">21882 4127 8342,'-22'-22'450,"5"3"-630,3 4 180,11 5 90,-11 4 90,3 2-180,9 28 90,-9 0-90,6 12 0,1 6 0,-4 18-1134,1-16 1,-1 1 1133,1-6 0,1 0 0,0 1 0,0 1 0,0 0 0,-1 2-566,-2 17 0,-1 0 566,3-15 0,-1 1-210,0 1 0,0 3 0,1-4-465,0-6 1,1-3 674,-1 10 0,0-2 0,2 9 0,1-4 0</inkml:trace>
  <inkml:trace contextRef="#ctx0" brushRef="#br0" timeOffset="16867">22313 4856 8792,'-40'-3'90,"-1"20"0,6 0-180,2 21 180,14-11-90,7 1 0,12 8 0,0-9 0,0 23 90,20-20-180,3 19 180,2-23-90,7 7 0,-28-15 270,22-3 269,-23-2 271,15 0-810,-16-6 0,5 1 0,-28-8-90,-4 1-1169,-1-14-1170,-16 10 2429,15-24 0,-14 13 0,3-13 0</inkml:trace>
  <inkml:trace contextRef="#ctx0" brushRef="#br0" timeOffset="17168">22670 4919 8612,'6'12'180,"-19"-9"-90,9 24-90,-13-6 0,17 8 0,0 2 90,0-6 0,0-1 0,0-1 0,20 6 0,-14-9 90,33 4 179,-14-15-89,9-3-90,8-3-90,-18-3 0,4-19 0,-11 14-180,-4-30 180,-2 31-180,-6-32 90,-1 20-90,-4-16-1799,0 1 630,0 6 1259,-19-8 0,-2 15 0,-19-2 0</inkml:trace>
  <inkml:trace contextRef="#ctx0" brushRef="#br0" timeOffset="17370">22572 4661 7982,'12'-16'270,"-10"2"-180,23-1-90,-10 7 0,12-1 0,-7 6 0,-1 3 0,-7 0-90,2 20-719,0-15 809,10 30 0,-5-15 0,8 16 0</inkml:trace>
  <inkml:trace contextRef="#ctx0" brushRef="#br0" timeOffset="17551">23438 4160 9422,'0'-22'-90,"0"1"0,0 9 180,0 3-90,-17 5 90,12 28-450,-11 7 0,0 5-495,13-2 1,3 1 716,-8 16 0,2-1 0,5-13 0,2-1 0,-1 2 0,0 0 0</inkml:trace>
  <inkml:trace contextRef="#ctx0" brushRef="#br0" timeOffset="18072">23848 5232 7982,'20'-23'1260,"12"-1"-900,-28-4 89,34-3-269,-21-4 90,6 5 0,3-1-423,2-18 602,-6 3 1,-1-1-1193,3-10 923,-11 18 0,-2 1 269,3-15-179,-5 1 249,-4 2-249,1-10-180,-6 20-180,2-10 90,-2 32 238,0 1-238,-13 14 859,10 28-859,-11-3 0,14 27-360,0-15 1,0 0-361,0 27-891,0-5 0,0 2 981,0-22 1,0 1 629,0 11 0,0 5 0,0-5 0,0-10 0,0-1 0,0 20 0,0 0 0</inkml:trace>
  <inkml:trace contextRef="#ctx0" brushRef="#br0" timeOffset="18204">23890 5484 9691,'-15'5'1080,"7"-2"-361,-4 0-809,32-3-719,14-14-630,18 10 1439,-5-11 0,1 0 0,17 11 0,-19-3 0,0 0 0</inkml:trace>
  <inkml:trace contextRef="#ctx0" brushRef="#br0" timeOffset="18555">24825 5050 10411,'-14'-8'0,"2"-1"0,6 4 90,25 0-90,13 4 0,14 15 0,2-10-90,-10 28 180,13-3-270,-14 9 180,-15-8 0,-2 0 0,5 9 0,-18-5 0,-3 1-270,6 7-1686,-10 13 427,-21-18 1529,16-1 0,-39-2 0,15-1 0</inkml:trace>
  <inkml:trace contextRef="#ctx0" brushRef="#br0" timeOffset="18900">26675 4076 12210,'-28'-7'90,"-12"2"-90,36 18 0,-27-9 90,28 43-180,-9-19 180,6 14 0,4 5-1178,-1 17 818,-4-4 1,0 3-271,6-25 0,1 0-674,-3 28 0,0 0 23,3-28 1,0-1 1190,0 10 0,0-1 0,0 11 0,0-3 0</inkml:trace>
  <inkml:trace contextRef="#ctx0" brushRef="#br0" timeOffset="19051">26283 4902 9332,'-8'-29'449,"-3"-1"-449,10-10 0,23 6 0,2-6-90,10 19 1,6 2-451,14-8-450,-3 5 1,2 2-206,-19 10 1,0 1 1194,10-2 0,0 0 0,17-1 0,-2 2 0</inkml:trace>
  <inkml:trace contextRef="#ctx0" brushRef="#br0" timeOffset="19267">27168 4182 9332,'0'-23'1169,"-15"4"-1259,11 3 540,-22 4-360,14 6 0,0 21-90,-4 5 0,3 45 90,-3-13-1276,2 4 1,2 2 1185,3-19 0,0 0 0,-3 16 0,1 0-383,2-15 1,1-2 337,0 2 0,0-1-135,0-1 0,0 1-1169,-3 13 0,0 0 449,4-13 1,-1-2 899,-1 11 0,1-2 0,0 7 0,2-2 0</inkml:trace>
  <inkml:trace contextRef="#ctx0" brushRef="#br0" timeOffset="19701">27783 4491 9961,'2'-10'90,"-1"0"-90,-21 6 0,-25 16-90,-1 7-1351,-15-1 1441,23 20-90,0-19 90,3 20-514,-4 6 604,13-12-591,5 23 501,14-25-180,26 19 180,-15-23 0,44 9 0,-23-12 0,24 0 0,-8-1 90,11 9-180,-15-9 450,6 11-90,-20-17-180,-11 1 180,-2-9 813,-10-2-993,0-2 747,-21-3-747,-9-1-180,-29-1-360,13 0-1529,-13-16-449,30 12 2428,-6-28 0,24 27 0,3-12 0</inkml:trace>
  <inkml:trace contextRef="#ctx0" brushRef="#br0" timeOffset="19990">28092 4758 9691,'-19'12'360,"-8"8"-360,24 14 90,-10-3 0,13-2-90,21-9 0,-15 0 90,38-1 90,-38-3 270,58 0-180,-41-9-1,11-2 1,2-3-180,-7-2 0,7 0-90,-17-18-90,-1-3 90,-10-21-270,0 8-989,-28-12 90,15 18 179,-36-6-449,36 11 1439,-41 4 0,26-1 0,-22 3 0</inkml:trace>
  <inkml:trace contextRef="#ctx0" brushRef="#br0" timeOffset="20184">28055 4422 8882,'17'-23'1169,"16"0"-809,-17 0-90,19-1 0,-8 2-360,12-7 90,-10 11 0,15-3 0,-20 15-180,8 1-450,-15 20-2878,4 20 3508,-12 0 0,1 11 0,-6-19 0</inkml:trace>
  <inkml:trace contextRef="#ctx0" brushRef="#br0" timeOffset="20371">28713 3919 8972,'0'-6'0,"-17"1"0,1 4 0,-4 24 0,-6-18 0,14 47 0,-12-24-1080,6 28 1080,8-18 0,0 1 0,0 24 0,5-20 0,0 0 0</inkml:trace>
  <inkml:trace contextRef="#ctx0" brushRef="#br0" timeOffset="20957">29463 4634 11490,'-21'-7'0,"4"0"0,17 3 90,-13-4-90,9 4 0,-35-5 0,22 3 0,-22-1 0,3-2 0,8 2-90,-20-8-89,21 6-91,-14-13 90,22 7 0,-5-20 270,18 10-90,0-13 0,24-4 0,-13 7 0,32-18 90,-9 26-90,19-5 90,-1 23-180,-5 25 90,-18 4 45,-14 12 0,-4 4-45,-5 14 45,1 0 0,-2 1-221,-8-18 1,-3 1 130,-2 22 0,0 0-431,2-23 0,-3-2 521,-7 8 0,-2-1-45,10-6 0,-2-3 0,-25 12-133,17-14 0,0-2-317,-1-4 90,-12 1-90,19-16 383,-8-19 157,16 10 864,-1-30-954,10 7 0,24-18-90,-18 8 360,35 0-270,-15 24 0,29 0 90,-14 12-180,17 18-629,-29 8 719,5 2 0,0 4 0,3 9 0,-6-16 0,0 1 0</inkml:trace>
  <inkml:trace contextRef="#ctx0" brushRef="#br0" timeOffset="21538">30015 3582 8702,'0'-10'450,"0"1"0,0 1-361,0 3 181,0 1-180,13 2 0,3 1 90,1 15 0,3-11 90,-9 21-180,4-22 90,-5 14-90,-4-14 90,-3 10-1,2-11 1,0 7 0,0-7 270,-2 3-360,1-3 90,-1 1-180,-1-2 90,0 0 90,3 0-90,-1 0 90,4 0-1,-3 0 91,4 0-270,-4 0 0,2 0 90,0 0 0,-2 0-90,9 0 0,-4 0 90,10 17-90,-8 9 0,8 32 0,-10-4 0,-4-22 0,0 2 45,-3 11 0,-1 0-352,-1-8 0,0 1 307,0 6 0,-1 5 0,1-4-45,-1-2 1,0 1-226,-4 3 0,-2 3 0,-1-3-918,-4-5 1,-2-2 242,-4 13 1,-2-2-315,0-16 0,-1-3 1259,1 0 0,0 0 0,-2-2 0,-1-1 0,-1-1 0,-1 1 0</inkml:trace>
  <inkml:trace contextRef="#ctx0" brushRef="#br0" timeOffset="23250">31002 3396 8792,'0'-5'2429,"-15"2"-2339,11 12-90,-11 3 0,6 1 0,6 11 0,-13-11 89,14 16-178,-12-4 178,-2 31-89,0-16 0,4-1 0,1 1 0,1 0 0,3-6 0,0 0 90,2 4-90,0 12 0,3-19-90,2-2 180,0-1-90,0 6 0,0-9 90,0 12-90,16-18 0,-12 6 0,22-13 0,-24 0 0,9-5 0,-4-4-90,-5-1 90,5 13 0,-17 3 0,-1 17 0,-1-6 0,-2 4 0,7 6 0,-3-6 0,3 4 0,1 1 90,-1 4-135,0 0 0,0-1 45,2-1 45,-1-6 0,0-1-45,0 5 0,-3-1 0,0-1 0,-2-1 0,-14 25 0,9-36 0,-16 9 0,11-17 90,-18 5-90,15-13-90,-6 1 0,3-5-449,8-2 89,-8 0 0,14-2-629,-2 0-1889,9-14 2968,2-2 0,4-1 0,0 5 0</inkml:trace>
  <inkml:trace contextRef="#ctx0" brushRef="#br0" timeOffset="25068">31040 3462 7263,'-17'-2'450,"4"0"-360,5-1 89,6 1 91,-15-3-180,15 1 0,-15 0-180,12 0 90,-8 1 0,8 1 0,-4 0 0,5 2 0,-5-1-90,3 1 180,-2 0-180,-5 0 90,3 13 0,-11-9 0,9 22 0,-9-12 0,11 2 180,-4 6-270,7-13 90,1 12 0,-1 13 90,4-9-90,-2 28 0,4-24 0,0 24 90,1-20-90,-1 12-90,1-15 180,0 1-90,0-1 0,0 15 0,0-14 0,0 24 90,0-26-90,0 7 0,0-14 90,0-3 0,0-1 180,-14 3-180,11-7 0,-24 5-90,24-11 90,-17 3-90,10-8 0,-3 2 0,-1-4 90,6-1-90,-1 0 180,-2 0-91,3 0-178,-6-15 89,9 11 0,-2-27 0,5 28 0,-1-22 0,3 14 89,0-8 1,14 5-90,3 6 180,10 4-180,-12 20 180,3 4 0,-11 12-90,2 1 0,1-2 0,-8 4 0,5 7 0,-4-6 0,-2 1-90,1 22 45,-2-6 0,1 2-369,-1 10 324,0-8 0,0-1-1745,0 10 1745,1-25 0,-2 2 0,-7-2 0,0-1-59,5 22 59,-11-11 0,2-1-90,9 8-225,-7-12 0,-1 0-1124,9 6 1439,-6-11 0,0 0 0,7 5 0,-4 11 0</inkml:trace>
  <inkml:trace contextRef="#ctx0" brushRef="#br0" timeOffset="27951">4912 15049 8882,'0'-8'2159,"0"1"-1979,-14 4 89,10 13-89,-10 9-90,14 7 0,0 7-90,0-3 0,0 32 0,0-8-897,-1-4 0,2 2 897,12 12 0,-12-23 0,1 2 45,3-3 0,2-1-45,4 20-345,-11-13 1,2 0 344,15 6-218,-13-12 0,-1-1 218,4 3 0,5 19 0,-9-32 0,6 4 0,-4-12 0,-2-9 1735,4 1-1465,-5-10 878,2-1-1328,-3-12 756,-1 17-576,0-8 0,0 16 0,0-5 0,0 1 0,0-4 0,0 7 0,0-7 0,0 3 0,0-4 0,0-2 0,0 1 0,13-3-90,-10 1-90,20 0 180,-16-2 0,8 0 0,-9-1-90,-2-13 90,-3-4 0,-1-11 0,0 1 0,-18 13-90,14-6 0,-27 13 90,28-5 0,-22 7-90,15 3 180,-15 15-180,10 11 180,-4 23-90,8-1 0,0 7 45,8-20 0,1 1-45,0 21-45,2-5 0,-1 2-400,1 11-500,8-5 1,1 1 44,-7-22 1,0 0 899,13 27 0,0 2 0,-13-26 0,-1-1 0,5 13 0,1-1 0</inkml:trace>
  <inkml:trace contextRef="#ctx0" brushRef="#br0" timeOffset="29317">9048 8917 11221,'-42'0'0,"-10"0"0,12 0-2147,-10 23 2147,11-4 90,-3 22-90,1-5 0,15-7 0,2 1 0,-8 19 0,16-6 0,4 1-1079,5 7-1,30-8 1,10-2-180,8 4 1259,4-17 0,4-3 0,-13-10 0,-1-3 0,3-1 0,0 0 0</inkml:trace>
  <inkml:trace contextRef="#ctx0" brushRef="#br0" timeOffset="29600">9800 9180 9691,'0'-32'540,"-27"11"-630,-6-1 90,-14 16 0,1 2 90,13 4-180,-2 16 90,2-12 90,-8 42 0,22-27-90,-12 39 90,29-28-90,19 21 0,5-25 0,19-7 0,4-4 0,2-4-427,-7-4 0,-1-3 427,-1-4 277,-1-20-277,-10-6-90,-2-11 90,-13-15 0,-3 19-450,-27-1 0,-4 1-629,12 1-91,-20 5 1,-3 5 1169,9 10 0,-3 0 0,9 12 0</inkml:trace>
  <inkml:trace contextRef="#ctx0" brushRef="#br0" timeOffset="30051">10583 8850 9062,'-46'0'-90,"0"0"180,-3 17 0,3-12-90,13 20 0,1 5-1030,-12-3 1075,17 2 0,2 2-45,0 9 0,12 1 90,4 1 0,9-1-90,0-1 90,24-4-90,15 10 0,12-17 0,-12-10 0,1-3 90,13-5-135,-19-5 0,0-4 45,0-11 0,-1-2 0,13 6 0,-8-25 0,-3-5 0,-3 3 45,-8-15 0,-5-5-45,-8-8 224,-4 2 1,-3-2 0,-2 22 0,-4 0-90,-7-14 0,-3-1 449,-2-2 1,0 2-360,1 12 0,-1 0-45,-8-23 0,1 2-90,-4 0-135,7 20 0,-2 5 135,-2 8 359,1 3-359,19 39-90,-6 23 0,8 15 0,9-3 0,1 3-556,-8-14 1,0 0 555,7 13 0,1 4-585,-3 4 1,0-1 44,2-13 1,0 0-271,2 3 1,1 3-1,1-4 225,1-7 1,0-1 584,1 10 0,0-2 0,9 10 0,1-2 0</inkml:trace>
  <inkml:trace contextRef="#ctx0" brushRef="#br0" timeOffset="30353">11015 9296 9691,'0'-33'720,"0"-1"-540,23 12-180,-17 1 0,40 6 180,-29 0-270,40-8 90,-20 5-452,15-7 452,-12 7 0,0-2 0,0 0 0,13-10 270,-17 8 0,14-19-180,-32 17 260,0-31-350,-15 28 359,-22-23-269,-9 31-90,-25 0 0,10 13 270,-11 18-270,26-8 90,8 30 0,5 7-90,5-6-2069,26 18 0,13 1 450,13-2 584,3-16 1,5-3 919,-11-10 0,1-2 1,4 0-1,3 0 0,2-2 1,1 1-1</inkml:trace>
  <inkml:trace contextRef="#ctx0" brushRef="#br0" timeOffset="31767">9333 11476 9602,'0'-24'1439,"0"4"-1259,0 5-90,0 1-180,0 6 0,0-1 180,0 6 89,-13 1-89,10 16-90,-11 14 0,14 11 90,0 9-1190,0-2 1190,0 6-90,0 4-90,0 2 90,0 0 90,0-3-90,0-21 0,0-1 0,0 13 450,0 14-270,0-37 90,0 1-270,-11-18 90,8-18-90,-8-20 0,10-1 0,2-3 0,-1 3 0,0-2-300,8-25 1,1 1 74,-8 20 1,3 0-466,10-5 0,5-3 1,-1 4 14,-7 5 1,1 2-46,14-9 0,2 3 720,9-4 0,3 9 0,2 6 0</inkml:trace>
  <inkml:trace contextRef="#ctx0" brushRef="#br0" timeOffset="32134">10045 11775 9512,'-33'-16'1619,"12"-2"-1529,10-12-180,27 0 270,-12 9-270,32-3 90,-31 7 0,35-1 90,-34 0-90,36-3 0,-23 4-90,6-7 90,-11 11 0,-14-14-90,0 13 90,-20-8 0,15 13 0,-31 0-90,16 5 180,-11 1-90,12 18 90,8 10-180,11 9 90,0 6 0,19 14 0,-15-10-1170,22-7 1,5 0-1397,-4 6 2566,3-17 0,2-2 0,9 4 0,2-2 0</inkml:trace>
  <inkml:trace contextRef="#ctx0" brushRef="#br0" timeOffset="32516">10822 11114 9961,'0'-24'810,"-12"1"-181,9 11-89,-17 3-450,18 29-90,-6 10 0,8 13 90,0 6-135,0-3 0,0 1-45,0 17-1105,6 1 0,2-1 656,-5-1-181,5-12 1,-2-2-903,-6 5 1262,0 11 52,0-30 218,0-4-90,0-8 270,-21-4 540,-6-10 1220,-23-23-1850,4-15 0,19-13 1245,-5-1-1155,29-12-90,-11 11-45,21 6 0,3-1 45,-5-5-45,22 9 0,6 2-788,-3 0 518,3 13 1,3 3-496,8-1 91,4 7 719,1 4 0,0 4 0,0 3 0</inkml:trace>
  <inkml:trace contextRef="#ctx0" brushRef="#br0" timeOffset="32867">11328 11596 7713,'0'13'0,"0"-1"90,0 4 89,0-7 1,0 8-90,0-9-90,0 4 0,0-4 0,0 0 0,17 1-90,2-2-180,17-2 91,0-3 179,-5-17 269,-5-5-179,-12-22 180,-8 5 180,-6-5-90,0 9-90,0-1 449,-17-10-539,13 13-270,-13-11 180,17 26 90,-11-1-180,8 30 0,-8 11 0,29 29 0,0-5 0,1-11 0,1 0-671,-2 10 176,-1-17 0,0 1-1303,7 22 718,6-14 1080,1 3 0,-11-20 0,0-5 0</inkml:trace>
  <inkml:trace contextRef="#ctx0" brushRef="#br0" timeOffset="33170">11840 11466 8792,'0'-19'270,"0"5"-180,0 3 180,0 4-180,0 24-90,13 10 45,-5 10 0,0 3-45,9 15-199,-11-18 1,0-1 108,6 2 90,-9 0 180,14 8 629,-12-15 810,1 6-1529,2-25-180,-6-3 180,5-24-90,-3-15 90,2-9-180,-1 3 0,0-1 180,3-14-225,1 4 0,0 0-1055,2-8 785,-3 19 1,0 1-496,5-6-89,1 3-270,2 8 1351,10 0 1,-3 13 0,9 2-1</inkml:trace>
  <inkml:trace contextRef="#ctx0" brushRef="#br0" timeOffset="33570">12547 11389 9691,'-17'9'270,"4"-1"-270,13 33 0,0-8 0,19 3 0,-14 1 0,14 2 90,-5 12 0,-10-15 360,19 12-90,-21-28-90,15 0-270,-11-14 90,6-3-180,-4-20 90,-1 13 0,5-55 0,-3 29 45,1-14 0,1-3-384,2-3 428,-3 16 1,-1 0 90,5-8 90,0 4 0,2 7-90,6 1-180,-3 16 0,11 2 90,-10 12-90,15 18 0,-13 13-1165,10 11 625,-8 10-899,4-8 253,1 6 1186,-3-13 0,1 0 0,-5-9 0,0 0 0,9 9 0,1-1 0</inkml:trace>
  <inkml:trace contextRef="#ctx0" brushRef="#br0" timeOffset="33858">14280 11291 11670,'-14'-8'-359,"10"0"-2070,-10 4 2429,14 0 0,0 3 0,0 0 0</inkml:trace>
  <inkml:trace contextRef="#ctx0" brushRef="#br0" timeOffset="34120">14418 11617 8792,'0'4'1079,"0"1"-989,0 5 90,0 1-180,19 13 90,-15-4-90,29 9 0,-29-2 90,23 3 0,-24 4 180,21 0-90,-21 1 90,7-1 269,-10 9-539,0-13 90,0 12-90,0-22-90,-23 5-809,-12-16-810,-15 1 1709,10-8 0,-2-2 0,-17 1 0,18-1 0,-1 0 0</inkml:trace>
  <inkml:trace contextRef="#ctx0" brushRef="#br0" timeOffset="39734">4252 3486 8162,'-23'-11'1440,"6"0"-991,17-2 91,0 0-180,-14-1 89,11-2 91,-10 1-180,13 0 539,-7-11-899,5 13 0,-8-7 0,6 17 0,-2 1 0,1 2 0,2 16 0,1 7 90,1 12-90,1 4 0,0-2 90,0 4-270,0 4-848,0 3 938,0 1-449,0-1-451,0-2-2518,0 14 1709,0-16 1799,14 9 0,-11-22 0,11-3 0</inkml:trace>
  <inkml:trace contextRef="#ctx0" brushRef="#br0" timeOffset="39984">4552 3584 9062,'-20'-4'629,"-1"2"-449,-2 16-270,-14-10 90,18 25 0,-19-25 0,10 30 0,-1-18 0,6 17 0,2-8 90,11-1-90,-2 11 0,11-10-269,23 13-631,-16-19-45,30-6 1,6-4-45,-8 0 528,4-6 1,1-1 0,10-2 0,2 0 0</inkml:trace>
  <inkml:trace contextRef="#ctx0" brushRef="#br0" timeOffset="40288">4795 3813 9242,'42'0'90,"-7"0"-90,3 0 0,-8 0 90,12-16-90,-11 12 0,17-36 0,-31 27 90,3-28 0,-20 24 179,0-13-179,-20 14-270,1-7 90,-4 12 180,-5 1-90,24 28 0,-10 3 90,14 27-180,21-12-1069,-15 2-10,35-14 1169,-12 8 0,10-18 0,2 2 0</inkml:trace>
  <inkml:trace contextRef="#ctx0" brushRef="#br0" timeOffset="40684">5422 3642 7263,'0'39'180,"0"-7"-180,19-12 90,3-1 0,20-17 449,-11 5-269,5-26-90,-16 15 0,-4-32 0,-4 32 270,-11-33-360,5 13 89,-6-10-448,0 0 269,-16 16 0,12 24 0,-11 36 0,15 9 0,8-16 0,4 1 45,-3-1 0,1-1-135,13 20 135,-8-10 0,-2-1-45,0 3 494,-2-13 1,1-1 45,-2-3-540,-3 1 90,-7-19-90,0-4-1529,-24-3-810,-4-20 2339,-26-5 0,6-22 0,23 20 0,1 0 0</inkml:trace>
  <inkml:trace contextRef="#ctx0" brushRef="#br0" timeOffset="40954">6023 3518 8792,'0'-5'989,"0"1"-989,18 21 90,4 4-90,21 23 0,-9-8-90,2 2 180,-1 5-90,-8-11-706,4 10 706,-9-15-1174,-4-4 94,2-2 1080,3-1 0,-4-8 0,3 0 0</inkml:trace>
  <inkml:trace contextRef="#ctx0" brushRef="#br0" timeOffset="41334">6628 3431 8162,'1'15'720,"-18"-14"-630,13 37-90,-29-33 90,11 47-90,3-33 0,-6 7 0,2 1 0,8-5 180,-27 6-450,26-19-1439,-4 3 1349,11-12-449,0-13 809,7-9 179,1-20 451,23-5-450,-4 9-569,7 3 389,1 13 170,-23 4-170,20 2 90,-21 4 90,18 6 89,-8 2 1,5 4 388,0 0-568,4 16-79,-3-12 79,7 31-90,-5-30 0,1 35-90,0-23 180,13 33-90,-9-21-540,-2-5 1,1 0-810,5 0 1349,13 7 0,-11-16 0,3 0 0</inkml:trace>
  <inkml:trace contextRef="#ctx0" brushRef="#br0" timeOffset="41518">7248 3452 8522,'-40'0'90,"15"19"-90,-7-15 0,18 34 0,-14-21 90,3 31-90,13-16-360,-8 25-629,18-23 989,-5 17 0,28-24 0,5 4 0</inkml:trace>
  <inkml:trace contextRef="#ctx0" brushRef="#br0" timeOffset="41817">7482 3550 9062,'0'-11'540,"0"0"-720,-22 4 270,17 1-90,-30 3-90,18 0 180,-10 23 0,2 1-90,12 22 0,5-13 0,8 1 0,0-11 0,0-3 179,16 4 1,9-8 90,10-2-180,-1-7 180,-18-19-360,1-3 90,-15-19-90,5 8 0,-24-8-1169,12 15-990,-26-5 2249,28 12 0,-11 4 0,14 5 0</inkml:trace>
  <inkml:trace contextRef="#ctx0" brushRef="#br0" timeOffset="42104">7662 3469 7443,'0'44'0,"0"-8"0,0 0 0,0 6 90,0-10-90,15 19 359,-11-25 2070,21 11-2429,-17-25 0,3-13-90,-4-24 90,-1-26 0,-1 5-90,3-8-1349,-1-5 540,0 14 899,1 10 0,2 1 0,4-1 0,7-7 0</inkml:trace>
  <inkml:trace contextRef="#ctx0" brushRef="#br0" timeOffset="42501">8173 3403 8882,'-31'-11'270,"-2"8"-270,3-8 0,1 32 0,7 7 90,10 13-90,6 0 0,6-8 0,0 0 0,0-2 0,24-2 90,-18-4-90,37-3 0,-18-5 0,11-7-90,11-4 180,-19-27-90,-1 0 0,-2-3 90,-2-23 0,-6 7 0,-2-1 89,-8-3 136,-4 5 0,-1-1-135,-2-6-135,0 10 0,0 0-135,0 1 90,-14-5-90,10 19 90,-11 31 90,15 12-90,19 20-90,-15 5-203,15-7-1147,0 3-718,-14 1 2158,28 1 0,-29-1 0,10-1 0</inkml:trace>
  <inkml:trace contextRef="#ctx0" brushRef="#br0" timeOffset="42640">8857 3732 10501,'5'0'0,"-2"0"0,-1 0 0</inkml:trace>
  <inkml:trace contextRef="#ctx0" brushRef="#br0" timeOffset="82702">20920 5851 7623,'36'0'90,"0"0"-180,2 0 90,-8 0 0,5 0-90,-8 0 180,6 0-90,23 0 0,-10 0 0,19 0 0,-28 0 0,-1 0 0,19 0 0,-7 0 0,0 0 0,7 0 0,-8 0 0,-1 0 0,8 0 0,-9 0 0,0 0-753,7 0 798,-19 6 0,1-1-45,0-3 0,-1-1 0,20 10 0,-8-10 0,1-2-90,11 1 135,-8 0 0,0 0-135,9 0 90,4 0 0,-1 0 0,2 0 0,-3 0 0,-2 0 0,-1 0 0,-10 0 0,1 0 0,10 10 45,-7-8 0,1-1-45,9 9-330,-20-9 0,0-2 330,16 1 0,2 0-90,-2 0 135,-17 0 0,1 0-45,18 0 0,-8 0 0,-1 0 0,3 0 0,-18 0 0,-2 0 0,9 0 0,-2 0 0,-2 0 0,12 0 0,-13 0-175,24 0 175,-27 0 0,27 0 0,-25 0 0,12 0 0,-13 0 0,0 0 0,0 0 0,17 0 0,-12 0 0,26 0 0,-29 0 0,-3 0 0,-1 0 0,-1 0 0,23 0 0,-33 0 0,6 0 0,-15 0 0,0 0 0,-7 0 0,-3 0 0,-2 0 0</inkml:trace>
  <inkml:trace contextRef="#ctx0" brushRef="#br0" timeOffset="83990">26683 5621 6813,'38'0'270,"1"0"-360,1 0 180,1-9-2018,3 7 2018,1-13-90,3 13 90,2-9 0,-10 8 0,1 0 0,23-5-46,-21 4 1,2 0 0,4 1 0,-1 0-45,-11 0 0,2 0 0,4 1 0,5-1 0,-5 0 0,-2 1 0,0 0 30,4-1 0,5 1 0,-5-1-75,-4 1 0,1 1 105,2-1 0,4-1 0,-4 2-60,-5-1 0,-1 1 0,12-1 0,-2 0 0,16 1 0,-3 0 0,-2 1 0,-18 0 0,0 0 0,20 0 0,-11 0 0,0 0 90,6 0-135,-10 0 0,0 0 45,6 0 0,13 0-42,-5 0-48,-14 0 90,10 0 90,-20 0-180,-1 0 543,14 0-453,-12 0 0,25-9 0,-27 6 0,8-6 0,-5 4 0,-9 3 0,13-7 0,-17 9 0,11-6 0,-17 5 891,13-2-801,-15 1 564,5 0-654,-8 1 152,0-1-152,0 2 0,1-2 0,-3 1 0,1-1-269,-7 2 269,-1-2 0,-4 2 0,0 0 0</inkml:trace>
  <inkml:trace contextRef="#ctx0" brushRef="#br1" timeOffset="137036">15995 11094 23369,'0'-5'-3777,"0"2"2009,0 1 973,0 0 336,0 0 214,0-1 120,0 2-103,0-3-1278,15 1 3546,-11-1-660,21-2 722,-10 3-186,15 0-156,-3 3-164,18 15-608,-11-12-506,-3 9 0,0 2-2125,11 4-154,1 3 0,-1 2-774,2 9 2238,-6-6 0,0-1 1,-7 0-1,7 9 1</inkml:trace>
  <inkml:trace contextRef="#ctx0" brushRef="#br1" timeOffset="137506">16137 11020 21300,'0'0'0</inkml:trace>
  <inkml:trace contextRef="#ctx0" brushRef="#br1" timeOffset="137766">16285 10798 22380,'-13'-4'-2397,"9"21"-44,-9 14 2042,13 11-1126,0 7 599,-7-8 561,6 5-64,-6 3-835,3-11 0,1 0 1093,-1 24 0,-1-22 0,0-1 0,-1 18 1</inkml:trace>
  <inkml:trace contextRef="#ctx0" brushRef="#br1" timeOffset="137933">15975 11446 22380,'21'-31'-1835,"-2"0"1107,22 3 2072,-2 0-1396,6 3-609,6 2 838,6 2 1,2 3 0,4 2 0</inkml:trace>
  <inkml:trace contextRef="#ctx0" brushRef="#br1" timeOffset="140467">17590 10598 24629,'0'-12'-5756,"0"1"3717,0 5 975,-15 0 2603,11 3-1425,-10 16 1335,3 32-1651,9 1-438,-7 1 0,1 1 991,2 12-251,1-18 0,0 1 151,-3 20-857,1 2 350,-2 0-1405,1 1 1292,3-33 0,0 1-87,0-2 1,0 2-790,-2 12 1,0-1 66,-3 20 1179,4-24 0,0-2 0,2 4 0,0-1 0</inkml:trace>
  <inkml:trace contextRef="#ctx0" brushRef="#br1" timeOffset="140686">17880 10951 23729,'4'-14'-4387,"-1"2"3441,-1 4-290,-22 4 1957,-1 42-466,-19-17 150,23 12 0,4 3-671,-5-4-1713,8 34 1089,31-34 804,7 16 0,12-35 0,1-1 0</inkml:trace>
  <inkml:trace contextRef="#ctx0" brushRef="#br1" timeOffset="141234">18278 10612 23279,'0'-17'-6295,"0"3"4706,0 5 615,-13 6 2160,10 23-1391,-11 0 955,14 23-1253,0-3-244,-4-6 0,0 3 976,2 21-174,-2-6 1,0 1 178,4 10-822,0-2 1,0 0 272,0 1-382,-2-8 0,4-2 178,14-9-915,-12 17 712,13-33-343,-6 0 200,-1-18 1097,9-20 1794,-6 7 183,-1-33-1185,5 5 831,-6-9-850,9-12 127,-11 25 347,6-9-785,-8 25-1602,3 0 348,3 12 1563,-3 0-381,10 23-1217,-6-4-343,11 38-411,-10-21-57,8 13-628,-7-16-337,3-2 54,2-3-128,14-5 2788,-7-4 334,23-9 1321,-21-4-50,8-29 984,-14 17 6,-4-42-1176,-2 26 378,-5-22-1728,-2 10 266,-3 1-756,-4-10-924,-2 15-671,-1-6-262,-1 17 1253,0 23-789,0 11-369,0 30-15,0-5 1663,14 18 1,-10-25 0,10 12 0</inkml:trace>
  <inkml:trace contextRef="#ctx0" brushRef="#br1" timeOffset="141400">19050 10659 23729,'-10'-13'-1285,"7"31"0,-7 10 1,10 30-1</inkml:trace>
  <inkml:trace contextRef="#ctx0" brushRef="#br1" timeOffset="142086">20228 10370 24539,'0'-12'-6206,"-16"5"6269,12 21-566,-12 8 1556,16 22-1320,-8-4 0,-1 1 140,1-6 1,0 2 48,-2 7 1,-3 5 0,3-3-529,2-2 1,2 1 710,-2 3 1,-1 5 0,1-5-363,3-5 1,0-2 99,-1 12 0,-1-1-345,0-5 0,1-4 600,4 20-260,-2-19 1,1-3-138,2-4-1566,-1 4 1529,2-44-140,-1-20 182,18-37 535,-13 1-204,10 16 0,3 1 611,4-9-328,-4 12 1,1 2 593,4 1 422,15-3 346,-25 27-62,17 4 43,-8 25-1707,-5-13-330,-1 24 0,-3 6-1121,4-4 706,-4 15 1,0 2-826,4 5 376,-7-18 0,1 1-578,3-2 0,0-2-1677,9 15 3406,-1-13 0,2-3 1,6-4-1,10 3 1</inkml:trace>
  <inkml:trace contextRef="#ctx0" brushRef="#br1" timeOffset="142436">20783 11109 23549,'0'-32'-5576,"-20"2"2671,15 5 1290,-15 4 1463,2 5 490,0 8 458,-15 21 1271,8 15-2258,12 11 836,4 7 57,9-8-319,0 2-487,0 17-217,23-15-1024,-11-9 1,2 0-2215,14 1 1127,14 10 1452,-15-30 955,12 0 778,5-14 843,-18-18 673,11-11 340,-21-10-581,3-23-868,-11 25-258,-3-14-971,-3 10-568,-1 15-1085,-1-4-188,0 18 184,0 20 742,0 8-138,0 25 106,0-8 12,21 4 881,-1-2 1,5-10 0,-9 7 0</inkml:trace>
  <inkml:trace contextRef="#ctx0" brushRef="#br1" timeOffset="142967">21318 11133 23009,'0'9'-6115,"0"8"3986,0 16 1155,0 2 245,0-4 304,15 1-617,-11 14 839,11-11-2162,-2 16 1864,-2-27-1058,10 5 1023,-4-20 926,0-17 1717,-3 4 682,5-50-1898,-8 27-139,0-11 0,-1-3 509,5-2-485,-2 2 0,0 1 298,1 3-876,7-14-1517,-14 35 149,4 8 2526,-6 4-239,6 27-2236,-6 9 685,2 3 1,-1 2-623,0 13 637,-1-15 0,1-2-600,-2-6 355,2 4-1502,-3-15 64,2-8 2420,-3-1-598,3-24 1223,1-8-166,1-10-199,4-19 322,-3 18 152,1-12-257,0 15 152,-2 2 343,6-5-1123,-4 12 164,3-1 240,4 18 1242,-3 3-44,14 23-1815,-8-15 524,6 39-1495,-7-21-414,0 21-756,-2-6-393,1 1-1390,-4-1 3291,0 2 0,-2-5 0,-2 1 0</inkml:trace>
  <inkml:trace contextRef="#ctx0" brushRef="#br1" timeOffset="143152">20925 10507 25528,'-5'-31'-7662,"24"-7"8176,7 12 171,15 9 1,6 4-635,-12 6 0,3 4-20,10-2 0,7 2 0,-4 3 0,1 9 1,-1 2-1,-4-3 0,0 1 0,-1-1 0</inkml:trace>
  <inkml:trace contextRef="#ctx0" brushRef="#br1" timeOffset="143933">23052 10644 24718,'0'-12'-5665,"-12"1"4626,9 5-1334,-21 2 3968,21 19-1635,-17-11 1762,8 54-2083,-3-29-95,3 15 0,2 3 765,0 5-427,3-16 0,0-1 393,1 17-1932,1-2 747,0 1-524,2-17 0,-1 0 947,-2 16 133,2-14 0,-1-1 233,-3-1 230,-3 5 289,2-28 1030,-4 0 744,-4-29-2181,2 13 1639,-8-48-2551,10 29 453,6-10 1,2-1-119,1-1-192,3-11-753,21 18 692,-15 0 553,41 3-190,-4-6 1932,13 9-873,-24 9 1,-1 1-1,19-1 1,2 1-1</inkml:trace>
  <inkml:trace contextRef="#ctx0" brushRef="#br1" timeOffset="144367">23338 10642 23279,'-20'-13'-4081,"1"0"2424,-5 5 2636,3 2-611,19 30-1275,-5-3 858,7 26-711,0-7-89,7-5 1,2 2-88,-6 22 588,13-5 0,0 1-1193,-13 10 865,13-11 0,-1-1-22,-11 6 262,2-23 0,2 0-352,3 20 329,-1-16-827,7 8 314,-9-30 190,5-3 785,-6-28 1106,14-15 351,-6-10-98,7-9 299,6-13-172,-6 15-608,-4 9 0,1 0 852,3 0-156,11-5-1110,-17 20-329,4 10 1390,-4 3-106,-4 29-2740,7 13 20,-7 12 577,-2-9 1,0 0-879,2 12 705,-4-15 0,1-1-901,3 11-909,2-3-290,2-5 1884,10-1 1109,-3-17-271,19-2 1568,-15-16-603,8-19 0,-9 14 1,0-13-1</inkml:trace>
  <inkml:trace contextRef="#ctx0" brushRef="#br1" timeOffset="144667">24095 11231 22290,'10'-43'-3379,"-3"4"1891,-2-12 341,-4 19 659,-1-9-165,0 46 146,0 9 127,0 20-1216,0 18 1136,0-21 125,15 22-372,-11-27 369,11 6-588,3-16 760,-2-7 731,17-2 724,-8-26 419,-5 14 328,-4-35-397,1-3-359,-10 0-142,5-18-950,-9 36-590,-1-5-645,-1 37-937,-1 13-322,0 17-154,18 23 159,3-20 2138,2 14 0,16-18 0,-10-1 0</inkml:trace>
  <inkml:trace contextRef="#ctx0" brushRef="#br1" timeOffset="144872">24837 10992 23909,'-18'-19'-5944,"13"3"2559,-32 4 5148,19 5-943,-16 4 168,18 20 15,5 8-1181,11 11-1779,0 2 692,20-7 1,3 0 736,-13 8 376,30-2 1,3-2 0,-19-5 0,4-13-1,1 0 1</inkml:trace>
  <inkml:trace contextRef="#ctx0" brushRef="#br1" timeOffset="145083">24112 10705 23009,'-10'-11'-6404,"4"1"3426,3 2 826,3 2 1994,26-1 2813,-20 4-989,42 0-1323,-17 2-1293,11 1 1178,-2 21 0,-24-15 0,-5 15 0</inkml:trace>
  <inkml:trace contextRef="#ctx0" brushRef="#br1" timeOffset="145234">24195 11940 24629,'-13'17'-1586,"0"-2"57,2-4 414,5-5 1051,1-1 0,5-3 0,0 1 0</inkml:trace>
  <inkml:trace contextRef="#ctx0" brushRef="#br1" timeOffset="145666">25763 10749 26697,'-42'-35'-5307,"-8"-6"3356,16 13 1178,1-3 6,23 40 2447,21 35-3127,-7 7 877,11-14 1,2 2-883,-7-2 1,-1-1 169,11 21 261,-5-10 1,-1-1-273,-1 4 683,-4-13 1,-1-2-1859,1 0 2430,-9 11 460,0-27 345,0-1-204,-23-14 2282,2-2-408,-24-17-908,26-6-1127,-9-21-120,25 6-524,-8-3-479,11 10 271,19-1-1036,-15 0 451,31 6 0,8 2 1222,-1-13 1,4 12-1,3 1 1,-17 6-1,0 0 1</inkml:trace>
  <inkml:trace contextRef="#ctx0" brushRef="#br1" timeOffset="146184">26333 10531 23459,'-46'0'900,"21"16"294,-18-11-662,24 45-1977,-5-25 1116,10 10 0,6 5-686,6 5 406,-3-3 0,3 1-825,25 9 316,-21-17 0,2 0-167,17 0 1,3-2-725,4 17 1123,-3-11 1,1 0-1035,14 0 1363,-16-12 0,-2-1-129,2-4 311,7-3 1161,-13-14 906,0-3-7,-2-2 616,4-26-344,-6-7-1436,-4 0 1,0-1 596,-1-20-444,-3 18 1,-1 1-531,-1-4-954,2-16-464,-5 29-223,1-2 431,-2 36 376,17 23-315,2 8 88,2 11-174,13-18 990,-19-2-930,17-2 787,5 4 92,-8-9 375,19 0 960,-21-14 398,7-3 403,-12-6-328,-3-18 912,-2 14-259,-1-35-1115,-2 21 154,-3-18-807,2-1-871,-6 20-295,1-19-556,-7 25-985,0 14-2647,-1 26 2716,16 11 1590,2 19 0,1-30 0,-5 8 0</inkml:trace>
  <inkml:trace contextRef="#ctx0" brushRef="#br1" timeOffset="146350">27008 10588 23819,'0'-12'-9804,"0"3"9775,20 5 0,-16 18 1,16 5-1</inkml:trace>
  <inkml:trace contextRef="#ctx0" brushRef="#br1" timeOffset="146572">27528 10785 23819,'0'11'-6206,"31"-12"8558,-9 42-5599,30-21 3476,-14 24-1752,4-9 7,0 4 1441,-12-10 1,-1 0-1,16 15 1,-16-15-1,0-1 1</inkml:trace>
  <inkml:trace contextRef="#ctx0" brushRef="#br1" timeOffset="146783">27887 10761 24449,'-42'0'0,"0"0"90,-15 23 1354,13-18-1079,15 16 1,1 6-933,-19 14-427,13 12-735,14-15 0,2 1 1431,6 7 0,3 13 1,9-19-1</inkml:trace>
  <inkml:trace contextRef="#ctx0" brushRef="#br1" timeOffset="147101">28267 11006 25078,'-15'-4'-2233,"-5"1"2343,-13 1 296,13 21-46,-5-14 448,22 31-2359,-8-20 1445,11 16-1491,0-8 559,0 10-556,24-11 45,8 6 130,13-13 375,11-8 2315,-21-2-1315,6-6 1730,-15-21 8,1-4-106,-7-25-919,-5 10-246,-9-14-1298,-6 22-1893,-23-16-80,2 23 2504,-6-2 1,-1 12 0,10 2 0</inkml:trace>
  <inkml:trace contextRef="#ctx0" brushRef="#br1" timeOffset="147483">28727 10958 24629,'0'3'-5846,"0"6"3717,0 28 1065,0-6 515,0 11 124,0-18 121,11 11-519,-8-19-1383,8 3 1602,-11-28 514,13-21 886,-4-6-497,4 3 1,0 0 466,3-3-378,-3 4 0,0 0 1095,4-1-226,6-7 152,-10 20-325,1 5-393,-2 8 902,6 3-535,-6 22-2327,9 8-442,-8 13-1353,5 18 388,-6-19 2200,4 11 1,-1-17 0,2-1-1</inkml:trace>
  <inkml:trace contextRef="#ctx0" brushRef="#br1" timeOffset="147884">29477 10893 23639,'-23'-7'-1593,"4"2"1011,-7 21 2088,-3-12-847,25 27-2386,-10-11 1740,14 16-1315,0-2-294,20-14 717,-14 0-717,29-18 1080,-16 6-378,13-8 2888,-2-18-550,-7-6 400,-9-20-1068,-7 9-380,-7 2 89,0 11-1889,0-1 530,0 28-723,18 18-663,-13 22 1266,13-4 0,0 1-285,-14 15 907,11-5 0,2 1-128,-5 7 255,-2-10 0,1-2-87,0 3-158,-5 11 300,-6-29 155,0-6-183,-26-5-242,-12-3 1419,-19-9-423,-2-3 0,3-7 1,-1 0-1</inkml:trace>
  <inkml:trace contextRef="#ctx0" brushRef="#br1" timeOffset="148750">17445 12952 23549,'-19'-7'-1809,"-15"3"2288,8 2 137,-22 18 773,9-12-923,2 30-403,5-5 18,11 9-666,1 20-72,14-21-1803,6 28 59,29-29 2093,-9-8 0,2-2 0,39-2 0,-29-9 0,-1-1 0</inkml:trace>
  <inkml:trace contextRef="#ctx0" brushRef="#br1" timeOffset="149133">17995 13043 23009,'0'-10'-5486,"-17"4"6325,-7 2 135,-21 22 1100,7-14-1193,0 31-475,5-6-76,17 7-1135,-12 2 2039,26-11-1898,-9-1 33,11-2-1679,0-1 399,0-3-232,22-2 172,4-5 1824,25-6 160,-11-2 1152,-1-22 337,-12 12 412,-4-33-759,-10 20-22,10-19-139,-20 8-1417,10 0 382,-7-12-885,-5 12-1236,4-12 493,-5 21 694,0-2-248,0 30 144,0 8 858,0 16-625,19 14-383,4-13 330,3-2 0,4-3 126,9-7 409,-8 1 0,0-5 667,2-15 1,9 5 0,-13-7 0</inkml:trace>
  <inkml:trace contextRef="#ctx0" brushRef="#br1" timeOffset="149433">18457 13014 22560,'0'8'-5936,"0"9"3807,0 20 1065,0-1 426,0-9 302,20-1-212,-15-2-53,30-2-466,-31-5 551,31-7 1494,-20-4-141,16-6 850,-9 0-181,6-19 677,-9 14 377,8-50-1941,-17 33 1062,-1-30-2043,-6 23 83,-3 1-1291,2 1 80,-2-2-390,0 6-187,0 31 379,14 32-527,-10 11 932,8-9 1,3-2 1069,1 1 0,-1 14 0,-1-20 0</inkml:trace>
  <inkml:trace contextRef="#ctx0" brushRef="#br1" timeOffset="149638">18037 12677 22920,'-3'-36'-6276,"19"-10"6116,-11 10 466,25 10 0,6 2 1548,-4 0-1150,13 8 0,3 5-3,0 3-916,16 4-642,-22 23 1000,-1-15 0,-4 43 1,-2-11-1</inkml:trace>
  <inkml:trace contextRef="#ctx0" brushRef="#br1" timeOffset="150017">19603 13485 24089,'3'-38'-5858,"1"7"4238,6-7 1326,3 5 437,5-5 27,2-1 0,1-2 20,4-12-116,-1 3 0,-1 0-849,-8 3 977,-6 9 0,-1 1-43,-4-6-225,0 9 1,-5 1-687,-18-4-582,14-6 185,-29 13 447,14 11 271,-10 1 419,1 28 1870,15 20-1219,-3 32-74,15-2-239,-2-26 1,2 2-347,10 6 1,3-2-1266,-6 24 381,11-9 0,3 0-952,6 6 1395,-5-13 0,2-2 1,16 2-1,-20-19 1,0 0-1</inkml:trace>
  <inkml:trace contextRef="#ctx0" brushRef="#br1" timeOffset="150303">19937 13472 23459,'1'-30'-5455,"2"13"4192,4-4 1080,3 19 2388,4-19-1892,4 13 1082,3-12-907,4 6-82,1-2 1513,12-10-380,-9 6-326,14-14-1512,-23 13 644,3-13-1401,-17 14 34,0-13-676,-6 16-228,-33-12 101,25 19-133,-40-3 1286,29 12 681,-12 19 891,13 9-288,0 28-375,16-6-171,-5 6-1175,7 5 448,24-16 331,-12-8 0,1-1 0,16 1 0,-10 8 0</inkml:trace>
  <inkml:trace contextRef="#ctx0" brushRef="#br1" timeOffset="150683">20423 13197 22920,'0'9'-5666,"0"9"3537,0 16 1155,0 2 335,0-3 214,17 17-611,-12-10 714,9-9 1,1 0-1809,-13 1 2040,20 9-535,-20-23-93,15-5 924,-11-9-36,7-27 1395,-5-7-569,3-31 93,-2 12-757,0 14 1,-1 2 785,3-4-101,3-8-373,0 14-138,-4 18-141,7-2 822,-8 15 33,9 15-1373,-7 13-956,4 7-141,-4 9 171,1-10-425,1 3-618,10 13-710,-5-14-889,22 14 2353,-14-34 1772,12 7 1,-8-22 0,2 5-1</inkml:trace>
  <inkml:trace contextRef="#ctx0" brushRef="#br1" timeOffset="151054">21133 12869 24449,'0'-22'-5936,"0"2"5067,-11 4-520,8 28 1773,27 28-1432,-15 9 521,16-7 0,2 0 84,-7 7-1868,2 14 1943,-7-32 0,0-2-222,-3 15 391,8 16-980,-10-32 1026,-2-1 95,-6-18-78,3-4 1050,-3-4 165,1-1 1017,0-22-1216,2 17 1303,4-58-1241,1 35-395,-2-10 1,1-1 259,4-1-283,4-8-196,-4 22-939,1 6 1540,-3 10-871,2 4 1864,-1 6-851,0 0 108,2 15-1744,-5 15-762,2 27-239,-6-1-409,0 5-869,-4-16-465,-1-2 274,0-1 2732,-15 9 1,11-17 0,-11 6 0</inkml:trace>
  <inkml:trace contextRef="#ctx0" brushRef="#br1" timeOffset="151268">19937 12876 23999,'-5'-41'-6539,"1"1"6448,25 3 0,6 2 1418,4-10-802,13 5 0,3 5 522,2 7-1061,-8 13 0,-1 3-389,5 4 230,-10 16 1,-3 6 0,-1 10 0,6 23 0</inkml:trace>
  <inkml:trace contextRef="#ctx0" brushRef="#br1" timeOffset="151421">20247 14175 24179,'0'10'-6476,"0"-2"2459,13-5 4499,1-1 1,19-2-1,-2 0 1</inkml:trace>
  <inkml:trace contextRef="#ctx0" brushRef="#br1" timeOffset="151920">22062 13016 23369,'0'-14'-6295,"17"1"9207,-12 2-3275,13 2 2581,-6 3-832,1 2-498,11 3-650,-11 21-2220,4-15 3097,-10 42-3231,6-23 824,-3 27 28,-4-17 0,0 0-1171,0 19 1313,-1-8 0,0 1-729,-4 3 2537,2 11-1448,-3-28 1505,0-7-229,0-6 128,0-7-314,-12-28-309,9-16-108,-10-18-255,12 10 0,2 0-226,-1-17 108,-1 19 0,2-1-258,9-3 1,1 3 332,-6-22 519,11 15 1,2 2 0,-1 0 0,14-10 0</inkml:trace>
  <inkml:trace contextRef="#ctx0" brushRef="#br1" timeOffset="152217">22657 13380 23369,'12'4'-2720,"10"0"2790,-4-19 857,18-11-318,-15-8-1140,8-6 226,-6-5-151,-6 8-286,0-22 386,-11 24-573,-2-15-555,-22 23-566,13-1 793,-29 14 997,9 8 574,-15 3 336,14 23 577,-3 11-79,26 12-1104,-3-9 0,0-1 433,6 13-885,17 14-3066,14-2 3248,10-18 1,-16-15 0,0-3 0,16 3 0</inkml:trace>
  <inkml:trace contextRef="#ctx0" brushRef="#br1" timeOffset="152457">23457 12688 24449,'-28'-10'-1378,"-11"1"1818,18 6-456,-8 23 1132,10 13-1472,10 13-289,7-10 0,4-1-727,15 14-1176,-12 17 1142,31-16-656,-31-2-114,32 0 228,-25-16 0,-1 0-347,12 15 1244,-6-13 0,-3-1 964,-12-1 1,10 3 0,-12-18-1</inkml:trace>
  <inkml:trace contextRef="#ctx0" brushRef="#br1" timeOffset="152583">23260 13178 22740,'-13'-36'-9147,"9"1"7357,-9-2-50,13 4 1733,0 0-174,0 3-177,25 3 739,14-4-99,14 12 1,6-1-1,-13 11 1</inkml:trace>
  <inkml:trace contextRef="#ctx0" brushRef="#br1" timeOffset="152920">23848 13054 22560,'3'21'-7148,"0"0"4612,-2-1 1712,1-4 183,-1 6 440,1-8-82,3 9-134,-1-11-1704,12 6 2223,-6-13 434,16 3 395,-10-8 760,8 0-101,-6-17 224,0 13 617,-1-32-923,-2 21 68,-2-18-1381,-1 6 188,1-13-784,-4 10-50,1-19-612,-6 24-433,1-10 1040,-3 21 153,0-1-340,-1 25-388,-1 10 464,15 24-579,-11-7 428,30 8 66,-29-15-378,30 3 162,-31-3-1226,37 11 1639,-25-14 532,33 9 0,-25-21 1,9 1-1</inkml:trace>
  <inkml:trace contextRef="#ctx0" brushRef="#br1" timeOffset="153217">24538 12900 23819,'0'-10'-5666,"0"1"4797,0 2-105,0 20 335,0 7 213,15 13-533,-11 1 608,23-6-1253,-25 2 1408,22 14-321,-13-11 61,10 17 9,-11-25-6,-4 2 724,0-16-859,-4-19 752,4-14 192,-6-13-1098,4-20 816,-2 17 17,6-13-244,0 0 33,0 16 405,4-11 0,-2 22 0,1 0 0</inkml:trace>
  <inkml:trace contextRef="#ctx0" brushRef="#br1" timeOffset="153584">25097 12868 26068,'1'43'-6554,"-1"-7"4375,0 1 1169,0-9 405,0 1 201,0-3 115,0 1 73,0 4-1380,0-10 1188,0 6-2,0-18-40,11-1 764,1-27 751,9-11 118,-4-13 2,3-18-365,-4 23 110,7-20-4,-11 30-53,4-3-230,-9 21-538,1 3 396,-1 27-2011,-3-16-942,7 62-237,-5-34 2497,2 17 1,1 3 0,5 7 0,-4-18 0,0 0 0</inkml:trace>
  <inkml:trace contextRef="#ctx0" brushRef="#br1" timeOffset="154066">26328 13125 25888,'48'0'180,"-6"-11"1272,1 8-1720,-5-8-71,21 11-1151,-13 0 296,-9 0 0,0 0 1151,3 0 0,6 0 0,-18 0 0</inkml:trace>
  <inkml:trace contextRef="#ctx0" brushRef="#br1" timeOffset="154219">26362 13412 24808,'64'2'-1087,"-8"-16"1535,8 11-1487,-9-11 1117,-12 5 1,0 1 0,-9 2-1,-1-2 1,12-6 0,-1 0-1</inkml:trace>
  <inkml:trace contextRef="#ctx0" brushRef="#br1" timeOffset="154466">26555 12800 23369,'-7'-12'-6903,"1"2"4536,32 4 6028,14 2-1961,14 3-1289,-14 7 0,-1 5-429,12 15-125,-18-9 1,-2 1-915,11 25 1424,-6-7 106,-5 7-1810,-15-6 0,-4 2-1308,1 23 827,-4-2 1,-7 1 712,-12-24 0,0 0 1093,9 15 0,-3-2 0,-16-15 0,-2-2 0,9 1 0,-1 0 0</inkml:trace>
  <inkml:trace contextRef="#ctx0" brushRef="#br1" timeOffset="154923">28005 12738 25888,'0'-15'-6116,"-23"2"5587,17 5-1266,-35 3 3296,24 20-133,-20 10-255,21 10-1225,-12 6-1034,24 10 735,-9-9-525,10-7 0,6 0 239,16 7-2038,-15 8-21,41-18 2411,-22-6 1,25-5-1,-10-4 1</inkml:trace>
  <inkml:trace contextRef="#ctx0" brushRef="#br1" timeOffset="155273">28383 12885 24269,'0'-18'-5396,"-17"1"4107,-5 2 1102,-20 7 1367,1 2-380,1 26 771,19 7-1220,6 27-1423,15-11 1072,0 18-292,18-27-714,3-1 1,4-3-742,18-4 1215,-3-8 1,0-5-856,1-8 1599,-6-12 1,0-2 1349,3 5-329,-8-20 1,-4-5 496,-1 6 681,-3-32-808,-12 11-1753,-9 12-373,-18-17-1759,12 25-207,-35-2 689,35 12-319,-28 8 1661,30 14-395,-11 15 953,14 19-965,0-5 684,23 3-1964,4-3 2131,14-11 0,-2-3 1,-7-15-1</inkml:trace>
  <inkml:trace contextRef="#ctx0" brushRef="#br1" timeOffset="155452">29010 12904 24449,'-17'-14'-4297,"13"-2"1075,-35 14 5455,20-3-1744,-17 23 1337,20 6-1798,4 11-1069,12 0-2174,19 3 1314,-14-9 2111,37 13 0,-9-27 0,24 0 0</inkml:trace>
  <inkml:trace contextRef="#ctx0" brushRef="#br1" timeOffset="155633">29073 12316 23549,'-25'0'-360,"1"18"584,10-14 349,1 40-3388,5-21 2375,2 26 0,4-6 0,-1 4 1</inkml:trace>
  <inkml:trace contextRef="#ctx0" brushRef="#br1" timeOffset="155917">30083 12773 25168,'0'-10'-5936,"-17"2"6039,13 1-2226,-34 4 3745,14 0-650,-2 18 454,-26 9-179,35 10-2018,-25 5 2299,31-6-1973,-5 2 1143,14-1-3267,-7 15 892,9-14-1891,17 17-83,9-30 3626,10 3 0,5-19 1,-8-2-1</inkml:trace>
  <inkml:trace contextRef="#ctx0" brushRef="#br1" timeOffset="156583">30360 12914 24718,'4'-19'-3975,"-1"1"2366,-3-2 82,0 5 611,-16 1 511,-4 9 1314,-11 19 745,2 7-1410,15 22-106,4 4-476,10-8-201,20 4-421,-14-21 267,31 5-123,-14-18-566,29-1 926,-17-23 2135,13-6 336,-30 2-98,4-29 67,-11 31-296,-5-31-1837,-3 26-401,-3 0-745,0 30-990,0 11-68,0 29 616,0-11 443,15 1-1203,6-4 1675,9-17 648,11 12 280,-14-26 1292,8 8-491,-9-11 780,-1 0-91,-3-19 1083,6-6-377,-10-12-1581,5-10 153,-16 16-1215,0-18-296,-7 20-999,0-9 40,0 20-95,0-1 51,0 28 772,0 6-112,0 21 284,16 1-179,0-4 246,16-7 900,-2-13 522,-3-7 721,-3-21 564,-8-7-768,-4 2 218,-5-20-244,-2 23 27,-1-20-1236,1 2-593,-1 10-349,0-4-947,-1 13 1067,2 9 697,1 0 980,2 7-425,1 22-2184,3-17 1338,2 40-1608,1-27 503,1 22-1099,2-10 2147,-1 0 1,-1-1-1,0 0 1</inkml:trace>
  <inkml:trace contextRef="#ctx0" brushRef="#br1" timeOffset="156886">30375 11945 25978,'21'-13'1519,"17"1"-426,-33 2-2944,41 3 2231,-25 3-173,24 1-276,-12 3-361,2 20-1351,-2-15-143,-3 44 1444,4 3 0,-23-19 0,-2 2 0,2 5 0,0-1 0</inkml:trace>
  <inkml:trace contextRef="#ctx0" brushRef="#br1" timeOffset="157733">17315 15684 22560,'9'-18'-2377,"-2"-4"686,1-2 1185,-2-25-430,-2 8 245,1-18 159,-4 11 137,1-3-964,-2-3 626,0 0 293,0-3 10,0 0 370,-8 18 0,0-1-543,4-18 515,-3 14 0,-1 1-442,-6-1-107,11-4 502,-10 25-217,13 7 532,0 7-28,-6 3 415,4 23-102,-4 23 222,6 11-398,0-3 1,0 3-222,0-14 0,0 0 108,0 14 0,0 1-211,-1-11 0,2-1-385,7-1 1,0 1-142,-7-1 1,2 2-695,11 12 1,4-1 1108,-6-13 0,1 0 1,2 8-1,3-2 0,-1-16 1,0 0-1</inkml:trace>
  <inkml:trace contextRef="#ctx0" brushRef="#br1" timeOffset="158075">17590 15913 23459,'21'-7'2700,"21"6"-3296,-22-14 679,24 9-30,-8-8 506,3 2-350,3-3-102,-1 0 211,3-1-308,-3 0 462,13-11-175,-17 6-67,12-16-660,-30 14-436,-2-18-622,-15 16-434,-2-10-292,-24 14 323,18-1-629,-43 2 1341,43 3-1128,-45 2 2122,32 5 482,-31 3 859,17 3 327,8 18 412,10 11-223,15 25-2593,0-5 1509,18 4-791,8-8 0,6-1 0,14 3 0,-9-6 0,-1 1 1</inkml:trace>
  <inkml:trace contextRef="#ctx0" brushRef="#br1" timeOffset="158434">18350 15578 23279,'0'42'-6205,"0"-7"4166,21 0 103,-16-7 808,29-1 1363,-17 13-1200,0-13 522,8 7-1231,-23-16 1207,18-2 628,-14-9 186,6-22 1294,-5 10-96,-2-55-692,1 33-84,0-33-125,3 1 111,-2 14-475,1 9 1,1 1 467,4-2-1108,12-12-428,-7 33 2198,16 1 528,-12 15-549,7 20-1170,-1 11-616,-5 10-118,-5-10 1,1 0-721,4 6-154,-4-5 0,0-1-1669,3 1-569,8 5 3298,-10-18 0,0-9 0,0-4 0</inkml:trace>
  <inkml:trace contextRef="#ctx0" brushRef="#br1" timeOffset="158817">18992 15104 23729,'0'-18'-4766,"0"5"2907,21 25 2227,5 18-866,-2 1 0,2 3 28,-7-3 1,-1-1 52,2 4 0,-1 1 10,-1 2 0,-1-1-1725,8 18 1813,-6-11 0,-3-2-416,-5-1-349,13 14 673,-19-34 103,11-3 737,-13-13 299,2-27 212,-2 17 474,0-58-493,0 36-313,0-33 134,4 8 26,-2 16-501,8-18 97,-3 30 66,11 3 295,-4 16 1480,15 6-804,-11 22-1584,6-16-61,-13 23 1,-3 5-1633,8-8 401,-7 11 0,-3 2-817,0-1 1863,-3 10 1,-5-18 0,-1-1 0</inkml:trace>
  <inkml:trace contextRef="#ctx0" brushRef="#br1" timeOffset="159050">17902 15246 23369,'-18'-35'-7660,"4"2"4750,8-2 2157,4-1 663,27-24 1069,7 21-330,-4 8 1,2 4-4,16 11-2864,8 2 2456,-26 39 0,-1-1 1,-17 24-1</inkml:trace>
  <inkml:trace contextRef="#ctx0" brushRef="#br1" timeOffset="159200">18167 16463 22200,'20'0'-540,"1"0"0,-4 0 1</inkml:trace>
  <inkml:trace contextRef="#ctx0" brushRef="#br1" timeOffset="159733">20545 15473 24089,'0'54'-5576,"0"-8"3537,0 6 1065,0-10 245,0 3 394,19 17-640,-14-15 670,11-11 0,-2-1-1884,-11 1 2037,19 10-448,-19-27 221,8 0-150,-11-31 170,-32-26 581,24-5-462,-15 1 0,0-1 334,9-10-248,6 14 0,0-1 381,-2-21-186,5 27 0,2-1 121,2 0 1,0-1-92,-2-1 1,-1 0 11,4 1 0,0-1 338,-1 3 1,2-2 198,6-7 0,4 1 685,10-15-574,0 20 0,3 5 889,11 7 663,15 5 357,-20 32-1669,10-8-613,-23 24 0,-3 4-1067,7-2 154,-8 14 0,-3 3-641,-4 0 438,-4-7 1,-1-1-1116,-1 2-551,-20 7 1284,-3-14 571,-2-14 826,-10 4 417,12-18 1,-17-1 0,1-5 0</inkml:trace>
  <inkml:trace contextRef="#ctx0" brushRef="#br1" timeOffset="160284">20897 14814 22920,'23'0'539,"0"0"-269,-1 24-3225,-2-4 1358,-2 23-477,-3-6 687,-2 4 1016,-5-6 0,-1 1-1433,3 22 963,-5-6 0,0 0-838,-1 9 1637,-3-13 1,1 0-87,-1 3 693,0 9 182,-1-26-228,0-6-222,0-6-31,0 0-363,0-11-1873,0 0 1925,0-23 110,18-4 1830,-14-20-1199,30 2 1089,-18 1-720,14 13 1045,-9 9 279,4 11-703,-9 16-1596,14 10-1388,-14 8 459,19 18-992,-15-21 1285,3 0 0,1-3-1469,-2-10-143,26 19 612,-26-35 2767,7 7-487,-9-9 1276,-1 0-98,7-19 117,-8-7-1394,-4-5 0,-1-2 95,-5-12-266,-2 9 1,-1 2-1415,-4 3 185,-1-13-742,0 25 361,-14-3-1112,11 37 1701,4 6-454,17 17-488,1-2-195,11-8 543,-26 0-378,27-1 1520,-27-3 0,27-2 1,-12-1-1</inkml:trace>
  <inkml:trace contextRef="#ctx0" brushRef="#br1" timeOffset="160467">21577 15112 23639,'-5'-18'-8836,"1"4"4060,4 5 4982,18 4 0,-13 20 0,12 6 0</inkml:trace>
  <inkml:trace contextRef="#ctx0" brushRef="#br1" timeOffset="160838">22282 15274 23819,'-51'-11'-429,"0"1"81,12 10 879,4 16 866,9-12-970,13 34-1469,-11-18 1287,20 36-1718,-10-20 962,14 23-732,18-28-1091,-14 8-339,37-19 1040,-35-3 279,44-9 905,-15-2 1612,12-6-297,8-23 1540,-27 18-977,-10-23 1,-3-3 135,4 9-1063,-14-11 0,-2-1 472,5 1-1731,-8-25-530,0 31-309,-15-2-1368,11 37 1384,-11 17 930,15 7-1152,0 7 198,21-9 1379,-1 13 1,5-13 0,-11 7-1</inkml:trace>
  <inkml:trace contextRef="#ctx0" brushRef="#br1" timeOffset="161050">22468 14426 23999,'-16'0'0,"-2"0"-90,-4 16 88,5 10-2304,-4 28-62,15-7 2005,0 7 1,6-14-1,0-1 1</inkml:trace>
  <inkml:trace contextRef="#ctx0" brushRef="#br1" timeOffset="161250">23045 15197 22830,'2'9'-6776,"-1"0"4587,-1 1 1687,0-2 417,0 2-242,-23-2 2832,17 2-2033,-36 8 221,15-4 1748,-8 9-203,-11-9-973,13 5-39,3-8-42,12-1-1179,3-5 1,13-3 0,-7 0 0</inkml:trace>
  <inkml:trace contextRef="#ctx0" brushRef="#br1" timeOffset="161850">23417 14926 22560,'-17'-6'-2885,"0"1"2441,-11 2 919,4 2 36,-17 1-91,15 0 60,-8 18 351,10-14-289,0 30-59,1-30 503,-7 46-1314,8-29 210,5 10 0,1 3-627,2-2-33,-4 27-667,13-26-242,1 10 676,24-4-1499,-16-11 1101,39 16 181,-9-22 1093,-6-5 1,2-1 134,18-1 1618,10 11-494,-39-16-131,13 4 415,-30-8-1266,4-2 92,-30 0 1201,-7 2-139,-16 0-481,0 1-392,-10 5-233,14-4-879,9-1 1,1 0 1530,-1 0-424,-4 0 1,20-3-1,2-4 1</inkml:trace>
  <inkml:trace contextRef="#ctx0" brushRef="#br1" timeOffset="162635">23938 15220 23729,'15'-22'-1375,"-3"0"488,-5-4-481,-3 7 294,-24-2-47,-7 14 1462,-14 2 195,2 22 30,8-12-88,8 20 1,3 4-221,-1-4 93,-1 10 1,4 3 147,14-1-328,-11 24-780,15-30-928,0 5-1075,20-14 127,6-8 1866,23-3 394,-11-8 772,0-3 767,-12-19 1,-3 14-476,-7-23 1,-2-5 41,6 10-217,-10-12 0,-2-2-660,-1 5 84,-7-21-1527,0 26-157,-20-11-822,15 22 585,-27 2 1740,29 27-321,-9 13 787,32 25-1642,-15-7 688,36 3-42,-36-14 412,40-3 630,-26-2-2487,35 0 1845,-19-14-301,24 5 2044,-24-17 40,19-12 388,-23 6 643,6-30-716,-14 29 1027,-3-38-2180,-4 24 355,-3-22-897,-1 13-509,-5-1-795,-2-5-437,-4 10-7,-1-1-234,0 12 956,-13 6 342,9 21 468,-9 8 330,13 23-764,19-10-400,-14 1 577,29-5 533,-12-17 149,10 13-881,0-25 1366,-8 8-1014,-2-10 1647,12 0 684,-12-14 93,16-8-306,-19-8-1380,4-18 335,-15 17-1609,0-12 664,-7 13-1253,-1 0-103,0 4-564,0-6-197,0 14 1142,-14-2-226,10 33 803,-11 21 325,15 7-1865,19 21 80,1-29 1937,26 13 1,-11-30 0,3 2-1</inkml:trace>
  <inkml:trace contextRef="#ctx0" brushRef="#br1" timeOffset="163599">25488 14954 23189,'13'-12'562,"2"0"-152,-14 3-3102,9-1 3108,-7 4-827,6-1 1060,-2 2-91,0 2 58,3 1-225,2 1-410,0 1 1367,3 0-1213,6 0 404,-2 15-2010,5-11 1031,-7 10-1603,-2 0 201,-2-10 1337,1 19-1527,-7-9-85,0 13 27,-6-3 1731,-22 10 234,16-12 321,-34 8 1515,34-11-2344,-36 2 3205,36-3-1457,-35 4 1471,25-7-926,-5 5-1167,9-11 692,11 5-2957,0-6 1299,24 1-1350,3 1 1325,3-2-2757,26 5 3158,-36-5 0,28 1 0,-24-2 1</inkml:trace>
  <inkml:trace contextRef="#ctx0" brushRef="#br1" timeOffset="164173">25762 14795 23009,'-20'-10'-3637,"16"1"-574,-30 2 5682,31 3-2565,-29 2 2474,18 1-300,-17 1-139,-3 0-851,8 22 987,-13 2 1406,20 13-2685,-1-3 1445,12 7-2446,4-9 18,23 25-1050,-14-24 1174,23-4 1,4-2-468,-5 6 607,17 1 1,4-1 381,-7 2 178,-10-3 1,-1-2 116,-3-3 269,-14 13 4,0-20 228,-13 7-380,-24-16 2265,18 2-1767,-45-7 1292,28-3 203,-26-1-1174,-8-1 633,14-1-275,-10-15-1225,21 12-225,4-11 0,5-4 0,2-5 0</inkml:trace>
  <inkml:trace contextRef="#ctx0" brushRef="#br1" timeOffset="164533">26165 15320 23909,'10'-14'-969,"1"-12"-248,11 4 1869,-1-9-748,19-13 233,-11 16 14,-4 2 1,0 1 149,5-3-196,-4 0 0,-1 0 209,-5 2 349,9-21-1123,-25 29-52,-1-8-787,-3 13 17,-19-1 249,-1 8 712,-22 3 349,22 23 301,-16-16 465,21 55-763,-5-31-72,12 11 1,5 3-707,3 3-708,7-5 0,5-1-1886,18 4 3052,-11-14 0,3-2 0,23 4 0,-10-1 0</inkml:trace>
  <inkml:trace contextRef="#ctx0" brushRef="#br1" timeOffset="164823">26360 14564 22650,'21'15'-3790,"13"-11"5174,-16 28-4459,15-16 3231,-10 4-864,-9 1-249,7-19 1851,-12 13-3202,15-13 2658,-11 4-3418,11-6 3752,-7 0 1,8-18 0,-4-3 0</inkml:trace>
  <inkml:trace contextRef="#ctx0" brushRef="#br1" timeOffset="165233">27660 15102 24629,'2'-33'-5505,"-1"1"3566,-1 4 1192,-20-2-453,-7 17 1833,-25-2 58,-3 35 1214,12 11-1725,4 11 1272,26 4-1010,-6-9 553,17 0-676,-6 0-504,8-3-956,22-4-1286,14 5 661,12-20 1276,4 7 776,-12-21 353,0 4 635,0-5-18,8-21 1004,-16-6-557,3-23-884,-20 12-3316,-7-8 564,-4 21 1411,-23 3 1,14 4-1,-14 7 1</inkml:trace>
  <inkml:trace contextRef="#ctx0" brushRef="#br1" timeOffset="165386">27400 15861 24089,'22'6'-1697,"-1"-2"1226,23-4 638,-11-6 0,1-3 241,24-16-273,2 2 0,1-2 1,-21 4-1,-1-1 1,16 0-1,0-1 0</inkml:trace>
  <inkml:trace contextRef="#ctx0" brushRef="#br1" timeOffset="165773">28667 14660 25978,'-15'-9'-3943,"-4"1"3463,18 30-1167,-6-3 1216,6 13 0,2 5-988,-1 13 376,9 0 0,1 2 372,-9-18 0,2 0-950,13 26 1,0 0 915,-14-26 0,-1 0-71,6 20 1,0-1 117,-7-2 627,2-11 1,-4-4 822,-15-10 1325,-6 4-134,-19-26 504,19-28-1788,-14 18 1305,23-54-2103,-5 37 109,10-31-436,9 20-980,18-2 682,-13 1-219,26 8 0,7 1 1960,-2-14-1787,17 7 1,4 2 1201,-25 14 0,-1 1 0,11-6 1,0 2-1,17-5 0</inkml:trace>
  <inkml:trace contextRef="#ctx0" brushRef="#br1" timeOffset="166489">29160 14595 23369,'-21'-9'-1095,"-9"2"1138,15 3 9,0 22 218,3 15-900,12 14-653,0 7 320,0-4-633,20 3 20,-14 6 816,11-15 0,2 1-152,-9-11 1,-1 1-5,0 9 0,2 0-29,5-4 1,-1-2-223,-1 16 658,-1-17 0,0-2-384,0-5 7,2 1 716,-10-23 455,6-3 710,-4-22 404,-1 13 1096,1-36-1570,3 3 292,-1-10-526,-1 12 0,0 1 516,0-6-224,6-21-1167,-6 33 49,2-4-1055,-2 24 2468,-1 2 139,2 6-222,6 17-1638,-1-13 1140,14 52-1716,-9-30 245,6 35-415,-6-24-907,1 0-226,0-2-37,8 6 1796,-7-12-1126,14 3 2416,-12-22 215,11-2 900,-14-24 462,3 12 379,-6-45-1363,-7 24-587,-3-9 1,-3-3 18,-1-4-340,-2 6 0,-1 1-870,0-4-692,0-24-604,0 38-168,-12-3 723,9 38 716,23 26-589,-11 1 500,16-13 0,4 0-147,-2 17 6,11-11 591,-13-8 1,0-2 344,5-6 1099,20 8-870,-21-22 1693,5 6-115,-13-22-109,-2 11 691,-6-30-1182,1 5-442,-9-10-197,2-14-1168,-7 23-1066,0-16 196,0 22-1154,0 25-127,0 23 712,22 21-633,-17 5 769,34-9 117,-34 1 1454,36-1 1,-25-2 0,21-2 0</inkml:trace>
  <inkml:trace contextRef="#ctx0" brushRef="#br1" timeOffset="166687">30790 15003 24718,'-16'-23'-6872,"13"2"4550,-32 3 3094,30 7-2323,-28 3 2829,29 26-1506,-10 11-482,14 27-1786,18-9 1216,-14 2 1311,35-3 1,-10-13 0,21 6 0</inkml:trace>
  <inkml:trace contextRef="#ctx0" brushRef="#br1" timeOffset="166921">30052 14721 24988,'17'-5'2583,"-12"0"-3304,33 3 593,-33 0 898,36 2-1567,-15 0-216,1 16-1601,11-12 2180,-25 52 1,6-24-1,-14 1 1,-1 0 0</inkml:trace>
  <inkml:trace contextRef="#ctx0" brushRef="#br1" timeOffset="167053">29975 15873 25438,'-3'8'-3635,"2"-1"3238,-2-4 1,3-1-1,0-1 1</inkml:trace>
  <inkml:trace contextRef="#ctx0" brushRef="#br1" timeOffset="167837">17703 17491 24269,'-15'-4'-1820,"-3"1"1940,0 2 438,1 18 80,1-13 305,4 41-2187,2-19 571,5 27-1,3-18 0,1-1-397,0 19 298,0-7 0,2-1-1367,17 7-808,-13 12-642,29-8 1956,-30-17 1391,12 16 1,-16-31 0,0 5 0</inkml:trace>
  <inkml:trace contextRef="#ctx0" brushRef="#br1" timeOffset="167954">17448 17985 23909,'-7'-34'-7965,"5"-1"6027,-5 0 407,7-3 1084,26 2 1424,-4-1-807,29 2 57,-17 12 1,1 1 0,-6 5 0,1 1 0,9-5 0,1 1 0</inkml:trace>
  <inkml:trace contextRef="#ctx0" brushRef="#br1" timeOffset="168519">18098 17255 23009,'-14'21'67,"2"-3"-663,12 22-1857,0-3 963,0 6 436,0 6 678,0-10 0,0 2-188,0 20-310,8-8 1,2 0-715,-5 6 837,11-13 1,0 0 95,-13 0 426,21 11-713,-21-27 493,14-5-133,-15-6-764,7-3 846,-6-8-80,5-3 1605,-3-24-497,5-9 830,-4-11-809,3 4 0,0 1 470,1-4-483,2 4 1,0 2 697,1 8 760,12-4-813,-8 20 859,13 2-641,-10 23-1455,6-13 991,-5 32-1969,0-19 662,0 18-1001,11 4-191,-8-10-548,18 13 70,-19-27 2334,18 9-1130,-18-22 2734,8 6-1071,-11-8 1200,0-18-291,-1 13 476,5-47-1393,-8 31 6,5-41-624,-13 31-1116,1-8 420,-6 14-893,-1 3 16,0 3-501,0 3 1409,2 3-134,2 7 1445,3 1 663,8 19-1710,-2 5-123,6-1-831,4 28-623,-5-26 1664,16 34 0,-15-29 1,7 7-1</inkml:trace>
  <inkml:trace contextRef="#ctx0" brushRef="#br1" timeOffset="168675">18802 17347 22290,'-5'-10'-3197,"1"3"1,4 5 0</inkml:trace>
  <inkml:trace contextRef="#ctx0" brushRef="#br1" timeOffset="169487">19505 17517 23909,'22'48'-8655,"-16"-7"6756,32 3 1291,-34-8 10,27 19-39,-15-12 188,-2-9 1,-1-1-61,2 3-1913,3 20 1986,-16-34-933,7 5 193,-9-37 1304,0-14 156,0-10 431,0-5-95,0 6 206,17-18 675,-13 11-982,13 9 1,1 1 1204,-14-2-1084,27-8 752,-12 28 826,12 1 140,-4 11-672,-3 20-2080,1 10-214,-6 10-934,13 17 698,-14-23-902,11 22-735,-14-27-193,6 3 706,-7-14 1567,-2-9 637,1 3-99,6-11 1612,-3 5-639,13-22 1414,-12-8-869,8-22-123,-13 6-496,1-13-479,-8 22-161,-2-7-1700,-3 9 458,0 9-1054,0 0 741,0 28 179,0 10 487,14 1-279,-10 21 312,27-23 978,-28 19-729,29-11 483,-12 5-484,9-15 781,6 14-317,-13-26 1287,8 8-451,-12-11-71,1 0 881,-6-22-981,-4-2 472,-2-25-1492,-5 13 691,-2-10-1754,0 21 170,0-12-690,-16 20 175,13-4 63,-13 31 2654,37 5-1276,1 5-624,3 17-256,12-21 926,-21 18-1289,17-10 690,-9-3 804,2-1 0,0-2 1,2-2-1</inkml:trace>
  <inkml:trace contextRef="#ctx0" brushRef="#br1" timeOffset="169867">20973 17615 23279,'-20'-21'-5822,"15"2"2471,-32-6 3412,33 8-1470,-13-5 889,6 15 897,8 17-62,-8 13-1005,27-2 435,-12 33 607,31-35-273,-15 40-310,2-34 262,16 10-538,-23-24 97,32 8 176,-28-17 1967,14 4-260,-22-25-568,4-3 1153,-11-20-1472,-1 10-284,-3 2-223,-18 10-636,13-4-1241,-29 12 1513,29-10-1131,-23 17 1404,25 14 185,10-8 206,-2 34-2692,33-9 1550,-8 8 921,12 2 0,0-12 0,-12-2 0</inkml:trace>
  <inkml:trace contextRef="#ctx0" brushRef="#br1" timeOffset="170367">20482 17315 23279,'17'-17'-226,"-12"0"-2683,29 6 4879,-30 2-2930,25 5 1649,-16 1-28,2 21-2549,-6 5-1188,-9 19 367,0-3 2742,-16-3 0,12-16 1,-12-8-1</inkml:trace>
  <inkml:trace contextRef="#ctx0" brushRef="#br1" timeOffset="170555">20667 17050 23009,'24'-7'2955,"0"2"-1672,9 3-1477,-7 0 184,19 2-213,-18 16-1255,26-12 863,-22 11-1450,17-15 1936,0 0 1,-6 0-1,12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6:05:20.96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2788 1407 8972,'-14'-3'-180,"-7"1"180,14 1 360,-10 18-270,11 11 0,-1 11-90,4 9-306,-1-5 306,-1 6 90,0 2-90,1 1 0,-1 1 0,2-1 0,-3-3 0,0-1 90,-1-1 0,1-1-90,0-13 0,1 0 0,-5 17 119,-3 14-749,-1-6 1,1-14 134,4-9 0,-1-2-44,-4 1-271,-7 12 630,5-28 180,-4-1 360,1-13-180,-4-3 270,-3-1 89,-14-22-359,10-4 0,6 2 0,2-3 0,1-10 180,0-10-91,15 20-179,4-8-90,22 11 90,-14 0-180,42 0 90,-1-13 0,-18 23 0,3 0-908,15-10 1,1-1 412,-16 11 1,-1 0-91,12-4 0,-1 1 417,-10 5 1,-1 1 0,1 0 0,0 1 0,0-1 0,0 1 0</inkml:trace>
  <inkml:trace contextRef="#ctx0" brushRef="#br0" timeOffset="274">3510 1414 9062,'-19'-9'540,"5"2"-630,14 1 90,-14 2 0,4 20 0,-6 16 0,1 12 45,9-4 0,0 2-45,-11 19 0,4-3 0,0 3-614,3-23 1,0 0 613,-3 12 0,-1-1 45,3-13 0,0-3-45,-1 0 0,0-1 0,1 0 0,-1 1 0,-5 10 0,1 1-495,3-11 1,0 0-766,-5 20 1,1-1 1259,-3 3 0,11-20 0,1-2 0,-2 8 0</inkml:trace>
  <inkml:trace contextRef="#ctx0" brushRef="#br0" timeOffset="634">3688 2016 9691,'1'-10'720,"0"0"-540,-1 3-270,0 1 0,0 2 90,0 1-90,-16 1 90,-3 1 0,-1 17 0,5-1 0,15 19 90,23 0-90,9-6 0,-1-9 0,3-1 0,19 1 0,-7 0 0,-2 0 0,-1-2 180,-5-3 0,-3 1-90,-14-6 0,-2 4-90,-15-6 0,-4 0 0,-24 0 0,18-2 0,-51 3 90,10 3-180,-18-2-990,23-3 1,0-1-180,-5 1-270,-10-2 1529,29-3 0,11-1 0,8 0 0</inkml:trace>
  <inkml:trace contextRef="#ctx0" brushRef="#br0" timeOffset="950">4190 2026 10051,'0'-6'180,"-16"1"-270,-3 3 90,-12 1 0,13 15 90,7 5-90,11 14 0,18-5 0,-14-2 0,34-1 0,-9-6 90,21 8-90,-8-16 90,10 2-270,-30-9-1169,-14-16-540,-24-5 720,-26-17 1169,8 17 0,-1-14 0,7 11 0</inkml:trace>
  <inkml:trace contextRef="#ctx0" brushRef="#br0" timeOffset="1116">4173 1788 7803,'18'-13'449,"-13"-1"-539,26 2 90,-27 0-90,21-3 90,-13 8 0,9-2-180,-6 7-629,-2 1 809,-4 1 0,0 14 0,1 4 0</inkml:trace>
  <inkml:trace contextRef="#ctx0" brushRef="#br0" timeOffset="1316">4987 1368 10501,'-50'-4'0,"10"1"0,2 3 90,11 13 0,-4 11-3958,6 24 3868,5-3 0,11 10 0,9-11 0</inkml:trace>
  <inkml:trace contextRef="#ctx0" brushRef="#br0" timeOffset="2534">5305 1980 7623,'-32'28'-600,"15"-11"0,3-6 1</inkml:trace>
  <inkml:trace contextRef="#ctx0" brushRef="#br0" timeOffset="2674">5308 2453 9422,'0'10'0,"-15"-3"0,11-3 0,-12-3 0</inkml:trace>
  <inkml:trace contextRef="#ctx0" brushRef="#br1" timeOffset="7536">2573 6475 26787,'28'-23'855,"-22"-23"-1568,29 23 1,5-2 844,-23-4 1,-1-4-237,12 0 0,7-2 0,-4 2 82,-4 1 1,-2-1-37,8-12 0,0 0-85,-10 14 0,-2 0-77,-1 1 0,-1-1-97,-1 2 0,-1-2 248,1-8 1,-1-1-768,4-19 472,-11 14 1,-3 0-746,-3-2 363,-14 13 1,0 2-1199,5 2 378,-15-1 226,-1 19 1016,2 7 654,-17 27 1125,19 2-1106,4 11 0,1 5 251,-1 20-85,5-17 0,0 4-165,0 12 1,2 0-110,4-13 0,2 3-427,-1 5 1,-1 5-1,1-5-336,0-4 0,2-1-230,3 4 0,3 4 1,-2-5-1,-4-6 0,1-1 266,3 2 1,2 4-1,-3-6-41,-3-7 0,-2-2 163,1 10 1,0 0-82,1-8 0,-2-3 123,-17 16 508,4-15 0,-4-2 1011,-22-4-171,7-11 1,-2-4 1513,-8-5-118,-18-2-602,19-8-191,4-25-1230,5 19-528,15-27 0,5-5-1594,-3 6 563,15-14 0,8-4-854,14-6 1434,9 5 1,6 0 292,-10 19 1,2 2 219,11-11 0,1 0 258,-8 13 1,-1 2 98,2-1 0,0 1 481,0 0 0,2 1-442,12-9 1,0 1-1,-10 9 1,0-1 0,9-5-1,1 0 1</inkml:trace>
  <inkml:trace contextRef="#ctx0" brushRef="#br1" timeOffset="8272">3560 5786 23549,'-24'-10'-2889,"5"4"2186,19 2-1502,-11 3 3164,8 14-1692,8 20-534,-1 1 611,13 0 0,0 0-1601,-12 6 1595,8-3 1,2 1-946,-1 6 1038,-1 14-1342,8-21 998,-18-1 1070,17-4 48,-12 4-87,8-13-436,-4 4 218,-4-19 535,2-1 378,-5-30 121,6-15-275,-5-13-26,3-7-266,-4 24 1,-1 0 201,3-18-97,0 10 1,1 3-62,0-2-204,5-4-98,-4 24 203,0 6 719,2 7 533,0 5 425,1 3-603,1 0-157,9 16-1309,-4 9-746,12 24-287,-11-10-603,4 5-655,-6-14-316,0 0 720,1-3-2,6 6 1159,-6-12 271,15 3 1200,-14-18 748,16-2 502,-15-28-72,7 18-781,-13-24 0,-3-5 80,5 9-290,-3-11 1,-3-2-65,-1 2-619,2-15-816,-7 27-219,-1-1-435,-3 34-445,0 4 1164,0 27-160,0-10 138,20 4-238,-15-12-193,31-1 1109,-12 1-247,15-7 1204,-5-2 27,3-9 257,-16-18 610,3 11 480,-12-28-1053,-1 27 758,-4-30-1453,1 14-870,-5-1-250,1-6-710,-4 48-726,17 15-604,5 13 1784,1-9 0,3-2-2707,13 0 2054,-6-8 1,2-1 1397,10-3 0,-12-12 0,1-3 0,16-4 0</inkml:trace>
  <inkml:trace contextRef="#ctx0" brushRef="#br1" timeOffset="8549">5492 5277 24449,'0'-21'-6386,"0"4"4258,0 9 1153,-16 1 1675,12 22-580,-22-12 1371,24 36-2039,-17 2-134,17 13 756,-6 9 55,7-26 1,2-1-250,-1 21-371,8-9 1,0-1-367,-4 8-115,3-20 1,3-1 230,8 12-802,-13-1 998,26-4-1180,-18 16 492,3-17-1052,2 17 2264,-16-30 0,6 2 1,-8-14-1</inkml:trace>
  <inkml:trace contextRef="#ctx0" brushRef="#br1" timeOffset="8699">5258 5806 22380,'0'-6'-6386,"20"1"9989,-16-1-3265,38 1 524,-37 0-1497,60-5 776,-38 3 0,38-2 1,-26 2-1</inkml:trace>
  <inkml:trace contextRef="#ctx0" brushRef="#br1" timeOffset="9033">6202 5675 22560,'-20'13'1548,"5"2"-2052,15 15-2882,0-5 1354,0 0 677,0 4 388,0-6 241,0 5-870,0-10-1220,0 1-10,0-2 2713,0-2 1,14-2 0,3-3 0</inkml:trace>
  <inkml:trace contextRef="#ctx0" brushRef="#br1" timeOffset="9188">6148 5277 23639,'-11'-22'-8547,"8"5"6314,-8 6 544,11 5 1726,25 23 1,5 9-1,-2-3 1,-1 0-1</inkml:trace>
  <inkml:trace contextRef="#ctx0" brushRef="#br1" timeOffset="9518">7040 5595 24179,'-43'0'539,"0"0"-449,-1 0-90,3 14 1103,4 4-492,18 18-1472,6-5-45,13 0-601,0-7-179,19-1 17,12 9 26,11-10 164,7 3 47,-11-12 1444,1-4 389,-2-5 941,10-2 357,-16-2 329,7-15 171,-27-7-1856,-1-21-566,-10 7-846,-25-4-490,-8 1-58,-16 11 215,17 6 0,0 3-919,-9 6 2008,-20-9 1,32 20 0,-6-6-1</inkml:trace>
  <inkml:trace contextRef="#ctx0" brushRef="#br1" timeOffset="9883">7492 5640 23819,'8'14'-7829,"3"-10"8740,-4 26-3236,7-7 1022,-2 7-10,3 1 534,1 0 264,-5-11-1441,6 13 1832,-9-19-567,2 3 750,-6-12 249,3 0 700,-3-5 1179,2-17-879,5-10 120,-1-11 234,10-23-297,-6 21-607,-2 6 1,1 0 304,3-1-509,15-14-1056,-14 33 1562,16 0 378,-16 36-3420,15 12-1091,-14 14 2732,9 6 1,-8-4 0,1 3-1</inkml:trace>
  <inkml:trace contextRef="#ctx0" brushRef="#br1" timeOffset="12888">9768 4717 25168,'0'-15'-6565,"0"2"4616,0 7 885,0 25 425,0 3 304,0 27 31,-13-3 336,11 11 0,1 3-707,-6-21 1,0 0 706,6 12 1,2 6 0,-1-7-87,0-12 0,0-2-36,0 25 0,0-2-539,0 7-136,0-16 1,0 0 134,0 4-472,0 9 1190,0-16 0,-20-17 1,-6 4-1</inkml:trace>
  <inkml:trace contextRef="#ctx0" brushRef="#br1" timeOffset="13049">9440 5569 23009,'-10'-38'-8114,"3"-1"5795,4 2 1509,3 0 576,21-11 1241,-16 15-538,30 5 1,6 3 1180,-9 4-1433,15 5 1,3 4 1656,-2 6-1855,-6 3 1,1 2 270,11 1 1,-19 6 0,0 3 0,15 11-1</inkml:trace>
  <inkml:trace contextRef="#ctx0" brushRef="#br1" timeOffset="13216">10328 5362 22290,'0'6'-5846,"0"1"3718,0 0 1063,-13 3 3361,10 1-2366,-11 11 441,14-4-1005,0 10-962,0-6 1596,0 2 0,0 12-810,0-7 238,0 19 1,14-22-1,4 6 1</inkml:trace>
  <inkml:trace contextRef="#ctx0" brushRef="#br1" timeOffset="13382">10305 4853 22830,'-10'-11'-7120,"-5"4"6309,13 19 0,13 12 0,10 17 0</inkml:trace>
  <inkml:trace contextRef="#ctx0" brushRef="#br1" timeOffset="13750">10845 5384 21930,'-16'13'935,"12"1"-3840,-13 1 3590,17 0-2892,0 2 825,0-1 331,0 1 263,-8-1 97,6 10-892,-6-9 1854,2 7-1401,5-8 1317,-5-3 712,6 0-899,0 0 0,0-5-1446,0-1 1199,14-22 846,5-23-159,-1-3-88,-3 7 0,-1 0-352,3 0 893,12-18 277,-9 36 860,9-10-384,-17 25-1203,16 14-638,-14 15-1214,12 26 117,-7-11 551,-2-14 1,0-1-984,5 4-1341,9 9 2676,-8-17 1,3-3 0,2-2 0</inkml:trace>
  <inkml:trace contextRef="#ctx0" brushRef="#br1" timeOffset="14134">11522 4737 22830,'0'43'-5397,"0"2"3449,0-4 1064,20 8-732,-15 3 1175,13-24 0,0 0 55,-14 27 337,30 0-1044,-23-18 0,-2 1 619,13 16 127,-3-13 0,-3 0-364,-6 0 995,15 8-185,-14-17-28,-4-12-343,1 3 193,-4-17 40,-3-20 960,0-14-158,-1-11-234,0-22 196,0 23 17,0-27 36,0 33-20,14-3 498,2 24 427,1 23-1271,10-7-404,-14 25 0,-2 4-1549,20-4 1498,-5 14 0,1 4 0,10 2 1,-11-15-1,1-1 0</inkml:trace>
  <inkml:trace contextRef="#ctx0" brushRef="#br1" timeOffset="14518">12765 5707 24988,'-12'-7'-3576,"0"0"2474,2 1 524,3 2-101,2-1-120,26-4 2688,-16 3-1361,25-3 1,7 3-1792,-3-2 1481,14 1 0,5 0 1,11-2-1,-21 4 0,0 0 1</inkml:trace>
  <inkml:trace contextRef="#ctx0" brushRef="#br1" timeOffset="14802">13688 4814 25258,'-21'-28'-6164,"-9"4"5047,27 7-615,-9 3 1650,1 8 466,9 16-166,-9 21 181,11 12-1906,0 14 1609,18-4-983,-13 7 969,3-29 0,1 2-335,-1 16 1,0 1-154,-1-13 0,1 2-224,5 24 1,0 0-204,-6-28 1,0 0-380,4 29 0,-2 0 108,-6-6 647,4-11 1,-1-4-352,-6-16 1170,-17-1 0,13-19 1,-13-4-1</inkml:trace>
  <inkml:trace contextRef="#ctx0" brushRef="#br1" timeOffset="14949">13587 5658 22110,'-26'-41'-7006,"10"-4"4037,-11-3 1848,23-4 819,-22-1-86,23 15 1,4-1 518,-10-18-200,6 13 0,6 2-1396,18 0 2767,-15-6-578,23 32 1,5 6 1546,-6-4-1506,13 7 0,3 3 1215,3 3-1630,-4 10 1,0 5 404,10 14-683,-18-8 1,-2 1 0,14 17-1,-1-10 1</inkml:trace>
  <inkml:trace contextRef="#ctx0" brushRef="#br1" timeOffset="15217">14295 5347 24179,'-21'-19'-5312,"17"-11"2172,-35 26 4898,16-20-2852,-18 22 2302,3-8-655,6 27 874,15 3-1710,7 20 673,10-9 2,23 2-2085,8-3 1733,14-6-860,-1 1 249,-10-15-477,2 2 587,0-10 1507,10 5 262,-15-7 573,9 0-445,-23-21-1585,-4-4-164,-9-22-2050,-22-3-415,-5 10 2393,0 2 0,-17 14 0,14 2 1</inkml:trace>
  <inkml:trace contextRef="#ctx0" brushRef="#br1" timeOffset="15599">14663 5130 22740,'0'32'-5756,"0"5"3717,0-9 975,17 5-423,-12-7 778,12 0 149,-17 2 415,14-2-1974,-11 0 1946,11-2-263,-3-1-225,-9-4 921,9-2 1,-5-2-646,0-5-31,5-3 1368,-3-28-39,-1-8 142,2-30-190,0 10-508,-3 15 1,1 0 434,5-6 433,0-18-308,-1 33-549,6 2 147,-5 16 1161,11 29-1754,-10-17-162,2 24 1,-1 5-909,7-8 22,0 11 1,2 3-737,7-2 1705,16 10 0,-6-19 0,2-2 0</inkml:trace>
  <inkml:trace contextRef="#ctx0" brushRef="#br1" timeOffset="16016">15580 5228 23639,'-44'-16'-2925,"5"7"2793,8 2-52,15 26 475,6 2-759,31 20-1595,-16-12 797,37 0 117,-36-11-319,39-1 1204,-25-8-83,20 6 48,-1-8 748,-11 3 1132,10-6 316,-21-4-389,-2-20 818,-7-4-2274,-6-13 30,2-11-717,-4 18-545,-19-18-649,15 24 174,-15-6-330,8 20 955,8 18 1040,-8 26 540,11 10-729,22 16-72,-12-19 1,0 2 284,2-10 1,1 2-191,4 12 1,-2 2 91,-4-1 0,-1-1-229,1-11 0,0 1-332,5 19 1,-2-1-396,-3 4 789,-3-17 1,0-2 545,0-2-434,-8 3 81,0-21-2593,-21-6 3225,-14-7 1,-13-3-1,-6-4 1</inkml:trace>
  <inkml:trace contextRef="#ctx0" brushRef="#br1" timeOffset="16700">17242 4160 24359,'-24'-30'-6835,"18"5"3868,-40 5 4629,11 10-346,-12 4-121,-5 4 147,10 30 141,-2-4-1441,16 10 1,-2 9-1,3-2 668,1-4 0,1 2-179,-4 16 0,-1 8 1,8-5-578,10-9 0,4 0-236,-1 8 1,1 5-1,8-6-515,15-4 0,7-2-325,-1 5 1,2 5 0,4-8-825,18-4 1,5-6 728,-11-5 0,1 2 0,0-4 1146,12 0 1,1-5 0,5 0 0,1-2-1,-18-10 1,0 0 0,-1 0 0</inkml:trace>
  <inkml:trace contextRef="#ctx0" brushRef="#br1" timeOffset="18568">18585 4379 24718,'-22'-23'-6239,"16"2"2652,-46 7 5139,26 3-1108,-10 8 1,-4 3 844,-9-3-822,5 12 0,1 6 937,-5 18-1302,12-2 0,4 4 1324,5 20 62,3 6-1849,21 4-600,33-15-16,-8-7 1,5-1 21,4-16 0,3-2-1,17 15 1,0-1 235,-19-16 1,1 0 431,6 3 1,5 2 0,-6-3 79,17 11 186,-17-6 0,-3-2 209,-13-8 671,-10 8-1448,-5-14-150,-33 7 2179,-6-10-1373,-7-3 1,-3 0-110,-13-2 233,13-1 0,2-3 1,3-16-1,-8-5 0</inkml:trace>
  <inkml:trace contextRef="#ctx0" brushRef="#br1" timeOffset="18816">18338 4160 23549,'0'-11'-4407,"0"2"2729,0 25 793,19 14-465,-15 15 933,12-4 0,3 1-399,3 20 481,-13-17 1,2 3-771,12 7 1,-1 0 819,-15-11 0,0 1-195,6 6 0,3 4 0,-3-4-469,-3-5 0,-1 0-147,0 4 1,0 5 0,-1-6 1117,0-5 0,-2-2 0,3 12 1,-2-1-1,-2-19 0,-1 1 1</inkml:trace>
  <inkml:trace contextRef="#ctx0" brushRef="#br1" timeOffset="19206">19528 4642 24449,'0'-16'-4137,"-16"3"3104,12-1-1222,-12 4 2634,16-1-689,0 3-129,-13 1 872,10 2-2280,-10 17 3549,40 12-1793,8 8 768,16 9-896,2-6 570,-10 6-523,2 3-905,-13-12 1,1 2 636,-9-9 0,2 1-1930,13 16 1,1-1 2339,5 4 1,-19-17-1,0-1 1,8 6 0</inkml:trace>
  <inkml:trace contextRef="#ctx0" brushRef="#br1" timeOffset="19418">20047 4446 25078,'-23'-18'-4821,"-7"1"4257,6 9 1013,-14 18 1632,13-6-1529,-1 25 1,0 8-593,-11 1-485,9 6 1,-3 11-1,4-5-628,3-10 0,2 1 1203,-3 13 0,-3 7 1,6-6-1,9-12 1,2-3-1,-2 15 1,1 0-1</inkml:trace>
  <inkml:trace contextRef="#ctx0" brushRef="#br1" timeOffset="19916">20988 4915 24988,'-13'-9'-4468,"3"1"2775,4 4 802,5 20 162,11 12-884,-6 12 953,28 5 87,-28-7-1133,11 3 455,-15 2 893,0 19 89,0-14-499,-7-8 0,-2-1 345,5 6-116,-16-17 0,1-1 962,13 7 1,-41-5-1,16-2 1</inkml:trace>
  <inkml:trace contextRef="#ctx0" brushRef="#br1" timeOffset="20386">22235 4031 24629,'0'-23'-6476,"-19"4"4598,14 3-379,-39 6 3600,6 4-229,-14 3-470,15 8 0,1 4 727,-7 19-1235,11-3 1,4 4 1375,8 22-745,-1 8 467,21-13-2399,18 4-786,-14 0 802,31-11 0,7-2 86,-23-9 0,1 0 512,15 3 0,8 2 1,-5-4-99,-7-4 0,0-1 418,18 16 1,-1-2-65,0 2 555,-19-16 1,-2 0 762,-1 2-236,-12-2-1121,-1-4 164,-12 2-245,5-7-550,-33 3 2579,-9-10-910,3-4 0,-2-1-13,-21-1-495,-2-1 237,4-15 0,16 10 0,-9-10 0</inkml:trace>
  <inkml:trace contextRef="#ctx0" brushRef="#br1" timeOffset="20640">22205 3771 24269,'0'-8'-6116,"0"4"5247,-14 0 2214,10 19-1444,-10 11 664,14 12-954,0-5 1,0 2-194,0 18-217,0-14 1,0 0 798,0 25-22,7-29 0,0 1-680,-5 1 0,0 1 382,4 1 0,2 1-303,-1 1 1,-1 0 488,-4 0 1,0 1-347,9 19 0,1 0-314,-7-16 1,1 1-195,1 2 0,0 4 1,1-5 948,1-8 1,-1-2 0,0 11-1,0-2 1,3 10 0</inkml:trace>
  <inkml:trace contextRef="#ctx0" brushRef="#br1" timeOffset="21116">22745 4564 24359,'0'-9'-6296,"0"23"4258,0 11 883,0 16 607,0 3 122,21-7-332,-16 1 332,31 1-1184,-32-2 1407,41 12 192,-26-15-126,8-10 0,2-2 401,0-3 265,12 0 692,1-14 439,-11-3-202,22-16 862,-27-9-539,14-22 97,-22 3-1314,-5 9 1,-2 0-116,-4-10-673,0-14-666,-6 5-526,-1 17-881,0-13 708,-14 30 67,10 21 2280,-10 14-10,14 25-1090,0 0 224,0-3 1,0 3 112,0-9 1,0 2-78,8 28 1,3 2-109,-2-26 0,1-1 69,0 14 1,3-1-965,3-17 1,-1-2-907,-10 34 1864,26-8-282,-27-4 166,24-7 45,-25-6 430,9 6-414,-12-16-1059,-18 7 1400,-16-21 531,-12-3-115,-10-8 1,7-5 0,-1-1 0</inkml:trace>
  <inkml:trace contextRef="#ctx0" brushRef="#br1" timeOffset="21718">24243 4354 25618,'-17'-18'-6253,"12"2"2715,-25 7 4985,27 22-1609,-10 16 583,37 28-1859,-17-4 1046,14-25 1,6-2-1439,9 26 1498,11-13 722,-15-12 1,0-3-1110,5-6 914,21 9-312,-29-25 2341,12 7-380,-23-9-193,0-21-48,-11-3-1314,-4-13-356,-2-7-560,-1 14 53,-18-17-1610,13 22 740,-13-7-585,4 10 206,11 8 759,-20-3 1233,21 26 352,-8 3 780,25 23-1263,-11 0 102,10-5-293,-14-3 559,11-3-567,-8-5-4782,14-1 5155,-16-21 0,4 3 1,-5-12-1</inkml:trace>
  <inkml:trace contextRef="#ctx0" brushRef="#br1" timeOffset="22249">23865 4804 23639,'-4'0'630,"-1"0"-630,4 19-2780,19 20-110,-14 2 1916,13-6 0,0-1-337,-14 5 911,4-4 0,0 1-1522,3 6-204,-8 12 533,8-3 936,-30-13 299,6-8 0,-2-1 177,-27 3 818,-5 6 1,9-17 0,-3-1 0</inkml:trace>
  <inkml:trace contextRef="#ctx0" brushRef="#br1" timeOffset="22918">24277 3683 23099,'0'-18'-5666,"0"1"3718,0 1 1153,0-5 337,0 8 212,20-7 1808,-14 11-960,31 0-129,-9 6 1503,7 2-311,21 1-68,-21 21-991,22 4 184,-27 13-2522,2-2 523,-18-6-1391,-7 3 316,-4 3 458,-3 3 230,-31 3 2515,4 3-661,-15-11 0,-5-1 779,15-7 0,-1 1-440,-7 3 1,-6 2 0,4-3 679,-1-2 1,2-1-90,-13 8 1,0-1-107,17-11 0,1-1-72,4-1 0,1-1-642,1-1 1,1 0-53,-3 4 1,2 0-281,-9 10-22,2 13-613,27-20-653,33 21-1411,20-22 1478,-3-3 1,5-4 408,-8-8 1,2-3-125,19 2 0,-1-1 314,-20-4 1,1-1 559,24 0 1,1 0-1,-26-2 1,-2 0 0,11 0-1,0 0 1</inkml:trace>
  <inkml:trace contextRef="#ctx0" brushRef="#br1" timeOffset="23218">24462 3652 23639,'0'-12'-5306,"0"1"3717,13 6 5262,-10 25-5561,11 12 189,-14 16 1348,0 7-46,0-5-1200,0 10 1590,0-27 0,0 2 97,-8 21 1,-1 2-1115,8-11 1,-2 0 1336,-11 16 1,0 3-14,12-20 0,3-1 1,-3-1-221,-9 9 0,1 1-692,7 2 0,4 5 0,-2-5-104,-3-5 0,-1-1 728,2 2 1,1 4 0,1-5 0,0-6-1,0-2 1,-2 12 0,0 1 0</inkml:trace>
  <inkml:trace contextRef="#ctx0" brushRef="#br1" timeOffset="24099">25422 4101 22740,'-1'-9'-6352,"0"0"4227,1 2 1479,0-2 420,19 1 3347,-14-1-2659,34 2 823,-35 0-1670,44 1 2501,-22 0 187,26 2-1451,-8 3 0,1 0 790,9 0-2026,-2 9 0,-3 7 477,-12 17-1025,-16-1 0,-5 5-707,-5 20 757,-20-11 1,-8 0-398,-11 13 1153,-5-18 0,-9 3 0,3-5 93,6-7 1,-2-1 97,-7 4 0,-6 3 0,6-6 364,13-12 1,1-2 711,-11 7 1,4-1 1330,12-5-592,-7 2-639,28-12-2521,-4-2 60,32-4 243,13-1-48,18-1-1,-15-7 1,1 0 998,13 3 0,-20-3 1,1 0-1,12 7 1</inkml:trace>
  <inkml:trace contextRef="#ctx0" brushRef="#br1" timeOffset="24266">25578 4378 23639,'-22'-14'-2295,"8"4"565,7-2-744,7 6 1652,24-1 3181,24 5-1428,11 1-1709,-5 0 1,1 2-210,-18 6 0,-1 0 1085,15-6 0,-1 2 0,-12 10 1,-2 2-1,0-7 0,0 1 0</inkml:trace>
  <inkml:trace contextRef="#ctx0" brushRef="#br1" timeOffset="24624">26727 3300 23099,'37'-26'3150,"-9"12"-1588,23-1-910,-19 13-1141,2 18 1,1 6-1180,1 6 858,-1 14 1,-2 5-762,-6 9 431,-7-1 0,-4 2-42,-9-20 0,-2 2 390,0 6 0,0 5 0,-5-3-176,-10-1 0,-3-1 451,13 16 0,-5 1 483,-18-16 0,-9-2 1,4 0 44,8 8 0,-3 1-492,-4-9 0,-8 2 0,-1 1 0,4-5 731,-7 11 0,0-2 1,5-7-1,-3 2 1,2-4-1,-3 2 1,-1 0-1</inkml:trace>
  <inkml:trace contextRef="#ctx0" brushRef="#br1" timeOffset="25433">27737 3241 22740,'0'-11'-5486,"0"2"3267,0 1 1785,-14 2 1437,0 23 384,-3 12-735,0 15-633,16-9 1,0 2-1697,-9 17 1937,9-19 0,1 3-148,-2 4 0,0-1 61,2 23-529,0-8 1,0-1-962,0 11 890,0-11 1,0-1-111,0 11 639,-7-12 0,-1-1-52,4 10 97,-10-24 0,-2 0 149,5-1 0,-1-3 357,-19 16-120,8-10 1,-1-2 558,-9 0-555,7-11 1,0-2 469,-5-3 190,-14 3 375,24-18-22,-3-1-243,14-6-777,5-17-2059,1-1 787,22-16 552,4 7-230,12 11 617,-1 32-1744,-19 7-880,9 28 1387,-16-16 0,0 1 1131,12 26-199,-10-18 1,-1 0-662,-2-8 0,-1-2-851,0 3 0,-1 0-682,1 0 0,0 2 2179,-1-2 0,-1 1 0,1 1 1,0-1-1,-2 0 0,1 0 1</inkml:trace>
  <inkml:trace contextRef="#ctx0" brushRef="#br1" timeOffset="26450">3027 12177 21840,'-19'45'-3224,"2"2"1825,1 8 473,3 2 252,3 5 8,4 0 140,3 3 69,2-1-1094,1-2 783,17-6-427,-12-5 557,36-6 370,-1 7-153,12-18 591,-11-11 0,1-4 556,10-5-183,-17-7 1,0-2 862,12-3 642,-2-18 460,-5 12-1309,-16-19 0,-2-5 324,7 5-735,-11-9 1,-4-3-613,-5 0-363,-2-19-1070,-24 26-734,-5-5-547,-21 23 1471,-10 38 1857,10 2-838,12 20 1,3 7-657,10-17 0,2 2-206,-5 19 1,2 3 923,6-9 0,3 0 0,1 4 0,1 2 0,1 2 0,0 1 0</inkml:trace>
  <inkml:trace contextRef="#ctx0" brushRef="#br1" timeOffset="31483">18725 3624 22200,'-6'-10'-4973,"2"0"1894,4-10 2709,0 5 202,0 0 146,0-1-149,0-3 111,0-19-1446,0 6 1745,0-13 1,0-3 457,0-7-652,0 8 0,0-1-45,0-9 0,0-4 90,0 0-180,0 1 180,0 4-135,0 19 0,0 1 45,0-14-135,0 14 0,0 2 45,0 5-4048,0 0 4410,21 20 0,-16 29 0,16 10 0</inkml:trace>
  <inkml:trace contextRef="#ctx0" brushRef="#br1" timeOffset="32284">20035 2420 22290,'0'-7'-6116,"0"-1"3988,0 5 1333,0-1 157,23 16 1061,7 6-201,16 9-70,-12-5 1,1 0-1264,16 10 1360,-1-1 1,2 2 58,-18-13 1,2 0-105,18 9 0,7 5 0,-4-4 125,-8-5 0,2 0-311,-4-2 1,7 3 0,0 0 0,-7-3 17,6 2 1,-1-1 61,6 3 0,4 3 0,-5-2-306,-6-3 1,-1 2 210,2 1 1,4 4 0,-6-3-1,-9-3 1,-1 0 0,10 9 0,0-1-1</inkml:trace>
  <inkml:trace contextRef="#ctx0" brushRef="#br1" timeOffset="33133">21930 1906 21300,'36'15'-2793,"17"8"1800,-16-5 930,1-2 1,1 0-66,11 13 86,-1-8 0,2-1 48,-19-6 1,1-1 1,28 12 0,1 1-340,-22-10 1,-1-1 346,15 6 0,2 2 47,-14-7 1,1 0 0,-1 0-8,9 4 1,4 0-10,-10-3 1,6 2 0,0 0 0,-4-2 52,15 7 1,1 0-73,-11-4 1,5 3 0,0 0 0,-5-2-32,-7-2 0,-4-1 0,3 1-20,7 5 1,6 2-1,-1 1 1,-6-3-39,-7-2 1,-5-2-1,2 2-18,10 5 0,1 0 0,0 2-41,-4 0 1,-1 0-1,-3 0-98,7 3 0,0 3-90,2 0 0,3 5 0,-5-4-626,-7-3 0,-2-1 856,12 9 1,-1-1-1,-20-13 1,-1-1 0,0 0-1,-1 0 1</inkml:trace>
  <inkml:trace contextRef="#ctx0" brushRef="#br1" timeOffset="33899">16953 645 23369,'-26'20'874,"-9"-15"-411,31 37-3535,-25 1 2645,26 13-165,-11-21 1,1 0 75,10 23 121,-8-26 1,0 0-486,9 33 81,-6-30 1,1 0 36,5 0 1,2 0 772,-3-1 1,-1 2-1351,4 13 0,0 0 703,0-12 0,0-1 495,0 11 0,0-2 0,0 10 1,0-4-1</inkml:trace>
  <inkml:trace contextRef="#ctx0" brushRef="#br1" timeOffset="34049">16703 1463 22200,'-9'-28'-8874,"2"-1"8831,27 3 0,9 0 2438,4-8-1590,19 1 0,4 3-469,-24 15 1,0 2-163,14-6 1,0 2 0,-10 6 0,0 1 0,0-1 0,1 1 0</inkml:trace>
  <inkml:trace contextRef="#ctx0" brushRef="#br1" timeOffset="34286">17728 539 21660,'-23'18'878,"1"-14"31,3 42-2943,-1-20 1746,-3 29-753,-1-4 804,3-7 0,0 2-5,6-11 0,0 3-42,-3 5 0,-1 5 0,2-3-211,3-4 1,0 0-167,-6 13 1,1-1 653,6-15 1,1-3-318,0-1 1,0 1 307,1-3 0,0 1-52,0 7 1,0 0-1,-1 15 1,6-21-1,0-1 1</inkml:trace>
  <inkml:trace contextRef="#ctx0" brushRef="#br1" timeOffset="34632">18275 1096 22560,'-18'-3'-1444,"-6"1"1367,-20 20 1963,18 5-1912,-15 22-242,26-7-625,-7 1 400,12 6-661,30-10 265,-5-4 1,2-1-939,26 5 779,-11-7 0,0-1-284,5 2 839,-6-8 1,-3-1 579,-9-1-246,17 1 400,-33-8-157,11-6 1144,-41-1 565,-3-4-360,-16-1-379,7 0-1010,10 0 3,13-13 2,-12 10 1,24-9 0,-12 12 0</inkml:trace>
  <inkml:trace contextRef="#ctx0" brushRef="#br1" timeOffset="34949">18817 1180 22830,'0'-5'-6296,"-17"1"7301,0 3 308,-3 15 186,7 5-1471,13 19-1309,27-6 886,1-3 1,4-2-106,-2-12 0,3-2 940,20 12 1,1-4-725,5-10 283,-11-3 0,1-2-506,3-5 1002,7 2 909,-27-3 222,-9-19-214,-6 15-95,-8-31-1796,-6 14-437,-20-19-1559,-13 8 586,3 11 1,-3 2 1707,-22-2 1,-3-4-1,15 10 1</inkml:trace>
  <inkml:trace contextRef="#ctx0" brushRef="#br1" timeOffset="35116">19060 834 21840,'19'-23'-661,"7"3"1351,-17 4-1760,2 5 1149,3 2 677,-9 4-937,7 2 410,2 2-473,0 16 0,4-11 0,-2 11 0</inkml:trace>
  <inkml:trace contextRef="#ctx0" brushRef="#br1" timeOffset="35283">20213 660 24269,'-61'0'449,"9"0"-359,-5 0-180,9 16 693,4 2 0,0 5-1665,15-3 0,2 2 979,-14 9 1,4 0-1,7 14 1,7 4-1</inkml:trace>
  <inkml:trace contextRef="#ctx0" brushRef="#br1" timeOffset="36716">6938 10402 22470,'21'-44'-1736,"-16"7"1757,27 6 1,7 0 1522,-3-15-1250,-1 15 1,7-2-1,-2 2-6,-2-2 0,1-1-228,-4 4 0,6-4 1,1-1-1,-4 4 69,-1 1 1,-2 3 0,2-2-64,14-10 1,3-1 0,-2 1 289,-8 8 0,-2 1 1,1 1-64,5-2 0,1 1 1,1-1-175,2 0 1,1-1 0,5-1-43,-8 7 0,5-3 0,3 1 0,-1-1 0,-3 3-161,2-2 0,-3 3 0,1-1 0,6-2-96,-9 5 1,6-3-1,2-1 1,2 0 0,-2 1-1,-2 1 1,-4 2 88,9-4 0,-5 4 0,0-1 0,4-2 123,-10 5 0,3-1 0,3-2 0,0 1 1,-1 0-1,-3 1 0,-5 2 0,6-2 1,-5 2-1,-2 1 0,3-1 0,12-5 1,-1 0-1,0 0 0,0 1 0</inkml:trace>
  <inkml:trace contextRef="#ctx0" brushRef="#br1" timeOffset="37050">8742 10167 21570,'41'-20'933,"1"1"0,1-2 0,1-1-603,2-2 1,3-3-221,0-1 0,4-3 0,-1 1-62,-11 6 1,0 0 0,3-2-68,-1 0 1,4-3-1,3-1 1,-2 1 0,-4 2 24,7-3 0,-4 2 0,3-1 21,-2 1 1,3-2 0,0 0 0,-3 2 132,2 0 1,-2 2 0,0 1-191,2-2 0,0 1 0,0 0 35,2 0 0,0 1 1,1-1 43,0 1 0,0 0 1,1 1 18,0-1 0,1 1 1,0 0 23,-1 1 1,0 1 0,3-2-68,-1 1 1,3-1 0,1-1 0,-4 2-108,3 0 1,-4 1 0,5-1 100,-9 3 1,5-2-1,1 0 1,-3 1-1,-5 2 1,0 0-1,-5 2 1,1 0-1,11-4 1,0 0-1,0 0 1</inkml:trace>
  <inkml:trace contextRef="#ctx0" brushRef="#br1" timeOffset="37382">10390 10015 21660,'41'-14'905,"0"0"0,1 3 0,1-3-343,4-11 0,1-2-349,0 5 0,6-1-21,-2 0 1,6-4-1,2 0 1,-5 2-120,-4 3 0,-4 1 0,5-2-40,4-1 0,8-4 0,2-1 0,-3 1 0,-7 4 17,-2 1 0,-6 3 1,5-1 113,-2 0 0,5-1 0,3-2 0,-2 2 0,-5 2-125,7-3 1,-4 3 0,2-1-66,-1 1 0,3-1 0,-1 1 0,-2 1 83,2 0 0,-3 1 0,0 1-113,2-1 0,0 2 0,0-1 49,1 0 1,-1 1 0,1 0-41,-2 0 0,1 1 0,-1 0-47,-1 1 1,0-1-1,-1 1-198,-2 1 0,-1 1 0,2-1-44,-4 1 1,2 1 0,0-1 0,-3 1 306,0 0 1,-3 1 0,2 0 0,8-2 0,2 0-1,-5 2 1,-3 0 0,-1 0 0</inkml:trace>
  <inkml:trace contextRef="#ctx0" brushRef="#br1" timeOffset="37682">12635 9949 22110,'34'-19'631,"0"-1"0,3 0 1,2 0-94,4 1 1,4-1-258,3-3 0,4-2 0,0 0-110,-9 4 1,-1 2 0,3-2-145,-2 0 0,2-2 1,2 0-1,0 1 83,4-3 0,3 1 0,-1-1 0,-2 2-63,4-3 1,-1 2 0,6-3 81,-15 7 1,5-3-1,3 0 1,0 0-1,-2 0 1,-4 3-89,2 0 0,-4 1 0,0 1 0,5-3-54,2 1 1,5-3 0,3-1 0,0 1 0,-3 0 0,-4 3-180,0-1 0,-4 3 1,0-1-1,5-1 194,0 0 1,5-2 0,3-1 0,-1 0-1,-2 1 1,-6 2 0,0 0 0,-6 2 0,-1 0-1,3-1 1,2 0 0,-1 0 0,0-1 0,0 1-1,1 0 1</inkml:trace>
  <inkml:trace contextRef="#ctx0" brushRef="#br1" timeOffset="44642">5803 12263 21031,'-14'-8'-4036,"11"1"-408,-11 0 4863,14 1-1361,-11 0 833,9 2-707,-9-1 975,5 3 1,4 1-1,-5 1 1</inkml:trace>
  <inkml:trace contextRef="#ctx0" brushRef="#br1" timeOffset="45136">5703 13050 21121,'-6'66'-1341,"0"-1"1,3-19-1,-1-1 1,0 1 839,-4 1 1,0 2 0,-1-1 251,2 1 0,-1 0 1,0 4 150,-1 0 1,-2 3-1,0 0 1,1-2 50,-1 4 1,1-3 0,-2 2 12,1-3 0,0 3 0,-1-1 0,1-3 12,-1 0 0,0-4 0,1 1-273,-1 2 0,0 1 0,0-1 424,-1 1 0,0 0 0,0 0-69,0 1 0,0 0 1,-1 1-6,1 0 0,-1 0 1,0 0 20,0 0 0,0 0 0,-1 3-66,0 0 0,-1 4 0,-1 0 1,2-3 57,-1 2 0,0-3 1,-1 4-34,3-6 0,-3 5 0,1 1 0,-1-2 0,3-7-7,-2 2 0,3-5 0,-2 2-12,2-4 1,-1 2 0,0 0 0,1-5 60,-4 17 1,1-3-57,1-2 0,0-1-234,1-2 0,-1 0 212,3-6 1,0 1 0,0-1 0,-2 3-1,0 1 1,3-9 0,0 1 0,0-1-1</inkml:trace>
  <inkml:trace contextRef="#ctx0" brushRef="#br1" timeOffset="47120">5837 11955 20581,'0'35'-1718,"0"-1"1,-6 3 0,0-1 791,5 2 0,-1 1 612,-7 2 0,-1 0 69,9 1 1,1 1 59,-9 1 0,0 1 164,4-1 1,-1 1-12,-5 3 0,-2 0-539,3 1 0,-1 2 742,-3 4 0,0 1 27,-2 3 1,0 1-107,3-17 0,0 0 0,0 0 29,-2 2 0,1 1 1,-2 1 51,0 0 1,0 1-1,-1 1-91,0 0 1,-1 1-1,1 0 53,-1 1 1,-1-1 0,1 1-33,0-1 0,0 1 0,0-1-329,1-1 1,-1-1 0,1 1 240,0-2 0,1 0 0,-1 0 0,2-2 0,0-1 0,0 1 0,1-2 0,-1 1 0,0 0 0</inkml:trace>
  <inkml:trace contextRef="#ctx0" brushRef="#br1" timeOffset="49732">6768 11625 20581,'47'-11'2011,"-1"1"-1701,1 2-181,1 5-475,0-11 835,3 13-785,2-5 224,4 2 201,2 3-579,3-2 178,1 3-83,1 0 266,2 0-148,-33 0 1,1 0 209,18 0 0,0 0-120,-12 0 0,2 0 134,5 0 0,3 0 1,-3 0-49,-2 0 1,0 0 50,6 0 1,6 0 0,-5 0 9,-3 0 0,2 0 0,2 0 0,8 0 0,1 0 0,-7 0 0,7 0 0,1 0 22,-5 0 1,7 0-1,1 0 1,-9 0-68,2 0 0,-1 0 75,5 0 0,4 0 0,-5 0-75,-8 0 0,0 0 45,4 0 0,4 0 0,-5 0 0,-4 0 0,-3 0 30,-7 0 0,2 0 0,1 0-60,1 0 0,1 0 0,-2 0 115,9 0 1,3 0-87,-10-2 0,6-2 1,1 1-1,-5 0 78,15 2 0,2-1-64,-10-2 1,8-2-1,-1-1 1,-5 1 58,-5 0 0,-5 0 0,2 1-37,0 1 1,2 1-1,0 0 1,-3-2 68,2-4 1,-3-1-1,-1 1-36,2 5 0,0 1 1,-1-1 51,0-3 0,0-2 0,0 2-98,-1 1 1,1 1 0,-1 0 32,-2-1 0,1 0 0,-1 1-2,-1 0 1,0 0-1,2 1-86,15-3 1,3 0-1,-4 0 82,-13 3 0,-3-1 0,4 0-81,7 0 1,6-1-1,-1 0 1,-5 1 20,-8 1 1,-5 0 0,3 0-21,12-1 1,3 0 0,-3 0-13,5 0 1,-2 0 5,-1 0 1,1 0 6,-3 1 0,4-1 9,-8 1 0,3 0 1,-2 0 31,7 0 0,2 0-29,-16 1 1,6 0-1,-1 0 1,-6 0-64,11 0 0,-1 1 51,4-1 0,5 1 0,-5 0 34,-7-1 0,-1 1-66,-8 1 0,3 0 0,-1 0 30,0-1 1,-1 0 0,-1 1 26,8 0 1,2 0-25,7 0 1,5-1 0,-4 0-11,-4 1 1,1 0 26,-9 0 0,7-1 1,-1 0-1,-4 0 31,-6 1 0,-4 0 0,5 0 49,8 0 1,8-2 0,4 1 0,-3 0 0,-7 0-73,-1 1 1,-5 0 0,6-1 2,2 0 1,8 0 0,2 0 0,-2 0 0,-9 0 4,-4 0 1,-7 1 0,6-1 16,-3 0 1,5 1 0,1-1 0,0 0 0,-6 0-14,7 0 1,-5 0 0,3 0-9,-2 1 0,4-1 0,-1 1 1,-3-1-2,3 1 0,-3 0 0,0 0 80,3 0 0,1 0 0,0 1-120,0-1 1,-1 1 0,5-1 47,-11 1 1,4 0-1,1 0 1,0 0-1,-4 0 0,0 0 1,-2 0 0,0 0 0,5 0-19,0 0 0,5 0 0,3 0 0,0 0 0,-2 0 0,-6 0 39,0 0 1,-5 0-1,-1 0 1,6 0-54,0 0 1,5 0 0,3 0-1,0 0 1,-3 0 0,-5 0 12,1 0 1,-5 0 0,-1 0 0,3 0 24,0-1 0,4 1 1,0 0-1,-1 0 1,-4 1-20,15 2 1,-4 1 0,0-1 46,2-2 1,0 0 0,0 0-70,-1 2 0,0 1 0,4-1-4,-15-1 1,4 0 0,1 0 0,0-1 0,-4 0 26,0 0 0,-2-1 1,-1 0-1,6 1 9,-1 0 0,5 1 1,2 1-1,1-1 1,-4 1-1,-4-1-22,-1 0 0,-6 0 1,1-1-1,5 1 4,0 1 0,5-1 0,4 0 0,-1 1 1,-3-1-1,-4 1 8,0 0 1,-5 0-1,0 0 1,3 0-5,0 0 1,3 0 0,0-1 0,0 1-1,-4-1 6,14 2 0,-3-1 1,0 0-10,1 1 1,-1-1 0,1 1-47,-1-1 0,0 0 1,3 1 66,-15-1 0,4 0 0,0 1 0,0-1 0,-3 0 2,1 1 1,-4-1-1,2 0 1,4 0-34,-1 1 1,6 0-1,2 0 1,0-1-1,-2 1 1,-5 0 18,1-1 0,-6 1 0,1-1 0,5 1-2,1 0 1,5 0 0,4 0-1,-1 0 1,-2 0 0,-6 0-2,2 0 0,-5-1 0,-1 1 0,4-1 2,-1 1 1,2 0 0,1 0-1,1 0 1,-1 0-3,0 0 0,1 0 0,-1 1 0,-1-1 0,-3 0 0,2 0 1,-4 0 0,1 0 0,5 0 2,-1 1 0,6-1 0,2 1 0,0 0 0,-2 0 0,-6-1-3,0 1 1,-6-1 0,0 0 0,6 0 4,0 0 1,6 1 0,3-1-1,0 1 1,-3-1 0,-6 0 20,1 1 1,-7-1-1,2-1 1,6 1-7,-8-1 1,6 0 0,3 1 0,3-1 0,0 0 0,-2 0 0,-3 0 0,-6-1-5,13 1 1,-8 0 0,1-1-1,7 1 1,-13-1 0,6 0 0,4 0 1,2-1-1,0 1 0,-3 0 0,-4-1 1,-5 1-9,9-1 1,-8 0 0,-1 0 0,7-1 15,-7 1 1,4-1-1,4 1 1,0-1-1,-1 0 1,-2 1-1,-5-1 17,10 0 0,-5 0 0,-1 0 1,6 1-17,-8-1 0,4 0 0,3 0 0,1 0 0,0 0 0,-4 0 0,-5 0 38,11 0 0,-6 0 1,-1 0-1,3 0-38,0 0 0,2 0 0,1 1 0,1-2 0,-2 1 14,0-3 1,1 0 0,-1-1 0,-2 1 0,-2 1-10,1 0 0,-4 2 0,2 0 0,4-2-3,-10-1 0,5 0 0,3-1 0,0-1 1,-1 1-1,-2 1 0,-6 1-10,9 0 1,-5 2 0,-1 0 0,5-1 3,-1-1 1,5-1-1,2-1 1,0 1 0,-2-1-1,-7 2-7,-1 1 1,-5 1 0,-1 0-1,3-1 7,11-1 0,4 0 0,-2-1 1,-5 1-7,-3 2 0,-4 0 0,-1 0-8,-1 0 1,-1 0 0,0 0-105,-3 0 1,0 0-1,1 0-468,12 0 1,3-1-1,-4 2 545,6 8 0,-2-1 0,-12-6 0,2-2 0,-5 2 0,-3 7 0,0-1 0</inkml:trace>
  <inkml:trace contextRef="#ctx0" brushRef="#br1" timeOffset="69133">8987 12749 25078,'0'-20'-6655,"0"2"4526,0 3 1065,0 5 605,-18 2 1140,-4 30 702,0-3-271,-9 30-1505,19-5 700,-4-2 1,-1 3 69,6-10 0,0 2-218,0 8 0,0 5 1,1-4 8,0-3 0,1 1-277,1 4 1,-1 4 0,2-4-511,1-6 0,1-1-336,-1 3 0,1 4 1,0-6-168,1-5 1,0-2 1045,-2 21 1,0-3 0,-2 1 0,-1 12 0</inkml:trace>
  <inkml:trace contextRef="#ctx0" brushRef="#br1" timeOffset="69299">8368 13490 23459,'-4'-24'-7868,"1"2"5544,2 4 1603,1 5 277,0 2 299,28 2 2403,10 0-536,17 4-2363,-12 2 1,1 0 1243,17 3-335,-16 0 1,1 0 0,-9 0 0,-1 0 0,2 0-1,-1 0 1</inkml:trace>
  <inkml:trace contextRef="#ctx0" brushRef="#br1" timeOffset="69483">9695 13346 24179,'-43'0'90,"5"15"1763,10-1-1176,2 18-1650,13-9-54,-5 5 477,16-6-1322,-9 6-16,9 2-896,-2 4 2226,4 2 1,0 0-1,0 2 1</inkml:trace>
  <inkml:trace contextRef="#ctx0" brushRef="#br1" timeOffset="69645">9570 12893 22920,'0'-7'-2129,"0"2"0,0 3 1</inkml:trace>
  <inkml:trace contextRef="#ctx0" brushRef="#br1" timeOffset="70036">10138 13501 21840,'0'19'-5756,"0"3"3808,0 0 883,0 17 427,0-8 212,-14 24 687,11-22-355,-11 32-993,14-34 1087,0 24 0,0-34-1169,0 6 899,12-18 499,-10-22-265,10-6 992,2-46-505,2 15-24,-5 14 1,1-1 531,8-21-132,-6 0-177,2 2-606,-2 6 133,2 6-487,-1 7 916,0 12-55,1 10 763,0 8 498,9 7-686,-5 15-1261,13 14-205,-11 8-775,5 8-144,-8-9-220,2 2-654,-2 1-1017,2-3 298,0 0 1229,2-3 1615,15 2 0,-9-12 1,12 2-1</inkml:trace>
  <inkml:trace contextRef="#ctx0" brushRef="#br1" timeOffset="70405">10915 12802 23369,'18'33'-2531,"-3"17"1,2 15 0,0-4 1159,3-2 1,0 2 1069,-8-10 1,0 6 0,0 0 0,-1-8-68,4 5 0,-3-7 190,-7-10 1,-1-1 112,6 9 1,2-2-238,0 22-1570,-4-23 2397,2 8-397,-5-34-229,-2-1 109,0-28 732,0-19-155,-1-7-21,3-16-240,-1 19 0,-1 0 167,3-22-189,1 11 1,1 1 776,0 1-174,8-7-484,-6 30 150,2 10 944,-1 6 338,0 25-2502,3 1 133,9 41-1120,-5-12-1127,-1-1 0,1 3 2577,-6-19 1,-1 0-1,5 13 1,2 0-1,-5-13 1,0-1-1</inkml:trace>
  <inkml:trace contextRef="#ctx0" brushRef="#br1" timeOffset="71082">12215 13638 23999,'-6'-11'-5918,"1"1"3276,18 10 5479,9 0-1225,13 15-1427,3-11-1512,19 22-844,-10-23 2119,-12 2 0,1 1 0,23 2 1,5 2-1</inkml:trace>
  <inkml:trace contextRef="#ctx0" brushRef="#br1" timeOffset="71350">13438 12835 25888,'-20'-21'-5490,"15"2"2178,-29 6 4540,31 5-2637,-11 3 2625,3 4 9,9 22-1420,-9-2-449,11 23 623,0-3 271,0-1 1,0 2-700,0-7 1,0 1 732,0 14 0,0 1-730,-1-11 1,2-1-396,7 1 1,1 0 361,-7 1 1,0 1-398,6-1 1,0 0 411,-8-1 1,0 0-94,5-2 0,0 0-690,-3 11 0,-1-1 200,9 18 1086,-7-18 0,-6-2 0,-13-6 0,-4 5 0</inkml:trace>
  <inkml:trace contextRef="#ctx0" brushRef="#br1" timeOffset="71487">13008 13573 23639,'-9'-59'-7336,"2"2"5034,7 1 1609,0 5 691,13 19 0,2 0 777,-8-10-456,30 13 1,7 6 603,-8 5-1042,4 9 1,3 3 353,-2 3 0,-2 5 0,-7 6 0,0 3 0,10 1 0,0 0 0</inkml:trace>
  <inkml:trace contextRef="#ctx0" brushRef="#br1" timeOffset="71787">13988 13510 24269,'-40'-24'-3953,"17"-10"369,-17 31 5120,23-12-2237,-22 15 1803,12 0-251,0 0-212,-10 0-549,11 17 1305,-5 8 734,16 9-2700,7 3 731,2-9-1341,6 0-325,0 0-91,27 7-182,6-11 1038,-2-10 0,3-1 1,15-1 997,13-5 706,-30-3-42,7-22 1277,-16-9-844,-11-11-570,-3-20-1093,-9 19-875,-11 5 0,-1-1-1498,6-5 623,-14 9 1,-2 2 1662,1-2 1,0-2 0,4 14-1</inkml:trace>
  <inkml:trace contextRef="#ctx0" brushRef="#br1" timeOffset="72216">14250 13363 23099,'0'15'-5845,"0"0"3806,0-1 1065,0 3 335,0 2 213,0 5 122,16 3-388,-13 16-1082,13-9 1124,-2 23 171,-10-26 351,19 17-565,-21-26 493,13 4-55,-13-14 344,8-4 355,-9-3-76,8-3 1180,-5-2 73,9-21-81,-4-13-1134,0 3 0,0-2 621,3-24-129,5-2-345,2 2 436,-5 18-1301,7-13-148,-10 35 561,5 1 888,-8 16 104,9 36-2047,-6-12 376,0 12 0,1 2-717,4 4 552,-1-5 0,1-1-845,8 5-715,13 9-61,-3-23 424,7-7 2594,4-9-422,-8-5 0,1-1 243,20-4 1,-18-4 0,-1-4-1,13-12 1</inkml:trace>
  <inkml:trace contextRef="#ctx0" brushRef="#br1" timeOffset="72620">15245 13425 23909,'-24'-36'-6736,"17"3"4032,-38-1 2731,15 11-35,-16 1 659,3 16 489,12 20 616,14 11-2234,8 10 1351,9 3-603,20 5-1256,7-8 506,-3 8-711,26-16 407,-29-2-1790,25-3 2163,-2 2 569,-12-10 688,14 1 817,-26-11 186,4-19 1533,-17-9-3208,-1-21 382,-6 8-1083,0-8-305,0 18 346,-14 5-980,10 38 637,7 34-317,5-19 1,3 4 567,9 21 0,0 1 203,-11-19 0,1 1 197,6 5 0,2 4 0,-4-3-74,-6-5 1,0 1 87,8 8 1,4 6-1,-3-7 139,-7-11 0,-1-2-363,5 25 1,-2-4 227,-6-18 401,-2 9 190,-25-31 1998,16-2-1784,-45-11 736,24-2-757,-30-1-417,20-9 0,1-5 0,-21-19 1,19 4-1,1 0 0</inkml:trace>
  <inkml:trace contextRef="#ctx0" brushRef="#br1" timeOffset="73066">17085 12709 25978,'0'-30'-5666,"0"-7"3627,0 12 1155,-23-4 84,-12 20 1652,1 3 0,-4 5-37,6 11 0,-1 4 70,-4-5 1,-1 5-650,-5 23 1,2 6 581,8-13 0,1 3-383,-1 10 1,-1 7 0,4-2 76,4 0 1,5 3-258,2 9 0,2 7 0,4-4-656,3-4 1,4 0-311,1-8 1,1 2 0,6-4-956,12 4 1,4-4-490,-4-1 0,4-2-264,12-2 0,6-3 2262,-2-2 0,1-3 0,4-4 0,2-2 1,4-2-1,-1 1 0</inkml:trace>
  <inkml:trace contextRef="#ctx0" brushRef="#br1" timeOffset="82853">17963 12672 23639,'17'-14'437,"-12"0"-3390,29 1 5065,-19 0-1783,16 4 462,-6 2-323,1 3-140,-1 3-267,0 1-143,-4 0 1123,-3 0-1838,-2 20-1004,-4-14 610,-2 31-1334,-5-9 315,-28 24 1361,-1-6 647,-12-11 1,-5-2 290,13-12 0,0-1 53,-12 8 0,-1-2 945,9-7 1,1-2-439,1 0 1,-1-1 1993,-27 15-1415,23-14 0,2 0 124,-10 5-441,-5 4-601,35-16-219,5-1-666,34-6-148,0-1 397,10 0 0,5 0-301,17 2 258,-5 2 1,1 1-28,-20-3 1,-1 1 19,19 5 1,-1 2-190,3 4 394,-16-1 0,-3 1-351,-2 4-79,6 21-876,-27-18-526,-2 21 276,-34-20 2047,-11 18-94,-15-17 933,-1 11-483,10-13-564,3 1 582,3-2-65,4 2 0,3-8 1,1 2-1</inkml:trace>
  <inkml:trace contextRef="#ctx0" brushRef="#br1" timeOffset="83065">18873 13402 22200,'13'20'-7285,"-1"-5"5351,-6 4 140,-1-15 1806,-2 30-281,0-21-217,-1 15 465,-1 4-1664,-1-5 2022,-19 20 656,14-17-708,-30 22-846,16-22 910,0 10 1,-10-17 0,14-1 0</inkml:trace>
  <inkml:trace contextRef="#ctx0" brushRef="#br1" timeOffset="83405">19727 12774 23999,'10'-7'1232,"1"0"-736,-2 5 36,-3 0-31,-1 2-781,-4 20-2019,2 6 532,-3 11 171,-20 18 460,15-17 471,-14 0 0,-5-1-310,-8 10 460,11-16 0,0 0 305,0-1 0,1-2 1657,-13 14 126,9 18-750,4-30-278,13 11-801,26-22-763,-14 4-544,39-12 1480,-24 0-481,25-4 519,10-2 306,-10-3-742,-5-1 1,0-1 1003,5 0-463,-6-6 1,-1 0 506,2 2 1,9-8 0,-20 12 0</inkml:trace>
  <inkml:trace contextRef="#ctx0" brushRef="#br1" timeOffset="83587">20075 13125 23099,'-19'-15'-4488,"-11"2"3828,26 3-2441,-21 2 4120,22 3-2109,-17 2 2187,18 25-1355,-7 29-1003,9 7 1102,0-9 1,0 0-585,0 11 1076,0-7 0,0 0-1716,0 13 535,0-11 0,0-1 513,0 9 1,7-23 0,3-2-1,12 13 1</inkml:trace>
  <inkml:trace contextRef="#ctx0" brushRef="#br1" timeOffset="83999">21058 13486 23729,'0'12'-6296,"0"-1"4258,0 4 884,0 0 605,0 8 213,0 2-58,0 18 166,0-6-1368,0 25 1596,0-23-1768,0-4 0,0 0 1768,0-1 0,0 13 0,0-28 0</inkml:trace>
  <inkml:trace contextRef="#ctx0" brushRef="#br1" timeOffset="84301">21470 13051 24089,'-16'-10'-4504,"13"2"654,-13 24 5950,16 12-3188,18 14 242,-4-8 1,4-1-177,25 13 818,-8-3 0,1 0-554,-12-16 1,-1-2 557,8 8 0,-1 0 896,11 9-2078,-5-2 1379,-3-5 671,-5-3-320,-5-6-251,-5-3 28,-2-1-323,-7-10-769,-1 2-1395,-34-11 3301,-6-19-829,1 4 1,-2-1 0,-16-25 0,-2-1 0</inkml:trace>
  <inkml:trace contextRef="#ctx0" brushRef="#br1" timeOffset="84417">21548 13054 22830,'30'-33'-493,"-3"3"826,10 11 0,4 2 1064,11-5-971,-4 6 0,0 2-1179,9 5 712,-19 4 1,-1 1-1,13 4 1,-1 0 0</inkml:trace>
  <inkml:trace contextRef="#ctx0" brushRef="#br1" timeOffset="84737">22863 12361 23099,'53'-6'1681,"-10"2"-671,18 22-2083,-22-13 654,-4 25 0,-1 5-1218,5-5 1135,-10 15 1,-2 3-997,-2 6 375,-10 8 1,-5 4 96,-3-31 0,-6 0 512,-10 13 0,-7 5 1,0-6 352,1-9 0,-4-1 335,-12 7 1,-7 3-1,2-4-53,3-3 0,-1-1-767,-6 5 0,-5 3 0,4-5 913,1-4 0,0-2 0,6-5 0,-2 1 0,2-2 0,-1-1 0,-1 1 0</inkml:trace>
  <inkml:trace contextRef="#ctx0" brushRef="#br1" timeOffset="85457">24070 12918 25798,'1'-29'-6230,"0"3"4077,-1 2 831,0 6 457,0 3 750,0 4 1,0 6 0,0 2 0</inkml:trace>
  <inkml:trace contextRef="#ctx0" brushRef="#br1" timeOffset="85699">23907 14062 25618,'9'13'-3288,"-2"-5"1956,7-2 2249,-5-6 508,-4 0-746,-22 0-502,-3 12-117,-25-9-1751,5 20 0,-4 4 1457,6-14 0,-2 1 513,1 4 1,-3 4 0,1-2-1,-12 3 1,0-1 0,-4 2-1,0-1 1</inkml:trace>
  <inkml:trace contextRef="#ctx0" brushRef="#br1" timeOffset="90332">19017 5713 21750,'-15'-15'-5949,"11"13"4909,-11 15 2891,15 7-3341,-10 14 1274,7-8-380,-19 26 821,10-16-686,-1-2 1,0 1 1092,-4 9-526,4-1 1,1 1-1229,-2 13 1282,3-13 1,-2 7 0,2-5-164,0-6 1,1 0 98,-4 12 1,0 6 0,1-6-245,2-11 0,1-1 115,-1 6 0,-2 5 0,1-5-128,2-3 1,1-1 59,-5 13 0,1 0 129,3-15 0,1-3-98,1 1 0,1 0 81,-2-2 0,1 2-101,-2 14 0,0 0 73,3-13 0,-1 1-38,1 3 1,0 4 0,1-4-42,0-4 0,2 1 16,-1 4 1,0 4-1,1-3-63,0-2 1,0-1 2,0 13 0,0 1 3,1-15 1,0-2 52,0 2 0,1-1-34,-1 1 0,0 1 57,0 17 1,0 0-67,1-14 0,-1 1 82,1 3 0,1 4 0,-1-4 43,-1-5 0,1-2-38,1 15 1,-1-1-11,1-17 1,0-3 16,-1 2 0,1-1 10,0-1 0,-1 1 14,0-2 1,0 0 52,0-2 0,1 1-24,-3 30-5,1-21 0,1 0 24,-2 19-4,1-10 0,0-1 5,0 5 34,-2 3 0,-1 2 16,0 1-80,-1-3 1,-1 0 142,0-5-79,2-8 1,0-1 171,-1 7-172,0-1 0,0 0 64,0 0-75,1-5 1,1 0-10,1-5-22,0-7 1,1 1-99,1 4-54,-1-4 1,1-1-21,0 5-32,0 14 98,0-3-122,1-12-85,0 24 112,1-27-16,0 22 154,0-24-98,0 18 37,0-22 2,0 6 25,0-5 17,0-10 115,0 11-157,0-14 180,0 13-90,0-13-90,-16 15 992,12-12-417,-23 9 910,24 2-1220,-19-6 1309,13 18-1070,-7-17 573,4 16-330,4-17-993,0 6 387,1-1-1028,2-7 1254,-2 17-1363,4-16 952,-1 17-785,2-16 540,-1 19-48,2-18-9,-3 17 187,1-19 7,0 5 117,-2-3 249,2-7 16,-4 13 100,0-14 309,0 7-110,-1-7 201,2 1-258,-1 2 122,-1 0-138,1 0 10,-1 0-79,-2 6-408,1-5 340,-5 12-294,7-16 223,-5 11-5,7-13-329,-2 3 266,4-4-352,-1 0 12,1 1-127,0 8-97,-1-6 100,0 13-121,1-14-71,0 8-717,2-14 199,0 2 993,1-7 0,0-2 1,0 0-1</inkml:trace>
  <inkml:trace contextRef="#ctx0" brushRef="#br1" timeOffset="91599">18870 5745 21121,'37'-20'2105,"0"0"-1379,-1 1-179,-5 0-430,-3 2 147,-6 2-311,-3 2 186,-1 2 129,-5 2-468,-4 2-181,-2 2 128,-2 1-341,-2 2 869,0 1 279,0 19-2811,0-13-278,3 31 279,1-9-84,1 10 262,6 21-885,-6-15 2323,5 17 1,-7-8 0,0 5 0</inkml:trace>
  <inkml:trace contextRef="#ctx0" brushRef="#br1" timeOffset="93239">21898 6167 20851,'-18'49'-3330,"-2"1"2268,-2 1 705,-2 1 173,-1 0 108,-1 1 216,-1 0-175,6-14 0,0 0-278,5-8 0,-1-1 457,-4 9 0,-2 1 32,0 0 1,0-1-58,6-9 0,-1 2-36,-12 21 1,0 0-19,12-22 1,0 1-25,-11 22 0,1 1-51,13-24 0,-1 2-14,-4 12 1,-1 6 0,2-4-61,5-9 1,1 0-74,-4 12 0,-1 5 1,2-5-79,6-11 0,0 0 84,-1 6 1,-1 5 0,1-4-144,2-3 0,1 0 102,-2 4 0,-1 5 0,2-4-80,1-6 0,0 2 156,-3 11 0,-2 8 0,2-8-101,3-11 1,-1 0 165,-2 9 0,0 5 0,0-7-41,5-14 0,-1-3 46,-2 14 0,-1-2 16,-1 15-14,-1 0 59,1-1-34,0-1-14,2-1 43,-2-1-25,4-16 0,0 1-38,-4 20 27,2-9 1,0 1-9,0 9-16,3-21 1,0-1-32,-1 17-46,1 1 7,2 0 14,2-18 1,-1 1-114,0 20 130,2-11 1,0-1-190,0 5 140,1-10 1,0-1-140,0 5 53,0 15 35,0-22 56,0 0 27,0 0 34,0 20 32,0-14 32,0-8 0,0 0 11,0 7-3,0-8 0,0 0 0,0 6 0,0 12 90,-14-3 409,11-14-282,-11-5 0,1-1 419,10 4-408,-8-4 1,-1-1 467,-2 7-45,-5 11 44,-5 4 111,11-16-752,3-4 1,-1 0 66,1 6-240,1-7 1,1 1 223,-1 4-387,-3 14 67,5-19-7,-1 2-241,2 0 187,-6 15 275,4-11-30,-1-6 1,1 0 57,-3 5 12,3-4 0,-2 0 33,-2 5 141,-4 14-101,2-17 256,1 0-174,-1 0 126,-1-2-28,-1 0 51,0-1 2,-7 10-33,7-10 3,-11 19-69,13-25 45,-4 9-202,1 4-121,6-12-94,-5 11 90,9-18-228,-2 0 34,1-1 20,0 1 160,-7 10-61,5-7 135,-7 7 193,7-8-239,-4-2 466,2 3-263,-10 8 224,7-8-95,-13 19 84,15-21-273,-10 16-4,13-18 17,-4 5-305,6-9 273,1-2-422,1 0 16,-1 5-326,3-6-1367,-1 8 1805,4-13 0,0 4 0,1-6 0</inkml:trace>
  <inkml:trace contextRef="#ctx0" brushRef="#br1" timeOffset="94032">21397 6310 21660,'20'-25'-406,"-14"-16"-2790,50 21 4334,-29-7 1,0-2-738,8 9 1,3 0 47,16-15 0,-2-2-223,-18 15 1,-1 1 47,9-7 1,-1 1 243,14-7 191,-8 4 935,-3 4-1772,1 1 410,-17 10-166,2 1 210,-22 34-2991,-2-2 114,-6 27 662,0-7-90,0 11-54,-16 4 375,14-8 0,1 2 1370,-7-11 0,0 0 1,7 14-1,2 0 0,-1-14 1,0 0-1</inkml:trace>
  <inkml:trace contextRef="#ctx0" brushRef="#br1" timeOffset="95716">21802 12359 23639,'-13'-16'-5795,"10"-10"3548,-10 9 1148,13-8 913,0 0 212,0 5-21,0 0-46,17-3-122,-12-1 887,29-13 1067,-29 6-1277,15 4 1,2-1 988,-6-9-1067,11-6 0,2-2 790,0-5-740,0-5 0,-1-2-648,-12 27 0,0-1 380,3-7 0,2-4 0,-1 3-492,-1 1 1,1-1 262,3-6 1,3-5 0,-2 4-134,-1 3 1,1-2 150,1 0 0,4-7 0,1 0 0,-4 5-69,4-5 0,1-1 56,-3 5 1,4-7 0,1 1 0,-5 6 65,2-2 1,-1 1-10,5-6 1,3-4 0,-4 4 22,-2 4 0,-2 1 0,-3 8 0,0-2 0,-1 3-81,0-5 0,-1 3 6,0 0 1,0 0 29,-1 0 1,1-1-80,-2 4 0,2-2 1,-2 1 17,3-5 1,2-1 18,2-3 1,4-4 0,-3 5-21,-2 5 1,0 1 104,4-3 0,3-3 1,-2 5-4,-3 4 1,0 2 40,2-3 0,4-3 0,-3 4 111,-4 3 0,0 2-41,8-9 0,0-2-62,-1-1 1,-1 1-1,-9 12 0,1-3-78,1-3 0,3-4 1,-3 4-94,-3 3 0,-1-1-7,2-4 0,0-3 1,-2 3-99,-2 3 1,-2 1-39,6-12 0,-1-1-82,-9 16 1,0 0 34,0 0 0,0-1 13,-1 0 0,1-1 16,6-14 1,-1-1 55,-5 13 0,0-1 10,0-3 1,2-3 0,-2 4-8,-3 5 0,0 0 59,3-9 1,2-5 0,-3 6-17,-2 9 1,-1 2 39,12-30 1,-1 3-29,0 5 57,-3 11 1,0-1 189,4-6-80,-3 8 1,0 1 26,4-8 64,-10 19 1,1-1-110,-1-1 1,-1 2 70,6-19-106,-3 8 0,0 0-55,2-5-10,-3 6 0,0 1-76,4-7 60,-2 1 1,1-1-83,1-1 52,-2 4 1,-1 0-8,-3 5 103,-3 6 1,-1 0-271,1-3 10,2-22 64,-6 27-161,1-8-58,-2 4-4,0 9 154,1-15-47,-2 19-240,1-12 178,-4 19 103,1-5 162,-3 10-389,0-5-1,0 4 66,0-3 98,0 3-35,0-5 18,0 2 2,0-10 77,0 12 274,0-4 0,0 8 0,0 0 90,0 1-180,0-3 90,0 5-90,0-7 90,-11 6 538,8-12-816,-17 9 1075,18-10-1012,-7 10 229,6-5-571,2 7 241,-3-3-490,4 6-1081,0 0 1956,0 2 1,0 2-1,0-1 1</inkml:trace>
  <inkml:trace contextRef="#ctx0" brushRef="#br1" timeOffset="96071">24797 5667 21480,'12'-20'-1676,"-10"2"-918,27 0 4521,-24 2-3015,25-1 2547,-21 2-1669,11 3 1108,-5-3-775,-3 7 722,3-3 836,-6 7-1211,5 2 1080,-5 1-1936,4 1 1075,4 17-2690,-3-12 1493,14 23-1376,-10-10 123,16 16-420,-14-3-1911,17 19 3552,-17-15 0,8 15 0,-10-12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6:10:06.96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1925 1305 8522,'-21'19'-90,"16"9"180,-16-14 0,8 12-180,10 2 180,-11 2-90,14 6-1075,0 5 1165,0 6-90,0 2 0,0 4 0,0 2 0,17 2 0,-12 3 45,12-29 0,0 0-45,-13 33-90,14-31 0,1 0-360,-11 0 1,0 0-136,8 1 1,2-1 584,-4 0 0,-2 0 0,1-1 0,0 0 0,0-1 0,0 1 0</inkml:trace>
  <inkml:trace contextRef="#ctx0" brushRef="#br0" timeOffset="178">1867 2166 8252,'-11'-26'1080,"-3"-6"-900,13 10-180,14-22 0,17 21 0,-1 0 0,4 0-450,26 0 181,-8 2 0,0-1 0,-15 9 0,-1 1 0,15-5 0,-1 1 0</inkml:trace>
  <inkml:trace contextRef="#ctx0" brushRef="#br0" timeOffset="444">2867 1078 8522,'-33'26'1529,"6"-6"-1259,2 24 0,9-8-978,3 6 708,2 7 90,2 8 0,1 4-135,5-12 0,2 2-649,-1-11 0,0 1 694,2 14 0,-1 0 0,0-14 0,0 0-45,0 0 0,-1 0 90,1 0 0,-1 0-45,0 0 0,0 0-135,0-1 0,0 0-315,0-1 1,0 1-676,1 13 1,-1 1 404,2-15 1,-1 0 719,1 10 0,0-1 0,0 9 0,0-4 0</inkml:trace>
  <inkml:trace contextRef="#ctx0" brushRef="#br0" timeOffset="764">3383 1888 8972,'3'-2'0,"-17"0"0,-6 41 0,0-18 90,5 34-90,15-28 0,0 1 0,0-1 90,23 7-90,-18-9-45,28-7 0,4-3 45,-10 1 270,13-6 0,0-3 539,-6 1-179,-1-2-450,-8-2-180,-21-3 90,10 1-270,-42-1 180,-10 0-45,1-1 0,-2 0-675,-21 0-989,-3 0 1709,15 0 0,24 0 0,-1 0 0</inkml:trace>
  <inkml:trace contextRef="#ctx0" brushRef="#br0" timeOffset="1048">4113 1858 8432,'-57'0'540,"26"19"-630,-19-14 180,45 28-90,-37-29 180,38 33 90,-25-9-270,27 11 180,21 10-91,6-21-89,13-6 0,4-3-881,15 2 881,-17-8 0,0-3 90,22 0 0,-2-3 180,-2-3-180,-23-3 0,0-1 165,11 1-345,7-15 90,-36-2-180,-28-19-1080,5 7 1260,-31 7 0,-6 1 0,4-8 0,-4 11 0,0-1 0</inkml:trace>
  <inkml:trace contextRef="#ctx0" brushRef="#br0" timeOffset="1246">4058 1464 8342,'0'-29'1799,"0"1"-1259,14 2-270,-4-9-90,6 10-180,0-10 0,-6 19-90,17 0 180,-7 12-1260,16 16-359,-12 16 1529,0-3 0,-1 2 0,10 20 0,-11-21 0,0-1 0</inkml:trace>
  <inkml:trace contextRef="#ctx0" brushRef="#br0" timeOffset="1412">5013 1073 8612,'-17'-5'0,"-4"17"90,-18 17-180,17 11-625,-7 10 355,26-1 360,-3-9 0,0 3 0,5-9 0,2 1 0,-1 12 0,0-1 0</inkml:trace>
  <inkml:trace contextRef="#ctx0" brushRef="#br0" timeOffset="1944">5553 1151 10501,'-14'-7'180,"-1"3"-180,6 2 90,3 44 0,4-11-45,0 15 0,4 4-2300,16 11 2300,-16-20 0,1 3-90,14 3 0,0-2 90,-15-10 0,0 1-45,10 21 0,0-1-90,-10 7 180,3-24 0,-1-2-339,-4 10 249,0-5-458,0-5 548,-15-5-136,11-4 46,-12-7 1213,-1-2-1933,-2-10 748,-2-23-118,7-22 90,14-13 0,0-8 0,8 22 0,4 1 335,22-19-335,-3 11 0,3 3 45,-6 18 0,1 4 45,11-5 0,0 3 90,6 8 0,12 4 0,-24 25 270,-2-13-181,-7 38 91,3-6-270,-13 13-45,-6-16 0,-1-1 45,-5 7-135,-12-7 0,-2-2 225,6 4-270,-40 7 90,13-11-899,3-11-1890,-20 4 2789,26-17 0,-13-2 0,7-5 0</inkml:trace>
  <inkml:trace contextRef="#ctx0" brushRef="#br0" timeOffset="2644">6187 1795 7713,'5'15'1169,"0"6"-1259,-5 20 270,0-5-270,-15 13 180,11-19-90,-11 20 90,15-22-90,0 13 0,0-22 90,0 2-180,18-12 90,9-5-90,23-19 0,-7 11 135,-16-21 0,-3-5-135,5 5 180,-11-12 0,-3-3 270,-4-2-811,-3-14 631,-8 20-90,0 5-180,0 3 0,0 3 180,-17 12 0,13 23-90,-13 21 90,37 11-90,-15 3-145,38-9 235,-25-2-273,10-11 1,4-2 182,6 9 45,-2-12 0,1-3-45,7 0 0,-3-8 0,0-6 0,-1-17 0,-7 2 0,-4-3 0,-8-27 90,-10 11 0,-3-2 270,-2-13-180,-13 4 0,-2-2 179,4-10 91,-22 0 0,-2 2-540,19 3 45,-17 9 0,2 5 135,21 15 270,-22 2-450,23 33 180,-8 18-90,31 12 0,-9-6 0,1 2 0,12 12-867,-5-4 1,-1 0 776,4 8 90,-11-19 0,1-1 334,21 9-963,-29-2-91,23-3-899,-17 7 719,5-15 116,-8 9 514,-7-25 450,-24 0 179,-7-12 181,-14-20-90,1 13 1999,11-33-1370,-11 9-809,14-10 155,-9-6-425,26 15 90,1-2-270,32 10-450,13 5-2068,29 6 1093,-6 4 1406,1 2 1,-16 3-1,-1 1 1</inkml:trace>
  <inkml:trace contextRef="#ctx0" brushRef="#br0" timeOffset="2868">6078 1278 8432,'-48'-3'0,"7"1"0,8 2 90,11 0 90,7 21-180,7 7 0,5 13 90,31-2-180,16 7-135,-16-29 0,3 0-2214,19 10 1,2-3 2438,-19-14 0,1-3 0,13 8 0,1-2 0,-13-8 0,-1 1 0</inkml:trace>
  <inkml:trace contextRef="#ctx0" brushRef="#br0" timeOffset="3027">6690 905 8432,'-15'-23'-270,"11"5"450,-21 8-180,23 29-629,-9 22-1080,11 16 1277,0-21 0,0 2 1,0 28-1,0-30 0,0 0 1</inkml:trace>
  <inkml:trace contextRef="#ctx0" brushRef="#br0" timeOffset="3615">7725 1070 9512,'-14'-17'0,"1"3"90,5 8-90,4 30 89,1 17-89,3 14-1623,17 8 1623,-13-13 0,12 4 0,-3 2 0,-12-17 0,1 1 273,10 19-273,-7-11 0,-2-2 0,0 1-616,5 11 706,-8-28 0,0-5-90,0-6 35,0-4-125,0-59 90,0 17 0,-2-9 0,4-5 45,8 6 0,2 2 0,-7-17 0,24 10 0,4 2-45,-8 3 45,10 14 0,2 4 45,-2 7 135,-2 14 0,-1 7 44,-4 19 1,-4-4 0,-4 3 0,-11 17-90,3 12-180,-11-26 90,-19 23 0,12-30-90,-32 12-540,18-27-1082,-17 2 813,9-12 809,10-14 0,9-11 0,9-18 0</inkml:trace>
  <inkml:trace contextRef="#ctx0" brushRef="#br0" timeOffset="3966">8295 1401 7533,'22'25'270,"-2"20"-91,-3-24-179,-1 22 90,-2-11-90,0 2 0,-2-2 0,1 2 90,-1-3 90,10 6-180,-6-11 90,17 6-270,-10-21-539,21-1 359,-14-10 270,8-16-90,-10 12 180,-2-36 0,-2 18 180,-10-9 0,-3-4 449,4-10-179,-8 4 0,-2 0 0,-2-7-315,-2 12 0,-1 0-45,0 3-270,-16-6 360,12 24-91,-13 24-89,17 16 0,0 13 45,18 0 0,1 1-45,-9 3 0,25-1 0,3-1-449,-16-7-226,12-7 0,2-3 46,-1-1 629,3-9 0,0-3 0,-2-3 0,20-4 0</inkml:trace>
  <inkml:trace contextRef="#ctx0" brushRef="#br0" timeOffset="4244">9225 1562 9152,'0'-26'989,"0"3"-1079,-21 1 90,15 3 90,-31 9 0,33 21 0,-11 14-90,15 13 90,0 0 90,24 4 0,5-9-135,-2-7 0,2-2-241,15 1 286,-1 2 0,-12-18 90,-1 3-180,-1-11 0,-5 5 90,0-6-90,-6 0 0,-3-20 0,-7-7 0,-3-29 0,-26 6-1157,16-5 1157,-42 11 0,24 1-90,-24 0 0,21 15 0,1 0-1079,-12-8 526,10 10 1,2 3-348,9 5 990,-9 2 0,23 13 0,-6 3 0</inkml:trace>
  <inkml:trace contextRef="#ctx0" brushRef="#br0" timeOffset="4494">9852 1438 9422,'-17'-18'719,"12"-6"-809,-29 21 180,15-8-90,-13 11 180,16 20-270,5 7 180,11 13-90,20 0-90,-16-9-270,25-8 1,5-2-361,-6 11-221,4-13 0,1-1 42,6 2-361,-2-4 1260,-2-8 0,-4-3 0,-3-5 0</inkml:trace>
  <inkml:trace contextRef="#ctx0" brushRef="#br0" timeOffset="4695">8995 931 9242,'-17'-19'1619,"4"1"-1349,8 0-180,3 2-90,21 0 0,11-4 0,9 5-810,24 0-719,-22 10 1529,-4 14 0,0 5 0,7 11 0,-15 0 0,-1 0 0</inkml:trace>
  <inkml:trace contextRef="#ctx0" brushRef="#br0" timeOffset="4812">9613 2370 6633,'0'21'0</inkml:trace>
  <inkml:trace contextRef="#ctx0" brushRef="#br0" timeOffset="5964">11290 1212 9512,'-37'-3'0,"0"1"0,-11 2 90,15 23-90,-11 12 89,28 12-89,2 6 180,11 7-270,25-12-476,-7-8 1,4-1 475,28 6-180,-13-12 0,2-2-90,12 0-135,1-12 1,1-3 224,0-5 270,-7-15 0,-2-4 90,-13 3-90,2-42 373,-21 23 166,-5-26-44,-12 11 0,-1-1-226,4-11-224,-11 5 0,-4 3-135,-2 9 90,-12-2 0,14 20 0,9 31 90,28 11 0,-13 18 0,20-13 0,4-2-90,-3 8 0,11-6 0,4-2-383,4 1 383,-15-11 0,1-3 0,13-5-90,1 1 180,-1-11-180,15 3 90,-17-27 0,17-8 0,-31-13 270,3-15 180,-21 22-270,-2-10 0,-7 16 455,0 5-725,0 3 173,-18 6 7,14 3-90,-14 25 0,18 10 611,0 16-611,17 20-89,9-19-496,-1-6 0,3 0 46,19 2-136,-11-9 0,1-4 308,9-6 52,5-5 0,0-2 225,-2-7 225,-4-8 0,-5-6 225,-14-13 359,0-29-359,-20 15 135,-13 5 0,-5 1-315,-15 1-136,4 4 1,-2 2-45,-1 8 0,-13 0 90,24 13 90,-5 20-180,10 9 90,10 20 0,23 5 0,5-10-90,28-4 0,-10-13-717,-1-10 717,-12-1-294,-3-10 294,-2 0 0,6-16 0,-12-8 180,1-24 0,-16 7 809,-4-16-989,-3 23 0,0-6-90,-19 16 90,14 5 0,-14 4 90,19 30-450,18 10-809,-13 18 269,33 0 516,-20-10 384,5-10 0,3-1 0,7 10 0,9 8 0</inkml:trace>
  <inkml:trace contextRef="#ctx0" brushRef="#br0" timeOffset="6184">12282 596 9422,'0'-27'180,"0"3"179,17-1-449,9 10 90,-3 1 0,18 10 90,-18 2-90,13 20 90,-16 16-719,-10 11-2531,-10 12 3160,0-1 0,0 7 0,0-29 0,0 1 0</inkml:trace>
  <inkml:trace contextRef="#ctx0" brushRef="#br0" timeOffset="6795">14185 1287 9961,'0'-39'180,"19"-3"90,-15-4-2117,28-3 2027,-29-4 179,21-1-269,-21-1 90,7 1-180,-10 0 90,0 17 0,0 1 587,0-18-677,-10 15 0,-1 2 0,6 0 360,-30-1-360,20 19 0,-15 27 0,14 46 0,3 6 342,12-13 1,2 3-388,-2 7 0,2-1-617,8-12 0,2 3 182,-4 5 0,0 5 1,0-5 74,5-4 0,0 0 45,-1 2 0,1 5 1,-3-6 134,-1-5 0,-1-3 135,3 12 0,-1-3 90,2 12 90,-11-8 0,0-6 781,0 3-601,0-20 1799,-17 5-1350,-5-27-13,1-20-706,4-13 906,17-12-906,21-15-180,2 16-1647,8 2 0,4 1 298,16-9 674,-15 15 1,1 2 854,-8 6 0,0 1 0,2 1 0,-1 1 0,2 0 0,0-1 0</inkml:trace>
  <inkml:trace contextRef="#ctx0" brushRef="#br0" timeOffset="7128">15327 444 8612,'-4'-4'0,"-1"2"90,0 1 90,-1 1-90,-6 14 180,2 18-225,0 0 0,-1 4 0,3-2 0,1 1-1016,-4 9 0,0 1 926,1-7 0,2 0 45,-1 2 0,0 5 30,-2 8 0,-2 8 0,2-5-30,0-1 0,0 1 0,1-7 0,-1 6 0,-1-1 0,2-7 0,1 0 0,0-2-60,-1 0 0,0 4 0,1-5-435,2-7 1,1-2-136,-2 9 0,1-3 612,1 6 0,1-8 1,2-4-1</inkml:trace>
  <inkml:trace contextRef="#ctx0" brushRef="#br0" timeOffset="7728">15783 985 7892,'0'-23'-89,"0"1"89,0 5-270,0-3 270,0 9 0,0-2 0,-13 9 0,10 19 0,-11 1 270,14 14 89,0-8-269,0-3 270,0-4-360,0 2 450,0 15-450,0-2 270,0 35-180,0-16-783,0-16 0,0 1 693,11 19 0,-9 3 0,9 0 0,-7-17 0,-1 0-96,-1 19 141,3-12 0,0-1-45,-4 1 0,4 8 0,-3-27 90,0-4 0,-1-6-90,0-5 1281,2-6-1281,-1-2 21,4-4-111,-1-20-90,11-12 180,-4-13-403,7-6 493,-4 8-90,1-6 0,0 0 0,-5 16 0,0 1 270,5-16 0,-4 16 0,0 2-180,0 3 0,7 1-90,-8 19 89,5 20-89,-5-9 0,3 35 0,3-2 90,-3 12-180,-1-12 1,1-1-631,6 9-90,-1-8 1,0-1-698,6 3 337,10 6 1170,-8-20 0,3-5 0,1-4 0</inkml:trace>
  <inkml:trace contextRef="#ctx0" brushRef="#br0" timeOffset="8078">16600 1472 9062,'-20'-24'809,"15"2"-809,-34 5 0,35 1 0,-32 6 0,13 3 0,-12 5 90,14 24 0,-1-17-90,20 41 0,-6-28 0,8 23 90,0-11-90,0 1-90,16-2 90,-12-1-90,32 4 90,-10-16 0,19 9 0,-1-23 0,-8-11 0,-15-18 90,-3-9-90,-17-4 450,5-6-180,-6 9 0,-17-21-270,13 28 0,-13-4-90,17 19 0,0 27-360,0 11-1079,7 11 0,4 3-40,11 13 1569,0 12 0,17-31 0,-13-3 0</inkml:trace>
  <inkml:trace contextRef="#ctx0" brushRef="#br0" timeOffset="8643">17028 1366 7982,'-22'16'720,"4"7"-630,18 15-90,16 0 0,-12-7 0,11 1 0,0 13 0,-11-12 90,25 15-90,-17-25 270,4 2-360,-1-15 0,-13-20 90,4-11 0,-6-14-90,0-4 90,0 5 0,0-3 0,0-1 90,17-18-90,-12 16 45,11 9 0,0 2 45,-13 2 0,22 0 0,-12 19 90,22 27-180,-11-13 45,-4 24 0,-1 5-135,0-10 135,-3 12 0,-1 2-45,2-3-90,7 21 449,-13-30 361,7 9-810,-12-26 90,2 1 90,-7-27-90,1 13 0,0-33-90,1 17 180,2-20-180,1 5 180,1-1 180,6-19-90,-3 16 359,11-19-449,-8 33-180,12-2 90,-11 19 0,6 4 90,-6 21-180,3-13 90,0 37-180,11-4-359,-7 11-586,-4-12 1,0-1-637,3 7 1761,2 11 0,-9-20 0,-2-2 0</inkml:trace>
  <inkml:trace contextRef="#ctx0" brushRef="#br0" timeOffset="8866">16735 807 10951,'27'-3'90,"18"0"-90,13 3-405,-11 10 0,1 1-1399,14-6 185,-7 21 0,-1 2 1210,7-7 0,-22 4 0,-2 2 0,10 4 0</inkml:trace>
  <inkml:trace contextRef="#ctx0" brushRef="#br1" timeOffset="12694">3427 4408 27147,'18'-33'-2320,"14"2"2940,12 15 66,-5 3 1,2 1-973,18 0-306,-17 5 1,2-1-10,-11 1 1,0 1-31,3 5 0,-1 2 635,0-3 1,1 0 0,-2 2 0,0 0 0,32 0 0</inkml:trace>
  <inkml:trace contextRef="#ctx0" brushRef="#br1" timeOffset="12880">3865 4642 24359,'-50'9'2240,"4"-2"-1659,10-3-378,5-3-49,11-1-309,2 0-110,10-18-1991,23 14 2724,18-29-1054,16 18 3,7-4-329,-17 7 1,2 0 280,24 1 673,-6 2 1,1-1 0,-24 3 0,0 1-1,10 1 1,1 0 0</inkml:trace>
  <inkml:trace contextRef="#ctx0" brushRef="#br1" timeOffset="13128">4207 4037 22830,'-38'-24'-1763,"1"0"0,-16-10 962,16 10 1,3 1 135,5 1 349,2-2-313,20 15-339,28 4 2677,1 3-1510,24 2 316,-9 7 0,1 4-318,-8 2 0,2 1 12,26 12 0,-1 4-67,-24-5 1,-2 2-125,11 3 0,-3 0 180,-17-4 1,-3 1-2596,12 32 268,-15 6 1216,-11-30 1,-2 1 371,-2 2 1,-2 1 263,-6 2 1,-4 2 162,-1-1 0,-2 3 0,-2-3-342,-6 9 0,-4 2 548,-2 3 0,-3 5 1,2-6-1,2-5 1,-1-1-1,4-8 1,0 1-1,-1-1 0</inkml:trace>
  <inkml:trace contextRef="#ctx0" brushRef="#br1" timeOffset="13777">5812 3883 24449,'0'-10'-6296,"-24"1"6620,18 3-1798,-35 2 2690,18 3-213,-19 24 411,8-17-637,3 45-1195,11-28 1805,9 26-1844,-3 14 797,12-12-2142,6-6 0,6 0-1302,32 6 2803,-18-19 0,3-2 0,7-11 0,1-4 1,22 15-1</inkml:trace>
  <inkml:trace contextRef="#ctx0" brushRef="#br1" timeOffset="14127">6617 3951 23729,'0'-29'-5306,"0"1"3177,-23 2 873,-8 9 1822,-30 4 541,10 9-102,-2 21 506,0 9-951,14 10 186,16-7 0,1 2 550,-3 8-808,18-2 1,2 0-941,-4 7-290,35-3 0,9-1-740,-1-3 590,19-7 1,3-7-446,-5-11 1188,-7-4 0,-2-6 445,4-22 465,-13 8 1,-2-4 1131,-3-23-277,-3 0-396,-17-5-1173,-8 10-867,-19-17-1230,15 24 124,-34-2 7,33 13-805,-25 8 2591,28 25-1635,13 13-20,3 0 1,5 1 1004,4-7 0,2-1 998,2 3 1,1-2-1,24 6 1,3-1-1</inkml:trace>
  <inkml:trace contextRef="#ctx0" brushRef="#br1" timeOffset="14311">7515 4011 23549,'-24'-13'-3784,"-6"-3"2520,-26 15 2474,15-5-828,12 22 905,-15 16-603,37 3-1617,-25 21 162,50-26-2333,17 20 3077,11-24 1,12 2 0,-10-14-1</inkml:trace>
  <inkml:trace contextRef="#ctx0" brushRef="#br1" timeOffset="14478">7778 3319 23819,'-20'-27'-7274,"3"2"4594,-17 11 3518,9 6 9,-11 21 1523,9 5-1920,4 9 0,2 5-764,0 19 132,7 2 0,4 4 1,5-20-1,2 1 0,1 13 1,0 1-1</inkml:trace>
  <inkml:trace contextRef="#ctx0" brushRef="#br1" timeOffset="14798">9483 3438 25078,'-50'15'2334,"16"9"-2348,-2 25-1165,26-2 6,6-5 0,2 0-589,2 16 230,7-5 1,4 0-890,12 9 776,-13-23 1,3 2 1188,6-4 0,2-2 0,0 18 0,0-19 0,-1-1 1</inkml:trace>
  <inkml:trace contextRef="#ctx0" brushRef="#br1" timeOffset="14944">9280 4101 23009,'-13'-33'-9319,"3"0"6599,10 0 2537,32-3 2401,-5 0-1412,2 18 1,3 0 760,18-19-1787,-5 12 1,3 1 174,-12 4 0,1 2 472,14-7 0,1 2 0,-15 7 0,-2 2 0,2-1 0,0 0 0</inkml:trace>
  <inkml:trace contextRef="#ctx0" brushRef="#br1" timeOffset="15143">10203 3209 23189,'-17'-3'-1680,"0"0"1386,-12 18 2013,5 22-2403,7 4 133,7 2 1,3 2-610,-4 17 755,3 0 0,0 4-278,3-22 1,0-1-13,-1 17 0,-1-1-272,4-15 0,0-2-561,0 1 1,1-1 1375,0 0 1,1-2 0,0-1 0,1-2 0,0-1 0,0 0 0</inkml:trace>
  <inkml:trace contextRef="#ctx0" brushRef="#br1" timeOffset="15462">10928 3690 23909,'-56'0'0,"14"0"0,0 14 1277,15-10-1119,1 24-515,2-4 86,1 7-84,10 5-610,3-7 57,10 2-689,25 0-705,15 16 350,13-13 1408,-16-7 1,1-2-498,7-1 625,11 8 515,-19-19 358,-18 3-462,-30-11 1558,-24 0-1022,-15-23-1563,3 14 1145,14-27 0,4 27 0,1-9 1</inkml:trace>
  <inkml:trace contextRef="#ctx0" brushRef="#br1" timeOffset="15760">11393 3695 23459,'-29'17'2087,"-9"-13"-2197,34 25-3086,-24-26 3900,24 28-2311,-22-5 1846,23 10-1323,-8 3 28,11-10-1039,0 1 290,28-1 1627,11 9-1565,16-13 2043,-18-7 1,0-3-794,9-4 1160,-10-6 0,0-2 197,1-2 790,6-1-58,-21-18 63,-4-3-363,-10-23-1748,-2 10-1395,-27-19-1349,-8 21 2888,1-11 0,-23 17 1,15-1-1</inkml:trace>
  <inkml:trace contextRef="#ctx0" brushRef="#br1" timeOffset="15960">11285 3399 23459,'0'-15'-5306,"14"2"7739,-10-1-3123,20 1 2771,-7-5-1693,5 4 519,14-4-156,-12 11-199,22 1 1286,-16 5-1866,11 16-1433,0 9-1616,-10 9 2692,6 4 1,-14-6 0,-1 0 0</inkml:trace>
  <inkml:trace contextRef="#ctx0" brushRef="#br1" timeOffset="16128">12372 2771 23369,'-24'23'-1034,"-16"20"-1159,15 15 1955,13-21 1,-1 1-1,-5-5 1,1 0-1,7 2 1,0 1-1</inkml:trace>
  <inkml:trace contextRef="#ctx0" brushRef="#br1" timeOffset="16627">13897 3747 24269,'-47'-17'-2226,"3"3"1840,-7 4 680,2 5-39,12 4 1,-1 0 69,-19 0-9,10 11 0,1 4 516,-3 11-569,14-1 0,4 3 590,6 10-595,24 20-1342,3-31 266,30-3 1,9-5 59,-5-9 604,15-4 1,3-2-555,2-3 659,-11-8 0,-2-5 554,0-12-237,-13-5 0,-5-3 950,-9-9-560,-18-19-2327,-2 34-1722,-55-4 1744,32 13 317,-12 11 1,-3 6 1362,-1 17 0,-14 4 1,18 20-1</inkml:trace>
  <inkml:trace contextRef="#ctx0" brushRef="#br1" timeOffset="16748">13478 4455 24718,'41'23'-908,"-9"-13"1,2-2 822,21 3 383,-4-18 0,2-5 250,-18 4 0,-1-3-614,13-10 1,-1-2-529,-9 5 1,-2 0 655,2-2 0,0-1 1,0 1-1,0 0 0,0-1 1,0 0-1</inkml:trace>
  <inkml:trace contextRef="#ctx0" brushRef="#br1" timeOffset="17360">15103 3535 23099,'-34'-9'-1948,"-6"3"1807,-2 4 513,8 8 1,0 5 886,-16 20-981,9-2 0,3 2-200,0 23-335,16-16 1,4-2-351,5 6 91,30 8-1427,8-21 186,28-8 299,2-10 1188,-5-7 1,1-1 178,-11-2 0,2-2 264,4-3 1,4-2 0,-4-4 449,-5-5 1,-3-4 207,12-1 1,-4-4 445,-18-3 0,-4 0 196,20-17-789,-11-4-913,-10-3-363,-11-3-748,-7-2 225,-14 13 1,-2-1-165,10 9 0,-4 0 675,-15-4 1,-10-3 0,4 3-245,9 3 1,-2 1 9,-22-11 0,-2 2 526,17 14 1,1 3-31,0 0 1,-1 2-6,-22-20 346,19 22 0,0 1 631,-8-4 472,-11 1 93,34 38 592,0 6-528,14 28-1154,0 1-243,10 0 1,6 3-233,0-11 1,2 3-5,2 6 1,3 7 0,0-6-110,3-2 1,0-2-218,2 14 1,-2-1-1067,-8-21 0,0-2 363,-1-3 0,2 1 1334,4 6 1,0-1 0,10 13 0,-13-21 0,0 0 0</inkml:trace>
  <inkml:trace contextRef="#ctx0" brushRef="#br1" timeOffset="17512">15193 3438 23639,'-14'-48'-8630,"11"2"6763,-11-13 367,14 17 1327,32-6 1054,18 17-196,-18 21 0,5 3-513,17-2 0,2 3 1,-18 4-1,0 1 1,14 1-1,0 0 1</inkml:trace>
  <inkml:trace contextRef="#ctx0" brushRef="#br1" timeOffset="17711">16738 3194 23279,'-28'-27'-5040,"4"12"4259,-28-7 1058,7 19 329,8-2 0,-1 0-90,-23 5-120,21-1 0,-2 2-36,3 5 1,3 4 162,-17 16 443,18-1 0,4 4 233,9 18-2398,19 0 1,5 0-1732,3 5 2663,19-11 1,5-1 0,3 1 0,0-21 0,0 0 0</inkml:trace>
  <inkml:trace contextRef="#ctx0" brushRef="#br1" timeOffset="17862">16295 4287 24269,'-22'5'334,"3"-2"1,9-1-1,4-2 1</inkml:trace>
  <inkml:trace contextRef="#ctx0" brushRef="#br1" timeOffset="18410">17883 3180 24629,'-53'-8'-1061,"2"2"707,4 3 451,6 2 134,5 0-96,-5 22 665,23 4-1173,-5 25-664,44-13-1130,18 7 746,12-29 1117,-9 1 0,0-2-248,12-11 469,-19 3 1,0 0-724,24-6 1198,-20 0 555,5-20 1888,-21-1-1092,-11-23-1847,-3 12-217,-9 0-1077,0 11 27,-19 2-117,14 0-591,-31 10 930,19 1 218,-3 34 1720,7-2-429,13 28-360,0-3 0,0 6-109,0 9 364,-1-31 0,2 1-978,9 0 0,3 2 99,0 12 0,1 1-274,-1-14 0,2 1 119,12 20 1,-1-2 162,-9 3 264,0-24 0,0-1-19,6 2 189,-19-7 714,16-5-1207,-18-7-1308,-13-26 1450,7-14 521,-28-16 1,28-6 0,-9 9 0</inkml:trace>
  <inkml:trace contextRef="#ctx0" brushRef="#br1" timeOffset="18796">18732 3328 24988,'-46'0'630,"21"-12"-2916,-21 9 2606,25-9-1660,-19 12 1966,11 0-333,5 0 84,1 0-377,2 19 78,9 2 144,2 13-1104,10-4 43,17 5-1619,11-8 792,25 11 355,-6-20 590,4-3 84,0-10 1081,-13-5 564,18-20 1273,-28 14 364,6-48-1656,-24 32-447,0-30-937,-10 21-282,0 2-729,0 1-281,-14-5-1326,10 12 711,-11-1 955,15 35 340,0 27 616,19 7-1115,-7-8 0,3-1-302,23 3 1825,-10-8 1,0-1 0,9 0-1,13 6 1</inkml:trace>
  <inkml:trace contextRef="#ctx0" brushRef="#br1" timeOffset="19143">19290 3331 23999,'-14'-11'-4958,"10"21"4187,7 15-1336,1 10 757,12 2-120,5-9 1029,1 11-247,4-11-829,6 11 990,-14-27 286,1 9 404,7-19 1543,-19 4-820,11-6 910,-2-15 576,-2-9-815,11-26-125,-8 6-707,5-7 349,-7 14-1580,1 1 1167,-1 4-1525,1-4 92,-5 19 848,0-7-91,-5 23 1552,0 11-2756,-3 21 157,1 9 21,0-6 1,-1 1-1323,4 13 219,0-7 0,0-1 1753,3 5 0,4 10 1,-2-23-1</inkml:trace>
  <inkml:trace contextRef="#ctx0" brushRef="#br1" timeOffset="19329">20007 2141 25258,'-45'-10'-1759,"1"3"1446,-4 4 699,2 3-49,-3 25-267,16-4 1,2 4-847,6 3 0,1 5 679,-11 21 0,3 2 0,15-17 0,3 0 0,-3 15 0,0 0 0</inkml:trace>
  <inkml:trace contextRef="#ctx0" brushRef="#br1" timeOffset="20050">21168 3140 23639,'-47'-13'-2215,"1"5"1993,5 4 450,-9 25 1318,17-15-1226,11 24 1,4 7-1118,5-8 407,3 12 0,9 2-1248,33-3 1137,7-9 0,6-4 155,-6-10 0,4-4 269,4-4 0,4-1 0,-5-1-386,-7 0 0,-2-5 430,23-18 0,-1-7 733,-26 12 1,-4-3-29,9-15 0,-3-2 910,2-8 136,-7-3-1168,-9 0-457,-11-23-886,-4 18 9,-14 9 1,-2 2-2225,5 0 790,-32-6 452,33 23-35,-31 7 1345,17 6 577,-2 20 1471,-7 6 311,24 43-1275,-16-10-312,16 3 1,4 2-221,-4-19 1,-1 0 146,2 15 0,4 1-764,7-16 1,-1-1-94,-6 0 0,1 0-377,4-2 0,3 1-194,0 11 0,-3 0 1021,-5-15 1,1 1-240,13 17 1,-1-2-252,-12-3-2201,11 18 2857,-14-38 0,0 1 1,0-16-1</inkml:trace>
  <inkml:trace contextRef="#ctx0" brushRef="#br1" timeOffset="20293">22117 2486 24449,'5'0'269,"1"27"-5582,-3-7 2928,3 30 996,0-10 438,2 11 222,-1 7 533,-1-10 0,0 2-759,-2-11 0,1 1 355,-1 6 1,1 4-1,0-4 354,0-2 0,-1-3-207,1 15 0,0-1-102,-1-18 1,-1-2 31,-1 0 0,-1-1 589,2 29 1,-3-8 0,0-4 0</inkml:trace>
  <inkml:trace contextRef="#ctx0" brushRef="#br1" timeOffset="20594">21995 3284 22470,'0'-39'-6296,"27"3"7468,-20 3-937,21 17 0,5 3 1751,15-20-1406,-18 22 0,3 3-240,11-3 0,-2 2 232,6 6-601,-9 9 0,-1 6 1017,1 19-1549,-5 4 1,-3 5-819,-4 15-22,-7-13 1,-2-2-903,-9-5 2155,-2 14-1761,-6-26 247,-13-25 1890,9-45-600,-10-8 324,12 16 1,2 1 406,-1-14-491,0-3-183,20-2 360,-15 0-829,34 3-298,-35 5 1359,34 4 1,-23 8 0,17 4 0</inkml:trace>
  <inkml:trace contextRef="#ctx0" brushRef="#br1" timeOffset="20764">23122 3051 22470,'4'17'-7702,"1"0"4729,2 0 1153,2 2 919,1 12 323,-1-7-36,2 10 315,-2-9-1974,0 2 2085,0 2 205,3 14 1,-4-11 0,1 11 0</inkml:trace>
  <inkml:trace contextRef="#ctx0" brushRef="#br1" timeOffset="20960">22998 2162 23999,'0'-19'-8454,"0"27"7467,21 5 0,-16 32 1,16-3-1</inkml:trace>
  <inkml:trace contextRef="#ctx0" brushRef="#br1" timeOffset="21110">23268 3876 23099,'0'13'-6385,"0"-1"2547,0-3 3572,0-3 0,0 0 0,0-2 0</inkml:trace>
  <inkml:trace contextRef="#ctx0" brushRef="#br1" timeOffset="22328">24790 2977 23009,'-6'-3'-2746,"1"2"2312,0 1 1926,2 24-2880,2 9 822,1 1 1,0 1-437,0 20 349,0 6-944,0-19 755,0 1 10,0-3-764,0 11 1393,0-17 245,0 12 326,0-27-98,-12 2 646,9-33-1571,-9-28-83,12-7 804,7 2 0,2-1 330,8-8-86,0 5 0,-1 1 237,1-7-222,6 8 1,1 4-353,-7 8 872,9 10 0,2 10 1826,-6 27-2218,16 27-718,-18 8-439,-2 8 0,-1 3-392,-2 4 522,-4-2 1,-2-3-704,-4-9 7,-1 15-587,-3-38 1325,0 1 434,-1-34 706,0-30-59,0-3-346,0 0 0,0 0 6,0-7-60,-1 15 0,2-1 19,13-13 528,-10 2-487,10 3 418,-4 5-88,-7 5-469,17 7 1339,-9 8-263,6 8 1061,5 20-2007,-8-7 697,6 40-2077,-8-18-66,2 27 772,-4-8-479,-3-10 1,-1 2-415,3 16 175,-3-9 1,-1-1 355,2 1-611,4 20 1776,-4-35-1808,13 11 416,-8-28 203,19 2 1528,-11-13 799,22-24 968,-15-4-596,10-15-29,-13 2-182,0 6 516,-2-1-505,5-15-1190,-11 13-888,8-18-784,-16 28 674,2-1 216,-6 16 157,-2 5-105,1 4 818,1 21-1475,2 6-344,0 11 147,5 16 188,-4-17-99,8 26-136,-4-26-169,5 10-595,0-17 1302,0-1-443,7-3-1487,13 5 2865,-4-12 0,11 1 0,-9-11 0</inkml:trace>
  <inkml:trace contextRef="#ctx0" brushRef="#br1" timeOffset="23044">25897 2975 22110,'-13'-10'-4598,"0"0"2737,2 1 945,-2-1 495,-6-1 444,1 5 470,-8 0 66,-7 5-595,2 1 1343,-27 18 617,18 6-1048,6-1 1,1 3 623,-7 15-921,7-1 0,3 2-258,3 3-235,9 0 1,5 0-1009,8-3 155,18-9 1,3-1-1892,-9 2 1606,30-9 1,5-3 2,-11 0 726,13-6 1,3-4 261,-2-1 303,13-1 472,-9-7 1073,-15-3 264,16-14 326,-26 11-1139,6-26-322,-16 7-915,0-8-269,-9-4-787,0 6-18,-4 0-413,1-17-593,-2 12 282,-19-23-427,15 26 927,-30-6 400,30 17 120,-10 4 393,3 5 620,9 1-898,-9 20 2124,11 12-844,0 11-312,0 8-184,17 16-270,1-10-596,2 15 348,2-30 1,2-3-198,-2 15-1639,11-9 0,4-3 2325,6 0 1,-13-14 0,1-1 0,16 1 0</inkml:trace>
  <inkml:trace contextRef="#ctx0" brushRef="#br1" timeOffset="23247">26657 3110 23459,'-19'-20'-5761,"-13"1"5201,16 7 290,-4 2 476,-4 8 951,21 22-1689,-10 7 791,13 26-1945,0-10 1507,22 16-2158,12-25 1092,12 9 1247,-11-27 0,0-3 1,10 2-1,16 0 1</inkml:trace>
  <inkml:trace contextRef="#ctx0" brushRef="#br1" timeOffset="23477">26077 2176 22830,'-64'0'0,"24"0"0,2 0 0,-10 0 269,-2 17 682,36 5-1745,35 26-3267,4-8 3868,1-15 1,3-2 0,21 17 0,-22-17 0,0-1 0</inkml:trace>
  <inkml:trace contextRef="#ctx0" brushRef="#br1" timeOffset="23644">26210 4141 23549,'0'6'-2309,"0"-2"1,0-2 0</inkml:trace>
  <inkml:trace contextRef="#ctx0" brushRef="#br1" timeOffset="24294">27873 2762 24269,'-53'-32'-4103,"-1"6"3845,21 16 0,0 3 666,-20-2 71,9 20 1,1 6 1167,-4 9-1311,13 11 0,5 6-586,8 10-163,9-16 0,3 1 463,9 16-872,0-2-423,28-1 312,-6-20 1,5-1-209,2-8 1,5-1 539,17 7 1,1-4 447,-19-14 0,0-4 423,24 5 1,-1-7 826,5-20-181,-22 16 1,-2-5 988,4-38-106,-5 19-19,-7-28-1625,-16 17 1,-2-1-534,1-24-71,-4 2 1,-7-3-335,-8 22 0,-4 0 0,1-8 0,0-4 0,0 3-168,-1 3 0,-3 2 71,-12-15 0,-1 0 58,9 4 1,-2 4 220,-3 13 1,-3 1 168,-3-15 0,2 2-474,1 6 804,-6-6 273,15 35 506,7 25 1479,3 10-1621,4 12 0,6 4-76,14 17-495,-8 2 1,0 3 139,1-20 0,1 1-152,-1 5 0,1 5 0,-1-4-32,3-4 1,-1-1-355,-2 11 1,3 1-1295,9-8 1,0-3 201,-8 19 800,3-20 1,1-2-96,-9-5-56,0 5 793,-9-28 499,-22-1 2414,-6-31-1797,-28-10 391,10-15-816,15 11 1,2-2 229,-5-15-535,13 16 0,3 0-160,5-18-443,-3 0-2436,15 1 2240,-5 1-246,24 5 1467,-13 4-184,28 18 1,8 2 1904,-2-9-1775,18 13 1,4 5-16,-26 8 0,0 2-75,12 0 0,0 1-396,-12 2 1,-2 2 0,0 8 0,0 4 0,-1 0 0,0 0 0</inkml:trace>
  <inkml:trace contextRef="#ctx0" brushRef="#br1" timeOffset="24510">28800 2682 23189,'-19'18'1574,"5"4"-2595,14 12-1950,0 0 1332,0-4 487,16 20-551,-12-10 634,9-5 0,2 0-2184,1 5-1198,9 20 4013,-10-29 1,4 2 0,-9-16-1</inkml:trace>
  <inkml:trace contextRef="#ctx0" brushRef="#br1" timeOffset="24652">28730 2262 23099,'-10'-35'-8551,"3"4"5876,-4 7 1040,6 7-538,5 7 2308,20 21 1,5 14 0,20 20-1</inkml:trace>
  <inkml:trace contextRef="#ctx0" brushRef="#br1" timeOffset="25027">29190 2618 22740,'2'11'-7347,"1"0"4936,1 4 1021,1 12 810,0-3 149,2 24 239,-2-15 1,-1 13-1587,-1-13 2146,-2 2-212,-1 0 455,2 13-309,-2-13 285,4 21-455,-2-34-111,5 4-346,-2-21 431,11-24 1414,-4 14-886,2-24 0,0-6 65,3 2-261,4-25 0,-1-5 387,2 2-390,-1 3 0,-1 3 953,-1 11-655,10-10-1304,-13 38 827,1 2 855,-3 14-201,-5 25-2340,3-4 776,-3 10 1,0 3-704,4 9 651,2-3 1,1 1-1616,3 6 410,2-11 1,2-2-1223,7 0 2870,14 1 0,-10-24 1,1-5-1</inkml:trace>
  <inkml:trace contextRef="#ctx0" brushRef="#br1" timeOffset="25378">30098 2029 23819,'0'-17'-5396,"0"5"3537,0 29 1335,18 21-948,-13 16 1096,9-9 1,3 0-432,0 17 691,-8-19 0,1 7 1,1-6-966,5-10 0,0 1 950,0 27 0,0-3-279,9-13 26,5 11 489,-10-36 271,14-3 983,-12-16 63,5-24 0,-1-9 901,2 1-1116,1-16 0,-2-1 496,-1 4-843,-6 10 1,0 1 740,0 0-488,4-1-572,-11 22-1166,-3 5 1273,-1 6-304,0 18-1884,-2 1-1166,1 43-235,-6-12 1121,0-14 1,-1 2 1513,-1 23 1,0 4-1,0 1 1</inkml:trace>
  <inkml:trace contextRef="#ctx0" brushRef="#br1" timeOffset="25544">29133 3742 20581,'20'-18'454,"4"3"0</inkml:trace>
  <inkml:trace contextRef="#ctx0" brushRef="#br1" timeOffset="28510">3040 5997 24629,'-16'-15'-3791,"12"5"-407,-36 3 5993,23 4-285,-22 3-306,9 0-283,-21 23 430,10-4-1196,3 11 0,0 3 1483,-6 10-608,9 1 1,2 3-1050,15-17 1,3 1-221,-2 11 0,2 1-699,5 23-437,6 0 363,2-32 0,4 0-306,20 15 1,5-1-107,-11-10 1,4-1-16,13 3 0,8 3 0,-3-5-20,-2-5 0,0-2 1401,13 9 0,2-2 1,-13-14-1,-1-3 1,1 0-1,0 0 1</inkml:trace>
  <inkml:trace contextRef="#ctx0" brushRef="#br1" timeOffset="29067">3717 6047 24449,'0'-19'-5666,"-8"2"2734,1 7 1840,-2 28 2314,4 3-1008,5 27-474,8-14 0,1 1-576,-4 26-76,2-18 1,3 3 731,-1 6 1,-2 0 404,-5-11 0,0 1-753,7 2 0,2 5 0,-2-5-600,-7-4 0,-1-1-223,9 21 0,-1-1 1359,-7 4 1,1-27 0,1-1 0,-4 5 0</inkml:trace>
  <inkml:trace contextRef="#ctx0" brushRef="#br1" timeOffset="29210">3572 6901 23369,'-11'-52'-7272,"3"11"6429,16 5 1,6 0 1628,20-8-130,0 7 0,4 1 57,-6 15 0,1 1-124,5-6 1,0 0-756,-6 10 1,-1 1-288,3-1 1,0 2 826,3-1 0,0 2 0,2 0 0,1 1 0,0 0 0,1 0 0</inkml:trace>
  <inkml:trace contextRef="#ctx0" brushRef="#br1" timeOffset="29443">4527 5878 23459,'-17'-3'-484,"3"0"356,-10 3 776,1 44-1430,9-10 337,1 19 0,1 5-11,4-21 1,1 2 203,-1 9 0,-1 7 0,2-4-416,0 0 1,2-2 325,0-4 1,1 2 0,0-3-222,1 4 0,1-3-202,1 0 0,0-1-179,1-1 0,-1 0-728,0 12 1,2-1 1554,8-15 0,0-1 0,-7 8 0,1-3 1,14 8-1</inkml:trace>
  <inkml:trace contextRef="#ctx0" brushRef="#br1" timeOffset="29746">5090 6547 24449,'0'-13'-5486,"0"3"3357,-20 3 2970,2 5 246,-6 16 545,0 4-568,21 21-2024,-8-8 33,29 5 721,3-8 0,3-1 174,19 7-319,-5-1 0,-1-3-717,0-5-413,14 10 266,-33-20 1567,8 5-607,-24-13 66,6 1 388,-28-6 730,-8-1-936,-12-1 299,-18 0 0,22 0 1,-12 0-1</inkml:trace>
  <inkml:trace contextRef="#ctx0" brushRef="#br1" timeOffset="30060">5465 6396 23639,'0'35'-6206,"0"6"4168,0-5 1064,0 7 515,15-9-679,-11 1 816,30-2 585,-29-2-1993,41-2 2493,-12-1-352,13-10 841,13-3-27,-25-12 1048,18-24 252,-25 16-576,1-38-476,-15 11-1135,-7-11-373,-3-14-706,-24 24-2961,-8-19 685,2 25 2669,-4 8 0,-1 2 1,7 1-1,-32-1 1</inkml:trace>
  <inkml:trace contextRef="#ctx0" brushRef="#br1" timeOffset="30231">5372 6139 23189,'0'-29'-5486,"20"2"6832,-14 2-2371,31 2 2924,-17-4-1632,10 10 795,3-1-178,-10 12-1125,4 3 304,-4 18-336,-1-11 0,1 32 1,-1-11-1</inkml:trace>
  <inkml:trace contextRef="#ctx0" brushRef="#br1" timeOffset="30411">6393 5587 23819,'-18'-4'-1617,"-4"1"1413,-1 27 507,-8-3 164,28 27-4253,-25-4 3649,25 11 1,-9-23 0,0 1 0,5 3 0,0 0 0</inkml:trace>
  <inkml:trace contextRef="#ctx0" brushRef="#br1" timeOffset="30814">7072 6135 26248,'0'-36'-6026,"0"-1"3897,0 14 1245,0 5 245,0 28 394,0 24-149,0 11 205,-2 1 1,4 3-863,6-13 0,3 1 280,-5 7 1,0 7 0,1-5 45,4 0 1,1-2-111,2 14 1,0 1 787,-7-6 1,0-4-1,1-12 1,0-1 0,-3 9-1,1-1 1</inkml:trace>
  <inkml:trace contextRef="#ctx0" brushRef="#br1" timeOffset="30962">7027 6840 23819,'-21'-44'-8613,"5"-1"7346,13 10 0,6 0 1253,19-19 489,-3 9 1,4 1 96,3 19 1,4 3-196,17-14 0,3 2-189,-17 17 1,0 3-285,12-4 0,0 3 736,16 2 1,0 6-1,-1 2 1</inkml:trace>
  <inkml:trace contextRef="#ctx0" brushRef="#br1" timeOffset="31143">7805 6550 22110,'-17'20'-333,"13"1"-2341,-13 9 2409,17-7-1311,0 15 495,0-17 245,0 7 209,0-9-970,0 1 287,15-2 726,7 9-1097,-2-9 388,35 11 1424,-31-18 186,32 0 1,-24-9 0,0-2 0</inkml:trace>
  <inkml:trace contextRef="#ctx0" brushRef="#br1" timeOffset="31728">8162 6476 23729,'-23'-24'-6503,"4"4"4461,5 7 1140,10 31 903,-10 12 579,37 19-1928,-17 1 874,14-20 1,4-2-1130,6 16 1383,-2-9 0,2-3-251,16 1 25,-5-14 0,0-3 595,1-5-116,-1-4 1,-2-8 2199,-7-23 548,12-11-662,-29-12-1279,-7 12 0,-2 0-142,-5-5-993,-1-17-586,-17 13-1105,13 13 185,-29-2 37,29 41 846,9 14-82,1 14 604,20-9 0,5-3 496,-8 6-13,9-5 1,4-4 1249,0-5-88,21 10-344,-24-24-95,6 6 1092,-16-8 524,-4-14-634,-4 10 1095,-4-30-2790,-5 7 34,-3-22-662,-3 9-844,-17-6-573,13 24-21,-28 2 677,28 6-1277,-10 38 3104,14 9-1015,0 25 374,7-26 1,3 2-163,1 8 1,1 0 332,-2-9 0,2 0-207,16 23 1,0 0-833,-8 6 897,9-13 1,2-3-1427,-5 1 1393,-7-12 0,0-4 176,-3-3-61,-1 2-21,-12-17 228,-3-5 270,-20-3 1894,-16-4-2509,1 0 1,-3-2 356,5-9 0,-1 0-112,-6 9 0,2-3 96,7-14 0,2-1 1,-31 1-1,30 1 1,-1 0-1</inkml:trace>
  <inkml:trace contextRef="#ctx0" brushRef="#br1" timeOffset="31877">8060 5998 26158,'27'-25'123,"-4"2"-281,22 6 1628,-4 2-662,3 5-918,11 2-1662,-8 6 0,4 0 1705,-12 1 0,2 1 0,15 5 0,-1 4 0,-14 1 0,-1-1 0</inkml:trace>
  <inkml:trace contextRef="#ctx0" brushRef="#br1" timeOffset="32197">10192 6176 23549,'-31'-20'-4357,"-7"6"3925,13 7 616,-11 38 885,21-4-1319,5 12 1,2 5-584,4 10 375,10-6 0,2 1-1469,-3 5 1279,15-19 0,6-3-1371,21 11 128,12-22 1828,-13-9 1,-1-3 0,9-9 0,-18 0-1,0 0 1</inkml:trace>
  <inkml:trace contextRef="#ctx0" brushRef="#br1" timeOffset="32626">10400 5542 22290,'0'51'-5756,"0"-5"4480,12-14 0,0 0-784,-5 27 1604,13-25 0,0 0 188,-18 4 1,-1 0 204,13 2 1,1 1 45,-7 20 0,-1 2-953,0-18 1,1 3 910,0 11 1,0 6 0,-2-7 92,-1-14 0,0-2 159,1 5 0,1 4 0,-1-9 230,5 4-176,1 8-322,-8-36-389,4-4-27,-4-11 488,2-21 346,7-15 620,0-10-517,0 4 0,0-2 723,7-15-624,-2 4 0,1 0 583,5-9-184,-2 14 0,0 2-29,5 2-301,8-2 54,4 27 1045,-9 10-259,23 20-850,-20 20-905,-5-4 0,0 4-202,-10-3 0,-2 0-192,7 4 0,-1-1-607,7 16-396,0-2-883,1-2 772,-8-15 0,1-2-335,16 9 1236,-6-10 1,2-4 1230,8-9 1,15 0-1,-17-13 1</inkml:trace>
  <inkml:trace contextRef="#ctx0" brushRef="#br1" timeOffset="32878">11770 6279 24449,'0'-31'-5846,"-19"1"2770,15 7 1419,-35 3 2380,21 10-162,-17 20 1472,19 17-1492,-5 9-1015,19 5 578,-7 11 621,26-13-896,-5-6 1,1-1-1184,10 1 1046,6-13 0,0-2-1308,-8 1 697,31-9 1119,-18-3 897,-18-25 15,13-11 1151,-26-12-1443,7-24-726,-10 20-1001,-10 4 1,-4 1-1008,-18-8 443,18 17 0,-2 1 1115,-33-7 1,43 5 0,-18 4 0</inkml:trace>
  <inkml:trace contextRef="#ctx0" brushRef="#br1" timeOffset="33281">12305 6079 23549,'0'45'-6295,"0"1"4166,0-10 1065,16 3-741,-13 22 1406,26-15-194,-26 13 529,21-13-2057,-21-13 2395,16 7-691,-17-23 202,10-4 900,-8-10-328,6-21 1027,-3-11-727,5-32 263,-3 4-262,0 11 1,1 1 795,2-13-864,-1 9 0,2 2 223,4-4-526,-1 13 0,3 5-294,2 10 1008,20-2 592,-20 48-2146,14 15-616,-16 15-1648,3 10-492,-11-9 3077,-3 3 1,-4 3 0,-3 0 0</inkml:trace>
  <inkml:trace contextRef="#ctx0" brushRef="#br1" timeOffset="33434">12000 7026 25798,'-7'0'272,"2"1"0,4-1 1</inkml:trace>
  <inkml:trace contextRef="#ctx0" brushRef="#br1" timeOffset="33777">13297 5342 27957,'22'-4'1527,"10"0"-1376,34 4-480,-8 22-267,-14-6 1,-2 3-7,-15 3 0,-1 4-135,16 13 1,-1 1 178,-18-14 1,-3 3-155,3 15 0,-1 8 1,-4-3-598,-6-7 1,-4 1 552,3 13 1,-1 8 0,-7-7-41,-15-9 0,-7-2-236,4 8 0,-1 4 0,-4-5-260,-13-2 0,-4-2 1439,9-7 0,0 2 0,0-3 1,-8 3-1,0-2 0,-3 0 0,1 0 1</inkml:trace>
  <inkml:trace contextRef="#ctx0" brushRef="#br1" timeOffset="37776">2870 9395 23369,'-13'0'1530,"0"0"-991,3 0-89,1 0-90,4-7-2224,-1 6 1990,4-10-1664,0 9 113,2-4-171,23 2 1859,-2-1-148,11 2 1,4 0 33,16-1 690,-13 1 0,0 1-1188,-5 2 0,-1 0 807,1-1 0,2 2-1021,16 7 1,0 2 662,-14-9 0,0 2-298,13 16 0,-3 2 0,9-4 0,-2 20 1</inkml:trace>
  <inkml:trace contextRef="#ctx0" brushRef="#br1" timeOffset="37944">3430 9763 22560,'-45'10'2748,"2"-1"-1750,4-2-665,6-2-260,5-3-9,7-1-304,6-1-718,31-12 108,15 10-738,20-10 1550,5 12 1,-8-7-1,2-2 1</inkml:trace>
  <inkml:trace contextRef="#ctx0" brushRef="#br1" timeOffset="38211">3507 9278 22470,'-33'-27'-4111,"1"1"2532,5 4 916,-3-2 231,16 11 77,-6-2 27,19 10-505,16 1 1367,14 3 1003,29 35-1158,-10-11-327,-15 15 0,-4 5-633,4 10 233,-11 3 0,-5 4-17,-10-20 0,-2 2 462,1 8 0,-2 6 0,-5-4-939,-12 0 0,-2 0 354,13-7 0,3 2 1,-7 0 46,-16 1 1,-8-1 0,6-1-255,9 7 0,1-1 829,-6-7 1,-5 0 0,4-3 0,4-1 0,1-2 0,2 0 0,-1-1 0</inkml:trace>
  <inkml:trace contextRef="#ctx0" brushRef="#br1" timeOffset="39129">4598 9212 22290,'-10'-1'-595,"-2"1"524,2 0 327,0 18-1215,3-14 1820,1 39-2260,2-6 334,1 13 355,2-15 0,1 0-641,0 6 697,10-8 1,5-1-1355,14-2 1745,-1-7 1,1-3-1293,15-7 1959,-8-2 1,-1-5 674,2-23 43,-3 6 1,-1-4 1099,-6-25-1435,-8 9 0,-2-1 930,-1-11-1268,-9 7 0,-2 0-528,-2-5-787,-2-9-555,-1 16-911,0 12 193,-14 4 918,10 33 728,-10 6 1089,14 23-876,20 3-492,-16 10 519,14-25 0,-1 2-22,-14 2 0,-2 2 199,14 21 0,3 0-98,-7-14 1,-2 1-47,-1 4 0,-2 5 1,2-6-528,5-7 0,-2-1 627,-9 25 0,-2-2 926,8 2-556,-17-26 0,-3-3 872,7 6-466,-36-8 1122,35-7-2921,-51-5 2920,36-12-1539,-41-22 0,45-9 0,-5-19 1</inkml:trace>
  <inkml:trace contextRef="#ctx0" brushRef="#br1" timeOffset="39417">5045 8928 23099,'6'-8'-1185,"0"1"513,-6 23-2079,0 4 1191,0 23 459,0-10 405,0 2 107,0-12-828,22-3 331,6 0 207,13-12 2150,-2 0-68,5-8 394,-12-24 203,14-9-19,-30-14-1074,7-1 41,-21 12-1167,5-2-420,-7 3-544,-22-8-1320,17 14 2240,-34-1 1,35 21-1,-13 4 1</inkml:trace>
  <inkml:trace contextRef="#ctx0" brushRef="#br1" timeOffset="39681">6363 8933 23099,'-57'16'2230,"0"-12"-2662,3 29 787,21-21 1,1 1 324,-11 24-918,16-10 0,4 1-433,9 10-144,16 2 0,7 1-2048,15-1 2584,13-2 0,6-5 1,17-8-1,-17-11 1,1 1-1</inkml:trace>
  <inkml:trace contextRef="#ctx0" brushRef="#br1" timeOffset="40360">6990 8928 23009,'-32'-12'-2798,"-22"5"3111,33 3-264,-24 4 672,4 14 602,13-11-906,-6 32-326,23-19-453,-6 21 319,15-8-1062,-6 17 334,8-11-735,27 22-1350,9-26 2129,-2-7 0,3-4-283,21-2 867,4-2 400,1-13 1108,-16-3-117,12-24 1082,-23 19 100,-5-44-1531,-1 14-131,-12-12-886,-9 8 0,-3 1-513,-3 0-188,-11 4 0,-3 3-1408,6 9-616,-14-1 900,5 16 1579,10 25-549,7 10 121,2 14 292,28 10 357,-8-18 416,-3-8 1,2-2 199,16 2 41,16 4-627,-22-20 782,12-3 819,-3-7 308,-12-22 376,15-6-15,-25-13-1266,2 2-243,-13 9-704,-6 1-709,-2 0-362,-2 2-470,0 3-382,0 5-6,-18 0 1035,2 10 528,-5 19 2132,9 15-1126,29 21-1429,-12-8 627,26-2 235,-8-12 94,-4-1-127,17-12 308,-13 0-1762,6-11 2291,5-16 2098,-17 12-571,7-44-1207,-14 27 126,1-40-822,-8 30-1236,-1-7 138,-2 17-943,0 2-631,0 5 97,0 30 611,22-15-184,-10 30 0,-2 6-803,17-9 2346,-7 4 0,-4 3 1,-12 4-1,15 1 1</inkml:trace>
  <inkml:trace contextRef="#ctx0" brushRef="#br1" timeOffset="40610">6680 8527 23729,'-15'-29'-7299,"5"-1"4774,7-7 2053,30 11 2897,12-10-835,14 20 310,2 1-661,-13 11-1123,0 1 1441,0 3-2025,20 21-167,-14-16 450,-17 14 1,-1 3 0,9-5-1,-1 18 1</inkml:trace>
  <inkml:trace contextRef="#ctx0" brushRef="#br1" timeOffset="40760">7312 8080 23009,'26'-37'-1374,"22"2"2546,-18 4-900,9 11 1,5 2-165,-12 7 0,0 0-820,12-1 0,0 2 694,-8 6 1,-1 2 0,3 1 0,-1 1 0,2 0 0,0 0 0</inkml:trace>
  <inkml:trace contextRef="#ctx0" brushRef="#br1" timeOffset="41478">9048 8337 23009,'-14'-50'-6558,"11"2"5306,-25 4-20,25 5 790,-10 6-672,-1 7 664,11 6 651,-10 8-1551,13 24 1928,0 4-395,0 23-72,8-7 1,4 1-511,14 25 448,-14-15 0,2 0-33,9-8 1,-2 0-123,-18 2 0,0 0-253,17 0 1,3 2 35,-10 13 0,-2 1-320,5-13 0,1 0-857,4 21 0,-2-1 171,3 2 1389,-6-26 0,-1-2 0,6 2 0,1-4 0</inkml:trace>
  <inkml:trace contextRef="#ctx0" brushRef="#br1" timeOffset="41677">9538 8501 22740,'-23'-20'-5308,"-17"5"5265,15 6 245,-19 22 1779,6 17-1183,17 11-998,9-9 0,3 0-402,7 12-101,-4-7 0,5-1 533,25 4-1106,-18 10-253,27-30 1,6-4 1292,-6 7 0,4-11 0,1-4 0,12-3 0</inkml:trace>
  <inkml:trace contextRef="#ctx0" brushRef="#br1" timeOffset="42243">10035 8138 22650,'-23'-26'-6793,"-14"3"6252,32 6-1512,-24 9 3229,16 25 24,0 5-601,3 24-888,10 0-464,0-5 0,0 3 801,-1-10 1,2 1-387,6 28 0,4 0 456,-2-26 0,2 0-992,8 22 0,1-1-894,0 5 868,-1-25 1,-2-2-63,-13 7 756,29-6 216,-22-7-457,16-1 897,-12-13 52,6-1 373,-9-13 771,4-19 272,-3 13 328,0-38-1578,2 19 1154,1-25-1179,1 8 157,1-4-640,-6 12 0,0 0-631,4-14 225,-2 11 1,0 2-1123,-2 3 1623,6-1-301,-10 21 1141,2 5 524,-1 5-481,7 20-1792,-4 11-592,11 27-153,-9-7 818,-2-16 1,1-1-1206,2 5-394,5 9-488,5-11 749,-4-12 1858,22 2 1229,-12-19 96,25-3 439,-19-20 1228,10 12-1399,-24-21 1,-2-4 430,10 1-1064,-9-9 0,-2-3 114,0-2-749,-8 7 1,-2 1-596,-1-2-380,-2-13-1254,-4 27-14,0 4 1020,1 12 805,3 23-1506,3 7 174,6 24 294,-2-8-28,3 3-2294,6 1 1003,-4-13 2374,9 9 1,-9-18 0,1-2 0</inkml:trace>
  <inkml:trace contextRef="#ctx0" brushRef="#br1" timeOffset="42400">10780 8056 22920,'-16'-24'-8058,"3"4"4514,7 26 3395,28 6 0,0 24 0,24-1 0</inkml:trace>
  <inkml:trace contextRef="#ctx0" brushRef="#br1" timeOffset="42884">12110 8380 22830,'-51'-7'-1056,"2"2"814,0 5 656,5 21 743,6-16-762,17 20 1,3 4-1083,-1-7 618,1 41-985,18-31-278,23 9-506,19-9 530,11-10 620,-9-8 1,1-3-256,12-3 1083,-7-4 0,0-2-9,4-2 491,-20-9 1,0-3 1675,13-13 371,-17-13-1001,3-11-1352,-25 18-518,-2-22-965,-6 24-427,-20-4-621,15 15-613,-34 9 1966,22 23 1305,-6 26-691,11 10 130,11-16 1,2 0-67,-1 22 184,19 5-171,-14 0 246,13-30 1,-1 0-1697,-13 28 463,13-31 0,1 1 430,-8 6 1,-1-1-160,13 16 559,-9-15 0,-3-1-230,-8-2 1024,7 4-383,-9-18 376,0-3 87,0-5-3040,-47-2 3717,11-5-864,-17-23 1,10 1 0,19-20 0</inkml:trace>
  <inkml:trace contextRef="#ctx0" brushRef="#br1" timeOffset="43210">12830 8312 24898,'7'-8'1282,"-1"3"-1014,-29 2-713,18 19-957,-33-11 2035,21 29-1227,-1-7 485,4 24-983,14-8-308,0 1-277,21-7-129,16-11 1767,-4-11 1,3-3-836,26-4 1103,-17-3 1,-1-5 205,7-18 1405,14 14-198,-27-40-229,-6 21 886,-8-26-1959,-11-13-887,-5 11-240,-17 7 1,-2-1-1374,6-7 462,-25 11 0,-3 4-1341,7-1 1841,-4 17 0,-3 4-1127,-1 3 731,2 9 2076,3 3 0,13 20 0,5 6 0</inkml:trace>
  <inkml:trace contextRef="#ctx0" brushRef="#br1" timeOffset="43410">13547 8207 24988,'0'-24'-6295,"0"35"4076,0 2 1245,0 32 66,0-10-508,0 4-237,16 2-1017,-12 0 2090,29-1 0,-28-4 1,12-1-1</inkml:trace>
  <inkml:trace contextRef="#ctx0" brushRef="#br1" timeOffset="43597">13517 7502 24089,'-15'-26'-8543,"4"2"5623,1 7-95,4 6 739,2 23 2337,3 5 0,1 21 1,0-1-1</inkml:trace>
  <inkml:trace contextRef="#ctx0" brushRef="#br1" timeOffset="43770">13262 9260 25258,'-17'13'835,"0"-3"-952,5-4 377,3-3 1,4-2 0,3 1 0</inkml:trace>
  <inkml:trace contextRef="#ctx0" brushRef="#br1" timeOffset="44727">14327 7487 24988,'-11'-22'-8811,"4"3"5832,-6 1 2398,8 10 219,-2 32 1216,5 4-833,1 14 1,2 5-73,-1 18-505,5-24 1,2 6-1,-1-3 805,-4-1 0,1 1-147,6 6 0,3 4 0,-3-4-7,-7-5 0,-1-1 17,4 11 1,2 0-524,0-9 1,-1-4 31,4 16 231,0-20 1,0-3-221,-2-7-76,0-1 175,-4-21-419,10-25 1970,-2-17-897,0-1 1,0-2 44,-4 7 1,1-2 34,6-18 0,1 2 646,6-13-518,-6 15 0,1 2 760,3-1-99,5-3-1678,-7 30 1302,-1 10 664,-1 5 120,7 28-2204,-5-1 41,-1 11 1,-1 3-743,5 15 480,-7-15 1,0 1-955,6 21-332,2-1-749,2 0-632,1-4 2082,5-4 473,2-7 466,-5-19 1,2-3 1081,17 6-329,-4-13 0,1-4 1338,9-4-486,-18-13 1,-1-1 1661,9 5-473,-3-39 280,-7 20-1635,-12-9 0,-3-3-5,3-11-660,-6 3 0,-4 0-820,-4-10 145,-14 0 1,-2 0-2093,5 3 1350,-14 7 0,-5 5-881,-2 13 676,-19 1 1104,4 37 1550,8 18-933,22 0 1,4 3 42,-3 27-197,8-27 1,4 1-201,9 2 1,2-1-358,-7 16-186,24-11 0,5-3-141,-9-2-470,10-12 0,3-5 423,-2-7 1221,24-1 319,-30-28 1536,7 13-90,-15-53-876,-12 29-1219,-4-11 1,-3-4-99,-4-5-951,0-14-198,0 16-284,-22 4-1349,17 1 536,-18 8 971,6 3 136,13 8 490,-13 5 526,17 33-139,0 0-126,10 14 0,2 4-280,-6 10-196,14-13 0,4 0-517,-9 3 0,0-3 1250,25 16 0,-19-17 1,-2-2-1,9 6 1</inkml:trace>
  <inkml:trace contextRef="#ctx0" brushRef="#br1" timeOffset="45261">15958 7990 22830,'0'59'-6116,"20"-11"2207,-15-1 2903,15-9-101,-5 13 332,-1-13 58,13 20 345,-14-32-1724,4 5 1512,-11-16 606,6-8 634,-7-21 454,2-15-124,-5-13-184,4-5 45,-2 7-26,2-4-62,2-2-248,-1 13 0,0-1-564,4-17-62,-1 12 0,0 2 309,3 1 459,10-5 121,-10 30 855,5 3 366,-6 25-2702,0-12 1272,0 41-1418,4-5-484,-4 15 854,-6-19 0,0-2-860,2 7-423,-1 15-654,-2-31 2448,-1-4-1333,-1-8 1375,-1-12 704,0-9 179,-1-19-473,-1-10-125,0-7-105,0 5 266,0-20-85,17 13 308,-16 9 0,2 3-424,32-2 735,-16-3-206,18 26 1459,-10 5-209,0 23-1545,-9-12-565,-4 24 0,-2 6-1262,8-3-18,-4 12 1,-1 3-2023,3 1 3018,-5-9 0,-1-1 0,-1 3 0,2 10 0</inkml:trace>
  <inkml:trace contextRef="#ctx0" brushRef="#br1" timeOffset="45460">15188 7438 25258,'19'-34'-2530,"-15"1"-498,53 5 3420,-26 14 1,2 2-428,7 4 1,3 3 87,6-2 0,-1 3 0,-10 3 0,-1 2 0,2-1 0,0 0 0</inkml:trace>
  <inkml:trace contextRef="#ctx0" brushRef="#br1" timeOffset="55892">17957 7785 23099,'-33'18'2187,"-5"-14"-2048,-2 36-632,-6-21 1376,-1 23-1212,-1-7 326,1 7-173,5-2 143,4 2-518,9-5-14,7-1 204,10-4-1269,6-4 415,5-1-656,22-4-448,-16 0-1109,50-2 3323,-24-2 0,0-10 0,3-1 0,19 7 0</inkml:trace>
  <inkml:trace contextRef="#ctx0" brushRef="#br1" timeOffset="56677">17452 7437 21660,'-14'0'540,"2"21"-1737,-1-16 3114,2 45-3623,-1-24 1082,0 29-382,0-5 409,0 6-594,0 5 561,5-14 1,1 2 240,2-11 0,0 0-649,0 28 0,1 0 871,2-27 1,1 1-106,-1 7 1,0 6-1,3-7-65,7-10 0,0-2-25,-7 17 1,1-3-250,14-9-189,-17-7 655,14-1-640,-10-12 361,10-4 405,-5-11 959,-7-27-600,11 4 894,-9-25-383,12-19-373,0 10 150,3-1 1,3-1-58,-6 21 0,2 0-237,3-3 0,4-4 1,-1 5-90,-2 4 0,3 2 215,7-3 0,4-2 0,-4 6 74,19-7 338,-7 11 1,-1 6 899,-10 13-287,11 24-1313,-25 16-1489,-1 30-288,-13-7 981,-13-7 0,-3 0-520,6 0 408,-14-4 0,-6-3-494,-7-8 1041,6-12 1,-3-2 1077,-17-3-243,-4-3 969,23-11-1410,-4-4 1,15-17-1,2-4 1</inkml:trace>
  <inkml:trace contextRef="#ctx0" brushRef="#br1" timeOffset="57301">18408 7857 22290,'-21'17'825,"-16"-13"-444,32 33-3331,-27-18 3953,29 22-2801,-9-6 1170,2 19-183,7-13 186,-4-7 0,4-1-998,24 2-602,-16 6 1807,34-12-1246,-10-12 1996,21 1-133,-5-14 584,13-18 917,-23-15-983,0-6 0,-2-4 1148,-3-21-1023,-6 10 1,-3 0-397,-9 0-322,-7 11 0,-2 0-883,-1 0-588,-2-13-699,0 32 433,0 28 345,0 9 369,0 28 122,0 10 504,20-12-589,-14 16 707,37-19 303,-25-4-687,21-6 1021,9 1-89,-9-17 76,-4-6 1,1-2 917,8-6-67,-9-19 0,-1-4 738,3-5-1359,-14-3 1,-3-4 7,-7 1 1,-3 1-253,4-23-241,-8 8 0,-3 0-833,-1-11 271,-10 12 1,-4 2-1658,-10-6 889,2 14 1,1 2-996,-2 1 740,6-3 339,2 19 258,10 31 1162,-9 16 463,29 20-842,-8 3 1,1 1-101,7-22 1,1 0-926,0 33 1,-3 0 74,2-2 50,2-13 0,-3-2 810,-11 2 0,25 9 0,-18-25 1</inkml:trace>
  <inkml:trace contextRef="#ctx0" brushRef="#br1" timeOffset="57443">19087 7902 23279,'-14'-36'-9160,"5"10"6269,5-10 2233,24 19 3273,-15-5-3133,41 11 1066,-23 2-208,26 1 1,-6 2-1,1 0 1</inkml:trace>
  <inkml:trace contextRef="#ctx0" brushRef="#br1" timeOffset="57679">18635 6910 23279,'-40'21'1981,"1"-2"-1049,8 22-2330,1-8 848,8 5-546,1 24-1096,11-9 1929,6-18 0,1 0 1,3 18-1,0-2 0</inkml:trace>
  <inkml:trace contextRef="#ctx0" brushRef="#br1" timeOffset="58609">18142 7234 21840,'-16'19'444,"3"3"-1542,13 13-1369,20-4 502,-15-6 574,43-1 1801,-26 0-880,27 0-317,-10-4 119,3-1 381,-1-3 1174,-1-2 408,-1-4 254,0-2-1081,-2-5 853,-2 1-1097,-1-3-504,-1 0-414,-1-1 992,1 0 1,0-14 0,1-5 0</inkml:trace>
  <inkml:trace contextRef="#ctx0" brushRef="#br1" timeOffset="59444">20353 7119 23189,'0'-34'-4946,"0"1"3087,0-3 705,0 11 965,-13-2-817,10 40 1473,-11 40-206,33 6-1177,-18-1 1,2 0 695,15-24 1,-1-1 15,-14 28 0,-2 0 40,14-25 1,1 1 85,-10 11 1,-5 6-1,3-5 194,3-11 0,2 0-376,-4 6 0,0 5 0,-1-7-375,-3 13 833,3-17 0,-1-1-378,-3-6-582,0 0 999,0-43-94,0-4 16,0-26 30,0-18 56,0 10-210,-2 4 1,4-1 213,19-8-7,-19 20 1,2 1-10,34-5 1288,-33 6-1179,29 9 1504,-30 4-1344,26 11 1877,-17 3-81,9 24-2486,-11 7-708,-5 12-851,-6-2 1494,0-7-1502,0-1 1342,-16-3-530,13 4-1082,-30-10 1557,29 6 1070,-24-16 0,25-2 0,-8-6 0</inkml:trace>
  <inkml:trace contextRef="#ctx0" brushRef="#br1" timeOffset="60127">20980 7462 21930,'8'18'-8718,"-2"-2"5785,1 31 2365,-3-14 178,0 24 297,-1-23 119,-2 21 120,0-25-1838,4 15 2246,1-22-313,4 2-697,0-13 518,1-6 681,3-2 315,11-21 884,-4 13-968,-2-21 0,0-5 333,3 4 512,6-34-132,-13 23-659,-2-1-794,-3 1-469,-4 1-985,-1 2-273,-4 5 533,0-4-341,-1 13 607,0 1 50,18 69-676,3-24 892,-2 17 1,3 1-575,10-11 874,-8-7 1,1-1 75,9 1-154,6-7 0,2-4 846,5-4-46,-2-2 0,-2-7 1545,-1-20 571,19-8 146,-30-9-1181,8-16-268,-24 20-869,-1-11-454,-11 3-965,-2 10-585,-1-12-894,-20 21 175,15 0 373,-27 15 1770,30 21-505,-20 25 857,20 3-215,-5-9 0,4-1 146,22 2-663,-14 8 481,30-16 993,-31-6-2283,25-4 1657,-11-1-1065,11-9 1485,0-1 94,-3-24 1579,-7 12-256,-4-29-1823,-6 17 896,-2-15-1336,-2 2 201,-3-15-1169,-1 9-185,-23-26-1415,17 28 1106,-13 6 1,-3 1 231,-7 1-829,5-6-1099,-20 14 3298,22 7 1,-3 2-1,9 8 1</inkml:trace>
  <inkml:trace contextRef="#ctx0" brushRef="#br1" timeOffset="60378">22432 7349 24089,'-29'-15'-3231,"-8"1"2556,17 2-112,-8 5 1099,0 25 990,15 10-1641,4 13-245,9 0-1012,0-7-699,25 15-249,13-14 2542,-3-7 1,3-2 0,-7-13-1,1-2 1,1 3 0,0 0-1</inkml:trace>
  <inkml:trace contextRef="#ctx0" brushRef="#br1" timeOffset="60610">21712 7047 22830,'-13'-17'-6862,"5"2"3618,5 0 1974,3 1 1081,21 2 2766,2-2-1991,22 8-573,-2 21 0,-18 4 1,-5 19-1</inkml:trace>
  <inkml:trace contextRef="#ctx0" brushRef="#br1" timeOffset="60743">22023 8352 24269,'0'20'-6296,"0"-6"5764,0-4 0,0-6 0,0-1 0</inkml:trace>
  <inkml:trace contextRef="#ctx0" brushRef="#br1" timeOffset="61331">23515 7139 24269,'0'-16'-6296,"0"5"4258,21 37 808,-16-1 346,13 15 0,1 3-158,-15 17 869,9-6 0,-1 2 38,-10-20 1,-2 0-759,9 23 1,-1 1 836,-6-25 0,-1-1-7,3 10 0,0-2 12,-4 12 733,3-5-140,-2-6-207,3 1-204,-4-17-32,0-2 192,-20-46-338,15 0-331,-28-29-49,29 5 250,-23-7-576,23-8 645,-8 10 1,-3-1-170,7 11 0,2-2 200,1-6 0,-1-6 0,1 5-39,0 5 0,0-2 282,4-12 0,1-8 0,1 8-1,-2 14 0,2 2-21,4-6 1,3-4 0,3 10 972,16-2-290,-1 20 1,2 4 1637,13 9-16,8 40-1674,-21-1-764,-11-1 0,-3 6-300,-3 2 0,-3 1-431,7 21 286,-11-9 1,0 0-977,2 4 409,-4-13 0,-4-2-993,-19-1 1030,16 5-369,-16-24 1960,6-4 1,11-7 0,-10-3-1</inkml:trace>
  <inkml:trace contextRef="#ctx0" brushRef="#br1" timeOffset="61743">24173 6408 22200,'6'43'-6527,"-1"2"4515,2 8 1751,-2-11 0,2 2 45,-2-10 1,0 2 114,2 9 0,1 3 13,1 0 1,0-2-90,-3-11 0,1 0-807,4 22 1,0-2 854,3 5 30,-5-13 1,1-2-63,2 2 166,-4-9 0,-1-2-103,-1-7-54,3 11-343,-7-33 89,1-2-38,-1-22 532,5-10 819,0-11-225,5-7 237,-1 5 17,3 0 122,1-2 119,9-12 213,-5 18-668,12-5 52,-14 29 760,9 4 89,-11 26-2216,4-14 1089,-6 43-1677,-1-21-144,0 28 629,-3-21 0,1 1-1225,5 17-123,0-7 0,3-1-1823,4 4 3819,12 9 1,-5-25-1,2-4 1</inkml:trace>
  <inkml:trace contextRef="#ctx0" brushRef="#br1" timeOffset="62277">25040 7125 23009,'-44'-17'-2880,"4"7"2600,5 3 390,9 7 518,-5 25 130,18 9-1460,2 32-237,11-12-567,0 2 629,23-17-678,-17-3 33,44-3 287,-28-3-890,26-5 2027,-11-6-23,19-4 937,-13-8-202,-9-3 0,-1-4 1304,1-18 588,8 13-1142,-24-34-240,-3 21-262,-7-18-813,-3 6-480,-2 1-422,-3-2-461,-23-9-1250,17 11 365,-33-4 1527,36 15-1091,-13 24 3638,16 14-2079,0 13 8,21 22-446,-15-21 534,20-4 1,3-2 498,-6 3-1092,29 5 1252,-6-15-2264,-10-11 2758,20-1 250,-27-9 1124,9-18 396,-20-7-1249,-1-25-344,-11 7-632,-2-5-316,-4 13-599,0 0-701,0 2-480,0-7-816,-16 15 816,12-4 524,-11 45 2025,35 11-2560,-14 20-25,12-14 0,4-2-735,1 10 2192,1 12 1,12-19 0,-14-1-1</inkml:trace>
  <inkml:trace contextRef="#ctx0" brushRef="#br1" timeOffset="62445">25967 6891 23819,'0'-16'-6386,"0"2"4258,0 1 1862,0 6 0,0 3 0,0 2 0</inkml:trace>
  <inkml:trace contextRef="#ctx0" brushRef="#br1" timeOffset="62694">25202 5984 22830,'41'-25'1760,"-2"5"-837,-3 9-393,-4 6-601,-3 5-438,-7 26-1734,-9 3-124,-5 31 619,-8 2 592,-8-27 0,-3 4 993,1 2 0,-3 4 0,0-2 0,-10 10 0,-2 0 0,6-5 0,0 0 0,0 0 0</inkml:trace>
  <inkml:trace contextRef="#ctx0" brushRef="#br1" timeOffset="63094">26910 6549 24449,'0'-47'-5936,"17"3"6474,-13-7-1766,24 27 2964,-25 14-2055,8 30-489,-5 11 1,-3 5 50,-1 21-71,5 3 0,0 4 756,-6-24 1,-1 3-665,1 16 0,1 8 0,-1-7 58,0-12 0,-2 0-580,1 9 0,0 6 0,0-9 1169,0-15 0,0-4 1,0 10-1,0-1 0,0 10 1</inkml:trace>
  <inkml:trace contextRef="#ctx0" brushRef="#br1" timeOffset="63365">26862 7246 22650,'-7'-43'-7580,"5"2"5727,-4 3 458,6 3 1132,0 5 208,19-3 1074,4 14 511,25 0-721,-10 15 1213,3 2-168,-10 23-1183,1-15 699,1 40-1562,15-12-445,-13 13-88,-6-19 0,0-1-1090,1 4 1020,14 10-774,-24-27 1497,9 5-672,-18-18 2315,6-18-559,-10-16-1471,0 1 0,1-3-159,2-24-181,2 15 1,0 0 895,3-11 1,-4 19 0,2 0 0,6-14 0</inkml:trace>
  <inkml:trace contextRef="#ctx0" brushRef="#br1" timeOffset="64763">27810 7083 22650,'4'38'-6722,"1"-2"4289,-1-4 1262,1-4 181,0-5 284,3-3-29,4 3 285,-3-7-1497,9 5 2068,-7-12 188,10 1 424,-7-7 729,4-1 32,4-2 630,-6-18-204,11-7 145,-13-10-1228,7-17-102,-11 18-580,-3 1 0,-1 0-714,-3-7-146,0-11-689,-3 19 11,0 4-331,0 6 1065,0 3-137,0 29 314,0 11 231,0 19 58,16 2-619,-12-7 584,29 0 245,-28-1-662,19-12 0,3-2 537,-5 9-201,10-12 0,2-3 663,0 3-179,22-10 1832,-25 0-505,17-27 1121,-30-4-536,4-24-1342,-19 12-626,-3-9-1033,-20 22 42,16-10-659,-29 23 1407,30 21-1648,9 17 21,23 24 414,11-14 1332,-10-14 1,0-4 429,8-5 570,14 15-134,-17-28-339,-3 15-436,-1-15 2058,3 3-211,-11-5 111,1-20-444,-13-5-875,-6-26-494,-2 11-1087,-3-2 752,-16 1-2060,12 10 441,-25-12-293,26 24 97,-20-1 1317,20 34 748,-7 2-15,8 23 0,4 5-131,-2 11 298,7 4 0,3 2-382,0-27 1,0-1-130,10 24 1,-1-1 142,-9-22 0,0-2-443,8 9 1,-3-1-569,-11 11 396,23-5 301,-24-3 463,14 3-548,-16-15-902,6 4 888,-27-25 2702,15-18-2083,-32-18 299,33-13-207,-13-5-835,17-18 1285,17 13-270,-3 5 1,1 0 686,9-6-1631,3 19 0,1 0 2276,-4-6-1007,27 5 1529,-14 5 192,17-3-291,-14 11-1323,-7 6 1,-1 0 726,1 0-345,18-8-378,-27 6-108,5-5-808,-9-9-529,-7 5-531,-2-26-611,-8 17-43,-27-25-1270,18 25 397,-36-16 608,19 28 279,0 0 755,-13 15 1435,18 4 539,-12 41 133,14-13-322,9 13 0,5 4-321,2 4-374,0 19-136,27-20-637,-21-3-234,20-23 1,3 0-118,-5 15-637,26-4 1448,-10-4 172,20-1 672,-16-10-189,-8-8 0,0-2 1303,0-2 143,16-20-41,-30 11-735,-7-25 1,-5-6-601,-3 8-70,-4-14 1,-1-3-784,-2 5 158,0 5 0,0 1-1078,0-1 46,0-15-955,0 29 667,0 0 958,16 34 520,2 12-271,19 26 43,-10-8-98,9 10 54,-14-23 185,6 4 66,-6-16 342,-6-1-541,4-9 1439,-8 1-509,4-26 1095,-6 13 1146,10-46-1677,-6 29-407,3-16 1,2-3-180,1 4-62,0 3 1,1 2-291,-2 9 722,12 2-559,-14 15-668,6 5 1154,-8 0-305,2 24-1740,0-18 885,1 44-1881,0-27-130,-1 22-1245,-1-10-460,-1-1 601,-1-2 2750,2 8 1,-5-13-1,1 5 1</inkml:trace>
  <inkml:trace contextRef="#ctx0" brushRef="#br1" timeOffset="64993">29363 6622 24898,'26'-25'308,"3"-6"-516,17 11 1638,8-2-587,-16 15-856,19 3-488,-24 20-1545,5-12-588,-6 31 2167,-9-8 0,2 9 0,-11 1 0</inkml:trace>
  <inkml:trace contextRef="#ctx0" brushRef="#br1" timeOffset="65160">29812 6327 24539,'27'-49'-1810,"-4"3"754,27 6 2119,-8 4-569,-8 18 1,3 4 525,19-3-896,-18 9 0,-1 2-1048,11 6-605,-2 27 1326,-5-5 1,-3 29 0,-2-11-1</inkml:trace>
  <inkml:trace contextRef="#ctx0" brushRef="#br1" timeOffset="66281">4733 12019 23009,'-24'-6'-1890,"-16"2"1946,22 2 212,-17 2 99,7 17 405,2-13-321,1 39-997,0-22 718,4 26-515,3-11-126,4 1-224,6 1-410,4-3-647,4-3-63,0-4 883,0-6-569,0-4 764,17-9 580,-12 1-1248,31-9 2537,-17-15 510,20-16 143,-12-11-734,1-8-52,-9 7-608,-6 8 1,-1-3-456,5-20 668,-4 4 1,-3-2-1203,-4 22 0,-3-2-214,2-26 1,-2-1-38,-1 24 0,-1 1 344,0-12 0,-2-1 143,-7 1 0,-2 3-186,0 11 0,-2 0-68,-9-17 0,0 2-687,-1 1 752,4 18 1,1 3-18,1 8 375,-10 2 585,12 33 1360,7 21-878,7 13-481,0-2 1,0 4-41,-1-14 1,2 1-228,4 8 0,2 5 0,1-4-106,1-1 0,0-1-75,2 14 0,2 0-389,1-4 0,0-3-546,-5-13 1,0 0 456,7 20 1,0-2-648,2 1 310,-2-17 0,-1-2-378,-7-3 309,14 2 902,-15-23 0,-4-8 0,0-3 1</inkml:trace>
  <inkml:trace contextRef="#ctx0" brushRef="#br1" timeOffset="66427">4500 12032 22740,'-17'-29'-3764,"0"-1"1,-15-27 1043,3 2 1216,7 5 460,4 4 215,10 6 626,3-6 217,27 18-202,-17-4 882,52 21 1763,-24 4-1287,-2 4 1,5 3-1208,10 8 0,1 1 294,-9-8 0,0 2 0,15 16 1,0 3-1,-14-7 0,-1 0 1</inkml:trace>
  <inkml:trace contextRef="#ctx0" brushRef="#br1" timeOffset="66843">5517 11754 23099,'-26'-8'-2452,"-14"6"2881,18-6-1231,-14 26 2225,5-13-722,15 53-1837,7-30 606,7 13 1,4 3-1034,-2 5 990,6-5 1,5-2-1393,10 6 1183,-2-6 1,5-4-1766,20-6 610,6 4 1417,-9-30 1001,9-33 1487,-23 4-1175,-3-10 0,-3-5 786,0-9-856,-7 14 1,-1-2-158,-5-3 0,-2 2-374,2-21-129,-5 12 0,0 0-1284,-2 0-1017,-1-16 790,-15 36 94,11 20 209,-11 31 1594,15 15-594,-1-3 0,2 0-45,16 14-42,-9 4 0,4 1-125,7-29 1,2 0 62,0 21 1,1-3-264,15-11-505,12 5 1019,-19-28 1,11-3 0,-13-9 0</inkml:trace>
  <inkml:trace contextRef="#ctx0" brushRef="#br1" timeOffset="67215">6120 11804 21121,'0'47'-6206,"0"-9"4167,0 3 975,16-8-474,-12 0 1039,33 0 545,-7 7-409,11-12-126,-10-12 0,0-2 1369,10-4-273,-5-5 1,0-4 1051,4-16 1281,12 11-787,-23-34-790,-4 18 792,-5-21-1441,-5-8-722,-7 11-342,-2-28-772,-6 30-1077,-23-9-92,18 17 437,-32 5 608,33 6-21,-10 4 847,0 8 861,10 21-108,-10 3 916,34 40-1218,-16-13-169,16-13 0,0 2-810,-14 18 822,16-24 0,1 0-136,-17 28-487,16-17 1,3-1-50,-3 18-96,-3-12 1,0-3 751,1 0-254,-13-7 1,-3-2-196,-4-6 1013,-21 10 0,16-29 0,-16-2 0</inkml:trace>
  <inkml:trace contextRef="#ctx0" brushRef="#br1" timeOffset="67459">5540 11393 23549,'-14'-20'-7050,"3"0"4402,6 3 1350,2-7 1007,3 8 299,17-10 1278,7 12 579,24-7-1185,-8 11 1634,5 0 166,-12 7-121,0 2-665,-1 1-2707,12 15-678,-12-11 1392,7 24 1,-15-25-1,-4 10 1</inkml:trace>
  <inkml:trace contextRef="#ctx0" brushRef="#br1" timeOffset="67625">5880 11025 21570,'27'-3'991,"16"3"-1197,-9-4 296,13 4-175,7 17-1328,-8-13 1233,6 32 1,6-18 0,-27 1-1,0-1 1</inkml:trace>
  <inkml:trace contextRef="#ctx0" brushRef="#br1" timeOffset="68143">8055 11367 24179,'-21'-12'-3974,"15"2"-311,-43 3 5843,29 4-719,-40 2 111,27 26-407,2-7 1,2 3 257,-2 33-1096,7-10 0,3 1 545,6 15 225,6-19 1,3 1-1527,6 16-142,0-2-383,22-3 235,-7-23 1,3-1-858,29 8 1562,-14-16 1,0-5 120,11-6 810,-7-19 0,-1-5 1552,6-9-933,-15 0 1,-2-6-291,-4-4 1,-4-2 920,7-24-999,-10 4 1,-3-2-619,-7 22 0,-2-1-207,3-26 1,-5-1-560,-10 27 1,-3-1 120,0-11 1,-1-8-1,-3 7-299,-6 11 1,-1 0 643,-1-9 0,-1-6 0,3 8-100,4 13 0,1 2 5,-11-17 0,0 3-290,1 2 471,-3-5 417,15 32 554,8 27 1149,2 10-1445,4 12 0,4 3 3,17 19-377,-17 0 0,1 2-12,16-19 1,0 1-109,-17 13 0,0 0 74,15-13 0,0-2-447,-15 1 0,0-1-809,12 0 1,2 1-216,-5 13 0,-1-1 585,3-14 1,1 0 878,-1 9 1,-2-2-1,3 6 1,-2-5 0</inkml:trace>
  <inkml:trace contextRef="#ctx0" brushRef="#br1" timeOffset="68293">7675 11383 23549,'-8'-51'-7646,"-5"2"4640,12-14 2383,21 18 1588,-13-6-679,22 36 1,3 3 728,-1-8-1221,33 7 252,-11 6 0,4 5 0,2 2 0</inkml:trace>
  <inkml:trace contextRef="#ctx0" brushRef="#br1" timeOffset="68677">8585 11390 22920,'-13'21'-1706,"3"7"-50,24 13-1874,-10 0 2269,11-7-124,6 15 344,1-11 944,4-4 0,3-2-1446,5-4 792,21 10 575,-28-31 2052,19-22 611,-21 10 243,6-41-790,-13 23-213,-3-30-1055,-4 9-427,-7 7 1,-2-1 92,1-21-418,-10 10 0,-2 1-2296,5-5 1271,-14 15 0,1 2-541,12 1 95,-12 3 716,17 37 482,0 22-649,23 33-813,10-3 1935,-4-13 1,3-3-1,-7-15 1,0-2 0,1 9-1,-1-1 1</inkml:trace>
  <inkml:trace contextRef="#ctx0" brushRef="#br1" timeOffset="68927">8733 10486 23099,'27'-23'659,"-20"4"-477,24 10 1,4 4 170,-14-3 429,43 5-959,-48 28-2564,15 14-283,-28 16 2597,7 8 1,-10-8 0,0 4 0</inkml:trace>
  <inkml:trace contextRef="#ctx0" brushRef="#br1" timeOffset="71649">3463 14135 24808,'38'0'-1439,"-5"0"360,-4 0-540,0 0 1619,5 0 0,3 0 0,3 0 0</inkml:trace>
  <inkml:trace contextRef="#ctx0" brushRef="#br1" timeOffset="71831">3633 14297 23459,'-17'3'1300,"19"-1"-5762,24-1 3766,11-13 939,7 9 0,-5-9 1,4 12-1</inkml:trace>
  <inkml:trace contextRef="#ctx0" brushRef="#br1" timeOffset="72093">3765 13683 22920,'-10'-7'-4545,"8"1"115,16 3 7617,16 1-1640,15 23-1858,14 8-7,-21 16-161,-2 2 1,0 4-495,-19-21 1,-2 2 646,2 11 1,1 6 0,-5-5 457,-6-7 1,-4 1-2250,2 28 1,-1 0 1867,-4-25 1,0-2 0,0 12-1,0 0 1,0-17 0,0 1 0</inkml:trace>
  <inkml:trace contextRef="#ctx0" brushRef="#br1" timeOffset="72729">4853 13872 24179,'0'-33'-5756,"0"3"3807,0 8 975,0 1 515,19 12 3146,0 1-720,3 25-2511,19 11-630,-24 10 523,23 8 577,-19-7-442,-1 4-20,-3 2-898,-6-11 1,-1 0-1507,2 17 2563,-4-11 0,-1-1-210,-3 0 1232,-1 13-778,-2-30 312,-1-2 267,0-34 311,0-18-470,0-1 1,0-4 143,0-27-258,0 14 0,0 0-79,0-10 45,8 21 1,1 0 365,-5-20-273,30 22 1101,-16-2-379,9 29 1376,7 4-412,-12 32-1924,8-6-251,-12 11 0,-2 3-2128,10 9 2289,-2-3 1,0 2 0,6 8 0,-10-17-1,-1 0 1</inkml:trace>
  <inkml:trace contextRef="#ctx0" brushRef="#br1" timeOffset="73399">5907 13939 22920,'11'-14'-234,"0"2"227,4 0 751,1 1-198,2-2-216,3-2 7,0-3-323,2-1 81,0-3 225,9-11-277,-9 6-368,2-17-627,-17 19-193,-2-6-261,-6 11-374,0 2 178,-27 2 714,-4 0 86,-2 8 526,-29 0 615,42 7 523,-33 20 1148,22 11-428,15 10-829,-8 20-480,22-20-501,-4-5 0,4 0-816,28 7 108,-11-8 0,2-1-1074,29 4 559,-7-6 1,0-2-432,4-3 1269,2-8 0,1-4 511,0-7 606,-7-13 0,-1-1 1370,6 3 593,9-31 167,-23 31-560,-7-39-980,-6 25 448,-6-32-1853,-5 22-604,-4-15-938,-18 19-137,12 19-3,11 15-61,24 25 1197,15-17 265,-1 15 539,-9-29 1154,2 22-793,1-24 1461,20 10-377,-13-12-422,-10-9 0,1 0 1170,3 5-1273,-11-20 1,-3-5 387,-1 5-977,0-31 867,-18 2-2168,-4 13 619,-11 6 1,-1 0-1845,4-3-155,-28-14-244,29 29 765,-26 1 891,26 14-529,-11 23 2566,36 22-2589,8 4 212,-1-7 1,2-1 1414,17 3 0,-21-14 1,-1-1-1,11 6 1</inkml:trace>
  <inkml:trace contextRef="#ctx0" brushRef="#br1" timeOffset="73676">5953 13274 23459,'-23'-21'-5547,"7"-1"2652,7-1 1085,7-11 1440,2 10 357,26-15 1144,4 19 610,1-4-1625,17 12 1794,-42 3-574,41 4 1178,-28 2-553,19 2-423,-11 1-3391,10 21 1360,-7 12 0,7 12 0,-11 3 1</inkml:trace>
  <inkml:trace contextRef="#ctx0" brushRef="#br1" timeOffset="73849">7058 12714 23189,'-32'46'-1704,"13"-8"-333,5 5-364,14-4 1970,0 7 1,0 6 0,0 4-1</inkml:trace>
  <inkml:trace contextRef="#ctx0" brushRef="#br1" timeOffset="74260">8588 13128 25798,'-20'-29'-7547,"-8"10"6968,-16 5 1371,17 27 1612,-3 6-1070,27 20-2378,-21 5 925,21 8-557,-6-5 0,-2 2 1010,8-12 1,1 2-423,-2 6 1,0 4 0,0-4-334,2-6 0,0 1-644,1 23 0,1 0-1354,0 1 2235,1-24 1,-2-1-975,-22 17 1675,17-17-717,-36 5 1639,14-28 353,-19-3 255,8-11-337,-3-51-1772,27 19-353,3-18 1,7-4-522,28-3 956,-6 1 1,6 0-546,3 21 0,5 0-190,1-5 1,3-4 0,0 4 18,1 4 1,3 1 710,6-3 1,6-3 0,-4 4 0,-1 4-1,-1 1 1,-5 5 0,1-1 0,-1 1 0</inkml:trace>
  <inkml:trace contextRef="#ctx0" brushRef="#br1" timeOffset="74827">9078 12876 23459,'-28'-7'-1948,"-15"2"2015,23 4 126,-14 1 433,16 17-109,8 11-1367,10 13-482,18 9 273,-8-13 0,1 2 225,0-6 1,0 1-210,11 12 1,-4 1 138,-15-11 1,0-1-273,19 1 0,0-1 76,-13 1 0,-2-1 477,9-1 0,1-2 289,-5 0 0,-2 0 341,8 23-54,-6-23 1,0 0 65,3 8-236,6 11 2,-13-34-239,2-1 106,-5-12 1175,-1-3 380,1-16-309,4-14 357,-1-10-605,0 5 1,1-2 532,2-11-436,0 5 1,0 1 293,1-5-1017,4-8-176,-3 19 167,-3 18 593,8 0 574,-7 17 22,13 36-1972,-8-10-143,8 34 274,-10-25 0,0-1-546,7 21 551,-2-8 0,1-1-781,3 5 406,-3-13 1,2-2-1034,3-2 2148,7 3 227,-8-27 1206,1-4 402,1-6 384,-1 0-42,-1-17 187,-3 13-49,8-55-1325,-10 30-273,-4-14 1,-3-3-586,-1-3-388,-6 15 1,0 0-756,-2-10-255,-1 2-581,-1 5-164,-1 6 908,0 5 228,0 9 167,0 23 315,0 19-48,0 11-16,18 10-1234,-14-8-1965,27 20 1178,-15-15 2211,0 10 1,8-23 0,-10-3 0</inkml:trace>
  <inkml:trace contextRef="#ctx0" brushRef="#br1" timeOffset="75010">9825 13037 24449,'-11'-27'-9463,"1"4"6595,2 8 1705,3 7 97,2 19 58,24 12-52,5 12 1048,0 6 1,20-4 0,-15 3 0</inkml:trace>
  <inkml:trace contextRef="#ctx0" brushRef="#br1" timeOffset="75645">10280 13598 24808,'11'8'-3836,"0"-1"3265,5-3 1250,-3-2-16,2-2 163,-3-16-604,2 12 911,0-26-1883,6 3 1715,-7-5-779,5-18-690,-12 19-549,-1-20-365,-5 23 104,0-6-927,-17 8 1099,12 10-653,-32-1 1734,20 12 492,-5 19 1216,0-10-1174,18 32 0,5 8-568,-11-7 90,17 19 0,3 2-49,-6-3-65,13-9 0,6-2-1536,8 6 772,-4-14 1,3-2-1353,17 0 1626,-10-12 0,-1-3 1131,1-6-244,-3-4 1,-1-6 1399,-4-23 635,6 15 133,-15-38-1288,-2 23 416,-3-40-1447,-6 21 21,-1-14-146,-7 2-1386,-1 16-480,0-17-11,0 30 1115,-15 0-955,11 30 2214,4 10-1034,20 23-146,21 4 610,-8-7-67,2-4 225,-10-21 695,0 7-257,-2-17 25,11 9 394,-10-12 1234,14-15 186,-18 12-41,6-48-1294,-15 27-584,-1-30-226,-7 20-1173,-3 2 10,0 1-652,0-4-823,0 11 463,-16-2 606,12 33 1259,5 29-1119,22 4 90,-2-1 0,2 0-463,15 4 1568,-11-8 0,-1 0 1,6 0-1,10 6 0</inkml:trace>
  <inkml:trace contextRef="#ctx0" brushRef="#br1" timeOffset="75926">10180 12920 24539,'0'-41'-4947,"0"0"3089,25 4 3418,12-14-471,13 15-448,-16 9 1,0 2 338,7 2-74,14 0-219,-20 16 1293,1 4-295,-4 2-1769,13 18-1586,-13 8-651,-5-1 1,-2 2 1818,4 16 1,6 3 0,-12-14 0</inkml:trace>
  <inkml:trace contextRef="#ctx0" brushRef="#br1" timeOffset="76092">11277 12245 23909,'-21'-23'-6592,"16"4"3101,-34 10 5083,24 27-111,-6 4-2466,7 12 0,4 5 872,7 18 1,-3-15-1,0 2 1,6-10 0,0 1-1</inkml:trace>
  <inkml:trace contextRef="#ctx0" brushRef="#br1" timeOffset="76479">12852 12425 24089,'-21'-8'-2769,"-1"2"2640,4 5 769,0 20-156,4 3-559,1 22-538,0 3 68,-2 10-13,2-5 0,0 4 396,2-12 1,-1 3-57,-2 9 1,-1 6 0,1-4-249,1 0 1,-1-1 138,3-7 1,-2 2-1,1 0-147,-1 1 1,0 1-1,1-3-304,-2 9 0,0 1 764,-1 1 0,0 5 1,1-6-1,3-9 1,1-3-1,-3 13 1,1 1-1</inkml:trace>
  <inkml:trace contextRef="#ctx0" brushRef="#br1" timeOffset="76947">13948 12692 26697,'-23'-17'-4976,"17"3"591,-33 8 6001,21 2-537,-12 60-805,13-18-394,5 19 0,3 5-162,8-28 0,0 1-450,-5 30 1,3 1 353,12-25 1,1 0 218,-9 4 0,-2 4 0,5-5-1138,16-4 1,-1-1 21,-15 7 1,-5 6 0,3-7 369,8-12 0,0-1 256,-8 21 0,-4-4 513,2-16 361,-16 4 967,-13-25 1817,-8-3 122,-7-9-562,8 0-490,-1-23-544,-13-8-805,15-15-765,8 15 1,4-1-987,6-11-492,7 4 0,3 0-996,7-10 1405,9 17 1,4 0-461,9-13 1168,23 1 531,-2-1 348,4 4-83,-21 19 0,0 2 1,28-19-1,1 2 1</inkml:trace>
  <inkml:trace contextRef="#ctx0" brushRef="#br1" timeOffset="77727">14125 12651 24359,'-20'-19'-4944,"15"4"966,-15 0 3917,7 3-149,9 5-1050,-9 27 2367,13 2-1322,0 30-670,9-1 0,1 3 697,-8-17 0,1 2 274,7 12 1,4 6-1,-5-5-397,-7-8 0,0-2 173,6 5 0,3 3 1,-3-4 340,-7-6 1,1 1-673,5 7 0,4 4 0,-3-6 143,-5 19 345,7-13 0,0-5-243,-8-18-806,7-3 545,-7-19-222,3-25 1434,0 12 873,-1-42-1078,3 5-10,-1-14-111,-1 16 1,1 2-24,2-9 103,-3 13 0,2 2 772,0 0-1238,2 5-759,-4 13 1330,1 13 1183,2-5-380,6 29-1903,-1-3-123,14 38-337,-9-16 482,-1-4 0,1 2-732,3 7 567,-6-15 1,0-1-2154,6 8 541,1-5 2015,2-6 200,13-4 1007,-9-11 442,20-4 515,-22-8 397,15-48-152,-24 20-1323,-6-13 1,-4-2 359,-5 2-644,0 5 1,-4 1-983,-16-5-950,13-8-163,-13 22-334,18 4 480,-12 6 460,9 25 1244,10 32-722,-3 4 159,23 5 1,3-1 416,-7-5-336,9-3 1,2-3 335,-4-11 12,17 3 602,-22-21-482,12-3 1298,-20-21 831,5 11-103,-11-44-1062,-4 26-894,-3-11 1,-1-2 228,-1-4-522,-2 5 1,1 0-864,-1-5-474,0-6-436,0 20-318,0 6 1496,0 4-333,19 55-581,-14-15 792,15 8 1,3 3-546,-4 4-210,23-1 624,-11 1-224,1-5-263,13 5 1407,-10-15 1,11-3-1,-13-15 1</inkml:trace>
  <inkml:trace contextRef="#ctx0" brushRef="#br1" timeOffset="78077">15613 13383 23459,'0'-43'-4496,"0"-15"2817,-19 14-372,0-20 868,-4 34 621,-4-7 292,24 25-142,-24 2-306,24 23 1186,-11 13 475,14 8-180,0 24-198,18-18-815,-8-6 0,2-1-168,10 4 406,12 14-1170,-14-28 449,13-1 134,-8-15 1520,-11-24 508,-7-11-120,-7-13-590,0-1-284,0 6-132,0-1-217,-16 0-1178,12 2-321,-24-8-263,25 15 968,-9-3-104,12 47 2,22 11 56,3 20-390,-3-17 1,1-1 444,1 8 626,9 10 0,-29-17 0,11-1 0</inkml:trace>
  <inkml:trace contextRef="#ctx0" brushRef="#br1" timeOffset="78311">14932 12920 23279,'0'-10'-6295,"0"1"4346,20 5 4798,2 2-1364,17 2-788,-18 16-1679,4 3 306,-22 20-1599,8-8 881,-11 0 584,0-7 321,0-3 0,0 0 0,0-2 0</inkml:trace>
  <inkml:trace contextRef="#ctx0" brushRef="#br1" timeOffset="78463">15015 12454 23729,'31'-29'-640,"3"3"230,4 5 78,2 7 393,5 5 1,1 4 0,2 3 0</inkml:trace>
  <inkml:trace contextRef="#ctx0" brushRef="#br1" timeOffset="78878">16593 13288 24898,'48'0'180,"-7"-14"1494,2 10-1873,-3-9-153,-6 5 0,1 3-761,22 1 1110,-6-7 1,1-1 0,9 9-1,-21-2 1,0 0 0</inkml:trace>
  <inkml:trace contextRef="#ctx0" brushRef="#br1" timeOffset="79046">16865 13458 23639,'-29'8'4303,"38"-4"-7349,7-15 3616,37 7-554,-4-27-748,7 27 366,-26-11 1,2-4 439,18 7 0,1 0 0,-11-4 0,0-1 0,13 1 0,0 0 0</inkml:trace>
  <inkml:trace contextRef="#ctx0" brushRef="#br1" timeOffset="79283">17210 12830 24179,'-43'-7'-362,"6"2"511,11 2 283,12 0-667,38 3 585,-16 16-2635,56-11 2631,-36 32-2153,27-19 1487,-12 23-909,-5-2 453,-14-3 0,-4 3-163,-8-8 1,-2 3 138,1 8 1,1 5 0,-5-3 585,-5 0 0,-1 0-1115,5 17 0,-4-1 758,-14-15 1,-1-3 521,12 3 1,-4-2-1,-18 0 1,-3-1 0,11 0-1,0 0 1</inkml:trace>
  <inkml:trace contextRef="#ctx0" brushRef="#br1" timeOffset="79927">18330 12307 24718,'-4'-25'-7705,"0"4"5307,2 10 1229,0 26 1164,2 8-109,20 25-858,-16 4 715,13-23 0,0 0-781,-15 5 0,-1 1 1020,12 1 1,0 3-23,-4 17 0,-3 2 119,1-15 1,1 2-275,-1 3 1,0 3-1,0-4 118,-3-6 0,0-2 295,1 12 0,1-2 68,5 9-84,-10-3 123,4-10 111,-5 4-175,0-21-1222,0 0 755,-15-23 2183,11-20-2482,-11-21 76,15-29 468,0 1 121,8 18 0,4 1 386,22-9 114,-4 12 0,3 3 212,-6 19 1,3 5-717,18-4 0,0 6 2543,2 4-1482,-5 24 0,-4 8-413,-8 5-763,-11 13 0,-4 3-1140,-5 8 469,-6-6 0,-2 0-1135,-5 6 686,-9-18 1,-5-1-215,-19 22 997,-12-17 797,14-13 1,0-3 881,-7-4 755,-10-3-727,16-13-722,5-2-550,1-19 1,5 15-1,2-15 1</inkml:trace>
  <inkml:trace contextRef="#ctx0" brushRef="#br1" timeOffset="80309">19350 12925 22920,'0'36'-5397,"-21"-7"6666,15 1-2301,-36-4 3060,13 16-1846,2-8 33,-3 1 1,3 1 18,19 0-672,-10-5 0,3 0 1461,15-8-2264,23 10 639,-18-24-1944,58 2 2475,-37-11 311,11-8 1,2-7 840,-1-19-609,-13 12 1,0-3-296,-5-8 1,-2 0 959,7-9-77,-9 7 0,-3-1 540,-5-2-2194,-1-17-1191,-7 29-541,0-1 750,0 16 199,0 50 419,0-17-719,0 43 259,20-28-309,-15 2 346,39-1-562,-8 11 2014,14-16 1,3 6-1,-11-17 1</inkml:trace>
  <inkml:trace contextRef="#ctx0" brushRef="#br1" timeOffset="80567">20128 13037 24179,'0'-29'-5306,"-17"4"2435,-5-1 1712,0 9 1296,-16 3 686,16 9 138,-16 5 124,18 18-1035,8 6 903,12 21-585,38-10-171,-11 7-245,12-29 0,4-3 306,4 9-313,-5-13 1,-1-4-54,6-2 57,8-14 1287,-27 10 511,-13-27-977,2 26 1068,-14-42-3019,5 28 840,-34-37-2947,-14 28 1162,4 3 0,-4 0 1887,7 11 0,0 0 0,-3-5 1,1 0-1,-16-8 0</inkml:trace>
  <inkml:trace contextRef="#ctx0" brushRef="#br1" timeOffset="80749">19932 11780 23099,'0'45'-6115,"0"-8"4076,0 4 975,-19-7 1973,15 6-1294,-15 6-291,10-8 1,2 3 617,4 24 0,-6-21 0,2-1 0,7 20 0</inkml:trace>
  <inkml:trace contextRef="#ctx0" brushRef="#br1" timeOffset="81177">20965 13204 24179,'0'-48'-5846,"0"-2"3897,0 8 1935,8 4 0,5-1 394,3 9 1,1 0 21,3-14 0,2 1-122,1 11 0,-2 2-83,-12-3 0,0-1-579,9 1 1,1-3 750,-8-16 0,-1-3-2,4 13 1,-1-2-203,-6-4 1,-2-5 0,-2 4-316,-1 3 1,-4 1-84,-4-4 0,-4-4 1,3 5-357,5 6 0,-2 3-125,-19-11 1,1 2-748,17-4 620,-36 10 412,36 11-227,-27 10 1036,18 10 155,-8 56 681,9-8-755,8 21 0,3 4-124,2-21 0,0-1-234,-1 14 1,2 4-188,6 5 0,4-2 4,-1-16 0,3 2-452,2 1 0,2 4 1,0-6-329,2-7 0,0-1-654,10 21 1,0-3 535,-13-27 0,3-1-628,24 18 0,2-5 1713,3-7 1,-8-12 0,-1-3 0,3-9 0</inkml:trace>
  <inkml:trace contextRef="#ctx0" brushRef="#br1" timeOffset="81449">21687 12651 24269,'-27'-19'-4533,"20"1"44,-44 8 6218,45-2-3557,-46 11 3376,30-6-836,-34 23 858,25-12-1324,-10 48 691,28-28-200,5 12 0,3 2-1733,5 2 1577,28 15-2594,-5-20 637,25-2-308,-9-7 248,21 3 863,-15-12 743,-7-8 1,-1-3 852,1-2 384,6-22 1467,-20 13-672,-12-33-2078,-3 20 422,-9-20-1350,-20 7-527,-14-15-275,-10 12 463,10 6 0,-1 1-1572,-8 2 135,-15-6 1492,23 17 1083,4 3 1,15 6 0,5 2 0</inkml:trace>
  <inkml:trace contextRef="#ctx0" brushRef="#br1" timeOffset="81677">22047 12591 24718,'-40'-7'-1353,"15"23"2769,11 11-2783,14 14-926,20-2-790,-15-7 935,28-1 575,-30-1-1572,24-1 2764,-24-2 1,25-2 0,-12-2 0</inkml:trace>
  <inkml:trace contextRef="#ctx0" brushRef="#br1" timeOffset="81844">22322 12356 24359,'0'-17'-6566,"0"3"2999,0 5 3300,0 26 1,0 6 0,0 22 0</inkml:trace>
  <inkml:trace contextRef="#ctx0" brushRef="#br1" timeOffset="82085">21572 12112 24988,'22'-44'-1251,"15"2"1985,-32 2-2781,42 3 3201,-12-7-964,15 15 665,5-6-206,-25 25-1428,15 1-754,-25 23 1021,5 10 0,-18 18 0,-2 4 0</inkml:trace>
  <inkml:trace contextRef="#ctx0" brushRef="#br1" timeOffset="82327">22148 11659 23369,'13'-37'-1961,"1"4"1571,2 1 855,-1 4-121,1 2 100,1 3-64,0 6 442,1 4-262,0 7 1101,2 3-417,0 3-441,3 14-1285,14 6 75,-8-1-334,26 16-368,-22-15-641,13 3-422,-16 1-531,3-22 953,-1 7-714,14-9 2868,-10 0 1,10-24 0,-16-5 0</inkml:trace>
  <inkml:trace contextRef="#ctx0" brushRef="#br1" timeOffset="82605">23465 12689 27327,'0'17'-6386,"0"-4"6951,-14-4 1,10-6 0,-10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6:11:50.51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2057 746 24718,'-11'-19'-7510,"-6"3"6416,15 5-390,-7 1 1168,6 6 195,-1 1 344,-1 3 1272,3 13-2570,1 7 1812,1 9-916,8 2 0,4 2-20,10 9-70,-3 4 0,-1 2-540,3 8 450,-7-3 1,-2 2-520,-5-20 0,-1 2-169,1 14 1,1 8-1,-1-5 290,-1-10 0,0 0-109,-2 9 1,-2 6 0,-1-7 974,0-15 0,-2-2 1,1 9-1,0 0 0,0 10 1</inkml:trace>
  <inkml:trace contextRef="#ctx0" brushRef="#br0" timeOffset="167">1852 1767 23009,'-2'-34'-5909,"0"-1"4064,2-2 2105,12 6 1,5 0 843,26-16-461,-3 4 1,3 1-84,-8 17 1,1 1-65,15-17 1,0 2-485,-19 15 1,0 3 682,9-7 0,3 1-837,2 3 0,-1 3 359,-11 4 0,1 1 39,11-2 1,0 0 0,16-4-1,1 2 1</inkml:trace>
  <inkml:trace contextRef="#ctx0" brushRef="#br0" timeOffset="390">3000 677 22560,'-16'-4'-871,"-1"1"1943,-12 2-232,6 22-382,11 0-1018,-6 23-20,11-2 176,-4-4 1,-1 2-117,6-6 0,0 0 142,-2 14 1,-1 3-158,1 6 1,1 0-16,2-13 0,0 2-90,-1 4 0,0 4 1,1-4-354,2-5 1,0-1-238,0 3 1,0 4 0,0-5 1161,2-6 1,0-3 0,0 10-1,0-2 1,1 10 0</inkml:trace>
  <inkml:trace contextRef="#ctx0" brushRef="#br0" timeOffset="718">3538 1187 24269,'0'-13'-6206,"0"-2"4078,-16 10 3020,12 21-1041,-12 15 589,16 14-816,0-11 1,0 0-189,0 11-217,6-5 0,5 0 233,19 6 412,-11-17 1,1-2-1023,23 8 940,-11-5-516,-3-4 1565,-3 1-631,0-11 360,-14 2-319,0-11 713,-38-2 1116,-15-4-679,-14-1 96,-6 0-1711,-3-12 98,16 9 252,13-8 0,3 0 1,10 8-1,-2-7 1</inkml:trace>
  <inkml:trace contextRef="#ctx0" brushRef="#br0" timeOffset="1035">4103 1335 24539,'4'-11'-2749,"-1"0"1415,-3 1-389,0 1 636,-17 2 1455,2 3 145,-5 15 901,9 13-2075,11 40 66,0-15 234,9-6 0,6-2-244,19 1 565,-3-9 1,4-2-626,19 2 461,-16-10 1,-1-3-1250,6-1 1412,13-2 1025,-15-10 398,-14-4 606,5-1-697,-23-19-1483,0-4-465,-32-20-2359,-7-4 988,-13 8 1870,0 1 0,7 13 0,-1 1 1</inkml:trace>
  <inkml:trace contextRef="#ctx0" brushRef="#br0" timeOffset="1204">3932 1136 22830,'0'-32'-5127,"19"-15"5312,7 9 433,-2 7 0,2 0 139,16-6-338,-12 8 1,0 1 167,8 0-43,13-6-190,-13 19 1257,-1 4-1352,1 5-142,17 3 0,-11 2 1,11 1-1</inkml:trace>
  <inkml:trace contextRef="#ctx0" brushRef="#br0" timeOffset="1400">5043 597 22830,'-30'0'629,"2"15"779,12 12-2911,5 10-89,10-1 0,2 1-2150,-1 20 3562,0-17 0,0 2 0,0-8 1,0 0-1,0 0 0,0 1 1</inkml:trace>
  <inkml:trace contextRef="#ctx0" brushRef="#br0" timeOffset="1683">5897 822 26877,'-16'-23'-7616,"-7"4"6515,20 4-302,-16 5 2040,17 21-633,-7 22 171,9 10-476,9 0 0,2 2-1748,-6 16 1701,6-13 0,4 8 0,-4-4-448,-8-11 0,-2 2-117,8 10 1,3 7 0,-4-8-284,-6-14 1,-1-3 1099,5 11 1,0-1-1,-6 10 1,0-3 0</inkml:trace>
  <inkml:trace contextRef="#ctx0" brushRef="#br0" timeOffset="1990">5610 1471 23999,'0'-50'-2529,"14"17"0,2 0 2228,-9-18 289,30 14 1,6 2 1309,-10-2-868,14 13 1,4 5 640,2 5-901,-19 7 1,2 2-241,0 2 1,-2 4 1232,19 22-1140,-9-10 1,-2 3-49,3 25-730,-17-20 1,-2-2-699,4 9-710,-5 3 39,-3 9-179,-9-8 182,-4 8 981,-7-3 314,-2-9 959,0 13-389,0-20 479,-14 2 992,10-10-106,-10-3 1420,14-1-2197,20 1-13,-16-3-1788,33 2 1862,-9-6-330,22 0 61,-7-3 0,1 0 1,-15 0-1</inkml:trace>
  <inkml:trace contextRef="#ctx0" brushRef="#br0" timeOffset="2566">6737 1432 23459,'-17'-8'-2086,"12"17"1318,-12 13 1293,17 9-2344,0 2 607,23 6-166,3-10 1007,-1-5 1,2-2-1344,12-1 1304,1 5-282,-11-18 218,-1 2 1230,0-9 674,-2 3 289,-2-4-147,-3 0-218,2-17-147,-10-5-419,3-21-1031,-13 9 194,0-13-1168,-3 20 36,0-7-505,0 16 269,0 1-409,0 27 840,15 0 770,8 26-343,19-9 917,-5-10 393,10 0 182,-18-15 557,15 4-167,-22-6 273,5-20-202,-16 15 1209,-1-35-2415,-5 24 108,-2-31-730,-2 18-598,-1-18-380,-16 23-485,12-5-142,-12 15 128,16 28 1420,0 17 75,16 19 115,-5-6 1,0 0-371,10 17 402,-3-15 1,4 6 0,-6-5 272,-11-8 1,-1 0-121,12 10 0,4 5 1,-4-6-254,-9-13 0,-2-2 233,2 24 0,0-2-206,2 6 523,-8-24 0,-2 0 336,1 8 288,-23-5 597,18-5-1813,-40 2 1755,12-13-1313,3-11 1,-3-3 478,-25-3 1,-4-3 0,13-4 0</inkml:trace>
  <inkml:trace contextRef="#ctx0" brushRef="#br0" timeOffset="2716">6628 1008 25258,'24'-41'-2324,"-2"3"1621,22 5 1686,-3 7-784,5 5-524,8 6-1244,5 7 1571,3 4 0,1 4 0,-1 0 0</inkml:trace>
  <inkml:trace contextRef="#ctx0" brushRef="#br0" timeOffset="3474">8420 1226 25078,'-19'-32'-8184,"1"5"5916,2 9 1647,4 6 677,-1 7 1075,3 3-190,-1 25-405,-1-17-794,3 26 0,3 6 1018,-3-7-334,3 4 1,3 1-189,2 8-317,1-2-876,19-3-1384,11 6 521,11-16 893,-10-12 1,2-4 983,10-3 128,-4-16 0,0-3 1451,8 4-626,-18-16 0,-1-6-229,-3 4 1,-4-3 126,-5-4 0,-3-4-357,1-18 1,-3 0-489,-6 17 1,-2 0 27,-1-30 0,-4 0-753,-9 25 1,-3-1 498,6-12 1,1-6 0,-5 7-1236,-11 13 0,-3 2 197,6-28 1,2 6-444,-5 23 1284,1-1-238,20 54 921,12 3-411,-5 34 82,13-12 0,4 2 58,-7-8 0,0 4-64,6 18 1,3 10-1,-1-7-43,2-9 0,-1 0-8,-6-5 0,0 5 0,0 1 0,-3-8-15,1-1 1,0-1-270,0 0 0,1 4 1,-1-6 205,-3-6 0,0-3 1,6 15 1,-1-3-133,-1-3-3191,5 8 3328,-16-59 2116,1-14-835,-7-28-365,0-6 18,0 8 109,0 0-13,0 0 364,0-12-349,0 21-1460,17-5 853,2 33 1483,16 24-831,-8 9-483,-1 21-933,-4-5 121,1 5-391,-5-9 1,2 0-751,11 16-171,0-9 0,3-2 1342,9 2 0,-11-16 0,0-3 0,17 3 0</inkml:trace>
  <inkml:trace contextRef="#ctx0" brushRef="#br0" timeOffset="3750">9842 1410 23819,'-23'-29'-6807,"18"5"3748,-43 4 4543,19 8-71,-22 5 116,9 27 290,12 10-1135,14 12-1587,10-2 1404,31-1-347,-19-11-663,26-7 0,5-4 489,-11-5-124,17-4 0,1-4-524,-9-4 706,19-16 1342,-42-10-820,0-21 203,-12 4-1298,-20 10 0,-3 1-1566,12-1 128,-20 5 1,-3 5 1758,11 11 1,-3-6-1,9 13 1</inkml:trace>
  <inkml:trace contextRef="#ctx0" brushRef="#br0" timeOffset="4100">10343 1306 25708,'0'40'-5936,"0"-5"3808,0 0 1063,17-5-220,-12 12 632,27-11 692,-28 10-287,22-10-1454,-12-10 1399,10 4 221,-4-18 996,6-1 590,-10-6 287,20-24 99,-13-10-610,12-15-480,-14 13 0,-2 1 671,11-11-769,-5 8 0,0 2-181,1-3-325,14-3-303,-20 24-283,22 29 166,-22 5-2122,0 13 1,-3 6-2526,-3 12 4593,-7-11 1,-1 1 0,-2 22 0,-4 5-1</inkml:trace>
  <inkml:trace contextRef="#ctx0" brushRef="#br0" timeOffset="4234">10090 2525 24718,'-16'-18'-2749,"-2"13"1,5-14 0</inkml:trace>
  <inkml:trace contextRef="#ctx0" brushRef="#br0" timeOffset="7804">12058 1496 24089,'17'19'-4512,"16"-4"4479,13-15 1686,14-14 49,-7 11-993,6-11 72,7 14-674,-32-5 1,0 0-965,3 4 1,0 0 863,-1-4 0,1 0-309,1 3 0,0 4 241,-2 9 1,0 1-1,-1-10 1,0 1 0,-3 9-1,1-1 1</inkml:trace>
  <inkml:trace contextRef="#ctx0" brushRef="#br0" timeOffset="7988">12313 2064 23099,'-29'4'2354,"6"-2"-1562,8-1-1040,37-21 144,21-1 477,-11 10 0,5-1-707,12-6 0,7-3 0,-4 4-186,-3 7 0,1 1 563,-2-4 1,7-3-1,1-1 1,-7 4-1,5 2 1,-2 2-1,-6 1 1,0-1-1,0 1 1</inkml:trace>
  <inkml:trace contextRef="#ctx0" brushRef="#br0" timeOffset="8220">13282 1161 22380,'-51'-37'-4161,"1"4"3532,17 15 1,0 1 239,-13-3 350,-14-2 214,57 16-1830,25 22 1400,27 11-239,-16-9 0,0 3 560,6 8 0,-1 1-149,-9-10 0,0 1-124,17 18 1,-4 2-167,-20-15 1,-3 0-226,5 9 1,-4 1 925,-7 19-1031,-5 2-967,-8 3 1645,-9-14 0,0 1 1,7-12-1,-1 1 1,-5 10-1,-1 1 1</inkml:trace>
  <inkml:trace contextRef="#ctx0" brushRef="#br0" timeOffset="11233">14747 980 24179,'-17'-24'-7487,"-7"1"6034,15 5-597,-8 3 2207,10 6-515,-1 5 856,8 29-634,-3-2-1214,3 29 1670,0-6-447,0 9 351,8-8 0,1 3-464,-8-12 1,2 2 186,6 5 0,4 4 0,-4-4-685,-7-6 1,0-1-14,10 25 0,1-3-341,-10 2 653,2-17 1,1-1-68,-6-5 571,-22 10 1083,17-32-104,-40-4 1483,12-10-239,-9-26-727,-15-10-546,26-13-930,-8-2 42,19 9-1402,9-2 324,4 0-1451,7-17 569,0 14 1773,21 8 0,7 1 891,7-2 244,17 9 1,6 3 150,-24 12 1,0 3 120,14-3 1,1 2-155,-12 6 1,-1 2-126,2 1 1,0 1-283,-1-1 0,0 3-320,12 5 1,-1 5-633,-14 0 0,0 4-365,15 8 1,-3 4-1224,-5 15-442,2 2 378,-27-17-265,-8-1-180,-4-5 921,-3-1 631,-26-1 2385,-7-6 64,-27-2 429,13-7-159,4-4-62,4-43-1512,13 16-762,11-15 0,5-3-714,1-3-377,27 2 0,7 0-399,4-10 1252,4 18 0,4 1 309,-15 12 1,1 2 166,1 1 1,4 0 1038,19-8 0,1 3 343,-18 11 1,0 2 72,23-5 1,-3 4 569,-13 10-1118,10 27-1222,-31-16-152,0 42-1764,-13-27 130,-3 23 92,0-8-185,-1 19 125,0-12 1287,0-8 0,0 0 288,0 4-215,0 20 1523,0-29-174,0 7-296,19-17-118,-14-1-626,31-4 1414,-9 0-365,8-8 670,18 0 116,-21-7 251,26-19 628,-28-7-602,11-10 589,-10-16-1994,-11 18 565,6-23-1087,-16 25-444,-1-12-469,-7 23-788,0 3 541,-1 12 124,6 26-360,-1 9 192,7 12 73,0 3 394,1-8-162,12 18 491,-4-15 56,8 10-191,8-13 1069,-7-14-302,30-2 1392,-24-16-355,-4-13 0,0-3 1932,2 7-247,8-43-262,-13 8-481,-13-14-1230,-8 18 1,-2 1-589,-4-5-1007,-3-19-898,-21 33-580,16-2 264,-30 20 1808,32 19-287,-11 17 1055,14 25-805,0-3 409,-2-14 1,4-1-54,19 5-262,-15 11 186,21-30 0,5-5-454,-6 8 566,10-12 0,3-4 283,2-3 941,15-5 399,-18 0 55,-3-23 877,7-9-166,-15-13-1930,0-3 398,-17-8-1354,-6 13-98,-11-4 1,-3 2-1536,5 8 250,-15-20-671,20 72 742,0 20 838,0 18 398,0-7 0,0 1 276,0 18 253,7-7 0,2 0 176,-8-22 1,2-2-280,11 9 1,2 1 187,-9-6 0,-1-3-412,10 18 200,-9-16 0,-3-1-151,-4 0 300,0 12 213,-23-27 1485,18 1-894,-38-13 1343,38-4-639,-39-3 476,22-2-212,-5-23-1554,11-7-826,16-16-888,17 0 1741,5 8-1300,20-2 1127,4 0-75,6 1 47,-22 18 1,1 1 820,-1 1 0,2-1 455,15-7 1,2 0-333,-14 7 1,1 0-507,2-2 0,3-1 0,-4 2 23,-6 2 1,-1 0-313,8-5 1,-2 1 66,4-10-186,-5 1-300,-8 0-92,-3-13-600,-12 11-393,-1-18-495,-10 25-118,-1-3-110,0 16 310,-22 5 1037,3 5 470,-23 26 1438,12 16-501,11 14-641,12-11 1,2 0 69,5 13-192,10 1 1,1 1-249,-6-3-403,23-7 0,4-4-627,-7-13 432,11-12 0,2-4 557,-1-5 937,14-3 620,-18-5 546,-3-21 537,0 16-1065,-12-23 1,-2-6-185,7 7-680,-6-11 0,-4-3-821,-1-2-89,0-11-479,-8 18-454,-2 4-362,-1 5-75,-1 5 1027,0 6-116,1 5 529,3 6 1327,2 1 869,9 26-2272,-3 9-283,7 12 89,-3 5 97,1-12 83,-1 3-461,1-3-849,-1-1-930,0-5 2747,5 4 566,-7-14-209,6 1 436,-11-15 271,1-3 528,-2-3 686,-3-19-1062,6 14 1551,3-51-1846,1 30-309,-1-9 1,0-1 137,5-3-284,14-18-273,-13 31-499,4 1 1358,1 13-1028,-6 10 1351,15 18-1353,-15-11-359,-2 23 0,-1 5-1299,3-8-974,-1 19 1,-1 2 2160,0-7 1,7 22-1,-15-35 1</inkml:trace>
  <inkml:trace contextRef="#ctx0" brushRef="#br0" timeOffset="11450">17582 966 22290,'23'-37'-1776,"-17"0"-907,45 6 4646,-45 1-1832,28 14 0,5 3 1242,-11-7-1004,12 9 0,2 4-712,-3 2-555,9 3 893,-18 18 1,-4-12 0,0 12 0</inkml:trace>
  <inkml:trace contextRef="#ctx0" brushRef="#br0" timeOffset="11617">18138 611 22740,'23'-24'-126,"11"3"1354,-30 5-3749,41 3 3714,-22 3-888,20 5 0,4 5-1696,4 18 1255,-9-18 0,0 5 1,-14 17-1,-3 4 0,30 9 1</inkml:trace>
  <inkml:trace contextRef="#ctx0" brushRef="#br0" timeOffset="12284">20010 1308 23729,'-51'-20'-2888,"2"9"2742,3-2-231,4 11 943,-9-4-319,16 32 392,-9 9-129,26 15-965,10-17 0,2-1-64,3 8-403,30 9-587,15-9 88,15-22 1250,-14 0 0,0-4-690,12-11 779,-8-6 0,0-1 1146,6 0-147,-19-16 1,-3-3 753,7-1 773,-6-27-1458,-7 6-1088,-14 9 0,-3-3-463,1-23-120,-4 4 1,-6 0-278,-7 21 0,-3-1 107,2-5 1,0-4 0,-3 3-265,-7 3 0,-2 2 50,-1-13 1,0-1 468,-1 5 0,0 3-87,6 12 0,1 1 134,-4-13 1,0 4-270,-5 6 855,13 2-302,0 41 2919,12 27-2029,25 13-619,-12 1 1,1 4-19,0-16 1,2 0-4,8 16 0,-4 0 90,-18-12 0,2-2-259,18 1 1,1-1 178,-15 0 1,0 0-1302,15 10 1,2-2 987,-13-12 1,1 0 325,8 14 0,0-3-778,-2-2-865,7 11 1033,-18-35-47,-1-1 649,-34-15 2567,-7-25-1318,-16-11-584,16 0 1,2-3-297,11 8 0,1-3 64,-6-6 1,-2-4 0,4 2-323,6 8 1,3-2-105,-8-29 0,6 1 166,9 6-1062,17 16 0,2 2 942,-7 2 412,31 15 1,7 6 1635,-4 4-1759,19 11 0,3 9 45,-26 3 0,-1 3 80,12 2 0,-1 2-316,-11 3 1,-2 1-1,0-5 1,0-1-1,-1 1 1,1 0-1</inkml:trace>
  <inkml:trace contextRef="#ctx0" brushRef="#br0" timeOffset="12567">20943 1239 23549,'-59'0'0,"-3"0"0,16 0 0,1 0 0,15 0 0,2 19 469,5 8-757,-2 10-52,14 3-642,0-10 76,11 0-690,0 2 89,23 9-585,10-11 1295,-2-7 1,2-3-28,24-1 752,-18-9 0,0-1 729,10-4-64,11-2 1013,-9-26 636,-17 17-983,-11-22 0,-5-6-428,-5 8-871,-4-12 1,-7-1-892,-22-4-275,6 7 1,-1 1-1825,-10-2 1685,-2 14 0,1 2 920,4-2 1,-21 7-1,13 3 1</inkml:trace>
  <inkml:trace contextRef="#ctx0" brushRef="#br0" timeOffset="12783">21533 1173 23639,'0'9'-5936,"0"7"3808,0 18 1064,0 2 425,0-5 123,19 4-1375,-15 2-214,27 2 1559,-28 1 0,23-1 1,-9 0-1</inkml:trace>
  <inkml:trace contextRef="#ctx0" brushRef="#br0" timeOffset="12967">21865 1046 23909,'0'-20'-6296,"-14"2"3757,10 7-768,-10 0 3444,14 23 1,0 2 0,0 19 0</inkml:trace>
  <inkml:trace contextRef="#ctx0" brushRef="#br0" timeOffset="13200">20738 667 22740,'26'-29'122,"-6"3"281,10 10 0,3 1 1113,6-5-884,16-3-87,-19 15-282,-2 2-432,-1 4 253,3 2 144,-9 0-872,2 19-2352,-10-14 795,-4 34 1474,-1-34 0,-1 38 0,0-14 0</inkml:trace>
  <inkml:trace contextRef="#ctx0" brushRef="#br0" timeOffset="13350">21695 355 22290,'-16'-10'-4409,"-5"4"4401,1 22 1463,-10-11-1401,26 45-352,-23-20 1,23 32 0,-9-7 0</inkml:trace>
  <inkml:trace contextRef="#ctx0" brushRef="#br0" timeOffset="13816">23167 1319 22920,'-31'-17'-1895,"0"0"1,-26-15 1251,25 13 0,2 0-201,-13-6 417,-12-3 317,29 19 319,-11 3 278,18 6-487,-3 21 961,7 10-543,5 13-394,2 21-341,5-22-194,21 3 0,2 0-1094,-10 0 676,18-4 1,5-4-494,-6-7 245,18 11 829,-20-22 683,1 4-454,-23-13-9,7 3 627,-10-7 178,-19 4 880,-4-5-1545,-17 4 769,18-5-297,5 2 1,17-5 0,0 1 0</inkml:trace>
  <inkml:trace contextRef="#ctx0" brushRef="#br0" timeOffset="14116">23693 1569 23189,'9'0'630,"-4"15"-6478,-17-11 9111,8 25-4412,-10-11 1861,14 8-1745,0-1 483,17 0-1065,-13-7 1233,31-5 0,8-4 2283,-12-1-2298,16-1 1,1-7 1718,-12-19-452,7-6 1164,-17-12-937,-13-17-433,-3 18-888,-19-9 1,-10 0-2199,-20-3 687,2 1 0,-4 2 523,10 24 0,-2 2-822,-14-11 1,2 1 1762,-10-1 1,19 13 0,0 1-1,-13-4 1</inkml:trace>
  <inkml:trace contextRef="#ctx0" brushRef="#br0" timeOffset="14267">23530 944 22560,'20'-9'2670,"-15"0"-4911,31 5 2655,-33 1-279,26 2-273,-19 0 272,12 1-222,-7 19-1838,8 9-1755,-5 10 3304,8 3 1,-6-9 0,1 2-1</inkml:trace>
  <inkml:trace contextRef="#ctx0" brushRef="#br0" timeOffset="14434">24582 606 23729,'-17'-9'-3950,"-2"3"3774,-1 21 1760,-5-11-1709,22 45-235,-18-19 1,19 34-1,-8-6 1</inkml:trace>
  <inkml:trace contextRef="#ctx0" brushRef="#br0" timeOffset="15116">25840 1134 23099,'-30'-31'-6052,"4"4"4108,-29 6 3025,12 7-569,8 8 1,0 5 681,-19 18-226,-2 9 1,3 7-598,27-7 1,4 5-332,-16 22 1,6 1 1049,18 4-942,22-10 1,9-2-1731,15 3 1064,14-12 0,6-6 60,-15-15 1,0-4-190,14 2 0,0-3 401,-10-4 0,-2-4 373,0-2 1,1-1 71,-2 3 0,2-2 641,10-7 1,-1-4 532,-14 0 0,0-4-263,16-9 0,-4-3 318,-5-17-1210,-14 10 1,-3 0-223,-10-8-740,-1-12-294,-12 6-685,-2 15-252,-20-7-873,15 24 162,-15 21 3537,20 20-2079,0 13 489,20 21-309,-14-21 651,13-5 0,5-2 180,6 4 670,13 7-139,-3-20-2681,-10-2 1871,-1-4-642,15-3 1939,-12-4-310,11-4 0,-16-4 0,-1-2 1</inkml:trace>
  <inkml:trace contextRef="#ctx0" brushRef="#br0" timeOffset="15650">26738 1295 22290,'0'3'-5036,"0"8"2997,17 8 863,-12 14 230,27-12 1193,-18 17-1392,5-10 646,-1 1-1458,-9-20 1640,7 6 26,-4-14 1351,-1 3-122,2-4 296,-2-19 577,12-2 15,-6-2-122,4-15-746,-4 22 602,-1-17-1836,5 3 786,-6 9-724,2 2 732,-6 4-732,-4 13 1328,3-6-282,-7 8-863,3 21-1399,-3-16-415,1 35 535,0-23-639,1 17 399,0-8-1009,-1 0 552,3 7 61,-2-9 2290,7 7-598,-5-21 262,2 3 22,-1-12 1670,-1 2-606,2-3 766,0-17-547,0 12 1288,1-31-1350,7 8 80,-5-8-304,9-13-1640,-9 23 622,2 2-582,-4 3 550,-3 18 146,1-15 225,2 17 459,-4-5 172,3 23-2242,-3 6-30,5 24-191,2-7 47,3 4-2306,10-2 1936,0-11-1539,25 9 1479,-11-26 2281,12 4 1,-10-17-1,0 3 1</inkml:trace>
  <inkml:trace contextRef="#ctx0" brushRef="#br0" timeOffset="15967">27823 1348 22020,'-27'-27'-5272,"-16"2"4539,38 2-1599,-38 4 2881,17-1-822,-3 8 727,-5 2 54,23 8-675,-5 21 1442,9 4-1149,31 24-229,-18-13-437,25-10 1,4-5 827,-10-4-343,12 1 0,2-3 63,-3-10 285,9 7-583,-18-10 1378,-5 0 1124,-3 0 746,-4-16-1614,-4-8-290,-2-17-1532,-5 7-832,-3-2 150,-1 17-346,0 21-91,0 19-89,0 19 277,0 6 469,0-7-1072,17 21 186,-13-15 309,12 13 1396,-6-23 0,-8-5 0,8-2 1</inkml:trace>
  <inkml:trace contextRef="#ctx0" brushRef="#br0" timeOffset="16238">26697 483 22110,'37'0'1079,"-15"13"-3344,11-9 2940,-8 25-2746,10-25 2577,2 11-805,-8-4 274,2-8-227,4 7-501,24-10 939,-10 0-1331,17 0 1353,-14 0-62,-1 0 1,2-18 0,1-4-1</inkml:trace>
  <inkml:trace contextRef="#ctx0" brushRef="#br0" timeOffset="16633">29402 1331 23189,'-28'-19'-2297,"0"0"1,-27-14 1717,17 13 1,-1 2 362,-16-3 354,15 10 0,1 2 371,-1 5 104,2 24 535,25 13-1787,7 10 448,6 23-296,32-26-60,-10-7 0,3-1 106,5-14 1,6-3-283,23 6 1,2-4 308,-28-9 1,1-4-296,30-9 1,-2-3 1427,-6 2-391,-22-18 0,-2-3 0,6 1 0,-4-28 0</inkml:trace>
  <inkml:trace contextRef="#ctx0" brushRef="#br0" timeOffset="17004">29637 839 22290,'-22'-59'-7468,"-9"3"4934,16-8 1325,-2 21 137,5-2 877,3 27-144,7 34 1128,-7 30-1650,9 20 1289,0-25 0,0 1-4,0 13 1,0 0-144,-1-11 0,2 1-49,3 4 0,1 5 1,-1-4-42,-2-6 0,0-1 24,4 12 0,1-2-651,4 11-273,-8-5 526,18-9-317,-8 6 71,3-21 28,1 7-185,-8-28 42,0-3 415,0-10 1008,2-22-136,2 16 1992,5-40-1669,13 7 894,-3-12-1041,-1 16 0,1 1 804,8-5-882,-5 10 0,0 3-256,2 8 630,10-1-1235,-19 18 879,-3 0-515,-2 15-1188,0 14-838,-4 6-588,4 27-1,-8-24-463,0 15 14,-2-20-222,0-1-71,4-3 2951,11 2 0,-3-16 0,9 0 0</inkml:trace>
  <inkml:trace contextRef="#ctx0" brushRef="#br0" timeOffset="17386">30480 1226 23009,'-23'-23'-6169,"4"4"4048,-19 3 2717,13 9 89,-17 24 1446,17-11-919,22 60-2173,-7-37 329,9 11 0,2 2 516,-1 0 86,0 10-1143,25-8-594,4-17-1145,27 4 1204,-15-19 2312,7-5 313,-22-20 1343,4 9-415,-19-32-1198,4 17 1265,-12-19-1473,5-9-339,-8 11-871,0-25-658,0 28-769,0-9 443,-15 27 1283,11 27-279,-11 20 1491,32 29-1608,-12-12 682,10-17 1,4-3-175,6 5-39,9 5-478,13-18 1035,-18-2-45,19-10 1,-22-1 0,8-8 0</inkml:trace>
  <inkml:trace contextRef="#ctx0" brushRef="#br0" timeOffset="17700">30925 1280 23009,'0'-27'-6295,"0"3"4436,0 0 795,0 31 425,17 7 655,-13 22-637,26 12-13,-15-19-1420,0 8 1360,13-16 1103,-17-10-352,13 8 283,-3-17 761,-5 8-384,4-10 1282,-10-17-400,0 13 1439,-5-33-2836,-2 20 509,-1-19-110,-1-5-1751,-1 12 626,1-15-1064,-1 21 688,1 4-1275,1 25 1411,0-2-37,0 38 379,3 4 7,-1 15-1152,-2-13 0,1 1 1557,-1 15 0,-2-22 0,1 1 0,-1 16 0</inkml:trace>
  <inkml:trace contextRef="#ctx0" brushRef="#br0" timeOffset="17866">30367 2371 25888,'-4'-14'-374,"27"10"0,9-11 0</inkml:trace>
  <inkml:trace contextRef="#ctx0" brushRef="#br0" timeOffset="19183">2400 3866 24089,'0'-17'-5756,"0"1"3717,0 3 885,0 1 516,0 58 212,0-22 274,0 19 0,0 4-76,0-4-600,6-7 1,1-1 555,-4 2 108,9 4-330,-12-22 494,0-5-90,10-8 479,0-1 21,6-25 1013,0 2 140,3-34-614,0 15-271,-4 2 1,0 0 113,4-7 36,5-12-509,-6 15-232,-5 14-571,12 4 899,-11 15 1129,15 23-1871,-12-12 659,7 39-1679,-7-20 298,-1 26-406,0-8-135,3 21-679,-6-17 893,-4-9 1,-1-2 488,-2 0-204,2 8 1600,-6-25-484,1-20 2300,-1 1 162,1-46-1788,2 24-234,3-15 1,1-2 318,3 0-295,2 5 0,1 2 627,0 4 45,18-1-1183,-14 16-15,19 7 1844,-14 3-1491,3 23 0,1 7-473,1 2-302,1 13 0,-3 4-772,-2 0 477,-2-4 1,0-1-2246,2 8 1345,-7-18 0,1 0-2523,23 15 4003,-8-16 0,13 1 0,-12-18 0</inkml:trace>
  <inkml:trace contextRef="#ctx0" brushRef="#br0" timeOffset="19517">3812 4083 23369,'0'-31'-5666,"0"3"3988,-17-4-392,12 12 911,-32-2 1731,31 14-1205,-29 3 1843,21 26-1540,-4 6 1533,8 12-702,10-1 2,0-8-108,0 0-784,23-1 659,-17-3-1938,36-4 1248,-37-5-1042,32-3 1769,-16-7 756,13-2 253,-15-22 454,4 13 264,-21-34-1404,14 20 338,-14-19 7,5-6-1662,-7 13-466,0-18-73,0 24-364,0 28-731,42 37 1390,-18 14-1312,12-10 1,2-2 2196,-2 5 1,-12-18 0,-1 0 0,10 9 0</inkml:trace>
  <inkml:trace contextRef="#ctx0" brushRef="#br0" timeOffset="19699">3635 3667 23549,'0'-12'-6385,"33"4"9873,-7 0-3224,17 6 1,5 2-1357,18-2 1081,-17 10 0,1 2 0,-10-8 0,0 0 0,2 7 0,-1-1 0</inkml:trace>
  <inkml:trace contextRef="#ctx0" brushRef="#br0" timeOffset="20016">5507 3792 23639,'-40'-7'-1263,"-2"1"1015,-20 6 648,15 0-86,11 8 1,0 1 422,-1-5-314,-9 41-588,31-26-91,1 25-306,33-2-1313,-14-10 883,27-4 1,8-3-325,-5 2 589,15-7 1,3-4-70,1-4 673,-12-6 1,0-1 93,1-4 963,5-16 1427,-25-4-1003,-6 0-2533,-9-12 838,-3 14 0,-25-2 0,-5 6 1</inkml:trace>
  <inkml:trace contextRef="#ctx0" brushRef="#br0" timeOffset="20167">5317 4459 23819,'41'0'0,"0"-23"1326,-9 18-1263,6-40-2119,4 27 1001,3-20 1106,3 9 0,2 2 1,1 1-1</inkml:trace>
  <inkml:trace contextRef="#ctx0" brushRef="#br0" timeOffset="20500">6778 3674 23459,'-31'-17'-4038,"0"3"3084,-11 5 1186,10 4 337,-19 26 1059,24-15-1300,6 25 0,4 5-757,2-8 52,6 4 1,5 3-31,23 20-1033,-13-13 620,30-10 1,8-3-141,-3-1-90,18-10 1,4-5 552,-27-8 0,-2-2 552,12 1 0,-1-3 233,17-21 793,-4 16-548,-31-18 0,-1-2 0,21 0 0,-4-23 0</inkml:trace>
  <inkml:trace contextRef="#ctx0" brushRef="#br0" timeOffset="21184">6550 3045 22290,'-17'23'-849,"4"-3"223,13 24-1951,0-5 977,0 9 534,16 7-314,-13 8 1018,5-30 1,0 1-561,-1 19 1,-2 1 245,-4-14 0,1 2 203,4 3 0,3 4 0,-3-4 431,-4-4 0,-1-3-56,7 13 1,-1-1-472,-5 15-15,8-4-686,-9-5 1319,7-5 0,-7-7 0,3-2 0</inkml:trace>
  <inkml:trace contextRef="#ctx0" brushRef="#br0" timeOffset="21350">6440 3849 22470,'23'-24'-402,"-17"1"-70,21 8 0,6 0 1206,-7-8-559,32-4 1,-19 9 0,1 1 0</inkml:trace>
  <inkml:trace contextRef="#ctx0" brushRef="#br0" timeOffset="21670">7130 3726 21570,'0'17'-6205,"0"4"4076,15 1 427,-11 1 707,10 1 409,-2-1-156,-9 12 660,9-10-1395,-4 14 1702,-6-21 1271,6 6-935,-8-15 280,0 0-461,0-27 170,0-25-474,0-6 179,0 7 0,0 0-210,0-6-462,0-18 176,18 21-108,-13 2-439,26 3 1088,-12-7 0,9 17 1,1-6-1</inkml:trace>
  <inkml:trace contextRef="#ctx0" brushRef="#br0" timeOffset="22266">7538 3756 22650,'-13'8'1613,"3"1"-1811,10 1-3191,0 2 1301,0 14 696,16-1 22,-12 23 506,31-16-609,-30 11-491,27-13 416,-28-2 1305,26-3 546,-14 4-751,9-13 1239,2 2-284,-12-14 433,11-24 1035,-10 1-754,3-22-114,0-14-688,-7 10 40,-3 2 0,-1 0-496,0-9 124,-4 9 0,-2 1-953,0-2-880,-1-21 495,-1 42 478,0 13 141,0 33 162,20 28-602,-15-5 631,19-7 1,0 0 50,-17 0-5,13-4 0,2-5 56,-6-14-9,13 10 147,-10-24 1128,1 7 526,-10-9 690,2-14-462,-1-5 59,-4 1-733,6-14-279,-6 16-176,3-12-1279,-6 13 616,2 7-219,-3 8 618,2 0 161,0 0 457,5 20-2181,2-15 1270,11 31-1002,-5-13-235,15 14-414,-10-14-440,8 4 338,-5-24 1277,1 8 966,1-11 1,3 0 0,-2 0-1</inkml:trace>
  <inkml:trace contextRef="#ctx0" brushRef="#br0" timeOffset="23117">8588 3806 22020,'5'-30'-4478,"-3"-1"2686,0 1 815,-2 1 484,0-8-75,-20 13-197,16-10 208,-29 23-65,30 24 848,-11 20-35,12 1 0,4 2-511,14 24 124,-5-16 0,0 1-304,9 12 225,-1-21 1,0 2 62,-6 0 0,0-2-1438,22 20 1215,-13-12 1,-2-1-648,3 3 820,-6-12 0,-1-2 346,0-1 131,-1 2-111,-8-18-101,-4-4 202,-2-3-192,-1-4-374,-27-1 2367,-4-2-204,-16-1-281,5-20-456,5-4-73,18-14-1352,-1-14-89,20 16 701,11 3 0,5 1-1155,9-6 712,10 7 0,4 1 496,12-3 390,-5 9 1,0 1 1089,9-2-332,-21 11 1,0-1 1638,5-2-1164,-3 0-530,-6 1-601,4-11-731,-12 4-603,4-16-329,-18 12-696,-1-17-70,-6 17-295,-18-7-1043,12 6 577,-30 9 1232,30 0-793,-28 12 2144,29 20-253,-20-9 1693,22 38-1581,-7-19 1253,9 25-910,0-7-866,12-10 0,2 1 228,-8 15-676,23-9 1,4-1 258,-10-1-350,4-14 0,1-2 1230,4-1-490,2-9 1016,-1-3 719,0-7 660,-4 0 179,1 0-672,7-21 521,-9-8-1600,-7 3 0,-3-3 129,2-15-243,8-15-631,-15 24-413,2-8-249,-4 7-67,-3 11-369,6-6 706,-6 22 924,9 0 1090,-5 9-685,12 17-991,-9 10-845,7 9 112,0 18-225,-5-21-195,7 22-711,-11-28-292,3 5 596,-7-14 1084,-3-9 1227,0-1-521,-4-8 2245,1 0 27,0-18-1261,4-6 462,2-10-340,2-2 297,1 8-216,0-1-16,4 1-1697,6-7-68,-5 13 1524,12-3 186,-13 18 588,7 2-237,-7 5-771,1 0 132,-1 21-2548,0-16 89,0 35-1806,-1-24 2856,-1 18 0,-3-9 0,-2 1 0</inkml:trace>
  <inkml:trace contextRef="#ctx0" brushRef="#br0" timeOffset="23352">9223 3346 23909,'0'-34'-6116,"18"1"6611,-13 6-1588,28 3 2893,-19 6-1297,25 4 937,-12 7-1063,15 3-1196,-15 26 814,13 6 0,-17 13 0,6-3 1</inkml:trace>
  <inkml:trace contextRef="#ctx0" brushRef="#br0" timeOffset="23520">9570 3180 24179,'16'-26'-1171,"-13"0"-1566,35 5 4905,-17 1-1625,22 5 737,-5 3-1593,3 6 0,3 4-2193,12 14 2385,-8-12 0,-1 4 0,7 35 0,4-10 0</inkml:trace>
  <inkml:trace contextRef="#ctx0" brushRef="#br0" timeOffset="24316">11365 3393 23729,'-41'0'90,"8"16"1660,-2 11-1808,14 10-1217,4 8 99,3-6 359,12 2-461,-5 20 9,29-16 225,3-4 0,5-3-1523,26-4 1651,-8-8 0,1-4 239,4-12 694,-8-3 1,0-6 840,6-23 217,-13 9 0,-1-4 911,0-26-932,-14 12 1,-3 0 577,-5-9-1150,-4-13-226,-11 4-1519,0 14-280,-18-12-1581,14 26 486,-27 1 1774,27 36 252,-9 24 544,34 7-453,-8-10 1,0-1-168,13 2 409,16 11 897,-25-21-533,20-3-118,-11-4-206,11-6 270,-10-6 1745,14-4 302,-20-5-113,2-21-252,-12 15 795,-3-37-2540,-5 26 530,-1-33-1068,-2 21-293,0-15-527,-14 28-192,10-13-296,-11 22 417,15 15 1132,15 14-464,4 31-72,0-11-557,-3-12 0,0-2-374,6 7 1747,9 8 1,-4-17 0,-7-2 0</inkml:trace>
  <inkml:trace contextRef="#ctx0" brushRef="#br0" timeOffset="24667">12405 3607 22830,'0'12'-5936,"17"-12"8064,-13 38-4694,13-21 1483,0 20-574,-12-8 872,24 2 506,-26-1-1521,22 0 1662,-22-3-1583,15 5 2378,-10-13-1369,3 5 646,-1-18 896,-6-1-1016,1-23 881,-2 14 599,2-35-921,1 19 753,9-35 33,-4 18-517,2 6 0,2 1-314,1-3 667,18-9-173,-13 28-120,5 2 1253,3 12-934,-11 20-1583,16 13-196,-14 10-739,-3-10 1,1-1-883,7 8 2005,9 11 1,-7-20 0,3-4-1</inkml:trace>
  <inkml:trace contextRef="#ctx0" brushRef="#br0" timeOffset="25050">13210 3570 23189,'-16'-10'-4448,"1"4"3976,-3 22 1918,7 8-1911,31 21-1690,-15-11 1006,33-2 820,-17-11-907,1 0 1206,12-5 10,-18-5-1280,11-6 1766,-13-23 1811,-8-6-1203,-6-11-311,0-12-584,0 17-274,-17-16-1435,13 21 837,-13-4-882,17 38 316,24 40 236,3 5 687,-2-1 1,2 0 44,-8-23 0,-1 1-944,4 29 0,-3 0 237,4-1-518,-13-9 1,-2-4 1556,2-13 0,-10 1 0,0-18 0</inkml:trace>
  <inkml:trace contextRef="#ctx0" brushRef="#br0" timeOffset="25284">12137 2854 22920,'32'-1'994,"4"15"-3067,-10-10 2084,5 11-926,-6-1-18,4-10 1110,4 10-1077,0-5 853,26-7 0,-12 7 1,18-9-1</inkml:trace>
  <inkml:trace contextRef="#ctx0" brushRef="#br0" timeOffset="26099">14387 3522 23999,'-30'-30'-6325,"4"4"4328,6 9 1393,5 5 875,7 28 336,22 11-1651,18 29 275,10-11 15,-8-16 1,0-3 1104,11 1-427,-4-9 1,1-2 39,7-7 324,14 0-392,-22-9 1551,-2-18 899,-4 13-1614,-13-22 0,-2-5-46,8 5-396,-11-14 1,-3-3-619,-5-3 229,-2-8 1,-6-1-935,-23-4 391,13 0 0,-2 1-1559,-14 2 841,8 12 0,5 1-274,8-2 524,-23-7 76,24 29 730,-11 9 292,14 27 509,0 6-305,8 12 0,4 5-43,12 17-73,-1 0 0,0 3-312,-11-18 1,0-1 271,10 13 0,-3 1-48,-17-15 1,0-1-242,17 0 1,-1 0-260,-14 29 546,10-23 0,2 0-110,-3 14 208,-3-15 1,0-3 16,6-4 62,-7 6-290,-4-25-335,-1-3-800,3-26 2189,-2-10 143,14-24 77,-3 6-503,2 13 1,2 1 1077,9-6 46,13-9 456,-8 21 315,-1 5-1258,1 9 438,12 1-489,-11 8-362,18 15-984,-23 17-604,-1 5 0,-3 5-1214,1 16 632,-1-10 1,-1-1-2096,-1-3 1118,-2-9 0,1-2 1760,6 0 1,11 2 0,-10-17 0</inkml:trace>
  <inkml:trace contextRef="#ctx0" brushRef="#br0" timeOffset="26890">15932 3623 23279,'-20'-34'-7707,"-6"12"6701,-18-6 1128,6 21 1079,6-2-549,16 29 137,7 6-868,9 11-1517,20 15 1293,-15-20-213,36 19-23,-10-25-626,22 3 695,-9-20 331,-3-3 643,-5-6 822,-11 0 994,12-23 56,-21-7-1270,4-28-792,-15 12-483,-1 9 0,-2 1-981,-2 1-150,-17-24-850,12 41 100,-12 26 2394,33 30-1929,3 8 968,0-12 0,1-2-74,0-1 538,7-7 0,0-3 273,-6-6 539,27 10 282,-21-23-1650,-2 7 2190,-1-9 264,7-16 864,-10 12-630,6-43-1178,-16 27 29,-2-40-1029,-6 29-1048,-3-8 215,0 15-564,0 3-530,0 5 163,-17 3 1259,13 25 415,-13 7 1424,37 17-1805,-15-2 385,34-7 701,-35-2-770,35-1 976,-7-3-519,7 0-5,14-10-148,-24-2 1967,21-9-36,-30-18-422,8-6 840,-24-10-2307,-1-10-180,-3 18-556,-19-16-1260,14 20 682,-27-4-15,29 34 537,-10 37-427,13 5 1092,9-11 1,1-1-659,-6 14 799,32 4 260,-32-1-374,19-16 0,2-1-496,-6 19-86,7-12 0,2-1-211,-4 2 771,-6-11 0,-1-2 63,-2 1-499,2 3 357,-13-18 396,-1-5-341,-3-4 910,-19-2 1874,15-4-973,-54 0-27,33-3-1565,-14-1 1,-2 0 498,-1 0 1,-13 0 0,20 0 0</inkml:trace>
  <inkml:trace contextRef="#ctx0" brushRef="#br0" timeOffset="27086">16232 4608 23279,'-7'0'-690,"1"0"1,2 0-1</inkml:trace>
  <inkml:trace contextRef="#ctx0" brushRef="#br0" timeOffset="28050">18177 2766 24898,'-19'-9'-2895,"-7"3"3210,-14 23 2116,-3 6-1270,1 24-1257,10-7 1,-1 3-23,7-8 1,0 1-54,-8 16 0,2 0-119,11-11 1,3-1 282,5-2 0,4 5-317,7 4 0,4 4 0,4-3-985,4-2 0,6 0-529,6 8 0,7 5 0,1-9 129,4-13 0,2-5 1588,15 12 0,1-4 0,-11-15 1,-1-3-1,2 1 0,-1-1 0</inkml:trace>
  <inkml:trace contextRef="#ctx0" brushRef="#br0" timeOffset="28616">18988 2946 23369,'0'-22'-6475,"-16"1"4415,12 4 190,-12 23 5219,16 7-4212,0 52 337,0-10 372,0-8 0,0 8 0,0-4-638,-1-8 1,2 1 741,3 11 0,3 6 1,-1-8 65,-5-15 0,2-2 12,13 18 0,0-1-2788,-12-2 2710,8-18 0,0-2-677,-10-5 548,12-1-442,-10-19 457,5-42 728,1 9-69,-2-14 0,1-3 460,6-7-479,-4 17 0,0-1 856,9-15-387,3 4 738,2 4-902,0 16 1,3 4 507,5-1 146,20-3 445,-28 26-776,-2 22-1461,5 11-342,-8 13-769,2 4-282,-12-11-366,-4-2 67,-4 10-222,-1-14 630,-26 10 2150,-2-22 397,-26-5 675,15-8-1355,2-8 81,9-19 0,14 14 1,0-13-1</inkml:trace>
  <inkml:trace contextRef="#ctx0" brushRef="#br0" timeOffset="28917">19875 3354 25078,'5'0'720,"-1"17"-6255,-3 25 3723,-1-1 817,0 14 272,16-22-363,-12 0 535,50 5-563,-29-12-499,31 1 2771,-6-18 224,-14-4 41,26-5 263,-31-24 626,9 19-176,-20-47-1776,-4 29 770,-5-28-1527,-6-6-868,-3 11-1153,-11 8 1,-2 2-1821,5-4 3636,-31-6 0,33 23 0,-12 4 0</inkml:trace>
  <inkml:trace contextRef="#ctx0" brushRef="#br0" timeOffset="29116">20508 3131 25438,'0'-21'-6296,"0"0"5561,0 11 1,0 43 0,0 15-1</inkml:trace>
  <inkml:trace contextRef="#ctx0" brushRef="#br0" timeOffset="29655">20347 3442 22830,'-34'-27'-4902,"0"-4"2885,10 12 1370,0-4-102,4 11 678,2-2-197,-4 3 476,1 1-1069,-13 1 1707,7 5-159,-17 1-930,19 3 732,-4 21 1,13-16 0,3 16 0</inkml:trace>
  <inkml:trace contextRef="#ctx0" brushRef="#br0" timeOffset="30117">19993 2838 23189,'0'-16'-5935,"0"3"3896,25 4 5549,-19 2-2745,35 5 187,-19-1-210,-1 19-1861,10 10-145,-17 11-76,9 23-642,-11-17 1492,-7-5 0,-3 1 1,-2 7-1,0 14 1</inkml:trace>
  <inkml:trace contextRef="#ctx0" brushRef="#br0" timeOffset="30366">20480 2359 23189,'21'-14'1538,"0"4"-454,-2 5-622,5 3-749,-8 18-2989,4 32-1171,-14 1 4168,-2-12 1,-2 1 0,-2 19 0,0 4 0</inkml:trace>
  <inkml:trace contextRef="#ctx0" brushRef="#br0" timeOffset="30818">20458 3294 23189,'-4'-8'-6327,"1"3"3007,17 23 2613,4 9 419,1 0 1,0 3-298,0 16-186,19 8 119,-22-11-3269,18 4 3890,-17-13 1,-1 2 0,8 19 0,-9-20 0,0 0 0</inkml:trace>
  <inkml:trace contextRef="#ctx0" brushRef="#br0" timeOffset="31600">21797 3280 23549,'0'-29'-4946,"0"3"3537,0-7 165,0 14 605,0-8 393,-14 18 565,11 25-302,-10 19-802,13 14 701,7-12 0,1 1-424,-4 11 280,12-16 0,-1-1-368,-11 11 510,12-4-1105,-6-5 306,-7 3 116,14-15 885,-15 1 148,9-17 808,-10-24-376,3-12-273,-1-13 434,5-20-119,4 20-366,-2 6 1,1 0 263,6-7-144,3 8 1,0 2-218,3 6 960,22-4 367,-23 28 277,17 23-1493,-16 16-824,-3-4 1,0 4-518,2 27 183,-7-28 0,0 0-729,0 2 0,0-2-1581,11 19 893,-4-13 0,1-1-1140,8 0 3192,11 6 0,-11-25 0,2-3 0</inkml:trace>
  <inkml:trace contextRef="#ctx0" brushRef="#br0" timeOffset="31867">22705 3482 23459,'0'-35'-6026,"-21"3"3340,15 3 1132,-35 3 2049,37 3-1424,-35 5 1575,34 4-1551,-33 8 743,20 1 1401,-12 23 1211,13 6-887,9 12-1610,8 1 459,20-6-1476,-15 0 1259,24-10 1,5-1-811,-6 9 509,12-10 1,1-4-688,-2 3 608,10-9 1075,-16-2 394,-11-25 811,-4-6-565,-12-21-2033,-29 7-2957,-5-12 125,0 19 3186,-18-7 1,28 13 0,-21 2 0</inkml:trace>
  <inkml:trace contextRef="#ctx0" brushRef="#br0" timeOffset="32038">22927 2571 22110,'-19'21'-637,"15"20"-2782,-34-2 4280,21 14-1904,-5 9 886,10-22 1,2 1 0,8 24 0,-3-21-1,0 1 1</inkml:trace>
  <inkml:trace contextRef="#ctx0" brushRef="#br0" timeOffset="32517">23820 3365 23009,'-28'-9'-2532,"-25"7"3149,8-8-941,-15 10 714,20 8 0,2 5 719,-6 17-953,18-3 0,2 3-411,-4 18-219,14 16 16,4-28-512,40 8-538,10-11 19,17-12 906,-18-11 1,0-2-41,8-2 673,-7-4 0,0-4 639,4-20 1042,9 16-470,-23-44 113,-5 25-98,-6-26-1559,-4 7-277,-4-5-432,-6-4 204,-3 10 1,-1-1-308,0 9 0,-2-3 378,-7-27 0,-1-1 411,8 25 0,-3 1-418,-14-14 1,-1 2 360,16 17 0,0 2-233,-17-29-548,4 10 521,12-1 522,-11 25-202,15 23 483,20 43-243,-14 15 122,12-3 0,5 1-340,-9-16 1,-1 0 238,5 13 0,2 1-58,3 0 0,-1-2-217,-9-11 1,0 0-534,6 20 0,0-2-611,2 3 544,-9-16 0,-2-2-406,3-3 1397,-7 5 1,-3-25 0,-3-2 0</inkml:trace>
  <inkml:trace contextRef="#ctx0" brushRef="#br0" timeOffset="32637">23763 3182 22920,'-6'-34'-7839,"1"2"5075,31-2 4128,12 13 567,17 1-684,3 15-1086,-9 5 0,1 0 1,0 0-1</inkml:trace>
  <inkml:trace contextRef="#ctx0" brushRef="#br0" timeOffset="33017">24575 3333 22830,'-49'-32'-4129,"-1"2"2913,7 6 617,6 9 811,4 9 300,11 6 311,3 0-206,1 21-854,3 10 759,7 13-696,2 1-179,6-9-520,19 1-756,-14-2-414,39 10 470,-10-14 975,2-10 1,2-3 457,14-5 543,-17-7 0,-3-1 647,-6-5 546,2-20 786,-13-8-969,-8-24-812,-1 8-263,-6 0-901,0 13-424,-19 2-672,15 3-375,-15-1-226,19 8 1204,0 26-109,15 17-1624,6 31 2673,-1-9 1,17-1 0,-13-12 0</inkml:trace>
  <inkml:trace contextRef="#ctx0" brushRef="#br0" timeOffset="33300">24508 2753 21660,'37'-3'1198,"-6"1"-724,-13 19-3339,5-13 2949,-12 29-2419,9-30 2727,-7 27-1988,-3-26 910,2 24-1670,8-13 964,-3 2 1383,7 2-1256,-4-16 2255,2 5-2633,4-3 2169,2-4 1,3 3-1,0-4 1</inkml:trace>
  <inkml:trace contextRef="#ctx0" brushRef="#br0" timeOffset="33720">25860 3142 23549,'-18'-17'-5364,"-2"2"4316,3 9 1469,-2 2 449,4 4 148,-2 22-563,2-3-69,2 21-1387,1 16 1416,6-11-617,0 22-1022,23-20-1864,-12 2 1393,18-26 0,6-1 1570,-3 8 0,2-2 1,7-8-1,3-2 0,2 5 1,0 1-1</inkml:trace>
  <inkml:trace contextRef="#ctx0" brushRef="#br0" timeOffset="33990">26480 3312 23189,'-28'-29'-5090,"21"2"2049,-50 5 4138,22 1-923,-1 9 691,-10 2 11,31 8 6,-7 20-657,11 5 626,11 11-164,29 0-1746,-5-6 554,29-2 359,-20-8 1,1 0-287,20 5 270,-7-7 0,0-2-255,5-5 733,-11-4 1,-1-2 1031,-7-3 347,4-17 135,-31-2-4981,-26-20 89,-9 2 2900,3 6 1,-24 2 0,17 9 0</inkml:trace>
  <inkml:trace contextRef="#ctx0" brushRef="#br0" timeOffset="34171">26903 2364 22740,'-41'23'1913,"3"12"-2369,13 17-1219,-8 6 1427,25-17 1,3 1 0,-5-8-1,2 1 1,3 12 0,0 0 0</inkml:trace>
  <inkml:trace contextRef="#ctx0" brushRef="#br0" timeOffset="34649">27627 3156 23819,'-27'-27'-6331,"4"4"4337,-23 5 2614,12 7-107,2 6 267,1 2-57,-8 19 710,13 11-1561,7 5 1,4 4 949,6 15-795,13-10 0,4-2-1283,-2-3 478,23-9 1,5-2-43,-6-3 432,11-10 1,5-3-710,13-4 1272,1-5 631,-13-21 1420,-20 16 237,-5-50-1013,-10 33-916,-3-42-1064,-26 32-1139,-4-16-423,-19 22 1176,4 5-704,7 38 1730,14 6 539,7 29-993,9-16 1,2 1 168,-1 25 317,8-19 1,1 1-46,-5 21-573,15-33 1,-1 1-601,-13 30-193,16-32 1,0-1-278,-16 27 1136,16-31 0,0 1 236,-5 36-144,18-20-621,-21 15-387,-3-33 1374,-10 2 0,0-14 0,0-3 0</inkml:trace>
  <inkml:trace contextRef="#ctx0" brushRef="#br0" timeOffset="34887">28343 2775 25078,'0'-8'-6295,"0"25"4166,0 1 1065,0 26 515,0 18 34,0-9 363,0-4 0,0 1-76,0 14-1273,9-9 0,1-1 167,-6 9 594,13-23 1,0 0-1134,-13 11 1822,10-5 1,-14-4-1,0-3 1</inkml:trace>
  <inkml:trace contextRef="#ctx0" brushRef="#br0" timeOffset="35183">28183 3317 21660,'23'-30'-1357,"20"2"2879,-1-1-1007,9 9-32,-14 11 0,-1 1-90,5 3-269,21 19-699,-28-10 408,-5 22 0,-1 4-936,-2-9 533,-3 10 0,-2 1-1206,-6-8-108,3-2 675,-9-2-902,-1-18 1861,-2 15-1203,-2-16 2521,1 4-1054,-1-5 1945,4-15-558,-2-9-1550,9-24 368,-6 4-1472,1 10 0,0 1 1575,4-8-401,4-14 0,-2 20 1,0 2-1</inkml:trace>
  <inkml:trace contextRef="#ctx0" brushRef="#br0" timeOffset="35352">29110 3365 23549,'12'29'-8544,"0"-1"5351,0-1 1795,4 4 737,-2-8 355,6 11 21,-8-14-594,9 11-2109,-9-14 3142,9 9 0,-8-15 1,2 3-1</inkml:trace>
  <inkml:trace contextRef="#ctx0" brushRef="#br0" timeOffset="35517">29290 2647 23729,'19'-40'-3066,"-5"6"405,-3 13 848,-8 32 1310,8 9 0,-11 30 0,0-3 0</inkml:trace>
  <inkml:trace contextRef="#ctx0" brushRef="#br0" timeOffset="35670">29188 3955 25348,'0'0'0</inkml:trace>
  <inkml:trace contextRef="#ctx0" brushRef="#br0" timeOffset="37936">3130 5779 22290,'19'14'-5052,"-5"2"2560,-14 19 1230,0-6 505,0 4 252,17-4-309,-13 0 345,12 4-1686,-16-2 1844,0-1 326,0-4-15,0-3 0,0 4 90,0-10 476,0 3-300,0-14 293,16-40 189,4-3 323,-1-24-686,6 27 1,1 3 874,-5-5-238,26-10 458,-11 24 413,-13 3-124,15 11-492,-21 2-74,10 30-1800,-14 11-1443,3 15 1295,-11-12 1,0 0-1061,2 12 703,-3-6 0,-1 1-700,-1 4 748,-1-12 1,0-2-1069,-1-2 2218,0 5 683,0-51-401,0 3-143,0-33-14,0-11-98,19 8 731,-14-18-677,26 20 1008,-28 1-1050,23 4 934,-12-4-435,10 16 688,1-5-39,-11 23-144,4 0 878,-6 8-1401,2 1 845,2 15-2417,0-11 1384,2 28-2349,-2-16 819,10 34-1356,-7-16 1070,-3-2 1,0 0-999,0 6 106,6 10 1538,-8-19-952,0-5 1594,1-4-642,-1-8 1019,0-5 659,3-4 428,8-21 1139,-5 14-1283,0-22 1,-2-4 477,2 4 175,8-32-690,-11 22-96,-4 1-682,-3 3-697,-1-7-1189,-6 14-163,2-4 838,-5 17-338,1 25 233,-1 4 2,0 18 268,21 10-567,-16-14 461,31 12 485,-20-14-688,15-2 119,0-1 996,2-3 1,5-4 0,1-4-1</inkml:trace>
  <inkml:trace contextRef="#ctx0" brushRef="#br0" timeOffset="38200">4978 5825 22020,'-26'-3'-254,"-18"1"408,17 0-259,-15 2 225,8 0-91,3 0 146,10 0-201,-3 0 26,2 12 684,7-9-195,-8 21-352,13-11-380,-5 14-394,10-8-481,1 1 48,4-1-526,0-5-1205,0 9-109,22-13 2796,-16 2 0,33-10 0,-18 0 1</inkml:trace>
  <inkml:trace contextRef="#ctx0" brushRef="#br0" timeOffset="38750">4612 5765 21660,'-28'-8'-1615,"-1"3"1415,0-5-444,-5 5 746,-1 2 164,-4 1-8,-17 1-73,15 17 187,5-5 0,2 2 873,-3 22-1084,9-8 0,1 1 364,4 12-745,-4 14-152,20 5-800,2-14 456,12-8 0,6-2-2236,23 1 1980,-2-11 0,5-4 619,-6-11 0,2-4 282,18 4 0,1-5 355,-21-11 1,1-5 161,10-3 0,5-3 0,-6-2 495,-8-4 0,-2-2-328,4-3 1,4-3 0,-7 3 1807,9-17-1773,-14 8 1,-2 0-218,-3-3-516,0-19-787,-17 29-901,-3-2-207,-4 12 177,0 9 84,0 1 310,-15 8 1520,11 16-748,-11 4 1286,15 21-1095,0-7 222,0 17 313,16-18-640,2 21-98,1-20-2190,12 17 1046,-7-19 1498,9 4 1,0-13-1,-10-2 1</inkml:trace>
  <inkml:trace contextRef="#ctx0" brushRef="#br0" timeOffset="38905">5292 5885 22200,'-21'14'1116,"5"4"-2158,40 0-2592,-17 14 3216,41-18 0,-27 14 0,21-8 0</inkml:trace>
  <inkml:trace contextRef="#ctx0" brushRef="#br0" timeOffset="39149">4573 5198 21930,'-28'13'2487,"7"-9"-2427,6 22-1806,10-9 101,1 8-831,22 1 2143,-14-3 1,43 2-1,-11 1 1</inkml:trace>
  <inkml:trace contextRef="#ctx0" brushRef="#br0" timeOffset="39333">5167 7040 23099,'0'6'-669,"17"-2"0,-12-25 0,13-8 0</inkml:trace>
  <inkml:trace contextRef="#ctx0" brushRef="#br0" timeOffset="39950">6502 5566 22830,'-30'-9'-2384,"-20"1"2385,30 5-79,-22 1 342,13 2 87,3 0-10,2 22-142,-2 7-306,14 14-324,-1 0-307,13 6-432,0-10 263,11-7 1,6-2-1068,21 3 477,12 5 310,0-19 659,-14-8 1090,-1-5 132,12-6 902,-13-15 871,16-15 27,-26-7-2072,-6 3 0,-3-2-69,-5-11-553,-4 14 1,-2-1-298,-3-5 1,-2 1-796,1-22 404,-11 5 1,0-1-1678,5-10 1627,-13 8 1,-5 0 251,10 27 1,0-1-109,-7-24 1,-4 3-312,-16 10 1166,12-16-682,14 75 2382,8 41-1591,17-25 0,1 1-137,-9 12 0,1 3 124,17-2 0,0-1-62,-18-10 0,0 1 50,13 23 1,2-1-628,-3 6 524,-7-24 0,2-3-1877,8 10 639,-15-7 529,6 6 469,-8-15 372,0 2 78,-25-13 2105,19-9-1105,-25-4 1,-5-4 1036,7-2-1181,-12-9 0,-2-1 156,-1 4-548,15-12 0,2-3-340,-8 3 588,2-19-2637,9 5-691,2-19-89,13 9 1685,13 6 0,3 1 84,-2-7 612,30 9 1,9 2 884,0-1-606,4 12 0,4 4 65,-16 7 1,-1 3 0,2 1 0,1 1 0,0 2-1,1 0 1</inkml:trace>
  <inkml:trace contextRef="#ctx0" brushRef="#br0" timeOffset="40122">7270 5721 22470,'0'0'0</inkml:trace>
  <inkml:trace contextRef="#ctx0" brushRef="#br0" timeOffset="40317">7062 5128 22470,'-3'-16'-7435,"1"2"4575,-2 5 166,2 4 2760,25 26 0,-16-16 0,17 18 0</inkml:trace>
  <inkml:trace contextRef="#ctx0" brushRef="#br0" timeOffset="40541">7702 5671 21570,'1'4'-7882,"-1"1"5343,0-2 1952,0 2 234,0 2 208,0 6-23,0-1 132,0 13-1560,0-9 1993,0 13-439,0-16 505,12 1 1,2-27-1,12-8 1</inkml:trace>
  <inkml:trace contextRef="#ctx0" brushRef="#br0" timeOffset="40717">7920 5354 21210,'8'-5'2273,"3"1"-960,1 4-1984,1 0 304,6 21-2093,-6 1 297,10 23 405,-7-13-437,5 1-141,-5-12-164,0 0 788,2-1-1557,7 4 3366,-3-7 1,5 1 0,-9-9 0</inkml:trace>
  <inkml:trace contextRef="#ctx0" brushRef="#br0" timeOffset="41089">8170 4968 21660,'19'20'-5811,"9"-15"7143,-25 36-3417,21-23 1791,-21 19-516,16-6 0,2 1-57,-7 11 353,6 0 0,2-1-1649,-5 0 1794,-4-8 0,0 0-1491,2 4 1287,7 18-422,-9-29 1020,0 5-319,-5-18 673,-2-4-199,0-4 504,6-3 1265,-1-2 225,10-18 758,-3-7-717,12-22-172,-9 7-722,2 3 281,-7 22-107,-5-9-1749,-1 20 1106,0-10-1297,-1 13 761,7 17-1361,-5-13 509,6 40-2923,-5-19 2902,2 27 1,-1-7-1,1 3 1</inkml:trace>
  <inkml:trace contextRef="#ctx0" brushRef="#br0" timeOffset="41267">7597 6675 24539,'26'-46'-450,"14"-2"0,-13 26 0,2 3 0,1-1 1,-1 0-1</inkml:trace>
  <inkml:trace contextRef="#ctx0" brushRef="#br0" timeOffset="41654">9620 5442 23999,'0'35'-6296,"0"-3"4168,16 5-300,-13-4 1791,26 3 164,-25 18 233,24-13-112,-24 9-1299,10-20 1151,-5-5 184,-7-3 2236,7-2-1988,-9-9 128,0-21 60,0-16 172,0-13-147,0-5 445,0 7-94,0-24-566,0 12-458,0 8 1,0-1-463,0-4-179,20-9 1471,1 14 0,13 17 1,-4-3-1</inkml:trace>
  <inkml:trace contextRef="#ctx0" brushRef="#br0" timeOffset="41989">10368 5594 23369,'-43'-17'-1187,"0"1"268,0-4 187,9-1-103,1 18 1531,7-7-819,7 10 814,-2 0-691,14 15-27,1 4-122,6 20-604,46-4 530,-22-3-294,14-21 0,2-4 894,-6 2-769,26-9 392,-26-21 1240,6 15 24,-17-35-189,-6 24 123,-8-17-1120,2-2-814,-10 10-733,4-14-1040,-24 27-1952,14-12 4143,-31 23 0,31-7 0,-12 9 1</inkml:trace>
  <inkml:trace contextRef="#ctx0" brushRef="#br0" timeOffset="42201">10867 5365 23549,'0'9'-6116,"0"7"3898,0 14 1244,0 3 335,22-3-990,-17 3-355,35 2 1887,-35 2 0,32-1 0,-13 0 0</inkml:trace>
  <inkml:trace contextRef="#ctx0" brushRef="#br0" timeOffset="42353">11230 5235 23099,'0'-20'-6475,"0"4"4346,0 2 975,0 5 994,0 3 1,0 3-1,0 2 1</inkml:trace>
  <inkml:trace contextRef="#ctx0" brushRef="#br0" timeOffset="42602">10048 4979 23369,'0'-27'-4946,"0"1"3537,25 0 4067,7-12-1642,13 12 529,-1-9-686,-13 16-36,1 1-425,-3 5 1772,11 0-36,-10 8-3143,15-1 55,-21 6 477,10 19 0,-17 6 1,2 18-1</inkml:trace>
  <inkml:trace contextRef="#ctx0" brushRef="#br0" timeOffset="42767">10505 4596 22650,'23'-21'380,"-4"2"-570,24 5 1582,-8 3-781,7 2-408,3 4-1078,8 1 818,2 3 0,4 1 0,0 0 0</inkml:trace>
  <inkml:trace contextRef="#ctx0" brushRef="#br0" timeOffset="43319">11942 4593 24089,'23'-19'1165,"1"3"-316,3 3 347,15 4-888,-8 6-237,14 17-776,1 23-716,-10 13 535,-8-2 0,-2 3-202,-12-15 1,-3 3 255,-1 6 0,1 5 0,-4-3-472,-1-2 1,-6 3 779,-7-3 0,-3 8 0,-3 0 1,0-6-917,-4 7 0,-5-1 1449,-3-4 1,-6 6 0,-2 0 0,1-8 0,-9 4 0,-1-3 0,2-4-1,0-1 1,0 1 0</inkml:trace>
  <inkml:trace contextRef="#ctx0" brushRef="#br0" timeOffset="44851">3462 8983 24449,'38'-16'4041,"-17"-3"-4650,18-18 129,-20-1-1052,20-8 1264,-8-6-57,-7 8 0,-1-3 20,-6 10 1,-1-1 72,1-7 1,1-4 0,-3 3-662,-2 4 1,-3-1 516,-1-4 1,-1-3 0,-2 4-340,-2 6 1,-1 1 294,1-18 1,-5 4-1115,-18 1-169,14 2 633,-29 32 993,14 10 236,-15 47 1002,14-5-798,4 3 1,2 4-217,13-8 0,1 0 118,-13 5 1,1 4 32,9 14 0,5 9 0,-1-4-247,-6-2 1,1 2-827,3-5 0,1 8 0,1 0 0,3-9-375,6 3 0,0-2 962,-8 5 0,-1 6 1,3-6-1,12-6 1,1-1-1,-10-7 1,-1-1-1,1 1 1</inkml:trace>
  <inkml:trace contextRef="#ctx0" brushRef="#br0" timeOffset="45017">3318 9749 23279,'-9'-48'-3909,"1"10"1,2-2 1454,4-25 2233,6 5 0,7-1 478,7 23 0,4 2 212,1-15 1,4 1-82,4 15 1,1 2 7,-5-2 0,-1 0-623,3 1 1,2 0 443,0 3 0,4-1 0,-2 1 535,7-4 1,2 0-551,4-2 0,5-1 0,-3 3 1,-3 4-1,-1 2 0,-6 4 1,0 0-1,0 0 0</inkml:trace>
  <inkml:trace contextRef="#ctx0" brushRef="#br0" timeOffset="45716">4457 8351 22830,'0'-11'-5756,"0"0"3627,-21 3 2754,16 0-2291,-34 5 3129,24 23-746,-5 1 105,10 25-1449,9-4 0,2 2 582,-1 15 58,-2 2 1,4 0-913,14-2 948,-15-13 0,2-1-1653,28 3 782,-23-14 0,-1-1-1000,11-2 1192,4 1 369,-5-18 528,6-7 572,12-20 1563,-12 9-1543,-2-24 0,-1-6 873,5 3-958,-4-15 1,-2-3 417,1-3-693,-8 17 1,-1 0-296,1-22-965,-5 17-1076,-2-8 192,-3 32 890,0 3-51,2 13 1677,1 19-2007,3-14 1101,2 42-757,3-24 334,-1 10 0,-1 2-376,10 7 366,-2-5 0,0-2-104,5 2-1200,16 16 2089,-19-32-778,7-2 1264,-3-9 648,-6-9 478,11-19 645,-11 12-1552,-3-23 0,-1-6 134,4 7-599,-4-12 0,-2-3-49,2 0-258,1-13-583,-6 13-704,-5 14-618,1-2 495,-3 22 954,4 3 960,-1 25-1972,2-15 1172,8 55-1033,-4-33 540,1 11 1,0 2-446,1-2-78,6 11-120,-8-22-921,1-3 2269,-1-6-1061,-1-8 1627,0 2 169,-1-10 1005,4 4-299,-1-28 199,6-5-51,-5-15-683,5-16-176,-8 21-518,3-12-27,-7 17-1218,1 5 390,-3 3-73,3 6 204,-2 4 494,7 8 1279,-4 17-2073,5-6 1211,0 34-1630,1-17 231,4 21-1926,14 10 271,-4-12 2324,-8-13 1,0-1 0,12 5 0,1 0 0</inkml:trace>
  <inkml:trace contextRef="#ctx0" brushRef="#br0" timeOffset="45941">6210 8071 22650,'-35'-2'-256,"17"15"1140,-10-9-459,15 51-2315,-6-27 1474,10 14 0,2 2-806,1 4 290,3 18-465,28-4-783,-19-17 205,29-9 0,6-5 1726,-6 1 1,3-13 0,4-3 0,11 0 0</inkml:trace>
  <inkml:trace contextRef="#ctx0" brushRef="#br0" timeOffset="46333">6815 7806 23189,'-19'-11'-3564,"-6"3"3912,23 23-1627,-9 17 870,11 14-693,0 9 316,0-4 196,19 5-1635,-15 6 1714,14-30 1,-1 0-1005,-13 33 1174,12-20 1,2 0-303,-8-12 1,-1 1 363,7 18 1,0-1-323,1 4 386,-8-14 0,-2-2-467,-6-1 177,3 7-358,-4-17 765,-25-12 2440,-3-2 640,-16-10 169,-10-25-1478,19 16-679,0-29 1,2-6-864,1 11-119,7-14 0,5-3-684,11 6-1741,3-23 77,6 27 595,29-5 1979,-6 17 500,29 5-874,-9 11 0,2 1 521,15-1 0,-12 5 0,-1 0 0,6 3 0</inkml:trace>
  <inkml:trace contextRef="#ctx0" brushRef="#br0" timeOffset="46499">7460 8481 22470,'6'6'-5862,"-2"-1"3489,2 1 1480,0 4-580,1 1 657,4 12-38,-3-6 184,2 6-2185,-3-5 954,0 0 1776,2-1 1,0-2 0,-1 1 0</inkml:trace>
  <inkml:trace contextRef="#ctx0" brushRef="#br0" timeOffset="46667">7508 7922 23999,'-9'-37'-8247,"7"5"6381,-7 7-967,9 4 1537,0 34 1101,24-3 0,-18 32 0,18-6 0</inkml:trace>
  <inkml:trace contextRef="#ctx0" brushRef="#br0" timeOffset="47016">8235 8351 24269,'-20'-20'-4653,"-1"-9"1808,-22 25 4713,4-9-1382,-1 13 626,10 0-317,-1 15 415,15 8-1517,2 7 1090,10 3-278,4-7-1952,0 2 487,23 2-814,-18-3-234,39-1 245,-39-5 97,52 1 1792,-49-9-862,47-3 2071,-34-8-58,12-16 1215,-15-13-963,-9-7-1489,-9-26 337,0 18-907,-8 4 0,-4-1 136,-14-9-647,4 11 1,-2 1-1620,-14-3-598,13-3-734,-4 21 4033,13 10 0,-5 3 0,10 8 0</inkml:trace>
  <inkml:trace contextRef="#ctx0" brushRef="#br0" timeOffset="47366">8518 8323 22650,'6'0'270,"1"0"-181,-2 0-89,5 0 0,15 17-1576,-9 5-253,16 17 501,-20-9-856,8 6 72,-12-24 1013,4 13-359,-8-17-529,1-18 2455,-3-16-154,-2-18 23,0-5 880,18 7 372,-13-2-711,30 0 1280,-31 3-1126,30-8-623,-13 20 714,20 2 709,-10 21 238,13 25-2175,-17-14-107,13 44-3027,-16-25 0,-1 1 3185,-4 5 1,1 3-1,8 2 1,1 0 0,-8-10-1,1 1 1</inkml:trace>
  <inkml:trace contextRef="#ctx0" brushRef="#br0" timeOffset="48050">10877 7480 24898,'-15'-25'-8151,"11"5"5981,-21 6 2781,22 24-269,-7 20-91,10 14-735,0 16 212,15-6-1848,-11 9 2226,2-29 1,2 1-159,2 2 1,-3 1-676,-5 0 0,1 2-1057,12 16 0,1 2 1664,-14-15 1,-1 1 0,7 10-1,-2 0 1,-6-19 0,0 1 0</inkml:trace>
  <inkml:trace contextRef="#ctx0" brushRef="#br0" timeOffset="48203">10605 8138 23909,'0'-54'-6386,"0"1"4258,29 4 3150,-3 3-570,0 25 0,3 2 1177,18-17-773,6 9-889,-13 15 1,2 2-141,23-1 841,-22 6 1,0 2 446,16 3-1145,-2 25 0,-1-6 1,-28 1-1,-1 1 1</inkml:trace>
  <inkml:trace contextRef="#ctx0" brushRef="#br0" timeOffset="48350">11513 8210 21750,'0'10'-6385,"0"0"4256,0 1 1065,0-3 515,0 10 124,0-7 121,0 18-284,0-12 188,0 9 1,0-5 0,0 0 0</inkml:trace>
  <inkml:trace contextRef="#ctx0" brushRef="#br0" timeOffset="48524">11383 7678 23189,'-8'-20'-9198,"-6"2"5941,12 4 3708,19 7 1,14 25-1,25 10 1</inkml:trace>
  <inkml:trace contextRef="#ctx0" brushRef="#br0" timeOffset="48917">12052 7871 23099,'17'25'-7290,"-13"19"5021,13-22 1368,-1 17 1,-4 4-232,-5 5 778,12-1 1,0 0-378,-11-6 593,9 21-1688,-10-35 1865,3 7-434,-7-24 399,3-1 299,-3-9 1722,-2-21-1156,6-13-90,-1-15-380,2 10 0,0 0 506,2-15-372,-2 18 1,0 1 420,3-13-288,-1 6-1679,-1 5 1421,-1 10-264,-2 5 84,-1 12 341,5 4 1061,-2 6-470,13 24-1649,-5 11-646,7 14 32,-2 4-148,-2-10-2,3 2-373,-6-15 0,0 0-1779,10 12 2993,11 8 1,-8-26 0,2-3 0</inkml:trace>
  <inkml:trace contextRef="#ctx0" brushRef="#br0" timeOffset="49320">12750 7403 23909,'-22'-29'-7089,"-6"4"7001,25 6-1407,-7 35 1079,25 9 1,8 5 5,-12 0 1,1 3 219,9 5 0,4 4 0,-3-4-114,-5-4 0,-2-1-817,5 11 0,0 3 863,-3-3 1,-1-3-563,8 21 674,-6-17 1,-1-3 113,-1-4 431,6 4-393,-15-28-82,2-5 686,-6-6 272,1-26 223,0 3-22,2-22-58,3 7-450,-2 3 0,2-2 365,6-19-365,0 6 1,0 0-6,7-6-233,-9 21 1,0 2 98,7-4 323,-2 7 123,-1 9 161,10 9 760,-9 5-372,17 20-1258,-14 15-749,-3 0 1,-1 2-784,4 30 81,-8-26 0,-1 1-794,3 6 0,-1 0 520,-3-10 0,1 1 1151,12 23 0,3-1 0,-8-25 0,0-2 1,8 10-1,1 0 0</inkml:trace>
  <inkml:trace contextRef="#ctx0" brushRef="#br0" timeOffset="49673">14465 7157 26068,'-12'-12'-6100,"0"1"4401,2 6 2050,0 1 314,1 4 346,1 17-968,3 20-492,-1 10-916,3 16 1352,-1-7 159,2 8-551,1-12 1,0 3-210,1-14 0,0 3-551,-1 4 0,0 5 0,3-4 41,6-4 1,1-1 114,-7 4 0,-3 3 0,5-5 911,11-7 0,0-1 0,-12 9 0,-3-1 0,13 9 1</inkml:trace>
  <inkml:trace contextRef="#ctx0" brushRef="#br0" timeOffset="50100">14265 7904 24449,'-11'-58'-7520,"-8"2"4160,16 5 2779,-7-12-120,10 22 749,19-7 598,-14 26-532,40 5 329,-23 7 200,10 6 0,4 2 1062,10 0-1261,-1 8 1,1 4 1045,13 13-1170,-17-10 1,5 1 0,-4 2-330,-9 5 1,0-1 698,29 1 0,-2-4-1234,-13 3 174,-14-9 0,-4-4 174,-7-5 1675,0 4-1299,-20-20-425,-19 10 689,-7-24-1531,-23 24 1575,11-10-531,-16 14 599,20 0-419,-6 20 870,14-14 478,11 41-2096,-2-24 1001,10 10 1,7 2-1956,11 9 777,3-6 1,6-2-1301,27 3 1470,-8-10 0,1-3-953,13-3 1009,-19-11 0,-1-2 1268,13-1-165,-8-8 1132,-3 3 457,-2-27 216,-18-10-1807,-1-14-369,-17-3-3137,-21-8-340,-14 13 1828,13 16 0,-2 1 1151,-26-8 0,12 5 1,0 1-1</inkml:trace>
  <inkml:trace contextRef="#ctx0" brushRef="#br0" timeOffset="50485">15433 7737 24629,'0'47'-6476,"20"-11"2926,-16 4 2370,16-10 207,-6-1 180,-10 2 538,21-5 376,-23-1-1995,15-5 1319,-15-1 181,13-9 989,-10-1-724,6-9 1821,0-38-918,-4 14-275,5-36 54,-2 20-25,2-5 249,1-1-468,8-15 777,-5 17-1913,9-13 976,-11 37 444,9 2 815,-12 18-274,6 15-1595,-7-12 913,2 40-1675,0-19 282,-2 9 1,0 4-1342,6 9 1902,1-7 0,1 0 1,5 3-1,10 11 0</inkml:trace>
  <inkml:trace contextRef="#ctx0" brushRef="#br0" timeOffset="50900">16130 7660 23639,'-37'-8'-1701,"15"23"3170,9 10-2776,13 14-921,0-4 742,18-8-39,-13 0 196,34-2 135,-34 1-451,40-5 277,-26-1 472,19-5 1740,-2-4 255,-6-5 809,-1-23 1536,-15-7-2515,-8-23-215,-6 12-1450,0 1 730,0 12-928,0-2 15,-14 12-58,10 18 21,-10 15 1071,14 22-423,0 5 265,8-2 0,4 2-234,-3-10 0,2 2 130,2 7 0,2 4 1,-2-3-93,-4-5 0,1 1 16,0 2 1,1 3-1,-1-4-566,0-8 1,0-2 27,-1 10 0,0-1 430,5-10 1,-2-3-45,-3 12 461,5 12-49,-8-34-1135,-3 0-1563,-30-16 3202,-12-2 0,-18-3 0,-2 0 0</inkml:trace>
  <inkml:trace contextRef="#ctx0" brushRef="#br0" timeOffset="51537">17820 6743 23279,'-41'-15'-756,"5"8"0,-2 4 1717,-25 21 222,1 0 1,0 7-663,22 2 0,3 3-374,-15 5 1,0 4-147,19-7 1,3 1 0,1 0-111,-3 5 0,1 3-66,6 2 1,0 5-1,6-4 34,4-5 0,8 0-555,10 25 0,9-2-1220,3-25 1,3-3-37,12 11 0,5-3 239,0-13 1,1-3 1567,4 0 1,1-2 0,4 0 0,0-2 0,3-1 0,0 1 0</inkml:trace>
  <inkml:trace contextRef="#ctx0" brushRef="#br0" timeOffset="51883">18797 7041 23819,'0'-27'-6026,"-21"1"3570,-2-3 1272,-2 10 1154,-14 1 663,12 13 306,-10 2-20,-2 21-202,25 9 219,-1 11-712,22 2 1,5 1-698,-7 7-61,27 1 1,5 0-390,-6 0 263,5-19 0,1-2-460,3 12-1029,-4-7 1534,6 10 537,-23-16 517,11 5 279,-27-12-850,6-7 138,-29 0 1645,14-9-558,-51-1-988,33-2-22,-31-1 285,21-15 1,2 12 0,-1-11-1</inkml:trace>
  <inkml:trace contextRef="#ctx0" brushRef="#br0" timeOffset="52133">18593 6627 23369,'11'-4'4589,"-9"17"-10472,15 12 2941,-16 11 1572,9 8 53,-8-4 768,6 7-151,-5 6-922,2 3 411,-2-10 1,-1 1 1364,0-11 0,0 1-41,3 27 1,1 2-118,-3-28 1,2 0-232,5 13 1,1 5 0,1-5-634,-3-12 0,2 1-76,2 6 0,3 4 0,-1-6 826,9 17 1,-8-24 0,-1-2 0,8 10-1</inkml:trace>
  <inkml:trace contextRef="#ctx0" brushRef="#br0" timeOffset="52533">19455 7105 23999,'0'-22'-4857,"0"1"3089,0 0 973,0 1 517,21-4 1771,8 8 241,24-4-262,-9 15-1254,-1 1 1694,2 23-1112,-13-14-494,-7 21 1,-3 6-489,0-4-852,-11 12 1,-4 2-1382,-3 6 1131,-12 0 0,-7 0-1026,-13-1 503,2-6 0,-1-3 428,-3-12 1684,-12 2 0,38-20 0,-14-1 0</inkml:trace>
  <inkml:trace contextRef="#ctx0" brushRef="#br0" timeOffset="52717">19968 6940 22830,'-16'45'-3087,"12"-7"680,-12 4 2204,16-5-996,0 3 340,0 22-115,0-12 842,21-7 0,7-1 0,8 8 0,4-18 0,0 0 0</inkml:trace>
  <inkml:trace contextRef="#ctx0" brushRef="#br0" timeOffset="52955">20717 6975 24089,'-4'-4'-6718,"0"0"7656,3 1 1,17 1 0,5 1 0</inkml:trace>
  <inkml:trace contextRef="#ctx0" brushRef="#br0" timeOffset="53216">20795 7277 22020,'0'16'-5846,"0"2"3808,0 2 973,16 5-118,-12 2 555,33 23 170,-9-9 290,-9-12 1,1 0-1709,19 16 1805,-10 1-327,0 4 202,-11-15 1,-1 0-40,6 19 193,-8-13 1,-2-1-297,-7 3 457,-1 15-15,-29-32 1434,18 1-845,-29-19 0,-7-7 462,7 4-781,-5-2 1,0-4-1,-12-17 1,0-5-1</inkml:trace>
  <inkml:trace contextRef="#ctx0" brushRef="#br0" timeOffset="53867">20605 7118 23279,'0'-10'-5126,"0"1"3447,0 0 1245,0-2-115,0 2 573,0-7-238,0 8-14,13-1 465,5 7 1586,9 18-1185,1-12 673,-2 38-1697,3-19 649,1 26-485,-5-4 0,0 1-39,-10-16 1,0 1-970,8 30 1,-3 1-1382,-9-3 887,-5-7 1,-3 1-1610,-2 8 3472,-10-21 1,-1 0 0,6 17 0,-15-1-1</inkml:trace>
  <inkml:trace contextRef="#ctx0" brushRef="#br0" timeOffset="54716">22045 6475 23909,'0'-30'-5396,"0"-1"3357,-20 3 522,15 1 495,-29 2 1310,30 2-970,-27 3 1023,27 4-2450,-30 6 3125,14 3 7,-13 3 633,15 19 364,6 14-1513,12 32-206,27-5-811,-7-10 0,4-2 622,4-15 1,2 0-657,15 21 1,-1 0 102,-17-22 0,0 1-238,18 17 0,-1 0-1137,0 2 1424,-17-19 0,-3 1 333,0 14 205,-12-14-580,-4 10-66,-30-22 2376,-15 5 98,-13-14-3391,-1-5 1,-1 0 1699,-8-2 1,12-7 0,1-4-1,-3-9 1</inkml:trace>
  <inkml:trace contextRef="#ctx0" brushRef="#br0" timeOffset="54954">22017 6081 23999,'4'-4'1185,"1"1"-64,3 3-1225,0 18-3439,-1-13 2767,2 37-859,1-20 71,1 24-418,0-2 916,-2-7 1,0 3-132,-2-8 0,1 2 141,5 28 1,1 3 1214,-5-24 0,0-1-668,3 15 1,0-1 94,-3-15 1,0-2-51,0 1 0,0 0-123,0-3 1,0 1 572,4 10 1,-1 0 0,-2-13 0,1-1 0,1 8 0,1 0 0</inkml:trace>
  <inkml:trace contextRef="#ctx0" brushRef="#br0" timeOffset="55434">22630 6763 24179,'-12'-6'-3005,"9"24"900,-9 13 1866,32 14-2075,-15-1 1290,35-7 864,-22-1-881,21 0 305,-15-12 0,2-1 228,17 8 620,-7-10 1,2-1-181,8-3 1722,14-3-295,-5-10-39,-15-4 1030,18-17-304,-31-8-526,3-27-828,-18 7-592,-4-5-613,-6 12-334,-2-2-597,-18 2-770,-2-12-688,-1 17 863,-12-11 761,18 28 802,-16 3 1146,18 77-460,2-22-184,14-2 0,5 8 0,-1-4 140,-5-7 0,1-1-59,7 7 0,4 4 0,-1-3-198,2-4 1,-2-1-108,-1 13 1,2 1-126,13-3 1,-1-3-467,-17-12 0,-1 0 357,14 19 1,0-2-268,-11-1 594,-4-15 1,-3-2 250,-4-5 488,-17 5 481,-15-24-1154,-31-1 706,7-9-188,-9-16 0,18 12 0,-3-11 0</inkml:trace>
  <inkml:trace contextRef="#ctx0" brushRef="#br0" timeOffset="56735">24117 6757 22200,'-1'-10'-5970,"-1"-3"3550,0 8 401,1-3 1292,0 2 533,0 1 46,0 1-161,0 0-1565,1-2 1926,0 4 376,0-1 360,0 1-314,0 1 142,0-1-217,0 0 63,0 0 86,0 0-277,0-1-271,0 0 0,10 0 2139,-7 0-871,7 0 843,-10 1-2111,0 0 90,5 0 2022,-4 0-366,8 1 73,-9-1-3039,5 2 1616,-3-1-411,0 0 2181,1-1-460,-2 1-2675,1-1 1481,-1 0-1347,1 0 2138,2 0-1063,-1-1-143,3 0-162,-2 1 675,2-2 111,-3 3 0,6-2 479,-1 2-1406,4 1-12,10 14-1196,-4 8-864,20 22-19,-15-4 1248,-3-8 1,0-1-1576,1 10-102,2 14 264,-14-15 519,-5 2 1071,-3 1 799,-21-10 0,-6 0-1,-10 20 341,2-23 1,-8 2 0,4-3 0,1-1 0,1-2 0,-16 9 0,1-1 0</inkml:trace>
  <inkml:trace contextRef="#ctx0" brushRef="#br0" timeOffset="58049">25245 6055 23009,'0'-20'-5396,"19"-1"7426,-14-1-2928,44-2 3298,-22 0-1434,30 0 352,-8-1-443,3 2-31,2 2 1379,-2 3-1387,0 3 897,11 1-1997,-20 6 824,11 2-953,-35 6-191,-4 31-2154,-38-5 1825,-3 32 365,-14-18 1,-5 0 269,13-8 0,-1 2 118,-8 7 1,-5 4-1,4-4 16,3-3 1,0-1 57,0 2 0,-3 3 1,6-4-4,8-9 0,4 2 923,-7 18 0,6-2-1553,11-5-1236,34 19-1094,7-41 1886,13-9 0,4-4-208,17-1 1369,-18-4 0,0-2 0,23 0 1,0 0-1</inkml:trace>
  <inkml:trace contextRef="#ctx0" brushRef="#br0" timeOffset="58334">25357 5767 23549,'-1'43'-4778,"20"-5"1128,-14 10 2879,14-12-1,0 0-229,-15 27 725,11-18 0,0 1 135,-14-9 0,1-2-31,10 3 1,0 0-755,-10 2 0,-1 1 698,15 19 1,0 0 300,-10-14 1,-1 2-545,5 3 1,2 4-1,-2-5-63,-3-5 0,0-1 532,0 3 0,2 3 1,-1-5-1,-1-6 1,1-3-1,2 11 1,0 0-1</inkml:trace>
  <inkml:trace contextRef="#ctx0" brushRef="#br0" timeOffset="58816">26398 6016 23729,'0'-43'-5216,"22"-17"5353,7 21 787,-1 7 1,3 3 299,18 2 168,3-4-472,-6 17 42,-15 6-505,9 3 1471,-28 30-3190,2 17-668,-14 15 1183,-7-8 1,-5 1 32,-5-15 0,-3-1 197,-1 14 0,-3 3-88,-14-1 0,-1-2 188,16-10 0,0 1 103,0-1 0,-3 2 0,4-5 869,4-4 1,3-3-349,-1 8 1,2-3-270,-3 4-927,15-4-1136,-6-5 1734,8-7 1,23-3 0,7-4 0</inkml:trace>
  <inkml:trace contextRef="#ctx0" brushRef="#br0" timeOffset="59023">26367 6307 24629,'-16'-18'-6266,"7"2"2995,2 0 1249,7 2 1780,0 2 140,25 0 2279,20 1-1493,15 6-2236,-9 3 0,1 0 1745,-16 1 1,-1 2 0,14 8 0,-1 3 0,-12 1 0,-1-1 0</inkml:trace>
  <inkml:trace contextRef="#ctx0" brushRef="#br0" timeOffset="59466">27788 6169 25168,'0'-22'-5396,"0"0"3358,0 0 973,20 2 2763,-16 0-1970,56-3 1722,-34 7-1942,12 4 0,2 3-783,0 4 1711,14-2 1,-20 7-1,-1 0 1</inkml:trace>
  <inkml:trace contextRef="#ctx0" brushRef="#br0" timeOffset="59616">27803 6684 24359,'56'-24'467,"-16"6"1,1 0-975,19-8 590,-17 10 1,0-1-1,-6 0 1,-2 1 0,2 5-1,0 0 1</inkml:trace>
  <inkml:trace contextRef="#ctx0" brushRef="#br0" timeOffset="60033">28853 6068 23279,'0'-9'-5306,"17"1"9239,-13-3-4772,12-1 3187,-3-30-2941,0 10 489,-2-3 0,-1-2-157,0-6-141,-6 6 1,-2-2 684,-2-9-1099,0 8 0,0 0 294,0-7-1276,0-13 1192,-16 11-670,12 15 410,-12-9-187,16 27 859,0 20-76,0 30-269,0 13-181,0 17-291,7-19 0,1 2 718,-6-8 0,0 1-479,6 7 0,3 5 1,-2-3 854,-7-2 0,-2-1 0,7 15 0,-2 0 1,-5-18-1,0 0 0</inkml:trace>
  <inkml:trace contextRef="#ctx0" brushRef="#br0" timeOffset="60166">28798 6662 25978,'-18'0'809,"6"-13"-5705,30 10 5323,-13-27-1783,28 20 0,5 4 1585,-2-14 0,3 7 0,3 2 0,14-5 1</inkml:trace>
  <inkml:trace contextRef="#ctx0" brushRef="#br0" timeOffset="60586">29612 5100 23549,'0'-18'-5126,"0"0"3537,0 3 975,0 3 245,0 2 33,15 2 2724,6 2-770,23 19-2091,-8-10 1894,5 38-1268,4 6-176,-28-18 1,-2 4-175,4 10 0,1 7 0,-4-4-84,-6-5 1,-3 1-553,2 14 0,0 7 0,-3-6-318,-5-11 0,-2 0 849,-3 8 1,-1 5 0,-4-6-137,-7-3 1,-4 0 589,0 7 1,-3 4 0,-1-5-13,-8-6 0,-3-1-927,7-4 0,-3 6 0,-1-1 0,4-6 1015,-4 1 0,0-3 0,1 1 0,-3 1 0,4-5 0,8-14 0,0 1 0</inkml:trace>
  <inkml:trace contextRef="#ctx0" brushRef="#br0" timeOffset="60867">30443 5643 26877,'0'-18'-4316,"0"0"2547,0 1 884,0 1 247,-14-3-66,10 5-1237,-11-4 853,15 11-6085,0 0 7173,0 20 0,0-10 0,0 11 0</inkml:trace>
  <inkml:trace contextRef="#ctx0" brushRef="#br0" timeOffset="61033">30562 6107 22650,'-20'1'-325,"8"-1"0,5 0 1</inkml:trace>
  <inkml:trace contextRef="#ctx0" brushRef="#br0" timeOffset="61836">30630 4887 22110,'-6'0'0,"2"0"0,1 0 90,0 12-1778,0-9 1938,-2 22-1223,2-13 276,0 14-487,1 0-142,0 7 246,1 25-287,1-6 1229,-1-4 0,2 1-1168,17 14 1092,-12-21 0,-1 7 0,1-6-176,4-8 1,1 0 103,-4 30 1,-2-2 27,6-6 115,-10-11 0,0-2 33,10 5 14,-10-11 0,-2 0 202,1 1 251,-20 10 828,15-19-523,-32-4 1354,32 0-1474,-47 3 1703,30-9-1277,-10-6 0,-1-3 937,2-2-52,-16-2-803,23-6 274,-5-36-3216,20 4 1183,1-19-1131,29 7 1139,-16 21-715,33 3 1706,-16 4-71,20 14 162,1 20 691,-8 3-699,-14 10 1,-4 6-695,4 12-481,-8-13 0,-2 1-208,1 23-199,-6-27 1,-2-1 120,0 1 0,-2 3 193,1 14 1,-1 3 443,-1-14 0,-1 2 407,1 2 1,0 5-1,-2-5 8,-7-3 0,-2 0-450,3 2 1,0 4 0,-1-5 78,-2-3 0,-2-2 597,-7 10 0,0 0 1,1 14-1,-1-32 1,1 1-1</inkml:trace>
  <inkml:trace contextRef="#ctx0" brushRef="#br0" timeOffset="62932">3750 12938 23639,'-21'-21'-6051,"1"2"4115,5 5 1021,2 2 386,3 4 729,3 3-329,3 26 120,25-2-1431,-16 21 1108,40-7 643,-26 5-982,21 5 574,-6 3-537,-1 0 87,1-1 356,-11-16 1,0-1-100,13 13 469,-8-13 0,1-3-309,3-3 1065,16 0-159,-23-16 701,12-3 216,-17-27-130,2 18 687,-10-58-1876,-6 35 41,-1-35-764,-5 23-325,-19 0-961,15 1 69,-36 3 306,35 4-1257,-39 6 2669,14 8-105,-11 8 927,-12 31 1309,22 6-1180,9-1 1,2 4 391,-7 29-1096,13-24 0,2 2 65,0 4 1,0 1-535,2 4 0,1 1 49,1 4 0,1 0-405,1 2 0,0 3-283,2-3 0,1 4 1,-1-2-139,0 8 0,0 1-28,1-12 0,0 6 0,0-1 0,0-6-378,-1 14 0,0-3 1191,1-9 0,0 2 0,0-3 1,0 4-1,-1-4 0,1 1 1,-1-1-1</inkml:trace>
  <inkml:trace contextRef="#ctx0" brushRef="#br0" timeOffset="65919">9915 12293 26068,'0'-40'-6566,"0"4"4528,0 7 973,0 9 517,0 7 122,-15 7 1090,11 34-750,-10 25-541,13-19 1,2 4 720,-7 23 1,0 0-23,4-18 0,1 0-43,-5 15 0,0 0-14,5-15 1,2-2-68,-1 1 0,0-1-692,0-2 1,0 2-463,0 15 1,0-1 545,-1-14 1,2 0 613,6 25 1,2-2 0,-8-30 0,1-1 0,6 9 0,0-1 0</inkml:trace>
  <inkml:trace contextRef="#ctx0" brushRef="#br0" timeOffset="66071">9575 13162 24089,'-30'-49'-7525,"7"0"4662,9 3 1585,8-18 984,24 17 839,-1 10 1,5 2 574,28-3-569,-4 9 1,2 3-726,-17 12 1,4 1 431,16 0 1,8 0-1,-5 3 1,-9 3-1,0 2 1,4 0-1,0 0 1,0 1-1</inkml:trace>
  <inkml:trace contextRef="#ctx0" brushRef="#br0" timeOffset="66254">10752 12728 23459,'-18'11'1608,"13"-1"-4239,-12-4 4110,17 1-4124,0-2 881,0 3 594,0 2 226,0 4-653,0 15-401,0-3 1277,0 12-1757,0-6 1669,0 2-91,0 2 900,0 15 0,0-13 0,0 11 0</inkml:trace>
  <inkml:trace contextRef="#ctx0" brushRef="#br0" timeOffset="66400">10407 12394 22650,'-4'-24'-8686,"2"2"5244,-1 11 4368,23 3 1,-15 7 0,15 1 0</inkml:trace>
  <inkml:trace contextRef="#ctx0" brushRef="#br0" timeOffset="66791">11080 12749 21750,'0'10'-5486,"0"0"3717,0 1 1065,0 8 65,0-2 304,0 17 121,0-11-15,0 11-1457,0-9 1776,0 3-90,14 13-637,-10-8 427,10 9-333,-6-6 24,-6-12-189,12 5 114,-7-20 409,5-18 2018,0 5 1063,0-38-2136,10-3 850,-4-14-725,-2 14 1,0 0 239,2-12-205,-3 13 0,0 0 0,0 1-1839,6-7-387,-8 27 1837,-1 12 283,2 4 911,5 7-815,-3 19-1618,13 13 134,-11 11-78,-1-9 0,0 1-791,2 10-411,4 3 1,-1-1-1254,2-1 657,-1-8 0,1-3 2106,-1-11 1,7-5 0,-10-14 0</inkml:trace>
  <inkml:trace contextRef="#ctx0" brushRef="#br0" timeOffset="67171">11792 12166 23999,'-16'-56'-6896,"3"26"3986,33 20 7453,-15 31-6212,31 27 978,-32 0 331,11-5 1,2 1-123,-6-9 1,-1 2-180,0 6 0,1 3 0,-1-3 693,0-4 0,-1 0 137,1 26 0,-1-2-1382,-5-29 1,1-1 1305,2 18 0,1-3-178,2 0 275,-1 4 137,-4-22-191,0-13-354,0-4-48,-2-11 601,9-48 451,-2 17-345,1-14 1,2-4 452,2-2-409,0 7 0,0 0 536,3-5-427,-2 13 0,0 3 1064,3 4-647,24 3 625,-21 34-1493,29 23-172,-24 9-958,-1-3 1,0 1-1369,7 16 552,-2-7 0,2 0 1646,-12-18 1,1-2-1,8 9 1,2-2-1,-8-12 1,1 0-1</inkml:trace>
  <inkml:trace contextRef="#ctx0" brushRef="#br0" timeOffset="67853">13463 12270 25708,'-33'-27'-5129,"-14"5"4750,41 7-1832,-27 5 3181,30 23-1169,-10 22 310,13 12-489,8-4 1,0 3-1567,-4 17 1643,11-6 0,5 1-437,-8-23 0,2 0 291,8 23 0,1-1-757,-10-25 0,0 0 291,5 7 1,-1 0-1645,-5 26 1554,5-22-636,-9 13 1397,-8-35 984,-18-2 1729,-7-16-1000,-6-20 1,-1-6-68,-13-2-596,10-14 0,3-3-400,1-2 39,14 3 0,1 0-985,-6-7-100,12-11-1251,0 22 339,10 5 1064,0 5-152,22-1 1848,10 12 806,29 2 563,-5 11-1681,-16 10 1,0 1 627,12-4-699,-18 12 0,-1 1-128,13-13 707,-1 36-2507,-3-23 333,-14 3 0,-1 2-803,11 2 2259,16 7-767,-31-21 1211,4 5-1046,-40-14 266,-4-9 165,-30 4 297,2-9-45,-8 13 330,15 18 359,9 2-307,20 18-1361,26-18-1541,11 11 1053,10-20 520,0-3 0,1 0 341,2-1-118,-3-14 1,0-3-82,-8 5 10,4-42 742,-15 25 776,-11-25-1221,-1 16-964,-7 0-786,0-1-2098,-21-10-364,-4 12 3502,-20-10 1,20 22 0,6-1 0</inkml:trace>
  <inkml:trace contextRef="#ctx0" brushRef="#br0" timeOffset="68250">14310 12630 23729,'9'-11'-604,"1"8"2378,0-8-2224,4 11 522,-5 0-84,9 15-1546,-7 6-321,7 20-357,-7-7 327,4 14-727,-8-19 781,2 19 244,-5-26-237,0 8 1174,-2-24 686,-1-1-185,2-5 2256,6-24-842,-2-9-305,8-14-426,-6 12 1,2 0 399,7-11-145,-2 6 1,0 0 520,2-4-438,-4 12 1,1 3-1563,-1 2 1149,6 0 324,-8 20 675,1 4 137,1 3-712,8 20-1421,-3 11-129,-2-3 1,2 3-1426,7 21 879,-8-23 0,1-2-1058,14 13-916,5-1-142,4-4 3118,7-6 0,6-6 0,4-3 0</inkml:trace>
  <inkml:trace contextRef="#ctx0" brushRef="#br0" timeOffset="68699">15665 12479 24718,'-44'-12'-1966,"0"6"1752,12 1 341,-17 5 319,15 14 959,-17 6-484,23 21-1394,6-8 105,13 4-214,9-12-801,21 12-440,12-11 1151,-3-5 0,2-4-1080,22-4 651,2 5 1006,-19-17 407,-2 3 542,7-4 743,-22-21 761,15-16-773,-32-4-1446,9-20-814,-12 28-128,-20-18-1620,16 24 726,-35-3 404,34 13-808,-27 9 1835,28 17 888,-9 24-242,13 11-380,24 15 90,-17-5-241,16-23 1,2 1-256,-15 1 1,-1 2 267,11 1 1,0 0-717,-4 2 1,-2 0 163,0-1 1,1 3 0,6 13 0,-1 1 339,-5-14 1,0 1 364,7 22 1,-2-2-6,-1 3-65,-10-27 1,-1 0 479,-4 14-7,-4-17 200,-20 6 445,-15-23-1143,1-8 0,-3-3 150,-29-1 384,26-4 1,1-1-1,-24 0 1,-3 0 0</inkml:trace>
  <inkml:trace contextRef="#ctx0" brushRef="#br0" timeOffset="69151">17040 11474 26068,'-28'-38'-6251,"0"1"4347,-4-4 831,9 15 837,-13 0 711,16 37 2105,-21 29-1393,14 17-1443,9-18 1,-1 5 0,2-1 723,1 4 0,1 4-206,-1 10 0,0 8 1,3-5-45,4-1 0,3-1-91,-1-9 0,1 4 0,6-2-645,8-2 1,5-1 0,1-2-1099,1 5 1,5 0 248,10 2 0,8 2 0,0-7-33,0-8 0,4-4 1386,-5-10 0,5 1 0,2-1 0,-4-4 1,14 3-1,0-5 0,-4-4 0,0 0 1,-1 0-1</inkml:trace>
  <inkml:trace contextRef="#ctx0" brushRef="#br0" timeOffset="69869">18083 11870 23459,'-16'-29'-8002,"2"0"5468,7-5 1650,3 8 485,32-12 2205,-21 16-1307,53-4 1622,-32 12-1685,27 2 2160,-11 2-99,-3 6-288,-2 0-131,-2 4-1730,0 19-276,-11 6-2228,-7 11-474,-12 2 277,-36 9 1408,22-10 473,-19-11 1,-4-3 456,7 9-351,-21-1 1492,11-6 523,-2 3 618,18-11-411,-1 6-1706,18-12-1017,0 3-869,0-3 506,17 3-375,-12 2-649,29 13 758,-14-4-98,2 23-361,5-17 1862,-24 26-2,8-22-424,-31 12 919,15-15 211,-37 0-62,37-2-123,-42 9 1,20-12 0,-24 7-1</inkml:trace>
  <inkml:trace contextRef="#ctx0" brushRef="#br0" timeOffset="70053">18907 12368 23279,'9'14'-7630,"-1"-11"7951,-5 29-2051,-2-18 682,-1 17 630,0-5 120,-20 3 1279,-7 15-1781,2-9 1109,-8-6 1,2 0-1,9 4 1,-5-11-1,-1-1 1</inkml:trace>
  <inkml:trace contextRef="#ctx0" brushRef="#br0" timeOffset="70417">19790 11572 25888,'4'-22'-5328,"-2"9"3761,-1 0 270,-1 31 435,-14 14 1407,10 34-1125,-10-5 564,7-3 0,1-1-1402,3 4 1371,-7-5 0,1-2 108,7-10-4,-4 7 286,6-26-890,0-4 443,17-1-688,7-11 784,11 0 165,3-9-696,10 0 1071,-8-16 171,11 12-170,-14-12 0,-3 5 0,0-2 0</inkml:trace>
  <inkml:trace contextRef="#ctx0" brushRef="#br0" timeOffset="70600">20015 11927 24089,'-16'-13'-4648,"13"2"1245,-22 3 5225,18 3-1886,-3 27 495,4 13-843,6 18-703,8-12 1,1 2-2416,-4 18 3456,9-5 0,0 3 0,-12-23 0,-1-1 1,4 13-1,1-1 0</inkml:trace>
  <inkml:trace contextRef="#ctx0" brushRef="#br0" timeOffset="70983">20667 11006 24808,'21'-4'1986,"23"2"-1943,-21 1-152,26 1-5,-6 18-874,4-14 683,-21 17 0,0 4-936,27 1 634,-16 12 1,-2 5-377,-9-13 0,-2 3 308,0 7 1,0 5-1,-4-1-506,-4-1 0,-4 3 557,-2 8 0,-2 6 0,-2-4 109,0-1 0,-5-1 301,-7-7 0,-5 2 0,-2 1 308,-3 0 0,-2 0 0,-3-3-167,-13 9 1,-5-1-369,10-11 1,-3 3 0,0 0-1,1-5 256,-12 9 0,0-2 473,5-8 0,-3 1 0,2-3 1,-6 2-1,1-4 0,-2 0 1,1 0-1</inkml:trace>
  <inkml:trace contextRef="#ctx0" brushRef="#br0" timeOffset="71716">22408 11617 26158,'-16'-30'-6882,"12"-1"5098,-27 2 1945,27-1-753,-25 2 605,26 1-544,-22 4 585,18 3-3286,-11 1 3143,10 6-6482,-1 1 6577,24 27 0,-13-13 1,15 16-1</inkml:trace>
  <inkml:trace contextRef="#ctx0" brushRef="#br0" timeOffset="71917">22573 12165 25168,'0'23'-4137,"0"-3"2728,0-5 885,0-7 245,0-1 123,0-4-148,0 0 76,0 1-1458,0 0 1686,0 2 90,0 3-270,0 6 0,0 5-90,-20 8 1040,15 6-1116,-46 8 2,22-5 0,-3 1 114,-5-6 1,-5 0 437,-4 4 0,-5 4 0,3-3 0,-3-2 0,0-2 0,5-3 0,-1-1 0,0 1 0</inkml:trace>
  <inkml:trace contextRef="#ctx0" brushRef="#br0" timeOffset="74095">24625 11790 22830,'0'-4'-6296,"0"-1"4167,0 2 1065,23 0 3359,-17 1-327,43 0-1152,-27 1-587,24 0-1192,-10 1 1362,1 0 0,0 0 0,-1 0 0</inkml:trace>
  <inkml:trace contextRef="#ctx0" brushRef="#br0" timeOffset="74284">24603 12047 22650,'20'0'989,"-18"-13"-4200,47 9 3931,-26-9-760,25 2-667,-6 8 756,3-7 1,4 10-1,0 0 1</inkml:trace>
  <inkml:trace contextRef="#ctx0" brushRef="#br0" timeOffset="74601">24950 11211 23549,'-39'-26'-3223,"2"4"2234,-4-1 932,14 9 449,1 1-485,47 8 1583,1 18-1501,32 2 1,8 3-320,-25-1 1,1 2 449,14 2 1,6 2 0,-5-2 75,-7-1 0,-1 1-173,2 4 0,4 2 1,-5-1-25,-6-1 1,-3 1-113,-1 3 1,0 4 0,-5-1-933,-7-4 0,-7 3 602,-6 13 1,-5 7 0,-6-4-12,-6-6 1,-7 0 182,-10 12 1,-9 7-1,0-7-447,-4-7 0,-5-3 805,5-6 0,-7 4 1,0 0-1,3-4 1,4-5-1,1-2 1,-2 1-1,-12 10 1,0-1-1,0 1 1</inkml:trace>
  <inkml:trace contextRef="#ctx0" brushRef="#br0" timeOffset="75900">7763 10152 24089,'18'40'-8831,"-13"-7"6891,26 1 1576,-14 11-1119,1-9 1081,-3-4 1,-3 0-212,-8 5 632,8-3 0,-1-1-1742,-8-4 3570,11 16-2188,-13-34 504,3-1-149,-4-26 592,-20 13 1334,15-59-1586,-29 29-290,30-1 1,4-5-343,-8-4 1,1 0 70,6 9 0,2-1-873,-3-26 1,4 1 930,5 25 1,3 2 269,1-19 1,2 4 0,8 3 0,-1-7 0</inkml:trace>
  <inkml:trace contextRef="#ctx0" brushRef="#br0" timeOffset="76203">8445 10521 25348,'3'3'-4590,"1"-1"4439,10-2 1612,-1-20-1331,19-10 691,-9-12-793,-1 12 1,1 0 117,3-9-579,7-13 1358,-11 2-813,-9 13-1059,-2-21 152,-8 27-644,-23-11-350,15 23-61,-32-2 1275,32 15-692,-32 2 1761,15 4 487,-3 19 413,-7-14 302,18 51-625,-3-31-1154,9 11 1,6 3-1437,20 4-4,-13 11-1377,42-17 2618,-20-4 1,30-5 0,-9-2 0</inkml:trace>
  <inkml:trace contextRef="#ctx0" brushRef="#br0" timeOffset="76457">9115 9739 24898,'-19'-31'-7363,"-6"4"5913,22 6 492,-16 5 919,17 26 285,12 34-996,10 7 318,-1-1 0,1 1-1957,0 12 2251,-1-21 1,-3 0-687,-11 20 509,11-32 1,1 0-1218,-13 29 300,9-20 1,0-1 182,-4 19 408,-2-15 0,-1-2 777,0 0 1,-6 6 0,0-21-1</inkml:trace>
  <inkml:trace contextRef="#ctx0" brushRef="#br0" timeOffset="76916">8963 10391 24089,'-20'-33'-7863,"8"-1"4609,-5-2 1739,15-1 1264,-7 0-313,9-1 686,23 4 1114,-17-1-1588,30 14 0,6 3 2842,-6-8-1473,17 9 0,4 4 1434,4 5-1511,-21 3 0,1 4-46,-1 10 1,-2 1 202,19-6-1196,-13 21 0,-1 4-724,2-6-111,-13 8 0,-2 3-1218,1-2 1082,-11-3 0,-1 1-1170,-4-2 432,4 16 100,-15-30 1042,2 4-59,-3-13-309,0 0 878,0-5 1509,9 0 631,-3 0 91,19-16 617,-12-3-649,16-22-81,-15 9 58,8-22-438,-15 18-1559,0-14-620,-8-1-637,-1 15-718,-1-17 528,0 31 118,0-4 451,0 38 18,0 8 307,0 18 161,17 18-406,8-16-279,10 14-297,-1-16 123,-8-1-190,1-3-667,15 7 2192,-7-14 0,12 1 0,-12-15 0</inkml:trace>
  <inkml:trace contextRef="#ctx0" brushRef="#br0" timeOffset="77217">10455 9956 24449,'-24'-12'-3378,"-8"2"3849,29 3-3930,-10 19 5015,13 9-2523,22 23-625,4-2 1183,-2-12 0,2 0-1177,10 9 825,-1 9-520,-14-18 1644,-2-2-2148,-8-4 2309,6 0 741,-7-9-1384,5-3 524,-6-9 481,-5-24-263,-4-11-398,0-14-169,0-5-318,0 18 0,0-1-585,0-18-119,0 8 0,0 1-439,0-4 1316,0-18 1,22 38-1,5-3 1</inkml:trace>
  <inkml:trace contextRef="#ctx0" brushRef="#br0" timeOffset="77583">11153 10009 26068,'0'-30'-5127,"0"25"2909,0 18 1154,0 20 425,0 7 214,16 9-565,-12-11 329,11-8 0,1-1-1811,-12 0 1767,24 8-38,-18-25 753,8-2 457,-11-27 338,4-15 492,-7-10-757,2 5 0,1 0 622,1-12-604,0 6 0,0 1 18,2-3 115,3-9-783,0 26 130,-3 8 323,10 9 1433,-5 22-2209,5-7 30,-2 42-2162,2-18 1080,4 27 1215,1-4 0,5 1 0,2 4 0</inkml:trace>
  <inkml:trace contextRef="#ctx0" brushRef="#br0" timeOffset="78050">13677 9665 26068,'-11'-32'-3991,"1"0"1,-6-15 2470,4 12 0,0 2-62,-2 0 674,-5-1 432,4 18 750,-1 5 384,-1 5-1355,0 3 2587,2 3 269,1 0 110,0 23-558,7 7-789,1 14-625,6 2-748,28 13-1049,11-10 785,-12-17 0,3 1 9,10 1 0,0-2 1,-16-7 0,1 0 215,16 14 1,-1-1 169,1 1 222,-12-11 1,-4-2 141,-7-3 343,-2 1-569,-16-11 167,0-4-171,-47-1 1579,16-4-1760,-16-3 1,-4 0 370,-2 0 214,4-8 1,1-1 0,-8 4 0,20-4 0,1 0 0</inkml:trace>
  <inkml:trace contextRef="#ctx0" brushRef="#br0" timeOffset="78283">13500 9225 24898,'13'-8'3612,"-3"0"-3031,-10 22-4125,0 9 1364,0 13 637,15 8-139,-11-2 914,11 7-1400,2 9-492,-12 5 1562,10-12 0,2 2 818,-7-13 0,0 3-88,2 5 0,2 5 1,-1-4-297,3-5 1,1 1-168,-2 2 1,0 5 0,-1-5-143,-1-7 1,0-1 948,4 10 1,0-2-1,5 10 1,-1-4 0</inkml:trace>
  <inkml:trace contextRef="#ctx0" brushRef="#br0" timeOffset="78623">14348 9571 25438,'21'-9'3108,"9"4"-3061,-7 1 104,19 21-1861,-16-13 1235,7 32-1405,-12-18 669,-3 17-919,-5-1-838,-2 16 627,-7-8 748,0-4 1,-5-1-483,-19 6 106,15 14 83,-33-22 2216,33-6 0,-35-2 0,13-4 0</inkml:trace>
  <inkml:trace contextRef="#ctx0" brushRef="#br0" timeOffset="78833">14673 9514 24359,'-19'14'1918,"3"7"-3198,5 7-330,8 6-312,-8-3 1329,11 5-1324,0 3-2490,21 23 4023,9-15 0,-9-15 0,2-2 1,24 11-1</inkml:trace>
  <inkml:trace contextRef="#ctx0" brushRef="#br0" timeOffset="79183">15778 9222 26517,'0'-16'-6385,"0"2"4346,0 5 1245,0 4 245,8 28-748,2 11 425,4 17 269,1 3-1507,-4-7 1210,3 4-517,-1 4-316,2 2 227,-5-18 1,-1 0 289,3 21 1264,-5-22 1,-1-1 0,-1 9 0,-2-1 0</inkml:trace>
  <inkml:trace contextRef="#ctx0" brushRef="#br0" timeOffset="79321">15692 9715 25708,'-11'-39'-8533,"2"0"5947,9-11 2083,21 13 1278,13-15-410,13 29-73,0 9 0,2 3 0,8 4 0,-11 4 0,-1 0 0</inkml:trace>
  <inkml:trace contextRef="#ctx0" brushRef="#br0" timeOffset="79721">16537 9474 25888,'-21'-16'-5029,"16"-6"1350,-27 15 5052,29 11-713,11 13-2553,13 27 652,22 5 814,-11-8-1340,-9-4 920,4-14 1557,-14-5-2205,13-2 1038,-5-2 1549,-5-7 225,-4-15 694,-7-9-1269,-5-18-235,-17 17-814,12-15 357,-13 17-402,8-11-783,7 8 34,-7 6 711,3 7 0,19 2 0,-2 4 0</inkml:trace>
  <inkml:trace contextRef="#ctx0" brushRef="#br0" timeOffset="80199">16912 8877 25618,'-23'-15'-3749,"17"-1"-651,-34 2 5464,21-4-1793,-2 6 921,-22-1 355,25 9-30,-25 1-656,4 3 1256,9 20 1546,-18 7-1632,24 13-154,-5 20-1062,20-19-603,16 7 0,4 0-906,-5 2 671,30-2 0,7-2-666,-7-5 908,15-10 1,4-1-846,0 3 1521,-20-13 0,0-1-245,9 4 1026,-6-1 235,-6-2 456,-7 4-1171,-3-6-224,-11 9-1308,-3-13 422,-30 11 1683,16-10-249,-24-1 0,-6-2 791,8 3-857,-4-5 1,-3-1-1530,-22 4 1503,14-5 1,-11 1-1,20-7 1</inkml:trace>
  <inkml:trace contextRef="#ctx0" brushRef="#br0" timeOffset="80483">16758 8534 26607,'0'-17'-6565,"0"3"4526,0 5 1065,0 23 426,0 20 122,0 12 290,-1 12 0,2 3-32,8-24 0,0 1-454,-3 13 0,-1 7 1,1-6 459,4-7 0,1-1 31,-1 6 0,-1 4 0,1-4-72,1-4 0,0 0-64,0 5 0,1 4 0,1-5-288,2-7 0,1 1-913,-3 9 1,0 6-1,-2-7 1435,-2-13 0,-1-2 1,4 19-1,-1-3 1,-5-6-1</inkml:trace>
  <inkml:trace contextRef="#ctx0" brushRef="#br0" timeOffset="80973">17470 9269 26787,'8'-11'-1966,"-1"1"1773,-4 4-929,-1 21-1190,-2 6 1101,18 24-399,-14-10 729,27 4-791,-12-3-154,7-10 520,15 12 448,-14-21 1530,18-2 128,-17-10 1095,7-5-142,1-17 619,-12 13 75,13-46-1183,-19 28-696,-5-10 1,-3-2-201,-1-1-673,-2-10-744,-7 9-508,0 11-739,0-1 458,0 14 500,0 30 327,0-1 533,0 27-16,0-5 203,11-4 1,1 2-454,-6 25 540,13-6 0,4 0-112,-9-21 1,-1 0 22,-1 9 0,1-1-7,8-14 1,-2-1-4,-14 24 136,26-6 138,-28-6 571,18-5-532,-18-6 574,5 1-520,-8-13 175,0 2-2635,-25-13 2891,-12-1-4,-15-4 1,-9-1 0,11 0 0</inkml:trace>
  <inkml:trace contextRef="#ctx0" brushRef="#br0" timeOffset="81553">19257 8707 26517,'3'-8'-3579,"-2"0"1352,1 23-22,-2 13 1414,0 13 345,8-5 0,1 2-705,-4 14 540,11-16 1,0 3-1578,-14 3 0,0 0 1065,11-10 0,1 1 1079,-12 22 0,-1-1 0,10 6 1,-11-22-1,0 0 0</inkml:trace>
  <inkml:trace contextRef="#ctx0" brushRef="#br0" timeOffset="81689">18998 9323 25078,'-11'-45'-8243,"4"11"7715,24 6 1,7 0 1838,11-3-937,2 10 1,4 3-108,-9 6 1,-1 1-124,4 0 0,1 1 1,2 2-1,2 0 1,0 1-1,1 0 0</inkml:trace>
  <inkml:trace contextRef="#ctx0" brushRef="#br0" timeOffset="82151">20017 8779 25168,'0'-21'-5666,"0"-8"3718,0 8 973,21-14 2176,-15 17-538,21 1 1,6 3 1120,-6-1-1076,13 3 0,4 2-300,8 4 459,3 0 0,1 6 649,1 22-980,-6-9 0,-4 4-626,-12 27-1440,5 1-774,-24-7-617,-8 3 551,-3 25 415,-23-13 1354,17-19 1,-3 0 540,-24 0 0,-4-2 782,6 14-6,-10-11 0,0-2 950,14-1 202,-21 2 259,39-18-1505,-13-4 807,17-3-2742,0-4-772,0-1-811,20-1 1945,9-2 467,12-1 550,15-18 0,-22 14 0,11-13 0</inkml:trace>
  <inkml:trace contextRef="#ctx0" brushRef="#br0" timeOffset="82405">20328 8600 25168,'-11'-17'-6924,"1"3"4661,3 5 2342,1 4-163,3 26 138,23 11-780,-15 17 492,28 6-1773,-30-5 2005,9-8 1,2 2-102,-6-10 1,0 3-298,6 26 1,1 2-257,-4-25 0,1 0-302,-2 4 1,0 3 0,0-4 219,0-3 0,1-2-331,3 11 1,1-2 987,7 14 1,2-5 0,1-3 0</inkml:trace>
  <inkml:trace contextRef="#ctx0" brushRef="#br0" timeOffset="82904">21247 8758 22830,'25'-27'719,"9"-9"-387,16 8 993,-1-5-797,-10 13 9,0 4 186,14 5-575,-14 5 217,16 20-732,-29-10 255,0 40-2359,-18 2 224,-5 14 1255,-13-25 1,-1 0-625,5 17 896,-16-25 0,-4 0 472,9 8 0,0 0-118,-16 17 335,6-22 1,6-1 1890,15 4-1235,-14-6 518,20-4-1771,0-3-478,0-4-899,0-4-814,17 0 708,14-7 2165,11-1 0,7-4 0,-10 0 0</inkml:trace>
  <inkml:trace contextRef="#ctx0" brushRef="#br0" timeOffset="83150">21152 9014 24808,'-11'-12'-5300,"5"1"2406,3 0 1196,35-4 4864,-5 3-2090,15 2 1,5 2-170,19-1-1362,-24 5 0,6 2 0,-3 0-179,-2 0 1,2 1 822,6 0 1,6 0 0,-5 2 0,-7 6 0,0 1 0,14 1-1,0 0 1</inkml:trace>
  <inkml:trace contextRef="#ctx0" brushRef="#br0" timeOffset="83494">22560 8575 25618,'0'-12'-3193,"0"3"0</inkml:trace>
  <inkml:trace contextRef="#ctx0" brushRef="#br0" timeOffset="83721">22720 9205 25978,'0'6'-5216,"0"0"3267,0-3 885,0 1 425,0 0 303,0 6 32,0 1-14,0 16-1278,0-4 1326,0 9-1529,-24 11 889,18-8 1174,-28-3 1,-6-1 0,4 8 0,-4-15 0,0 1 0</inkml:trace>
  <inkml:trace contextRef="#ctx0" brushRef="#br0" timeOffset="97465">27357 10834 23729,'0'-38'-5036,"0"0"3177,0 1 1065,0-2 335,0 2 123,0 2 212,0 2 76,0 5-1638,-15 2 1315,11 1-16,-23 6 846,15 0-929,-12 6 1082,3 2 63,-3 5 441,-1 2 178,-1 4 716,0 0-206,-1 17-136,0-13-577,5 29 1,2 6-773,-3-8-125,5 6 0,3 2-623,9 2-578,3 1-278,3 22-311,19-14 305,-7-5 0,4-1 126,2-16 0,3-1 531,7 20 1,0 0-94,-9-18 0,0-1 269,6 9 1,0 0-250,11 15 256,-2 0 100,-2-2 497,-14-16 0,-1 1-198,5 14-130,-11-10 1,-3 0 71,-3 1 269,-5 10 169,-26-8 1042,20-11-556,-26-7 0,-5-3 1649,11 3-1231,-11-8 1,-1-3 1791,4-3-517,-21-19-986,38-9-1812,3-14 1,4-5-1489,10-24 1322,12 17 1,5-5 0,0 1-613,-2-3 0,4-2 275,3 5 1,7-6-1,0 0 1,-2 4-146,-3 4 0,-2 3 0,2-2 832,0 1 1,2-3-1,-1 1 1,0 2-1,1-1 1,-1 3-1,0 0 1,1-2-1,0 1 1,-1 0-1</inkml:trace>
  <inkml:trace contextRef="#ctx0" brushRef="#br0" timeOffset="98751">9948 14894 23999,'0'-20'-6026,"0"3"4257,0 3 975,-16 6 1829,12 2-1926,-12 30 1951,16-3-1166,-5 14 0,0 3-1230,3 15 1357,-3 3 1,0 2 30,5-22 0,0 3-24,0 15 0,0 8 1,0-7-490,0-9 0,0-1-306,0 10 0,0 7 0,0-8-322,0-14 1,0-2 1061,0 23 1,0-1 0,0 2 0,0-24 0,0 0 0</inkml:trace>
  <inkml:trace contextRef="#ctx0" brushRef="#br0" timeOffset="98903">9622 15611 23639,'-13'-59'-7321,"3"2"6300,7 21 1,1 1 203,0-16 747,9 15 0,6 2 677,16 0 98,0 13 0,2 3 370,22 4-1814,9 3 1040,-26 8 1,0 4-1,21 17 1,-18-7-1,-1 0 1</inkml:trace>
  <inkml:trace contextRef="#ctx0" brushRef="#br0" timeOffset="99071">10380 15543 22650,'0'4'-6026,"0"2"3897,0-1 1065,0 6 516,0-2 32,14 12-161,-10-3 465,32 33 1,-31-19 0,18 20-1</inkml:trace>
  <inkml:trace contextRef="#ctx0" brushRef="#br0" timeOffset="99217">10227 14971 22020,'-5'-17'-2241,"1"3"1,4 7 0,0 4 0</inkml:trace>
  <inkml:trace contextRef="#ctx0" brushRef="#br0" timeOffset="99616">10750 15471 22650,'0'16'-5846,"0"1"3807,0 21 975,0-11 515,0 29 34,0-26 301,11 24-410,-8-22-1145,18 18 1060,-19-25-202,19 7 265,-15-22 121,17-19 2916,-10-10-1136,11-42 233,-9 14-788,-2 3 1,0-2 805,0-9-952,-1 6 1,1 2 431,-1 8 108,10-8-2434,-9 39 2181,12 26-1187,-8-14 940,7 42-1733,-6-23 596,2 27-802,0-11 830,-5-9 1,1 0-1506,8 15-434,-3-10 1,3 0 2351,5 1 0,10 4 1,-9-19-1</inkml:trace>
  <inkml:trace contextRef="#ctx0" brushRef="#br0" timeOffset="99983">11470 14946 23189,'0'-31'-6295,"-10"5"3485,7 11 1917,-7 25 3360,28 9-2875,-13 25 51,11-8 0,4 2-25,-7-5 0,0 1-756,9 28 1,1 1 773,-4-23 1,-2 0 404,-2 1 1,-1 4 0,-1-4-204,-3-6 0,0 0-871,10 25 1,-1-3 449,-3-6 653,-2-13 0,-2-4-62,-3-14 137,0-5-47,-5-12 871,-1-18-8,2 11 1219,-1-41-1449,3 18 491,-1-29-399,4 5 176,0-6-491,0 16 1,0-1-225,5-21-229,-1 17 0,0 3-999,3 1 1479,6 2-5,-7 29 1138,3 6-8,2 5-543,14 37-1465,-7-11-1043,-1 14 1,0 4-1455,7 10 2695,-9-16 1,-1-1-1,-5-8 1,1-1-1,0 0 1,1 0 0</inkml:trace>
  <inkml:trace contextRef="#ctx0" brushRef="#br0" timeOffset="100734">13100 14509 24539,'-13'-24'-8240,"10"1"6679,-17 10 2198,18 30-711,-1 16 0,-1 5 1,3-3 0,2 3-87,3 9 1,2 4-1,-2-3-6,-3-3 0,2 0-446,4 8 0,3 6 0,-1-5 385,-2-1 0,-1-2-142,-2-6 0,1 2 1,0-4-693,7 4 1,-1-3 320,-10-1 1,0-2 37,10-2 1,-1-2 688,-8 29 1,7-12-1,-9-5 1</inkml:trace>
  <inkml:trace contextRef="#ctx0" brushRef="#br0" timeOffset="100883">12905 15380 23279,'-20'-55'-8614,"7"1"6519,1 0 882,11 3 1127,-5 2-274,6 3 405,28 5 1158,9-6-1767,16 17 1209,-13 11 0,0 4 1113,15 4-1321,-17 7 0,1 1 1,20 3-1,1 0 1</inkml:trace>
  <inkml:trace contextRef="#ctx0" brushRef="#br0" timeOffset="101167">13775 15057 23819,'-46'0'270,"-1"0"-270,6 0 0,1 0 0,19 21-20,-4-16 575,23 37-2094,-8-23 951,10 20-1008,0-7 180,17 15-858,-12-12 623,30 10-6,-30-19-507,37-3 3122,-23-5-1349,19-4 1506,-13-5-88,-1-5 989,3-2-316,-13-20-289,8-14 123,-20-9-1816,1 6 0,1-1 305,-4-12-817,-8 16 0,-4-2-1349,1 1 1,-2 2-1370,-11-14 3021,-12-10 0,31 27 0,-13 4 1</inkml:trace>
  <inkml:trace contextRef="#ctx0" brushRef="#br0" timeOffset="101555">14093 14960 22740,'7'0'1529,"-1"18"-7256,2 5 2727,0 9 1511,4 2 260,-1-7 151,0 5 439,-1 2-1529,6 19 84,-6-14 2162,8 26 86,-11-30-135,3 6 276,-4-20 59,-1-3-371,-1-7-546,-1-4 363,0-5 560,4-20 832,-1-17-841,2 1 1,1-3 124,-2 2 1,-1 0-30,2-5 1,1-2 103,0-2 0,-1 0 105,-1 10 0,0 1-87,3-16 0,-1 3-223,2 2-670,4-2 741,-6 33 388,13 32-1065,-9 3-184,2 11 1,-1 3-776,4 13 663,-1-4 0,1 2-1477,6 11 439,0-11 0,3-1 1433,8 2 1,-11-19 0,2-3 0,14 5 0</inkml:trace>
  <inkml:trace contextRef="#ctx0" brushRef="#br0" timeOffset="101983">15038 14953 22920,'-27'-16'-4227,"-13"6"4504,22 5-369,-5 26 837,10 6-1039,13 11-1005,0 1 415,26-12-805,-20 3 790,47-4 437,-15 9-324,12-14 81,-1 4 741,-6-18 1443,-13-3 553,11-18 674,-21-11-597,-5-8-1572,-8-6 15,-7 6-999,0-16-126,0 13-726,0-21-104,-16 31-1274,13-3 1093,-13 40 2662,16 5-1507,16 28 0,7 7 61,-12-19 0,1 2 160,11 13 1,4 6 0,-2-4-79,-5-7 1,0-1-16,6 14 1,0-2 231,-6-15 1,-1-3-61,-1 0 0,0-1-1051,0-2 0,-1-1 1198,0-1 1,-2-1 201,12 23-154,-6-6-102,-5 4 55,-8-18-212,-4 8-459,-32-23 459,-7 1 969,-16-13-223,-1-1 0,14-4 0,-2 0 1</inkml:trace>
  <inkml:trace contextRef="#ctx0" brushRef="#br0" timeOffset="102301">17172 14412 23729,'-43'-27'-3908,"-2"1"3798,12 13 1,-2 2 606,-17-2 21,9 4 1,0 7 226,-4 20 83,11-1 0,3 4-34,0 30-1116,14 9 0,4 5 275,7-26 0,5 1-201,4 13 0,5 7 1,4-6-587,10-9 1,5-2-365,1 5 1,4 4 0,2-6-328,9-4 1,2-3 156,-11-5 0,2 1 1,-2-4 1153,7 0 1,-1-5 0,2-1 0,1-1-1,0-3 1,1 0 0</inkml:trace>
  <inkml:trace contextRef="#ctx0" brushRef="#br0" timeOffset="103250">18067 14368 24449,'0'-10'-5396,"0"1"3267,0 2 975,0 2 605,0 23 124,0 5 210,0 31-103,0-9-572,7-8 0,2 1 451,-5 10 177,22-5 1,4 0-27,-7 6 127,13-9 1,1-2 199,-5 2-20,-6-9 1,-1-2-103,0-6 391,-5 8-393,-33-41-95,-15-6 223,0-17-612,-20 0 233,27 2-643,-23-2 670,12-4 228,1-2 0,-1-5 0,0-2 0</inkml:trace>
  <inkml:trace contextRef="#ctx0" brushRef="#br0" timeOffset="103349">17938 14305 22380,'0'-22'-5576,"25"3"8118,-19 4-3238,47 4 2242,-26 5-1129,8 4 0,4 1-142,14 0-338,-6 8 1,0 4-1,13 16 1,-21-4-1,0 0 1</inkml:trace>
  <inkml:trace contextRef="#ctx0" brushRef="#br0" timeOffset="103583">18982 14764 23279,'0'8'-5576,"0"-1"3628,0 1 1063,0 2 337,0 3 122,0 2 122,20 5 263,-15 14-2019,31-3 2366,-32 31-434,12-19-585,-16 17 713,0-13-1259,0 3 0,0 0 1352,-20-1 0,14-2 1,-14-3-1</inkml:trace>
  <inkml:trace contextRef="#ctx0" brushRef="#br0" timeOffset="104869">20323 14124 22470,'6'-15'-2556,"0"2"2011,-2 1-124,0-1-9,-2 1-11,-2 1-209,0 1 225,0 3-834,-18-2 1422,-3 4 470,-22 0 245,10 5 396,-3 0 216,11 15 784,1-12-131,1 25-552,-2-7-357,13 6-1230,-6 20-435,17-16-810,-3 28 129,24-21-1166,-14 12 429,32 3 508,-11-12 570,-5-6 0,2 1-126,15 7 711,-16-9 0,-2 1-69,2 5-101,-4 9 381,-4-19-67,-13-3 403,5 6-185,-7-15 387,-17 3 1417,-6-19 721,-19-17-1088,4-9-120,14-12-1080,8-2-574,16 2 750,0-4-521,0-5-836,19 10 0,5-1-659,7-20 1772,15 11 0,4 1 0,-20 19 0,-1 1 0,12-6 0,-1 0 0</inkml:trace>
  <inkml:trace contextRef="#ctx0" brushRef="#br0" timeOffset="105167">20833 14714 22110,'0'13'-6206,"0"5"4168,0 3 1063,0 7 337,0 6 212,0 25 122,14-9 35,-13-6 0,1 2-2654,11 11 2900,-12-20 1,-2 0 0,1 14 0,0 0-1</inkml:trace>
  <inkml:trace contextRef="#ctx0" brushRef="#br0" timeOffset="107033">22182 13711 21750,'-23'17'1023,"-12"-13"-781,17 33-1873,-18-20 2690,3 20-1259,-3-6 362,-2 0-183,-1 2 131,2-1-134,1-2-120,6-1 869,4-4-547,-1 6 311,12-11-365,2 4-742,10-13-319,3-1-756,23-3 1029,-18-1-960,49-3 1549,-27 0 135,12-3 0,4 0 191,12 0-246,-7-7 0,2-1 938,6 5-263,-20-4 1,0 0-585,20-5 1719,-15 10-2467,9-10 798,-28 12 0,-4-6 0,-12-2 1</inkml:trace>
  <inkml:trace contextRef="#ctx0" brushRef="#br0" timeOffset="107183">22267 14010 22290,'-23'-7'-2124,"-10"-2"1554,29 5-1475,-20-1 3007,16 3-571,-3 25-682,5 28-375,26 6-284,-18-8 0,1-1-1158,31 8 388,-31-17 0,-3 0 1629,13 18 0,-2 0 1,2 0-1</inkml:trace>
  <inkml:trace contextRef="#ctx0" brushRef="#br0" timeOffset="107533">22550 13440 23459,'24'-26'587,"-3"4"-432,38 4 1357,-20 9-837,12 3-476,-14 24-1260,-1-13 891,-2 45-753,-12-23 1,-1 1 0,-6 6 1,-1 4-62,4 20 1,-3 0-320,-8-19 1,-3 1 557,1 6 1,-1 5 0,-5-4-87,-11-2 0,0-1 575,11 15 1,-5 0-8,-15-18 0,-8-2 0,5-1 213,7 6 1,0 1-634,-13 3 1,-7 4 0,3-5 940,6-4 0,1-3 0,-9 12 0,1-1 0,10-18 0,1 0 0</inkml:trace>
  <inkml:trace contextRef="#ctx0" brushRef="#br0" timeOffset="108016">23773 14115 25978,'58'-21'2461,"-10"-7"-3229,3 25-734,-10-9-1446,18 12 2830,-13 0 1,9 0-1,-19 0 1</inkml:trace>
  <inkml:trace contextRef="#ctx0" brushRef="#br0" timeOffset="108184">23973 14349 25438,'7'-13'-1611,"14"9"3098,22-26-1537,9 26-981,-7-27 179,3 28-413,2-19 1328,0 20 0,-1-7 0,0 9 0</inkml:trace>
  <inkml:trace contextRef="#ctx0" brushRef="#br0" timeOffset="108449">24092 13826 23099,'-18'-29'-6047,"3"-8"2841,8 11 2520,21-12 1919,-9 21-600,57-2 1600,-33 14-1585,5 2 1,2 3-673,29 17 1600,-14 14-930,-11-2 1,-2 3-373,-16-3 0,-3 2-881,5 16 0,-4 1 19,-7-17 0,-3 1-744,-3 11 1,-3 1-723,4 20 1292,-18-32 1,-3 1-257,8 33 421,-22-33 1,-4-1 315,16 1 0,0-1 195,-16 0 0,-3 0 398,7-1 0,0 0 0,-1-1 0,-1 0 0,0 0 0,0 0 0</inkml:trace>
  <inkml:trace contextRef="#ctx0" brushRef="#br0" timeOffset="114423">26165 14399 23099,'-10'0'810,"-1"0"-450,2-18-3986,2 13 2657,3-32-290,3 6 436,1-11 185,19-7-167,-15 8-571,31-5 1137,-31-2 817,12 10 0,3 0-46,5-21 19,-5 8 0,0-1-130,-3 22 1,-1 0-25,0-20 0,-3 2-544,-2-6 186,-2 15 0,0 3-896,-4 3 581,3-1-154,-4 22 191,-3 24-557,0 30 92,0 2 239,0 20 77,0-1-23,0-11-258,0-8 0,0 1-1060,0 9 184,0-10 1,0 0 1544,0 5 0,0 14 0,0-23 0</inkml:trace>
  <inkml:trace contextRef="#ctx0" brushRef="#br0" timeOffset="114733">26855 13541 22650,'17'-38'-1759,"0"2"1256,11-8 597,-5 12 205,25-9 440,-15 21 168,28 4-212,-24 10-234,11 5 254,-17 17-783,0-12 318,-2 34-1800,7-1-16,-13 12 210,-5-11 0,-2 0-1456,-2 11 1625,-4-7 0,-3 0-813,-2 8 1194,0 11-778,-5-21 1903,0-3-344,0-2 185,-17 10 226,13-15-1249,-27 18 1618,17-25-349,-3 6 0,-6-16 0,7 0 1</inkml:trace>
  <inkml:trace contextRef="#ctx0" brushRef="#br0" timeOffset="114885">27070 13915 22920,'-6'-27'-6808,"0"-1"4635,5 2 2054,1-13-135,21 10 1762,23-21-178,5 28-501,-8 8 0,-1 2-558,9 7 36,-6 10 1,2 3 0,10-5 0,-18 5-1,0-1 1</inkml:trace>
  <inkml:trace contextRef="#ctx0" brushRef="#br0" timeOffset="115049">28467 14051 25978,'12'-19'-1865,"0"-12"-884,-4 27 3143,-3-26-5075,-2 27 4581,1-21 1,2 21 0,0-8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08:53.23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1325 947 24269,'-10'16'-595,"8"4"-2206,-8-11 4143,35 4-2106,-19 1-1498,43-2 2825,-28 2-904,25 0-267,-10 2 253,4 2 884,-1 3-1536,0 0-460,-1 4 1257,-2 2-3286,10 17 3354,-13-8 1,4 14 0,-14-15-1</inkml:trace>
  <inkml:trace contextRef="#ctx0" brushRef="#br0" timeOffset="242">1782 722 23729,'-17'-3'-1051,"-9"0"1109,-17 3 303,7 23 509,3-18-397,9 44-1304,-10-6 676,9 14-381,6-11 1,1 1-611,0 15-75,6-8 0,0 1-883,4 10 1745,3-23 1,0-2 0,1 11 0,-1-2 0</inkml:trace>
  <inkml:trace contextRef="#ctx0" brushRef="#br0" timeOffset="493">1475 741 23369,'0'-5'-6115,"0"20"3986,0 12 1155,0 35 425,0-6 305,-1-22 0,2 1-1,7 5 1,1 0-377,-5 25-1050,11-9 0,0 0 270,-12 9 1365,7-11 1,0-1 0,-8 3 0,2-20 0,-1-1 0</inkml:trace>
  <inkml:trace contextRef="#ctx0" brushRef="#br0" timeOffset="643">1203 1460 22560,'-1'-24'-6053,"1"1"3763,20-2 4070,-15 2-2324,41-3 2020,-2-12-1436,-15 22 0,2 1-123,3-5 1,0 0 231,22-8 1,3 2 0,1 0 0</inkml:trace>
  <inkml:trace contextRef="#ctx0" brushRef="#br0" timeOffset="1082">1853 438 22740,'-38'-1'200,"-1"1"-139,0 0-14,-19 0 161,14 18 275,5-5 0,0 3 386,-8 26-960,16-18 0,0 3 67,-3 11 0,3 2-70,6-7 0,1 3-72,-2 6 1,-1 6-1,3-3-132,4-2 1,2 2-38,0 14 0,1 8 0,3-7-566,5-13 1,2-1 252,-1 8 1,0 5 0,8-9-338,12-16 1,4-3-100,1 18 1,4-4 383,5-21 0,3-3 332,0 6 1,2-2 244,5-7 0,2-4 522,25 5-73,-21-9 0,0-3 747,20-3 667,1-2 527,0-2-1173,-17-17 1,1-4-6,-11 9 1,0-2-241,4-11 1,4-5 0,-5 1-689,-4 4 1,-2 0 104,12-10 0,-4-1-55,-15 8 0,-3 0-317,-2-2 1,-2-2-167,-2 0 1,-2-3-436,-4-17 1,-3-2-296,0 14 0,-6-3 162,-13-5 1,-8-4 0,0 5-453,2 4 0,-2 3 524,-6 4 1,-4 0-1,-2 2-631,-13-8 0,0 6 509,9 10 1,-1 3 79,-5 2 0,-3 1 0,2 5 927,5 5 1,1 3 0,-12-1 0,-1 3 0,-17 4 0</inkml:trace>
  <inkml:trace contextRef="#ctx0" brushRef="#br0" timeOffset="1876">3263 513 23909,'-30'-8'-2158,"13"54"579,4-9 836,10 22 1,6 4-225,9-25 1,-1-1 322,-9 18 1,2-1 20,17-12 0,0-1 215,-19 1 1,0 0-625,16 0 0,3 1 198,-9 14 0,-2 0 273,2-14 0,0 0 147,4 22 1,-3-2 419,-8-29 0,-1-1-16,3 6 0,0-2 334,0 2-122,-7-7 265,0-9 145,0-7-191,-16-8 2046,12-24-2654,-25-3 176,18-11 0,3-5-172,-9-16 79,5 6 0,-2-9 0,4 3-32,7 6 0,1-2 73,-5-13 1,-1-9 0,2 8-2,4 12 1,4 2-640,1-4 1,3-3-1,2 6 1159,5 7 0,2 3-40,1-11 1,6 4 423,9 12 1,1 6 1425,11-9-1126,-4 17 0,2 4 1309,7 8-1606,-8 20 1,-1 6-183,5 8-697,-17 2 1,-2 6-461,-4 5 1,-4 1-438,-4-8 1,-2 3 246,-2 6 1,-1 5 0,-2-4-355,-1-2 0,-4 1 364,-8 5 0,-4 4 1,0-5 170,1-4 1,-4-1 650,-14 10 0,-9 5 1,3-8 126,8-10 0,-3-3-447,-6 5 1,-6 2 0,5-7 693,-16 4 1,19-17-1,0-3 1,-6 0-1</inkml:trace>
  <inkml:trace contextRef="#ctx0" brushRef="#br0" timeOffset="2212">4638 1088 24539,'2'-8'-4699,"-23"4"5202,-5 17 1651,-23 12-853,23 9-1635,-12 2 538,33-6-1428,-12 2 686,17 0 161,0 11-843,23-11-1132,12 14 61,11-24 1759,6 1-285,-11-16 1792,0-2-373,0-5 1174,12-16 487,-17 12-965,-9-18 0,-4-3 438,-7 4-1403,5-42-570,-20 26-1223,-17-11-1802,-18 1 520,-11 16 2463,9 8 1,-1 3 0,-9 7-1,-17 0 1</inkml:trace>
  <inkml:trace contextRef="#ctx0" brushRef="#br0" timeOffset="2960">5592 1061 21300,'-24'-8'-2701,"1"2"2674,0 4 911,-8 19 618,7-13-526,-8 34-860,-3-6 144,7 9-450,6-13 0,0 0 572,0 7-313,-7 19-490,19-22-979,0 14-141,10-22 230,19 2-595,9-12 1383,13-7 510,20-1 136,-18-6 99,-8-7 0,1-3 1235,5-9 208,8-1 296,-20-10-293,-4 26-622,-5-29-1550,5 13 613,-10-9-936,4-7-329,-11 15-184,-1-8-116,-6 10 563,0 0-590,-1 0 539,0 3-673,0 2 680,0 3 495,0 2-200,0 38 165,0-11 438,0 15 1,0 4 52,0 3-118,8-4 0,1 0-367,-5 7 278,29 11-314,-29-21 182,31-5 212,-20-3-1172,30-1 1562,-16-10 88,22-2 1160,-21-9-24,19-21 1317,-23 13-552,6-34-452,-10 9 172,-8-11-1003,-1-15-705,-10 21-426,-2-20-1017,-1 26-1057,0-11 191,-15 24 784,11-1-430,-12 29 1900,36 23-2473,-15 7 119,33 10 2040,-33-15 0,34-3 0,-12 3 0</inkml:trace>
  <inkml:trace contextRef="#ctx0" brushRef="#br0" timeOffset="3909">6613 964 25078,'0'-8'-6115,"0"24"4076,0 15 885,0 15 605,21 8 5,-13-9 1,3-1 35,9-14 0,0-1 165,-2 26 1,-3-2-1785,4-5 1810,-5-15 0,-2-1-417,1-2 188,4 6 72,-6-22 415,-3-2 36,-8-31 560,3-12-355,-2-1 0,-2-3 523,1-23-383,0 23 0,0 1 493,0-22-340,18-1 291,-13 2-422,9 19 1,3 2 455,1-14-419,-3 16 0,3 4 754,11 8 955,-2 3-28,-5 17-466,0 16-1870,0 3 311,-2 20-1455,-1 1 110,-3 9 532,-5 0 1,-1 3-1501,1 12 1134,-4-14 0,-1-3-698,-3-4 1468,0-9 250,-1-5 897,-1-9-403,1-4-211,-2-54 304,1 16-176,-1-45-46,0 28-190,0-22 173,0 14-223,-2 7 0,4 2 226,12-3 606,-11-14-720,27 33 1666,-3 3 59,4 34-1136,18 19-303,-20 10-525,-3-9 1,1 0-143,10 9-112,-6-8 1,1-1 320,9 1-805,-14-14 0,0-2-853,29 2 1686,-16-11 351,26-3 1294,-32-8-453,-5-20 0,-3-7 562,-3 1-1192,-8-6 1,-3-2 62,-7 0-718,-4 0-379,-17-16-1026,12 13 798,-12 8 0,-5 1-1553,-8-3 689,-10-10 449,-9 23 1440,30 1-415,-17 12 1354,25 2 490,-6 28-53,10 9-957,6 15-742,20 2-1054,2 10-1066,2-14 1577,-4-18 0,1 0-3088,9 21 904,13-18 2568,-2 6 1,-12-21 0,-1-1 0</inkml:trace>
  <inkml:trace contextRef="#ctx0" brushRef="#br0" timeOffset="4296">8010 1075 23099,'0'20'-5216,"16"10"1638,-13 19 2563,27 2 328,-21-18 1,0 0-43,16 18 415,-9-8 0,-1 0-200,4 4-1764,3 8 1555,-8-25 714,-4-7-445,-2-5 32,2-6 872,-3-6 115,4-21 1329,-4 11 769,3-39-1476,0 20 278,2-24-377,1 5-459,-4 10 1,0-2 23,4-18-385,0 9 0,1 1-828,1-6-52,-1 14 0,0 3 1054,1 2-118,6 1 436,-6 21 906,3 3-257,0 4-337,10 41-1871,-6-14 269,-3 13 1,1 4-941,4 3 497,-2-7 1,0 0-1566,6 7 778,-10-19 1,2-2 1358,25 14 1,-8-17-1,12 3 1</inkml:trace>
  <inkml:trace contextRef="#ctx0" brushRef="#br0" timeOffset="4543">9145 834 24539,'0'-43'-5576,"-15"-3"1912,11 15 3349,-10 4-801,14 37 1141,0 22-195,8 3 0,2 2 17,-8-2 1,1 0-895,13 4 1,0 1 246,-12 22 967,10-31 1,2 2-935,-8 23 0,-1 1 393,7-22 0,0 1-468,-2 25 0,-3-3 159,3-13-1559,-6 16 2340,-6-34 0,0-1 0,0-15 1</inkml:trace>
  <inkml:trace contextRef="#ctx0" brushRef="#br0" timeOffset="4659">8940 1386 24179,'-23'-42'-7574,"2"1"4716,11-3 1567,2-21 905,8 12 477,23 10 1,7 1 440,15-7-623,-4 23 0,10 1 1,-3 2-256,0 3 0,1 2 670,-5 3 0,4-1 0,-2 3 1,7 0-1,-1 3 0,3 0 1,-1 0-1</inkml:trace>
  <inkml:trace contextRef="#ctx0" brushRef="#br0" timeOffset="5309">10643 1038 24449,'0'-10'-6026,"0"3"3987,0 23 1065,0 1 335,0 22 304,0-3 31,0 8 76,0 4-1279,0 4 1507,0 1 0,0 0 0,0-19 0,0-1 90,0 14 900,0 14-361,0-36-449,0 0-180,0-40-90,0 0-90,0-47-449,0 15-91,0-1 0,0-2 270,0 16 1,0 0-13,-1-11 0,2-2-754,6 1 1,2 3 1325,0 9 0,1 2 0,3-9 0,2 2 0,12-10 0</inkml:trace>
  <inkml:trace contextRef="#ctx0" brushRef="#br0" timeOffset="5643">11490 980 24089,'-49'0'270,"-3"-10"-1315,12 7 1050,0-7-616,12 10 886,-6 18 595,10 10-1006,-5 30-382,20-7-104,2-14 1,6 0-503,21 7-965,-14 13 1208,24-32 0,5-3-293,-4 11 263,13-12 1,4-4 471,6-5 583,-19-6 1,-1-1 855,15-5 515,-4 0 703,-5-20 480,-4 16-1447,-8-42-643,-7 22-682,-14-8 0,-4-5-1027,2-12 242,-10 5 1,-7 0-1635,-25-9 879,7 10 0,-5 3 22,5 18 0,-1 2 1318,-2-4 1,3 1 0,-11-1 0,2 4 0</inkml:trace>
  <inkml:trace contextRef="#ctx0" brushRef="#br0" timeOffset="5982">12180 859 24179,'-24'-11'-2965,"-18"9"3712,14-9-1513,-13 33 2314,-6-16-755,17 52-1373,7-34 366,15 11 0,4 4-1119,4 1 635,26 15-1493,-20-19 1552,21-18 0,5-3-768,-3 16-588,32-6 1895,-13-6 86,3-6 624,-15-9 0,1-1 1039,16 0-365,-13-10 1,-3 0 1172,-1 3-1271,2-30 421,-26 16-1296,-6-20-816,-6 4-799,-28-23-737,6 12 553,-12 6 1,-4 2-1404,-9-4 2667,-2 6 0,0 3 0,2 4 0,13 9 0,-1 0 0</inkml:trace>
  <inkml:trace contextRef="#ctx0" brushRef="#br0" timeOffset="6248">12923 446 25708,'0'45'-6026,"0"-7"3898,0 23 1063,17-17 301,-8-2 0,0 1-61,11 12-407,-6-8 1,0 0-317,3 7-11,-9-19 0,1-1-51,15 9 1497,-22-1 0,9-6 0,-11-1 0</inkml:trace>
  <inkml:trace contextRef="#ctx0" brushRef="#br0" timeOffset="6393">12643 964 24808,'20'-37'-1074,"1"11"0,5 0 1301,1 7 0,5 0-541,25-13 1,3 2 43,-20 11 1,0 3 370,17-6 0,-2 2 0,-16 6 0,-2 2 1,0 0-1,0 1 0</inkml:trace>
  <inkml:trace contextRef="#ctx0" brushRef="#br0" timeOffset="9656">14352 1003 20378,'0'0'0</inkml:trace>
  <inkml:trace contextRef="#ctx0" brushRef="#br0" timeOffset="9810">14372 1379 21750,'0'4'-3193,"0"-1"1</inkml:trace>
  <inkml:trace contextRef="#ctx0" brushRef="#br0" timeOffset="10862">15818 414 23369,'0'-8'-6205,"0"1"4166,-12 4 3483,10 16-1742,-10 17 553,5 10-635,5 15-74,-10 1-198,11-22 1,0 0 698,-5 5 1,-1 1 117,4 3 0,0 0-624,-4 4 1,1 0 357,1 0 1,0 2-180,0-1 1,0 1 220,0-1 0,0 0 137,0-3 1,-1 2-107,-1 13 1,-1 0 110,2-19 0,0 1-13,-3 21 1,-1-4 25,0-3 11,3-20 1,1-3-20,1-7-649,0-5 497,5-33-473,20-23 1312,-14-12-690,10 3 1,4-1 155,-7 13 0,-2 1-165,-2-14 0,2 1 167,10 11 1,-2 2 540,-15-31-671,14 34 1,1-1 409,-10-4 1,-1 1-1051,19-11 1228,-6-6-583,-11 34 589,2 2 9,-7 13-172,4 24-1584,-3-4-387,1 23 613,1-8-1064,5 25-536,-2-10 2072,0-9 0,2 1 0,3 7 0,7 11 0</inkml:trace>
  <inkml:trace contextRef="#ctx0" brushRef="#br0" timeOffset="11111">16662 718 23729,'-19'15'892,"-8"11"-1026,24 9-2788,-10 8 1866,3 19 78,7-8 496,-2-4 0,0 3-205,5 12-651,0-6 0,0 0-10,0-23 0,0-2 97,0 13 1,0-2 1121,0 16 1,17-3 0,4-3 0</inkml:trace>
  <inkml:trace contextRef="#ctx0" brushRef="#br0" timeOffset="11264">16458 1322 23099,'0'-41'-6115,"0"4"3986,23 2 3346,7-8-498,15 12 49,1-4-801,-7 19 260,6 4 1,1 6 0,2 3 0</inkml:trace>
  <inkml:trace contextRef="#ctx0" brushRef="#br0" timeOffset="11748">17887 1102 23369,'-50'-14'-2095,"2"1"1351,10 7 884,-3 1 22,-20 5 261,15 15 61,9-4 1,3 2 486,0 21-1021,-7 4 567,24 9-864,7-11-372,5 24-474,28-27-603,8 15-734,14-26 1761,-6-12 0,1-2 441,5-2 433,-3-21 1,-1-7 1313,-4-3-941,-9-14 0,-3-4 390,1-10-332,-8 2 0,-2-2-114,-9 17 1,-1 0-709,2-10 0,-2-4 26,-4-4 0,-1 1-391,0 13 0,0 0 137,0-26 0,-2 2-771,1-3 682,-9 28 1,-1 1-866,5-7 676,-14 19 515,8 2-402,8 45 894,-8-2 808,11 30-1005,-1-14 1,2 0-93,9-4 0,0 2 203,-8 29 1,1 1-219,14-23 1,2 1-361,-12 5 1,-4 4-1,3-5 4,7-4 1,1-1-534,-3 11 1,0 0 694,2-7 0,2-3 1,7 18-1,-7-24 1,1 0-1</inkml:trace>
  <inkml:trace contextRef="#ctx0" brushRef="#br0" timeOffset="12059">18613 1000 23729,'-17'-11'-4174,"-7"4"4192,-22 4 918,-5 22 919,9 10-1162,5 9-655,24 4-898,-7-10 437,17 2 175,-7 17-403,10-15-725,24 23-1663,7-31 2239,-1-8 1,2-3-52,17-6 1413,4-1-436,-4-10 1413,-13-21 102,13-9 444,-32-12-613,6-20-1075,-22 21-1066,5-14-295,-29 14-813,17 4-206,-44 1-1548,13-4 324,-10 15 3175,2-3 1,30 20 0,3 3-1</inkml:trace>
  <inkml:trace contextRef="#ctx0" brushRef="#br0" timeOffset="12314">19438 871 24449,'-20'-18'-5382,"14"-4"1790,-37 20 5697,38-10-4234,-44 11 3609,28-2-778,-22 3 262,13 23-792,1-17 1610,3 45-410,3-25-1368,11 25 979,4 13-2318,8-14-76,15-8 0,5 0-1510,7 4 1512,1-17 0,3-3-1623,12 5 2972,4-6 1,1-4 0,2-4 0</inkml:trace>
  <inkml:trace contextRef="#ctx0" brushRef="#br0" timeOffset="12644">19938 838 23999,'-21'-6'-1808,"-7"-1"1280,13 6 903,-14-1-134,6 2 90,-6 20 401,13 2-1043,-3 28-563,13-13 352,15-1 0,3 0-1338,-6 3 862,27-3 1,5-1-314,-9-3 694,13-7 0,1-2-785,-4 2 875,9 6 491,-33-14 67,8-2 1109,-20-1-1003,8 2-625,-29-3 1962,-16 8-1405,-12-7 222,7 0 1,-1-1-1,-11 3 1,15-4 0,0-1-1</inkml:trace>
  <inkml:trace contextRef="#ctx0" brushRef="#br0" timeOffset="29994">5160 3207 24629,'0'-12'-4857,"-16"1"4119,12 3-1758,-13 3 3467,3 2 92,3 17-259,-5 14-423,3 11-1335,12 12 1010,-5-1-246,6 6 721,0 8-1566,0 1 428,-1-32 1,2 2-192,9 10 0,0 1 132,-8-13 0,2 1 103,14 18 0,1 0-163,-15 3 482,3-22 1,2 1-258,2 19 190,-8-17 230,8 11-102,-11-28 767,0 2-99,0-32 95,-33-29-553,25-8-218,-15-3 1,-3-2 25,17 18 1,2-1 94,-1-9 0,-1-6 0,1 4 132,0 0 1,2 2-201,2-17 0,1-1 146,1 1 1,4 4 119,9 14 1,4 1 9,-7-1 0,1-3 0,4 7 624,7 7 0,3 2 133,4-13 1,-1 3 472,4 5 323,10-1 104,-16 25 430,-1 6-386,-3 4-516,6 26-2025,-8-4-461,5 39-668,-12-19-49,-3 14-13,-6-11-361,-2-1-652,0 0-130,-17-3 2086,13-2-520,-13-4 1904,-3-5 0,16-4 0,-16-2 0</inkml:trace>
  <inkml:trace contextRef="#ctx0" brushRef="#br0" timeOffset="30410">5693 2689 24808,'1'47'-5549,"0"-7"3375,-1 8 1249,0-7 427,10-5 1,0 0-481,-5 22 678,13-8 0,1 1-469,-4 9-274,-5-22 1,0 1 791,2-2 0,-3-1-203,-7 19 299,7-12 0,-1-2 96,-6 2 430,6 17-481,-8-35-607,0 3 1295,3-40 564,6-29-174,1-7-524,-4 15 0,1 0 536,4-7-231,-1 1-73,1 4-83,1 1 265,-3 17-475,4-3 421,-7 18 889,8 19-2213,-6-11 520,5 38-1067,-2-25 14,0 24-307,3-11-2561,3 21 938,-2-15 2321,4 12 0,-3-20 1,0-2-1</inkml:trace>
  <inkml:trace contextRef="#ctx0" brushRef="#br0" timeOffset="30832">6423 3331 23909,'1'-7'-5278,"-1"0"3060,1 28 830,-1 9 664,17 15-596,-13 5 962,11-18 1,1-1-244,5 18-504,-4-8 0,1 1 177,3 5 136,8 8 326,-17-9 30,3-16 1210,2 9-507,-16-22 133,10-3-114,-10-9-20,2-24 223,-39-30-279,27-6-255,-17 3 0,-1-2-29,17 19 1,3 1 226,-4-15 1,2 0-291,1 11 1,3 1 222,4-2 1,2 0 138,-1 1 0,0 1-368,0 0 1,0 1 465,0-30 295,21 7 856,4-3-232,1 25 427,26 0 412,-34 27 127,27 5-369,-22 5-242,0 24-1605,-3-4-595,3 40-863,-9-18 343,-6-2 1,-3 1-2137,-1 11 466,-2-6 0,-4 0 2454,-21 6 1,18 14 0,-17-24 0</inkml:trace>
  <inkml:trace contextRef="#ctx0" brushRef="#br0" timeOffset="31176">7375 3360 23189,'10'-21'-1700,"2"3"1780,-1-20-1144,5 2 1403,-1-3-149,3-7-291,-2-1 129,-5 11 1,0-1-693,3-19 815,-2 10 0,-2 1-584,-1-6 534,-4 13 1,-1 1-600,-1-1-103,-2-3-129,-1 17 201,0 12-43,0 28 88,0 3 132,0 27-128,0 19-281,0-8 288,0-17 1,0 3-553,0 5 1,0 0 356,0-12 1,0 2-665,7 23 0,0-1 1294,-3 6 0,3-25 1,0-1-1,-7 10 0</inkml:trace>
  <inkml:trace contextRef="#ctx0" brushRef="#br0" timeOffset="31316">7468 3630 26248,'48'-18'80,"0"4"-918,-8 2 876,6 9 1,6-20-1,3 10 1</inkml:trace>
  <inkml:trace contextRef="#ctx0" brushRef="#br0" timeOffset="31693">9075 2451 25528,'3'-7'-1376,"1"3"2011,-2 18-3684,1 3 1276,-20 47 1520,-9-11 333,9-15 1,-3 6 0,0-3 70,-6 3 0,-1 1-359,5-4 1,0 3-1,1-1 303,-7 6 0,0-2-342,-1 2 0,0 0 920,-1-1 0,-1 0-306,2-2 0,0 0-495,-1-1 0,0 0-503,3-2 0,-1 1-616,4-5 0,-3 2 0,3-2 1252,-2 5 1,0 0 0,-7 13 0,2-2 0,12-18 0,0 0 0</inkml:trace>
  <inkml:trace contextRef="#ctx0" brushRef="#br0" timeOffset="32460">9738 3131 24898,'-2'-6'-8405,"-4"2"8450,5 2-1225,-2 16 1386,1-11 407,1 49-1049,0-24 275,1 14 0,0 3-1424,0 11 983,0-6 0,0 1-1164,0 13 1217,0-23 1,0-1 437,0 14 1,0-3-1,0-3 1</inkml:trace>
  <inkml:trace contextRef="#ctx0" brushRef="#br0" timeOffset="32643">9777 2734 24988,'0'-15'-6655,"0"3"4077,0 5 2311,0 3 1,0 2 0,0 1 0</inkml:trace>
  <inkml:trace contextRef="#ctx0" brushRef="#br0" timeOffset="33032">10302 3058 22290,'0'11'-6633,"2"0"3996,1 1 1096,0 1 465,1 1 272,0 3 390,0 1-11,-1 1-1447,2 2 1653,0 13 223,2-9-95,2 23 180,1-20-173,-2 9 133,1-14-229,-3-2 3,2-3 93,1 2-218,-3-9 395,4-1 412,-5-8 1011,0-1 467,-2-16-873,0 11 985,-1-31-1102,1 17 301,0-20-440,0 5-261,5-18-911,-1 10-817,5-20 1128,-3 30-809,3-3 1431,-1 23 611,-2 5 510,5 21-1885,-4-11 742,8 52-2236,-4-29-259,1 14 0,1 2 1693,7 4 0,-5-17 0,0 0 1,12 11-1</inkml:trace>
  <inkml:trace contextRef="#ctx0" brushRef="#br0" timeOffset="33444">11417 3129 24629,'-32'-11'-1882,"-33"4"2192,39 4 200,-11 12 0,-2 2 530,0-6-667,-11 39-299,21-25 323,5 22-945,11-8 319,-1 15-691,13-13-1312,23 21-996,-15-29 1942,28-9 1,5-4 365,-10 0 330,4-9 1,2-2 822,4 1 611,0-20 389,-1 12-66,-14-21 1,-1-5 991,11 1-1394,-11-13 0,-4-4-732,-3-12-198,-8 18 1,-3-1-724,-2-25 505,-4 31 1,0 0-652,0-2 0,0 0 158,1 0 1,-2 0 454,-10 0 0,0 0-213,9 3 0,-2 0 96,-15-9 0,0 1-534,16-13 668,-13 20 0,0 3 15,13 11 49,-13 18 1624,16 55-966,0 2-199,8 5 1,0 3-122,-6-24 0,0 1-762,7 7 1,3 5 0,-1-3-154,-1-5 1,0 0 182,-2 15 0,3-2 687,7-19 0,-1-2 0,-9-2 0,-1 1 0,9-2 1,0 0-1</inkml:trace>
  <inkml:trace contextRef="#ctx0" brushRef="#br0" timeOffset="33793">11952 3324 24898,'0'-12'-6385,"0"3"4166,0 4 885,0 0 246,17-1 3100,-13-3-2099,38 0 1076,-19-4-808,23-1 1791,-8-1 251,-3 0-133,-2-1 132,-5-8-2606,-1 5 2021,-14-14-2382,-1 13 275,-12-7-1322,-17 8-295,13 1-374,-30 3 1096,13-1 27,0 7 147,-6 1 1580,24 19-974,-8 11 1514,11 25-796,0-6 14,6-7 1,5 0-2137,14 9 393,-3-6 1,3 0-1110,15 3 2476,5 9 0,-12-21 1,1-2-1</inkml:trace>
  <inkml:trace contextRef="#ctx0" brushRef="#br0" timeOffset="34009">12627 3008 24359,'-18'-5'-2064,"36"22"-1281,35 4 3257,-19-3 1,3 1-4,4-3 0,1 0 103,-8-2 1,0-1-89,3 1 0,0 0-217,0 0 0,2 0-902,15 5 0,0 0 509,-14-5 1,0-1 873,12 5 0,-2-2 0,13 2 0,-3-2 0</inkml:trace>
  <inkml:trace contextRef="#ctx0" brushRef="#br0" timeOffset="34176">13222 2971 23819,'-33'-1'-283,"0"-1"302,-15 25 1342,9-1-1314,5 10 0,1 4-621,12-11 0,1 2 456,-13 25 0,1 3 0,14-20 0,2 0 0,-4 12 0,0 1 1</inkml:trace>
  <inkml:trace contextRef="#ctx0" brushRef="#br0" timeOffset="34393">13998 3386 25528,'-17'-11'-7553,"13"1"1683,-13 0 5818,17 1 1,-13 2 0,-2 0-1</inkml:trace>
  <inkml:trace contextRef="#ctx0" brushRef="#br0" timeOffset="34876">14325 3287 24089,'-19'49'-3269,"5"-8"2353,14 2-894,0 14 617,0-13 795,0-6 0,0-1-170,0 5 142,16 10-1756,-12-9 1373,12-13 527,-3 8-340,-10-23 215,10-1 376,-13-33 31,0-15-115,-8 0 1,-1-3 149,4-30-155,-12 11 0,0-1 178,15 18 1,0-1 90,-12-15 1,0-5-115,11 15 1,4-1 0,-2 1-82,-5-11 1,1-1 12,3 8 0,1-2 0,4 3 227,8-6 0,-1 3 195,-9 1 0,4 0-90,12 9 1,7-1-1,-3 2 283,-7-2 0,0 1 74,16-8 0,4 5 920,8 2 175,2 11 207,0 14 261,1 9-483,-1 6-618,-2 19-974,10 22-506,-19 11-491,-10-6 0,-3 3-1400,-9 19 1160,-2-9 1,-6 0 10,-12-22 0,-1-2 242,9 11 1,-3-1-42,-16-4 1,-4-3 145,-12 16-181,6-13 0,-2-4 1196,-16-3 405,4 1 1,20-22-1,1-5 1</inkml:trace>
  <inkml:trace contextRef="#ctx0" brushRef="#br0" timeOffset="35282">15125 2320 24629,'7'20'-8197,"-2"-15"7903,1 51-850,-1-28 408,1 34 480,-2-15-35,0 2 109,1 3-716,0-14 0,-1 1 1301,4 22-568,-3-9 1,1-1 177,-1 8 78,-1-13 0,0-1-92,0 2-222,0 8-480,-1-19 194,0-15-394,-1-1 697,1-14-104,4-26 1105,-1 15 33,4-29 0,0-8 482,5-2-857,-5 6 0,-1 0 367,3-5-53,-6 22 7,-1 9 417,-3-2-1263,2 13 1563,-1-6-1084,2 7 609,7 20-2026,-1 10-148,1 0 1,0 2-1160,4 21 570,0-15 1,1 0 1525,5 5 1,7 11-1,-7-20 1</inkml:trace>
  <inkml:trace contextRef="#ctx0" brushRef="#br0" timeOffset="35700">15737 3087 25438,'0'-22'-5936,"0"3"3808,0 2 1153,-14 9 1377,10 26-556,-10 3 322,12 11 1,4 4-806,-2 15-234,7-2 1,2 1 556,-6 14 133,13-22 1,0 0-440,-12 13-119,24-2-186,-25-4 248,17-6 177,-17-3 526,14-8-149,-9 3 52,0-15-68,3 0-360,-10-39 1056,-11-36-810,6-7 458,-4 4 1,1-2-269,6 22 0,2 0 378,-1-15 1,0-3-145,0-7 0,0 0 155,-1 14 1,2-2-85,4-1 1,3-3 0,1 4-55,2 7 1,2 3 321,9-18 1,1 5 637,-1 7-120,14 0 345,-22 36 451,14 5 394,-9 6-795,-2 22-1920,-3-1-468,-1 21-315,-5-3 10,-2 3-288,-4 6 600,-12-10 1,-1 1-1674,5 20 1210,-17-19 1,-5-1 564,0 14 1113,1-27 1,-4 0 0,5-2-1,0 1 1,-2-1 0,0 0-1</inkml:trace>
  <inkml:trace contextRef="#ctx0" brushRef="#br0" timeOffset="38829">17672 3084 25798,'-12'0'-610,"0"-1"596,4 1 1069,2 0-961,33 0-32,-6 14-325,15-13 0,4 1 359,14 27-517,0-20 1,2-2-124,-20 1 1,0 2-900,25 9 1,0-1 557,-26-11 0,-1 2 739,18 14 0,-1 3 0,1 0 1,-21-8-1,0 1 0</inkml:trace>
  <inkml:trace contextRef="#ctx0" brushRef="#br0" timeOffset="38977">17995 3606 23549,'-24'1'1246,"4"-1"-1175,9-17-4254,24 13 5887,-9-25-4148,45 26 1791,-21-22-505,27 21 1308,-4-25 0,4 17 0,3-13 0</inkml:trace>
  <inkml:trace contextRef="#ctx0" brushRef="#br0" timeOffset="39243">18370 2718 23909,'-38'-18'-3429,"5"4"2366,7 1 668,6 4-27,30 3 2122,20 24-2284,19-13 536,-18 18 0,1 3-1318,20 0 1247,-23-1 1,0 4-254,-1-4 1,-1 0 53,1 2 0,-2 4-102,6 17 0,-3 3-863,-9-12 1,-4 3 932,-2 6 0,-3 5 0,-3-4-270,-1-3 0,-6 0 167,-11 5 0,-5 5 0,-1-6-187,2-2 0,-3-3 760,-4-6 1,-4 2-1,1-4 1,-3 4-1,1-3 1,-3 2-1,1-1 1</inkml:trace>
  <inkml:trace contextRef="#ctx0" brushRef="#br0" timeOffset="53426">20012 3087 25348,'0'-6'-5216,"-19"0"6016,15 2-1876,-32 1 2176,20 3-124,-21 15 484,9-12-675,-6 33-900,4-14 2046,-3 22-1641,0 0 126,2 4 1,1 3-636,12-19 1,2 2-268,-1 7 0,-1 5 1,5-6-2490,3 18 264,19-15 0,5-1 2399,11 0 0,0-17 0,3-2 0,17 3 0</inkml:trace>
  <inkml:trace contextRef="#ctx0" brushRef="#br0" timeOffset="53712">20697 3325 24359,'0'-7'-5306,"-19"1"5995,-8 3 452,-24 18 697,7-11-1204,-14 28 238,26-8-371,-18 16-361,33-6 747,-10-3-381,25-13-1604,-6 0-109,8-2-480,0-1-491,0-1 423,20-3 648,1-3 1155,24-3-80,-7-23 1969,-2-10-1046,-16-14-168,-9-2-2311,-11-11 149,0 12-1079,-19-14 2185,14 21 0,-33 3 1,14 2-1</inkml:trace>
  <inkml:trace contextRef="#ctx0" brushRef="#br0" timeOffset="55059">19672 3363 22200,'24'-33'-980,"2"-3"727,1-3 20,1-4 131,-2-5-309,-1-2 155,0-6-42,-2-3-555,-1-4 600,-12 31 0,0 0-53,-1-2 1,0 0 16,0 0 1,-1-2-36,2-16 0,-1-2-7,-3 14 1,0-1 133,-1-3 1,1-4 0,-2 5-126,-2 4 0,-1 3 39,2-10 1,-1 0 31,-2 9 1,0 2-318,0-13-11,0-11 90,-17 35-167,12 2 124,-27 17 1556,3 36 340,-4-3-657,6 15 0,3 6-268,9-16 0,2 2-196,-3 11 0,0 6 1,1-2 62,2 3 0,0 1-108,3-6 1,-1 3-1,1-2 216,0 9 0,1-2-894,0 1 1,1 1-110,0 0 0,0 1 205,3-7 0,-1 3 1,0-3 42,1 6 0,1 1 75,1 1 1,0 3 0,0-5-229,2-10 0,1 0-149,4-1 0,3 3 0,-2-5 21,-3-7 0,0-2 446,5 9 1,3-3-1,10 6 1,6-2 0</inkml:trace>
  <inkml:trace contextRef="#ctx0" brushRef="#br0" timeOffset="55782">20662 3206 22920,'2'-5'-2787,"-1"-2"957,-1 3 106,0-5 726,0 4 272,0-7 298,-16 6 923,12-3-2761,-13 4 2531,8-3-603,6 6 252,-12-2 1181,11 16-328,-5-9 1397,0 9-1669,-1 1 1374,-5-10-915,0 22-19,-3-14 1035,-3 12-1555,1-4 474,-2 4-1598,1 1 799,-5 13-183,10-7-935,-4 21 724,14-22-1120,2 19 182,31-21-170,-21 5-538,49-13 1506,-30-3-250,28-4 939,11-3 357,-12-5 34,-8-10 0,-1-2 1042,8 4-706,-18-14 0,-2-2 1083,9-1-845,-5-22-458,-5 7-875,0-24-484,-15 13-322,-7 6 1,-2-1-1306,-6-6 354,-10 9 1,-7 2 1418,-17-1 1,-15-6 0,3 20 0</inkml:trace>
  <inkml:trace contextRef="#ctx0" brushRef="#br0" timeOffset="56228">21773 3062 24808,'-26'-17'-3918,"3"2"3831,-10 9 0,-2 2 1086,-9-2-564,3 13 1,0 2 758,-6-4-636,7 24 0,1 5-364,-2-5-143,15 3 1,4 5 150,10-4 0,4-1-769,-3 20-1031,22-10 0,7 0-1970,11 5 3350,13-12 0,7-5 0,-17-14 1,1-2-1,13 2 0,0 0 1</inkml:trace>
  <inkml:trace contextRef="#ctx0" brushRef="#br0" timeOffset="56810">22283 3076 24179,'-23'-20'-4890,"-1"3"3375,-4 7 1885,-23 3 552,33 23 167,-27-12-236,24 50-1263,-3-29 68,17 12 1,3 2 403,-9 2-264,10-8 0,6 0-1229,14 3-874,-13 5 128,33-19 765,-32-6-184,38-7 1868,-16-4 705,11-5 314,1-20 1309,-16-5-408,-6-22-937,-9 0-1547,-8 4 985,0 13-1968,-14 14 81,10 26 337,-11 16-310,15 7-250,0 7 812,19 5-321,-14-12 645,33 17-11,-9-34 624,24 2-110,-5-18 279,2-17 1760,-14-4-276,1-19 142,-2-4-1347,-12 4 1,-1-2-176,-5 9 1,-2-3-557,-1-7 0,1-4 1,-4 2-167,-2 3 1,-2-1-164,-2-8 0,0-4 0,-2 3-668,-1 4 1,-2 1 155,2-17 1,-4 2 184,-7 18 1,-2 3 98,10 0 0,-3 1-122,-13 3 0,-3-1-49,9-5 1,2 0-299,-12-14 510,4 23 1,4 3-289,10 10 497,-21 39 2355,14 13-1758,3 19 1,2 7 17,0-17 1,2 3-80,2 12 1,2 8 0,-1-4-107,-1-1 1,2 2-36,4-10 1,1 6 0,1 0 0,-2-6-46,-3 12 1,2 0-1356,8-7 0,5 7 0,1 0 0,-3-8 966,-5 3 0,1-3 1,6-1-1,3 4 0,-1-8 1,-5-13-1,1-1 1</inkml:trace>
  <inkml:trace contextRef="#ctx0" brushRef="#br0" timeOffset="57594">23608 2286 24988,'-17'-23'-6764,"12"3"3748,-13 7 3704,5 4-308,-1 28 766,-2 27-877,6 19-419,6-4 0,3 4-673,0-18 0,1 0 955,-3 19 1,0 0 153,3-14 0,0-3-465,1 0 1,-2 0-27,0-1 1,-1 0-380,1 13 1,1 0 280,-2-17 0,0 0 240,2 4 1,0 3 0,0-7-78,0 17-24,0-20 1,0-4-242,0-16-755,0-9 1029,0-21-1,15-23 838,2-11-352,-1 1 1,2-2 41,-4 13 0,0-1 4,6-26 0,0 0-77,-8 23 1,1 1 69,3-9 1,1 0 115,-3 10 1,-1 3 501,7-9-561,11 0 297,-15 29 464,10 33-1653,-12 1-619,4 29 430,-9-16 0,-1 1-521,4 25 516,-2-5 1,0 0-399,-4-23 1,0-2-289,2 11 1,0-3-2167,8 9 1811,3-8 277,6-7 1626,4-9 1,3-8-1,4-6 1</inkml:trace>
  <inkml:trace contextRef="#ctx0" brushRef="#br0" timeOffset="57860">24440 3087 23999,'-24'-15'-3709,"-16"6"4019,8 4 108,-22 24 1392,10 13-1160,5 12-683,26 7-814,-6-10 112,16 1 434,-7 15-519,36-17-133,-8-10 1,4-3-1609,33-9 2116,-14-4 0,0-3 117,10-9 920,-3-8 0,-3-6 652,-4-18-477,-15 1 0,-5-3-75,-13-16-562,-17 14 1,-3 1-754,7-7-661,-28 8 0,-5 2-492,6-2 1590,-11 10 0,-2 4 0,4 6 0,-8-1 0</inkml:trace>
  <inkml:trace contextRef="#ctx0" brushRef="#br0" timeOffset="58164">24943 2933 23909,'-57'-18'-1924,"-1"6"1734,10 6 345,4 6 345,17 0-167,0 18 313,14 5-997,1 12-609,12 0-20,24-2-455,-18 1 570,26-7 0,4 1-410,-9 14 398,3-14 1,2 0-815,10 23 835,-22-14-107,18 14 735,-34-27 349,10 9-509,-14-18-23,-23 1 1790,18-8-1128,-43-3 478,28-3-352,-35 0 1,35-21 0,-6-4 0</inkml:trace>
  <inkml:trace contextRef="#ctx0" brushRef="#br0" timeOffset="58410">25272 2390 25708,'-17'54'-3117,"12"-6"666,-12 9 2084,5-2-217,10 2-85,-10 8 467,11-17 1,2 1-73,-1-12 1,0 1-570,0 24 0,0 0 457,0-27 0,0-2 0,-2 10 0,4-2-1134,12 10-443,-10-3 723,11-5-1790,-1 7 2928,-10-16 0,10 3 0,-14-16 0</inkml:trace>
  <inkml:trace contextRef="#ctx0" brushRef="#br0" timeOffset="58526">25043 3216 24089,'0'-37'-6116,"0"1"3808,24-16 2834,-18 15-953,31 6 1,7 3 757,-4-2-11,3 11 1,4 3 0,15-2-1,2 2 1</inkml:trace>
  <inkml:trace contextRef="#ctx0" brushRef="#br0" timeOffset="60678">26367 2092 23819,'-19'-6'-2174,"4"1"1590,-1 3 1406,2 1-235,-19 28 129,11-1-324,-5 29-608,5 1-168,9-23 0,0 1 266,-1 6 0,0 1-22,1 2 1,-1 3-119,0 1 1,-1 4-1,1-3-189,-1 9 1,-1 1 38,2-8 1,0 3-1,0-3-20,0 4 0,0-2 297,0-2 1,-2 4 40,1-9 0,-3 5 0,-1 0 0,1-4-74,-5 14 0,-2 1-140,1-8 1,-4 6 0,-1 0-1,3-9-167,-2 0 0,-2-3 553,-2 2 1,-3 3 0,3-6 0,3-6 0,2-4 0,-8 10 0,1 0 0</inkml:trace>
  <inkml:trace contextRef="#ctx0" brushRef="#br0" timeOffset="61396">26407 3070 25168,'0'-16'-6295,"0"3"5156,0 3 164,0 21 427,0 21 122,0 12 122,0 14 256,0-5-1639,0 7 1695,-1-13 0,2 1-81,4-12 0,1 0 2,-5 25 1,1 0 23,9 4-54,-10-14 1,-2-1 137,1 1 53,0 6-180,0-25 165,0-10 160,0-3-364,0-8-94,-14-4 2175,11-25-2526,-26-15 246,25-15-11,-24-7-137,22 15 0,2-1 281,-4 7 0,1-1-12,2-31 0,3-1 132,1 24 1,2 1-672,2-7 0,3-3 1,2 4 1150,6 4 0,1 3-46,4-14 0,2 2 172,0 20 0,2 2 1389,12-24-594,1 9 284,11 3 80,-14 20 210,13 3 39,-31 33-2303,8 17-641,-22 8-319,6 10-58,-7-9 5,-21 2 760,16 0-1360,-33-3 410,33-1 335,-29-7 1650,17 1 1,-3-16-1,7-2 1</inkml:trace>
  <inkml:trace contextRef="#ctx0" brushRef="#br0" timeOffset="61810">27047 2430 23459,'0'16'-3957,"0"0"1919,0 24 1243,0-2 157,0 9 302,0 5-58,0 7 256,0 1-1548,0 2 1775,0-21 1,0 1-179,0 19 89,0-24 0,0 0 0,0 24 0,14-22-1153,-10 15 839,11-34-179,-15 1 224,0-15 89,7-3 965,3-27-55,17-28 558,-9-3-507,0 10 1,-1 1 276,0 1 53,5-11-350,-11 26-36,-1 6-766,-4 11 492,0-1-241,-3 11 1449,1-5-1125,1 24-1757,1-14 760,3 56-575,-1-30 398,-4 3 0,0 4-199,1-1 0,-1 0-1512,3 22-332,-1-11 1,-1-1 2294,3 5 0,5 10 0,-3-25 0</inkml:trace>
  <inkml:trace contextRef="#ctx0" brushRef="#br0" timeOffset="62243">27690 3005 23549,'0'-12'-5756,"-17"5"6084,13 19-585,-13 20 532,17 10-1352,-9 13 666,7-7-31,-7 5-256,8-12 1,2 0 661,-1 22-437,7-12 0,1 0-516,-4 5 386,4-22 1,0-1 258,-8 7-59,12-7-297,-9-3 560,10-1-508,-13-11 505,0-1 185,0-28 38,0-13-6,-19-11-673,14-9 903,-14 2-673,9 5 0,4-2 645,2-26-368,-4 4 0,1-3 15,6 24 1,2-2 66,-3-4 0,1-4 0,4 4 185,10 4 0,0 1 242,-11-10 1,3 1 116,18 10 1,4 3 1469,1-12-1048,-4 19 0,3 5 914,10 10 878,4 4-410,-21 38-2673,-6 3 1,-3 4-533,-2 30 470,-5-8 0,-1 0-1029,-3 4 147,-11-11 1,-2-1-1338,7 4 2304,-17-19 0,1-2 0,17 3 0,-15-1 1</inkml:trace>
  <inkml:trace contextRef="#ctx0" brushRef="#br0" timeOffset="62593">28325 2961 23369,'0'-40'-5036,"0"0"3357,0 7 885,0-6 425,0-2 213,0-2 336,7 9 1,2 0 203,-6-17-745,6 7 0,-2 0 868,-7-5-327,0 11 0,0 2-90,0-2-90,0-3-90,0 18-98,0 10-182,0 21 36,0 25-190,0 14 1,0 6 215,-1-14 0,2 2-467,4 5 0,1 5 1,-1-5 106,-3-7 1,0-1-775,6 26 1,1 0 1407,-4-26 0,-1-2 0,-3 10 0,1-1 0,7 16 0</inkml:trace>
  <inkml:trace contextRef="#ctx0" brushRef="#br0" timeOffset="62732">28132 3501 24359,'-16'4'3881,"6"0"-2153,0-1-1280,37-1-1465,-9-1-71,33-15 407,-8 10 702,8-10 1,3-2-1,-18 8 1,0 0 0,23-8-1,0 1 1</inkml:trace>
  <inkml:trace contextRef="#ctx0" brushRef="#br0" timeOffset="64627">29597 2174 24179,'0'-8'-5306,"0"0"3177,0 3 2414,0 1-833,0 28 392,0-1 31,-21 29 735,16-1-1131,-14-20 0,-2 1 956,13 6 1,0 1-155,-8 3 0,-2 1 58,3 4 0,1 1-58,-1 0 1,0 3-93,1-3 0,-1 3 0,0-2 87,0 6 0,-2 2-460,0 2 0,-2 5 0,2-7-41,3-7 1,0-2-480,0 1 1,-2 3-1,3-6 22,2-8 1,1-2-113,-2 8 0,1-3 741,3 5 1,1-9-1,4-3 1</inkml:trace>
  <inkml:trace contextRef="#ctx0" brushRef="#br0" timeOffset="64893">29822 2995 24898,'-15'51'-3709,"11"-14"1351,-11 19 1815,15-18-599,-9 3 716,6 0-971,-6-2 113,9-1-1662,0 0 2807,0-4 0,0-3 0,0-4 0</inkml:trace>
  <inkml:trace contextRef="#ctx0" brushRef="#br0" timeOffset="65060">29980 2587 22920,'-14'-23'-9610,"10"8"8891,-10 2 0,14 11 1,0 0-1</inkml:trace>
  <inkml:trace contextRef="#ctx0" brushRef="#br0" timeOffset="65443">30268 2822 23009,'0'20'-5576,"-17"3"6937,13 6-2494,-13 3 1400,7 3-592,7 3-318,-17 22 591,18-14-634,-6-6 1,0-1 1076,3 4-903,2-9 1,-1-2 340,-1 1-736,4 5-276,0-16 646,1-9-94,0-26 406,19-5 1448,-15-24-986,11 12 1,2-1 820,1-19-577,1-9 0,2-1-49,-7 29 1,-1 0-91,6-22 1,-1 4 496,-4 14 93,3 2-1600,-7 24 1808,-1 5 264,3 19-2196,-4 16-435,4 10 648,-6-4 0,-1 2-327,4 15-484,-2-6 1,1 0-1055,5 7 2003,-5-19 1,2-2-1,8 6 1,2-2-1</inkml:trace>
  <inkml:trace contextRef="#ctx0" brushRef="#br0" timeOffset="65862">30883 3048 23819,'-17'-19'-6278,"12"3"2706,-30 9 5239,11 3-483,-15 28 707,3 12-1178,17 15-881,7-15 1,4 0-970,6 9 1237,-4-8 0,4-1 537,23 0-2365,-16 7 111,35-23 302,-14-10 643,10-3 1272,0-7 627,-10 0 187,-2-25 29,-2 6 776,-2-25-1138,4-14-912,-9 8-145,-7 3 0,-1-3-1033,-2-15 269,-4 21 0,0 0-3,-1 10 0,0 1 111,0-2 1,0 1-149,1-1 1,-2-1 495,-6-16 1,-1 0-99,7 14 0,-2-1 136,-10-22 1,1 2-521,9-1 577,-3 21 0,1 3-24,5 7 487,0 3-294,0 44 283,0 25-156,0 17 87,0-5 0,0 1 16,0-17 0,0 1-117,-1 13 0,2 2-998,4 2 1,2-2 202,-7-13 1,2-1 626,10 24 0,2-3 1,2 2-1,-2-25 1,1-1-1</inkml:trace>
  <inkml:trace contextRef="#ctx0" brushRef="#br0" timeOffset="66280">31265 3068 23729,'16'5'-2291,"7"-8"3806,8 33-4220,3-26 3160,-7 23-1941,-1-25 2060,13 16-961,-11-16 337,9 6 268,-6-8-466,-11 0 1462,5-17-708,-18-8 2,-1-10-1680,-6-2 536,-21 9 1,-2-1-865,11-7 862,-26 2 0,-2 1-690,21 6-631,-27-7 531,19 20 1448,4 4 398,2 24 2182,10 14-1760,7 10-239,4 23-870,19-20-6,-15 13-325,35-16 109,-19-1-972,20-3-647,-5-3 857,3-3 560,2-3 894,19 3 0,-13-12 0,14 3 0</inkml:trace>
  <inkml:trace contextRef="#ctx0" brushRef="#br0" timeOffset="66543">31785 2802 24808,'-1'-7'-6135,"0"2"3845,20 2 5423,-15 20-5057,31-13 3087,-31 34-2118,31-21 1160,-18 21-2350,30 7 2477,-17-6-209,10 10-2401,-13-14 2148,1-2-2396,-1 0-186,11 8 2541,-12-12 1,8 4-1,-13-13 1</inkml:trace>
  <inkml:trace contextRef="#ctx0" brushRef="#br0" timeOffset="66730">32185 2893 25528,'-10'-17'-7687,"2"3"4747,-4 3 2787,-1 5 909,9 3-271,-11 2 727,5 1-137,-15 19-846,4 13 1019,-10 13-358,7 8-1404,-1-5-479,2 3 975,9-12 0,1 0 1,-1 20-1,7-22 0,-1 1 1</inkml:trace>
  <inkml:trace contextRef="#ctx0" brushRef="#br0" timeOffset="66927">32607 3319 23459,'-17'-14'-7936,"12"0"6972,-12 5 0,17-1 0,0 3 1</inkml:trace>
  <inkml:trace contextRef="#ctx0" brushRef="#br0" timeOffset="67443">32825 3002 24449,'0'-13'-6116,"0"3"4437,0 23 615,0 10 425,-12 28 908,9-8-506,-9 2 424,12 2-1783,0-13 1596,0 17 90,0-27-90,0 5 90,0-12-544,-5-8 1224,0-1-151,-5-28-1198,3 14 987,-1-36-742,-3 4-235,3-9 365,2 7 1,0 1-97,0-14-297,3 16 1,1-1-6,0-6 0,1 0 827,1 9 0,0-1-360,7-29 0,4-1 525,2 25 0,3 2 280,2-14 0,3-1-100,9 5 0,1 4 226,-11 11 1,0 1-75,13-12 1,-1 4 764,3 6 528,13 4 70,-26 24-243,2 4-548,-10 26-2619,-5 11 575,-4-1 0,-3 3-563,1 23-73,-3 7 716,-10-31 1,0 0-623,5 16 363,-11-10 1,-2-1-17,0-1 2004,0 6-1026,-8-18 731,14-11-2219,-10-2 1577,6-10 1,5-24 0,3-7 0</inkml:trace>
  <inkml:trace contextRef="#ctx0" brushRef="#br0" timeOffset="67843">33313 1892 24449,'3'-3'449,"-3"21"-4178,2 11 1594,-2 13 1096,-14 4 1125,11-5-241,-4-8 1,0 2 87,-5 21-546,10-19 1,1 1 99,-5 1 1,0-1 772,6 19-140,0-11 1,0-2-121,0 4-674,0 9-306,0-15 285,0-14 234,13 7-401,-1-23 1126,11-22 2144,-12-15-972,17-34-367,-19 21-622,20-12 498,-22 37 93,3-9 389,-7 20 310,0-6-3238,0 8 2202,2 0 95,-2 19-1735,4-14 86,-2 32-776,0-22-735,0 18-2195,-2 1 2195,1-8 1918,-2 7 0,0-14 1,-1-2-1</inkml:trace>
  <inkml:trace contextRef="#ctx0" brushRef="#br0" timeOffset="68293">33565 2622 26068,'0'39'-6206,"17"-5"2584,-13 5 2601,13-4-251,-6 2 489,-9 2 605,18 19-327,-17-15-505,8-7 0,1-2 334,-3 4 338,19 15-347,-14-27 658,5 2 116,-5-12-404,-2-8 1279,-1 0-194,-6-7 1269,-1-24-1414,-4-6 51,0-28-239,0 11-392,0 4 0,0-1-52,0-4-192,0 0 1,0 0-239,0 1-335,0 0 1,0-1 594,0 0 191,8 5 1,1 2 398,-5 7-174,22-19 667,-24 31-506,15-7 656,-15 21-347,9 2-705,-8 4 0,-2 30 1,-5 30-1,0 3 1,-1 0-1,1 1 1,0-1-1</inkml:trace>
  <inkml:trace contextRef="#ctx0" brushRef="#br0" timeOffset="68334">33840 2787 23999,'-13'23'-4506,"3"-6"4469,-5-10 1,5-22 0,-12-5 0</inkml:trace>
  <inkml:trace contextRef="#ctx0" brushRef="#br0" timeOffset="68466">33798 2504 22290,'19'-38'-335,"-1"27"1,-13 7 0</inkml:trace>
  <inkml:trace contextRef="#ctx0" brushRef="#br0" timeOffset="76077">18675 3557 23369,'-6'0'180,"2"11"-2259,1-9 2686,21 9-2578,6-11 1181,14 0 773,1 12 0,-6-9 0,3 8 0</inkml:trace>
  <inkml:trace contextRef="#ctx0" brushRef="#br0" timeOffset="76397">18620 4045 21390,'0'10'-5845,"7"2"2793,-5 2 1730,12 13 54,-5-2 395,8 26 208,-3-13 100,4 16-483,-8-18 0,1 1 500,8 25 526,-2-3 0,1 2 1,-6-20-1,-1-2 0,6 15 1,-1 0-1</inkml:trace>
  <inkml:trace contextRef="#ctx0" brushRef="#br0" timeOffset="77343">18082 6757 24898,'16'-57'-3680,"-13"8"1202,14-7 2209,4 3 294,-16-4-188,12 25 0,0 0 450,-14-32-499,8 30 0,1-1-404,-11 1 1,0-1 531,9-1 1,-1 1 76,-7 1 0,-2-1-138,4-11 0,0-1-167,-4 14 0,0 0 3,2-18 1,-4 3-698,-17 0-98,14-5 472,-32 23 703,32 16-954,-23 0 1497,12 38 475,-8 27-737,15-19 1,2 2-106,-2 9 1,1 3 204,6 13 1,2 1-330,-4-11 0,0 1-188,2 7 1,2 5 0,2-5 157,8-5 0,1-1-1166,-2 4 1,-1 4 0,2-5-272,2-8 0,2-2 1144,10 13 1,-1-3 0,-13-19 0,2-3 0,10 0-1,0 0 1</inkml:trace>
  <inkml:trace contextRef="#ctx0" brushRef="#br0" timeOffset="77627">18777 6550 23009,'-20'-14'-4362,"15"3"119,-30 4 6024,16 4-754,-11 19 789,11 8-1218,8 8-989,11 4-1205,0-9 1203,0 0 1146,18-1-2274,16 7 417,8-12 451,-8-6 0,2-3 323,7-4 663,-7-5 0,0 0 1134,1-3 39,7-20 818,-24-6-654,-10-10-1483,-26-14-1545,10 19 545,-27 4 0,-6 3-992,7-2 1668,-11 9 1,-2 2-1,4-3 1,-10 0-1</inkml:trace>
  <inkml:trace contextRef="#ctx0" brushRef="#br0" timeOffset="77876">19710 6273 24359,'-53'-4'-62,"2"0"-176,14 4 538,-1 15 987,2-11-1127,3 32-458,-3-2 335,19 11-480,3-10 1,3 1-672,10 11-1359,14 17 127,3-31 0,5-2 1979,1-7 0,4-2 1,3 7-1,1-3 1,18 8-1</inkml:trace>
  <inkml:trace contextRef="#ctx0" brushRef="#br0" timeOffset="78509">20392 6303 23189,'-23'-10'-1623,"-14"4"1913,4 4 329,-8 19 1077,-4-13-1384,14 37-530,2-20 586,1 23-854,4-7 894,4 19-991,9-13 42,7-8 0,1 0-1879,3 4-354,18 15 443,10-29 194,-4 0 579,41-18 1639,-40-4 474,9-12 1,2-3 1386,-5 7-858,-9-21 1,-3-4 210,-5 9-173,-3-14 1,-3-3-823,-7 7-322,3-23-1204,-19 31-898,11 30 1049,-12 33-329,16 10 889,9-10 0,0-3-778,-4-1 758,30 15 178,-8-33 743,9 6 297,3-22-216,-8 4 18,3-23 1963,15-18-21,-10-9-1552,-8 1 0,-2-2-186,-11 15 1,-2-2-215,7-30 1,-2-1-281,-10 22 0,-2 1-715,1-14 1,-2 0 210,-5 14 1,-1 2-647,-1 0 0,0 0 280,1 1 0,-3-1 39,-8-11 0,-1-1 52,9 14 1,-2 0 89,-17-19 0,1 2-866,13 0 877,-11 17 1,0 3-314,14 4 486,-22 2 329,22 44 448,-9 3 941,12 28-1168,0-10 0,0 2 112,0-7 1,0 3-197,3 19 1,2 10 0,-1-5 84,-3-10 0,1 1-237,5 12 1,4 7-1,-3-8-40,-7-18 0,1-2-573,10 24 1,1-2-1678,2 1 1393,-6-26 0,1-1-2336,14 18 3079,-11-20 0,3 4 0,-5-20 0</inkml:trace>
  <inkml:trace contextRef="#ctx0" brushRef="#br0" timeOffset="78960">21462 5588 24898,'0'-8'-5935,"0"20"3896,0 17 1065,0 12 335,0 11 213,0-7 122,0 10-14,0 2-435,0-12 0,0 2 843,0-12 0,0 1-135,0 25 0,0 0 45,0-26 0,0-2 0,0 20 0,0-2 90,0 0-90,0 7 90,0-24-360,0-15-90,6-4-301,5-30 1866,3 11 997,4-43-1816,-2 12 0,1 0-12,-7 2 1,2-1-67,10-21 1,0 4 385,-5 6 119,13-7 768,-18 28-1811,8 11 10,-10 28-783,2 6 274,-4 12 0,-1 4-334,3 13 462,2 1 1,0 2-1188,3 12-4,1-11 1,3 0-831,7 3 2184,-7-23 0,3-2 0,13 2 0,5-4 0</inkml:trace>
  <inkml:trace contextRef="#ctx0" brushRef="#br0" timeOffset="79243">22422 6212 23729,'-23'-27'-6118,"-15"3"5483,33 8-1764,-38 7 3925,25 5-629,-20 4 205,12 0-275,1 25-791,-4 13 1315,15 13-1270,2-13 1,3 0 1170,7 8-1886,7-6 1,1 0-862,-1 1-223,32 8-77,-7-20 401,8-14 1018,12-2 1013,-17-13 380,-6-24 719,-5 18-1066,-16-30 1,-10-8-818,-8 13-317,0-14 0,-2-2-1072,-10 9-345,1 10 0,-1 1 1649,-3 1 0,-5-1 0,12 15 0</inkml:trace>
  <inkml:trace contextRef="#ctx0" brushRef="#br0" timeOffset="79543">22740 6125 23549,'-24'-10'-3234,"-12"7"3933,31-14-4230,-31 16 4701,19-9-1742,-5 23 1799,10 5-1081,12 12-1742,0 6 808,24-7-893,1 22 1594,4-13-792,-9-3 1,-2 0-197,2 5 190,-4-3 1,0-2-787,2-3 1255,-9 16 29,-9-34-195,-19 0 1120,-5-10 344,-25-2-469,24-19 0,-22 12 0,20-12 1</inkml:trace>
  <inkml:trace contextRef="#ctx0" brushRef="#br0" timeOffset="80076">23117 5495 21930,'0'38'-5666,"0"3"3807,0-5 885,-13 7 1233,10 5-662,-10 3 395,12-10 0,2 2-501,-1 22 13,0-20 1,-1 7 0,2-6 394,6-9 1,0 0-153,-5 8 1,-2 5 0,2-7-382,12 16-418,-13-13 1,-2-3 1022,1-1 0,0 6 1,0-23-1</inkml:trace>
  <inkml:trace contextRef="#ctx0" brushRef="#br0" timeOffset="80194">22880 6257 23549,'0'-50'-5936,"0"12"5260,20 9 1,6 1 1475,8-1-438,16 7 1,4 4 0,10 1-1,-20 8 1,1 0 0</inkml:trace>
  <inkml:trace contextRef="#ctx0" brushRef="#br0" timeOffset="80711">24072 5342 24808,'8'-29'-2443,"0"1"1294,-5 5-184,-1 4 885,-2 0-305,0 31 240,0 20 62,-14 22-181,13-19 0,-1 1 561,-11-3 1,1 0 33,10 5 1,1 0 57,-13 3 1,-2 2 54,8 0 1,0 4 0,0-2 132,-9 7 0,-2 3-607,4 4 0,0 7 0,1-6-233,1-4 0,1-2 3,1-8 0,1 3 1,1-4 605,0 2 0,2-2 1,2-3-1,1 0 0,0-1 1,1-1-1</inkml:trace>
  <inkml:trace contextRef="#ctx0" brushRef="#br0" timeOffset="81202">24648 5932 23999,'-21'19'303,"-9"-3"1000,27 29-4508,-9-8 2488,10-2 1,4 3-932,-2 21 1096,0-16 0,0-1-277,0 21-767,0 2-54,0-2 594,0-20 0,0 0 918,0 20 0,0-16 0,0-2 202,0 0 745,0 13-719,0-35 0,0-2-270,0-31 0,-11-18-814,8-35 638,-16 2 115,18 22 1,0 1 54,-6-28 20,7 30 0,0 0 82,0-2 1,0-1 66,-1-1 1,2 0 161,10 0 1,0-1 328,-9 2 1,2-1-65,23-11 0,3 0 173,-19 16 1,1-1-122,19-14 0,3 4 1038,0 6-248,7-1 408,-17 26 108,-5 8 312,-2 2-553,-2 5-887,-6 18-2160,-3 3-245,-6 20 320,-17-10 803,13-1-3123,-29-10 3703,14 2 0,-12-10 0,0-1 0</inkml:trace>
  <inkml:trace contextRef="#ctx0" brushRef="#br0" timeOffset="81594">25262 5240 23009,'12'0'1170,"-2"0"-720,-2 20-4399,-3-16 2612,0 43 260,-2-21 169,0 28 189,-2-6-8,-1-9 0,0 1-870,1 22 792,-1-8 0,0 1 1501,0 7-808,0-9 1,0-2 433,0 6-218,0-22 0,0 0-17,0 20-230,0-20-216,0 8-77,0-27-106,0-4 452,13-9 1304,-9-19-801,21-10 1190,-22-10-1532,25-22 989,-17 19-692,3 6 0,0 1 463,-1-2 57,5-4-1149,-11 18 582,8 10 194,-9 24-1405,8 24-724,-6 11 733,-1-7 0,0 1-1718,2 14 1318,-2-17 1,1 0 947,3 15 0,3-2 0,2-3 0</inkml:trace>
  <inkml:trace contextRef="#ctx0" brushRef="#br0" timeOffset="82030">26028 6009 22830,'-17'-6'-2541,"12"20"733,-25 18 2637,28 14-2370,-10 12 729,12-7-71,0 8 154,0-1-868,0 3 659,0 0 348,0-3-189,9-18 1,2-2 140,-6 18 216,12-15 1,0-2-72,-14-3 665,11 5-827,-14-24 565,8-6-204,-5-27 721,5-17 478,-27-15-948,18 8 1,-2 0 479,-29-18-722,29 18 1,2-3 438,-11-8 0,1 0-302,9 11 0,1-2 209,-2-6 0,-1-3 0,1 3-224,1 4 0,4 1 72,3-2 1,3-4-1,-1 4 395,-7 9 0,5 0-27,13-3 1,8-2-1,-4 5 1496,5-10-945,10 12 0,3 6 1439,-5 15 224,15 4-349,-25 24-1819,5 14-419,-21 8-1156,-2 8-180,-24 8 283,13-11 1005,-13-7 1,-4 0-1,-5 5 1,2-15 0,0 0-1</inkml:trace>
  <inkml:trace contextRef="#ctx0" brushRef="#br0" timeOffset="82364">26762 5883 23639,'9'-39'-3718,"0"2"2555,1 6 1344,-1-3 0,1-1-512,1-10 372,-1-2 0,-1 0-36,-3 3 19,-2 7 0,-2 0-1404,0-1 1023,-2-18-99,0 31-116,0-2 62,0 18 156,0 3-9,0 20 134,0 37-168,0-1-545,0 1 1,0 3-344,0 10 610,0-20 1,0 1-586,0 19 1260,0 2 0,0-2 0,0 1 0</inkml:trace>
  <inkml:trace contextRef="#ctx0" brushRef="#br0" timeOffset="82528">26640 6366 25348,'-9'-20'-8414,"7"-13"6820,-7 12-503,33-10 4042,-18 4-2223,43 5 1620,-27 2-1344,25 0-485,-8 3 1168,23-1 1,-15 10-1,15 0 1</inkml:trace>
  <inkml:trace contextRef="#ctx0" brushRef="#br0" timeOffset="82944">27953 5943 26967,'4'-7'-6686,"-2"0"2965,-1 0 3246,-1 1 0,0 3 1,0 0-1</inkml:trace>
  <inkml:trace contextRef="#ctx0" brushRef="#br0" timeOffset="97928">3117 8797 22650,'0'21'-5756,"0"5"3717,0-4 1065,0 28 425,0-8 490,-8 3 1,0 3 104,4 18-90,-4-23 1,1 3-676,7-1 1,0-1 812,-14 21 76,13-16 1,-1-1-93,-11 0 1267,4 14-784,7-35-643,-7-3 561,4-16 341,1-31-1176,-8-30-503,4-6 639,3 20 1,-1 0-665,-2-20 426,1-5 269,3 30 1,2-3-260,-1-15 0,1-3-121,1 13 1,1-1 713,5-3 0,2-3 0,-1 4 193,-5 5 1,2 2-136,14-21 1,5 4 713,8 2 428,-3-4-253,19 35 1202,-30 9-418,19 7 52,-2 35-1908,-7-3-337,-4 12 1,-2 6-954,5 14 367,-5-4 0,-1 3 249,-8-21 0,-2-1-698,4 11 0,-1 2-54,-1-1 1,-2-3-120,-2-10 0,0 0 539,3 21 1,-2-1 177,1 5 902,-5-11 1,0 0 0,-2 2-1,-1 14 1</inkml:trace>
  <inkml:trace contextRef="#ctx0" brushRef="#br0" timeOffset="98064">2972 9535 22650,'-5'-26'-7736,"1"-1"5335,4 0 1743,0 0 352,27-2 1903,-20-1-1577,50 0 1521,-30 1-1451,11 10 0,3 2 0,12-8 0,-17 10 1,0 0-1</inkml:trace>
  <inkml:trace contextRef="#ctx0" brushRef="#br0" timeOffset="98514">4030 9198 22830,'2'32'-5754,"-1"-4"3580,-1 4 1346,0-6 456,0 7 5,0 3 104,0 7 67,0 2-1401,14 5 1486,-13-12 1,2 0-70,11-8 1,1 1-81,-8 19 0,-2 1 54,12 8-60,-7-24 0,-3 0 106,1 21-1,1-20-252,-4 6 328,-5-26 461,0-22-126,-23 4-386,10-29 1,-2-8-286,-27-4 346,22 4 1,1-8 0,2 2-161,-1 2 0,1-1 186,2-9 0,1-5 0,1 4-98,-3 2 1,2 1 42,9 8 1,1-3-1,1 1-39,-4-17 0,1 2-8,4 17 1,4-1 561,8-20 1,8 5 78,-3 28 1,5 4 531,11-9 1,4 6 1278,16 8 603,11 3-259,-27 39-1832,8-15-381,-24 26 0,-6 7-1352,3-6 274,-2 15 1,-4 3-1082,-8 4 830,3-7 1,-3 0-1467,-19 8 947,15-20 1,-1 0-181,-29 10 1620,28-5 1,-11-4-1,15-5 1</inkml:trace>
  <inkml:trace contextRef="#ctx0" brushRef="#br0" timeOffset="99142">5080 8942 23909,'-37'0'630,"0"0"-630,2 0-90,8 0 180,-1 16 511,10-11-188,1 24-1193,1-5 346,8 5-450,1 30-489,30-29-440,-17 18 74,40-27 388,-40-3-1464,45-4 2843,-28-4-752,22-4 1196,6-4 739,-14-2 602,24-23 701,-30-5-1682,6-14 1178,-17 1-2102,-7 9 44,-3-1-91,-5-15-823,-2 12-323,-3-17-1059,0 28 636,-17-1-1007,12 40 1520,-13 10-265,36 30 1247,8-10 0,13-1 0,2-13 1</inkml:trace>
  <inkml:trace contextRef="#ctx0" brushRef="#br0" timeOffset="99330">6050 8851 24179,'-21'-9'-3113,"-9"2"2813,-26 23 2346,11-12-1473,3 33-311,8-10 145,19 21-1346,-2-10-188,17 2-389,27-19-290,-5-3 1622,11-10 1,3-3 0,11-4 0,20 6 0</inkml:trace>
  <inkml:trace contextRef="#ctx0" brushRef="#br0" timeOffset="100077">6242 8056 23999,'-14'-36'-9377,"10"14"7913,-22 5 2081,23 34 49,-9 5 287,12 24-1214,0 3 110,0 10-685,10-5 0,3 2 1009,-2-13 0,2 2-251,2 8 0,2 4 1,0-4-471,0-6 1,1 0 266,-3 3 0,0 3 0,-1-5-548,0-7 1,-1-2 604,2 9 0,1-1-139,-4-11 1,0-4-39,4 13 457,1 8-219,-11-34-191,0-2 6,-6-30 903,2-11 101,-20-26-599,13 5-7,-9 12 1,0 0-126,11-6 559,-8-8-478,11 21 585,0 6-650,17 10 1990,6 21-579,20 17-963,-18-3 1,-2 2 185,18 18-383,1 2 221,-9-15-320,1-1-34,2-4-2409,19 4 1894,-9-15 569,-7-4 1,1-3 929,5-7 343,13 4 224,-23-23 459,-2 12-457,-5-31-572,-6 32 816,-5-38-1651,-5 24 487,-5-33-1579,-4 23-259,0-16-917,-3 25 122,0-4 663,0 29-716,16-8 3140,8 26-2194,10-21 2201,14 8-253,-18-11 688,20 0 8,-22 0 0,14-16 643,-22 12-1967,0-28 775,-12 8-1762,-5-7-38,-1-14-600,-25 19-249,0-14-526,-23 19 643,8 4 295,2 11 1406,18 29 399,5 8-1,13 14-678,0 3 250,0-10-284,23 19-2735,13-14 1577,-12-15 0,3-2-270,3-8 1,0-3 1388,23 14 0,7-5 0,2-2 0</inkml:trace>
  <inkml:trace contextRef="#ctx0" brushRef="#br0" timeOffset="101010">8750 8803 23819,'-7'-32'-7116,"0"4"4105,1 3 1525,0 5 505,1 5 730,2 5-90,18 29 368,-11 0-1878,30 27 1919,-19-14 1,-1 0-280,9 21 143,1-16 0,-3-1 256,-15 18 300,33-3-230,-34-3-415,14-19 0,0-2 214,-14 11 307,25 9 65,-23-28-1496,6-5 1381,-8-34 252,1-1 20,-3-27 114,3-18-316,-1 8-131,-1 5 1,-1 0 174,2-10-62,-1 14 0,-1 3-156,2 1-625,2-1 205,5 31 1408,0 8 757,10 32-2058,-4-4-118,-3 11 0,-1 3-648,6 12 428,-9-15 1,0 3 41,-1 0 1,-1-2-290,3 17-151,-4-14 1,-1-2-1362,0-2 2477,1 1-380,-5-18 272,2-8 247,-2-20 270,1-17-15,1-11-365,-1 7 1,1-1 389,3-14-334,0 5 1,1 0 511,1-6-207,4-13 1,-5 32-551,-1 5 221,-1 10 198,4 7 1085,-3 6 386,8 20-2428,-5 12-688,4 12 96,-3 5-109,0-5 85,1-1-389,1 4-966,1-3-993,2-1 497,14 9 1877,-5-17 1274,15 5 0,-8-21 1,4-4-1</inkml:trace>
  <inkml:trace contextRef="#ctx0" brushRef="#br0" timeOffset="101364">10040 8786 24629,'-22'-9'-2692,"-13"4"2797,17 2-2,-3 17 889,-5-10-356,23 31-2033,-18-18 1848,18 21-1923,-6 9 993,9-11-831,0 27 41,17-30-1434,7 19-42,-2-30 2355,21 3-1322,-13-15 2311,11-6 121,8-19 1365,-22 11 5,9-51-310,-23 30 115,6-34-263,-18 4-1959,5 14-205,-6-22-1037,0 32-696,-17-3-213,13 18 809,-13 27 2719,17 11-1649,0 16 366,16 18-1774,-12-18 809,31 11-70,-17-15 1434,17-5 0,-4-2 0,1-4 0</inkml:trace>
  <inkml:trace contextRef="#ctx0" brushRef="#br0" timeOffset="101548">10828 8735 24718,'-24'-13'-3795,"-14"5"3951,23 4-43,-7 29 380,11 7-1191,11 14-2174,17 15 504,14-23 2158,-2-7 0,3-3 0,25 1 0,-26-13 0,1 1 0</inkml:trace>
  <inkml:trace contextRef="#ctx0" brushRef="#br0" timeOffset="101777">9858 8045 23549,'-41'24'1788,"6"15"-2746,11-34 1569,12 34-2681,6-19 35,29 12-698,-17-6 2608,47-8 0,-25-2 0,27 0 0</inkml:trace>
  <inkml:trace contextRef="#ctx0" brushRef="#br0" timeOffset="101972">10373 9960 25258,'-6'17'-1172,"4"-3"0,-5-7 0,7-3 0</inkml:trace>
  <inkml:trace contextRef="#ctx0" brushRef="#br0" timeOffset="102477">12052 8343 25978,'-23'-22'-6347,"17"4"2438,-35 8 5371,15 6-317,-19 28 820,3 11-1074,17 13-1007,11 1-842,14-10 858,0-1 718,0-1-1753,21-2-532,-15-2-849,40-6 1256,-13-3 640,11-8 883,15-7 940,-27-21 1024,11 7-622,-18-40-216,-1 19 343,-7-30-1745,-9 17 0,-1-1-52,-1-25-31,-1 2 1,-4-3-390,-9 26 0,-1 0-136,1-7 0,0-4 0,-1 5-292,-1 3 0,-2 3 113,-10-13 1,2 3-1338,15-11 1353,-37 11 244,37 11 221,-27 7 609,28 48 113,-4 17 0,3 8-296,14-1 0,4 5 45,-5 7 1,-2 7 0,1-5-29,6-8 1,0 0-223,-1 5 1,0 4 0,-1-4-246,0-7 0,-1-2-61,1 12 1,2-2-323,3-20 0,0-2-1166,-6 27 821,13-8-858,-10 5 928,-6-20 1048,-1 1 1,-6-24 0,0-4 0</inkml:trace>
  <inkml:trace contextRef="#ctx0" brushRef="#br0" timeOffset="102594">11968 8549 23999,'-27'-53'-7641,"4"0"4514,9 0 1886,-1 1 426,13 0 894,-5 4-367,7 3 343,21 4-1877,14-4 2663,12 14-350,-11 13 1,1 2 0,13 5 0,-17 7 0,0-1 0</inkml:trace>
  <inkml:trace contextRef="#ctx0" brushRef="#br0" timeOffset="102810">12822 8380 24539,'0'7'-6386,"-14"-1"10378,11 0-4486,-10 1 1850,13 13-3140,0-1 446,0 24 65,0-10-1313,0 10-112,17 4 1970,0-14 0,3 6 0,-8-16 0</inkml:trace>
  <inkml:trace contextRef="#ctx0" brushRef="#br0" timeOffset="102962">12790 7923 24898,'-20'-31'-8395,"1"4"5566,10 8-2487,-5 7 6045,12 22 0,-6-9 1,8 16-1</inkml:trace>
  <inkml:trace contextRef="#ctx0" brushRef="#br0" timeOffset="103310">13282 8407 22470,'11'14'-6142,"-1"0"3603,1-1 1763,-2 0 28,5 4 415,-5-4-59,6 10-155,-7-9-1451,-3 5 1560,-1-4 255,-1-1-87,-1 1 425,-1 2-159,0-6-435,-1 3 835,0-30 96,0-8 357,0-32-160,0 10-314,10 13 0,1 1 598,-6-2-398,18 8 0,4 4 1287,-8 8 88,13 19-618,-4-1-65,-7 58-1993,6-34-166,-7 11 0,-2 3-1394,5 0-530,7 8 2347,-8-20 1,0-9-1,2-1 1</inkml:trace>
  <inkml:trace contextRef="#ctx0" brushRef="#br0" timeOffset="103676">13872 7632 24179,'0'13'-5396,"0"19"3267,17 15-279,-12 17 1942,11-18 0,3 0-77,-6-9 1,0 2 346,1 5 1,2 4-1,0-5-93,3-4 0,0 0-826,7 20 0,-2-2 432,4 1 371,-5-19 1,0-3 584,0-6-1304,18 3 2130,-24-25 632,15-20 1797,-18-22-1236,9-28-378,-10 2-1178,-1 19 1,0 2 263,-2-5-320,6-7-384,-8 23-524,-1 15-1079,2 2 1842,-2 11 459,6 40-2385,-1-12 400,-4 4 0,-1 2-1756,4 13-475,-2 5 3045,-2 5 1,-3 1 0,-2 2 0</inkml:trace>
  <inkml:trace contextRef="#ctx0" brushRef="#br0" timeOffset="103826">13317 9455 25168,'-6'0'-1193,"0"0"1,4 0-1,1 0 1</inkml:trace>
  <inkml:trace contextRef="#ctx0" brushRef="#br0" timeOffset="104929">15658 8238 24718,'0'-6'-5486,"0"20"3628,0 14 883,0 11 337,0 9 212,0-9 212,0 5-14,20 0-1924,-15 0 1929,31-3 216,-32-3-197,39 6 149,-27-15-875,32 6 924,-24-24 234,6-1 975,-7-10 77,1 0 413,0-21 211,12-13-354,-9-11-654,-6 8 1,-1 0-191,1-11-327,-8 8 0,-1-1-485,-4-3-1206,1-8-64,-7 22 11,0 15 19,0 17-17,-2 27 344,0 8 393,15 28-446,-11-23 736,12-5 0,3-1-485,4 4 559,-2-11 1,3-2 57,10-3 915,2-3-106,-10-15 578,3-6 765,-1 0 216,11-17 621,-10-13-1939,-8 4 1,-3-4 480,1-22-1035,-9 15 1,-2 1-78,-2-8-964,-4-13-681,-2 13-167,0 13-768,0 0 1040,0 17 142,0 57 568,16 18 82,-7-22 0,2 2-499,7 5 1,4-4-136,11-4 684,-10-12 1,1-2 103,8-7 837,9 4 109,-9-20 956,-1 4 233,2-5 929,7-21 164,-12-7-498,5-22-488,-21 9-1236,-4 1-520,-7 14-1214,-1 0 96,0 5-586,0 1-521,-16 2 568,12 32 884,-11 5 1358,32 23-4388,4 13 1317,1-19 2318,4-7 1,-3 0 0,-15 2 0,25 6-1</inkml:trace>
  <inkml:trace contextRef="#ctx0" brushRef="#br0" timeOffset="105197">16003 7832 23909,'-1'-25'-6492,"1"0"4305,0 4 1299,23 1 2971,3 0-503,2 9-37,12 0-406,-21 10-918,4 25-148,-1-3-766,-20 26 735,4-14 1,-4 0-1,-20 25 1,6-18-1,1 0 1</inkml:trace>
  <inkml:trace contextRef="#ctx0" brushRef="#br0" timeOffset="105627">18118 7867 26697,'-13'-15'-6777,"1"3"5096,2 5 1936,3 5 359,3 25-774,2 24-302,0 13 185,2-5 0,0 1-517,0-18 0,0 2 510,5 14 1,1 8 0,-1-6-299,-4-11 0,2 0-677,6 8 1,3 6 0,-3-9-125,-7-14 0,0-4 1232,5 11 0,1-2 1,1 7-1,3-1 0</inkml:trace>
  <inkml:trace contextRef="#ctx0" brushRef="#br0" timeOffset="105777">17847 8549 25078,'0'-38'-7105,"0"0"4437,0 2 2484,23 10 0,8 2 1821,8-9-1354,19 5 0,5 5 207,-26 11 1,-1 3-316,15-4 0,-1 4-157,-13 5 1,-2 2 0,0 0 0,1 2 0,-2 0-1,1 0 1</inkml:trace>
  <inkml:trace contextRef="#ctx0" brushRef="#br0" timeOffset="105912">18827 8520 22830,'1'20'-6306,"-1"-1"4277,0 5 1077,0-6 471,-14 8 1391,10-12-723,-11 8 21,15-11-608,0 6 1,0-10 0,0 1 0</inkml:trace>
  <inkml:trace contextRef="#ctx0" brushRef="#br0" timeOffset="106094">18703 7874 25888,'-10'-29'-8844,"-10"4"7072,17 6 555,-17 4-2125,18 8 3266,11 21 1,17 17 0,-4-4 0,0 0-1</inkml:trace>
  <inkml:trace contextRef="#ctx0" brushRef="#br0" timeOffset="106415">19262 8639 23819,'0'11'-4317,"0"-1"2998,0-4 165,15-4 2513,3-16 262,1-7-832,22-21-144,-25 7-1090,5 1 1,1 0 1518,-10-6-822,-4 1 0,-2 0 36,-6 1-1129,-12 7 1,-2 0-1634,8-2 640,-43-12 470,21 28 910,-19 3 400,7 32 1758,19 19-940,8 10-425,10-7 1,6 0 292,15 13-1631,-5-6 1,3 0-1050,22 6 1057,-16-20 0,2 0 862,3-7 1,1-3 0,17 10 0,-16-15 0,1 0 0</inkml:trace>
  <inkml:trace contextRef="#ctx0" brushRef="#br0" timeOffset="106760">19790 8411 25078,'-20'8'2937,"3"11"-4443,36 15-2971,-15 4 2172,30-5 1186,-30 0-17,27 2 476,-26-4-1383,29-2-234,-17 1 198,13-8 2973,-8-5-332,-7-10 301,-2-24 793,-6-10-628,8-29 276,-7 4-829,0 12 1,2 1 641,1-8-1083,-3 11 0,1 1 130,2 2-310,0-4-614,-1 27 1772,-1 4 424,11 26-1731,-4-15-316,2 24 1,0 6-1298,6-5 178,-2 12 1,0 2-984,5 1 2447,3 11 0,-10-22 1,-3-2-1</inkml:trace>
  <inkml:trace contextRef="#ctx0" brushRef="#br0" timeOffset="106977">19140 7929 26068,'-18'-43'-8882,"6"1"6513,34-13 3700,3 16-496,-1 13 1,5 1 73,8 4 0,2 3-59,-9 3 1,1 1-475,22-3 0,0 2-654,8 4 244,-14 4 1,-2 5 361,4 20-419,8 1 0,-28 23 1,-2-3-1</inkml:trace>
  <inkml:trace contextRef="#ctx0" brushRef="#br0" timeOffset="107843">21577 8397 23909,'0'-30'-5126,"0"8"2817,-25-7 989,19 17-223,-38 1 2816,13 9 68,-23 22 446,8 11-1471,5 11 355,27-10 1,2 0 2,-9 8-211,14-7 1,2 0 361,-3 1-1413,26 6-1601,-13-20-535,31-10 1780,-32 0-1158,39-8 2706,-23 2-507,21-4 946,1-38 38,-11 11-53,-5-12 1,-3-4 373,-1-7-1555,-10 16-1,-2-1 1371,0-19-2507,-9-2 163,4-2-320,-5-1-186,0-2 235,-20 1 818,9 16 1,0 0 14,0 12 0,-2-1 180,-4-18 1,0 2-523,-3 0 57,-1-7-117,-5 31 1028,24 7-494,-8 7 1122,1 5 363,7 21-105,-7 19-479,8-1 0,2 3 203,-1 30-298,-1-28 0,2 1-465,8 7 1,-1-2 87,-6-10 1,1 0-170,12 22 0,1-1-765,-13 6 550,10-23 1,-1-1-1529,-9 10 772,19-1-844,-20-3 1935,18-2 0,-17-3 1,6-2-1</inkml:trace>
  <inkml:trace contextRef="#ctx0" brushRef="#br0" timeOffset="108160">21065 8157 24269,'-5'-24'-8110,"1"1"5805,3 2 1360,28 0 3516,-2 1-1174,31 4-564,-5 2-1480,-3 9 0,2 2 655,-10 0 1,1 1-1,15 0 1,0 2 0,-15 0-1,0 0 1</inkml:trace>
  <inkml:trace contextRef="#ctx0" brushRef="#br0" timeOffset="108477">22588 8278 24179,'-47'-33'-3203,"5"14"2654,-12-2 552,14 18 924,-26-6-524,26 9 199,-23 17 376,28 9-758,-7 24 816,27-6-1031,3 4-373,12 0-1024,20-12-297,15 13-180,11-26 362,8-4 708,-10-14 813,2-5 936,0 0 234,12-20 971,-17-11-1088,-14 3 1,-4-3 345,-6-21-1587,-9 15 1,-2 1-611,-6-7-1399,-19-12-1062,14 21 21,-37 6-17,36 3 2902,-41 8 0,41 4 0,-19 4 1</inkml:trace>
  <inkml:trace contextRef="#ctx0" brushRef="#br0" timeOffset="108693">23128 8042 25168,'-50'-12'-1694,"0"3"1417,-2 26 2065,8 12-1275,19 27-2662,11-7 17,20-12 0,7-3 1921,26 10 1,-15-17 0,2 0 0,6-9-1,0 1 1</inkml:trace>
  <inkml:trace contextRef="#ctx0" brushRef="#br0" timeOffset="108844">22755 9000 25078,'-28'10'462,"5"-3"-1160,8-1 791,7-5 1,5 1 0,2-2 0</inkml:trace>
  <inkml:trace contextRef="#ctx0" brushRef="#br0" timeOffset="109227">24300 8092 25618,'-29'-24'-5051,"0"3"3629,-1 4 1338,-3 7 717,2 5-90,-18 4 378,13 24 174,-11-3-415,20 23 197,4-5-248,6 4-1107,12-8 0,1 2-1357,1 17-33,24-6 0,7-3-1501,8 4 3061,2-17 0,4-4 1,16 2-1,2-3 1</inkml:trace>
  <inkml:trace contextRef="#ctx0" brushRef="#br0" timeOffset="109582">24935 8147 25438,'-29'-17'-3459,"5"2"2110,-26 5 2147,-7 5-96,14 3-255,8 6 1,0 6 545,-2 14-624,11-3 0,3 4-503,7 17 407,-1 4-116,17-12-1394,0 2-263,27-3-676,12 11-175,16-14 1659,-14-9 1,-1-4 34,13-5 886,-19-6 0,0-1 370,12-5 907,-5 0 181,-3-19 653,-6 14-306,-5-35-1524,-7 22 483,-5-35-1182,-8 18-315,-2-27-862,-5 27-231,-20-18-1393,15 29 709,-32-1 1550,32 32-628,-12 13 999,34 14-1856,-12 8 527,35-7 1723,0 17 1,13-15 0,-23-13 0,0 0 0</inkml:trace>
  <inkml:trace contextRef="#ctx0" brushRef="#br0" timeOffset="109784">25832 8214 25258,'-31'-18'-3085,"6"0"1467,-28 5 2370,14 0-610,-17 6 418,16 3-28,-21 1-70,33 22-676,-1 24 117,20-1-942,14-5 0,8-3-1767,26 2 1333,-4-9 1,3-2 1408,-4-15 0,0-2 1,3 6-1,-1-2 1,19-3-1</inkml:trace>
  <inkml:trace contextRef="#ctx0" brushRef="#br0" timeOffset="109946">25942 7529 24539,'-36'-27'-5326,"2"4"3962,1 11 1802,2 6 62,-2 5-71,5 19-485,0 2-753,4 20 592,2 4 0,7 6 1,2 5-1</inkml:trace>
  <inkml:trace contextRef="#ctx0" brushRef="#br0" timeOffset="110327">26290 8735 22650,'18'-44'-3408,"-14"7"1178,33-10 3320,-32 8-1809,35-6 1054,-27 9 0,-3 0-453,15-22 233,-9 19 0,-4-1-469,-9 0 1,-3 0 76,10-22 751,-9 9 1,-2 1-1734,1-6 1226,-10 10 1,0 3-1547,4-3 918,-28-8-705,30 27 779,-23 5 749,24 9-745,-21 4 1438,21 29-345,-9 2 1002,12 27-1297,0 0 183,0 10-430,0 9-138,-1-31 1,2 2 55,8 2 1,1 0-656,-9 1 0,2-1 86,14-1 0,2 2-767,-5 13 1,-2 1 810,-1-15 1,2 1-26,4 1 0,3 3 0,-6-4 110,-10-6 1,0-1 451,18 19 0,0-2 0,-19 2 0,10 12 0</inkml:trace>
  <inkml:trace contextRef="#ctx0" brushRef="#br0" timeOffset="110460">26320 9026 24898,'-26'0'900,"11"-15"-4949,-8 12 4342,20-29-2694,-10 10 19,36-9 2159,-17 0-564,29 12 1,6 1 111,-5-12 764,4 9 1,2 1-1,9-8 1,0-1 0</inkml:trace>
  <inkml:trace contextRef="#ctx0" brushRef="#br0" timeOffset="110662">26958 8015 26697,'-15'-13'-5324,"2"2"3481,13 4 217,-10 1 297,8 24-277,-8 10 655,10 15 813,8-9 1,1 1 0,-4 13 0,3-15 0,1 0 0</inkml:trace>
  <inkml:trace contextRef="#ctx0" brushRef="#br0" timeOffset="110876">26997 7618 25618,'0'-27'-6565,"-9"4"2559,7 8 2652,-7 3-1867,5 7 3257,3 20 0,-3 11 0,4 22 0</inkml:trace>
  <inkml:trace contextRef="#ctx0" brushRef="#br0" timeOffset="111732">27520 8449 24359,'0'-48'-5936,"19"7"6057,-15-1-1414,28 3 2574,-29-4-2327,23-5 1440,-23-3-1004,10-4-454,-2-6 1420,-8 0-645,3 28 0,-1 0 481,-5-32-733,0 17 1,0-1 554,0 13 1,0-2-300,2-25 1,-4 0 307,-6 26 1,-1 1-146,7-11 1,0 1-150,-15-18-419,5 7-19,9 2 602,-9 10-569,2 7 157,8 9 551,-8 8-416,6 10-237,3 29 1255,-4 5-320,3 14 0,0 4-36,1 21-44,-1-18 1,-1 5-58,3 11 0,0 1-235,0-13 1,0 2-262,-1 5 0,0 6 1,3-5 63,9-5 1,1-1-586,-4 3 1,-1 5-1,2-7 718,4-5 1,1-3 0,6 11 0,-1-1 0,-5-20 0,-1 0 0</inkml:trace>
  <inkml:trace contextRef="#ctx0" brushRef="#br0" timeOffset="112012">27887 8470 24629,'7'-13'-2348,"2"9"4930,4-20-3982,2 21 2177,5-23-1213,2 11 961,4-14-677,2 4 124,2-1 408,14-14-1015,-14 9 905,-5 3 1,-1-2-976,-2-5 744,3-15-894,-17 16 61,-4-3-169,-3 1-387,-1-1 164,-21 4-665,16 1 118,-37-2 905,12 12 198,-10-1 844,-8 17 900,19 2 274,6 26 217,-1-4 556,21 26-2050,-10 16-1285,13-5 1030,16-6 0,7 1 0,-9-18 0,3-2 0,16 10 0,0 1 0</inkml:trace>
  <inkml:trace contextRef="#ctx0" brushRef="#br0" timeOffset="112498">29370 7699 25888,'-49'20'3026,"9"2"-2783,18 13-2062,10-2 150,1-3-345,9 19-645,-9-7 2380,24 1 0,4 0 0,-10 2 0,8-12 0,0 0 1</inkml:trace>
  <inkml:trace contextRef="#ctx0" brushRef="#br0" timeOffset="112776">29908 7863 25708,'-24'-18'-4365,"18"3"-220,-43 4 6168,18 5-475,-12 3-133,-3 21 715,18 10-1139,7 11-1174,11 4 710,10-6 649,24 1-2337,-2 1 855,13-13 1,6-1-357,14 9 262,0-10 0,3-5 652,-22-11 1,0-3 362,12 2 1,-1-3 862,15-4 649,-5-15 862,-8 12-726,-9-35-842,-11 18 346,-8-22-1814,-11-14-1232,-5 12-258,-23 3 0,-8 1-1438,-5-7 3101,-4 15 1,-2 3 0,-17-9-1,25 20 1,1 0 0</inkml:trace>
  <inkml:trace contextRef="#ctx0" brushRef="#br0" timeOffset="112948">30372 6585 26697,'6'17'-9831,"-27"0"9013,0 15 1,-3 5 1009,-5-10 1,-2 0 0,-4 13 0,-1 2 0,7-9 0,0 0-1</inkml:trace>
  <inkml:trace contextRef="#ctx0" brushRef="#br0" timeOffset="113962">2808 10929 22830,'-10'0'0,"2"0"0,4 17-2114,2 11 299,1 12 434,1 8 790,10-12 0,0 1-668,-6 25 336,5-17 1,2 0-102,-3-9 0,-1-1 152,-5 1 0,0 2 91,11 17 0,0 1 169,-7-14 0,-1 2 580,-1 2 1,-1 5-1,2-6 1,3-5-1,-1-2 1,-3 11-1,0 0 1</inkml:trace>
  <inkml:trace contextRef="#ctx0" brushRef="#br0" timeOffset="114126">2658 11664 22560,'28'-36'-1247,"-20"1"901,26 12 1,5 3 1764,-9-9-1630,14 8 0,4 3 314,2 4 1,-16 7-1,1 2 1,12 2-1</inkml:trace>
  <inkml:trace contextRef="#ctx0" brushRef="#br0" timeOffset="114443">3382 11889 21660,'0'4'-4586,"21"-1"6076,4-21 280,23-6-1121,-23 1 0,-1-1-474,14-15-127,-16 13 1,-2 0-147,0-3-341,2-20 1268,-15 23-1566,-3-7-784,-4 5-260,0 7 383,-21-6-344,1 14 630,-5 0 669,-3 9 1011,25 21-784,-11 12 934,14 12-1140,8-8 0,1 1-714,-5 12 302,11-4 1,4 1 667,8 5 1,-11-17 0,3-1 0,19 6 0</inkml:trace>
  <inkml:trace contextRef="#ctx0" brushRef="#br0" timeOffset="114798">4047 11469 21750,'0'46'-6385,"0"0"4346,0-7 975,0 5 335,0 4 394,22 1-716,-17 1 698,35-2-1354,-35-5 1598,30 7 0,-18-18-114,13 7 49,-9-28 811,-5-17 2356,-7 2-614,2-41-1806,-4 17 300,4-31-332,-4 19 1,0-1 20,-1 9 1,1-2-120,3-22 1,0 0-820,3-5-580,-3 17 0,1 2-905,1 4 2008,4 1 47,-1 25 1279,-2 7 521,9 19-1908,-6 18-790,-3-2 1,0 2-1082,4 29 1618,0-3 0,0 0 0,-2 0 0,-3-12 0,0-1 0</inkml:trace>
  <inkml:trace contextRef="#ctx0" brushRef="#br0" timeOffset="115027">3615 11364 22740,'-4'-35'-6672,"1"-1"4843,3 0 1368,0-1 59,25 0 1682,5-14-614,15 13-128,-16 10 0,0 2-582,8 2 2170,12-2-12,-14 19-1105,0 3-464,1 4-556,1 18 1,1-14 0,1 13 0</inkml:trace>
  <inkml:trace contextRef="#ctx0" brushRef="#br0" timeOffset="115430">5960 11915 24269,'-21'-28'-7111,"4"-20"3530,17-17 3529,9 8 1,2-1 111,-10 18 0,3-1-39,7-8 1,5-5 0,0 4 203,-2 3 1,0-1-157,-1-4 0,1-4 1,0 4-650,0 6 1,-3 1 902,-3-12 0,-3-1 102,-5 5 0,0 2-497,1 14 1,-2-1-166,-9-17 0,-6 2-730,-11 4 458,3 19 1,-3 4 121,-17 10 777,8 41 1133,15 5-1202,12 14 0,6 6-195,3 14-32,8-2 1,2 1 86,-9-23 0,2 0-207,17 13 0,4-1-441,-13-15 0,1-2-679,12 2 0,3 0-558,-7-2 1,2 2 1568,13 14 1,2-1 0,-8-13 0,1-1 0,9 11 0,1 0 0</inkml:trace>
  <inkml:trace contextRef="#ctx0" brushRef="#br0" timeOffset="115793">6955 11189 23819,'-35'0'180,"1"0"-180,-12 19 1482,14 6-1545,-7 11 31,17 15-1070,11-18 26,3 28-260,34-27-1209,8 20 403,14-29 235,2 4 400,1-20 976,-12-3 976,19-28 1324,-28 17-847,-13-25 1,-2-4 470,5 8-301,-14-12 0,-4-2-1255,6 1-17,-15 3 0,-3 0-1589,6 5 201,-28-15-1022,48 54 1029,-5 8-381,13 21 514,9-9 1,0-1 1421,-7 10 0,5-12 0,1-1 0,1 11 0</inkml:trace>
  <inkml:trace contextRef="#ctx0" brushRef="#br0" timeOffset="115962">6997 10796 24808,'-13'-13'-6397,"4"1"3198,6 4-377,33 5 3967,17 0 0,-14 3 0,1 0 0,3 0 0,0 0 0</inkml:trace>
  <inkml:trace contextRef="#ctx0" brushRef="#br0" timeOffset="116432">8602 10848 24179,'-22'0'90,"4"0"0,7 38-2060,6-12 790,12 11 1,3 4-782,-5 3 1185,12-3 0,3 1-622,4 8-1038,-2-6 0,2-1 2054,16 7 1,-20-19 0,0-1 0,8 11 0</inkml:trace>
  <inkml:trace contextRef="#ctx0" brushRef="#br0" timeOffset="116611">8495 10336 24089,'-9'-10'352,"1"4"0,4 18 1,2 6-1</inkml:trace>
  <inkml:trace contextRef="#ctx0" brushRef="#br0" timeOffset="117026">9478 11013 23279,'0'42'-6385,"0"-10"4346,0 26 975,0-24 425,0 28 214,0-28 121,0 25 76,0-32-1369,0 7 1597,13-14-1271,-10-8-29,22-2 1961,-17-31 118,6 0 65,0-23-150,-8 5-192,7-6 679,-4-5-188,0-3-253,-5 15 0,0-1-1020,2-17 25,-3 12 1,0 2-746,-1 2 486,2-10 365,-2 36-17,4 0 658,0 14 925,2 17-2378,2-12 656,-2 25 0,0 7-207,8-2 124,-1 15 0,0 3-514,8 5-318,-1-8 0,2 0-1210,9 5 2094,-9-20 0,1-3 1,14 4-1,4-4 1</inkml:trace>
  <inkml:trace contextRef="#ctx0" brushRef="#br0" timeOffset="117444">10475 11014 24898,'-26'-24'-5495,"20"2"1709,-56 2 4964,38 10-763,-40 1 577,30 25 793,-13 11-643,30 10-1892,-10 23 1458,25-19-536,5 3 1,8 0-1884,25 0 982,-3-4 1,4-6-667,25-14 530,-17-7 1,-1-2-800,13-9 1938,-10-7 0,-1-6 838,7-22-146,-19 13 1,-2-5 68,-5-10 0,-4-2 183,12-13-711,-12 2 0,-5-1-644,-9 17 0,-2-1-51,1-28 0,-3-2-218,-3 24 1,-2-2 158,2-5 1,-1-5 0,-4 4-581,-8 4 0,0 2 162,9-14 0,-1 0 106,-18 9 1,1 4-1096,15-16 1048,-5 21 1,2 5 158,8 9 314,0 28 90,0 13 333,0 28-29,0-4-84,8-3 1,1 1-10,-4 27-219,11-7 0,3 1-30,-8-24 0,0 0-1196,7 24 0,2-1 205,-4-25 1,-1-2 28,0 10 1,-2-2 860,7 11 0,1-4 1,0-3-1</inkml:trace>
  <inkml:trace contextRef="#ctx0" brushRef="#br0" timeOffset="117844">11420 11024 24539,'50'0'-90,"-7"0"0,1 0-90,-9 0 90,-1 0-180,-1 0 90,-3-14 441,-4 11-461,3-23 136,-10 23 380,-2-27-907,-12 18-55,-3-14-750,-2 9 160,-20 0-489,15 0-143,-35-7 879,14 9-443,-18-8 989,18 14 724,-16 1 807,37 28-571,-17 10 623,39 29-1215,8-12-906,-1-11 1,4-2-643,17 8 1552,-10-8 1,1-1 0,9 3 0,-14-15 0,-1 0 0</inkml:trace>
  <inkml:trace contextRef="#ctx0" brushRef="#br0" timeOffset="118093">12162 10820 24089,'51'15'-1889,"-8"-12"2191,2 26-2022,-9-26 2095,3 25-1433,2-25 1286,2 29-1785,3-21-118,-11 6 0,0 0 1652,19 1 1,-19-6 0,-1 0-1,12 2 1</inkml:trace>
  <inkml:trace contextRef="#ctx0" brushRef="#br0" timeOffset="118277">12750 10557 24269,'-24'-5'-1635,"0"0"1278,0 5 877,-2 26-479,0 5 0,-1 5-269,9-4 0,0 3-711,-4 7 1,-3 3-1,5-2 848,4-6 1,2-1 0,-4 15 0,1-1 0,8-15-1,0 0 1</inkml:trace>
  <inkml:trace contextRef="#ctx0" brushRef="#br0" timeOffset="119818">13683 11130 25708,'0'-12'-5756,"-10"2"3651,7-1-353,-7 3 1150,10 2 1158,-4 2 0,2 3 0,-2 0 0</inkml:trace>
  <inkml:trace contextRef="#ctx0" brushRef="#br0" timeOffset="120648">14515 10567 22380,'20'29'-6710,"-15"3"4537,29 2 1892,-30 3-434,27 3 376,-16 1-207,15 2 351,-9 1-931,-8-12 0,0 0 705,5 17 218,-6-7 1,-2-1-237,-3 6 389,-2-8 1,-1 0 9,-3 2 779,1 9-453,-2-21 459,0-4-18,0-5-376,-16-3 1299,-2-9 682,-15-19-1337,5 7 83,2-37-1482,3 17 285,0-25-330,7 15 0,1-1-210,-8-24-374,7 1 1,2-2-244,7 21 0,2 0 883,0-5 1,2-5 0,0 3-275,1 4 0,1 2 881,-1-13 1,4 1-27,8 18 1,0 3 1116,-6-28-306,34 9 1159,-9-4-701,7 21 449,13-3 121,-21 25 436,16 3-584,-22 8-870,-2 24-1288,-3 8-1508,-13 13 1234,2-11 0,-2-2-1447,-1 11 1230,-10-5 1,-5 1-1783,-10 4 414,0 11 2036,-11-14 1,17-15 0,-16 4 0</inkml:trace>
  <inkml:trace contextRef="#ctx0" brushRef="#br0" timeOffset="121084">15343 9825 24629,'2'17'-6493,"3"44"4101,2-29 1668,-1 17 0,1 4-35,2 8 523,-4-19 1,1 0-142,2 19 86,1 0-1595,1-2 1629,-2-2 166,2-2 151,-4-3-52,1 13 48,-2-18 17,-2 18 98,-2-35-288,-1 2 266,0-18-1228,0-5 1144,0-24 165,0-15-8,20-14 424,-8 9 1,-1 0 260,15-12-235,-7 17 1,-1 0 470,0-17-316,5 16 685,-1-2-248,-13 24 173,7 22-1899,2 31-858,-6 3 574,-3-7 1,0 0-1279,0 6 333,0-6 1,1-1 1231,1 5 1,7 10-1,-4-22 1</inkml:trace>
  <inkml:trace contextRef="#ctx0" brushRef="#br0" timeOffset="121510">16228 10491 22650,'5'43'-6888,"-2"-6"5785,-1-3 1,1 0 15,0 12 738,1-2 1,1 1-196,1 8 325,-1-19 1,1 1-167,6 24-1515,-3-18 2566,6 16-363,-9-33 213,2 5-975,-5-19-11,-2-20 1069,0-16-227,-18-14-501,15 5 1,0-2 227,-29-18-204,27 2 1,4-4 330,-7 21 1,0-2 3,5-15 1,3-6 0,0 5 68,-2 10 1,2 0-366,3-7 0,2-5 0,3 9 282,3 14 1,3 3 548,9-13 0,4 4 601,16 4-92,-14 17 1,0 3 1152,6 7-287,8 5-320,-8 41-2049,-13-10-220,-9 13 1,-4 5-1031,-2 10-77,-5-3 1,-2 0 60,0-17 0,-2-2-52,-12 12 0,-2-1 1353,8 19 0,-18-32 0,-5-1 1,12-1-1,1 1 0</inkml:trace>
  <inkml:trace contextRef="#ctx0" brushRef="#br0" timeOffset="121840">14025 12545 25528,'0'0'0</inkml:trace>
  <inkml:trace contextRef="#ctx0" brushRef="#br0" timeOffset="122560">14892 11885 25258,'-10'-15'-8211,"-1"4"6843,2 5 1331,-1 3 1291,4 20-1196,1 20-388,4 11 84,0 11 0,0 5-501,1-28 1,0 2 905,0 9 0,0 7 1,0-7-189,0-12 1,0-1-174,0 19 1,0-2-944,0-1 540,0 8 324,0-29 424,0-5-156,0-7-885,0-7 718,13-19 2170,-10-16-1834,23-11 1060,-15-9-751,12 6 573,-4-4-130,2-1-33,2 1 105,12-6-1510,-7 15 1642,18 0-507,-19 22 1319,8 7-1089,-13 5-57,2 20-1383,-3-16 782,1 42-1977,-2-24 469,0 25-1887,8 8-892,-6-14 3683,-2-7 0,1-1 0,6 0 0,11 6 1</inkml:trace>
  <inkml:trace contextRef="#ctx0" brushRef="#br0" timeOffset="122896">15962 11966 25888,'0'-24'-5936,"0"3"3808,0 8 1333,0 4 157,0 23 302,0 12-58,0 30 166,0-3-602,-2-12 1,4 0 496,14 14-219,-14-18 0,0-1-100,14 15-671,-16-4 603,11-1-796,-9 8 794,9-14-341,-11 11 1126,-21-28 2040,16-3-1150,-37-12 1956,22-5-343,-20-2-112,6-1-45,0-16-725,-2 12 142,-8-30-2973,14 7 942,-4-21-2127,24 5-167,3 0-541,26-5 1359,21 12 1861,-3 5 1,3 2-1,-2 11 1,1 3-1,4-6 1,-1 1-1</inkml:trace>
  <inkml:trace contextRef="#ctx0" brushRef="#br0" timeOffset="123464">16652 12197 23999,'-21'23'-444,"22"9"-3786,3 13 1972,13 2 50,-1-10 700,-12 2 1109,23 1-81,-24 0-1353,18 11-305,-12-15 1895,7 14-284,-8-26-77,-2 2 346,-3-17-389,0-3 194,1-6 2017,0-23-411,6-14-104,-2-13-243,1 9 0,0 1 547,3-15-839,-4 18 0,-1 0 630,5-13-96,-1 5-2119,-1 6 1162,0 7 66,0 7 263,0 9 271,5 7 915,-4 5 324,9 23-2281,-8-14 777,5 37-1593,0-7 11,-5 11-141,7 15-291,-11-27-728,4 17-265,-8-30 2217,3 5-1014,-4-19 1351,2-2 410,-2-5 1730,3-16-916,6-8 167,1-11-201,16-21 274,-8 16 204,6-13 136,-8 16-532,0 4-1724,-1 4 822,5 0 73,-7 14 461,8 1 326,-10 14-552,3 0-71,-4 21-2474,0-2-428,0 22 1874,8 12 1,-3-8 0,6 15 0</inkml:trace>
  <inkml:trace contextRef="#ctx0" brushRef="#br0" timeOffset="123814">17922 12444 24539,'0'-32'-6026,"0"1"4257,0 3 1737,10-15 0,1-4-55,-5-8 92,11 2 1,0 0-7,-13-2-89,8 11 1,2 0-442,-6 10 0,-1-2 898,0-27 1,1 0-110,2 26 0,-2 0-193,-6-12 1,-3 0-91,5 5 0,-2 2-251,-2-18-152,-7 18 1,-2 5-399,5 7 115,-29 1 599,13 44 1592,0 4-91,-7 26-410,24 3-928,-5-6 0,0 2 185,7-9 0,1 3-40,-2 6 1,-1 3 0,2-3-76,-1-3 1,4 0-250,3 3 1,3 4-1,2-5-1093,2-6 1,4-1-512,9 23 0,3-3 393,-6-24 0,-1-4 374,0 9 0,1-2 949,4-8 0,0-2 0,15 8 0,-12-14 0,-1 1 0</inkml:trace>
  <inkml:trace contextRef="#ctx0" brushRef="#br0" timeOffset="123927">18832 12275 23099,'9'0'-390,"-1"0"1,1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6:14:27.37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1770 1249 24898,'-9'-9'-5525,"2"0"3115,-1 3 2455,3-1-260,-2 5 1368,4 20-1475,0 12 201,23 14-2206,-15 2 2131,11-15 1,2-1-164,0 19-241,-3-5 1,1 0 416,2 7-1262,0-6 1,-1-1-567,-7 8 920,4-19 1,0-1-382,-2 12 156,-2-3 1368,-5-2 1,-2-4-1,-3-1 1</inkml:trace>
  <inkml:trace contextRef="#ctx0" brushRef="#br0" timeOffset="153">1647 1801 23459,'-9'-26'-8187,"-1"2"5427,9 1 2663,-3-14-213,32 14 2626,7-19-1107,18 27-902,-6 2 1,1 1-1021,13 4 1043,-1 2 0,1 2 1,-26 3-1,-2 2 1,11-1-1,0 0 0</inkml:trace>
  <inkml:trace contextRef="#ctx0" brushRef="#br0" timeOffset="383">2377 1664 23279,'-22'4'1759,"17"1"-2095,-33-4 1734,24 1-1018,20-1-760,21 15-55,5-6 1,4 0 52,20 11 83,-19 2 1,-3 2-1171,1-3 732,-11 10 1,-5 4-1515,-6 6-124,-3 16 669,-39-10 1923,0 3-418,2-24 0,-5 1-1378,-12 13 0,0 1 1760,9-9 1,-1-1 0,-12 10 0,0-1 0,15-14 0,-1 1 0</inkml:trace>
  <inkml:trace contextRef="#ctx0" brushRef="#br0" timeOffset="1018">3595 1884 23549,'10'14'-5696,"2"-2"4239,7-36 3354,1 19 590,0-46-2812,3 26 449,2-23 1,0-6-115,-9 24 0,0-1-225,3-10 0,2-7 0,-3 5 737,-7 9 1,-1-1-265,6-26 0,-3 0-703,-8 25 1,-1 1-464,0-24 1,0 0 387,-3-3-211,-10 9 0,-1 3-533,6 8 185,-32-12 128,19 44 937,-3 33 1145,-1 6-72,19 31-1108,-6 0 252,3-26 0,1 1 100,3 3 0,0 3-142,-4 21 1,1 2 56,3-16 0,2 1-486,3 3 1,1 5 0,3-5-662,2-8 0,4 0-501,0 1 1,4 4 0,0-6 434,4-6 1,1-2 36,3 9 0,1-2 941,16 6 0,5-9 0,0-4 0</inkml:trace>
  <inkml:trace contextRef="#ctx0" brushRef="#br0" timeOffset="1371">4520 1825 23459,'-23'-23'-5677,"-13"4"5093,13 0-385,-15 10 1810,3 2-167,8 26 544,12 5-1004,7 25-1491,8-12 1190,24 6-986,10-5 676,13-8-204,-13-9 0,1-3-288,9-3 332,-5-5 1,1-3 700,5-6 537,-10-9 1,-2-1 1451,-1 3-574,-10-27 0,-5-7-243,-5 13-1128,-5-13 0,-4-1-570,-3 10-745,-17-4-710,13 13-322,-13 29 2322,17 20-2022,24 9 730,-17 10-545,41-19 1093,-30 1-629,23-2 1113,-11-2 328,3-3 1,-1-4-1,0-2 1</inkml:trace>
  <inkml:trace contextRef="#ctx0" brushRef="#br0" timeOffset="1868">5250 1779 22650,'0'48'-6206,"16"-8"2115,-13-2 3214,13-8-252,0 12 263,1-9 468,15 18 353,-3-33-1034,-4 11 905,-8-28 2426,0 6-1164,-8-30 295,2-8 261,-5-14-228,3-20-420,-5 24-1054,3-14 573,-3 12-1660,1 15 734,2-3 139,-1 23 854,9 2 1449,-4 24-2681,5-14 1528,-1 32-1841,0-31 1894,1 36-2015,6-12 394,-6 11-1220,10 4-732,-12-22 2667,3-2-1148,-7-6 1412,-1-12-63,-3 6 252,1-8 1326,-2-21-646,3-9-48,-4-12-197,2-14-642,-3 24 230,0-8-1424,-1 16 1330,1 12-1569,6 1 2103,-2 11 251,16 17-1121,-4 10-607,5 4 1,1 2-1099,4 14-220,-2-11 0,0-3 1778,-2-2 0,5 4 0,-12-15 1</inkml:trace>
  <inkml:trace contextRef="#ctx0" brushRef="#br0" timeOffset="2050">4763 1190 25528,'-21'-12'-4076,"7"0"2075,9 4-489,42-2 5037,-1 6-2539,17 0 1,6 2-978,-18 9 0,0 1 989,20-8 0,1 3 0,-14 14 0,-2 2 0,3-5 0,0-1 0</inkml:trace>
  <inkml:trace contextRef="#ctx0" brushRef="#br0" timeOffset="2450">6760 1552 25258,'-13'-2'-1411,"2"0"1132,5 19-1297,3 12 366,27 24-689,1-6 593,5 1 1318,-2-25 0,-1-2-1032,-6 9 854,9-11 1,1-3-364,-3 2 416,13-10 1057,-17 0 600,11-46 410,-16 11-1350,-7-4 0,-1-3-757,-2-4 1,0 1-405,4-26-1581,-5 9 0,-1-1 2087,2-7 0,-6 24 0,0 2 1,1-8-1</inkml:trace>
  <inkml:trace contextRef="#ctx0" brushRef="#br0" timeOffset="2689">7710 1931 26697,'-22'-14'-3661,"-10"10"4569,28 4-107,-10 22-1194,31 8-2797,-12 4 652,27-6 620,-28-1-1482,27-1 1719,-27-2 1259,24-5 0,-25-3 1,10-4-1</inkml:trace>
  <inkml:trace contextRef="#ctx0" brushRef="#br0" timeOffset="2837">7608 1147 24629,'-17'-40'-9019,"-8"6"7061,23 8-1671,-9 12 3432,37 32 0,-20 4 1,19 25-1</inkml:trace>
  <inkml:trace contextRef="#ctx0" brushRef="#br0" timeOffset="3184">8157 1920 24988,'18'-22'-957,"9"-8"848,11 10 1525,1 2-228,-9-16-1501,-3 21 895,-1-16-627,3-2-17,-14 6 104,-1-19-848,-14 18-1230,0-15-43,-24 21 903,-3-5-859,-24 18 1977,1 15 552,13-4 235,2 44-12,23-26 255,1 30-672,11-19-869,0 2-859,28-1-1381,-5 0-773,29-3 903,-7-3 2569,8-3 1,4-4-1,5-1 1</inkml:trace>
  <inkml:trace contextRef="#ctx0" brushRef="#br0" timeOffset="3369">9097 1726 24449,'0'-19'-5576,"-25"2"4545,5 1 372,-8 6 1282,-1 3 133,25 19-906,-10 9 646,40 21-2594,-20-4 1054,25-10 1,3-2-409,-8 7 1456,10-6 0,2-3 1,-2 1-1,9 5 1</inkml:trace>
  <inkml:trace contextRef="#ctx0" brushRef="#br0" timeOffset="3601">7987 1064 26068,'-5'-36'-7283,"1"0"4952,4 0 1654,25 3 2229,-19 0-1718,49 7 2147,-30 2-1109,30 5-246,-12 7 1479,3 6-2674,-13 11 1,0 4-722,18 11 1112,-18 0 0,-2 4 0,10 26 0,-21-21 0,0 0 0</inkml:trace>
  <inkml:trace contextRef="#ctx0" brushRef="#br0" timeOffset="3734">8392 2713 24808,'-6'23'-5079,"2"-5"4895,-5-4 0,7-8 0,-1-2 0</inkml:trace>
  <inkml:trace contextRef="#ctx0" brushRef="#br0" timeOffset="4251">10352 1366 25078,'0'-16'-6475,"0"3"4796,0 6 615,0 19 605,0 37 123,0-2 71,15 11 1,2 2-194,-10-3-416,16-2 0,2-2 546,-3-11 347,-4-11 1,2-3-10,11-2 335,-1 1-184,-9-16 784,0-6 722,0-3 216,11-25 564,-5 2-1594,-4-11 1,0-4-318,7-17-1688,-7 1 1,-1-3 668,-9 20 0,-1 0-256,4-13 1,-2 1 590,3-15 1,0 4 0,-2 3 0</inkml:trace>
  <inkml:trace contextRef="#ctx0" brushRef="#br0" timeOffset="4585">11630 1370 25798,'-33'-19'-3766,"-2"-13"1059,-15 13 2985,12-1-536,-18-5 366,27 22 539,-3-7-435,21 25-556,2 15-118,34 9 0,10 3 255,-19-10 0,3-1-80,15 5 0,7 1 0,-4-5 9,-9-6 0,-1-2 6,20 14 1,0-2-938,4 2 940,-12-9 0,-3-2-554,-8-6 1621,2 6-2537,-51-22 2008,-32-1 0,-4-22 1,23 8-1,-1-1 1</inkml:trace>
  <inkml:trace contextRef="#ctx0" brushRef="#br0" timeOffset="5267">13167 572 23819,'-31'-1'-105,"13"25"-696,5-2-35,13 29-1334,-8-3 1162,6 13 522,-2-9 1,0 1 155,3-10 1,2 0-519,-1 14 1,0 3 118,0-1 0,0-2 93,0-15 0,0 1 300,0 1 0,0 3 0,0-4 381,0-8 0,0-2-255,0 19 1,0-3 190,0-3 20,0 4-172,0-23-1178,0-13 1349,17-40 1147,-13 2-968,4-16 1,1-3 327,5-8-335,-13 16 0,2 0 85,9 2 0,3 1 592,1-13 176,17-11 106,-7 39-275,10 1 1026,-13 33-1888,5 2 227,-6 18-1177,0 2-276,-1 4 572,-7-7 0,1 2-1089,5 19 443,-1-9 0,0-1-1823,5 6 1753,-1-15 1,3-3-420,8-1 2064,14 1 0,-10-24 0,2-6 1</inkml:trace>
  <inkml:trace contextRef="#ctx0" brushRef="#br0" timeOffset="5605">13947 1386 23819,'-19'-27'-7546,"15"4"4844,-34 6 3599,13 5-383,-16 7 742,2 25 560,19 13-1724,7-2 1,4 3-1063,6 21 1226,-1-17 0,0-1 431,4 7-1293,20-5 0,3-1-568,-13-6 362,20-7 0,4-6-739,-9-10 1517,19-5 876,-12-4 622,-5-22 26,-10-8-6,-8-12-656,2-16-186,-11 22-1186,3-20-347,-3 27-487,0-3-39,0 16-276,0 24 579,0 9 811,15 16-1258,4 19 20,0-18-314,16 13 96,-18-15 1754,16-3 1,-7-3 0,-1-3 0</inkml:trace>
  <inkml:trace contextRef="#ctx0" brushRef="#br0" timeOffset="6140">14435 1450 23009,'0'41'-5665,"0"-6"3626,0-1 975,0 9 515,15-10-760,-11 11 943,24-3-47,-25-12-1321,18 12 1385,-10-25-52,3 2 276,-1-14 998,-3-21 794,-3 12 367,3-51-1404,-4 30-325,0-10 0,0-2 523,1-4-487,0 9 1,0 0 201,2-3-1051,13-10 473,-8 30-305,15 2 2227,-13 30-2290,5-12 1430,-7 37-2029,2-19 349,-2 24-367,0-11-490,0 0-642,-2-3-600,3 6 2045,-4-13-1160,4 2 2012,-6-18 137,1-3 849,-3-6 1096,1 0-8,0-23-822,1 18 1223,0-42-1523,1 27 196,6-39-727,-4 22-440,-1 5 1,1 1-761,2-2-2,3-6 952,-3 20-933,-1 9 2005,3 5 67,9 5-381,-3 19-1465,16 13-80,-14 10-263,-3-9 1,-1 0-1360,5 8-764,7 14 2315,-4-7 0,-7-15 0,5 7 0</inkml:trace>
  <inkml:trace contextRef="#ctx0" brushRef="#br0" timeOffset="6334">14122 702 25888,'26'-34'-1254,"2"0"1079,30 6 728,-9 11 0,3 2-879,-9 4 1,1 1-423,21-1 0,1 3 732,-15 4 1,-1 2 0,4 1 0,-1 0 0,1 1 0,-1 0 0</inkml:trace>
  <inkml:trace contextRef="#ctx0" brushRef="#br0" timeOffset="7953">6367 4383 25078,'0'-6'-6115,"0"-1"4166,0-5 885,0-2 425,0-6 483,0-18 212,18 5 322,-7-1 1,0-1-1296,12-9 1496,-6 5 1,0 0 402,2-4-544,-9 9 1,1 1 291,12 0 281,-21-15-741,7 32-66,-9 19-794,0 17-299,0 23 443,0-9 0,0 1-431,0 26 242,0-17 0,0 3-1130,0 10 0,0 0 910,0-13 1,0 1 728,0 6 0,0 6 0,0-6 0,0-4 0,0-1 0,0 15 0,0 0 0</inkml:trace>
  <inkml:trace contextRef="#ctx0" brushRef="#br0" timeOffset="8118">6125 5161 24179,'-7'-23'-8156,"3"-9"6114,2 10 1223,30-8 1935,18-6 1,7 2-671,-14 15 1,3 2-321,2-4 1,3-2 0,-4 3-202,-3 6 0,-3 2 153,3-1 1,1 1 0,1 0 0,-1 1 0,1-1 0,-1 1 0</inkml:trace>
  <inkml:trace contextRef="#ctx0" brushRef="#br0" timeOffset="8339">7153 4478 23369,'-20'-9'-3649,"15"2"-5,-27 0 5836,30 4-3393,-10 16 2362,37-10-374,-19 28-1188,28-15 0,3 0-274,-8 25 375,3-17 1,3 2 579,-8 5 0,-5 1-1877,2 20 1316,-2-6 1,-3 1-1911,-15 12 1383,5-9 0,-4 0 481,-29 9 374,0 0 1,-5-1 0,4-29 0,-2-2 0,-7 16-1,0-1 1</inkml:trace>
  <inkml:trace contextRef="#ctx0" brushRef="#br0" timeOffset="8901">8608 3909 25978,'0'-28'-6656,"-19"4"4325,14 7 297,-14 8 2983,6 4-228,9 31-828,-9 26 70,12-20 0,2 3-771,-1 28 0,0 2 808,0-20 0,0-1 71,0 19 1,0 1 194,0-17 1,0-2-651,0 1 1,0-1-4,-1-3 1,2 1 187,5 11 0,1-2-59,-5-15 0,0-1 169,5 15 1,-1-4 7,-6-8 81,0 5-90,-16-33 1686,-3-18-1002,0-28-1152,-7 0 1,3-4 126,19 3 0,0-3 183,-11-4 1,-6-4 0,5 3 147,6-3 1,3-1-113,-5-16 1,1-3 130,6 19 1,1 0 0,1 2-847,2-7 1,2-1 640,2-1 0,2-6 1,5 8 753,5 8 1,6 3 194,0 1 0,3-2 0,3 7 436,6 6 1,4 6 373,16-10 1,0 6-151,-19 16 1,1 5-569,9 6 1,4 4 0,-5 3-48,-9 2 0,-1 5-287,24 19 1,-6 6-474,-13 13-608,-13-1 1,-3 3-395,-13-21 0,-3 1-58,2 12 0,-2-1-1361,-4 19 760,-2 0 465,-22-1 1189,7-19 0,-3-1 241,-4-11 0,-3 0-605,-13 19 1,-2-1 798,12-22 1,-2-3-71,-7 2 0,-4 2 1,1-5-1,0-2 0,0-3 1,-16 5-1,1 1 1</inkml:trace>
  <inkml:trace contextRef="#ctx0" brushRef="#br0" timeOffset="9034">7975 4537 23279,'29'-18'545,"0"-1"1,3 0 0,2 0-54,5 0 0,2 0-209,2-1 1,4 0-104,2 1 1,4 0 0,-2 1-317,10-3 1,1 0-238,-7 4 0,2-1 0,-2 1 371,4 1 0,-1 1 0,-2 1 0,0 0 0,-2 2 0,1-1 0</inkml:trace>
  <inkml:trace contextRef="#ctx0" brushRef="#br0" timeOffset="9283">9652 3653 23639,'0'50'-4497,"0"-6"2549,0 11 974,-14-5 994,7-8 1,1 3-62,-2-10 0,0 2 44,1 7 1,1 4 0,0-3-114,0-1 0,0-1-820,-3 16 1,0-1 138,2-15 0,1-2-209,2 2 0,0-1 1013,1 1 1,0 0 0,2-2-1,0 1 1,-1-1 0,1 0-1</inkml:trace>
  <inkml:trace contextRef="#ctx0" brushRef="#br0" timeOffset="10087">10125 4195 23909,'-18'20'360,"4"-1"-856,14 29-2146,0-5 1795,0-5 1,0 1-192,0 22 691,-1-6 1,2-1-395,13 9-173,-8-7 0,1-1-739,9-6 840,-6-10 1,-2-3 579,-6-14-24,11-3-63,-8-13 223,6-22 1218,-1 12 1457,1-43-1874,9-3-94,-12 18 0,1-2-119,8-17 1,1 0-121,-7 19 0,1 0 194,8-18 1,0 2 104,3-1-839,-6 19 1,1 3-850,0 9 2097,6 2 111,-10 16-164,2 15-1487,-1-11 956,10 56-2055,-4-29 855,0 13 1,1 3-1690,6 3 1108,-7-18 0,1-1-1905,13 9 607,6-6 1743,6-6 843,-8-16 1,1-4-1,23 4 1,-20-10-1,0 1 1</inkml:trace>
  <inkml:trace contextRef="#ctx0" brushRef="#br0" timeOffset="10489">11293 4435 23639,'-22'-29'-7089,"-18"4"6643,35 5-1998,-45 6 3563,29 6-520,-24 3 348,15 5-21,1 16-342,4 9 1216,-1 11-1025,13 19 311,-1-17-1574,25-7 1,4 1-1056,-8 3 608,18-12 0,5-3-261,-7 3-709,28-3 1164,-13-10 659,13-3 880,-12-7 826,14-22 1304,-27 4-18,3-38-2121,-20 19 125,-2-16-1078,-7 15-757,0 1-418,0 2-257,-18-3-1421,13 13 887,-26 4 1653,28 30 678,-10 32 173,13 8-422,9 2 0,5 2-168,-4-18 0,2 2 15,2 7 0,2 5 0,-3-4 238,-2-4 0,-1 1-7,0 2 1,0 4 0,-2-4-423,-2-8 0,-1 0-17,2 28 0,0-2-433,1-7 973,-20-10 0,-2-3 756,8-16-1980,-42 6 2385,18-23 391,-10-1-1521,2-24 0,13-19 0,1-21 0</inkml:trace>
  <inkml:trace contextRef="#ctx0" brushRef="#br0" timeOffset="11069">11840 3609 23819,'2'-6'-2057,"-1"23"-1250,-1 15 2220,0 15 363,0 9 181,0-6 245,0 5 7,19 5-1975,-15 3 1825,5-30 0,1 1 369,-2 16 0,-1 1-72,-1-13 0,1 2-84,6 25 0,0 0 93,-7-29 1,-1-1-55,3 20 1,-1-2 114,-2 0 454,3 5-360,0-25-629,-5-14 443,2-5-374,-2-12 839,1-36 205,-1 9 72,3-31-248,3-1 164,1 14-22,-1 9 1,2 3 428,3 8 923,11-12-646,-7 32 551,5 8-793,-3-1 90,-2 38-1953,4-17 472,-6 9 0,-1 3-771,14 13 494,-6-9 1,2 0-895,6 6 533,-3-12 1,2-3-3,7-2 126,13 3 2041,-12-25 338,-1-2 594,0-6 54,11-22 602,-16 17-1610,-8-26 0,-4-7 19,-3 6-875,-7-4 0,-3-2-228,-3-11-584,-3-1-270,-1-1-347,0 3-1177,0 3 652,-17 7 324,13-1 390,-13 43 2839,17 0-1953,0 42 104,22-5-278,-11-7 1,-1 1-327,16 20-409,-9-8 1,-2 0-301,1 4 1281,-1-12 0,2-2 1,5 0-1,-1 5 1</inkml:trace>
  <inkml:trace contextRef="#ctx0" brushRef="#br0" timeOffset="11241">12662 3982 24179,'-14'-16'-6910,"2"0"4511,5 9 1487,2 16-892,26 12 1733,9 10 0,15 4 0,2-5 0</inkml:trace>
  <inkml:trace contextRef="#ctx0" brushRef="#br0" timeOffset="11651">13407 4160 24449,'-26'-24'-4558,"-9"3"3662,31 1-1119,-27 9 3161,14 3-1035,-17 24 1702,11-11-604,0 38-1958,10-21 1744,0 28-1036,5-8 406,5-9 0,1 2-1221,-1 17 477,14-11 0,3 0-2428,-8 2 1498,14-13 1,4-4 223,1 0-101,29-3 1322,-17-16 822,11-21 1087,-31-18-872,5-28 134,-16 3-408,0-5-589,-6 16-282,0 2-815,-20-20-1045,16 29-508,-16 13 1299,20 35 451,20 47-351,-15-12 605,12-16 0,1 3-68,-7 2 0,-2 0-792,10 20-12,-3-14 0,0-1-506,3 2-425,8 5 2074,-3-26 1,-11-5 0,-2-4 0</inkml:trace>
  <inkml:trace contextRef="#ctx0" brushRef="#br0" timeOffset="11901">13080 3570 22830,'21'-11'2434,"-4"2"-1428,0 5-303,-1 1-653,18 3-284,-3 16-1161,-4 2 252,12 18-405,-14-18-344,28 14-786,-16-17 2535,0-6 1,0 0 0,13 2 0,-16-11 0,-1 0 0</inkml:trace>
  <inkml:trace contextRef="#ctx0" brushRef="#br0" timeOffset="12601">14693 3667 24359,'0'-29'-6476,"0"5"5697,0 7 74,-14 32 2694,10 44-2160,-10-28 0,0 2 20,12 14 1,1 1-298,-11 16-173,11-30 0,2 1 609,-1 0 1,0 1 11,0 14 0,0 0 0,0-12 0,0 1-765,0 22 0,0-2 397,0 5 169,0-25 0,0-2 181,0 4-336,14-6-312,-10-7 319,11-9-387,-15-4 15,9-9 650,0-3 767,7-25 322,3-21-168,-2-13-225,-7 22 0,2-1 253,8-22-15,3-4-170,1 2-394,-6 21 1,0 1-277,8-12 1,-4 19 0,1 5 562,1 8 885,15 7 15,-19 32-1871,-1 7 1,0 4-819,-3 28 580,0-5 0,0 1-817,-1 5 649,0-11 1,3 0-2025,8 6 612,3-16 0,3-3-1093,13-2 3512,-12-17 0,2-4 0,20-5 0,4-6 0</inkml:trace>
  <inkml:trace contextRef="#ctx0" brushRef="#br0" timeOffset="12939">15865 4090 23459,'-31'-29'-5766,"-15"4"5137,40 8-2105,-38 4 3815,26 8-435,-20 1 446,12 4-247,3 23-700,0-18 1854,12 43-1973,-9-9 1556,17 12-1956,-4-14 1,3-1-320,22 5-1328,-14 12 350,35-23 383,-34-2-1052,39-5 2461,-14-6-451,11-8 1170,4-4 160,-21-21 1612,8-12-774,-20-9-1713,-4 1 0,-1-1 574,-6-3-1039,1 2 0,-1 2-147,-1 8-669,-18-7-662,13 40 1288,-13 31-222,18 9 309,8-3 1,1 1-1013,-5 4 674,12-15 1,1-1-1112,-14 9 1796,30-4 1,-18-6 0,16-4 0</inkml:trace>
  <inkml:trace contextRef="#ctx0" brushRef="#br0" timeOffset="13501">16210 4119 22560,'0'45'-5756,"0"19"3627,0-21 1597,0-2 0,0 0-17,0 10 34,0 12 301,0-23-14,0-5-1279,0-5 2047,10 0-1247,-8-11 458,14-5 403,-12-29 346,5-13 173,-3-31-548,0 7-20,-2 12 1,0 1 191,4-8 518,0-16-312,-1 24-201,1 5-460,4-2 194,-2 19 863,4-1 208,4 18 282,-4 18-1746,12 15-41,-9 9-145,-3-8 0,0 0-529,2 10 445,-5-8 1,0-1-976,0 3-8,2 5 83,-5-22 1015,-2-3 81,1-10 1078,-3-1-620,1-31 1047,0 18 832,2-43-1149,0 27 444,4-23-73,2 7 79,9-16-365,-4 12-27,-1 9 1,0 0-212,2 0-819,6-5 1255,-9 20-251,-1 9 724,1 3 119,5 6-714,-5 15-1643,8 14-350,-13 8-628,8 27-183,-10-22-743,2 14-2062,-4-4 622,0-16 3582,-1 6 1,-1-22 0,-2-2 0</inkml:trace>
  <inkml:trace contextRef="#ctx0" brushRef="#br0" timeOffset="13691">15987 3357 24808,'37'-10'913,"0"1"1,26-3-2404,-12 5 1,1 5 1339,-15 11 0,0 1 0,15-8 0,1 1 0,-12 6 0,0 1 0</inkml:trace>
  <inkml:trace contextRef="#ctx0" brushRef="#br0" timeOffset="15733">6518 7519 23369,'-18'19'902,"1"-4"-690,-16-15-220,9 0 92,3 0-177,2 0 180,-11 0 2,6 0-89,-16 0 66,18 0-145,-4 0 79,11 0 0,3-13-1720,4 9 990,3-31-1131,3 19 64,21-31 848,-14 20-394,35-16 1221,-14 21 199,0 0 1670,14 15-670,-19 5 960,15 40-1743,-18-11-1003,-7 15 1,-3 4 62,-7 10 199,-2-13 0,-3 7 0,-3-5-161,-5-7 1,-5 0 260,1 10 0,-2 5 0,-1-6-97,-4-14 1,-2-2 143,-7 20 0,1-1 1386,-6-1-90,8-15 0,1-2 527,0-4-74,-6-1-639,12-18 920,11-25-3017,0-21-450,38-5 1764,-20-8-1171,45 24 2009,-31 2-1047,25 12 565,8-8-347,-8 18 1032,-5-5 1,-1 3 1258,11 23-2311,-17-18 1,0 3 1112,13 35-3143,2-34 1283,0 37-1973,-2-26 500,1 18-23,-2-13 2021,-1-9 1,-2 5-1,-1-6 1</inkml:trace>
  <inkml:trace contextRef="#ctx0" brushRef="#br0" timeOffset="15950">7033 7962 22200,'-15'-7'-3712,"11"-9"-617,-12 9 5360,16-6-1896,25 28 971,5 10-297,3 9 1,0 5-288,-1 15-528,-4-8 0,-6 0-283,-19 2 1457,5-5 0,-2-1-1276,-6 8 1218,-9-17 0,-1-2-496,5 12-855,-39-3 1644,23-1 1,-22-5-1,10-3 1</inkml:trace>
  <inkml:trace contextRef="#ctx0" brushRef="#br0" timeOffset="16451">8567 7396 22110,'-51'-1'-209,"1"1"273,-4 15 1070,12 15-909,-11 10-149,22 11-869,4-6 291,13 3-24,5-13 0,1 0-609,6 18 318,11-12 0,2 0-1842,-4 1 1497,27-12 0,5-5-86,-11-2 1025,20-9 1,3-8 550,-8-20 741,-6-5 0,-3-5 533,-5-19-96,-7-15-23,-12 24-346,-10 0-1513,0 4-334,0 2-864,0 4-748,-19 4 595,14 4-93,-14 27 3217,19 26-1890,0 18 448,0-19 0,0 2 135,0 27-176,9-29 0,1 1-67,-9 0 1,2 1-52,13 17 0,1 0 220,-8-15 1,-2 1-1083,2 21 1,-1-2 792,5 3 140,-12-27 1,-2-2 270,1 8 34,-17-10 1163,12-3-516,-24-13 1,-7-4 1859,4 4-1920,-12-7 1,-3-4 440,2-2-1126,12-20 0,3-6 1,9-7-1,10-3 1,1 0-1</inkml:trace>
  <inkml:trace contextRef="#ctx0" brushRef="#br0" timeOffset="16784">9207 7651 22920,'-21'13'1535,"-10"1"-349,27 19-4505,-22-6 3348,23 7-1716,-9 12 781,12-7-261,23 14-1101,9-2-68,14-13 1351,-14-12 0,1-3 1261,10-4-1102,15-3 1826,-16-14-7,0-2 513,-3-25 1193,0 4-192,-6-25-1552,-2 8-572,-15 7 0,-3-2-415,2-18-284,-7 6 1,-3 0-938,-5-7 357,-9 18 0,0 2-1581,5-8 43,-32 4 923,32 6-1479,-34 0 2936,14 13 1,-1 2-1,6 13 1</inkml:trace>
  <inkml:trace contextRef="#ctx0" brushRef="#br0" timeOffset="17003">9922 7363 22200,'12'0'360,"0"16"-5268,-1-11 4701,1 34-2195,6-3 679,-3 12 1193,-2-3 0,-1 1-905,3 6 1022,-4-1 0,0-2 1,1-2-1,2 13 0</inkml:trace>
  <inkml:trace contextRef="#ctx0" brushRef="#br0" timeOffset="17210">9937 6802 21840,'-8'0'0,"3"0"0,1 0 0</inkml:trace>
  <inkml:trace contextRef="#ctx0" brushRef="#br0" timeOffset="17455">9440 8770 25078,'-11'13'-796,"1"-2"494,-2-6 0,7-15 1,-2-6-1</inkml:trace>
  <inkml:trace contextRef="#ctx0" brushRef="#br0" timeOffset="18001">10882 6875 24359,'0'-36'-6386,"0"13"4617,0 0 705,0 60 426,0-7 470,0 18 0,0 6 106,0-20 0,0 0-97,0 30 0,0 0-640,0-23 1,0-2 798,0 12 0,0 1 45,0-4 0,0-2-45,0 20-32,-2-15 0,4-3 150,12 0-619,-10 15 387,11-36-272,-15 0 206,10-19 429,1-18 1332,8 8 244,0-38-994,8-3 848,-4-12-1200,-1 11 0,1 0 936,5-10-918,3 2 1,1 2 361,2 6-995,-5 8 1,1 7-170,-1 15 1722,15 2-397,-19 12-267,13 39-1662,-18-13-268,4 35-658,-8-22-207,-1 4-712,1 0-1731,9 18 601,-3-18 3564,0-12 0,3-2 0,8-3 0,13 2 1</inkml:trace>
  <inkml:trace contextRef="#ctx0" brushRef="#br0" timeOffset="18351">11953 7371 23189,'-27'-23'-4920,"-13"-3"3797,19 10 109,-18 0 1395,4 12 581,3 19 632,7 7-938,12 13-1484,5-3 1073,8 21-738,18-22-277,4 26-683,0-36 206,12 4-674,-11-16 1263,18-3 1276,-4-26 1014,-6-4 140,-15-13-483,0-10 38,-12 17-780,3-20-748,-4 21-505,-3-9-590,0 18-813,0 26-652,32 29 745,-25 8 801,18-16 1,-2-2 1085,-19 5 0,29-2 1,-11 0-1</inkml:trace>
  <inkml:trace contextRef="#ctx0" brushRef="#br0" timeOffset="18925">12497 7227 22380,'6'0'450,"1"22"-6117,-3-16 3701,2 40 694,3-12-47,-3 12 759,4 1-37,-1 0-1273,-2-12 230,3 15 2284,-3-27-552,-1 1-456,-2-14 143,2-6 674,-1-18 616,5-9 71,-1-12-214,10-14 175,-5 14-491,0 4 1,0 0 738,4-8 220,7-9-796,3 9-262,-8 12-15,16-1 665,-17 18 323,17 5-405,-18 25-1810,8-15 996,-10 39-1893,-2-24 258,0 21-543,0 1-395,-4-11-405,0 5 665,-5-12 1735,0-8-1500,-1-3 1978,-1-8-52,-1-5 2034,1 0-16,1-16-916,4-6-58,0 2 50,10-31 49,-5 30 289,16-39-428,-12 32-1648,6-6 279,-3 9 1004,-4 14 473,9-6-47,-10 16-106,9 16-1724,-9-10 124,-1 28 1,-2 5-1240,2-10 433,-2 13 0,-2 1-1465,-1-6-2015,3 16 4223,-6-27 0,1 5 0,-3-15 0</inkml:trace>
  <inkml:trace contextRef="#ctx0" brushRef="#br0" timeOffset="19151">12377 6718 25708,'24'-11'2805,"-5"2"-1937,-2 3-351,2 3-821,13 1-146,-2 2-182,-2 23-3893,20 8 1120,-9 14 2945,-14-19 0,1-2 1,12 19-1,-2 3 1</inkml:trace>
  <inkml:trace contextRef="#ctx0" brushRef="#br0" timeOffset="19418">14787 7585 29036,'-20'-17'-2836,"5"13"0,15-13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11:35.873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1890 950 23999,'-16'-6'-1393,"12"0"-2021,-13 3 4671,17-1-2832,0 1 646,0 13 445,0 3-104,0 29-919,0-4 982,1 2 0,-2 3 883,-13 21-793,11-21 0,2 4 529,-7 2 0,1 0 36,7-12 0,0 1-132,-5 21 1,0-2 261,3 7-187,-5-8 1,0 0 125,1-3-73,1-9 0,0-3-192,-2-9 340,0 9-1817,4-28 1520,0-23-849,18 5 2901,-11-45-2234,39 10 1491,-23-13-911,10 15 1,4 3 637,6-7-460,-13 15 1,1 3 775,14-3 1219,0 4-2802,-1 11 2241,15-2-1494,-16 13 189,17 15-1036,-28-9 158,5 51-1782,-22-33-214,-1 31-108,-11-20 124,0-1 184,-21 1 1421,-9 12 665,-12-12 180,12-8 0,1-1 1821,-7-1 176,-13 5-2373,7-16 729,10-5-166,-4-3 0,18-5 0,2 0 1</inkml:trace>
  <inkml:trace contextRef="#ctx0" brushRef="#br0" timeOffset="183">2690 1417 22020,'3'39'-6214,"-1"0"3968,-2 5 1348,0-11 359,0 28 180,-16-27 1187,12 23-1543,-13-28-970,17 5 1719,0-14 0,0-3 1,0-2-1</inkml:trace>
  <inkml:trace contextRef="#ctx0" brushRef="#br0" timeOffset="334">2590 1173 22920,'-10'-25'-9419,"-6"0"7124,13 4 929,-5 6 1978,27 4 0,-15 7 0,15 3 0</inkml:trace>
  <inkml:trace contextRef="#ctx0" brushRef="#br0" timeOffset="650">3285 1693 22650,'5'10'-6395,"0"-1"3986,-2-4 1394,-1-2 465,1-2 1808,1-1 416,0-20-1665,3 15 169,0-34 861,1 21 196,-2-17-585,1 4 3,-4 1-1187,1-14-1012,-4 13 1063,0-15-1472,-22 25 1734,0 3-332,-22 12 1534,23 22 426,-12-12 88,29 37-1273,-25 1 925,26 12-1041,-4-14 1,1-1 94,6 8-621,0 13-2099,24-22-921,-18-3-435,46-3 3954,-28-5 0,26-3 0,-10-2 0</inkml:trace>
  <inkml:trace contextRef="#ctx0" brushRef="#br0" timeOffset="1033">3860 1484 23729,'-19'15'532,"5"6"-1692,14 9-1853,0 1 1205,0-5 692,0 2 255,17 13-503,-13-9-407,24 14-346,-25-23 840,8 1 1263,-3-11-417,1-26 1716,5-11-324,-2-16 334,-2-5-696,0 5 472,3-2-190,5-18 357,-1 18-160,9-13-1404,-10 38 756,5-4 520,-4 20 440,0-3 199,2 20-1864,13 13-171,-7 9-116,-3-7 1,0 0-1041,5 12-638,-5-7 0,-2 0-1278,4 6 2957,4 8 0,-13-20 0,-2-3 0</inkml:trace>
  <inkml:trace contextRef="#ctx0" brushRef="#br0" timeOffset="1300">3148 1294 24449,'-33'-35'-5452,"4"0"3475,8 1 942,9-17-16,5 13 1024,13 5 0,7 0 761,22-6 487,11-8-1160,-8 24 0,1 4 2086,13-10-1046,-7 10 0,1 3 1544,6 2-1424,-9 7 1,-1 3 626,1 1-980,12 20-1273,-23-13-514,-4 34-2695,-1-20-1419,4 37 4346,-9-19 1,6 15-1,-10-15 1</inkml:trace>
  <inkml:trace contextRef="#ctx0" brushRef="#br0" timeOffset="1467">4410 656 23999,'-51'0'0,"8"0"0,5 20 688,7-15-1130,-4 38-1035,2-23 641,-3 25 742,1-7 0,-1 7 1,-1 0-1</inkml:trace>
  <inkml:trace contextRef="#ctx0" brushRef="#br0" timeOffset="1917">608 1267 23279,'-9'-6'-4324,"-2"2"3764,8 1-617,0 1 1061,26 1 1293,12 17-1208,14-12 207,-10 9 1,0 2-808,13 2 859,6 0 1,1 2-204,0 9-236,-4-8 0,-3 0-784,-8 2 729,9 4 1,-23-7-1,-4-1 1</inkml:trace>
  <inkml:trace contextRef="#ctx0" brushRef="#br0" timeOffset="2153">970 842 23639,'-13'-3'-2079,"0"1"2408,-5 0-126,4 2 628,-4 24-894,-2 15-498,4 16 192,1-9 1,1 1-171,6-13 1,1 0 294,-4 12 1,1 3-266,3 4 0,2 0-81,0-13 0,0 2-217,2 3 0,-1 3 1,2-4-140,-1-5 1,1-1 838,-1 8 0,0 5 1,0-6-1,-2 20 0,0-17 1,0 0-1</inkml:trace>
  <inkml:trace contextRef="#ctx0" brushRef="#br0" timeOffset="2434">640 1057 22110,'-9'-10'-6821,"7"3"3206,-7 22 5054,9 14-2320,19 14-540,-15 5 1020,12-17 0,1 0 4,5 20-780,-13-16 0,1 0 921,12 2 0,-2-1 451,-5 21-954,4-9 1,1-2-565,-3 9 900,-9-20 1,-2-1 480,4 11 1,-9-2 0,2-2-1</inkml:trace>
  <inkml:trace contextRef="#ctx0" brushRef="#br0" timeOffset="2603">327 1846 22920,'0'-24'-5846,"0"-1"3717,19-2 3566,-14-4-1068,29 4 0,7 0 1148,-2-18-1236,-1 17 1,9-1 0,-4 1-146,-3-1 1,-2 2-395,-2 2 1,3 0 0,0 0 477,1-1 1,2 0 0,-3 1 0,8-3 0,0-1 0,-6 5 0,-1-1 0,1 1 0</inkml:trace>
  <inkml:trace contextRef="#ctx0" brushRef="#br0" timeOffset="3169">740 669 22200,'-35'-7'-1401,"-16"4"1578,13 0 182,3 11 0,1 1 794,-5-4-825,-14 35-86,2 2-344,32-16 1,1 4-130,-11 19 1,2 4 39,12-17 1,2 1-234,-3 15 1,3 4-276,5 8 1,3 0-239,1-13 0,1 0 360,1-7 0,1 3 0,0-4-296,0 4 0,2-2 7,9-1 1,1 0 170,-11-2 0,5 1-50,27 11 1,6-1 216,-23-14 0,3-1 372,13-1 1,7 2 0,-3-6 181,-6-6 1,3-2 357,10 1 1,8 0-1,-5-5 189,-8-8 0,1-4-19,8 3 0,6-1 1,-7-7 463,-10-12 1,-2-4 336,11 4 1,-1-3 63,-12-9 1,-2-2-403,0 1 1,0 0-191,-1-2 0,1-4-358,7-17 1,-1-3-331,-10 9 0,-1-2-208,5-14 1,-4-1-414,-11 11 0,-5 0-380,-1-2 1,-3-1-234,0-1 1,-5-3 414,-6 2 1,-5-3 0,0 2-453,0-7 0,-7-2 232,-6 5 0,-9-7 0,-2 1 0,3 9 5,-7-3 0,-4 3 839,3 10 1,-8-5 0,0 4 0,3 8 0,-6 8-1,0 7 1,6 3 0,-1 0 0,1 0 0</inkml:trace>
  <inkml:trace contextRef="#ctx0" brushRef="#br0" timeOffset="4904">5512 1674 24089,'-38'0'-113,"7"0"1,13 0-1,8 0 1</inkml:trace>
  <inkml:trace contextRef="#ctx0" brushRef="#br0" timeOffset="5946">5412 1089 23819,'0'-15'-6475,"0"2"4256,0 0 1155,-17 4 1022,13-1 1,-12 5 0,16 1 0</inkml:trace>
  <inkml:trace contextRef="#ctx0" brushRef="#br0" timeOffset="14650">7352 1082 23279,'0'-15'-5126,"0"0"3627,0 0 795,0-2 425,-11-1-282,8-2 300,-8-2-136,11 4-1109,-8-2 968,6 4 685,-9-4-627,10 7 342,-5-1-107,6 9 125,-3 1 332,3 21-191,-1 9 844,1 14-652,17 5-533,-13-1 293,4-4 1,1 2 156,-1-9 1,-2 2-282,-5 29 0,1 0-75,4-24 0,1-1-177,-2 12 1,-2 0-118,-2-16 0,0-1-441,6 31 641,-7-4-118,0-4-129,0-5-179,0-5 783,0-8 1,0-5-1,0-5 1</inkml:trace>
  <inkml:trace contextRef="#ctx0" brushRef="#br0" timeOffset="14805">7095 1597 23369,'-17'-29'-7672,"7"-9"4809,3 9 1569,36-17 2907,-6 18-637,12 4 1,5 1 359,12-6-1140,-11 10 0,7-2 0,-3 2 0,-7 3 0,1 1 1,22-8-1,0-1 0</inkml:trace>
  <inkml:trace contextRef="#ctx0" brushRef="#br0" timeOffset="15584">7898 709 23369,'-23'15'1814,"8"12"-3888,8 10-263,7 8 374,0-2 655,0 6 793,8-8 0,0 2 44,-6-11 0,0 2-420,5 24 1,1 0-257,0-24 1,-2 0 606,-5 21 1,1-1 124,11 6 259,-9-15 0,-2 0 86,-1-1 354,4 6-221,-5-20 121,0-12-480,0-3 375,0-31 75,0-11 158,0-13-331,16-4 768,-12 8-323,24-16 515,-12 16-116,10-17-18,-3 36 1138,-3-6-687,-7 21 610,2-3-352,-2 5-145,13 22-1990,-7 10-35,0-4 0,-1 3-647,6 18 158,-4-15 1,1-2-546,5 4-447,6 9-1051,5-12 1381,-8-13 1025,27-2 1869,-20-13 861,26-22 865,-26 13-653,8-37 161,-18 20 148,-3-22-1059,-7 9-266,-2-14-1176,-8 13-1027,-2-15-1066,-4 27 212,0-3 394,-14 18 422,10 25 587,-11 12 666,32 12-1453,5 17 361,0-21 343,12-1 1,3-1 415,-8-2 100,15-9 1,2-4 131,-6-11 694,25-4-258,-28-5 1732,5-24 1181,-11-9-1555,-14-15-1273,-7 15 1,-3 0-178,-3-12-424,-2 7 1,-3 1-943,-17-7-1183,14-8 294,-14 23-792,2 7 905,13 5 775,-13 24 2732,37 32-2390,-15 3-5,15-10 1,4-2 18,-5 9-837,24-1 604,-9-1 967,4-3 0,-2-5 1,2-3-1</inkml:trace>
  <inkml:trace contextRef="#ctx0" brushRef="#br0" timeOffset="15988">8782 1038 23999,'0'-27'-6296,"0"-2"4168,28 1 4170,8-13-1045,15 13-267,-17 9 0,-2 2 339,6 3-153,22 5-515,-32 24 258,11 12-455,-27 10-3291,8 7 2671,-18 15 0,4-11 0,-6 18 0</inkml:trace>
  <inkml:trace contextRef="#ctx0" brushRef="#br0" timeOffset="16151">9533 723 22920,'-20'37'-4439,"-11"3"4198,27-3 1,-28 8-1,11 4 1</inkml:trace>
  <inkml:trace contextRef="#ctx0" brushRef="#br0" timeOffset="16687">10878 1254 23639,'-49'-17'-2811,"-1"3"2901,13 9 0,0 3 358,-20-2-166,10 10 0,2 5 669,-5 18-621,20-12 1,2 2 91,-2 24-809,8-12 667,9-1-578,7 8-871,27-12-510,17 5-221,12-22 1453,-10-2 0,1-6 73,10-20 745,-15 18 0,-2-3 164,14-42 311,-4 21 856,-3-26-953,-17 18 1,-2-1 129,9-21-1020,-10 3 1,-4-1-778,-7-11 622,-4 18 0,-1-7 0,-5 6-454,-10 10 0,-2-1 365,4-7 0,0-4 1,-1 6-2131,-18-13 1530,8 16 0,0 4-787,1 5 452,-4 0 433,-2 22 1552,22 31-121,-9 0 724,11 29-745,0-3 75,21 8-578,-19-24 1,1 3-24,15 19 1,2 1-163,-9-13 1,1 2-411,1 3 0,2 5 1,1-6-246,1-3 0,0-3-510,1 12 1,-1-3-302,5 14-14,-2-8 828,-2-7 131,-4-8 729,-6-7 0,-3-8 0,-5-4 1</inkml:trace>
  <inkml:trace contextRef="#ctx0" brushRef="#br0" timeOffset="16819">10635 1256 24718,'-21'-42'-8564,"8"2"7554,17 4 1,3 0 873,-3-7-73,32 4 1,8 4 997,-2 7-563,18 11 1,4 4 0,-28 7 0,-1 2-1,12 1 1,0-1 0</inkml:trace>
  <inkml:trace contextRef="#ctx0" brushRef="#br0" timeOffset="17119">11565 1555 23369,'11'2'208,"2"-1"-281,1-1 647,3 0-302,-1 0-151,4-19-45,11-4 239,-6-11-667,18-10 514,-20 14-195,9-21-468,-20 20-179,0-7-162,-11 11-634,-1 4-460,0 1 601,-18 6-15,14 3-636,-33 5 2099,12 4 482,-16 20 1152,3 10 102,17 28-1119,8-9-742,13 7-1842,25-1 879,9-13 819,-2-9 0,2-3 0,21-2 0,2 3 0</inkml:trace>
  <inkml:trace contextRef="#ctx0" brushRef="#br0" timeOffset="17350">11615 884 25078,'-21'-20'-5668,"4"2"3572,5 3 781,7 3-186,2 0 622,3 3 885,24-6 1904,-18 6-2371,58-3 2196,-37 7 129,33 1-98,-23 3-20,-1 1-754,-3 19-2926,8 6 1429,-14 13 1,5-1-1,-16-7 1</inkml:trace>
  <inkml:trace contextRef="#ctx0" brushRef="#br0" timeOffset="17507">12223 610 23909,'22'-8'2761,"-3"-3"-2550,-2 10-660,-3-4 1007,2 19-2949,-4-10-1150,3 56 3180,-9-24 0,-3 4 0,-1 3 0,-1 20 0</inkml:trace>
  <inkml:trace contextRef="#ctx0" brushRef="#br0" timeOffset="18700">12822 1874 23639,'20'-19'-57,"-15"-14"-3439,41 15 5981,-7-35-2819,11 13 483,-14 1 0,-1-2-243,4-12-18,-14 16 0,-2 1-374,3-18-155,-6-1 1039,-6 0-1229,-9 15 0,-2 0-180,1-21 428,-12 12 0,-1 0-1060,4-5 788,-10 15 1,-4 2-1053,-6 0 779,-15-2 442,0 26 1375,5 38 1118,17 4-1384,6 16 0,3 4-116,7-16 0,2 2-100,-4 8 0,0 6 1,4-5 8,8 0 1,2-2-185,-10 15 1,5-1-340,25-5 0,4-4-317,-21-12 1,3-2-498,26 17 0,4-4 244,3-2 580,-6-15 0,2-4 420,7-5 69,-7-10 0,-1-3 1019,5-4 508,14-17 758,-11-13-131,-14-7-1368,-11 6 0,-2-1 297,-2-8-632,-8 5 0,-3 0-599,-4-2-574,-1-9-658,-7 20-1052,0 5 186,0 3 473,0 23 293,0 12 383,0 13 121,0 5 293,0-8 303,17 15-579,9-11 674,-2-10 1,3-1 135,16-1-35,-11-9 0,-1-2 677,7-4 377,12-2 46,-17-5 38,-3-18 1489,-1 14-462,1-46-1086,-10 28 802,0-42-1720,-15 29-753,-1-19-749,-4 27-443,0-3-334,-16 16 387,12 25 1372,-11 7 380,15 16-524,0 1 197,17 7-557,-13-10 507,31 16-176,-9-25-180,24 3 316,-8-18 38,-7-12 1,-1-2 2285,1 2-772,-3-19 0,-3-3 1366,-6 4-1387,-7-10 1,-4-1 348,-3-2-136,-2-22-1583,-7 27-1276,0-4-613,-15 17-286,11 3 315,-12 24 2917,33 4-1440,4 26-337,23-7 1007,-6-12 631,15 2 17,-19-21 838,9 7 204,-17-9-2113,-2 0 1871,-4-17 670,-4-5-965,-6 1-250,-3-31-1232,-6 33-767,-1-37-346,-19 33-364,15-7-151,-27 21 1024,28 20-869,11 19-843,11 6 0,4 1 2525,-2-10 1,2-2 0,5 9 0,1-3-1,5 1 1</inkml:trace>
  <inkml:trace contextRef="#ctx0" brushRef="#br0" timeOffset="18950">13863 1056 23369,'-3'-35'-7207,"0"1"4991,24 3 3814,-15 3-1882,42 6 2402,-14 4-658,21 8-553,-22 22-1580,3 7 1351,-33 18-1493,11 3-2369,-14 5 3181,0 10 1,-19 3 0,-4 5 0</inkml:trace>
  <inkml:trace contextRef="#ctx0" brushRef="#br0" timeOffset="19637">15893 818 26428,'0'-37'-6656,"0"5"4618,0 7 973,0 34 607,0 6 245,0 19 0,0 6-181,0 19 280,0-16 0,0 3-640,0 8 1,0-1 670,0-11 1,0 2-273,5 2 0,1 4 0,0-4-42,-4-7 1,0 0-427,6 23 0,0-3-60,-8 2 658,0-24 0,0-1-764,0 15 629,0-17 1065,-19 2 1098,-1-24 821,-22-27-485,4-36-1923,3-2-471,23 8 0,3-1-107,-3-3 205,9 7 0,6 1 295,18-6-213,-8 11 0,4 2-1112,28 3 2094,1-6 1083,-8 24 862,1 6-547,1 4-150,17 21-1288,-13-14-788,-8 20 1,-2 3-792,4-6 7,-10 7 1,-2 1-923,0-4 193,3-2 758,-14-4-874,-5-16 1618,-1 8-1138,-3-11 2285,0 0-958,-1-34-522,2 9-279,1-34-67,1 14 322,3-7-869,2-4 1284,-2 15 0,2-1 1,8-20-1,-8 23 0,1-1 1</inkml:trace>
  <inkml:trace contextRef="#ctx0" brushRef="#br0" timeOffset="20205">16795 1358 24449,'0'6'-5666,"0"-1"3537,0-2 975,0-2 605,0 1 34,0 1 301,0 1-14,0 5-1369,0 1 1507,0 11 180,0-3 0,0 26-180,0-19-270,21 22-448,4-29 352,24 3 990,-10-15 396,17-2 337,-21-25 832,13 16-1057,-26-24 0,-4-4 43,11 5 239,-10-11 0,-4-3-529,0-3-539,-8 9 1,-2 1-1187,-2-5-631,-2-10-420,-1 27-103,-17 6 996,13 37 351,-12-1 1405,16 26-1266,24-12 158,-18 4-26,38 0 309,-14 14-725,12-15 623,-13-10 1,1-4-245,8-7 45,-5-3 0,0-3 1355,7-8 898,9 4 4,-9-25 240,-12-7 1136,5-24-1714,-21 9-526,-3-9-1218,-7 22-693,-22-11-1164,4 26 894,-6 20 65,10 19-540,32 13-978,-14 0 2517,31 1 1,-11-9-1,18 8 1</inkml:trace>
  <inkml:trace contextRef="#ctx0" brushRef="#br0" timeOffset="20583">16933 787 22470,'13'-13'-473,"-10"3"-2050,19 4 4373,-13 3-740,2 18-3505,2 7 371,-9 10-346,2 19 1944,-3-17 1,-3 13-1,0-14 1</inkml:trace>
  <inkml:trace contextRef="#ctx0" brushRef="#br0" timeOffset="20787">17397 617 23099,'13'-7'3041,"3"1"-1455,-6 3-928,4 1-607,0 2-325,-1 0-25,14 15-1025,-7-11 1046,11 23-1724,-5-24 272,4 9-945,5-12 2611,22 0 1,-9 0-1,16 0 1</inkml:trace>
  <inkml:trace contextRef="#ctx0" brushRef="#br0" timeOffset="21851">19693 1078 23369,'-9'-39'-4020,"0"1"0,4-16 2516,-26 18 0,-7 6 1798,1 8 336,-14 9 1,-4 7 840,-7 26-486,10-2 1,2 4-292,20 2 1,3 3-657,-6 4 0,3 1 2003,-1 18-150,15 1-1509,7 0-656,17-16 1,4-2-1749,11 13 762,9-12 0,6-4-394,16-6 1248,-15-11 0,0-4 60,20-5 725,-1-4 551,0 0-12,-21-18 0,-1-4 1588,14-4-1489,-12-13 0,-5-5-126,-3-5-863,-12 3 1,-3-2-612,-6-14-28,-6 20 0,-2-1-147,1-1 0,-4 1-343,-9 10 0,-2 0-129,1-18 0,-1 1-1272,-16-1 1625,11 18 0,1 2-610,1 6 625,-4 4 645,0 17 1448,18 28-712,-7 23 410,9 14-678,0-21 0,0 0 45,-1-6 1,2 0-181,8 4 0,-1 1-55,-6 0 0,1 2-235,11 15 0,3 1-650,-7-16 1,0 2 533,7 22 1,2-3-185,-4-29 1,1-1 38,6 15 0,0-3-337,5-4 247,12 4 24,-10-28 975,2-6 527,0-7 327,16-21 1676,-11 13-1555,-7-24 0,-2-6 790,3 7-823,-9-12 0,-3-3-126,-1 2-941,-6 4 1,-3 0-1046,-3 5-265,-1-11-1204,-4 56 47,0 14 805,0 19 153,0 2 367,0-9 315,18-1-528,-13-1 525,29 8 106,-11-14 151,20 4 490,-7-19 504,0-7 356,-11-3-50,0-6 1107,0-17-48,6-10-247,-10-8-329,5-20-332,-17 21-840,0-26-1421,-9 29-85,0-6-478,0 15-298,0 25-143,0 11-2447,18 44 1605,4-15 2676,0 11 0,13-28 1,-12-2-1</inkml:trace>
  <inkml:trace contextRef="#ctx0" brushRef="#br0" timeOffset="22084">20475 845 23099,'0'-23'-6295,"0"4"4166,19 7 4965,4 5-862,12 43-3400,-13-10 249,0 33-315,-19-22-323,6 3 906,-9 0 279,0-2-1994,0-2 2096,0-6 1,0-6 0,0-3 0</inkml:trace>
  <inkml:trace contextRef="#ctx0" brushRef="#br0" timeOffset="22284">20787 557 22920,'11'0'809,"-3"0"-629,0 0-90,0 13-3112,3-9 2777,18 22-994,-6-14-934,31 2 216,-18-5 1933,17-9 0,-10 0 1,3 0-1</inkml:trace>
  <inkml:trace contextRef="#ctx0" brushRef="#br0" timeOffset="22917">21667 1721 26338,'-19'7'3150,"-3"-2"-3102,20-24-4360,15-9 3255,-8-14 390,12 10 1,3 1 445,6-14-238,-4 3 1,2-2 85,-6 15 0,0 1-380,1-9 0,-3-2 62,-2-5 0,-3 1 1004,-1 11 1,-2-3-480,3-26 0,-2-1-42,-5 24 0,-2 1-218,2-27 0,-2 1 138,-2 28 0,0 1-124,1-9 1,-2 1-908,-16-18-59,13 23 729,-24-1 108,25 46 1037,-18 6 1303,19 27-1509,-6-6 0,0 3 106,6 25-267,-3 1 1,0 3 224,4-25 1,1 1-273,-1 4 0,0 4 0,0-4 55,0-5 1,2-3-554,6 11 1,3 0-643,-1-7 1,0-2 327,12 17 183,-6-16 1,2-2-357,7-2 336,17 9 455,-7-29 550,7-3 557,-20-12 690,11-19 1070,-18-9-786,3-22-208,-7 7-726,3-11-483,-8 23-829,2-4-250,-4 15-401,1 8-311,1 2 1355,2 7 693,7 22-2081,-3 5-1946,15 27 966,-10-13-389,9 2 2464,-9-17 0,2-3 1,-2-1-1</inkml:trace>
  <inkml:trace contextRef="#ctx0" brushRef="#br0" timeOffset="23069">22260 964 24629,'-7'-20'-9831,"6"4"9155,-6 6 1,7 4 0,0 6 0</inkml:trace>
  <inkml:trace contextRef="#ctx0" brushRef="#br0" timeOffset="23734">22495 1541 22560,'0'5'-5756,"0"-2"3627,17-2 4080,4 0-733,0-17-14,13 12-359,-30-23-1714,31 24 1034,-18-34 678,3 23 1074,2-24-2499,-20 16-667,7-3 85,-9 0-24,0-12 963,0 10-1717,-20-13 407,16 22-803,-31-2 2084,31 32 574,-12 15 148,16 30-468,0-4-127,12-16 1,1-1-446,-7 8 510,15-17 0,5-1 606,4 14-1449,11-13 424,12 1 82,-21-19 1219,20-5 776,-23-4 573,16-22 655,-23-6-1584,2-14 305,-11-14-1410,-7 19 332,-1-25-1214,-5 27-866,-16-14-693,12 26-142,-12-1 964,16 34 442,0 13 690,0 30 48,0-6 185,6-14 0,5-2-536,15 7 942,10 8-99,15-13 674,-16-17-105,22 8 153,-24-22 767,18-11 689,-23 5 509,6-34-1031,-16 18 194,-3-21-1625,-4 6-46,-1-19-765,-5 12-260,-3 8 1,-1 0-1213,-1 0-81,0-10-280,17 54 532,8 8 463,-1 10 0,0 4-551,17 15 1720,-13-16 1,-1-2 0,5 4 0,10 7 0</inkml:trace>
  <inkml:trace contextRef="#ctx0" brushRef="#br0" timeOffset="23954">22567 853 25528,'0'-37'-6475,"0"2"4346,19 4 3244,9-5-250,-3 12-420,7 10 0,0 3 89,-8 4-683,33 2-122,-29 30 0,3-1 0,-1 22 0</inkml:trace>
  <inkml:trace contextRef="#ctx0" brushRef="#br0" timeOffset="24086">22803 1995 24449,'0'21'-6476,"12"-1"-400,-9-9 7016,19-3 1,-19-8-1,7 0 1</inkml:trace>
  <inkml:trace contextRef="#ctx0" brushRef="#br0" timeOffset="27500">24462 919 23459,'-6'-21'-7536,"3"-2"5535,2 4 1679,1-18 45,23 16 2349,-18-12-2221,39 15 2078,-14 5-1265,23-2 1847,-8 11-536,11 0-76,-25 18-1333,5-11-694,-13 44-697,-11-22-671,-4 14 1,-6 3-758,-28 14 1559,8-3 0,-3 2 280,-5-19 0,-3-2 104,0 12 1,0-1 569,5-13 0,1-3-367,1 0 0,1-1 2054,-19 21-202,8 8-1115,4-20-2001,15 12-213,2-29 1438,42 2 1,-5-16-1,27-1 1</inkml:trace>
  <inkml:trace contextRef="#ctx0" brushRef="#br0" timeOffset="27750">24547 1130 23099,'0'-14'-5576,"0"1"3718,0 1 1153,17 3 3710,9 0-869,11 5-1771,-1 11 0,1 1-366,7-3-303,0 23 1,-1 5 524,2-2-1306,-4 15 0,-2 5 147,-14-21 1,-2 0 602,10 12 1,-1 1 0,-10-10-1,-2-1 1,1 2 0,0 0-1</inkml:trace>
  <inkml:trace contextRef="#ctx0" brushRef="#br0" timeOffset="28252">26307 831 24988,'0'-14'-6115,"-23"2"5668,18 4-1290,-53 4 3377,33 3-931,-11 7 0,-3 6 810,-4 20-1054,6-3 1,0 4-582,16-4 0,2 1 716,-6 3 0,3 1-701,9 4 0,5 0-475,-3 20-1206,19-8 1,6-2-1881,11 6 3223,0-20 0,3-3 0,19 6 0,4-5 0</inkml:trace>
  <inkml:trace contextRef="#ctx0" brushRef="#br0" timeOffset="28521">26722 1161 24539,'-26'-25'-5570,"-19"3"5225,24 3-1103,-21 4 1963,-1 5 67,10 5 110,-4 1-103,11 22-302,14 7 574,0 10-911,31 0-480,20 4-369,10-10 622,-8-6 0,1-3-190,12-6 260,-18-1 1,0-2-563,26-9 1417,-20 6-65,15-8 1332,-41-17-451,3-5-834,-19-19-1998,-26 8-799,19 1-504,-50 10 2489,15-5 1,-16 7-1,1-3 1</inkml:trace>
  <inkml:trace contextRef="#ctx0" brushRef="#br0" timeOffset="28717">27258 417 23099,'-46'19'3009,"-4"11"-2932,10 14-1115,12 9-874,11-17 1,3 2 1547,10 23 0,-6-18 1,1-1-1,9 20 1</inkml:trace>
  <inkml:trace contextRef="#ctx0" brushRef="#br0" timeOffset="28951">27983 831 24359,'-39'-6'-992,"18"22"2022,-16-11-485,33 46-2918,-27-23 2781,28 30-1813,-22-8 1083,22 3-1167,-9 4 476,6 2-1177,5-1-432,-5-1 1654,6-18 1,0 0 632,0 17 1,0-22 0,0-1 0,0 8 0</inkml:trace>
  <inkml:trace contextRef="#ctx0" brushRef="#br0" timeOffset="29067">27537 1358 23009,'0'-38'-6835,"25"1"7006,0 1-394,29 0 490,-1 0 1,-23 18-1,1 1 1,1-1 0,1 1-1</inkml:trace>
  <inkml:trace contextRef="#ctx0" brushRef="#br0" timeOffset="29633">28340 695 22920,'-24'-1'-77,"10"24"-1049,-1-2 799,14 23-502,-7 0 1,-1 2-183,4 17 694,1-19 1,-1 4 0,1-4-63,3-8 1,0-1-362,0 24 1,1 0-25,0-26 0,0 0 226,0 18 1,0-1-701,0-1 1206,0 17-341,0-40-250,0 0-585,0-19 1090,0-28 114,21-28 796,-1-2-404,-9 18 0,3 2 599,20-4 532,-30 3-1138,31 6 1776,-18 4-792,10 11 1044,-7 3-906,-5 8-502,-4 21-2250,0-16 504,2 41 21,1-25-1277,2 22 15,3-10-811,2-2 277,16 9 905,-5-12 1897,-1-11 0,1-4-347,11-2 772,-6-7 0,0-2 978,7-2 712,10-24 325,-12-9-539,-16-14-1293,-10 15 0,-4 0-264,-4-9-528,-5 7 0,-1 1-1078,-2-4-682,-23-19-655,-2 33 290,-13-2 736,16 40 2215,11 18-1021,11 29-360,17-6-1292,-12 5 285,19-30 1,3-2 1602,-3 14 1,2-16 0,2-3 0,6 5 0</inkml:trace>
  <inkml:trace contextRef="#ctx0" brushRef="#br0" timeOffset="29854">28932 938 24629,'0'-13'-6206,"0"5"4077,17 0 5448,4 7-2210,18-1-1308,0 17-1158,-17 6-741,9-2 1587,-17 27 0,2-29 1,-5 25-1</inkml:trace>
  <inkml:trace contextRef="#ctx0" brushRef="#br0" timeOffset="30020">29273 841 23819,'22'-29'-555,"0"3"810,2 5 350,11 4 449,-8 10-356,14 0-394,-21 25-1867,1 1-202,-11 44-1149,-5-13 2741,-1 2 1,-5 3-1,-6-19 1,-3 0-1,0 13 1,-1 1-1</inkml:trace>
  <inkml:trace contextRef="#ctx0" brushRef="#br0" timeOffset="30301">30325 913 25798,'-16'-21'-7467,"13"3"4650,-31 8 4321,30 23-1264,-14 6 1120,18 21-2235,0 2 580,0-5 0,0 2-1391,0 26 1690,10-5 1,0 2-189,-8-25 0,1 0-1170,14 26 1,2-1 430,-9-27 1,-2-1-951,7 27 0,-1-2 597,2-8 1214,-10-14 1,-3-4 0,-3-12-1,0-4 1</inkml:trace>
  <inkml:trace contextRef="#ctx0" brushRef="#br0" timeOffset="30418">30172 1760 24089,'-29'-41'-6410,"12"-2"2897,-7 11 2702,20-5 386,-9-16-350,13 13 561,14 5 0,2 0 399,-9-4-896,21 14 0,3 2 2011,-7-7-128,27 3 278,-9 1-877,2 3 1,-2 1-1,1 3 1</inkml:trace>
  <inkml:trace contextRef="#ctx0" brushRef="#br0" timeOffset="30800">30688 730 24089,'0'-30'-5576,"-15"4"2122,11-5 2177,-12 14 921,1 0 209,3 35 1255,-6 3 53,3 25-2152,14 2 1074,-6-3 1,1 3 215,5-9 0,1 2-225,-2 6 1,-1 5 0,2-3 21,0-5 1,2 1-113,2 3 0,3 3 0,1-5-755,2-6 0,0-3-113,0 12 0,2-3-192,20 7 468,-27-5 176,29-9 349,-29-6-200,24-9 194,-25-5-247,18-9 1449,-11-4-74,8-21 1141,-5-15-989,6-28-208,-8 1-515,-2 25 0,0 0 381,6-32-78,-3 16-985,3-15 85,-7 35-1164,2 4 1346,-4 17 799,10 41-1881,-4-10 224,0 14 1,1 2-1020,1 8 426,0-5 1,0 1-726,3 6 1909,-4-18 0,1-2 0,9 5 0,3-3 0</inkml:trace>
  <inkml:trace contextRef="#ctx0" brushRef="#br0" timeOffset="31168">31457 1340 24269,'-18'-23'-7176,"13"3"4117,-31 5 3985,18 7-246,-15 28 1310,17-1-1318,-2 44-958,16-23-485,-2-3 0,0 2 676,4 6-7,9-3 1,5-2-1516,11-5 864,-2-9 1,3-5-1383,10-12 1282,9-3 1818,-15-30 1001,1-9 4,-14-27-1002,-9 10 265,-8 1-450,0 3-1109,0 15-894,-18-12-748,13 25-242,-12 24 3003,17 19-1211,0 32-170,17-14-1217,4 15 397,0-28 1472,4-6 0,0-3 0,-5-6 0,27 1 0</inkml:trace>
  <inkml:trace contextRef="#ctx0" brushRef="#br0" timeOffset="31569">31887 1484 24269,'0'-23'-6386,"16"28"6701,3 10-1443,1 27-1193,15-20 2139,-8 13-569,10-19 1175,8 10-1537,-22-13 1789,15-6-255,-25-25 1131,5-4 670,-16-12-1912,0-12 486,-2 15-1408,0-9 218,0 13-192,0 3-694,-17 3-364,13 3-135,-12 3 1799,6 7 366,7 21 16,-7 22 242,10 12-785,8-4 1,2 1-189,-5 19 200,11-20 0,3 3 134,-7 3 1,-2-2-343,0-10 0,1 1-153,15 23 1,-2-1 18,-21-25 0,2-1-144,18 8 0,0 1 411,-17-6 0,-1-2 363,19 17-202,-18-16 1,-3-1 392,4-1-315,-7 9 46,-26-25 1087,4 2-738,-13-14 1,-5-3 0,-14 2-1,13-3 1,1 0 0</inkml:trace>
  <inkml:trace contextRef="#ctx0" brushRef="#br0" timeOffset="32687">2973 4369 23099,'-24'-15'-3493,"-28"1"3614,24 3-222,-32 2 714,10 3-35,-5 2-206,-2 2-6,-2 2-276,0 0 941,1 17 58,3-12-252,4 32-299,4-16 350,8 19-865,19-12 0,2 1-572,-1 16 135,7-5 1,7 1-921,21 6-58,-1-12 0,3-4-777,27-2 1612,4-13 1,1-4-560,8-5 1286,-2-22 1,-3-8 947,-2-7-603,-14-14 0,-3-5-105,-15 21 0,-2-2 374,6-24 1,-3-3-327,-11 21 0,-3 1-646,2-11 1,-3-3-339,-1 0 1,-5 1-407,-7 13 0,-3-2-450,-2-23 1,-2 1 309,4 25 1,-3 1 170,-11-8 0,1 0-373,3-12-35,-21 6 912,13-9-497,-4 19 961,17-3-499,-11 21 1378,18 9-482,-2 28 1082,5 2-166,6 24-1320,0-7 475,14 6-1109,-11 6 1168,11 4-910,-13-13 0,-2 1 412,11 21-714,-9-11 1,0-1 2,9 6-101,-6-11 0,-1 0-208,-2 6 769,6 12 173,-7-9 0,0-16 1,0 7-1</inkml:trace>
  <inkml:trace contextRef="#ctx0" brushRef="#br0" timeOffset="32851">2272 4123 23009,'0'-40'-6115,"0"0"4166,27-14 2743,-20 15-415,32 6 1,7 3 1150,-6-3-1412,19 6 1,5 4-208,-28 11 1,0 2 127,14-3 0,0 3 0,-11 6 0,-3 2 0,3 1 0,-1 0 0</inkml:trace>
  <inkml:trace contextRef="#ctx0" brushRef="#br0" timeOffset="33183">3428 4116 23459,'-32'11'2822,"-2"2"-1904,2 3-531,-2 3-404,3 4-428,2 5-48,6 4-233,5 6 17,4 3-952,8 23-365,3-14 887,10-9 1,6-1-1577,19 4 1678,-12-16 0,2-2-491,25 4 764,-10-6 432,1-7 406,21-5 1039,-15-7-187,-8-14 1,-1-2 1791,0 6-1576,-9-26 0,-4-6 55,-8 6-1107,-5-4 0,-4-3-215,-2 3 0,-6 1-782,-21-20-424,9 10 0,-4 1-1840,-26-1 1041,16 12 0,1 3 1724,-4 5 0,-7 0 0,15 16 0</inkml:trace>
  <inkml:trace contextRef="#ctx0" brushRef="#br0" timeOffset="33384">4038 4154 23729,'0'29'-6385,"0"1"4346,0-5 1065,0 3 65,0 0-686,0 5 122,0 2 1251,0 5 0,25 0 0,5 2 0</inkml:trace>
  <inkml:trace contextRef="#ctx0" brushRef="#br0" timeOffset="33547">4487 3957 24179,'-22'-16'-5237,"5"3"3184,3 4 1334,10 2 540,-11 3 1,15 1 0,0 2 0</inkml:trace>
  <inkml:trace contextRef="#ctx0" brushRef="#br0" timeOffset="33771">3263 3884 22830,'-27'-22'-4751,"5"-1"2569,11-12-348,5 8 1478,29-17 2150,14 20-112,-3 7 0,2 1 549,24 0-1305,-19 7 0,0 2 1102,7 2-528,12 3-362,-7 24 0,-17-16 1,8 16-1</inkml:trace>
  <inkml:trace contextRef="#ctx0" brushRef="#br0" timeOffset="33968">3887 3360 22290,'13'-12'606,"8"1"616,7 6-931,7 1-274,-14 20-1919,8 12-690,-14 12 2138,3 11 0,-12-4 1,-1 4-1</inkml:trace>
  <inkml:trace contextRef="#ctx0" brushRef="#br0" timeOffset="34251">5483 3831 26697,'8'-1'818,"-1"17"-7116,7 11 3538,-1 13 1777,2-4 0,0 2-317,4 20 579,-4-18 1,-1 4-577,1 6 0,-2-1-221,-1-11 1,-1 2 150,0 3 0,1 4 1,-2-4 1019,-1-5 1,-1-2 395,0 11 0,0-1 0,-2 9 0,-4-3 0</inkml:trace>
  <inkml:trace contextRef="#ctx0" brushRef="#br0" timeOffset="34368">5405 4702 24539,'-13'-42'-8805,"-7"-3"5821,18-6 2466,-8-4-491,30-6 708,-2 17 1,5 0 351,1 10 1,5 0 115,2-2 1,4-3-1,-2 5 1,1 3 0,1 2-1,12-9 1,1 1-1</inkml:trace>
  <inkml:trace contextRef="#ctx0" brushRef="#br0" timeOffset="34951">6048 3428 23369,'-20'-5'-2109,"3"1"1601,-5 24 1299,10-1-1147,12 41-1409,0-14 1097,7 1 0,3 2-95,1-16 0,2 0-374,8 27 1,0 1 278,-9-22 1,0-2-18,7 10 0,-1 2-245,-7-1 1,-2-1 330,2-13 0,0 1 575,2 19 0,-3-2 56,-3 1 382,-2-17 1,-1-2 97,1-6-1446,-5-2 821,0-39 686,0-16 364,0-35-49,0 9-126,0-5-149,0 21-158,0 4 43,16 4 829,3 8 285,16 10 862,3 24-1258,3 22-746,-6 11-329,2 8-44,-14-20 0,-1 0-95,14 18-340,-2-10 0,1-1-844,8 2 342,-5-13 0,2-4 369,10-7 999,-9-8 1,1-3 1015,7-6 428,12-22 691,-12-13-336,-16-11-1364,-12 11 1,-4-1 173,-4-10-605,-7 7 1,-2 0-829,-4-6 35,-22 4 1,-3 3-1599,14 4 732,-21 7 1,-3 5-61,15 10 799,-4 3 608,10 24 1090,14 12-1322,0 11 156,11-6 0,2 2-1386,-7 12 98,26-3 0,6-2 1251,-7 7 1,3-17-1,3-3 1,9 8-1</inkml:trace>
  <inkml:trace contextRef="#ctx0" brushRef="#br0" timeOffset="35235">7632 4101 24808,'-16'-14'-5452,"12"1"1531,-26 4 5350,15 3-921,-11 3 622,12 23-778,5 9-555,9 11-1304,23 17 724,-18-22 761,28-5 1,6-2-652,-7 0 561,4-14 1,4-2-232,23 4 308,-14-13 551,-12-7 1,-2-1 1332,1 1-354,-11-18 1,-4-5 221,-6 4-1523,-7-9 0,-3-2-420,-5-4-1001,-24-11-1700,-12 3-234,-13 13 2934,15 11 1,1 2 0,-9 6 0,-12 1-1</inkml:trace>
  <inkml:trace contextRef="#ctx0" brushRef="#br0" timeOffset="35684">9035 3438 25438,'0'-16'-6565,"0"4"4436,-15 36 3370,11 0-1947,-10 33 566,13-17 1,2 0-195,-1-7 1,0 2 8,0 29 0,0 1-923,0-24 0,0-1 725,-2 13 0,4-2-184,7-14 1,1-3-814,-9 0 1,3 0 1339,16-2 0,0-1 0,-15 30 0,16-3 0</inkml:trace>
  <inkml:trace contextRef="#ctx0" brushRef="#br0" timeOffset="35884">8578 4041 24898,'-11'-15'-7159,"2"-1"7500,37-4 1,12-1 2423,10-8-2243,-2 8 1,10-1 0,-5 1-293,-4 4 0,1-1-726,9-2 0,7-2 1,-6 1 569,-3 3 0,-2 0 0,-7 3 0,2-1 0,-4 2 0,2-1 1,1 0-1</inkml:trace>
  <inkml:trace contextRef="#ctx0" brushRef="#br0" timeOffset="36134">9690 3371 22830,'-6'0'90,"3"16"-2916,0-13 3046,2 37-2107,-2-17 1362,0 13 1,-1 4-264,-4 18 653,1-9 0,0 8 0,-1-5-520,1-6 0,0 1 246,-2 13 0,0 8 0,1-7 178,2-13 1,2-1-1044,0 4 1,0 5 0,1-5 1271,2-5 1,0-3-1,1 13 1,-1-2-1,1-18 1,0-1 0</inkml:trace>
  <inkml:trace contextRef="#ctx0" brushRef="#br0" timeOffset="36621">10345 3893 24898,'-18'-11'-4563,"-8"5"4856,-21 0 267,6 6 128,-11 19 677,23 5-1027,-6 12-294,18-1-859,8-7 558,5-1-1353,4 10-2,23-11-301,11 3-147,12-14 1755,-12-10 0,0-2 218,8 3 644,13-6 774,-9-20 1081,-13-3-437,3-19-530,-23 10-488,-4-7-1714,-9 11-845,-19 0-73,-3 13 626,-14 65-13,15-14 421,12 21 1,6 5-5,1-28 0,4 1 284,8 14 0,4 8 0,-2-6 25,-8-9 1,1 0 139,12 7 1,5 5 0,-2-8 15,-7-14 1,0-2-331,8 14 1,-1-2-1191,4-2 751,-4 3-118,-18-23 343,6-6-1459,-8-5 2886,-20-5 1,15-2 0,-15-2 0</inkml:trace>
  <inkml:trace contextRef="#ctx0" brushRef="#br0" timeOffset="36800">10953 3902 22290,'13'22'-8034,"-2"-2"5082,0 21 1451,-2-7 635,0 4 382,0 3 241,2 22-735,-3-12 491,3 13 0,-4-23 1,3-1-1</inkml:trace>
  <inkml:trace contextRef="#ctx0" brushRef="#br0" timeOffset="37371">11540 3866 25348,'-55'-14'-2140,"5"3"1740,2 11 1013,13 22 480,15-4-1046,10 24-1138,10-8-271,0 6-324,0 1 40,0 0 298,25-1-879,-19-2-266,44-6 1178,-16 4 760,12-15 1319,13-3 343,-27-13 230,8-5 260,-20-17 785,-2-10-286,-10-22-1687,-1 3 937,-24-18-2351,12 24 376,-11 4 1,1 1-1359,11 3 164,-11-11-577,15 30 1253,0 27 819,15 12-670,-11 15 25,10-9 0,3-1-345,5 11 1320,-4-5 0,1 0 0,2 5 0,-4 11 0</inkml:trace>
  <inkml:trace contextRef="#ctx0" brushRef="#br0" timeOffset="37717">11937 3965 24359,'5'-8'-1758,"0"1"1094,6 7 1270,-2 23-3960,11 9 1582,-4 13 172,4 2 364,4 11-958,-6-13 1263,-1-8 0,-1 0-838,3 1-416,14 14 2358,-15-30-341,20-4 1564,-18-14 478,20-44 421,-21 13-1311,0-14 0,-1-4 876,5-3-593,-2 5 1,-1 0 254,5-6-732,-3 8 0,-1 3-516,-1 7-137,11-4-251,-20 30 1369,10 24-1976,-11-1-2384,16 36-638,-11-13 3343,8 19 1,-7-11 0,0 3-1</inkml:trace>
  <inkml:trace contextRef="#ctx0" brushRef="#br0" timeOffset="37850">13748 4220 29216,'33'-27'-1726,"-12"5"1,-4-6 0,-13 5 0</inkml:trace>
  <inkml:trace contextRef="#ctx0" brushRef="#br0" timeOffset="38390">10957 3357 8889,'0'32'0</inkml:trace>
  <inkml:trace contextRef="#ctx0" brushRef="#br0" timeOffset="52267">982 6539 24629,'0'-12'-6386,"0"3"4258,0 4 1063,0 0 427,0 2 212,0-1 482,0 2 75,0 10-1457,0-2 1326,23 4-1519,40-2 1154,0-5 653,-18-1 0,0 1 0,15 4 0,2 0 0</inkml:trace>
  <inkml:trace contextRef="#ctx0" brushRef="#br0" timeOffset="52867">2623 6245 25168,'-27'-19'-4291,"-16"1"3871,38 3-2767,-38 3 3946,5 4-18,-12 3-254,12 10 1,1 5 861,-9 19-1207,15-10 1,0 4 469,5 12 0,3 1-325,-9 15 572,14-8 0,4 1-1243,6 8-165,12-12 1,7-2-1505,26 2-78,12 4 1304,-17-32 1,0-3 501,26 4 377,5-6 175,-14-3 1,1-5 395,-13-9 1,2-4 358,24-2 1,-1-4 508,-27-3 1,-3-3-601,9-1 0,-3 0 474,4-16-942,-9-1-684,-12 0-1528,-11-15-968,-4 18 288,-25 11 0,-6 4 2197,-3 8 1,-5 7 0,-3 3 0,-7 8 0</inkml:trace>
  <inkml:trace contextRef="#ctx0" brushRef="#br0" timeOffset="53034">2480 7160 24179,'0'13'-3687,"11"-4"2531,11-4 2102,4-22 474,27-12-1401,-13-12-1928,3 6 0,2-1 1991,-12 11 1,1 0 0,12-11 0,2 1-1,-12 9 1,0 0 0</inkml:trace>
  <inkml:trace contextRef="#ctx0" brushRef="#br0" timeOffset="53417">4055 5981 25708,'-19'-7'-2668,"2"1"1901,4 4 1069,-1 0 96,3 2 103,-2 0-144,2 17-432,-5 7-355,2 10 401,-5 25-285,9-18-627,3 19-1672,6 2-39,22-14-56,-2-11 0,3-4 2588,32 2 1,-19-16 0,0-3 0,24 0 0</inkml:trace>
  <inkml:trace contextRef="#ctx0" brushRef="#br0" timeOffset="53767">4920 5943 25708,'-23'-10'-2986,"-21"3"3574,24 4-131,-25 3 219,-7 16 616,9-12-823,1 29 1,1 5-448,2-7-98,9 15 1,5 2 334,13-4-676,5-7 0,7-1-944,24 5 181,-8-9 0,2-3-1566,32 1 929,2 0 692,9-20 973,-15-7 553,-8-11 1,-2-2 1268,2 5 225,6-34 320,-20 11-364,-13-10-1737,-1 3 23,-10 10-1251,0 4-685,0-3-413,-15 13 684,11-5-651,-10 36 1035,14 2-868,0 18-1651,20 17 3537,-14-20 0,36 12 0,-15-16 0</inkml:trace>
  <inkml:trace contextRef="#ctx0" brushRef="#br0" timeOffset="54103">5365 6201 24539,'-19'22'-797,"5"4"-442,14 14-1400,0-2 1056,0-8 527,15 12-399,-11-11 834,25 5-1117,-26-17 56,11-3 773,-3-8 1276,-8 1-971,14-8 2098,-11-18-175,6-10-219,-4-13-427,1-2 262,-1 6-441,1-1-293,1 2 946,5-6-1855,-2 14 854,11-2 332,-8 20 1354,16 18-1314,-11-5 221,9 35-2910,6-1 268,-8 11 1678,-5-13 0,0-1 1,1 7-1,6 12 1</inkml:trace>
  <inkml:trace contextRef="#ctx0" brushRef="#br0" timeOffset="54357">4563 5758 23999,'0'-30'-5126,"0"1"3267,0 4 1424,29-8 2162,4 10-809,-3 7 0,3 1 805,13 1-597,1 1-683,0 9 1331,-11 2-697,22 1-719,-26 17-3752,19 0 3010,-25 3 1,5 10 0,-13-9 0</inkml:trace>
  <inkml:trace contextRef="#ctx0" brushRef="#br0" timeOffset="54489">5073 5511 23459,'23'-26'-531,"20"0"1874,-5-8-1465,13 10 237,1 5 1,1 3 0,8 5 0,-11 5 0,-1-1 0</inkml:trace>
  <inkml:trace contextRef="#ctx0" brushRef="#br0" timeOffset="54986">7422 5786 26248,'-16'-18'-6230,"-1"4"4788,6 8 1419,2 3 584,4 26-917,3-2-90,2 24-172,0-4-978,0 9 1692,0 7-287,8-11 0,1 2-419,-6-11 1,-1 2-137,3 4 1,1 4-1,1-4-12,-1-4 1,0 0-16,-5 23 1,0 0 239,11 3 145,-11-26 0,-2-1-469,1 16 838,-25-21 2822,-3 4-879,-28-28 564,16-17-645,0 4-1139,21-31 0,4-6-1159,-9 5 34,11-17 0,5-5 43,0 0-874,28 6 0,8-1 671,-13 20 1,3 2-206,20-13 1,3 1 843,-12 13 1,-1 1 0,3 0 0,0 0 0,3 1 0,-1 0 0</inkml:trace>
  <inkml:trace contextRef="#ctx0" brushRef="#br0" timeOffset="55538">8013 5356 24449,'-20'-22'-5306,"14"3"1996,-37 5 4529,19 4-612,-14 6 536,17 19 109,10 4-964,11 41-1884,0-14 1596,0 3 0,0 3 266,-1-17 1,2-1-909,9 14 1,1 0 99,-9-11 0,2-2-446,15 1 0,0 0-203,-17-1 0,0 2 472,13 14 1,3 0 422,-8-14 1,-1 1 95,7 23 1,0-2-428,2 3 536,-8-25 0,-2-1-54,-6 3 301,12-9-546,-12-8-646,7-8 842,-6-6-398,5-20 2266,-1 8 822,7-56-1517,-3 30-537,-2-2 0,0-3 925,12-24-438,-5 18 311,7-14 345,-11 37-1524,4-4-729,-5 21 2052,16 17-1407,-9 16-407,2-3 0,0 3-542,3 18 386,-2-15 0,2-2-506,6 4 245,-4-9 1,3-3-462,8-8 352,5-2 0,2-6 1583,3-26 647,-1 5 1,-1-4 1465,-4-25-1491,-11 5 1,-4 0 723,-1-11-1187,-12 14 0,-2 1 270,-5-10-1376,-2 2-477,-3 6-1564,0-3 82,0 14 857,-14 2-35,10 42 796,-11 16-89,15 15-655,14 3 1231,4 6 0,-1-16 0,-3 14 0</inkml:trace>
  <inkml:trace contextRef="#ctx0" brushRef="#br0" timeOffset="55684">8838 5755 23549,'-18'-25'-9617,"-4"2"8854,21 9 0,-6 4 0,7 5 0</inkml:trace>
  <inkml:trace contextRef="#ctx0" brushRef="#br0" timeOffset="56200">9368 6362 23369,'10'0'-426,"3"1"453,2-1 230,10-17 313,-2-12-684,-3 3 0,-1-3-258,4-20-338,6-5 71,-13 15 40,-4 0-152,-5 1-3,-3-14-810,-3 15 483,-22-21-851,15 31 672,-30-7 333,17 24 950,-12 1 465,13 30 556,-2 13-158,17 12-748,-5 8 210,16-21 0,2 0-536,-5 17-223,13-16 0,4-1-866,0 9-670,22-4 179,-5-5 1129,-8-16 0,1-3 978,17 1-56,-6-7 0,0-2 1550,7-6-604,-11-16 1,-2-4 1263,2-6-1022,-8-20 1,-4-6-384,-6 1-557,-7-2 1,-3 1-114,-8 0-330,-1 9 1,-3 1-1252,-19-4 182,10 5 1,-2 2-1654,-12 6 770,-5-13 649,26 53 1374,-9 16 455,12 15-1131,20 7 1,3 2-538,-13 10 440,14-18 1,7 3 0,-5-3 26,-3 21-509,8-12 0,2-2 53,-5 3 734,6 8 1,-18-28 0,0-4 0</inkml:trace>
  <inkml:trace contextRef="#ctx0" brushRef="#br0" timeOffset="56334">9967 6139 25438,'-21'-38'-8650,"9"10"4510,5-20 2737,36 20 3286,-6-5-1561,29 9 707,-10 4-635,5 1 0,1 2 0,1 2 0</inkml:trace>
  <inkml:trace contextRef="#ctx0" brushRef="#br0" timeOffset="56591">9198 5660 25798,'-21'-23'-6110,"3"-1"3672,9 1 75,4-10 1709,30 7 2462,11-16-488,14 18 421,3-4-1405,7 10 1478,-14 6-1448,-8 8 0,0 0 946,6 2-1869,-9 10 0,-1 1 400,3-5 1,9 24 0,-18-13 0</inkml:trace>
  <inkml:trace contextRef="#ctx0" brushRef="#br0" timeOffset="56734">9950 5180 24898,'-16'-11'-5042,"13"21"2818,-27 8 1700,26 22 124,-10 1 0,14 9 0,0 5 0</inkml:trace>
  <inkml:trace contextRef="#ctx0" brushRef="#br0" timeOffset="57318">11832 6050 23729,'-11'25'-3007,"4"-3"1423,3 29 49,4-8 368,0 10 509,0 3 345,9-13 0,1 0-5,-8-9 0,1 0-642,13 20 0,0-1-429,-13 5 997,9-14 0,1-1 333,-11-2 460,10 7-157,-12-20-153,0-14 123,0-20 109,-15 3 1294,11-44-1665,-27 19-80,17-13 0,5-5-132,-1 13 0,-1-2 248,-1-10 0,0-6 0,1 3-160,5 0 0,0-2 76,0-8 0,0-6 0,1 6-7,-2 3 1,6 0-133,7 8 0,6-6 0,2 0 1,-1 8 573,-1-1 1,4 3 122,9-2 0,5-2 0,-1 10 1309,13 4-493,-9 17 0,1 4 1495,3 7-342,16 21-1008,-28 10-1532,-3 9-617,-8 17-643,-12-18-31,5 22-719,-27-23 928,-7 17-342,2-23 581,-7-7 1,0-3 1800,8-5 426,-34 2-696,31-14 0,3 0 0,3 0 0</inkml:trace>
  <inkml:trace contextRef="#ctx0" brushRef="#br0" timeOffset="57691">12455 5279 23189,'21'0'540,"-5"17"-4254,-3-13 4271,-2 55-2538,-4-29 1296,-2 16 0,-1 3-92,0 8 463,-1-2 1,0 1-538,-1-22 1,0 0 2,0 12 1,1 1 738,1 1 0,1-2-446,-2-12 1,1 2 599,4 19 0,1-2-46,0 4-60,0-17 0,0-3-367,1-2-258,8 1 72,-10-26 431,8-22 2290,-10-7-925,12-40 38,-8 14-390,2 1 1,0-2 421,3-10-606,-2 5 0,1 2 517,0 6-409,5-13-1944,-12 46 1678,2 2 816,-1 8-192,3 23-2223,2-18 1420,1 44-1416,5-25-263,-3 10 1,0 3-1012,13 13 333,-3-7 0,2-1 1680,10 6 0,-12-18 0,0-2 0,15 7 0</inkml:trace>
  <inkml:trace contextRef="#ctx0" brushRef="#br0" timeOffset="58218">13568 5948 25798,'-22'-27'-5983,"-10"-2"4479,3 12 1835,-8 7 0,1 3 555,16 3-183,-13 12 0,2 2 814,13-4-434,2 53-2136,10-33 1014,3 11 0,6 3-638,23 3-427,-5-3 1,3-2-676,25-3 1058,-13-9 1,-2-5-1180,-1-12 770,21-3 2162,-26-20 869,12-14 205,-23-9-952,-7-4 0,-2-2-154,-3-6-1028,-3 2 0,0 0-428,-2 7-773,-14-13-668,10 32-577,-10 20 2157,32 24-1141,6 26 258,-1-6 83,21 0 975,-24-13-497,22-2 1516,-11-6-192,0-2-1732,0-11 2171,-2-3 1074,11-6 375,-14 0-533,12-19 786,-23-12-1765,2-9-97,-12-5-796,-1 9-687,-4 3-437,0 1-640,0 3 0,0 6-681,0 2 1290,-14 11-164,11 19 912,-11 21-1765,27 7 0,5 3-933,-10 19 2804,16-19 0,0-2 0,-20 3 0,13-1 0</inkml:trace>
  <inkml:trace contextRef="#ctx0" brushRef="#br0" timeOffset="58371">14443 5608 26068,'-17'-21'-6970,"12"2"2063,-24 2 4092,26 5 753,-8 3 1,5 6 0,-3 3 0</inkml:trace>
  <inkml:trace contextRef="#ctx0" brushRef="#br0" timeOffset="58621">13440 4870 24808,'47'-22'2448,"0"3"-1297,-1 8-1158,17 5-418,-18 5-30,7 24-772,-24 14-1642,-14 16 21,-6-8 1,-6 2 2617,-13-13 1,-3 0 0,4 15-1,-3 0 1,-10-11 0,0-1-1</inkml:trace>
  <inkml:trace contextRef="#ctx0" brushRef="#br0" timeOffset="59521">15703 5601 27057,'-28'-20'-1631,"0"0"0,0 0 0,1 1-123,-15-15 710,-1 4 537,4 6 295,0 5 373,6 6 170,-6 6-678,15 4 1292,-5 23 529,21 12-1221,0 12-327,27 5-1147,-15-6 281,39 2 23,-22 4-1013,25-2 1221,-21-13 0,0 0-1397,14 17 1733,-11-10 0,0-1-160,-1 1 679,-10-9 1,-3-2-587,-5 1-188,-2 3 747,-26-10 1002,14-9-1235,-54 1 1831,36-10-1296,-11-4 1,-1-1 1016,-2 1 604,7-19-898,14-3-939,33-21-704,23 10 1115,-4 8 0,4 2-545,-3 8 0,2 2 90,18-10 0,0 2 156,-23 10 0,1 0-123,10-2 0,5-1 0,-6 1 1685,21-5-301,-7 1 0,-3-1-76,-13 1-508,14-18-961,-33 11-165,3-25-804,-18 17-383,-2-12-109,-23-3-1186,12 12 322,-32-19-370,12 26 542,-19-4 982,19 19 1062,-8 4 739,20 23 402,-4 16 571,8 11-954,9 11-532,-2-18 1,4 0-403,19 24-346,-20-19 1,4-2-248,19-11 1,3-1-733,-1 20 424,-1-24 1,5-2 191,4 0 0,0-2 500,21 2 439,-7-8 1,0-7 1105,9-24 314,-9 3 0,-3-3 1418,4-26-1724,-18 17 0,-2 0 747,2-17-789,-3-4-10,-7-1-477,-11 11 1,-4 0-1314,3-21 538,-5 9 1,-4 1-1565,-17-9 1186,17 14 1,-4 1-1086,-32-1 323,31-5 54,-30 23 1059,31 11-509,-19 4 1338,20 31-392,-5 0 889,8 25-912,0-5-109,0-2 1,0 3 126,0 24-878,9-4 0,4 1 387,-2-23 0,2-1-1177,11 24 1,1-1 647,-7-25 0,0-2-339,1 7 1,-1-1-207,5 8 137,-2-7 712,-3-8 410,-3-1 0,-6-15 0,-3-1 0</inkml:trace>
  <inkml:trace contextRef="#ctx0" brushRef="#br0" timeOffset="59638">16633 5875 26338,'-13'-41'-8216,"-9"0"5532,19-14 2047,-9 15-503,12-8 735,21 18 737,0 6-638,22 2 398,-9 10 0,1 1 0,25-3 0,-18 6 0,1 0 1</inkml:trace>
  <inkml:trace contextRef="#ctx0" brushRef="#br0" timeOffset="60217">18377 4860 26248,'0'-34'-6125,"1"6"4200,0 8 1599,0 6-40,0 9 492,4 34-766,0-2 349,2 15 0,-1 5-1589,4 17 1770,-5-18 1,1 3-78,1 9 1,-2 0 107,-2-13 0,-1 1-180,2 4 0,0 5 0,-1-5-417,-2-5 1,0-2 48,2 13 1,0-2-31,-1-19 0,0-2-786,3 27 1431,1-8 0,4-8 0,1-5 0</inkml:trace>
  <inkml:trace contextRef="#ctx0" brushRef="#br0" timeOffset="60571">18937 5237 25888,'0'-23'-6206,"0"2"4258,0 10 973,-16 5 1702,12 18-500,-31 19 1188,17 26-1552,-5-1-275,9-25 0,3 1 597,9 4 0,2-1-337,-11 19-330,20-11 1,3-2-1541,-7 2 651,28-13 0,7-6-308,-3-7 1630,3-8 1,10-3-1,-4-5 598,-10-10 0,0-3 166,8 3 0,5-1 0,-7-3 717,-10-7 0,-3-2 120,14-12 1,-3 0 1408,-3-6-1544,-14 6 0,-5-2-641,-6 0-1184,-3-7-974,-9 19-593,0 5-287,-17 10 1056,13 20 126,-13 18 362,17 9-1485,0 7 63,0-8 32,0 2 1986,16 0 1,-12-5 0,12-1 0</inkml:trace>
  <inkml:trace contextRef="#ctx0" brushRef="#br0" timeOffset="60718">19533 4821 23999,'-19'-41'-9831,"-9"5"8902,25 11 0,-10 12 0,13 6 0</inkml:trace>
  <inkml:trace contextRef="#ctx0" brushRef="#br0" timeOffset="61383">19973 5625 23999,'20'4'-837,"-1"-1"1084,14-3 216,-7-19 245,24-6 239,-21-11-1074,-5 11 0,-2 0-99,3-8-222,5-24 274,-18 23-517,-2-9-483,-8 15-537,-2 2-533,0 2 668,-17-2-400,13 8 276,-31 1 1543,16 12 640,-2 22 772,7 14-499,14 33-666,0-6-71,-2-15 1,4 0 232,22 10-524,-9-9 1,2-2-1326,27 4 941,-23-19 0,1 0-1675,26 8 1788,-10-14 653,-5-10 0,0-4 1016,3-2 242,26-25 1829,-31 15-1814,-3-28 0,-5-6 5,-3 11-597,-7-16 1,-3-1-402,-7 4-637,-2-23-985,-20 30-818,15-10-256,-28 27 1067,28 25 856,-9 19 535,34 32-1206,7-12 731,-3-16 0,2-1 394,18 2 726,-1 5-288,-10-17-583,-2-10 210,0 6-62,6-14 2165,-11 6-440,8-24 599,-22 12-519,0-31-947,-11 17-941,-1-17-775,-1 4 169,0-15-878,-16 11-292,12-19-579,-11 27-806,15-2 1213,27 43 1746,5 13-290,-8-6 0,2 3-861,4 8 0,-1-1 1363,9 8 1,-14-14 0,-1 0 0,9 8 0</inkml:trace>
  <inkml:trace contextRef="#ctx0" brushRef="#br0" timeOffset="61634">19875 4873 24629,'30'-47'-1380,"-1"4"1750,0 22 0,3 1 383,-5 1 1,2 1-353,1 2 1,0 1 32,3 0 0,-1 2-93,0 1 1,1 2-245,9 1 0,-1 1 246,16 0-14,-17 3 1,-3 5-184,-4 21-2349,1-15 489,-19 38-2477,-8-27-209,-2 23 3860,-5-12 0,0 2 0,0 0 0</inkml:trace>
  <inkml:trace contextRef="#ctx0" brushRef="#br0" timeOffset="61805">20690 4443 25168,'34'-36'398,"-2"1"-457,11-1 465,-13 14 17,17 1 451,-25 16-965,10 35-2910,-22 1-1102,2 34 3884,-10-18 1,-2 2 0,0-8 0,1 0 0,-1 18-1,0-1 1</inkml:trace>
  <inkml:trace contextRef="#ctx0" brushRef="#br0" timeOffset="62317">23038 5569 24539,'-45'-27'-4074,"-6"2"3875,10 10 0,-3 2 359,9 5 1,-1 2 81,-26-2 1,0 2 12,25 5 1,1 2 100,-11 5 0,0 3 114,6 3 0,4 4 317,-17 19-146,21-6 0,4 1 57,9 8-831,4 25-710,35-29 9,7-8 1,5-4-531,24-7 927,-2-2 1,1-9-439,5-28 1154,-8 7 0,-1-4-41,-21-4 0,-1-3 13,16-14 0,-2 0 243,-19 14 0,-3-3-123,2-14 0,-1-7 1,-3 4-298,-6 7 0,-2-1-335,-1-12 1,-1-8-1,-3 7-323,-2 11 1,-3 0 6,-4-6 0,-3-5 0,-1 5-550,-3 4 0,-1 1 408,0-1 0,-1-3 0,1 5-340,0 8 1,2 3 375,2-7 0,2 3-296,-5 2 85,9 48 834,5 22 0,6 9-27,1-1 0,1 3 80,-2-3 0,-1 3 0,2-4-89,8 4 1,-1-2 228,-15 2 0,0 1-242,16-1 1,1 1-713,-6 18 1,-1 0 329,3-19 0,2 1-480,-2 1 1,1 2 0,-2-5 931,0-8 0,0-3 1,5 8-1,1-2 1,9 5-1</inkml:trace>
  <inkml:trace contextRef="#ctx0" brushRef="#br0" timeOffset="62684">23742 5362 25708,'-21'-16'-4886,"16"2"429,-34 7 6129,10 2-653,-8 5 194,-17 19 337,21-15-1004,5 22 0,2 4-662,-1-5 487,9 10 0,4 4 705,6 2-2452,2 12 59,6-17-639,20-3-1046,-14-3-321,51 1 2029,-33-15 943,11-7 1,2-4 911,1-5 65,-4-6 1,-1-5 1462,3-17-217,9-11 298,-21-6-346,-6 6-1231,-8-2 113,0-20-1522,-8 15-49,1 11 1,-2 1-1408,-17 0 43,13-6 262,-13 48 2341,40 28-2108,-18 11 478,27-9 1,6-3 88,-7 2 1281,5-14 0,2-4 0,9-4 0,2-6 0</inkml:trace>
  <inkml:trace contextRef="#ctx0" brushRef="#br0" timeOffset="62917">24553 4983 24359,'-9'-33'-3051,"0"0"1,4-29 1814,-12 33 0,-1 0-143,14-21 958,-27 9 212,27 8 82,-19 10 391,21 29-1101,-7 32 1818,9 16-734,-2 2 0,4 2-159,7-17 0,3 0-334,-4 8 1,-1 6 0,1-5-76,4-4 1,2-1-233,5 13 0,-1 0-521,-7-8 0,-1-2-48,1-14 0,1 1-343,2 15 1,-2-2 1387,-10-3 1,9 6-1,-11-25 1</inkml:trace>
  <inkml:trace contextRef="#ctx0" brushRef="#br0" timeOffset="63051">24202 5408 25258,'-9'-45'-7712,"3"1"5263,6 2 1819,0 4 162,0 3-234,45-1 1984,-15 15-962,15 10 1,5 4-958,5 4 905,-17 9 0,1 3-20,20-6 1,-30 14-1,0 2 1,30 8 0</inkml:trace>
  <inkml:trace contextRef="#ctx0" brushRef="#br0" timeOffset="63401">25005 5284 25078,'-25'-33'-6982,"5"11"5044,-8 3 1832,-4 16 1673,11-8-1484,-15 11 1099,11 22-412,11-2-1064,2 42 770,10-18-384,-4 3 1,5 1-551,25-1-753,-12-5 0,3-4-395,14-12-184,27 3 659,-35-22 930,41-2 1269,-34-26 586,7 16 287,-15-42 208,-9 26-152,4-24-832,-13-6-1600,5 11-216,-7-19-789,0 30-373,0-1 15,0 41-382,21 13 1,6 5-752,0 28 2734,5-15 0,2-1 0,-1 13 0,0 3 0</inkml:trace>
  <inkml:trace contextRef="#ctx0" brushRef="#br0" timeOffset="63971">26703 4641 25258,'0'-4'-5306,"0"28"3178,0-1 1063,0 30 517,0-5 445,-7-5 0,-2 3 30,7-10 1,0 3-275,-7 5 1,-2 4 0,3-3-1101,6-3 0,1-1 792,-5 13 1,0-2-25,1-17 0,0-2 748,3 30 1,-14-6 0,9-3 0</inkml:trace>
  <inkml:trace contextRef="#ctx0" brushRef="#br0" timeOffset="64257">26373 5381 24179,'-4'-42'-6331,"0"-1"4308,4 1 1571,22-16 1200,16 17 13,-15 16 1,5 2 28,14 5 1,1 5 617,15-4-1173,-7 7 0,1 5 1753,9 18-1322,-9 0 0,-1 4-228,-22 1 1,-2 3-590,7 6 0,3 4 0,-5-2-568,-8-4 1,-1 0-299,15 21 1,-3-1-1168,-9-7 828,3 10-760,-18-28 535,-2-4 336,-7-30 1064,-18-14-1684,12-32 830,-13 9-527,9 11 0,3 0 1576,1-9 1,-9-15-1,13 20 1</inkml:trace>
  <inkml:trace contextRef="#ctx0" brushRef="#br0" timeOffset="64485">27918 5075 25258,'-59'0'1979,"10"0"-1889,4 0 0,9 0-180,3 0 270,-9 0-180,11 15 539,5 9-552,14 10-1633,31 23-1280,17-17 909,-2-5 0,4 0 704,-4-14 0,3-3 1219,20 9 1,0-2 0,-18-13 0,-1-2 0,13 1 0,1 0 0</inkml:trace>
  <inkml:trace contextRef="#ctx0" brushRef="#br0" timeOffset="64667">28248 4045 25348,'-32'0'-719,"-1"19"1227,0 1-1817,9 11 0,1 6 1146,4-9 0,0 1 0,-5 13 0,0 2 0,7-7 1,0 0-1</inkml:trace>
  <inkml:trace contextRef="#ctx0" brushRef="#br0" timeOffset="65236">29462 5159 26967,'-35'-43'-6992,"-1"0"4943,0 5 1277,-4 6 678,2 4 11,-14 8 717,14 7 33,-19 6-898,27 29 2272,-4-3 134,16 20-1376,6-4-444,6 4-705,3 5-939,3-1-323,23 2-2469,14 10 653,15-17 3237,-9-15 1,3-4-1,16-6 1,-19-9-1,1 0 1</inkml:trace>
  <inkml:trace contextRef="#ctx0" brushRef="#br0" timeOffset="65637">29707 4320 25888,'-20'-41'-9019,"15"7"7000,-24 12 2297,27 8-1185,-7 36 1831,9 1-1291,0 36 160,0 0-624,9-3 0,1 3 1018,-8-11 1,1 0-224,8-3 0,3 1 1,-3-1-236,-9 5 0,0-2 255,18 1 0,-1-2-590,-17-1 1,1 0 312,21 12 1,2-1-37,-18-17 1,0 0 152,14 16 0,0-4-216,-9-4 382,10 6-853,-19-36-206,7-5 635,-9-35 1075,-2-13-33,0-14-310,0 11 1,0 0 399,0-12-422,-1 5 0,2-1 640,16-3 427,-12-13-597,29 20 616,-30 17-976,26 4 1544,-15 17 219,14 36-2141,-6-8-225,-6 14 1,-3 3-1007,5 10 820,-6-14 1,-1 0-1817,5 18 223,1 0-1725,0-2 3185,-3-19 0,1-1 0,11 12 0,10 7 0</inkml:trace>
  <inkml:trace contextRef="#ctx0" brushRef="#br0" timeOffset="65904">30657 5082 25618,'0'-34'-6206,"-23"3"3369,18 7 1057,-38 2 2506,22 12-121,-3 17 1447,-6-3-734,16 59-2574,-3-33 1637,10 6 0,4 1-115,3 9 90,0 3-1300,22-2 217,-6-17 1,3-1-1776,27 11 1682,-12-13 0,1-3 899,5-8 105,25-1 878,-33-15 535,-3-15 532,-10 12 416,-17-35-2188,7 19-632,-9-35-1404,-21 19 1354,-6-23 0,0 26 1,6-9-1</inkml:trace>
  <inkml:trace contextRef="#ctx0" brushRef="#br0" timeOffset="66334">31238 4944 24988,'0'-15'-6655,"0"0"4616,-14 7 2337,10 20-194,-11 21 275,15 10-1073,0 8 174,0-8-987,0 2 1417,0 2 90,0-1-636,0-3 70,0-2-99,15 8 180,-11-17 801,10 8-1099,-14-27 423,9-1-368,-2-33 1343,10-10 352,0-32-355,-1 9 161,-2 14 0,1 1 252,4-8-93,1 5 1,1 2 186,-2 6-17,17-9-282,-22 35 299,15 22-964,-12-9-340,1 22 0,-1 6-1161,6-4 345,-7 4 1,-1 1-1690,8 10 95,0 1-547,1-1 2536,0-3 0,3-4 0,2-2 0</inkml:trace>
  <inkml:trace contextRef="#ctx0" brushRef="#br0" timeOffset="66618">32182 5127 24898,'-19'-29'-7019,"15"3"4292,-45-5 3197,41 16-1899,-39-2 2425,27 32 948,-11 30-1373,12-2-1082,12-1 1,4 0 1029,3 3-567,11-8 0,6-1-1029,23 1 1429,-14-14 1,3-3-870,28-1-277,-15-9 935,2-4 1265,16-6 33,-14 0 680,16-16 565,-33-11-1302,-1-9-562,-19-21-1659,-4 17-759,-17 5 0,-2-1-2021,8-7 1612,-21 15 0,-4 1 1747,4-8 1,-2 17-1,-2 1 1,-17-15 0</inkml:trace>
  <inkml:trace contextRef="#ctx0" brushRef="#br0" timeOffset="66802">32892 3666 26877,'-53'19'1775,"2"-14"-3291,7 40-1042,-6-19 2549,8 10 0,-2 4 1,9-10-1,-1-1 1,-13 12-1,1 0 1</inkml:trace>
  <inkml:trace contextRef="#ctx0" brushRef="#br0" timeOffset="68519">2345 8336 22740,'-15'-10'-4068,"0"4"3590,6 0-566,1 4 1506,6-2-2157,-1 3 1293,3-1-505,0 0-1319,0 0 2092,0 1 1,0-1-1,0 0 1</inkml:trace>
  <inkml:trace contextRef="#ctx0" brushRef="#br0" timeOffset="68951">2310 8074 24269,'-12'-6'-4116,"9"1"112,-20 3 6186,20 15-2850,-8 14 824,11 33-905,0 1 389,0-5 1,0 3-394,0-17 0,0 1 454,0 14 1,0 3 436,7 4 1,0-1-889,-5-18 1,0 2 565,2 1 1,2 3-1,-2-5-480,-3-8 1,-2-2-366,1 19 0,0-3-140,0-3 1169,0 6 0,0-30 0,0-5 0</inkml:trace>
  <inkml:trace contextRef="#ctx0" brushRef="#br0" timeOffset="69204">2755 8284 24269,'-19'15'2038,"-2"4"-2030,-2 14-921,-15-2 1094,23-2-983,-19 1 984,11 3-509,3 1-136,9 1-752,3-1-39,8 12-186,0-13-906,27 8-597,13-11 647,17-9 2306,-15-10 1,0-2-1,15-3 1,-20-4 0,0-1-1</inkml:trace>
  <inkml:trace contextRef="#ctx0" brushRef="#br0" timeOffset="69371">3220 8506 23009,'-22'16'1490,"-10"4"-860,28 19-3910,-10-7 2411,14 16-846,0-16 130,0 12 1227,20 2 1,-15-12-1,15 10 1</inkml:trace>
  <inkml:trace contextRef="#ctx0" brushRef="#br0" timeOffset="69552">3267 8069 23549,'0'-11'-8364,"-8"1"8778,5 23 0,-5-12 0,8 15 0</inkml:trace>
  <inkml:trace contextRef="#ctx0" brushRef="#br0" timeOffset="70204">3752 8976 26248,'17'-42'-3368,"-13"6"940,13-3 2318,4 5 434,-15-1-1127,28-3 1437,-31-18-1414,10 13-160,-13-10 186,0 17 523,0 4-485,0 1-659,-17-1 516,13 12-1052,-30 0 2289,19 16 183,-5 27 767,10-4-279,10 45-959,0-21-183,8 1 1,5 0-273,16 10-289,1-8 1,3-2 105,-7-20 0,2-3-40,2 7 0,3-3-214,5-7 1,0-5 627,24 1 590,-10-5 1,0-5 1142,10-19-187,-15 2 1,-3-4 1547,4-20-1502,-13-4 0,-4-2 110,-8-5-843,-8 0 0,-5 0-869,-7 6-728,-23-22-1239,0 37-377,-4-4 119,-8 23 2005,28 19-220,-13 34 691,17-1-413,12-4 0,0-1-371,-5 2 674,13-8 0,5-2 74,4 0 206,9 3-892,5-16 801,-16-9 414,1-2 1098,-15-27 318,0 15 1219,-10-37-2656,2 23 423,-3-20-886,-2 6-899,0 2-268,0-7-207,0 13 118,0-4-1332,-12 19 2315,9 26-2610,15 18 226,17 14 2555,-1-14 0,2-1 0,13 11 1,-21-15-1,0 0 0</inkml:trace>
  <inkml:trace contextRef="#ctx0" brushRef="#br0" timeOffset="70484">3732 8151 24359,'-11'-25'-8209,"4"0"5967,5 4 1881,2 2 581,58-10 2551,-25 13-1672,14 2 0,3 3 175,-6 5-1165,-10 3 1,0 1 2195,3 2-146,5 0-807,-18 20-2185,-2-15-1356,-6 29-3136,3-19 4745,-9 2 0,2 4 0,-8-8 0</inkml:trace>
  <inkml:trace contextRef="#ctx0" brushRef="#br0" timeOffset="70634">4333 7595 23189,'15'-24'-1978,"18"5"3803,-14 5-1330,16 8 69,2 3-494,-11 26-2101,19 19-778,-18 17 2479,-9-23 0,-1 2 1,-3-3-1,-1 1 1,0 2-1,0 0 1</inkml:trace>
  <inkml:trace contextRef="#ctx0" brushRef="#br0" timeOffset="71101">6180 8772 25438,'-40'-13'-2446,"-2"3"2025,2 10 1205,-2 0-367,3 0-139,-13 18 668,16-13-740,-6 36-169,29-22 162,-3 21-796,15-10-1521,-6 0 497,25-1-457,-14-4 638,24-9 1,5-4 419,-3 1 542,12-5 1,2-3 635,4-5 712,14-20 1341,-20 1-384,-5-21 119,-1 3-253,-7-4-1216,-3-5-339,-9-5-294,-10 11 1,-3-2-463,-1 9 0,-1-2-187,0-26 1,-4-2-268,-9 23 0,-1 1 424,11-13 1,-3-2 171,-17-2 1,-3 2-359,11 13 1,-1-2 29,-7-21 1,0 3 160,8 28 1,1 2 103,-3-7 0,5 3-39,7 7 648,-7 28 1837,10 18-1670,-2 17 1,4 5 519,17 22-733,-11-20 0,0 6 0,1-3 156,2 2 0,2 0-742,5 7 0,2 5 1,-3-5-294,-7-3 0,1-3 129,5-6 0,3 1 0,-1-4 415,-1 0 1,-1-2 0,2-2 0,2 0 0,0-3 0,0 1 0</inkml:trace>
  <inkml:trace contextRef="#ctx0" brushRef="#br0" timeOffset="71468">7138 8565 25978,'0'-18'-6296,"-25"3"5547,0 3 793,-24 7 1125,14 2-415,0 21 477,12-13-269,0 35-1507,4-21 2036,7 21-1580,-2 12-198,12-13-981,-4-4 1,4-1-438,28 1-1285,1 14 356,29-34 2643,-4 1-290,-9-32 2541,3-12-656,-30-9-780,-1 7 1,-2-1 45,-10-8-109,2-5 1,0 0-79,-5 1-1392,-7 6 1,-2 1-859,6 12-1011,-13 0 266,16 40 1263,0 1-1180,19 23 0,6 5-44,4 5 2196,3-7 1,3-1-1,7 6 1,3-1 0</inkml:trace>
  <inkml:trace contextRef="#ctx0" brushRef="#br0" timeOffset="71704">8108 8232 26428,'-26'-35'-7189,"-15"5"6300,36 8-1177,-32 6 2848,33 8-2053,-23 3 2339,24 40-1225,-7-5-487,9 15 0,2 4 810,-1 16-427,10-19 1,0 2 310,-9-10 0,3-2-1243,16 2 0,-1 1 807,-16-3 1,-1 2-1454,16 11 0,3-1 868,-10-14 0,-1 1 778,8 15 0,1-2 1,1-4-1,-8 8 1</inkml:trace>
  <inkml:trace contextRef="#ctx0" brushRef="#br0" timeOffset="71851">7927 8805 24988,'-13'-40'-8291,"10"-1"6543,-10-15 314,13 15 1084,20-18 970,-16 32-1857,53 0 2318,-31 19-1135,12 14 1,2 2 0,6-4 0,15 14 0</inkml:trace>
  <inkml:trace contextRef="#ctx0" brushRef="#br0" timeOffset="72201">8777 8533 25798,'-24'-20'-4831,"-13"2"4182,14 3-205,-18 8 1800,-3 1-288,10 30 281,4-18-24,19 48-2117,-7-28 2139,15 28-2187,-7-10-215,10 20-493,28-18 623,-13-12 0,4-2-1399,31-4 1097,-3-3 1605,-13-19-1,2-6 1624,-3 0 728,13-24 250,-15 18-785,-8-25 0,-5-5-232,-4 9-699,-6-13 0,-4-2-1002,-4 1-739,0-14-708,-16 8-746,12 16-120,-12-8-128,5 27 1564,8 21-1088,16 29-560,-7 13 1847,17-20 1,2 1 761,-4 23 0,1-26 0,1 0 0,-4 2 0,-1 0 1</inkml:trace>
  <inkml:trace contextRef="#ctx0" brushRef="#br0" timeOffset="72567">10318 7719 24179,'-3'46'-2935,"1"-9"1,1 2 790,1 22 1377,8 2 1,1 3 327,-8-22 1,2 0 167,6 7 1,4 4-1,-4-4 31,-7-4 1,0 1-322,5 12 0,2 7 0,-2-7-583,-5-13 0,-1-2 656,4 8 1,2 5 0,-2-8-514,-3 14 1009,1-26 0,1-2 1,-4 3-1,0-5 0</inkml:trace>
  <inkml:trace contextRef="#ctx0" brushRef="#br0" timeOffset="72838">10257 8966 23999,'-14'-40'-8439,"11"-3"6829,-10-4-95,13-4 1648,0 13 0,0 0 72,0-21 8,12 22 1,6 0 474,3 2 1,5 4-475,4 8 0,4 1 1301,13-10 0,1 3 746,15 6-641,-22 11 1,0 3 597,15 5-297,-2 3-358,-4 23-1474,-4-2-583,-6 23-1144,-3-5 769,-17-9 1,-2 2-1510,9 16 1321,-11-10 1,-2-1-754,-3 1 327,0 5 951,-7-22 271,-2-10 491,1 2-686,-2-11 131,0-11 161,0-18 225,-1-10-177,0-8-392,0 4 762,0 8 1,0 0 0,0-19 0,0 17 0,0 1 0</inkml:trace>
  <inkml:trace contextRef="#ctx0" brushRef="#br0" timeOffset="73167">11627 8429 26428,'-25'-14'-4333,"-14"10"5115,12-10-1897,-15 14 1976,1 16 771,12 17-1675,12 8-458,12-5 0,3 1-1158,2 10 1072,13-15 0,1-1-1642,-7 10 1087,46-4-60,-32-5 18,7-14 0,3-3 512,6 1 1125,25 4 487,-29-18 905,13-17 813,-23-14-1049,-5-12-1366,-11-5-240,-7 8-1629,-25-21-685,19 12 301,-16 9 0,-4 2 1552,-1-4 1,0-6 0,5 19-1</inkml:trace>
  <inkml:trace contextRef="#ctx0" brushRef="#br0" timeOffset="73501">11982 8344 22740,'9'11'-6668,"-1"9"2929,6 1 2796,-5 5-360,10 22 365,-9-15 535,7 28 1,-7-23-1615,3 20 1710,-5-28 715,1 12-1295,-3-28 68,-1 3 641,-2-17 1859,2-23-1161,1 18 1493,5-45-1244,-1 26 1124,5-27-628,-1 7-131,-2 10 1,0 0 547,6-19-1907,-3 11 0,0 1 462,0 0-1053,9-4 1314,-13 30 23,3 7 981,-5 8-449,1 25-2423,0-3 577,0 11 1,-1 3-1189,5 13 1745,1-5 0,2 0 0,4 9 1,-5-20-1,1 0 0</inkml:trace>
  <inkml:trace contextRef="#ctx0" brushRef="#br0" timeOffset="73684">12780 8355 22020,'-17'46'-3541,"4"-10"2306,13-2-921,0-8 71,24 5 395,9-15 1807,12 14 0,0-27 0,-12 9 0</inkml:trace>
  <inkml:trace contextRef="#ctx0" brushRef="#br0" timeOffset="73954">13065 8463 23999,'-22'-27'-4948,"16"1"2176,-32 0 3091,20-3-1785,-1 10 1313,-4-3-13,21 34 338,16 37-2318,16 8 1892,-2-1 1,2 1 229,-7-22 1,-1 0-239,0 6 1,-1 3 0,-1-3 185,-1-3 0,-1-3-301,6 13 1,0-2-232,7 12-261,-3-5 995,-4-5 46,4 6-5,-12-16-83,-1 9-45,-11-28 194,-4-1-117,-26-12 1875,-14-4-2184,-1 0 0,-4-2 509,7-7 1,-2-2-78,-22 0 1,-1-2 0,21-4-1,0-1 1,-13 1 0,-1 0-1</inkml:trace>
  <inkml:trace contextRef="#ctx0" brushRef="#br0" timeOffset="74684">14438 7691 25438,'-8'-33'-8037,"2"3"5291,-2 10 810,1 6 1179,2 8 666,1 21 750,2 6-390,2 23-1022,0-4 0,0 3 989,0-6 1,0 2-123,5 10 1,2 6-1,-1-4 177,-4-2 1,1 2-221,3-4 1,3 7 0,-1 0-1,-2-7-74,-4 1 0,-1-1-181,3 6 0,1 4 0,-2-9 5,-3 6 359,0 12-196,0-41-1519,0-1 1413,0-56 190,0 7-16,-2-17 0,4-2 244,22-12 108,-10 6 0,3-1 78,5 21 0,2 1 209,-1-9 0,-1 3 590,15-6 432,3 10 229,0 14 594,19 7-698,-14 10-1365,-10 17 1,-2 6-839,6 7-74,-13 11 1,-3 5-1139,0 6 548,-11-18 1,-2 0-1265,-4 12-188,-3-3 454,-3-5 942,-20 8 1451,16-17-376,-37 8 1234,12-26 805,-11-1-325,1-10-1364,12 0-167,2 0 0,4-24 1,0-5-1</inkml:trace>
  <inkml:trace contextRef="#ctx0" brushRef="#br0" timeOffset="74834">15260 8166 23189,'19'27'-7008,"-1"-4"5293,-10 8 0,-3 4 588,5 8 794,-7-4 0,-1 1 265,1 5-1063,-2-8 0,0-1 1083,1 1 1,3 6 0,1-20-1</inkml:trace>
  <inkml:trace contextRef="#ctx0" brushRef="#br0" timeOffset="74972">15303 7607 22830,'0'-24'-1957,"0"3"1,0 9 0,0 3 0</inkml:trace>
  <inkml:trace contextRef="#ctx0" brushRef="#br0" timeOffset="75301">15965 8621 25348,'8'0'810,"0"0"-540,1-15-1107,-1 12 2249,0-30-2987,0 16 907,-3-19-582,0-12-174,-3 10 686,0 3 0,-3 0-935,-17-7-114,13-11-853,-29 4 1895,13 15-655,-18-12 930,17 27 474,-9 2 493,21 12 453,-5 47 402,8-15-1306,17 16 1,4 4-677,-8 4-470,23-5 1,4 0 129,-7 9-601,10-14 1,4-2 1502,3 0 1,-16-17-1,0-2 1,12 1 0</inkml:trace>
  <inkml:trace contextRef="#ctx0" brushRef="#br0" timeOffset="75634">16347 8316 25438,'0'-13'-5756,"0"26"3628,14-14 4461,4 52-4600,1-30 1407,12 28 55,-26-21 179,28 1-760,-29-4 1178,24-2 851,-15-1-2449,8-11 3036,-8-1-985,-3-10 1881,-5 0-314,2-19-1161,0 14 1581,2-41-2039,1 25 1403,6-42-1690,-1 23 327,-4 6 0,1 1-1173,2-2 35,11-13 1147,-11 33-657,6 0 1782,1 15-629,-4 18-2050,12 17-183,-11 10-451,-4-8 1,0 2-845,0 12 2519,-4-9 0,-1-1 0,1 5 0,0 11 0</inkml:trace>
  <inkml:trace contextRef="#ctx0" brushRef="#br0" timeOffset="75871">15842 7888 25708,'-5'-66'-6216,"1"1"4424,27 3 2396,-4 19 1,4 1 0,3 12 1,3 1-55,4-7 1,0 2 284,18-4 95,2 9-412,-4 8 1875,14 8-300,-22 7-952,19 29-1595,-36-17-746,-5 23 1,-4 5-2238,-2-9-827,0 34-276,-8-24 3925,-1-1 0,-2-4 1,0-1-1</inkml:trace>
  <inkml:trace contextRef="#ctx0" brushRef="#br0" timeOffset="76034">16818 7226 26158,'0'-18'-6566,"0"4"4348,-17 7 2106,13 31-2029,-13 0 736,3 29 1292,10-5 1,-10 10-1,14 6 1</inkml:trace>
  <inkml:trace contextRef="#ctx0" brushRef="#br0" timeOffset="76467">18742 7948 25888,'-23'-8'-2447,"-23"2"2737,11 3 11,-14 2 100,16 10 0,2 5 674,-5 20-1044,6-2 1,4 4-417,-1 22-58,15-26 1,1 1-532,7 1 0,2 1-1040,2 17-114,21-10 1,7-3 1838,7 2 0,3-17 0,4-4 0,10 3 0</inkml:trace>
  <inkml:trace contextRef="#ctx0" brushRef="#br0" timeOffset="77967">18455 7990 22020,'0'32'-5846,"0"-4"3718,0 5 1153,0-3 337,0 6 302,0 20 32,0-12 282,-4-8 1,0-1-1338,2 1 1469,-6 7 973,8-15-543,0-11 809,0 1-1529,0-29 90,0-10-5,0-29-142,14 6 423,-4 7 0,0 1-31,8-9 300,5 7 1,0 1 809,-4-1-488,8 11 0,1 3 920,-1 3 149,8 2 152,-2 13-635,-6 4-1,16 21-1381,-19-14-309,-3 24 1,-2 5-1264,2-4 447,-8 3 0,-1 3-1246,4 9-343,-4 2 306,0 1 1314,-6-15 1,0 0-503,3 16 4,-1-11 1,-1-1 348,3 1 1212,2 6 0,0-22 0,1-2 1</inkml:trace>
  <inkml:trace contextRef="#ctx0" brushRef="#br0" timeOffset="78300">19473 8102 25078,'0'-14'-5666,"-20"3"5316,1 5 963,-4 18 1488,-4-8-949,24 33-2340,-10-17 1265,13 19-1583,0 13 1596,0-13-452,8-4 0,1-1-1175,-4 3 252,24-9 0,7-3-256,-3-2 1873,14-9 0,3-4-240,4-4 854,2-9 1,-2-6 1079,-1-19-683,-8 4 1,-5-5 990,-16-21-1627,-11 13 1,-4-1-746,-5-9-549,-22-15-1182,13 21 24,-40 3-147,23 5 200,-8 14 1,-3 2-1022,-4-6-1247,-10-1 4094,11 16 0,19 3 0,-2 5 1</inkml:trace>
  <inkml:trace contextRef="#ctx0" brushRef="#br0" timeOffset="78634">20175 7147 25348,'-21'-24'-6840,"16"4"3432,-59 8 5289,36 6-1028,-5 15 0,-1 5 41,-8 12-1513,20-1 1,0 4 623,1-3 1,-1 1-1,1 4 1,1 1-1,0 2 1,0 0-1</inkml:trace>
  <inkml:trace contextRef="#ctx0" brushRef="#br0" timeOffset="79283">21028 7838 24808,'-15'-1'-385,"4"23"-1319,3 20-197,6 15 1072,2-22 1,0 0-356,0 31 683,7-32 0,1 2 110,-6 2 0,0 0-533,6 1 1,0-1 66,-7 2 1,-2-1 438,0-2 0,2 2 164,4 13 0,2 0 189,-6-15 1,0 1-56,6 19 0,-2-3 245,-5 0 680,0 6-105,0-31-487,0-8-432,0-8-636,-12-6 2423,-7-29-2007,3-1-10,-15-26-226,21 10 0,2-2 245,-4 5 0,1 0 159,2-16 1,3-5 285,3 11 0,1-3 0,1 2 54,0-10 1,2-2-438,4 10 0,3-5 0,0 0 0,-2 5 549,-5-11 1,5 1 235,15-1 1,10-3 0,-4 7 377,-11 10 1,4 5-74,17 1 0,9 2 0,-3 7 448,-13 11 0,2 5 39,23-7 1,-1 12 793,-9 37-1804,-15-7 0,-4 4-110,-5 35-625,-11-12 0,-3 1-520,-3 14 739,-16-21 0,-7 5 0,4-5-974,3 20-632,-30-9 0,-3-6 310,23-17 2042,-36-4 1,33-19 0,0-6-1</inkml:trace>
  <inkml:trace contextRef="#ctx0" brushRef="#br0" timeOffset="80005">21767 7151 22740,'15'18'-6492,"-2"2"3634,0 20 901,-6 1 1211,2 8 422,-3 8 127,-2 9 156,-1-32 0,-1 3-789,-1 19 1,-1 1 854,1-14 1,0 1 126,-1 3 0,0 5 0,0-5 169,0-6 1,0-1-152,0 10 0,0 0 2,0-11 0,0-3 119,0 12-245,0 8-1063,0-39 858,0-20 80,37-47 1497,-28 0-640,27 1 0,2 0 786,-18-4-962,10 10 1,-1 2 616,-7 0-243,11-4 339,-20 26-168,2 9-431,-7 5 343,-1 27-2934,0-1 325,5 43 46,-4-18 821,3-2 0,-1 0-918,4 11 818,-2-12 0,2-2-1810,5 2-64,6 3 2570,-4-24 613,3-10 391,1-1 178,15-10 561,-8-14 1713,20-15-258,-22-10-519,4-7-215,-15 7-1025,-6-3-1085,-3 1-134,-4-13-1561,-4 16-945,-1-10 288,-1 27 885,-14 5-75,10 35 703,-10 15 537,12-2 1,4 2-670,14 22 218,-7-18 0,1-1-516,10 6 370,8-8 1,2-4 439,-7-11 348,13-4 0,2-6 538,-3-11 702,22-24 1367,-24 17-1374,-8-24 1,-4-7 779,0 9-1243,-8-2 1,-3-5 251,-1-24-1182,-3 15-362,-4 9 1,0 1-1229,-1 2-677,-1-5 343,0 22 994,0 25-406,0 35 264,15 3-97,-4-1 0,3-1-864,17 5 1210,-11-17 1,0-2-1078,12 10 1955,7-7 0,0-5 1,2-2-1</inkml:trace>
  <inkml:trace contextRef="#ctx0" brushRef="#br0" timeOffset="80310">22670 8773 27597,'-9'9'-377,"2"-3"-518,1-1 1092,3-4 0,0 1 1,3-2-1</inkml:trace>
  <inkml:trace contextRef="#ctx0" brushRef="#br0" timeOffset="81033">24530 7272 26248,'-16'-23'-7495,"13"3"4833,-13 7 2920,2 4-6,10 27-181,-10 16 34,13 3 0,2 4-338,-1-5 1,0 0-611,0 9 0,0 0 858,0-7 0,0-1-138,0 2 0,0 3-836,0 17 0,0 0 246,0-15 0,0 1 231,0 1 1,0 3-1,0-5 179,0-9 0,0-2 277,0 16 1,0-4 295,0-7 1259,-20 3 264,-1-30 1278,-21-25-2002,7-16-758,13-12-765,7-3-75,15-11 529,20 8 346,-10 15 1,3 1-438,9 7 1,4 2-475,-2-2 0,2 0 348,2 1 1,3-1-146,19-9 1,1 0 733,-11 9 0,1 1 0,13-7 0,-1 2 0,-16 11 0,1 0 0</inkml:trace>
  <inkml:trace contextRef="#ctx0" brushRef="#br0" timeOffset="81773">25150 7160 24179,'-35'-10'-2366,"-16"1"2277,31 5 62,-17 2 314,19 22-161,1-2 137,15 46-1571,-5-12 845,5-6 1,2 9-1,2-4-226,8-5 0,0 1 183,-3 14 1,-1 8-1,2-8-237,3-12 0,2-1 82,-3 2 0,1 4 1,-2-5-220,-2-7 0,0-1-12,6 20 0,1-4 398,-2-1-277,-3-19 0,-2-5-85,0-10 108,9-16 1800,-7-10-392,2-24 0,-1-8 290,1 2-475,-1-5 1,1-2 563,5-13 25,1-3 72,-1 1-439,-5 20 0,1 2-778,5-15-344,6-12 626,-11 38 188,0 5 331,-3 14 989,-2 21-2996,0-13 1343,0 43-990,0-20-201,1 31 678,-2-21 1,0 0-793,1 21 586,1-10 0,0 0-1840,3 2 2718,5 7-1286,0-28 973,1-7 366,3-6 330,12-9 854,-6-2 101,22-26 1061,-22-11-1713,-3 2 1,-2-2 872,1-23-675,-5 9 0,-1 0-219,-4-1-907,-4 6 1,-2 3-836,-4 11-216,-2 25-1192,0 18 958,0 30 658,6-13 1,4 1-610,10 22 621,0-7 0,1 1-377,12 6 557,-9-15 1,1-1-212,6-2 104,12 1 368,-10-27 824,0-6 968,1-6 715,15-23 577,-13 3-1714,-8-9 0,-2-4 624,0-9-70,1-19-794,-15 15-909,-7 0-730,-1 1-120,-4 2-1079,0 3 198,0 3 305,-15-2-391,11 13 682,-12 2 263,16 34 602,0 18 112,19 35-807,4-2-165,-1-15 1,3 1 470,-7-18 0,1 0-184,8 17 1,1-1 862,7 4 0,-11-22 0,1-1 0,12 2 0</inkml:trace>
  <inkml:trace contextRef="#ctx0" brushRef="#br0" timeOffset="81995">26978 8022 24988,'0'-40'-5396,"0"0"3358,-17 3-115,12 3 1256,-28 0 576,29 12-124,-24 3 807,12 36-423,1 0 1563,-9 23-611,10 15 154,-3-10-698,2 19-1022,10-1 816,1-17-583,12-12 0,1-1-1995,-5-2-336,31 7 2697,-11-24 1,18-3 0,3-9 0</inkml:trace>
  <inkml:trace contextRef="#ctx0" brushRef="#br0" timeOffset="82634">26788 7771 23549,'-30'14'2623,"-12"6"-1773,12-2-1084,6 7 0,3 2-740,-1-2 571,10 10 0,3 3-908,2 4 780,3-5 1,5 0-1043,26 9 237,-11-9 0,2-1-1335,32 5 1904,-25-17 1,1-1 271,4-4 0,1-3 241,20 6 488,-6-10 0,-1-2 775,9-4-240,-18-2 0,-1-4 1395,9-16 553,-3 12-1037,-3-33-579,-7 18 275,-4-23-1278,-6 6-244,-6-26-890,-7 10 343,-3 7 1,-5-1-1691,-20-10 1117,20 20 0,-4 2-1042,-37-9-506,36 4 263,-38 6 2368,38 5 0,-36 8 1,19 3-1</inkml:trace>
  <inkml:trace contextRef="#ctx0" brushRef="#br0" timeOffset="82918">27867 7810 24629,'-20'-20'-6021,"-13"3"5560,11 3-40,0 3 589,-25 5 742,31 3-355,-32 24 933,30 13-1759,8-3 0,2 3 544,2 25-1519,6 5 196,17-32 1,5-2-721,6 17 1622,2-20 0,2-3 1,12 4-1,1-5 1</inkml:trace>
  <inkml:trace contextRef="#ctx0" brushRef="#br0" timeOffset="83167">26907 7428 24269,'-43'-34'-4012,"7"1"2635,9-8-399,14 10 75,25-15 2091,-7 21-226,45-4 1347,-4 11-1223,15 8-1183,-17 3 0,-2 5 1056,8 23 0,12 1 1,-22 21-1</inkml:trace>
  <inkml:trace contextRef="#ctx0" brushRef="#br0" timeOffset="83305">27112 9079 25258,'-4'7'-1175,"1"-2"0,2-3 1,0-2-1</inkml:trace>
  <inkml:trace contextRef="#ctx0" brushRef="#br0" timeOffset="83651">29082 7579 27057,'-21'-15'-4876,"16"3"533,-32 5 5940,18 4-499,-1 21 120,5 15-1408,15 11-192,-2 5 1,4 1-1210,22 6 1112,-8 0 1,3-3 464,28-8-572,-15-11 0,0-3-408,5-4 430,-5-13 0,0-4 712,2-3 875,11-7 118,-4-35 597,-10 7-1628,-7-12 1,-3-4-353,5-10-240,-9 2 1,-2 0-866,0-10 1217,-7 22 1,-1 1 0,-3-7 0,0 3-1</inkml:trace>
  <inkml:trace contextRef="#ctx0" brushRef="#br0" timeOffset="84051">30117 7786 25618,'-56'-18'-1797,"9"-1"1082,13 2 1,0 0-155,-9 0 924,6 9 0,0 3 305,-3 5 338,-9 0-152,15 22-156,18-3 9,-4 37-517,19-16-481,11-3 0,6 0-1395,7 5 887,21-1 0,5-4-260,1-4 831,3-9 1,-1-4-557,-5-12 1051,-10-3 1,-1-5 1052,-2-14 1970,9-13 80,-29-8-1734,-1-7-149,-13-10-1524,0 11-370,0-24-571,0 32-388,-16-8-1321,13 25 244,-13 27 3220,16 19-1912,10 2 1,1 1-613,-6 22 1972,13-17 0,4-3 1,6 7-1,-4-17 0,0 1 1</inkml:trace>
  <inkml:trace contextRef="#ctx0" brushRef="#br0" timeOffset="84335">30670 7785 25168,'-24'-29'-5992,"18"4"2841,-34 3 3756,24 5-1224,-16 9 1725,17 17 707,-6 19-1136,19 7-2061,-7 31 1775,9-23-465,24 4 0,6-1-904,-1-3 983,13-7 1,2-6-673,-8-15-397,18 2 778,-26-15 1865,5-13 352,-22-14-621,-2-10-844,-9-23-778,0 18-1138,-8 3 1,-6 1-1608,-18-8 2921,3 7 1,-4 1 0,6 15-1,0 0 1,-2-5 0,0 0-1</inkml:trace>
  <inkml:trace contextRef="#ctx0" brushRef="#br0" timeOffset="84473">30010 7172 24718,'48'0'1,"-9"0"-91,7 22-2143,-8-17 683,-4 21 1,2 4 1332,20-7 1,-18 4 0,0 2-1,16 8 1</inkml:trace>
  <inkml:trace contextRef="#ctx0" brushRef="#br0" timeOffset="85284">31860 7588 26607,'0'-27'-6295,"0"3"4256,-24 2 1338,17 4 679,-26 9 0,-8 4 1219,7-4-852,-17 3 1,-2 7 668,-3 22-672,7-8 1,3 5 668,21 3 0,2 3-251,-5 0 0,2 2-252,13 5 0,4 1-436,-1 17-621,4-7 0,7-2-757,25 2 163,-10-11 1,3-3-1494,32-4 1757,-10-13 1,1-3 328,5-4 698,-3-20 1,-2-7 1539,-4-5-1151,-9-12 1,-3-5 558,-2-9-494,-10 17 1,-2-4-229,-7-3 1,-3-1-725,0 9 1,-1-1-162,0-27 0,-2 0-279,2 24 0,-2-1 344,-3-14 0,-3-6 0,2 6-325,4 10 1,-2 2 253,-6-7 0,-2-4 0,3 7-730,5-6 741,-9-10 112,12 63 356,0 5 34,0 39-3,7-8 0,1 2-46,-7-6 0,2 2 30,6 6 1,4 6 0,-4-4 116,-7-2 1,1 1-193,8 3 0,5 5 1,-3-5 16,-6-6 1,0-1-269,10 10 1,2 0-371,-1-7 1,0-3 71,11 18 229,-2-16 1,2-4 408,1-1-98,15 0 413,-9-22 936,-7-7 603,16-24 1540,-22 12-309,6-37-651,-10 9-903,-6-11-419,-1-12-871,-9 26-1076,-1-14-148,-2 23-1405,0 21 1909,0 22-949,17 17-733,-13 7 1069,32-9 198,-9 15 39,9-15 744,-11-10 1,-1-2 58,6-2-1277,10-3 2105,-1-14 1135,-11-6 147,16-21 120,-24 16 999,3-43-1670,-11 8-438,-7-13-785,-2 16 0,-1 1-585,-2-7-920,0-10-276,0 21-792,0 5 224,0 6 1199,-13 4-62,10 5 10,-10 22 1500,29 9-1521,6 15-1488,18 17 931,-6-18 1476,0 13 0,-10-18 0,-2 1 0</inkml:trace>
  <inkml:trace contextRef="#ctx0" brushRef="#br0" timeOffset="85500">32615 7171 25798,'0'-25'-6476,"0"4"4258,18 5 4357,4 7 137,11 24-3244,-12 13-1302,-10 12 326,-6-6 1,-2 0-920,-1 2 2825,6 18 1,-8-32 0,0-1 0</inkml:trace>
  <inkml:trace contextRef="#ctx0" brushRef="#br0" timeOffset="85717">32817 6791 24449,'9'-26'-3659,"5"5"3707,-3 0-445,3 10 1513,15 1 195,-9 8-709,23 19-1218,-14-12 38,8 12 1,1 0-133,7-13-449,3 5 0,0-1 1276,2-8 1,-15 0 0,-1 0 0,15 0 0</inkml:trace>
  <inkml:trace contextRef="#ctx0" brushRef="#br0" timeOffset="86917">1823 11382 24629,'0'-14'-3957,"20"14"5116,-8-29 1,2-6-2044,28 3 1119,-10-17 1,0-5-340,-9 23 1,2-1-56,3-7 0,2-4 1,-3 2 94,-1 3 1,-2 1-174,9-14 1,-2 0 695,-13 15 1,-2 0-874,0 0 0,-3 0 374,-2 1 0,-3-1-480,-2-12 1,-3 2 89,1 12 1,-3 1-340,-11-16 0,-3 4-1003,8 6 1009,-22 12 0,-3 12 509,10 25 1510,-16 6 436,11 32-1466,18-8 0,2 2-158,-3-7 1,1 3 133,3 8 1,1 5 0,2-3 39,-1 0 0,4-2-21,4 16 0,4 1-666,0-3 1,2-3-837,-3-14 0,3 0 355,0 1 1,2 4-1,0-5 282,-3-6 1,2-2 116,11 21 1,2-2-63,-8-24 1,1-3-269,11 18 1,-1-4 393,4-10 370,-3-10 1,0-5 1062,-3-12 938,15-43 475,-22 12-1007,-5-13 1,-4-2 103,-4-3-327,0-16 49,-7 7-1333,-18 17-1190,13-14-235,-30 29 420,31 18 478,11 33-388,-1 8 519,21 0 1,3-1-633,-7 9-319,9-6 0,2 0 361,-1 6 1127,-12-17 0,1-1 1,4 2-1,0-2 1</inkml:trace>
  <inkml:trace contextRef="#ctx0" brushRef="#br0" timeOffset="87059">2645 10926 23999,'-21'-33'-8135,"9"2"4567,-9 4 2800,17 10 533,-10 4 0,14 10 0,0 3 0</inkml:trace>
  <inkml:trace contextRef="#ctx0" brushRef="#br0" timeOffset="87734">3240 11347 25888,'0'-33'-6296,"15"15"7691,-11-13-2876,26 15 3670,-26-15-3366,25 6 2120,-14-11-1296,2 8-192,-6-15 1037,-11 18-1813,0-11 909,0 19-1923,-17-3 1932,13 12-1825,-13 2 2387,3 3 138,11 23-465,-10 9 1026,13 12-858,0 1 0,17-6-525,-13 2 776,33 17-2122,-7-15 741,-4-8 0,2-2 439,17 1 176,-10-9 0,0-2 903,-2-6 365,24 0 1048,-36-29 1056,6-10-464,-17 5-269,-1-39-1276,-8 38-1090,-11-13 0,0-2-1176,5 7 330,-28-2-14,30 41-92,12 25-919,18 2 1372,-3-9 1,2-2 434,13-2 1095,8 5 314,-21-12-311,4-9 201,-7-1-608,-6-7 2054,4-20-615,-10-7-299,2-28-1129,-8 11-501,0-4 84,-4 15-991,-1 3-10,0 2-664,0 6-50,0 2 665,0 25 182,18-10 1728,-14 43-2497,35-18 696,-20 24-1608,21-8 2557,-6 5 0,1 1 0,1 1 0</inkml:trace>
  <inkml:trace contextRef="#ctx0" brushRef="#br0" timeOffset="88170">3380 10531 23639,'26'-26'-353,"12"-6"-27,-11 12 722,19-2 0,-22 15 0,7 3 0</inkml:trace>
  <inkml:trace contextRef="#ctx0" brushRef="#br0" timeOffset="88322">3562 11969 25798,'-6'20'-1030,"4"-5"0,-4-8 0,6-4 0</inkml:trace>
  <inkml:trace contextRef="#ctx0" brushRef="#br0" timeOffset="90165">9660 10401 26158,'-27'-23'-5667,"-20"3"5306,25 6-351,-26 4 1352,8 6-1,0 2 43,-3 17 481,3-11-974,3 37 1113,3-17-320,7 24-390,12-6-1105,5 2-482,10 3-481,21 2-1405,2 1 1792,0-26 1,3 0 441,-1-1 0,1 1-219,3-2 0,1 0 606,3-1 1,0 0 173,0 0 0,-1-1 152,1-1 1,0-1 234,-2-1 1,-2-1 983,25 15-403,-9-4-386,-9-4-262,-11-2-215,-12 1-940,-6-5-348,-33 11 2140,3-12-383,-24 1 1,-6-1-256,-8-2-214,11-3 0,-1-2 283,-5-5-38,4-3 0,2-17 0,4-3 0</inkml:trace>
  <inkml:trace contextRef="#ctx0" brushRef="#br0" timeOffset="90403">9378 9943 23819,'0'-5'-5306,"6"2"8780,-1 2-1260,12 37-5366,-4-7 2013,-3 1 0,0 4 468,2 8 0,0 0 181,-1-6 1,-1 2-228,2 10 1,-1 6 0,0-4 554,0 1 1,-1 0-602,-1-5 0,-1 2 1,0-1-357,0 5 1,-1-2 1251,0-1 0,0 5-251,-2-7 0,1 6 0,-1 1 1,-1-5-637,2 17 0,0 1 798,-1-7 0,0 9 1,0-1-1,-1-9 0,-2 5 1,-1-4-1,1-6 0,0-1 1,0 1-1</inkml:trace>
  <inkml:trace contextRef="#ctx0" brushRef="#br0" timeOffset="90921">10565 10472 25078,'-13'-3'-221,"29"21"-3550,21 14 3064,-11-11 0,2 2 417,4 1 0,-1 0-104,22 16 199,-25-19 1,0 1 70,1 1 1,0 1-547,1 0 1,0 1-367,-1 0 1,1 0 279,-1 0 1,1 1 742,9 10 1,1 0 0,-11-9-1,-1 0 1,8 7 0,0 1 0</inkml:trace>
  <inkml:trace contextRef="#ctx0" brushRef="#br0" timeOffset="91134">11410 10505 24718,'-19'-16'-5415,"-12"3"5396,-1 25 3021,-5 7-2452,2 14 1,0 5-484,13-10 1,-1 3-103,-8 10 1,-4 6 0,2-3-18,1 0 0,0 1-555,6-5 0,-4 5 0,1 0 0,4-3 144,-6 10 1,4 0 455,3-7 1,0 2 0,3-3-1,3 3 1,3-2 0,0 0 0,0 0-1</inkml:trace>
  <inkml:trace contextRef="#ctx0" brushRef="#br0" timeOffset="91468">12922 10995 27057,'-18'0'-4137,"29"0"4137,19 0 0,19 0 0,7 0 0</inkml:trace>
  <inkml:trace contextRef="#ctx0" brushRef="#br0" timeOffset="91618">13167 11469 24808,'64'1'-343,"-7"0"0,-20-1 1,0 0-1</inkml:trace>
  <inkml:trace contextRef="#ctx0" brushRef="#br0" timeOffset="92207">15167 10384 25618,'0'-35'-6026,"0"1"3808,-18 4 188,13 3 1135,-32 6 1368,33 6-1416,-35 4 1995,13 7-1407,-16 17 2455,16 17-547,9 32-496,17-2-1079,14-25 0,4 0-1099,11 19 1278,0-26 0,4-1-607,-6-1 0,2 1-31,15 9 1,1 0-503,-11-11 1,1 0 485,19 14 0,-1-2 546,0 0 384,-22-15 1,-2-1 720,-2 2-456,-14-4-1107,2-3 151,-13-4-241,4-3-109,-6-2-870,-23-1 1687,-12-2-1132,2-3 1,-1 1 1154,-24-2 1,-4-20 0,17-5 0</inkml:trace>
  <inkml:trace contextRef="#ctx0" brushRef="#br0" timeOffset="92351">15110 10184 24808,'47'-40'817,"2"3"-374,-3 1-251,-7 13 0,2 1 73,-8 6 1,2 0-1515,14 0 0,7-1 0,-4 3 1245,-9 5 1,0 2-1,1 0 1,4 1-1,-5 1 1,-9 5-1,1 0 1</inkml:trace>
  <inkml:trace contextRef="#ctx0" brushRef="#br0" timeOffset="92547">16498 10564 27237,'-16'-12'-1890,"2"9"1,14-8-1</inkml:trace>
  <inkml:trace contextRef="#ctx0" brushRef="#br0" timeOffset="92817">16755 11147 24089,'0'11'-4767,"0"-1"3179,0-4 613,0-1 427,0-1 212,0 3 212,0 2-14,0 2-1369,0 4 1867,19 14-541,-15-3 371,27 22-456,-28-18 154,10 19-469,-13-21 581,-21 13 556,-16-19 824,-15 6-1527,6-16 1,-2-2 159,14-2 0,-1-1 293,-13 2 0,-1-3 0,13-3 0,0-2 0,0 0 0,-1-1 1</inkml:trace>
  <inkml:trace contextRef="#ctx0" brushRef="#br0" timeOffset="93818">18470 10866 24179,'53'-15'158,"-14"13"1,1 0-387,-10-13 0,1 0 212,13 12 1,1 3 0,-6-7 0,-1 0 0,2 7 0,1 0 0</inkml:trace>
  <inkml:trace contextRef="#ctx0" brushRef="#br0" timeOffset="93984">19007 11066 23909,'-44'7'1622,"5"-3"-1375,18 1-49,-4-5-3036,41 2 2862,11-12 0,25 7 1,12-8-1</inkml:trace>
  <inkml:trace contextRef="#ctx0" brushRef="#br0" timeOffset="94234">19250 10665 23549,'-41'-31'-3961,"3"3"2389,8 3 792,7 4 28,10 3-148,6 3-294,7 3 855,18 4 953,19 3 794,10 2-21,12 2-49,-9 17-536,-2-12 915,-1 41-970,-8 5-886,-20-18 1,-4 4-1209,-3 20 1,-7 1 398,-8-19 1,-5 0 277,-4 9 0,-4 3 1,-3-3-219,-8-3 1,-4-1 904,0 6 1,-2 5 0,1-5 0,1-5 0,1-1 0,4-6 0,-1 0 0,1 1 0</inkml:trace>
  <inkml:trace contextRef="#ctx0" brushRef="#br0" timeOffset="95167">20762 10441 25078,'0'-27'-5306,"0"5"3088,0 4 1153,0 6 517,0 5 122,0 18 212,0 15-104,-14 13-542,11 9 905,-10-1 498,13 5-1443,0 6-629,0 2-270,0 1 1799,0-1 0,0-5 0,0-1 0</inkml:trace>
  <inkml:trace contextRef="#ctx0" brushRef="#br0" timeOffset="95299">20787 10016 8080,'0'-27'0</inkml:trace>
  <inkml:trace contextRef="#ctx0" brushRef="#br0" timeOffset="95701">21422 10305 21660,'0'19'-5846,"0"2"3988,0 4 1153,0 18 157,0-6 357,1-3 0,-2 0-26,-14 9 303,13-7 1,0 0-1579,-13 4 2182,3 10-205,9-4-351,-17-13 991,19 17-1025,-6-27-699,7 6-166,17-40 2649,27-33-1360,-23 18 0,1-3 338,17-19 0,0-1 674,0-5-1299,-8 13 1,-1 0 961,1 2-280,-5-3 247,-8 29-1014,-11 5-13,5 8 328,-3 0-182,-4 25-1851,4 10-267,-2 14 1026,0-15 1,0-1-613,4 9-1322,8 12-498,-3-21-217,6-3 3117,2-4 0,7-7 1,1-3-1</inkml:trace>
  <inkml:trace contextRef="#ctx0" brushRef="#br0" timeOffset="96051">22557 9959 24629,'1'-36'-6108,"0"6"4823,0 8 344,-1 28 215,0 8 242,0 48 139,0-12 260,0-15 1,0 4-715,0 7 1,0-1 752,0-9 0,0 1 16,0 25 1,0-1-133,-1-25 0,2-1-769,5 19 1,1-1-45,-3 3 48,9 8-107,-13-30 494,0-6 181,0-7 269,-19-5 2268,-9-8 1153,-27-3-854,8-28-1597,12 8 1,1-4 577,-4-28-1260,12 22 1,1-1 206,5-5 1,4-1-794,-2-19-742,6 7 0,7 0-1194,30-7 1889,0 10 0,7 4 638,0 15 0,8 4-964,16-3 0,10 1 0,-5 4 997,-7 6 0,1 2 0,3 0 0,5 0 0,-5 3 1,-8 5-1,0 0 0</inkml:trace>
  <inkml:trace contextRef="#ctx0" brushRef="#br0" timeOffset="96217">24018 10817 26517,'0'7'-1988,"15"-3"1,-11-2-1,11-2 1</inkml:trace>
  <inkml:trace contextRef="#ctx0" brushRef="#br0" timeOffset="97751">9677 13039 22740,'4'-14'-2391,"1"1"1655,1-3 766,0 0 95,-1-3 49,1 0-460,-1-1 127,0 0-732,-3 0 410,0 2 88,-2 0-366,0 2 157,0 2-67,-20 3 710,15 2-1049,-35 4 1834,20 2 240,-19 2 173,4 1 448,-1 16 514,-4-13-322,0 33-840,2-18 1591,4 20-2560,4-7 156,8 2-632,9 1-501,5 1-935,8 0 53,33 15-186,-6-11 876,14-8 1,5-2 684,-17-11 0,1-2-57,12 6 1,1-1 241,-11-6 1,-2 0 245,1 0 0,0 0 236,24 17-4,-21-8 1,-2 0 397,9 15-635,-17-6 1,-5 0-969,-7 7-264,-5 23 405,-37-26 1416,7 7-360,-30-16 1391,11-4-152,-7-5-1932,14-11 1,-1-1 1324,-18 0-513,19-2 1,1-5 0,-10-23 0,2-6 0</inkml:trace>
  <inkml:trace contextRef="#ctx0" brushRef="#br0" timeOffset="98001">9387 12274 22560,'0'48'-4677,"0"-6"2729,0 11 973,-11-3 910,9-5 1,1 3-37,-5-9 1,1 0-16,4 15 0,2 4 11,-3 9 0,4-1-774,6-13 1,2 2 831,-3 7 0,-2 7 1,2-5-134,3-4 1,2 1 124,-4-11 1,-1 6 0,1-1 0,1-5-935,4 12 0,1 0 919,-3-13 0,1 5 1,1 0-1,1-6 0,7 10 1,0-3-1,-6-7 1,-1 0-1,0 0 0</inkml:trace>
  <inkml:trace contextRef="#ctx0" brushRef="#br0" timeOffset="98705">10832 13019 24179,'0'40'-6386,"0"-3"4258,0 5 1064,0-1 744,0-6 1,0 2-107,0 21 305,1-4 0,-2 0-323,-15 11-1361,6-12 1,-1 0 1966,-9 6 0,1-22 0,-2-3 0,-7 9 0</inkml:trace>
  <inkml:trace contextRef="#ctx0" brushRef="#br0" timeOffset="99401">10557 13149 25978,'23'36'-7190,"8"3"5322,18-5 1883,-12-10 0,0 1 84,18 11-1019,-2-3 0,2 1-99,-18-11 0,-1-1 1028,14 9 0,-1 0 0,-11-7 0,-3-1 0,2 1 0,-1 0 1</inkml:trace>
  <inkml:trace contextRef="#ctx0" brushRef="#br0" timeOffset="99934">12403 13215 26787,'-32'-12'-2147,"12"1"797,0 0 987,17-1-1945,-8 3 1784,11-5-421,26 7 369,13-3-986,17 5-105,9 2 1839,-8 2 1,2 18 0,4 4 0</inkml:trace>
  <inkml:trace contextRef="#ctx0" brushRef="#br0" timeOffset="100090">12560 13893 26787,'-20'-20'-7668,"22"-3"3591,37-24 4510,14 10 1,-17 17 0,1 1 0,-5 4 0,1 0-1</inkml:trace>
  <inkml:trace contextRef="#ctx0" brushRef="#br0" timeOffset="101124">14155 12379 25888,'0'-19'-5126,"0"3"3267,0 4 975,0 3 425,0 5 33,-13 1 1510,0 3-73,-3 17-1134,-2-13 1993,16 29-2739,-14-18 1212,14 18-1930,-14-3 900,14 4 414,-5 3 0,7 1 0,0 0 0</inkml:trace>
  <inkml:trace contextRef="#ctx0" brushRef="#br0" timeOffset="101284">14500 12488 24539,'-22'-15'-4766,"-2"3"3942,-2 30 2646,-12-13-1831,33 38-3395,-30-20 3275,31 23 1,-10-6-1,14 2 1</inkml:trace>
  <inkml:trace contextRef="#ctx0" brushRef="#br0" timeOffset="101907">15495 13155 25348,'-30'-21'-1308,"-1"1"1,1 1-1,1 1-11,-20-16 570,-2 8 719,16 11 1,0 1 83,-15-2 144,15 6 0,2 2 51,5 4-412,3 25 1412,45 12-2209,3 14 564,0-21 0,6 1 110,7 7 1,3-1 49,-8-6 0,3 2-85,3 2 1,5 3-1,-4-3-70,-3-3 0,-2-1-146,10 8 1,-1-2-913,5 9 2108,-7-5-196,-9-6-438,-4 3-378,-14-14-2817,-2 1-336,-30-15 3738,-12-2 1,-10-21 0,-4-4 0</inkml:trace>
  <inkml:trace contextRef="#ctx0" brushRef="#br0" timeOffset="102070">15308 12781 25618,'20'-23'-477,"-15"2"-2225,39 2 5109,-7-3-1512,12 6-779,-10 4 0,0 0-788,11 2-193,-15 3 0,1 2 891,15 2 0,4 1 0,0 2 0</inkml:trace>
  <inkml:trace contextRef="#ctx0" brushRef="#br0" timeOffset="102467">16185 12488 26248,'0'-17'-5756,"0"2"3717,0 0 975,0 5 245,0 2 484,0 18-419,0 6-14,0 19-1998,0-5 1507,0 3 90,0-8-360,0 7 1360,13-10 1,-10-3-1,9-13 1</inkml:trace>
  <inkml:trace contextRef="#ctx0" brushRef="#br0" timeOffset="102584">16390 12486 26428,'9'-11'-1108,"0"8"1670,-4-15-5303,-3 39 4117,0-8 0,-1 30 0,1-9 0</inkml:trace>
  <inkml:trace contextRef="#ctx0" brushRef="#br0" timeOffset="103040">17263 12960 27777,'0'-13'-5666,"0"2"3537,0 0 1863,0 5 0,0 1 0,0 4 0</inkml:trace>
  <inkml:trace contextRef="#ctx0" brushRef="#br0" timeOffset="103268">17368 13612 23729,'3'25'-5644,"2"-3"3466,1-2 662,0-5 354,1-1 669,0-1 281,6 3 360,-6-3-1935,1 7 1405,-6-9 500,-2 6 359,0-3 258,-21 2 1702,16 3-1424,-29-2 0,-9-1 1509,1 10-2281,2-10 1,-8 1 0,3-2 139,3-2 0,0-1-58,-16 4 0,-1-1 0,15-7 0,2-1 0,0-1 0,-1 0 0</inkml:trace>
  <inkml:trace contextRef="#ctx0" brushRef="#br0" timeOffset="103967">19038 13170 24898,'-17'-3'-1599,"0"-2"1175,7 3 183,3-3-865,3 3 294,4 0-1867,18 1 1789,18 0 891,13 1 1,15 0-1,-9 0 1</inkml:trace>
  <inkml:trace contextRef="#ctx0" brushRef="#br0" timeOffset="104134">19233 13595 24629,'-28'2'1963,"1"-1"-1875,13-18-4482,31-1 3325,25-22 647,-12 25 1,2 0 600,1-2 1,0 0-1,28-6 1,-29 12-1,-1-1 1</inkml:trace>
  <inkml:trace contextRef="#ctx0" brushRef="#br0" timeOffset="104385">19530 12876 23999,'-29'-19'-3875,"4"1"2671,7 5 1034,8-3-1462,5 8 318,70-1 3075,-27 7-1350,17 11 1,3 2-775,-4-6 608,-12 24 1,-1 5-424,0-3 8,-15 4 1,-6 3 124,-6 17-18,-6 10-962,-6-31 0,-4 3-528,-12 20 1,-1 2 377,13-15 0,-3 2 1166,-17 4 0,-10 5 1,6-5-1,11-6 0,-1-3 1,-20 15-1,-1-1 1</inkml:trace>
  <inkml:trace contextRef="#ctx0" brushRef="#br0" timeOffset="105639">21600 12790 24089,'-24'-15'-3906,"18"2"3186,-25 3 0,-7 2 1308,13 0-598,-37-3 528,31 10 65,0 1-69,-10 19 208,13 9 389,-7 28-541,25-8-1373,2 6 148,29-14-1172,2 1-136,24-1 1303,-11-14 1,2-1-217,-8-6 0,1-2 434,21 10 0,0-2 354,6-1 692,-19-7 1,-3 0 125,-12-3 349,8 3 118,-30-8-1947,7-3 520,-30 2 1896,-11-4-1404,-28 1-728,8-3 574,12 1 0,4-4 1,9-14-1,-12-3 0</inkml:trace>
  <inkml:trace contextRef="#ctx0" brushRef="#br0" timeOffset="105851">22377 12556 24629,'12'-5'4177,"-1"2"-3364,-6 16-6312,-2 15 2907,-20 9 2464,12 8-813,-13-3 832,5 5-849,10 5-1333,-11 4 459,14 3 1462,0 4-739,0-17 0,0 0 41,0-11 0,0 0 1030,0 12 0,0-2 0,0 11 0,0-1 0</inkml:trace>
  <inkml:trace contextRef="#ctx0" brushRef="#br0" timeOffset="106168">21983 13163 24089,'-15'-62'-8215,"5"17"7333,16 9 1,2 1 1110,-4-2-424,45-8 1893,-20 20-444,28 4 297,-7 6-965,1 4 1978,3 6-753,0 2-1287,-16 10 1,0 1 332,17-4-1048,-13 10 0,-2 6-649,-1 7-128,-11-3 1,-4 1-1113,-2 16-426,0-2 210,-14-13 362,-5-3 987,0-4 573,-3-1 282,0-4-324,0-51-136,0-2 479,-1 5 1,2-3-552,7-3 0,1 2 784,-5-8 57,13 8 0,4 0 1,7-1-1,-3 14 0,-1 0 1</inkml:trace>
  <inkml:trace contextRef="#ctx0" brushRef="#br0" timeOffset="106351">23103 12951 23099,'0'14'-5576,"0"-1"3718,0 0 704,0 3 605,-13-3 2369,10 8-2169,-11-8 941,14 13-3627,0-8 3035,0 13 0,0-12 0,0 4 0</inkml:trace>
  <inkml:trace contextRef="#ctx0" brushRef="#br0" timeOffset="106503">23233 12484 24988,'0'-24'-1799,"0"10"0,0 3 1,0 9-1</inkml:trace>
  <inkml:trace contextRef="#ctx0" brushRef="#br0" timeOffset="106873">23802 12865 22920,'0'17'-5397,"0"-3"3629,0 12 703,0-8 427,0 19 212,0-14 122,0 9 76,0-10-1368,0-1 1596,-16-1 1493,12-2-1091,-11-4 1564,15-2-2146,0-6 0,0-18 180,23-16 1370,-17-10-955,17 14 0,1 0-178,-6-18 180,24-2-456,-11-2 1450,0 0-583,-10 18 0,-1 1 505,8-11-1377,12-8 628,-21 32-316,2 1 886,-10 13-1034,0 15-1516,-1-11 1010,4 52-1257,-3-26 266,-2 12 1,0 3-1748,2 6 641,-1-9 1,2 0 1830,6 2 1,8 10-1,-4-24 1</inkml:trace>
  <inkml:trace contextRef="#ctx0" brushRef="#br0" timeOffset="107286">24610 12679 24359,'-24'-14'-4281,"-12"5"4516,17 4-140,-1 30 279,6 6-731,14 15-1072,0-2 42,0-11-660,20 0 1028,-14-1 192,22-12 0,4-2 345,-8 6 112,10-8 0,2-4 827,-6-4 1019,15-3 147,-31-22 384,10 13 1662,-22-33-3033,6 10 128,-8-23-1169,0 12-562,-16 11-788,13 4 74,-13 12 849,4-4-1388,9 28 2548,-9 22-644,31 15 0,8 6-34,-14-17 1,1 1 139,9 9 0,6 5 1,-4-5 149,-6-9 0,-2 0-58,2 3 0,1 4 0,-3-4-472,-2-6 0,-1 0 315,4 17 1,-2-2-751,-1 0 623,-7 5 896,-29-18 1114,-4-13-1173,-16-8 1,-5-3-15,13-7 0,-3-2-152,-12-1 1,-6 0 0,3-1 0,-2-2 0,-1-1 0,5 0 0,0-1 0,0 1 0</inkml:trace>
  <inkml:trace contextRef="#ctx0" brushRef="#br0" timeOffset="110705">10022 15372 25708,'0'-26'-5126,"0"0"3087,0 3 1065,-17-2-136,12 5 221,-26 0 1264,28 5-1119,-29 4 173,16 4 1188,-20 3 786,6 2 74,-7 2 414,-20 19 732,13 10-1924,8-2 0,2 4 1395,-1 20-2017,14-13 1,4 0-53,6 9-605,15-1 0,9 0-1446,26-1 1186,-5-6 1,3-3-105,-6-20 0,0-4 381,10 9 1,-2-1-489,2 0 744,7 12 27,-23-13 304,-13 6 2,-22 6 681,5-5-245,-28-1 0,-7-1 797,4 6-1153,-13-6 1,-4-1-51,-1 0 104,21-10 1,0-1 402,-6-2 56,7-6 1,6-1-1,4-3 1</inkml:trace>
  <inkml:trace contextRef="#ctx0" brushRef="#br0" timeOffset="110957">9755 14802 23639,'0'-18'-6116,"0"2"4797,0 7 255,0 22 516,0 5 212,0 24 32,0 2 76,0 13-563,-1-25 0,2 4 759,6 23 1,2 3-86,0-13 0,0 0 15,-2-5 1,-1 2 0,1 0-19,2 2 0,1-1 1,-1-1-57,0 6 0,0 2 34,1 4 0,1 4 0,0-6-206,2-6 1,-1-1-936,-1 2 1,-1 6 0,0-7 1248,-1-6 0,-1-2 0,4 13 0,-1-2 1,-4-18-1,0-1 0</inkml:trace>
  <inkml:trace contextRef="#ctx0" brushRef="#br0" timeOffset="111520">10695 15559 25618,'49'24'-3131,"1"15"778,-4-22 2363,6 21-741,7-7 583,-30-14 1,2 1 32,13 9 0,2 1-892,-12-6 0,2 1 854,2 2 1,2 3 0,-3-1 0,-3-3-1,-2 0 1,9 8 0,1 0 0</inkml:trace>
  <inkml:trace contextRef="#ctx0" brushRef="#br0" timeOffset="111734">11417 15329 24539,'-27'-17'-4361,"5"7"3518,-21 45 2463,13 1-1594,-1 18 1,0 6-168,10-20 1,0 1-169,-7 18 1,1 2-623,6-15 0,2 0-641,0 2 1,2 0 1574,1-1 1,2 0 0,1-1-1,2 1 1,1-2 0,1 1-1</inkml:trace>
  <inkml:trace contextRef="#ctx0" brushRef="#br0" timeOffset="112117">12937 15667 26338,'0'-6'-6206,"0"1"4077,0 1 1065,23-1 3185,5 1-1584,16 1-3552,19 0 3164,-21 2 1,18 1-1,-19 0 1</inkml:trace>
  <inkml:trace contextRef="#ctx0" brushRef="#br0" timeOffset="112268">13165 16049 27147,'-17'-20'-6618,"24"16"9347,-2-31-3726,29 21 1,8 5-52,1-12 1197,2 1 1,5 3 0,-14 14 0,-1 2 0,2-8-1,1 0 1</inkml:trace>
  <inkml:trace contextRef="#ctx0" brushRef="#br0" timeOffset="113567">15472 14665 25708,'0'-21'-6206,"0"4"4168,0 5 1603,-15 5 1088,11 20-581,-11 14 591,15 12-1303,0 8-866,0 0 1364,9-6 0,1 4 41,-8-8 1,0 1-65,7 13 1,1 3-1033,-2 7 0,-3-1 283,-3-13 1,0 2-360,2 3 1,1 5-1,-1-5 1269,-3-6 1,-2-1 0,1 11 0,0-1 0,0-20 0,0 1 0</inkml:trace>
  <inkml:trace contextRef="#ctx0" brushRef="#br0" timeOffset="113735">15225 15428 24269,'-18'-63'-7731,"3"0"5280,7 0 1570,4 2 692,4-1 41,30 3 528,1 11 0,5 2-10,-2 17 1,3 2-868,1-2 1,3-2-1,-2 6 1320,-7 11 0,1 4-440,22-2 0,0 3 0,8 5 1,-23 4-1,-1-1 0</inkml:trace>
  <inkml:trace contextRef="#ctx0" brushRef="#br0" timeOffset="114000">16053 15174 22650,'0'11'-6116,"0"1"3987,0 1 1065,0-1 516,0 0 212,0 9 32,0-5 166,0 26-1459,0-19 2317,0 20-90,0-25 179,0 8 1,-14-16 1030,-1 0 44,-2-33-2067,7 3-460,10-26-437,0-20 361,0 7-10,9 3 0,2-2 401,-10 21 0,3 1 54,17-12 0,0 1 0,-16-13 1,18 1-1</inkml:trace>
  <inkml:trace contextRef="#ctx0" brushRef="#br0" timeOffset="114400">16443 15197 22920,'0'9'-6116,"0"0"3987,0-2 1065,0 2 515,0 1 124,0 11 121,0-3 76,0 38-1369,14-23 1371,-12 1 0,0-1 210,12-2-620,-5 15 263,-7-25-11,14 5-390,-7-18 787,4-1 454,9-33 1405,-6 4-1231,2-11 1,1-3 1159,3-15-902,-1 2 1,-2-3-270,-7 19 1,-1 0 188,2-11 1,0 0-92,4-15-667,-3 4-981,-2 6 117,2-2 438,-5 19 82,2 3 344,-6 22 431,1 20-1706,-2-8 617,2 37-676,1-17-378,3 27 34,1-9-112,4 5 209,-1-14 1,0 0 1192,8 17 0,-6-20 0,1-2 0,7 9 0</inkml:trace>
  <inkml:trace contextRef="#ctx0" brushRef="#br0" timeOffset="114671">17162 15421 24359,'10'0'449,"3"0"-359,-2 0 90,4-17-347,0 12 1018,17-28-1044,-4 7 227,1 3 1,0-1 20,11-17-14,-6 13 0,0 0 115,6-7-152,-4 0 1,-3-2 58,-6-1-561,-7 4 0,-4 0-113,-11 2-864,-22-17-940,12 22 1531,-23 7 1,-5 4-87,6 1-36,-35 3 873,9 9 489,14 19 1340,-16 13 218,36 10-1202,8-4 1,3 2 64,8 14-1360,15-2 0,6 1-811,-6-18 1,3-2-36,13 10 0,7 1 1268,8-3 1,2-3 0,-10-8 0,0-1-1,16 6 1,-1 0 0</inkml:trace>
  <inkml:trace contextRef="#ctx0" brushRef="#br0" timeOffset="115188">18643 14867 26428,'-12'-17'-7273,"9"1"4308,-10 4 3753,2 0 0,8 25 0,-8 3 0</inkml:trace>
  <inkml:trace contextRef="#ctx0" brushRef="#br0" timeOffset="115501">18588 15436 23909,'-8'-19'-9180,"28"3"12844,-5 38-6113,30 7 2446,-24 13-1387,14 0 992,-31-8 32,22-1-1271,-24 2 2569,7 11-2820,-9-11 2217,-19 7 93,15-16 461,-46-2 1434,21-1-309,-31-3 454,6-1-73,-6-2-1970,15-7 0,-1-1-117,11-3 1,0-1-151,-24 1 0,2-1 1,-5-3-1,23-1 1,-1-1-1</inkml:trace>
  <inkml:trace contextRef="#ctx0" brushRef="#br0" timeOffset="116117">19868 15097 23819,'-43'-17'-1186,"1"2"924,5 3 431,3 1-14,7 1 531,3 0-868,13 2-286,1 1-800,41 4 1653,21 0-450,-19 2 0,3 0-207,5 1 1,0 0-223,-6 0 0,-1 0-109,2 0 0,0 0 664,2-2 0,0 4 0,-2 7 0,0 3 1,0 1-1,0 0 0</inkml:trace>
  <inkml:trace contextRef="#ctx0" brushRef="#br0" timeOffset="116301">19858 15576 25528,'-28'1'1474,"10"-22"-5923,60-6 6034,-2-12-2016,-3 20 0,8 1 0,-3 2 132,-2 1 1,-1 0 400,18-7 1,0 3 0,-16 6 0,0 2 0,1 0-1,0 0 1</inkml:trace>
  <inkml:trace contextRef="#ctx0" brushRef="#br0" timeOffset="116589">20338 14969 24539,'-30'-33'-5058,"6"-1"2754,8 7 847,9 0 731,4 4 571,21 4 1884,-13 0-1485,42 5 430,4-1 1489,14 8-1144,-15 3 0,-1 1 976,13 3-954,-12 8 1,-1 4 247,5 18-1713,-20-11 1,-2 4 199,-10 10 0,-4 2-2441,3 15 1244,-10-1 1,-4 2 412,-4-17 0,-6 1 408,-9 5 0,-7 5 0,1-4-299,4-1 1,-5-1 911,-7 1 1,-8 4 0,-2 0 0,6-6 0,-3 6 0,2-2 0,-3 1 0,-1 1 0,1-1 0</inkml:trace>
  <inkml:trace contextRef="#ctx0" brushRef="#br0" timeOffset="121267">22262 14340 23729,'-6'-20'-6851,"-1"1"3650,-1 4 1784,0 2 911,3 4 422,0 3 56,-1 4 1111,3 1-1397,-2 1 2612,2 0 118,-2 18-1312,-1 0-51,-1 19-432,-3 1 175,0 8-1123,-3 8-405,2 9 154,5-29 0,-1 1-45,1 2 0,-1 1 523,1 0 0,0 1-62,1 0 1,-1 0 109,2-1 1,-1 0-105,1-1 0,0 1 58,0-3 0,1 2-28,-3 10 0,1 0 64,1-13 0,0-1 6,-1 8 0,0-3 3,-1 5 84,1-9 123,2-9-611,1-5 403,1-26-488,1-19 226,24-16 1102,-18-12-827,40 5 562,-27 11 0,0-1-185,3 9 1,2 0 230,12-15 1,0 1 559,6 2-161,-8 17 0,1 4 1012,3 7-759,17 6 513,-26 32-2935,2-3 621,-19 11 1,-5 3-1162,5 11 921,-7-2 1,-2 1-1002,0 8 773,-9-9 1,-5 0-624,-14 1 1258,2-10 0,-3-3 1374,-14-3-414,-3 5-2260,0-24 2279,13-4 0,-8-5 1,17-2-1</inkml:trace>
  <inkml:trace contextRef="#ctx0" brushRef="#br0" timeOffset="121601">23065 14899 24179,'-46'12'2641,"22"11"-3423,-31-14 1144,34 12-683,-38 8 922,38-5-816,-20 25 11,37-18-1060,-12 25-289,16-24-24,32 9-535,23-13 1756,-20-18 0,5-3-46,23 1 0,2-1 418,-21-4 0,2-3 113,5-5 1,6-3 0,-5 1 619,-5 6 1,-1-3-229,7-14 1,3-7-1,-7 3 645,-14 10 0,-3-2-111,14-23 0,-10-4-543,-21 4-1118,-23 6 0,-9 0-1516,-12-3 614,-12 7 1,-5 3-637,-14 2 1990,7 10 0,0 2 1,-6 4-1,22 5 1,0 0-1</inkml:trace>
  <inkml:trace contextRef="#ctx0" brushRef="#br0" timeOffset="121917">24163 14964 23549,'-20'-18'-5433,"-8"4"5015,-24 14 2061,0 15 472,7 6-642,20 19-1736,11-7-296,14 0-1038,29-10 1786,17 9-443,16-11-29,-28-9 0,2-1-228,5-4 1,-1-2-332,20 0 1045,-11 0 1,-2-6 604,-2-19 1350,6-10-396,-30-12-1290,-10-22-1268,-35 23-1973,0-15 698,-11 30 1,-5 3 1922,-11-9 0,15 12 0,0 4 0,-15-2 0</inkml:trace>
  <inkml:trace contextRef="#ctx0" brushRef="#br0" timeOffset="122255">24760 15343 22920,'20'-38'-1988,"1"-4"1220,4-7 482,1-5 149,-12 23 1,0 0 64,0-1 1,-1-1 7,0-1 1,0-3-22,3-14 0,-1-2-320,-5 14 0,-1-3 416,-1-3 0,-1-4 0,-1 5-135,-3 4 1,-1 0 22,-5-11 0,-3-7 1,1 7-353,4 12 0,-3 0 35,-7-4 1,-4-3 0,4 7-956,5-7 532,-30-3 85,22 55 2805,-4 5-1690,7 34 0,5 11-193,5-22 1,1 1-104,-2 15 1,0 7 0,0-4 186,1-9 1,2 1-280,5 8 0,2 5 0,-2-4-657,-4-4 0,1 0-420,7 5 0,4 5 0,-1-6 696,-1-4 0,0-3 1,3 15-1,3-2 0,-1-21 1,0 1-1</inkml:trace>
  <inkml:trace contextRef="#ctx0" brushRef="#br0" timeOffset="122568">25283 15365 25168,'0'-23'-6205,"0"0"4436,0 1 795,0 1 425,0 0 213,0 0 32,19-10 1132,8 9-790,0 2 0,1 1 1974,20-2 237,6-8-124,-12 10 119,3 0-54,-3 1 94,11-8-1060,-17 7-970,7-16-443,-29 14-849,-2-14-485,-12 14-652,-20-5-436,-9 3 585,3 9 465,-38-4 520,41 13 497,-40 1 886,45 22 569,-12-13 814,27 49-1392,-7-29-1721,20 11 0,5 3-1300,-9 3 2506,22-13 0,3-2 0,-1 10 0,1-19 1,-1 0-1</inkml:trace>
  <inkml:trace contextRef="#ctx0" brushRef="#br0" timeOffset="122951">26555 14881 24089,'-27'-33'-1908,"-6"13"0,0 0 1263,5-10 357,-12 12 0,-3 2 696,0 2-87,-11 4 202,18 8 140,4 2-573,3 18 1612,5 9-812,5 14-328,9 22-1198,4-18-152,15-6 1,8 0-1580,20 5 1387,-13-16 1,3-1 209,9-6 1,2-2-491,9 6 902,-8-13 0,0-3 739,4-4 758,16-27 1324,-33 3 504,1-41-1589,-19 18-1020,-5-7 1,-2 0-740,-1-5-104,-8 8 0,-1 3-1081,4 9 54,-26-4-1018,28 43 1898,8 13-1099,-1 19 178,34 12 2,-23-17 1,0 2-573,22 19 2132,-16-18 1,-1 0 0,9 12 0,2-1 0</inkml:trace>
  <inkml:trace contextRef="#ctx0" brushRef="#br0" timeOffset="123284">26932 14846 25708,'0'-29'-6026,"0"2"3808,0 7 1243,0 4 427,0 26 122,16 36-630,3 4 685,-2-2 1,1 1-1987,0 5 2074,-2-11 0,-1 0-463,-1 3 156,4 5-163,0-21 13,-11-16 755,7-2 799,-6-12 1544,6-16-314,-4-16-917,6-9 372,0-11 31,3 7-16,2-1-397,-4 12 0,1 1-271,7-13-1044,-4 12-1,0 3-111,1 3 1075,11 4 350,-17 18 519,3 6-1441,-6 19-3324,-1 0-906,2 20 3648,-2-1 0,-2 3 1,-1 4-1</inkml:trace>
  <inkml:trace contextRef="#ctx0" brushRef="#br0" timeOffset="123417">28703 14992 29666,'36'-28'-1674,"-6"1"-445,-10 3-1966,-6-1 3702,-8 3 0,-1 5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13:49.44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1600 1036 23189,'0'31'-6295,"0"-6"4346,0 0 975,0-3 425,0 5 124,0 5 210,0 7-103,0 5-427,-1-7 0,2 1 711,8 23-189,-8-18 1,-1 6-1,1-5-295,4-7 1,-1-1-121,-3 21 0,-2-1 639,1 2 1,0-3 0,0-1 0</inkml:trace>
  <inkml:trace contextRef="#ctx0" brushRef="#br0" timeOffset="233">2093 1510 22830,'1'-9'-5264,"-24"3"5760,17 18-666,-42-8 1172,22 28 1,0 5-1000,-26-6 293,13 15 0,4 2-332,5-7-135,15-8 1,4-2 734,3 0-1225,8 3-749,24-18-1034,0-7 2545,14-5 0,5-4 1,18-17-1,-16 6 1,0 0-1</inkml:trace>
  <inkml:trace contextRef="#ctx0" brushRef="#br0" timeOffset="448">2800 997 22650,'-16'-10'-4483,"-2"3"3996,-1 22 2117,5 16-2176,14 12-935,0 11 423,0-4 265,0 6-713,0 7 1237,9 0 1,2 1-628,-1-23 0,-1 1-416,0 8 0,-2 6 0,1-7 1151,0-14 1,-2-3 0,-5 10 0,-2-1 0,1 10 0</inkml:trace>
  <inkml:trace contextRef="#ctx0" brushRef="#br0" timeOffset="719">2535 1649 21390,'27'-29'-113,"-1"-1"0,17-15 443,-6 22 1,7 0 0,-3 3 286,-3 2 0,2 2-369,3 2 0,5 0 0,-4 3-141,-2 3 1,-2 2-185,13 1 1,-1 1 2,-17 2 1,-3 3 18,31 15-312,-8-11-15,-22 20 1,-1 3-1662,9-4 1078,-15 10 1,-4 2-1312,-7 1 195,-3 9 144,-11-16 566,-1-4 468,-17-3 1195,-4-5 1335,-18-8 222,1-5 468,16-27-1553,-5 4-214,24-25-1389,-8 7 819,11-30 1,0 14 0,0 16 0,0 0 0</inkml:trace>
  <inkml:trace contextRef="#ctx0" brushRef="#br0" timeOffset="1098">3980 1368 23189,'-49'0'270,"-10"0"-270,19 0 0,-22 0 0,28 18 740,-6 9-370,20 9-986,22 0 0,4 0-1254,-9 3 828,30 1 0,8-2-572,-3-6 1000,13-8 1,5-4-125,8-7 306,-6-5 0,1-2-99,12-6 1228,-4-18 1,-1-6 1906,-5-1-1330,-11-13 0,-6-4 274,-16 0-1179,-12 5 1,-3 1-577,-4-8-972,-27-18-1034,18 33-65,-19-1-114,8 21 1081,13 26 339,-13 4 194,27 12 0,7 3-2614,5 16 3325,3-14 1,3 1-1,-6-8 1,0 0-1,3 2 1,1-1-1</inkml:trace>
  <inkml:trace contextRef="#ctx0" brushRef="#br0" timeOffset="2234">6033 1387 22380,'-11'-4'-2199,"8"-1"-2127,-8 3 5351,3-1-955,6 0-1484,-14 0 2190,9 1-597,-6 1-446,1 1 970,1-1 1209,-2 1-1508,0 0 341,-1 0 1186,0 13-1717,0-9 906,-6 38-1675,6-22 107,-6 40-328,13-28-414,0 13-114,7-18-202,0-2-207,19-5-617,10-6 1997,12-6 368,-8-14 0,2-5 1534,14-9-805,-3-10 1,-1-6-37,-15 11 1,-2-1 58,9-11 0,-1-3-93,-4-7 1,-3-1-166,-8 11 0,-2-2-407,-3-4 1,-1-4-1,-3 3-628,-4 4 0,-3-1-9,-1-3 0,0-3 0,-5 4-565,-7 5 1,-4 1 387,0-29 1,-6 4-503,-6 34 0,-1 2 354,0-14 1,2 5-527,-5 17 1132,1 5 692,24 34-408,-7 22 720,10 17-490,-2-4 0,4 2-78,8-17 1,1 0-219,-10 19 0,3 1-31,16-15 0,-1-2-336,-17 2 0,1-1-260,16-1 0,4 2-236,-6 14 1,0 0-420,5-17 0,2 1 1235,-3 0 0,2 4 1,-2-6-1,-1-7 0,0-3 1,7 10-1,1-1 0</inkml:trace>
  <inkml:trace contextRef="#ctx0" brushRef="#br0" timeOffset="2599">6970 1363 23549,'-22'-20'-5470,"16"4"1534,-41 8 5730,12 4-593,-9 4-254,12 20 1,4 6-229,8 2-748,1 13 1,3 2-909,15-1 800,10-7 0,2 0 277,-5 5-1117,19-15 0,4-3 5,-7 4-1201,27-7 1423,-9-8 746,17-5 821,-11-6 156,-12-6 0,-1-5 1763,3-21-382,3-8-1061,-21-10-461,-8 9-1125,-2-2-168,-7-17-804,3 16-585,-21-19-908,12 36 870,-12-4 16,17 44 1109,18 16 252,-5 2 0,2 4 5,3-5 1,3 1-827,9 12 0,2 0 521,-10-16 1,0-2 945,7 8 0,2-3 1,16 8-1,0-5 1</inkml:trace>
  <inkml:trace contextRef="#ctx0" brushRef="#br0" timeOffset="2949">7973 1084 23909,'-20'-42'-8414,"-10"-4"6101,26 15 1867,-23 5 407,23 34 1027,-9 7 372,13 23-1748,0 28-1208,0-6 1827,7-18 1,2 3-251,0 6 1,1 0-77,0-12 1,0 2-81,0 1 1,-1 4-1,0-4-566,0-5 0,-1-2-555,0 10 0,1-2 346,14 8-137,-20-4 751,7-8-249,-10-8 911,0-6 112,0-9 175,-20-5 2149,-9-6 28,-12-24-1330,0 14-875,17-26 0,2-4-109,-12 4-471,12-3 1,3-3-367,3-9-265,-7-2-1978,19 1 445,-9-17 937,13 18 691,19 11 1,6 4 1417,6 2-364,3 12 0,3 3 80,15 5 1,3 4 0,4 4 0</inkml:trace>
  <inkml:trace contextRef="#ctx0" brushRef="#br0" timeOffset="3298">8688 1471 23909,'-52'-14'-1387,"1"11"1621,14-11-1194,-3 14 1491,-12-10-665,13 8 403,-12 6 158,29 15-285,3 19-263,14-9-1188,29 14-418,14-17 1044,-3-6 1,3-3 118,23-2 368,-26-4 0,-1-1-534,10-8 505,1 6 618,16-24 1441,-28 12 542,11-45-1004,-37 28-991,-2-12 0,-6-1-1241,-24 0-408,19-11-607,-36 19 1120,37 4-1706,-26 6 1265,28 27 288,10 19-2068,-1 17 1562,19-18 1,5 0 1458,0 19 1,1-22-1,2-1 1,-7 1 0,0 0-1</inkml:trace>
  <inkml:trace contextRef="#ctx0" brushRef="#br0" timeOffset="3800">9738 1049 22830,'50'-21'2947,"-1"1"-1896,-3 5-709,1 0-241,2 5-194,-13 6 0,1 1-491,15-1 302,-9 14 0,-2 4-362,0 6-308,-11 9 0,-5 5-1491,-4 11 975,-9-13 0,-5 2 372,-14 7 1,-5-1 459,3-7 1,-4 0 348,-8 4 0,-5 3 0,1-4 159,0-3 0,-2 0 292,-4 0 1,-3 3-1,3-5 445,4-5 1,2-1 379,-14 12 0,3-2 1175,13-10-1611,-3 4-1457,50-26 1184,13-24 1,15 16 0,3-16-1</inkml:trace>
  <inkml:trace contextRef="#ctx0" brushRef="#br0" timeOffset="3999">10103 1222 23279,'-29'-12'-2834,"2"0"1828,13 3-148,-6 2 1173,17 1-1386,-7 2 1669,10 22-725,28 3 0,8 3-813,2 25 613,-3-19 0,8 3 0,-4-3-774,-10-1 1,-2 0 1308,12 13 1,-1 1 0,-12-10 0,0 0 0,-1 1 0,1 0 0</inkml:trace>
  <inkml:trace contextRef="#ctx0" brushRef="#br0" timeOffset="4617">11420 1450 22020,'-39'0'-90,"-2"0"90,-3 16 1480,-11 6-609,17-2-868,13 7 0,3 0-644,8-6 32,0 42-491,45-35-299,-4 6-296,31-23 532,-11 4-155,7-14 1136,-15 5 1,1-5 432,-8-10 0,-1-5 329,21-1 1,-3-5 272,-21-1 0,-2-6-31,18-20 0,-4-2 795,-8-9-1582,-11 0 0,-5-2-168,-11-3-334,-17 8 1,-2 0-302,12 21 0,-2 0-379,-20-21 1,-4 0-95,13 25 0,-1 0 165,-9-15 0,-1 1-765,-5 4 775,-2-4 449,30 25 471,-11 33 2070,34 49-1844,-18-29 0,0 2-41,17 17 0,0-1-13,-17-13 1,1-2-89,16 4 0,2-1-211,-13 0 0,1 2-928,16 17 0,2-1 454,-10-15-1,0 0 503,3 1 0,3 3 0,-1-5 0,-1-6 0,1-4 0,7 10 0,-1 0 0</inkml:trace>
  <inkml:trace contextRef="#ctx0" brushRef="#br0" timeOffset="4982">12473 1472 24269,'-37'-20'-3653,"-2"2"2759,-3 5 988,-20 7 540,15 2-142,-13 4 125,13 21 439,15 6-850,-4 24 443,26-11-816,2 14-560,35-25-692,-20 7 623,25-24 1,5-3 334,-10 10-276,13-12 0,1-3 448,2 4 503,-8-17 1,-1-2 1503,4 6-635,-6-29 0,-4-6 600,-3 10-821,-7-13 1,-5-2-1448,-8 6-114,-2-14-616,-3 27-199,0-1-718,0 36 156,0 17 781,25 33-1444,-4-3 1583,0-24 1,4-3-231,13 15-133,7-2 1618,6-6 1,6-6 0,-26-16 0,0-1 0</inkml:trace>
  <inkml:trace contextRef="#ctx0" brushRef="#br0" timeOffset="5220">13512 947 24629,'-23'-40'-8430,"-8"5"6936,28 10 717,-21 8 1242,11 33 934,0 5-589,3 30-917,9-10 1,2 1-703,-1-7 1,0 1 1065,-1 13 1,2 2-326,7 5 1,4-3-68,-2-12 1,1 1-196,2 1 1,1 3-1,-2-5-874,-2-6 1,0-2-493,5 19 0,-3-3 651,-9-2 1015,3-11 0,0-3 0,-6-9 0,0 5 0</inkml:trace>
  <inkml:trace contextRef="#ctx0" brushRef="#br0" timeOffset="5336">13345 1793 23009,'-39'-50'-6254,"6"1"3944,3 4 1103,16-3 688,2 9 1,3 0-232,6-23 687,6 12 1,2 1-93,-1-5-689,27 16 1,6 5 2143,0 3-840,15 15 0,5 5-54,8 4 1,-21 6 0,1 0-1,20 0 1</inkml:trace>
  <inkml:trace contextRef="#ctx0" brushRef="#br0" timeOffset="5683">14227 1393 23549,'-48'-31'-3670,"-2"2"2494,8 14 1196,1 3 217,13 3-119,4 7 438,-7-6-405,8 29-77,4 8 435,10 11-1459,29 14-944,-15-20 845,22-7 1,4-2 131,-7 0 359,11-9 0,2-3 378,-1-5 45,-2-3 1,-1-5 633,-2-16 1754,9-10 549,-24-8-1030,-9-6-1346,0 10 233,-7 0-1365,0-1-426,0 5-622,0 1-381,0 5 204,-14 3 800,10 23 1419,11 14-2871,-2 16 861,37 6 1691,-24-7 1,20 3 0,-7 2 0</inkml:trace>
  <inkml:trace contextRef="#ctx0" brushRef="#br0" timeOffset="6065">15167 530 24179,'-14'-16'-6755,"10"2"4259,-22 6 4417,12 3-1073,-9 25 830,1 18-1456,11 14-401,3-6 0,2 2-531,5-15 0,1 2 789,-3 29 1,0 2 199,2-24 1,2 0-1459,4 4 0,4 5 0,-3-5 25,-3-4 1,0-1-483,7 12 0,0-1 1306,-10 13 1,14-5 0,2-3 0</inkml:trace>
  <inkml:trace contextRef="#ctx0" brushRef="#br0" timeOffset="6217">14857 1387 24449,'-13'-40'-8842,"2"1"6112,11-11 2408,23 14 1317,18-11-6,13 25-627,-6 10 0,0 2 334,17 4-981,-20 4 0,0 1 608,21 1 0,-33 6 0,0 3 0,0 1 1,0 0-1</inkml:trace>
  <inkml:trace contextRef="#ctx0" brushRef="#br0" timeOffset="6586">15730 1459 21660,'0'18'-5666,"0"0"3988,0-1 973,0-2 426,0-2-56,0-3-59,0-2 165,16-4-210,8-2 1815,20-1 373,-6-1-153,12-18 769,-21-4-298,12-22-316,-27 9-547,7-3-1304,-20 7-745,4-3-250,-5 0-321,-18-15-1565,13 14 744,-32-16 510,33 30 647,-27-2 540,28 34 881,-9 25-9,12 14-287,0 0 0,0 3 361,0-15 0,0 2-420,6 6 0,2 6 1,-1-4 93,-5-3 0,1 2-77,11 13 1,5 7 0,-4-7-332,-12-12 0,0-1 7,9 8 0,3 5 1,-4-8-135,-9-16 1,-1-1 425,5 17 1,-1-1-101,-5 2 250,0 9-395,-21-29 695,16-4-1104,-40-8 1319,14-4 1,-13-9 0,3-4 0</inkml:trace>
  <inkml:trace contextRef="#ctx0" brushRef="#br0" timeOffset="7048">16300 1418 21930,'0'45'-5576,"0"-4"3538,0 10 973,0-4 517,0 4 335,0-10 0,0 0-1,0 23 27,9-10 0,1 0-1758,-6 8 1758,13-12 1,2-2-540,-5 3 300,5 10 541,-1-20-622,-16-14 536,6 0-456,-8-43 596,-16-37-360,13-6 406,-11 2 1,0 0-170,12 22 0,1 0 78,-3-8 0,0-6 0,0 3 213,3 2 1,2-1-195,5-7 0,2-6 0,-2 4 216,-4 5 1,1 1-167,16-14 0,3-2 387,-7 9 1,2 3-51,3 15 1,2 2 167,8-16 1,0 5 588,8 9-345,-9 17 1,1 4 1090,5 9-160,12 19-1146,-23 21-1490,-1 7-11,-17-1 0,-3 2-332,1 12 626,-13-4 0,-2 1-789,5 8 194,-14-20 1,-4-2-1080,3 12 776,-21-4 1806,9-4 0,0-5 0,2-3 0</inkml:trace>
  <inkml:trace contextRef="#ctx0" brushRef="#br0" timeOffset="7336">16820 1589 22740,'24'0'180,"0"0"89,2 0 271,13 0-360,-7 0 270,27 0-450,-26 0 90,28-20 419,-28 1-93,9-4 167,-9-25-893,-12 28 365,-7-11 1,-4-2-981,-3-2 272,-2-26-689,-5 25-943,0-17 182,0 28 14,-14-3 410,0 42 1959,-3 36-679,6 8-589,19-18 1,4 1-1602,-7 13 2511,16-27 0,3 0 0,0 27 0,0-28 0,-1 1 1</inkml:trace>
  <inkml:trace contextRef="#ctx0" brushRef="#br0" timeOffset="7998">18782 1320 22380,'-44'38'354,"6"1"-560,4 5-267,20-13 1,3 1-1064,-3 18 119,19-9 0,7-1 1175,16 0 0,-1-14 0,3-3 0,26 1 0</inkml:trace>
  <inkml:trace contextRef="#ctx0" brushRef="#br0" timeOffset="8349">19542 1386 22650,'-26'-32'-6189,"-16"3"5392,36 4-1385,-37 0 2566,24 11-340,-17 1 594,20 29 457,5 14-1950,11 10 908,9-7 1,4 1-1204,14 8 1317,-2-3 1,2-2-851,15 3 435,2 11-623,-12-24-475,0-4 1159,3-6 1037,-2-8 969,2-4-142,-3-5 149,13-17 376,-11 13-1096,-8-23 0,-2-5-68,2 5-540,-11-5 0,-3-1-435,2-6-303,-6-1-520,0 2-351,-6-10-1189,0 17 304,-2-5 828,0 48-111,0 15 591,0 20-836,9-11 0,5-2-1021,14 9 2444,-8-14 1,3-1 0,18 9 0,-8-2 0</inkml:trace>
  <inkml:trace contextRef="#ctx0" brushRef="#br0" timeOffset="8682">20517 1361 23009,'-20'-24'-5895,"16"3"2756,-35 5 4092,34 4-2850,-33 3 3246,19 5-454,-13 2 234,15 20-1177,7 7 994,10 21-504,20 2-1893,8-10 1948,12-14-1134,16-1 327,-18-14-13,21 5 9,-24-8 1097,10-29 1741,-23 17 655,-4-38-1854,-6 25-471,-11-18-1274,5 7-227,-6-8-588,0 11-8,0-6-2451,0 38 246,0 13 1179,22 18 1902,-17 8 1,38-11-1,-16 3 1</inkml:trace>
  <inkml:trace contextRef="#ctx0" brushRef="#br0" timeOffset="8902">20440 565 23639,'27'-35'-1077,"-20"4"-1754,47 10 5274,-35 7-1785,31 8-130,-20 25-1757,-7 1 6,-11 24-1793,-12 0-357,0 8 3373,-12-21 1,-2 1-1,11 1 1,0 2-1,-9 1 1,-1 1 0</inkml:trace>
  <inkml:trace contextRef="#ctx0" brushRef="#br0" timeOffset="9470">21545 1510 23999,'24'0'1169,"-1"-17"-165,-2 13-231,14-52-1817,-6 27 897,-10-1 1,0-4-196,0 0 1,-2 0-150,5-21 50,-5 7 0,-2-1-499,-4-10 222,-5 9 0,-1 0-981,-3-5 1150,1 5 0,-5 2-855,-16 4-381,14-20 834,-14 48 409,18 19-23,0 15 252,0 46 129,0-11 19,8 5 1,2 3-178,-8-21 1,0 2-166,8 6 0,4 6 1,-4-4-48,-8-5 0,-1 1 513,7 12 0,1 7 0,-2-7 0,-5-13 0,-2-2 0,4 23 1,0 0-1</inkml:trace>
  <inkml:trace contextRef="#ctx0" brushRef="#br0" timeOffset="9599">21743 1903 25258,'-10'-19'-7296,"26"15"11696,-10-34-5970,51 22 3463,-28-19-1873,0 21 1,5 0-1026,7-6 1,0-1 448,-8 4 1,0 2 658,12-6 0,0 1 0,-13 8 0,-1 1 0,1 0 0,-1 0 0</inkml:trace>
  <inkml:trace contextRef="#ctx0" brushRef="#br0" timeOffset="10198">23018 617 23999,'0'-6'-6296,"0"1"4168,0 28 1154,0-2 335,0 29 426,0-13 0,0 1-91,0 29 228,0-25 0,0 6 0,0-4-722,0-2 0,0 0 828,0 6 0,0 3 0,0-4-75,0-5 0,0-3 32,2 11 0,-4 1 110,-6-10 0,0-2 411,4 14-235,-5-17 0,2-2-102,7-9-531,0 1 270,0-38 90,0-19-64,20-13 375,-8 6 1,2-1 53,25-13 212,-13 7 1,0 2 114,8-4-23,-12 18 1,0 4 708,8-1 317,-3 13 456,-2 1-579,-5 11-568,-1-4-18,-4 23-1877,-2 10-789,-6 11 118,-2 20-305,-5-22-284,0 12 32,-22-17 1532,17-2-1029,-38-3 3823,14 4-402,-11-12-1655,-12 2 1142,22-14-842,-6-2 1,16-5 0,1 0 0</inkml:trace>
  <inkml:trace contextRef="#ctx0" brushRef="#br0" timeOffset="10365">23727 1084 22020,'6'48'-7076,"4"-9"4045,-9 5 2445,3-9-132,-4 1 566,0 20 44,0-13-563,0-7 1,0-2 271,0 4 0,0 8 0,0-17 0</inkml:trace>
  <inkml:trace contextRef="#ctx0" brushRef="#br0" timeOffset="10498">23703 871 22560,'0'-44'-8185,"0"5"7653,0 7 0,0 8 0,0 3 0</inkml:trace>
  <inkml:trace contextRef="#ctx0" brushRef="#br0" timeOffset="10850">24100 1583 23369,'18'0'540,"0"0"-270,1-15-61,4 11 415,10-29-813,-5 6 250,17-22-264,-22 8-385,8-2 188,-16 12-287,-4 0-363,-3-2-425,-5-13-23,-1 10-73,-20-19-580,-4 29 1136,-18-7 69,4 24 1141,3 27 1193,15 3-352,6 43-820,12-20-232,-2-5 1,4 0 523,24 9-1553,-5-3 1,3-3-112,25-3 93,-14-8 1,-1-4 767,-1-15 1,10 0 0,-14-12 0</inkml:trace>
  <inkml:trace contextRef="#ctx0" brushRef="#br0" timeOffset="11182">24610 1319 24089,'1'-28'-5280,"-1"3"2942,1 2 1358,-1 6 289,0 3 231,0 60 221,17-22-239,-15 11 1,0 2-1129,15-4 1012,-2-1-52,-11-3 428,20 7 18,-11-14-224,7 4 230,-2-18 1632,-1-3-279,-4-25 588,2 15 1402,-1-40-2047,0 22 640,4-22 130,11-12-567,-6 15-1044,-3 6 0,0 1-303,2 0 83,13-11-1090,-17 32 2208,6 1-163,-4 13-128,-2 21-1834,9 13-442,-9 13-2,-4-11 0,0-1-1362,2 13 123,-3-3 0,-1 1 2112,-2-2 0,1 17 1,-8-38-1</inkml:trace>
  <inkml:trace contextRef="#ctx0" brushRef="#br0" timeOffset="11415">24130 966 24808,'0'-43'-5306,"18"2"5470,-14 0-1065,46 1 2843,-21 2-1298,11 13 0,5 2 669,13-9-859,-8 10 1,0 2 283,7 2 264,-6 8 1,-2 2 10,-4 3-494,-10 10 1,-2 2-2062,-11-4-1339,1 41-1242,-16-23 3539,-3 27 1,-4-18 0,0 1 0</inkml:trace>
  <inkml:trace contextRef="#ctx0" brushRef="#br0" timeOffset="11565">25160 551 24718,'0'-20'-5755,"0"3"3626,0 0 1065,-16 9 1392,-2 21-858,-2 9 626,-14 22 0,19 5 0,-17 5 0</inkml:trace>
  <inkml:trace contextRef="#ctx0" brushRef="#br0" timeOffset="11982">26568 786 25348,'0'-17'-5126,"0"4"3447,-17 21 2883,-5 20 1,-1 7-855,0-6 1,-2 2-216,-5 13 1,-3 6 0,3-4 28,1-3 1,0 0-107,4-5 0,-1 3 1,-1 0-372,-1 2 0,1 2 0,0-3 316,-3 7 1,-1 3-1013,0 2 0,-2 5 0,4-5 891,6-6 1,2-1 0,-5 12 0,3-2 0,12-19 0,0-1 0</inkml:trace>
  <inkml:trace contextRef="#ctx0" brushRef="#br0" timeOffset="13165">26917 1505 24629,'16'-34'-766,"6"-5"280,10 4 1185,2-6-140,-5 7-347,2-4-201,0-1 81,-1-2-356,-3-1 484,-4 0-220,4-16-511,-10 15 200,-7 9 1,-2 1-555,-3-1-332,-2-12-58,-3 28 13,0-1 134,-15 14 1243,11 21-629,-22 16 302,24 1 0,1 3-353,-8-5 0,-2 3-848,10 20 1,0 1 606,-6-19 0,-1-1 801,7 14 0,1 0 1,-3-14-1,0-2 0,3 1 1,0 0-1</inkml:trace>
  <inkml:trace contextRef="#ctx0" brushRef="#br0" timeOffset="13315">27018 1910 25978,'18'-25'-1079,"-13"-14"-2079,47 24 5442,-19-19-2029,0 20 0,3 1-363,-5 0 1,-1-1-482,4-1 0,0 1-20,2 1 0,1 0 694,2-1 1,1 1 0,1 0 0,0 1 0,2-1 0,-1 1 0</inkml:trace>
  <inkml:trace contextRef="#ctx0" brushRef="#br0" timeOffset="13767">28328 765 23549,'-22'-1'-460,"9"22"-778,-2 1 658,9 11 1,3 6-943,-8 16 1119,2 1 0,2 2 64,4-20 0,-1-1 36,-1 13 1,0 0-1186,0 16 182,-1-1 498,3-6 485,-1-21 1,0-1 421,0 14-112,-2-15 0,1-3 111,1-4 89,-5 1 241,5-22 297,-1-2 382,2-27-1611,1-12 50,1-11 173,1-7-38,23-8 759,9 13-25,-1 10 0,3 2 61,19 0-60,-25 14 0,2 3 2086,30 6-469,-14 4-1206,-9 18 0,0 1 127,2-6-780,-10 25 1,-4 4-1542,-4-9 382,-9 19 1,-4 3-1159,-4-8 1172,-13-3 0,-8-2-118,-18-7 777,2-7 1,-2-3 156,-18-3 415,18-7 0,3-2 0,0-3 0,-8-3 0</inkml:trace>
  <inkml:trace contextRef="#ctx0" brushRef="#br0" timeOffset="13982">29165 913 22470,'9'0'539,"0"25"-6407,-2-5 3012,-3 25 1883,0-7 343,-3 28 314,0-11 203,-1-6 1,0 1-1482,0 10 866,-7-20 0,-1-2 1783,4 15-374,-10-4-733,14 1-1187,0 12 1246,0-19 0,0 9 0,0-25 0</inkml:trace>
  <inkml:trace contextRef="#ctx0" brushRef="#br0" timeOffset="14101">28910 1618 23999,'-10'-28'-8998,"7"-1"7331,17-32 1979,-8 22-351,33 0 0,9 3 1041,-5 2-774,-4 16 0,8 0 0,-4 2 1,-6 1-1,-1 0 0,14-2 1,-1-1-1</inkml:trace>
  <inkml:trace contextRef="#ctx0" brushRef="#br0" timeOffset="14819">29647 808 23819,'-11'-17'-7184,"8"3"4550,-8 1 2117,11 6 912,-7 1-350,5 18-9,-4 18 39,5 2 1,2 3-1714,-1 31 1828,0-10 0,0 1-1,0-20 1,0 0-133,0 14 0,0-1-102,0-14 0,0-1 37,-1-1 1,2 1-399,12 30 198,-11-23 1,-1-1 75,13 17-9,-13-17 1,-2-2-168,1-4-1311,0 4 1260,17-28 460,3-18 2194,0-25-1497,5 2 0,-1-3 508,-5-28-719,9 15 1,1 0 657,-2-10-813,-7 12 0,0 2 516,1-1-539,2-4-1763,-4 27 1553,-9 9 117,7 20-413,-10-5-421,8 56-839,-6-31 676,-1 5 0,0 1-570,5 8-201,2-1-642,1 0-80,3-4 993,2-3 150,1-6 1310,13 3 355,-9-18 430,18 1 457,-20-15 736,6 0 65,-14-23-484,-4 17 919,-3-42-2001,-4 14-425,-2-14-579,-3-11-689,0 25-749,0-15 89,0 27 413,0-2-1051,0 40 1963,20 19-485,-1 11-49,5 5 155,5-20 570,-25-5-463,24 0 246,-18 0-880,17-12 1607,-4 4 276,-5-16 1467,3-15 480,-13 9-388,2-32-1361,-6 31 340,-3-37-77,0 25-1513,-1-20 206,0 14-1325,0 1-647,0 4-161,0 1 835,0 57 1121,0-4 0,7-1 1,3 1-1,11 15 1</inkml:trace>
  <inkml:trace contextRef="#ctx0" brushRef="#br0" timeOffset="15049">31218 1299 23819,'-21'-19'-5091,"-12"4"4894,29 5-2514,-30 5 4195,12 3-343,-13 18 530,15 11-1365,0 27-1186,17-6 756,-3-11 0,4 0-1534,26 7 1061,-18 15-1822,41-23-14,-41-3 1919,44-5 1,-31-5-1,23-3 1</inkml:trace>
  <inkml:trace contextRef="#ctx0" brushRef="#br0" timeOffset="15282">30500 985 23279,'21'-20'345,"-16"2"-3111,36-3 4535,-11 8-566,18-2-462,-4 11-1139,-19 20-3432,-11 23 3387,-14 1 1,0 11 0,0-23 0</inkml:trace>
  <inkml:trace contextRef="#ctx0" brushRef="#br0" timeOffset="15435">31253 631 24449,'0'-15'-6386,"0"3"4168,-25 6 3467,-8 3-1331,-13 23 304,12-4 0,1 4 0,-11 29 0,13-21 0,1 1 0</inkml:trace>
  <inkml:trace contextRef="#ctx0" brushRef="#br0" timeOffset="17783">7352 3891 25078,'0'-16'-6115,"0"3"3896,0 3 1515,0 2 65,0 26 393,0 14-148,23 16-55,-7-6 1,2 0-547,5-11 1,1-1 819,8 27 0,-1 1-82,-12-23 0,0 0 91,12 22 1,-1-1 5,-14-26 0,1-1 515,11 19 0,-1-3-591,-3-9 609,14 6 53,-25-35 274,12-54 212,-10 9-1403,-1-20 0,-1-7 305,-5 24 0,0 0-81,2-17 0,1 0 371,-5 15 0,1 1 0,-1 2 1,1-1-1,-1 2 0,0 0 1</inkml:trace>
  <inkml:trace contextRef="#ctx0" brushRef="#br0" timeOffset="18198">8980 4083 24359,'-32'-23'-1646,"1"0"0,-21-4 1043,22 6 0,0 3 172,-18 13 1340,-4-30-1511,-1 32 1342,0-11-476,3 14-354,-16 0 1408,23 26-549,14-9 1,3 4 411,11 32-2016,0 3 992,15 10-1620,30-17 607,-13-6 0,5-3-94,4-17 0,4-3 189,9 11 0,0-2-1081,10-5 1295,1-11 1,1-4 1246,-3-4-185,-5-11 0,-5-8 1854,-11-19-1464,-10 3 1,-4-3 264,-5-23-996,-4 19 1,-2 0-403,-2-5-668,0-7-629,-17 16-528,12 11-623,-13 19 2359,18 21-2078,0 17 352,18 7 1872,-13-3 1,32 3 0,-12 2-1</inkml:trace>
  <inkml:trace contextRef="#ctx0" brushRef="#br0" timeOffset="18499">9333 4060 23279,'0'54'-6385,"17"-8"2486,-13 6 2971,12-9-599,1 21 918,-13-16 784,10-6 1,2-1 489,-6-7-2084,4 12 821,-4-38 1494,-6-3-792,4-34 1107,8-17-33,-3-18-1276,-1 21 0,2-6 0,0 4 466,-3 6 1,1 0-689,3-11 1,1-5-1,0 6 445,-4 16 0,0 2-2,3-9 0,-1 2 0,8 0 1,-1 4-1</inkml:trace>
  <inkml:trace contextRef="#ctx0" brushRef="#br0" timeOffset="19349">11002 4148 24179,'-36'-21'-1833,"-1"0"0,-21-2 1743,12 6 1,0 2 20,-11 3 205,9 5 0,1-1 186,-4 0-125,-8 8 284,27 15 214,7-11 552,12 32-1245,6-2-697,7 11-282,11-11 0,4-2-1133,8 9 1102,9-9 0,3-4-503,13 1 676,-18-15 0,3-3 323,2-6 0,0-3 1213,17-2 19,-11-15 1,-1-5 1714,1-6-1219,-11-14 1,-4-4 28,-2-11-1006,-15 13 0,-1-8 1,-2 5 66,-1 5 0,-4 0-311,-4-11 1,-5-6 0,2 6-823,5 9 0,-3 2 390,-6-4 0,-3-4 0,0 4-725,3 4 1,0 2 149,1-11 0,-2 2-567,-17-9 483,25 10 629,-20 9 212,20 5 439,-15 17 391,16 20 706,-6 15-1006,14 12 0,5 4-450,-7 20 347,10 5 0,4 2-417,-7-22 0,0 0 334,-2 16 1,1 0-299,14 0 0,0-3-296,-15-14 1,-1 1 38,8 1 0,2 2 0,-1-5 88,-3-6 1,-1-2 72,3 9 0,1-3-473,9 8 387,-1-7 0,-2-7 368,-2-7 61,-1-6 149,-1-7 457,7-6 1204,-5-3 218,14-24 502,-14-7-1349,-1-4 1,-1-2 514,-3-13-1044,-3 15 0,-2 1-276,-6 6-734,-1-5-686,-4 37-333,0 12-666,21 35 149,-15-6 1060,12-12 1,4-1-329,4 8-460,10 8 524,4-19 861,-12-7 77,4-6 154,13-9 1898,-8-4-51,21-20 584,-25-14-1374,-9 2 0,-3-3 568,1-25-873,0-5 304,-14 14-680,-4 1-987,-2 0 29,-2-14-1469,0 18 384,0-14 426,-15 30 75,11 3 32,-11 36 2291,37 35-2111,-17 4-320,13-6 1,3 0-766,1 5 944,-13-17 1,3-1 960,25 11 1,-21-3 0,17-2 0</inkml:trace>
  <inkml:trace contextRef="#ctx0" brushRef="#br0" timeOffset="20134">9870 4562 25438,'16'4'-475,"-13"1"-3616,28-4 3643,-2 1-969,8-1 1528,-4-1 0,1 1 0,10 2 0,19 0 1</inkml:trace>
  <inkml:trace contextRef="#ctx0" brushRef="#br0" timeOffset="20782">8863 4028 22380,'0'28'-6026,"0"1"3898,18-7 883,-13 4 126,29-2 1319,-30 4-808,31 6 521,-19 4-2992,17 7 2954,-7 5 1,1 5 0,0 2 0</inkml:trace>
  <inkml:trace contextRef="#ctx0" brushRef="#br0" timeOffset="22087">12345 4002 23279,'-5'-19'-6595,"1"2"4542,-1 2 418,2 1 1118,-1 2-150,2 0 397,1 5 312,0 2-1847,1 20 2307,0 10-76,17 11-274,-13 7-52,13-6-56,5 4-258,-17 0 375,30 1 17,-32-2-341,24-3-94,-24-3 775,20-7-438,-20-4 423,12-7-25,-8-8-352,3-3 703,-2-5 930,-1-23-906,6-10 23,-4-14-633,1 11 0,1 0 534,2-13-527,0 6 1,0 0 351,2-7-649,5-12-1016,2 13 1191,-3 14 182,14-5 553,-11 25 513,18 4 241,-14 9-496,9 25-1327,-10-3-120,-5 22-999,1-6-40,1 23-656,-7-10 738,-5-9 0,-2 0-1257,-3 5 1635,-1-7 0,-2-2 395,0-8 136,-1 10 809,-1-52 27,0-9-204,0-10 1,0-3 365,0-12-401,7 7 0,0 1 350,-3 3-335,27-19 829,-27 31-469,23-1 1037,-18 19 182,12 16-1088,-8-5 194,4 31-1795,2-1 217,-3 10-250,-1-9 1,0 0-293,3 10-2694,7 17-970,-5-16 4537,3 0 1,1 0 0,1-2 0</inkml:trace>
  <inkml:trace contextRef="#ctx0" brushRef="#br0" timeOffset="22615">13758 4010 21840,'-7'17'-1078,"1"6"-570,22 12-1527,-13 20 2063,32-13 463,-27 0 1,-1 3 49,14 15 284,-10-6 0,-3 2-581,-7-22 0,0 0 396,8 24 1,0-1-308,-7 8 1078,3-25 0,-1 0-250,-4 25 626,0-23 973,0 14-990,0-34-344,0 0-75,-14-15 2259,10-23-2778,-25-17-38,19-1 1,4-4 48,-3 3 0,0-3-42,-4-26 0,4-2 199,7 19 1,2 1 89,-5-20 1,0 1 6,5 14 0,0 3-1082,0-2 1,0 0 1422,-1 1 1,2 0 83,6-14 1,4 2 71,0 17 1,3 2 174,9-19 0,1 5 263,2 8-276,-3 20 0,2 5 1328,2 5 63,12 9 152,-7 5-434,-13 22-2048,-3-13 783,-4 60-1629,-5-35 456,-2 16 1,-6 2-838,-19 2 733,19-14 1,-3-2-2275,-37 11 1234,35-1 572,-36-2 1341,37-6 0,-32-4 0,16-3 0</inkml:trace>
  <inkml:trace contextRef="#ctx0" brushRef="#br0" timeOffset="23097">15375 3272 23999,'-59'-3'1849,"-2"2"-1364,7 17 970,-7-11-988,28 16 0,0 5-300,-1-13 0,0 2-83,0 13 0,0 4-80,-9 9 0,1 0-61,13-8 1,3 3-84,5 3 1,0 5-1,6-2-431,2-4 0,10 1-1528,16 5 1,12 4-1,0-5-385,1-2 0,5-3 2280,7-3 0,7-1 0,-1-3 0,9 2 1,0-2-1,4-1 0,1 0 0</inkml:trace>
  <inkml:trace contextRef="#ctx0" brushRef="#br0" timeOffset="23732">16698 3354 23279,'-22'-49'-8233,"-4"16"6708,-16-5 1304,0 21 1184,6 6-63,-18 5 144,14 5-18,-20 17-441,39 11 1343,-2 23-908,23-2-1173,29 5-453,-4-21 1,4-2 174,3-5 1,4 0 92,0 2 0,3 1 0,-3-2-234,-2-2 1,-1-2-248,10 6 0,-2-1-4,9 7 945,-9-4 867,-10-4-26,-6 2-1228,-15-10-476,-24 3 1498,8-14 139,-28-2 1,-7-4 202,7 0-1346,-16 1 0,-3-4 62,0-18 17,18 19 0,1-2 324,-8-34 1,5 21 0,3-16 0</inkml:trace>
  <inkml:trace contextRef="#ctx0" brushRef="#br0" timeOffset="23965">16460 2992 24359,'0'-17'-5846,"0"3"3807,0 5 2954,0 4-1104,0 24-237,0 14 122,0 16 76,0 10-599,8-15 1,0 2 754,-6-8 1,0 3-48,8 7 1,4 6-1,-1-3-172,0-2 0,0 2 82,4 6 0,1 7 1,1-6-344,2-2 0,0-1 30,-5-8 1,0 2 0,0 0-830,1 1 0,0-1 1,-1-1 1286,4 8 0,-1-1 0,-2-8 0,0 1 0,-1-2 0,0 0 0,0 1 1</inkml:trace>
  <inkml:trace contextRef="#ctx0" brushRef="#br0" timeOffset="24704">17642 3269 24539,'-13'-16'-6038,"-5"3"5139,16 3-684,-5 4 1373,30 3 2196,11 17-1683,16 10-252,-13-2 0,0 4-729,-12-5 1,0 2 757,21 14 0,-1 1-963,-19-14 1,0 3 906,6 10 0,4 6 0,-4-4 0,-9-8 1,-1 0-1,13 18 0,-1 0 0</inkml:trace>
  <inkml:trace contextRef="#ctx0" brushRef="#br0" timeOffset="24899">18357 3391 23279,'-24'-42'-7287,"-14"5"5966,15 2-158,-12 15 2060,-18 4 397,14 35 35,-1 1 0,-1 4-428,13 2 0,1 5-1052,-9 11 0,-4 8 0,6-4 529,7-6 0,4 0 9,-1 3 1,-1 4 0,7-4-1,10-7 1,4-3 0,2 1-1,-1 0 1</inkml:trace>
  <inkml:trace contextRef="#ctx0" brushRef="#br0" timeOffset="25215">18760 2706 22830,'51'21'-3107,"-11"-3"2184,7 26-731,-11-7 572,-1 6 731,-13-7 0,-2 3-773,7 21 582,-15-18 0,-2 3-320,-5 1 0,-3 0 416,-1-10 1,-2 2 75,-6 26 1,-6-1 634,-3-25 0,-4-2 102,-1 5 1,-3 3 0,-1-4-52,-7-5 1,-2-1-73,4 3 0,-1 2 0,2-4 0,2-5 0,2-2 0,-7 8 0,-1 0 0</inkml:trace>
  <inkml:trace contextRef="#ctx0" brushRef="#br0" timeOffset="25469">19530 3317 26787,'0'-23'-6475,"-14"1"3373,10 3 1204,-10 2 548,14 2-110,0 5-1472,0 3 3063,-9 3 0,6 3 0,-6 1 0</inkml:trace>
  <inkml:trace contextRef="#ctx0" brushRef="#br0" timeOffset="25799">19617 3999 25888,'0'5'-5396,"0"0"3267,0-4 1245,0 1 245,0 0 214,0 2 210,-14 1 2212,-2 10-1969,-10 3-945,-20 27 416,11-8 764,7-10 1,-2 1 0,-18 17-1,22-21 1,0-1 0</inkml:trace>
  <inkml:trace contextRef="#ctx0" brushRef="#br0" timeOffset="26954">8150 6718 23999,'-34'-32'-2362,"-1"14"0,0 0 1712,6-5 509,-14 10 0,-5 5 723,-2 2-72,14 16 0,0 0 779,-14-4-690,24 18 0,2 3-756,-24-2 859,20 9 1,3 3-140,-8 9-361,16-3 1,3 1-793,6-3-706,33 15-1616,-1-44 1237,26 1 1176,14-12 192,-13-18 853,-3 0 0,-1-4-83,-18-3 1,-2-4 32,19-15 0,-2-1 34,-20 14 1,-2-1 385,6-10 0,-3-4-702,-5-3 1,-4-1-469,-4 12 0,-3-1-60,-1-5 1,-2-4 0,-1 3-581,-2 6 0,-2 0 10,2-27 1,-6 2 56,-8 28 0,-2 1-269,3-24 1,-1 4-588,-17 10 505,-2-13 55,26 76 1161,-11 3 181,12 22 1,6 6-382,5-13 1,0 1 151,-7 16 0,2 5 97,6-13 0,3 2 0,0-2-69,0 8 1,1 2-18,1 2 1,2 6 0,1-7-105,2-8 0,0-1-227,-2 0 0,1 3 0,-1-6-343,-2-8 1,0-4 201,4 10 0,1-4-358,6 3 218,0-7 321,0-10-421,13-8 1772,-8-9 374,25-20 1203,-19-21-167,10-9 289,-14-14-899,-3 6-52,-3-3-331,-3-2-951,-7 0-565,-1 2-1054,-5-11-135,-5 21-219,-1-12 775,-5 36-276,1 22-465,-1 22 541,0 32 168,0-8-1557,17 5-734,-13-15 2753,27-2 1,-28-3-1,10-2 1</inkml:trace>
  <inkml:trace contextRef="#ctx0" brushRef="#br0" timeOffset="27117">8857 6164 23999,'-11'-15'-641,"3"2"0,28 28 0,5 7 0</inkml:trace>
  <inkml:trace contextRef="#ctx0" brushRef="#br0" timeOffset="27465">9525 6803 23909,'0'5'-5126,"20"-1"6372,12-22 1115,11 14-1455,6-35-267,-10 23-336,-12-7 1,-1-1-118,13-7-146,-11 4 1,-3-1 1273,-7-6-1642,6-10-769,-22 12-605,4 1 355,-6-1-233,-23-10-522,-8 11 1367,2 10 0,-2 2-206,-16 3 1036,-13 1 27,30 12 1240,-8 23 342,25 12-971,2 30 20,39-5-2544,-8-15 1,5-1 300,5-13 1,2-1 1387,4 9 1,0-1 0,-6-11 0,0-1 0,1-1-1,1 1 1</inkml:trace>
  <inkml:trace contextRef="#ctx0" brushRef="#br0" timeOffset="28021">10837 6036 21570,'17'0'0,"-3"0"0</inkml:trace>
  <inkml:trace contextRef="#ctx0" brushRef="#br0" timeOffset="28465">10855 6856 24629,'16'3'318,"-4"-1"-658,0 2 57,-9-1-1412,28 3 1879,-21 0-460,23 8 43,-21-4-921,2 5-41,-9 4-696,-3-3 623,-20 21 1886,-4-9-1485,-13 2 0,-6 0 486,12-9 1,-3 1 524,-9 3 1,-6 3 0,2-2 0,0-2 0,1-1 0,2-2 0,1 0 0,0 0 0</inkml:trace>
  <inkml:trace contextRef="#ctx0" brushRef="#br0" timeOffset="29316">12465 6546 23909,'22'-15'1766,"12"-8"-1367,13 20-560,6-17 683,-7 19-1651,-10-6 0,1 0-297,19 5 1383,-18-1 0,-2 0 0,11 3 0,-1 0 0</inkml:trace>
  <inkml:trace contextRef="#ctx0" brushRef="#br0" timeOffset="29471">12568 6780 23369,'-11'-15'-6219,"28"-1"8235,16-17-1928,20 17 327,2-16-107,-4 28 0,6-24 1,2 12-1</inkml:trace>
  <inkml:trace contextRef="#ctx0" brushRef="#br0" timeOffset="29748">12917 5981 24089,'-32'-19'-3977,"4"2"2934,5 5 872,7 2-125,8 6-120,33 0 1856,20 24-1541,17-15-194,-14 24 0,-1 5 145,12-4 49,-27-2 0,1 7 0,-5-2-307,-6-3 0,-3 0-70,2 11 1,-3 3-29,-7 6 1,-5 0-826,-2-11 0,-5 2 266,-10 6 0,-5 5 0,0-5 1069,-1-1 1,-4-3 0,-4-4 0,-6 1 0,3-3 0,-2 4 0,1-1 0</inkml:trace>
  <inkml:trace contextRef="#ctx0" brushRef="#br0" timeOffset="31471">14770 6034 24089,'0'-12'-5936,"-17"-1"5138,13 4-1513,-29-2 3341,10 5-288,-10 1 73,-3 3 106,4 2-921,-20 16 2296,11 15-1630,6-3 0,2 4 344,15-4 1,2 1-909,-5 2 1,2 1-220,10 3 1,4-1-759,-4 17 115,19-13 0,2 0-1466,-6-2 738,27-14 0,6-5 229,-6-6 771,25-13 0,4-9 1142,-3-9-72,-1-9 1,-3-6 141,-29 11 0,-3-3-81,11-22 1,-3-3 198,-15 18 1,-4 0-409,3-12 1,-4-1-647,-7 12 0,-1 2-338,-1-2 1,-1 0-156,0 0 1,-2-2-334,-9-12 1,-3 0-51,0 12 1,-3 1 401,-10-20 0,0 2-770,-3 0 850,7 17 1,1 4-265,4 3 305,-4 3 542,0 20 1171,14 24 396,-3 4-57,5 24-1084,5-10 1,0 2 55,0 29-290,-1-1 1,2 2 13,7-23 0,1 0-207,-8 15 1,2 0-566,13-18 0,-1-2 0,-14 0 0,1 0 12,12-3 1,2 1 135,-3 9 1,0-1 44,4-12 1,3-2-479,7 13 0,2-3 247,11-4 449,-6-15 0,2-5 886,7-5 500,13-4 335,-1-28 1406,-13 15-1145,-8-24 0,-3-4 786,5 6-1124,-9-10 0,-3-3-229,0 0-708,-9 5 1,-2 2-789,-4 4-411,-2-10-1258,-7 51-234,0 7 578,0 31 169,0-8-720,17 16-550,-13-21-422,31 17 3008,-8-29 0,9 4 1,2-16-1</inkml:trace>
  <inkml:trace contextRef="#ctx0" brushRef="#br0" timeOffset="31836">15842 6204 24898,'2'-19'-5077,"-1"46"2413,-1-13 1541,0 43 450,16-25-488,1 18 121,2-12 417,7 8-1508,-22-19 1610,19-6 709,-20-5-941,15-7 1545,-7-5 481,10-23 986,-4 14-1277,-4-24 1,-1-7 65,3 3-478,-4-2 1,0-4-36,-1 3 1,-1 1 552,5-20-1108,-3 12 1,-1 2-259,1-1-728,3-3 80,-5 25 1261,1 10 556,9 5 769,-5 30-2654,14 12 310,-13 15 92,-1-13 1,2 1-1093,3 13-42,0-8 1,1 0-664,8 6 2146,6-9 0,3-2 1,6-7-1,-8-12 1,-1 1-1</inkml:trace>
  <inkml:trace contextRef="#ctx0" brushRef="#br0" timeOffset="32199">16797 6251 24988,'-22'-21'-5631,"-1"1"3937,-18 10 2744,8 2-359,15 28 194,6 3-975,29 22-1549,-12-12-208,36 0 2033,-21-20 152,22 8-735,-11-18 672,-1 9-917,-3-12 1398,0 0 1819,-3 0-278,-3-23-778,-2-11-1022,-13 0 1,-2-3-706,4-23-663,-8-6 445,0 2-1350,-21 19-523,15-17 532,-15 36 195,9 5 478,9 32 1505,9 29-1052,-2 11 445,12-2 1,4 3-203,-7-16 1,0 0 358,2 7 1,0 3 0,-1-3-335,0-4 0,-1 0-316,5 21 1,-3-1-283,-12 1 77,3-26 1,0 0-1777,-6 10 1802,-24-18 1599,18-3 1,-48-18-1,18-4 1</inkml:trace>
  <inkml:trace contextRef="#ctx0" brushRef="#br0" timeOffset="32419">15690 5597 23549,'-4'-9'-8728,"1"1"5878,3 2 2687,21 3 3243,1 1-1306,21 2-700,-22 16-1645,14-12 346,-31 25 629,27-26 1214,-27 27-2939,21-16 675,-18 25 0,4-15 1,-6 7-1</inkml:trace>
  <inkml:trace contextRef="#ctx0" brushRef="#br0" timeOffset="32586">15832 5313 24629,'21'-29'-667,"20"3"2297,-18 3-1856,22 4 652,-2 8 1,3 2-1670,15 0 1209,-18 3 1,5 2-1,-3 3 1,-7 7 0,-1 3-1,14 1 1,0 0-1</inkml:trace>
  <inkml:trace contextRef="#ctx0" brushRef="#br0" timeOffset="33315">18203 5818 24359,'0'-22'-6566,"0"4"4438,-16 4 1886,12 7-1229,-12 21 3502,16 15-2620,0 12 237,0 8-1154,23-9 1596,-10-9 0,1 1-320,15 14 220,-7-15 0,0-1 478,-4 4-2537,21-6 2550,-9-7-71,16-11 755,-8-4-150,-5-21 0,-1-7 956,9-6-2352,-7-13 1,-2-5-47,5-9 729,-13 17 0,-2-1 1,5-17-1,-2 1 0</inkml:trace>
  <inkml:trace contextRef="#ctx0" brushRef="#br0" timeOffset="33549">19163 5844 27057,'-20'17'513,"4"8"-1989,16 12-1499,0 2 831,0 0-125,0 1-290,0 6 392,0-3-1332,15 1 2955,-11-5 1,12-4 0,-16-3 0</inkml:trace>
  <inkml:trace contextRef="#ctx0" brushRef="#br0" timeOffset="33684">19107 5429 23549,'-16'-34'-9831,"-7"5"7255,20 8 2139,-7 9 0,10 6 1,0 5-1</inkml:trace>
  <inkml:trace contextRef="#ctx0" brushRef="#br0" timeOffset="34015">19780 5984 25798,'0'-30'-6206,"21"14"8843,-16-16-4360,32 7 3302,-14-9-1646,-3 1 57,12 10 811,-29 3-2187,19-2 2867,-20-5-3186,8 4 1909,-29-8-2637,15 14 773,-35 0 1401,34 10-1926,-39 3 3331,24 3-1245,-18 1 1613,21 17-748,-11-12 1555,13 49-1216,-5-29-1101,11 12 1,9 2 206,19 3-3373,-14 14 533,46-17 272,-22 0 934,0-20 0,3-2 1224,22 16 0,-25-18 0,2-1 0,1-1 0,0 0 0</inkml:trace>
  <inkml:trace contextRef="#ctx0" brushRef="#br0" timeOffset="34201">20573 5818 24988,'-20'-23'-5708,"15"3"2359,-36 4 4399,19 0-1331,-3 7 1165,-2-1-492,24 25-737,12-12-1750,14 24 0,7 6 1149,23-10 1136,-2 11 0,0 0 1,6-8-1,-19-9 0,0-1 1</inkml:trace>
  <inkml:trace contextRef="#ctx0" brushRef="#br0" timeOffset="34435">19663 5363 23189,'-27'-29'-5830,"7"0"3178,9-9 716,8 12 1186,25-6 2201,-17 14-1104,45 3 1497,-26 3-1687,8 7 1,3 3 423,10-2-424,-8 16 1,-1 6 0,7 9 0,-17 1 0,0-1 0</inkml:trace>
  <inkml:trace contextRef="#ctx0" brushRef="#br0" timeOffset="34582">20078 6897 24089,'0'14'-6745,"0"-3"6999,14-7 1,10-2-1,17-2 1</inkml:trace>
  <inkml:trace contextRef="#ctx0" brushRef="#br0" timeOffset="35066">22157 5590 24629,'-35'-12'-1324,"0"0"0,-22-1 1248,2 4 1,-2 6 506,22 11 0,0 2 202,-23 4 1,3 4-90,25 2 0,2 2-431,-7 1 1,6 2 41,8 14-795,9-1 354,12 1-1024,31 14-800,-2-17 1107,10-7 1,5-5-731,14-7 1231,-5-5 0,0-4-104,9-8 809,-23 2 0,0-4 557,-6-18 1,-4-4 957,14-8-778,-15-13 1,-5-5-195,-6-8-699,-8 3 1,-3-1-426,-4 20 1,-4-1 317,-10-16 0,-6-7 0,4 5-615,10 8 1,-3 0-22,-17-12 1,-9-5 0,7 6-431,14 15 1,1 2 351,-5-1 1,-3-2-1,1 5-785,-13-19 1078,20 18 1,-1 11-495,-5 32 3358,9 6-647,8 46-1474,9-9 1,4 3-174,-1-9 1,1 4-89,3 7 0,2 5 0,-3-3 7,-2-2 1,0-2-183,1-6 0,1 1 0,-2-2-27,-4 1 0,0-3-1446,7-1 0,1-2-31,-4-2 0,-2 0 417,3 6 1,0 0 460,4 15 812,-1 7 0,-8-32 0,-4-5 0</inkml:trace>
  <inkml:trace contextRef="#ctx0" brushRef="#br0" timeOffset="35198">21902 5636 24179,'-25'-47'-8350,"11"0"5392,-3 1 1164,15 2 1567,-5-1-845,27-8 1264,18 14-167,-2 14 0,3 4 42,-5 11 1,1 4 0,5-2-1,-2 2 1,18 6 0</inkml:trace>
  <inkml:trace contextRef="#ctx0" brushRef="#br0" timeOffset="35534">22872 5416 24629,'-25'-17'-3677,"-14"13"4766,35-29-3979,-37 21 3398,12-16-1571,-11 17 1573,-9 0-85,22 11-425,-14 19 1909,27 12-2371,-7 30 1378,20-7-1810,-5 6 899,30-19-1540,-18 0 71,45-3 141,-11 6-857,14-14 2107,-17-13 0,0-3 372,6-1 301,-10-9 1,1-1 751,0 0 618,4-25 466,-13-7-1439,-15-12-456,1-19-791,-11 21-370,-8 3 0,-5 0-1211,-14-7-782,5 3 0,-3 1-300,-23 4 2512,11-12 1,0 37 0,9 5 0</inkml:trace>
  <inkml:trace contextRef="#ctx0" brushRef="#br0" timeOffset="35784">23647 5429 25078,'-27'-24'-5630,"20"0"1845,-46 5 4806,15-4-1063,-14 13 510,16 3 1,2 2 290,-10 5 94,-11 18-167,22-14 1000,5 41-49,8-21-2361,14 10 0,2 4-782,-1 10 1236,26-4 0,8-2 1,5 8-1,4-18 1,0 0-1</inkml:trace>
  <inkml:trace contextRef="#ctx0" brushRef="#br0" timeOffset="35967">22848 6577 27507,'-12'7'785,"2"-2"-1014,3-3 0,24-16 0,7-4 0</inkml:trace>
  <inkml:trace contextRef="#ctx0" brushRef="#br0" timeOffset="36648">24760 5251 24539,'-43'-12'-2159,"4"4"1851,-10 3 575,16 4 165,-16 39 120,27-11-785,8 22 1,5 3-771,3-1 253,12-2 1,8-1-856,21-7 873,-3-9 1,3-3-690,26-2 938,-19-12 0,0-2-435,10-5 1096,-19-3 0,1-5 988,26-24 1152,-16 18-901,-12-24 1,-3-5-47,-1 8-727,-10-12 1,-5-4-611,-4 0-476,-2-14-544,-7 19-608,0 3-732,0 3 39,-17-2 275,12 13 432,-12 20 2440,17 21-1176,0 16 179,0 4 47,0-7 270,23 16-793,2-15 817,-1-7 1,2-3 157,9-2-1958,16-2 2285,-23-14 306,12-6 601,-4-19 419,-11 14-669,-6-21 1,-2-5-230,-4 6-540,-5-9 1,-2-3-474,-3 0-658,-2-20-569,-18 28-997,13-3-239,-13 16 581,6 7 1169,8 25 279,-8 16 123,34 12-1284,-17 7 228,40-11 806,-27 2 494,23-1 0,-7-2 0,2-3 0</inkml:trace>
  <inkml:trace contextRef="#ctx0" brushRef="#br0" timeOffset="36998">26052 5278 24179,'-31'-29'-5379,"-18"1"4723,43 6-2025,-41-1 3108,27 12-190,-15 0 331,17 25 610,3-10-677,14 32-436,-4-2-272,5 9 739,24 3-1973,3-1 77,2-13 790,0-10 0,0-2-1211,-8-7-218,40 4 3010,-34-16 309,13-19 1008,-22 13 768,1-41-903,-13 11-1662,-3-11-255,-3-15-637,0 27-890,-14-15-939,10 27-1089,-11 22 1430,15 25-1914,23 31 3639,5-4 0,-8-25 0,1-1 0,17 11 0</inkml:trace>
  <inkml:trace contextRef="#ctx0" brushRef="#br0" timeOffset="37218">25643 4281 23099,'37'-42'-791,"-8"7"1081,1 21 0,3 3 998,10-3-505,-1 8-715,-9 4-127,-4 47-2389,-16-10 2281,-17 18 0,-8 6 1,1-21-1,-2-1 1,-10 16-1,-1 0 1</inkml:trace>
  <inkml:trace contextRef="#ctx0" brushRef="#br0" timeOffset="37782">27630 5100 23819,'-34'-15'-3164,"2"0"2503,-10 6 1313,13 4-368,-10 3 296,15 2-6,-2 24-104,4-18-463,5 24 0,2 5 202,-3-8-86,4 12 0,4 2-778,4 0 92,13-8 1,2 0-1491,-5 1 768,36-6 0,9-6 221,-11-5 584,19-4 1,3-5 1022,-9-8-166,-8-6 0,-1-6 1369,0-17-13,10-10 779,-29-6-1241,-5 8-570,-9-22-1076,-5 11-327,-4-15-755,-21 8-1378,1 16 337,-18-9 511,19 29 1133,5 23 2073,14 28-2305,0 14-513,-2-5 0,4 0 1501,23 14 1,-22-18 0,0 1 0,21 15 0</inkml:trace>
  <inkml:trace contextRef="#ctx0" brushRef="#br0" timeOffset="38217">28353 5319 25438,'-22'-17'-4539,"-10"9"5039,29 16-828,-11 23 128,14 10-1048,0 11 357,0-7 223,0 6-204,6-13 0,2 0 154,-5 21 22,10-10 0,0-2-625,-10 5 373,9 10 580,-12-28 458,0-7-90,7-6-412,-5-5 377,-12-31-341,-9-15 312,-2-22-287,5 22 0,2-1-276,10-23 373,-11 22 1,1 0 3,11-2 0,3-2 504,-7-22 1,1-2-215,4 14 1,4-3 167,5-5 1,3-5-1,-3 4 117,-6 5 1,5 1 250,19-9 0,11-4 0,-5 7 152,-14 15 0,2 3-114,13-1 0,9-1 0,-5 11 1721,7 6 157,21 21-716,-33 5-1767,-12 34 0,-5 9-730,-2-6 325,-16 20 1,-4 4-361,3-6-516,-13-9 1,-6-1-1309,-8 6 2352,7-13 1,0-1-1,-6 1 1,10 7 0</inkml:trace>
  <inkml:trace contextRef="#ctx0" brushRef="#br0" timeOffset="38589">29127 5054 24718,'-26'-22'-4988,"20"1"1202,-46 3 4996,31 4-1323,-25 4 962,-2 5 18,11 2 7,-20 22-317,29-14 1285,-6 49-182,23-30-2012,2 29-423,29-6-1615,-15-13 1161,26-7 0,6-2 62,-4 0 287,13-9 1,3-4 87,3-3 944,-9-4 1,0-4 525,5-15 769,-9-1 0,-3-4 1833,-5-16-1788,-11 4 1,-4-1-852,-9-4-866,-5-24-922,-2 28-249,-18-6-675,14 20-626,-27 8 1472,13 24 696,1 18-621,2 11 1019,11-1 0,8-1 1,27 4-1,-12-10 1,1 0-1</inkml:trace>
  <inkml:trace contextRef="#ctx0" brushRef="#br0" timeOffset="38815">29823 4942 24179,'-27'-23'-5538,"-7"0"4462,-11 11 2419,-9 21 519,27 21-1780,11 8 0,4 4-861,2 18-86,21-19 0,6-2-1939,8 3 1332,28-3 570,-10-4-46,-6-15 1,1-3 779,20 1 1,-18-7 0,-1-1 0,17-5 0</inkml:trace>
  <inkml:trace contextRef="#ctx0" brushRef="#br0" timeOffset="39115">30270 4274 25708,'-13'-35'-2876,"-1"0"1,3 2-1,1 1-105,-3-20 1939,10 2 1004,-10 23-710,13 23 879,0 32 0,0 17-67,0-10 1,0 4-567,0 12 0,0 7 0,0-4 849,0-3 1,0-1-148,0-4 0,0 3 0,0-3 77,0 5 1,0-1-218,0 0 1,0 0 213,-1-3 0,2 2-320,9 16 0,0-1-19,-8-18 0,1 0-81,7 1 0,3 2 1,-4-5 51,-7-8 0,-1-2 15,5 20 1,0-3-315,-6-11-3834,0 12 3037,-16-65 1132,13-15 55,-13-18 1,16-5-1,0 11 1</inkml:trace>
  <inkml:trace contextRef="#ctx0" brushRef="#br0" timeOffset="39469">30382 5024 23009,'27'-13'2581,"10"5"-2298,-10 3-330,17 23-1567,-20 8-735,16 25 636,-19-8 26,9 3-190,-1-2-541,-6-12 1571,12-5 0,3-4-278,-1-6 1064,-4-5 0,1-2 1183,8-10 633,-12-21 722,6 16-233,-10-50-1054,-10 32-777,-5-11 0,-3-4-519,-3 1-261,-3 2 0,-1-1-628,-1-4-601,-20-11-1024,15 18 355,-15 6 1040,5 5 93,11 0 378,-22 11 1378,23 17 38,-15 21 534,16 10-364,-11 9-3,8 14-303,-3-10-265,3-6 0,2 0 330,0 7-856,1-10 0,1-1-506,1 1-425,22 9-9,12-18-134,16-11 1496,-7-9 1,1-4-1,-10-4 1,0-2-1,14-1 1,0 0 0</inkml:trace>
  <inkml:trace contextRef="#ctx0" brushRef="#br0" timeOffset="39670">32250 5514 26517,'17'5'-1840,"5"-1"1,-20-3-1,7-1 1</inkml:trace>
  <inkml:trace contextRef="#ctx0" brushRef="#br0" timeOffset="50534">6007 3417 22470,'-8'-3'-1819,"1"1"1197,-1 2 1174,5 0 114,-1 0-102,1 0-290,1 0 381,1 9-1815,-1-7 1530,2 16-1339,-1-11-179,1 9-448,0-1-1,0 3 91,0 16-90,0-3 1339,0 33-849,0-21 1095,0 0 1,0 0-107,0 12 126,-1-18 1,2 3-111,7 2 1,0-1-276,-4 25 283,10-7 1,-1 0-65,-11-23 0,-1 1 47,9 25 0,0 1-2,-8-25 1,-2 0 80,3 9 1,0 6 0,-1-6 26,-1-11 0,-2-1 192,-6 29 1,-6-4 603,-10-13-115,0-12 1,-2-3 924,-11 1 240,-1 2-562,8-16 373,1-7 504,0-3-813,-8-6-168,9-2-614,-9-24-1239,19-4-1349,1-25-153,12 14 53,3-4-112,25 27 2269,3 1 458,27 14-625,-28 20 1,-1 6-90,20 8 612,-23 2 0,-3 5-329,11 16-198,-15-25 1,-1 1-48,0 3 1,-1 1-1070,1 1 0,0 1-103,-1 1 0,0 1 574,-1 1 1,-1 3 825,-3-1 1,0 3 0,-1-1-190,1 8 1,-2 3 285,-2-8 1,-1 4-1,0 1 1,-1-4 112,0 15 0,-1-1 4,1-7 0,-1 2 0,-3-3 131,-7 6 0,0-3 70,7 1 1,0-1-92,-6-2 1,-2 1-346,3-9 1,-1 1 0,2-1-524,4 4 1,-1 0 558,-8-2 0,-3 3 1,4-7-1,7-8 0,2-3 1,-7 9-1,1-1 0</inkml:trace>
  <inkml:trace contextRef="#ctx0" brushRef="#br0" timeOffset="51288">1398 4262 23369,'-28'-4'-879,"-22"2"974,28 1-95,-21 17 1296,8-12-1060,6 42-779,-3-18 381,12 12 0,1 4-669,-6 17 606,11-22 0,4 3-300,5-1 0,2-1-675,3 18 161,8-14 1,5-4-1329,22-1 1271,11 2 752,-11-30 0,2-5 943,8 1-185,-6-13 1,-1-4 1437,5-9-892,-4-15 1,-5-6 596,-4-5-788,-10 2 0,-5-1-249,-10 0-3122,-5-21 2168,-17 31 0,13-5 0,-13 17 0</inkml:trace>
  <inkml:trace contextRef="#ctx0" brushRef="#br0" timeOffset="51472">1220 5474 24808,'18'5'-999,"0"-1"764,17-22 1955,-2 13-1214,-4-23 0,1-5-1067,24 4 152,-16-4 0,3-4-1332,9 1 1,0 1 1782,-9 6 0,0 1 0,-4 3 1,2 0-1,-2 1 0,5-1 1,0-1-1</inkml:trace>
  <inkml:trace contextRef="#ctx0" brushRef="#br0" timeOffset="52015">2313 4376 21570,'0'31'-6385,"-14"0"6484,11 0-1270,-25 22 1602,9-9-363,5-6 1,-1 1-88,-3 4 459,7-7 0,3-2-1581,6-8 1368,20 8-1634,17-47 3436,15 11-1409,-24-19 1,0-3 199,14-2-281,-19 0 0,-1-3-52,20-18-17,-10-4 0,-1-3-17,-12 20 0,0-1 3,-1-9 1,0-6 0,-4 6-2103,-3-21 836,-5 9 0,-3 1-520,-1-8 547,-8 10 0,-5 2-448,-15-7 363,16 21 1,-3 2-588,-31-9 865,39 6-332,-39 6 1144,31 3-831,-23 11 1594,15 5 70,7 32 1016,7 0-386,9 24-1804,0-4 341,-2-4 1,4 3-813,21 23 526,-11-6 1,1 1-633,0-21 1,2-1-838,5 24 1,-1-1 92,-9-23 0,0-1 131,1 9 0,2-2 1166,15 13 0,-25-4 0,10-3 0</inkml:trace>
  <inkml:trace contextRef="#ctx0" brushRef="#br0" timeOffset="52165">2087 4238 22920,'-6'-35'-7443,"5"2"5492,30-11 3390,-2 11-685,15 7 0,5 3 171,13-3-760,2 8 0,2 3 0,-25 7 1,0 1-1,16 0 0,-1-1 1</inkml:trace>
  <inkml:trace contextRef="#ctx0" brushRef="#br0" timeOffset="52382">3160 4196 23099,'-34'-19'-3610,"3"4"2470,14 6 397,-2 7 1576,17 6-1090,-5 15 6,7 10-666,24 2-1561,-17-2 99,43 2 2256,-27 3 0,22-2 0,-9 1 0</inkml:trace>
  <inkml:trace contextRef="#ctx0" brushRef="#br0" timeOffset="52538">3083 4991 23549,'-6'7'-5,"5"-2"0,-5-4 0</inkml:trace>
  <inkml:trace contextRef="#ctx0" brushRef="#br0" timeOffset="53265">928 6891 25168,'0'9'-6475,"0"12"5020,8 11 1,1 4-285,-4 17 1271,10-6 1,0 0-468,-12 0 811,20 16-411,-21-23-1259,7-1 1351,-9-5 915,0 8 8,0-15-11,0 7 233,0-21-656,-19-2 2321,1-29-2438,-18-9 477,10-15-999,9 9 1,2-2-95,-2-16 318,4-3 1,2-2 207,6 19 0,2-3 152,0-17 0,-1-9 1,2 7-1005,1 9 0,2 0 1085,3-11 1,3-6 0,2 9 71,4 16 0,2 3 402,-5-11 1,5 4 312,10 17 0,0 3 1094,-4-21-811,23 8 721,0 3 24,-12 16 53,7 4 143,-16 14-808,-4 19-1814,-3-13 218,-2 58-929,-8-31 330,-3 3 0,-2 3 0,1-2 1,-4-2-939,-24 19 1128,12-9 0,-2 0-478,-16 3 1736,7-18 1,2-1-1017,5 3 872,-22-4 128,15-5 25,2-5 0,1-7 1,3-3-1</inkml:trace>
  <inkml:trace contextRef="#ctx0" brushRef="#br0" timeOffset="53851">1260 5931 23189,'0'42'-5666,"0"1"3718,0-7 884,0 7 425,0 4 213,0 6 174,8-14 1,1 0-295,-5 21-450,12-22 0,2 1 679,-11-3 0,0-1-59,12 17 79,-9-12 1,-2-1-123,0 2 128,2 20-467,-1-38-1249,-8 6 2354,2-41 853,-2 10 228,2-37-535,2 2-92,2-10-316,0 13 0,1 2 381,3-6 519,6-6-499,4 20-94,-5 6-269,13 9 1660,-12 3-253,6 27-1980,-7-16 474,1 39-1614,1-26 592,7 35-1195,-3-21 455,14 19-1069,-13-26 348,27 7 2372,-23-22-408,22-1 2154,-28-9-522,11-44 250,-20 20-1288,-4-13 0,-2-2 244,-5 5-643,-20-25-1128,14 29-167,-31-9-170,17 13-572,-12 7 1318,5 5 706,12 30 933,6 12-559,8 15 165,20-1-905,-14-6-1507,33 16 1103,-14-11 562,-3-10 0,3-3 0,12 2 1,0 4-1</inkml:trace>
  <inkml:trace contextRef="#ctx0" brushRef="#br0" timeOffset="54282">2143 6458 23189,'-18'14'851,"3"10"-2455,31 18-2767,-13 3 2679,29-7 534,-29 4 202,32 2 318,-30 1-1077,34 1-165,-24-2 1008,4-13 0,0-1 1197,0 13-546,-6-9 1,-2-1 100,-3 0 36,-2 9-52,-6-24 75,0-2-295,-17-11 2494,-3-22-2023,-17-15 154,19 1 1,3-4-511,-4-27 156,7 10 0,1 0 106,10 17 1,0 0-128,-3-13 1,-1 0 95,5 12 1,0 2-1087,0-1 0,0-1 1069,-1 2 1,2 0 388,10-10 1,4 0 476,-1 13 0,2 0 164,12-14 0,2 4 593,13 3 186,-1-1 93,-3 25 438,-10 8-136,15 29-1746,-22 0-906,-7 10 0,-2 3-1205,-4 12 912,-4-2 0,-1 0-955,-4 12 1053,-8-22 1,-3 1-1080,-1-4 0,-1-3 1592,-11 12 1,2-16 0,-1-3-1,-8 4 1</inkml:trace>
  <inkml:trace contextRef="#ctx0" brushRef="#br0" timeOffset="54465">2205 5639 23279,'-44'26'1471,"17"23"-4239,-7-24 2430,29 26-80,-31-2 1,32 2 0,-13 7 0</inkml:trace>
  <inkml:trace contextRef="#ctx0" brushRef="#br0" timeOffset="54864">3122 6146 23639,'-34'0'0,"0"24"787,5-4-307,11 23-2032,-14-10 1491,16 22-973,-7-13 560,16-6 0,3-1-1104,4 4-648,19 12-933,6-29 1079,23-3 1984,-9-14-26,1-5 1250,-3-15 561,-10-14-412,4-9 253,-13-9 222,-9 7-986,5-4-500,-13-1-1216,6-1 263,-7 0-1187,0-13 309,0 17 126,-17-10 194,13 32 404,-13 30 2310,17 28-1451,0 19-234,8-10 1,1 1-235,-5 17-650,12-3 1,2 0 83,-10-25 0,-1 0 1043,3 13 0,0-2 0,1-16 0,0-1 0,2 31 0</inkml:trace>
  <inkml:trace contextRef="#ctx0" brushRef="#br0" timeOffset="55348">3507 6447 24179,'6'-16'-2646,"0"0"1118,1 0 1275,6-15 18,0 5 233,9-13 69,-5 5-185,3-3-429,-2-2 620,9-18 385,-7 13-118,-6 10 1,-2-1-364,2-2-326,0-13-177,-9 28-125,0 1 263,-5 15-575,0 25 184,0-1 83,0 42-88,0-18 211,0 19 117,0-13-67,15 0-454,-11 0 735,28 6-350,-27-17 88,23 5-442,-13-29 771,8-2 981,2-25 1238,-4-15-95,-6-7-1422,-7 4 0,-2-2 590,-1-11-825,-2 5 0,-1 1 211,-1-6-669,-1 8 0,0 3-534,0 4-1434,0-5 951,0 43 641,0 16 196,0 13 88,20 7-1322,-16-7 93,12-8 0,3-1 1336,2 15 0,-1 10 0,-3-21 0</inkml:trace>
  <inkml:trace contextRef="#ctx0" brushRef="#br0" timeOffset="55649">4290 6127 23999,'25'-26'783,"-6"8"142,28-7 294,-17 10-373,13-9-463,-11 6-59,-2-2-163,-1 1 60,-5-1-21,-1 1 10,-6 0-822,1-6-295,-9 8-508,-2-10-147,-7 14-360,0-2 15,-20 8 1042,14 2-844,-31 2 1802,15 2 210,-14 15 1090,6 6 64,13 23-730,7-7-304,10 6-2090,17 5-16,-13-11-425,12-6 0,4-2-1272,7 1 2898,9 5 1,3-19-1,-10-2 1</inkml:trace>
  <inkml:trace contextRef="#ctx0" brushRef="#br0" timeOffset="55999">4873 5850 23729,'0'35'-4766,"0"2"2727,16-7-96,-12-1 1384,22-8 929,-12 8-896,0-8 309,10 4-1173,-21-12 1304,18-3 1102,-13-5 189,4-2 343,-3-3-53,-4 0 897,2-20-1353,3-6-110,-1-12 188,6 0-947,-3 7 301,3-3-512,1 2-253,10-8 10,-6 15 1199,17-2 370,-14 14 484,12 8-391,-14 0-46,2 26-2020,0 6-1064,-8 14-2308,7 17 868,-12-21 2854,-1 15 1,-7-20-1,-1 2 1</inkml:trace>
  <inkml:trace contextRef="#ctx0" brushRef="#br0" timeOffset="56181">4450 5653 25888,'-1'-57'-2484,"11"18"0,0 0 1669,-5-18 412,14 12 1,4 4 753,10 0-781,-6 12 0,3 4-500,17 7 1211,-3 0 0,-17 16 0,1 2 0</inkml:trace>
  <inkml:trace contextRef="#ctx0" brushRef="#br0" timeOffset="65948">1635 9820 22380,'0'40'-6026,"0"3"3988,0 7 1333,0 2 67,0 6 392,0 1-58,0 5 76,0 0-375,8-20 1,1 0 212,-5 20 287,4-14 0,1-1-170,2 3 186,-9-13 0,-1-1 813,10-2 38,-11 12-764,0-31 238,0-21 152,-14-30-953,-5-16 339,0 3 1,-1-1 50,5 12 0,0-2 3,1-9 0,0-6 0,3 4 277,3-1 0,1 0-260,-2 7 1,-1-1 0,2-1 69,6-22 0,2 2 30,-6 17 0,2 0 289,9-1 1,3-3 0,-1 5 212,-6 9 0,3 2 155,17-8 1,6 2 178,-9 11 1,2 3 733,30-7-333,-16 14 1,-2 4 1113,4 8-90,10 2-468,-11 40-1692,-13-6-662,-9 12 1,-5 4-732,-3 13 952,-8-12 0,-4 7 0,-2-6-464,-6-6 1,-3-1-420,1 9 1,-2 5-1,-2-8-4,-4-14 0,0-3 1191,1 7 1,1-3 0,-6-1 0,1-6 0</inkml:trace>
  <inkml:trace contextRef="#ctx0" brushRef="#br0" timeOffset="66369">2035 9000 24269,'3'-5'-2196,"-2"1"1194,4 3 3299,-3 1-1685,0 15-2341,0-11-24,6 50 521,1-26 214,2 15 1,1 4-573,3 12 943,0-2 0,-1 2-591,-6-23 0,0 3 588,2 13 1,0 8 0,-2-6 606,-1-10 0,-2 0 110,2 8 0,1 5 1,-2-7 15,-2-15 1,-1-3 131,2 17 0,-1-2 93,-2-5-1005,-1 11 138,-1-37 730,0-20 124,-14 1 1203,10-63-1461,-10 32-107,13-3 1,2-3 400,-1-11-40,0 0-264,0 2-27,0 3 0,20 6-323,-15 8 723,30 7 1873,-13 12-311,18 5 107,-5 29-1509,2-1-49,-8 24-771,-1-1-994,0 6 571,-2 7-2071,-3 4-1271,-2 3 3655,-7-18 1,0 0 0,-4-11-1,1-1 1,3 9 0,-1 0 0</inkml:trace>
  <inkml:trace contextRef="#ctx0" brushRef="#br0" timeOffset="66798">2902 9664 22740,'0'-11'-6386,"0"20"4348,15-7 3995,-11 39-3275,26-16 828,-17 8 0,-3 5-611,9 12 674,5-5 0,0 1-1717,-8 9 1968,6-10 0,0 1-321,-4 4-1316,1 11 2309,-10-12-441,-5-18 458,0 9-48,-4-27-96,-17-2 2254,-4-35-2372,-21-20 68,24 17 0,2-4-321,-7-19 1,1-1-226,9 17 1,2-2 139,-1-6 0,-1-5 0,4 3 39,2 4 0,3 1-19,-2-13 0,2 1-1740,4-14 1873,0 4 138,17 9 429,-4 20 0,3 2 1137,22-9-743,-9 15 1,1 3 1330,8 8-62,12 3-64,-16 10-636,-3 19-999,-4-14-19,-5 42-2151,-4-23-244,-9 28 728,-5-17 0,-2 2-1196,-2 22 192,-8-1 1,-5 1 686,-3-23 1,-2-1 1482,-3 13 1,-3-2-1,0-15 1,0-1-1,5-1 1,1 1 0</inkml:trace>
  <inkml:trace contextRef="#ctx0" brushRef="#br0" timeOffset="67301">4482 9513 24808,'-59'-1'167,"2"0"157,16 8 1,0 1 256,-17-4-205,10 22 0,2 4-287,8-7-132,12 10 1,6 4-775,11-6-218,5 9-356,27-16-494,-17-4-799,47-3 1381,-28-9 175,29-2 855,-9-6 581,-12-8 0,0 1 1088,19 3-359,-10-25 0,-3-6 501,4 1-507,-15-4 1,-5-2-909,4-14-222,-6-5-525,-8-4 118,-8 15 1,-2-2-316,0 12 0,-2-2 326,-7-4 0,-4-4 1,3 4-305,5 4 1,-2 1 390,-9-4 1,-4-3 0,0 5-463,2 7 0,1 2-12,1-10 1,-3 4-592,-25-2 1237,37 9-180,-25 10 1094,26 10-1025,-8 27 2129,11 5-1080,0 25-485,9 6 1,1 3 55,-9-18 0,2 2-471,7 13 1,3 7-1,0-6-181,-1-10 0,1-1-653,0 4 0,3 4 1,-1-5 317,3-6 0,0-1 448,6 23 0,-1-2 1,-9-27-1,-1-2 0,6 9 1,-1-1-1</inkml:trace>
  <inkml:trace contextRef="#ctx0" brushRef="#br0" timeOffset="67599">4827 9764 24269,'6'-15'-2124,"1"2"2132,10 5 2160,-1 6-1389,9-18-263,15 2 287,-6-7-589,16-5 178,-11 3 152,-1-2 1,0-1 218,8-7-950,-4-1 0,-4 1-120,-10 3-136,0-9-661,-18 15-3,-6-1-436,-4 1-88,0 1 63,-18 1-180,13 4-390,-34-2 1402,13 9 14,-20 2 1189,6 9 701,4 22 1052,18 10-1212,6 29-371,12-7-1427,8-12 1,1 1-2072,-4 10 2713,22-8 1,6-1 0,-3 7 0,3-18 0,1-1 0</inkml:trace>
  <inkml:trace contextRef="#ctx0" brushRef="#br0" timeOffset="68338">5893 8684 26068,'0'-10'-6476,"0"4"4438,0 18 883,0 20 607,0 9 122,0 15 122,0-7 109,8-9 0,0 2-1777,-4 22 1836,8-10 0,3 0-390,0 5 269,-2-14 1,1-2-243,0 1 296,0-10 0,-2-2-405,-6-7-168,8 3 575,-11-44 831,-3-14-104,0-12-13,0-5 76,-16 10-615,13-16 490,-13 16-673,16-12 786,17 33 591,7 0 880,12 16-451,15 17-617,-16 13-71,12 9-819,-23-6 1,-3 2 322,11 8-573,-9-4 0,-3 0-1829,-6 5-652,0 12 646,-14-22 1195,0-5 684,0-2 78,-27-6 2172,20-2-1199,-51-7-71,15-3 372,-14-5-1421,19-13 0,2-2 311,-3 5 1,-8-40-1,21 16 1</inkml:trace>
  <inkml:trace contextRef="#ctx0" brushRef="#br0" timeOffset="68551">6673 9186 23369,'4'25'-5729,"-1"-1"3534,-3-4 1568,0-1 197,0-5 53,0 4 262,0-1 52,0 15-1534,0-4 1883,0 8-1580,18 1-658,2-10 2032,24 10 0,-12-19 0,4 1 0</inkml:trace>
  <inkml:trace contextRef="#ctx0" brushRef="#br0" timeOffset="69199">7325 9125 22470,'0'32'-5576,"0"-1"3537,0-7 975,0 14 425,0-9 304,14 24-547,-10-20 517,21 11-1689,-22-12 1888,18 1-162,-18 0 177,23 16 19,-18-13-104,15 24 117,-16-26 35,0 8 310,-4-15-285,-2 0 305,1-2-213,-2 0 459,0-4 104,0-1 118,0-1-1050,0-7-2727,-13-2 3177,10-23 0,-10 9 0,13-13 1</inkml:trace>
  <inkml:trace contextRef="#ctx0" brushRef="#br0" timeOffset="70115">6595 9268 22470,'-1'23'-4899,"0"1"3455,1-4 377,0 1 462,15-5 341,-11 0-483,32 7 1058,-30-7-2164,47 9 2617,-35-12-291,40 3 587,-32-8 79,9-2 201,-15-5 760,-3-1-822,-1 0 935,-4 0-1369,-2 0 308,-1-14-1141,-1-3-280,-3 0-670,-1-23-430,-2 22 20,-2-23-247,0 13-1,0-1-89,0 2 795,-17-12-669,13 12 677,-12-13-122,6 21 282,7 0 469,-7 30 1111,10 7-2386,17 27-916,-12-9 2448,13 5 0,-2-12 0,4 1 1</inkml:trace>
  <inkml:trace contextRef="#ctx0" brushRef="#br0" timeOffset="70834">7182 9105 23819,'-14'-5'-2432,"4"2"1956,-11 1 1070,5 2 247,0 0-551,-1 0 72,1 14-203,-6 7-65,8-2 297,-6 32-715,14-31-551,1 37-455,5-31-806,36 19 111,-28-25-467,47 11 1390,-33-23 595,16 1 605,-6-8 681,-5 0 776,-10-17 213,-7-2-350,-7-16-85,-3 1-1742,0 3-554,-14 5-758,11 8-175,-11 27 2200,14 10-1802,18 17-56,-13 2 1110,28-2 412,-29 3-149,27 6 139,-20-10 0,0 2-110,18 21-1072,-10-7 1,-3 1 629,4 9 596,-4-1 0,0 0-73,-1-3 188,-6-7 0,-1-2-150,-4-11 642,-3 18-126,-1-30 199,-23 9 1123,-4-18-1117,-7-7 1,-2-2 902,-13-1-1227,10-12 0,1-1 0,-1 2 0,-11-10 0</inkml:trace>
  <inkml:trace contextRef="#ctx0" brushRef="#br0" timeOffset="81717">3937 10262 21840,'25'0'360,"-2"0"-360,-3 0 0,-7 0 90,2 0-90,-3 0 0,0 0 0,2 0 0,6 0 0,-4 0 0,20 0 90,-16 0-90,21 0 0,-20 0-90,18 0 180,-14-9 612,7 6-561,-7-6 561,-2 9-702,2 0 0,11-5 301,-9 0 20,22-5 80,-23 4-675,22-1 430,-22 2-482,10-1 635,-14 1 257,0 1-551,-1-1 160,10-1-228,-8 1 62,17-3-37,-17 5 15,16-3-11,-16 5-386,7-3 349,1 1-209,-7 1 9,19-1 61,-17 2-75,18-2 138,-18 3-124,29-4 237,-27 1-55,25-2 141,-29 2 19,17-1-46,-18 2 61,8-1-55,-9 1 125,1-2-19,0 1-24,13-3 20,-10 0 32,21-4 23,-21 5 34,21-5-9,-21 5-14,10-2-147,-12 2 63,-1 2-202,0-2 22,10-1 72,-8 1-90,17-3 144,-18 4-249,18-3 175,-19 2 16,10-2 36,-11 2-44,2-1 65,0 2-45,11-5-15,-7 4-161,19-4 204,-16 5-348,8-2 271,-11 3-161,2 2-275,0-1 219,19 0-249,-11 1 352,-4 0 1,-1-1-185,10 2 227,-8-1 1,1 0-134,8-2 172,0 2 0,0-1 36,1-1 17,-3 1 1,-2-1 38,-2 0 93,24-2-48,-26 1 70,12-1 1,-13 2-55,1-3 143,1 1-94,17-5 73,-12 1-111,-7 2 0,-1 0 158,8-4-122,-9 3 0,-1 0 202,6-2-116,9-1 9,-15 4-203,-1 1 95,-3 2-245,12-3-422,-13 4 459,16-2 1,-21 4 0,5-1 0</inkml:trace>
  <inkml:trace contextRef="#ctx0" brushRef="#br1" timeOffset="295621">13407 8689 11580,'-17'-6'360,"12"0"-270,-35 3-90,12 2 0,-15 1 0,-2 25-732,8-6 732,-5 25 0,0-10-1158,0 2 1158,0 3 0,7 1-825,5-1 825,10 2-296,8 12 386,7-14 0,5 8 0,22-18 0,-17-5 98,25-11 0,4-3-98,-6 2 45,12-3 0,4-7-135,2-17 45,-6 2 0,0-4-45,8-25-212,-18 15 0,0-1 122,10-25 90,-21 21 0,-2-1-45,1-3 0,-2-4 45,-3-4 0,-1-4 0,-1 0-45,2-9 0,-1-3 67,-5 9 1,0-6-1,-1 0 1,-2 5-453,1-14 1,-2 2 489,-1 9 0,0-2 0,-1 2-15,-1-13 0,0 5 144,1 19 1,-2 1-235,-8-12 0,-1 5-45,6 13 270,-28 4-74,28 43-106,-9 7 0,13 27 0,0 10-40,0-3 1,0 5 39,-1-11 0,2 4 0,5 8 0,2 7 0,-2-5-45,-5-2 0,3-2-15,7-6 0,5 2 0,-5-4-480,-10 2 0,2-3-270,15 0 1,1-1-225,-11-3 0,-1 0 1034,15 12 0,3 0 0,-11-16 0,1 0 0,5 8 0,0 1 0</inkml:trace>
  <inkml:trace contextRef="#ctx0" brushRef="#br1" timeOffset="295950">13947 8981 10141,'0'-7'810,"0"0"-630,0 1-180,18-1 0,-13 0 0,34-2 0,-34-2 90,41-3-180,-26 0 270,22-2 179,-15 0-179,-1 0 180,2-8-270,-15 6 180,1-11-180,-14 10 0,-23-13-90,17 17 0,-37-3 0,18 15 0,-17 2 90,18 24-180,-3-17 180,25 55-180,-8-35 90,7 11 0,6 2-900,23 5-809,-11-7 0,4-2-360,32 7 1752,-25-16 1,-1-1-1,19 8 1,0-3-1</inkml:trace>
  <inkml:trace contextRef="#ctx0" brushRef="#br1" timeOffset="296549">14912 8127 11670,'-23'-16'90,"-8"3"-90,28 4-90,-23 3 90,16 21 90,-4 3-90,7 22 0,7-6 0,0 3 0,0 25-1282,-1 0 0,2 3 1237,8-23 0,-1-1 90,-6 13 0,1 2-612,12-4 1,0-3 566,-13-12 0,-1-1 0,13 19 0,0-2 0,-10-2 26,9-17 1,-1-2-297,-10-7-360,12-1 451,-13-43 179,4 0 0,-2-30 0,-1 14 0,2 0 0,5-25 263,-3 19 0,2-1-173,8-17-180,5 2 265,1 17 0,4 3-175,7-5-129,0 15 0,1 6 308,-1 14-273,20 28 274,-25-1 90,5 22-90,-14-5-180,-4 5 270,-6 2-270,-4 21 0,-4-16 0,-7-10 0,-6-2 0,-16 3 45,4-12 0,-2-1-585,-17-2-359,14 1-2250,-8-15 3491,17-6 1,-7-26 0,12-9 0</inkml:trace>
  <inkml:trace contextRef="#ctx0" brushRef="#br1" timeOffset="296899">15547 8586 8162,'11'27'1529,"-1"19"-1169,0-25 0,-1 22-270,-2-7 0,-1 2-90,0 1 90,4 18-90,-1-14 90,-1-9 0,2-2-90,3 1 0,8 6 0,8-15 0,-3-9-270,21-3 180,-17-9 0,22-18 90,-24-12 0,7-9 270,-22 5 0,-3-2 179,5-11-134,-7 4 0,-3-1 45,-1-5-225,-3 9 0,-1 2-45,0 0-90,0-4-90,0 22 90,0 6 90,0 26-90,17 12-450,4 32-450,1-9-1641,15 1 1012,-20-14 0,20-4 1482,-5-4 0,2-6 0,2-2 0</inkml:trace>
  <inkml:trace contextRef="#ctx0" brushRef="#br1" timeOffset="297369">16743 8596 10591,'-22'-14'450,"4"4"-540,-3 5 180,0 3-90,-17 22 0,10 8 0,18 6 0,5 4 0,-5 13 45,7-10 0,6-1-45,17-1 0,-15 8 0,36-20-90,-35-5 180,51-2-90,-36-12 134,12 0 1,2-8 135,-7-21 450,10-13-270,-20-11-1063,-10-5 703,-1 10 359,-7 0-269,0 0-12,0 3 11,0 1-268,-19 5 89,15 0 89,-27 12-178,19 4 89,-3 39 0,6 0 89,9 31-134,-2-15 1,4 2-202,7-7 1,2 2 215,-4 7 0,0 6 0,1-5 72,3 0 0,3-1-42,3 6 0,4 3 0,-4-4-579,-7-4 0,1-2 579,15 12 0,0-1-45,-12-18 0,-1-1 90,0-3 0,0 0-45,9 26-95,-10-25 0,-1-1 95,-1 10 479,0 6-569,-32-31 90,-29-4-360,-14-28 115,22 15 0,-4-4-445,6-12 1,-3-6 0,2 3-422,-10 5 0,-2-1 1111,9-3 0,-5-5 0,1-1 0,4 3 0,-12-5 0,3 1 0,6 2 0,1 0 0,0 0 0</inkml:trace>
  <inkml:trace contextRef="#ctx0" brushRef="#br1" timeOffset="298784">17867 8587 12750,'-17'-3'-810,"12"14"1,-12 11-1,17 14 1</inkml:trace>
  <inkml:trace contextRef="#ctx0" brushRef="#br1" timeOffset="298932">17962 9127 11490,'-26'9'990,"5"-3"-990,2-4-5667,2-1 5667,-5-13 0,10 9 0,12-10 0</inkml:trace>
  <inkml:trace contextRef="#ctx0" brushRef="#br1" timeOffset="302366">19342 8421 9512,'0'-6'1259,"0"0"-809,0 2-181,0-2-179,0 1 0,-17-1 0,13-4-180,-12 3 90,4-2 0,9 4-90,-33 2 90,18 1 0,-17 16 0,-3 6 0,0 1 0,0 10 0,2 4 0,5 0 0,10-3 0,3 0 90,6 6-90,1 20 0,11-27 0,22 2 0,6-8 90,-1-11-90,36 0 90,-40-10-135,13-1 0,0-5 135,-1-20-90,0 0 0,-1-5 0,-1-27-690,-4 5 1,-3-1 599,-6-13 135,-8 0 0,-2-3-45,-6 22 0,-2 0-1099,1-17 0,-1 0 1099,-1 13 0,-2 3-45,1-2 0,0 1-165,1 1 0,-2-2 344,-8-12 1,0 0-45,7 18 0,-1 1-90,-16-18 0,0 4 0,15 7-439,-30-5 709,31 37 605,-19 4-875,20 29 2261,-5 3-2216,6 12 0,2 4 45,-1 20-573,-2 6 1,4 3 482,8-23 0,1 1 0,-3 8 0,-2 6 0,1-5 0,5-4 0,2-1 0,2 13 0,0 1-45,-5-6 0,0-3 90,4-14 0,1 0-45,4 20 0,0-2 284,4 1-419,-4-17 0,1-2-45,4-3-449,19 6 269,-21-29 180,19-1 90,-22-33 90,13-10 0,-13-10 180,9-19-180,-14 24 180,-5 0 0,0 0-180,-3 4 0,4-12-180,-7 27 270,1 10-90,-2 1 90,1 6-90,1 14 1614,1-11-1614,2 32 0,6-5-90,0 11 180,13 16-629,-9-23-677,7 10 406,-9-19 282,0-4-102,1-6 91,1-7 179,0-3 180,0-5 180,5-17 768,-9 12 42,8-52-360,-14 31-850,-1-34 849,-6 23-179,-1 0 180,0 1-90,0-8-360,-15 14 0,11-4-90,-12 17 90,16 28 0,0 9-90,20 30 180,-15-6-270,12-13 0,2-1-540,1 7 181,0 8-271,20-10 540,-27-12 124,27 1 56,-22-17-180,11-3 450,-14-26 450,9-7-90,-12-14-181,2 1 451,-2-4-450,-3 11-180,3-17-270,-5 27 90,-1-4 0,-2 20 0,0 1 0,-1 8 0,-1 17 0,1-13 0,5 53 0,-3-30 0,2 12 0,0 2 0,2 4 45,-2-9 0,0 0 45,2 2-90,3 8 0,-4-22 0,0-4-90,1-10-180,4 1 90,-2-9-90,9-19 360,-7 12-90,3-41 0,-4 24 90,-2-24 0,0 10 270,3-14-270,-7 12 90,5-15-270,-6 28 90,1-2 90,-1 16-90,-2 6 0,5 2 0,-3 22-90,12 5 90,-4 11-360,17 13-180,-7-19-495,6 1 1,4-3 1034,5-8 0,-6 1 0,0-1 0,7-7 0</inkml:trace>
  <inkml:trace contextRef="#ctx0" brushRef="#br1" timeOffset="302750">21320 8474 9422,'0'-30'1079,"0"0"-809,-24 2-90,2-8-360,-6 13 90,-2-2 270,16 18-270,-3 23 90,7 12 0,10 13 90,0 0-180,0-7 180,23 0-90,-17-1-90,37-1 90,-38-5 0,35-2 180,-17-2 90,14-12 269,-11 1 91,-13-34-180,-7-7-91,-6-26-359,0 12-89,-14 2-1,10 11 180,-20 16-90,21 16-90,25 48 180,-14-1-135,16-4 0,1 0 135,-10 1-135,-5-2 0,-1 0-315,1-3-540,-17-7 1,-4-1-360,7-9-46,-24-8 1,-6-4 1304,4-4 0,-5-4 0,-3-2 0,-12-2 0</inkml:trace>
  <inkml:trace contextRef="#ctx0" brushRef="#br1" timeOffset="302965">20078 8015 9781,'0'-16'900,"0"1"-720,19 4 0,-15 1-180,36 3 0,-34 1 0,41 2-90,-12 2 90,12 2-90,9 22 90,-25-17-506,6 35 147,-16-35-507,-2 34-123,-3-23-900,-3 29 1889,-6-20 0,-1 6 0,-6-13 0</inkml:trace>
  <inkml:trace contextRef="#ctx0" brushRef="#br1" timeOffset="303105">20127 7810 8882,'0'-34'630,"0"1"-451,21-6-179,15 11-45,-3 8 1,3 3 44,29 2-2528,-15 8 0,1 1 2528,-16 4 0,0 1 0,12 0 0,1 1 0,-12 0 0,-1 0 0</inkml:trace>
  <inkml:trace contextRef="#ctx0" brushRef="#br1" timeOffset="304899">22863 8348 10321,'0'-25'1169,"-24"2"-1169,18 2 180,-39 3 0,40 4-270,-37 4 90,25 3 0,-18 5 0,12 1 0,2 1 0,1 20 0,2 13 90,7 27-90,3-7 0,8 4-539,25-2-91,6-14-180,0-13 1,3-4-181,18-7-44,-12-7 0,0-3 801,9-7 1,-15-9-1,-1-3 1,13-15-1</inkml:trace>
  <inkml:trace contextRef="#ctx0" brushRef="#br1" timeOffset="305616">23195 7635 8702,'-14'-16'-90,"10"4"450,-19 22-360,21 25 270,-7 12-898,9-13 1,0 0 627,0 31 45,0-29 0,0 1-45,0 4 0,0 0 0,-1 1 0,2 1 0,10 1 0,0 1 0,-9-2 0,1-1 0,14 0 0,0-1 0,-16-3 0,0 0 45,12-3 0,0-1-135,-10 27 180,24-8-1,-24-9 1,20-9 229,-12-3-229,6-15-540,2-3 91,-5-11 269,4-28 0,6-12 180,-5-13-90,-1 10 0,0 0-90,1-11 225,-2 6 0,-1 1 891,2-3-936,-2 8 0,0 2-90,-1 9 0,12-6 0,-16 29 0,10 26 90,-8-16-90,12 54 0,-7-33 45,3 16 0,2 3-45,2-9-90,2-2 0,1-5-180,1-15-360,24 2 450,-22-16-90,19-25 360,-21 19-90,5-46 180,-6 12 90,-13-12 90,-3 16 0,-2 1-180,-3-4-90,-2-21-90,-3 34-90,-2-5 90,0 19 90,0 52-180,0-17 90,7 16 0,0 2 90,-3-5 0,25 9-360,-8-9 0,-2-13-270,30-3 270,-30-14 540,35-6 0,-28-22-180,11-7-540,-20-13 1170,1 0 269,-12-6-809,-2 11-180,-3-20 0,-1 28-180,0-5 270,-15 18-90,11 29 0,-10 14 0,14 17 45,7-12 0,3 0-405,10 10-450,-1-6 1,3 0-1371,9 3 2180,4 9 0,-6-22 0,1-3 0</inkml:trace>
  <inkml:trace contextRef="#ctx0" brushRef="#br1" timeOffset="305916">24940 8046 9512,'-21'-6'-90,"-5"1"180,-15 25-180,17 8 180,9 13-90,15 1 90,0-6-90,0-2 0,0 2 0,17-3 89,-12-2-89,48 5 90,-30-13-963,31 2 873,-22-18 0,-1-3-329,7-4 329,-11-21-66,6-8 156,-24-13-90,1-2-180,-10-11 90,-22 11 0,7 7 0,0 1-360,-14-4-1079,-8 7 0,3 3 1529,22 7 0,-18 6 0,-2 4 0,13 7 0</inkml:trace>
  <inkml:trace contextRef="#ctx0" brushRef="#br1" timeOffset="306166">25422 8006 8252,'0'36'0,"0"-6"90,0 6-180,0-7 180,0 2-90,0 13 0,0-12 90,0 8-90,15-16 0,-11-4 0,12-4-809,-4-3-181,1-7 540,15-1 450,-7-28 0,1 3 0,-7-21 0</inkml:trace>
  <inkml:trace contextRef="#ctx0" brushRef="#br1" timeOffset="306300">25660 7987 8612,'8'-23'0,"0"3"0,-3 10 0,1 3 90,-1 25-90,0-14 0,5 55 0,-1-32 0,1 13 0,2 2-270,6 1-315,1-7 1,2-2-1178,9 2 1762,14 5 0,-8-21 0,3-3 0</inkml:trace>
  <inkml:trace contextRef="#ctx0" brushRef="#br1" timeOffset="306683">26130 7902 8522,'-20'-12'0,"-9"3"0,27 19 0,-10 9 90,12 22-450,20 2 180,8-17-598,11 9 688,-1-32 90,-9 20 0,-4-20 180,7 5 180,-8-8 90,-5-19 359,-10-6-449,-9-11 0,0 0 0,0 8-90,-17 1-270,13 1-90,-13 4 598,3 2-328,10 3-180,-10 35 0,14-1 0,0 35 0,17-7 0,-6-4 0,-1 1 0,1-11 0,0 2 90,6 25 0,-1 1-576,1 4 486,-3-12 0,0-2-811,1-1 811,-6 8 0,-9-23-629,0-15-1440,-17-2 810,-17-13 1259,-11-3 0,-12-24 0,6-5 0</inkml:trace>
  <inkml:trace contextRef="#ctx0" brushRef="#br1" timeOffset="306934">24692 7565 9332,'26'-8'270,"8"-1"-181,11 4-178,5 1 89,-26 4 0,5 0 0,-12 19 0,-9 4 89,-1 12-358,-7-2-1620,-21 9 809,-6-7 972,-14 11 0,0-12 0,6-2 0</inkml:trace>
  <inkml:trace contextRef="#ctx0" brushRef="#br1" timeOffset="307117">24008 7692 8972,'28'-16'90,"-7"6"-90,42 0 0,-27 9 0,11 15 0,-16 3 0,-16 42-990,-1-13-391,-11-12 0,-6 2 1381,-23 22 0,20 4 0,-7-29 0,0-1 0</inkml:trace>
  <inkml:trace contextRef="#ctx0" brushRef="#br1" timeOffset="307589">27103 7692 12210,'0'-30'630,"0"4"-720,0 9 360,0 3-270,0 32 0,0 17 0,0 20-770,0-21 0,0 0 770,0 27 90,0 5-90,-1-31 0,2 2-45,8 14 0,0 0-225,-7-12 0,1 0-405,12 23 1,1-2-585,-13 5 494,8-25 1,-1-2-676,-7 7 1440,5-7 0,-2-5 0,3-5 0</inkml:trace>
  <inkml:trace contextRef="#ctx0" brushRef="#br1" timeOffset="307783">26980 8166 10501,'-13'-38'0,"3"1"0,10 6 0,20-21 0,16 24 0,-3 1 0,5 4 45,-6 12 0,2 4-744,18-5 0,0 2 654,-19 5 0,1 3-135,26-2 0,1 1-180,-25 3 0,-1 0 45,12-1 1,0 2-676,-6 5 1,-2 3 989,20 7 0,-26-7 0,-1 0 0,7 3 0</inkml:trace>
  <inkml:trace contextRef="#ctx0" brushRef="#br1" timeOffset="308100">27852 7962 8072,'0'7'1260,"0"9"-1260,0 16 180,0 3-180,0-4 0,0 1 0,0 2 0,0 14 90,0-13-1,0 16 91,0-27 360,9 1 0,-6-11-1260,6-28-359,-2 14-270,-5-44 1349,15 1 0,-11-12 0,9-9 0</inkml:trace>
  <inkml:trace contextRef="#ctx0" brushRef="#br1" timeOffset="308383">27803 7592 10411,'-9'0'720,"4"15"-2609,1 3 1889,22 19 0,-14-7 0,14 3 0</inkml:trace>
  <inkml:trace contextRef="#ctx0" brushRef="#br1" timeOffset="308883">28215 7859 9512,'0'-5'1169,"0"15"-1169,0 12 0,0 11 0,0 3 90,0-1-180,14 19 90,-10-11-450,8-7 0,0-1-989,-9 4-90,15 9 1529,-16-21 0,6-5 0,-8-4 0</inkml:trace>
  <inkml:trace contextRef="#ctx0" brushRef="#br1" timeOffset="309085">28170 7523 9512,'-5'-9'-90,"0"3"90,1 1 0,2 4 0,1 1 0</inkml:trace>
  <inkml:trace contextRef="#ctx0" brushRef="#br1" timeOffset="309549">28462 7874 8252,'10'18'900,"-1"-14"-720,2 34-180,-4-21 0,1 19 0,-1-8 0,1 1 90,-2 2-90,-1-2 0,-1 11 90,1-13 899,-2 10-629,1-22-90,-3 0-180,1-11 0,-1-3-270,1-1 270,3-17-270,-1 13 180,10-47 0,-4 26-45,5-20 0,1-3 135,2 1-90,0 1 0,0 2 0,0 9 0,10-7 0,-14 28 90,10 5-90,-10 26-90,19 26 180,-14 1-225,2-7 0,0-1-765,0 2-179,-1-9 0,1-2-271,2 0 1350,9-4 0,-9-16 0,-1-7 0</inkml:trace>
  <inkml:trace contextRef="#ctx0" brushRef="#br1" timeOffset="309921">29112 7231 9242,'0'41'1439,"0"4"-899,0-3-1367,0 11 1007,0 6-90,6-12 0,2 2-90,-6-11 0,-1 0-372,5 12 0,2 0 327,0-15 0,-2-2 45,-2 33 90,20-6 0,-18-23 0,0-2 0,11 13 632,0 10-632,-10-37-269,5-4 179,-7-13 375,2-25-285,4-13-90,-3-10 89,2 7 1,0 0-90,2-10 45,0 7 0,1 1-45,0-1 90,17-10-90,-14 34 1029,18 19-1119,-16 1 90,-1 23 0,-2 5-90,3-4-315,-4 12 0,-1 4-764,0 1-286,0 14 1455,-6-10 0,-5-17 0,0 5 0</inkml:trace>
  <inkml:trace contextRef="#ctx0" brushRef="#br1" timeOffset="310087">28298 7388 11400,'0'-16'-269,"29"3"-91,-2 6-360,33 4-4104,-4 3 3025,10 0 1799,-29 7 0,0 1 0,3-6 0,0 0 0,2 6 0,-1 0 0</inkml:trace>
  <inkml:trace contextRef="#ctx0" brushRef="#br1" timeOffset="310500">30567 8066 11400,'-31'-25'-179,"14"-1"179,-12-3 269,24-22-89,-21 9 0,23-8 0,3-2-180,-9-3 45,8-3 0,2 1-45,-1 0 45,0 9 0,0-1-1261,0-8 1261,1 20 0,-2 1 45,-16-15 0,13 3-135,-11 17 0,-2 1-45,-5-13 90,1-4 410,-14 20-410,19 14 217,-16 22-217,18 11 0,3 12 0,3 5 90,2 18-1010,2-14 1,0 2 874,1-7 0,2-1 90,0 2 0,2 2 41,-2-1 1,2 2-87,10 18 0,1 0-135,-10-14 0,2 0-760,15 2 0,6 4 1,-3-5 354,-9-6 0,3-2-90,10-1 1,6 2-1,-2-5 225,-4-6 1,0-3-91,10 5 0,0-4 495,18-4 0,-2-9 0,1-7 0</inkml:trace>
  <inkml:trace contextRef="#ctx0" brushRef="#br1" timeOffset="310999">30985 7877 10321,'0'-51'1349,"-24"13"-1349,-2-17 0,-3 28 0,-3 10 0,-1 4 90,5 3-90,-31 21 0,39 16 90,9 11-90,11 19 0,23-20 0,-17 10-180,23-26 0,4-3 90,-10 7-45,11-9 1,1-3 44,-2-6-360,15 0 450,-24-22-90,3-10 180,-18-8 0,-3-4 270,-6-7-360,0 11-180,-19-16 270,0 24-90,-4 22 90,9 31-90,32 11-90,-7-5 0,2-1-270,9 2-908,21 9 818,-25-18 0,21-3 181,-12-12-181,10 4 450,-9-13 90,10 4 180,-20-27 449,0-8-89,-13-12 89,-1 0-89,-4-3-360,0 10-270,-17-15-90,13 24 180,-12-2-180,16 34-450,15 25-449,-11 5-136,10-2 1,3-1-495,7 0 1619,-2 11 0,17-20 0,-14-2 0</inkml:trace>
  <inkml:trace contextRef="#ctx0" brushRef="#br1" timeOffset="311169">31502 7171 12120,'0'-16'-6026,"0"3"6026,0 48 0,0-7 0,0 37 0</inkml:trace>
  <inkml:trace contextRef="#ctx0" brushRef="#br1" timeOffset="311316">31065 8804 10051,'-9'4'-810,"3"0"1,1-4 0</inkml:trace>
  <inkml:trace contextRef="#ctx0" brushRef="#br1" timeOffset="312083">18655 10433 9961,'0'16'360,"0"1"-360,0 46 0,-15-15-1992,13 1 0,0 2 2037,-5-18 0,0 1-540,6 11 1,2 1-922,-1 17-203,0 1 1619,0-4 0,0-3 0,0-3 0</inkml:trace>
  <inkml:trace contextRef="#ctx0" brushRef="#br1" timeOffset="312259">18382 10997 9691,'-6'-29'90,"5"0"-90,-4 3 0,33-6 0,-21 9-45,31 4 0,7 3-404,-8-2-878,17 6 1,5 1 966,-26 6 0,0 1-176,16 1 0,6 0 0,-4 1 282,-8 1 1,-1 0-1,25 1 1,-2 0-1,-31 0 1,1 0 0</inkml:trace>
  <inkml:trace contextRef="#ctx0" brushRef="#br1" timeOffset="312750">19397 10763 10321,'-66'0'360,"19"0"-360,13 7 0,1 1 0,-1-4 90,-13 26-90,30-9 90,-11 9-180,26 12 90,-9-16 0,28 18-180,-12-19 0,32 5-180,-31-14 90,41-3 91,-26-6 89,24-3 0,-12-4 0,-1 0 90,12-22 90,-14 16 134,-8-23 1,-3-5 135,-3 9 0,-2-34 90,-10 23-270,-4 3-1,0 1-448,0-2 359,0 12-90,0 25 0,0 19 0,0 17 90,20 0-720,5 3 0,0-12-180,3-10 1,0-2 180,-5 5 179,11-16 0,3-3 0,-1 6 450,16-10 450,-6-23-90,-12-8 359,-10 4 1,-3-3 180,-1-15 359,1-11-899,-15 27-270,-3-5-180,-3 13 180,0 31-180,0 6 180,0 22-180,0 2-180,0-8-990,0 1-179,20 0-360,-16-3 1799,28-4 0,-29-4 0,10-2 0</inkml:trace>
  <inkml:trace contextRef="#ctx0" brushRef="#br1" timeOffset="312917">19923 10284 9781,'-11'-17'-179,"8"3"89,-15 7-1530,16 18-268,-5 17 1888,7 10 0,0 12 0,0-7 0</inkml:trace>
  <inkml:trace contextRef="#ctx0" brushRef="#br1" timeOffset="313083">19572 11548 11311,'-16'7'449,"1"-1"-449,5-5-3328,2 1 1169,5-20 2159,29 14 0,-19-31 0,20 13 0</inkml:trace>
  <inkml:trace contextRef="#ctx0" brushRef="#br1" timeOffset="313450">20888 10823 11940,'8'-18'90,"2"-1"90,4-4 0,3-3 90,3-3-90,0-2-45,-4-1 0,0 0-135,2-10 44,-4 2 1,-3-1-45,-7 2 90,-1 5 0,-4-1 90,-16-5-180,7 7 0,-1 1 0,-10-2-90,-13-7 0,15 16 90,-1 10 0,-2 3 90,19 25-180,-5 21-179,8 10-361,0 17-803,0-4 353,0 7 450,0-29 1,0 1-496,-1 17 1,2 1 494,6-13 1,0 1 486,-5 13 0,0-1 0,5-16 0,0-2 1,-7 1-1,0 1 0</inkml:trace>
  <inkml:trace contextRef="#ctx0" brushRef="#br1" timeOffset="313569">20857 11375 11580,'0'9'1889,"0"-2"-2518,18-26-451,17-9-719,12-13 1548,-4 12 1,1 1-1,-12 9 1,1 0-1,11-6 1,1-1-1</inkml:trace>
  <inkml:trace contextRef="#ctx0" brushRef="#br1" timeOffset="314489">22363 10419 9242,'-23'0'180,"1"0"-180,0 18 90,2-14-90,0 34 0,3-21 0,2 20 0,4-5 90,6 2-90,2 2 0,3 0-900,19 0-449,-15-1 1188,44-4 1,-20-4-1,26-3 1</inkml:trace>
  <inkml:trace contextRef="#ctx0" brushRef="#br1" timeOffset="315201">23018 10416 9422,'-50'14'2428,"2"5"-2338,5 21-90,11-8 0,13 3 0,2-9 0,15-1 90,-12 1-180,13-1 180,-4-1-90,5-2 0,0-2-270,17 2-179,4-8 89,0-1-180,18-10 450,-11-2 0,21-20 90,-11-6 0,1-21 0,-20 9 270,3-7-180,-15 20-90,-1-7 0,-6 34 0,0 11 0,0 28 90,21-3 0,1 12 0,15-22-450,10 12 90,-12-28-45,-3-2 1,0-2 134,10-8 90,3-7 0,-2-6 90,0-17 90,-4 2 0,-4-3 90,-11-16 89,-9 14 1,-2 2 0,-6-6-90,-2-18-90,-5 26-180,-21-2 0,15 14 90,-29 6 90,32 25-90,-10 6 0,13 26 90,15-9-90,-11-3 90,29-11-90,-29-4 0,33-9 90,-11 6-90,9-15 0,5 8 90,-19-25 449,7-7-89,-19-20 180,-1-7-450,-8 9 0,-18-5-270,13 24 90,-12-6 0,17 44-90,0 10-540,20 22-2370,-8-13 0,4-2 1380,23 11 631,-20-15 0,1-1 956,11 7 1,-1-3 0,1-3 0</inkml:trace>
  <inkml:trace contextRef="#ctx0" brushRef="#br1" timeOffset="315449">22668 10226 10771,'-19'-17'540,"6"-3"-1,7-10-359,30 4-180,13-16 0,13 17-45,-13 5 0,0 2-225,10 2-405,-6 7 1,0 3-1690,5 2 116,15 19 2248,-23-11 0,0 42 0,-3-7 0</inkml:trace>
  <inkml:trace contextRef="#ctx0" brushRef="#br1" timeOffset="316239">24618 10703 11131,'-18'0'1799,"3"0"-1170,6 0-539,4-20-45,19-13 0,7-3-45,10-21-1447,1-1 0,0 0 1357,-4-1 135,-8 8 0,-2 0-45,-5-9 0,-4 21 0,0 1 423,0-12-423,-9 0 90,0 4-90,-21-14-90,16 19 45,-16 13 0,1 1 45,15 4 0,-28 0 90,30 42-180,-16 0 180,17 29-135,-1-13 0,0 1-135,3 27-180,8-4 0,2 2 29,-8-22 1,1 0-120,6 3 0,5 3 1,-1-4 617,1-4 1,0-1-529,1 8 0,4 1-45,6-7 1,0-2 314,3 14 135,-6-15 0,0-2 45,0-4 504,7 3 2824,-18-21-3059,-16-16-448,3-6 341,-13-13-432,15 6-179,21-9 269,8 5 0,-1 2 0,2-1 0,20-7 90,-17 5 0,-2-1 0,5-4 333,6-7-333,-21 11 294,-9 2-384,2-1 180,-12-6-180,6 7 90,-25-10 90,-7 18-90,-21-3 0,-2 12 672,2 16-672,12 13 0,14 8 290,12 4-830,7 9-629,0-9-1889,25 24 3058,9-26 0,15 7 0,0-16 0</inkml:trace>
  <inkml:trace contextRef="#ctx0" brushRef="#br1" timeOffset="316616">25675 10472 10231,'-32'-6'180,"13"16"-180,8 9 90,11 10-90,0 1 0,0-7 0,15 0 0,-11 1 0,11-3 0,-4-2-90,-8-4-90,8-3-180,-2-5-809,-6 1 899,14-8 270,-7-18 90,5 12-90,6-54 90,-7 33 315,3-20 0,0-2-46,1 3-269,-1 5 0,-2 2 0,-1 10 270,6 0-360,-8 20 90,7 20-90,-8-7-90,5 37 180,1-2-90,-2 11 0,-2-14 0,2-2-720,5 6-494,-2-11 0,2-1-225,7-3 1439,12-2 0,-11-17 0,3-6 0</inkml:trace>
  <inkml:trace contextRef="#ctx0" brushRef="#br1" timeOffset="316969">26240 9939 9691,'0'-9'1170,"0"20"-900,0 18-1,0 15-1894,18 9 1715,-14-6-180,30 4 180,-31 2-90,29 0 563,-29-1-518,18-11 0,0-1-45,-15 8 135,11-11 0,0-4 45,-10-12-244,1-3-26,1-13 0,-6-22 90,4 12 90,-1-38-180,7 4 90,0-13 0,-1 16 0,1 1 0,3-4 90,13-16-90,-13 38 946,5-6-946,-9 22 0,1-4 0,-2 20-90,1-11 180,-2 34-360,-3-18-1618,2 39 538,-6-19 1350,1 27 0,-4-30 0,0 10 0</inkml:trace>
  <inkml:trace contextRef="#ctx0" brushRef="#br1" timeOffset="317187">24962 10147 10141,'0'-34'540,"29"0"-540,-22 2-352,22 17 1,3 0 261,-4-11 180,29 3-270,-13 4 0,2 5-629,-1 7-541,-3 3 1350,11 27 0,-16-1 0,9 21 0</inkml:trace>
  <inkml:trace contextRef="#ctx0" brushRef="#br1" timeOffset="317329">25550 11098 9422,'14'11'90,"-3"-2"-90,-11-4 0,0-3 0,0-1 0</inkml:trace>
  <inkml:trace contextRef="#ctx0" brushRef="#br1" timeOffset="317889">27732 9987 12480,'-8'18'450,"2"8"-181,6 13-269,0 3 0,0-4 0,0 1 0,0 20 0,0-17 0,7-8 0,0 0 0,-4 0 0,10 14-89,-13-25-361,0-1-1619,0-12 1080,6-6 899,2-17-180,9-17 270,-2-9-1050,2-13 1140,-2 8 90,2-5 90,1-1 44,-6 18 1,0 1-225,4-13 0,8-8 90,-13 35-90,3 2 0,-7 33-90,0-14 0,-1 42 0,-2-20 0,3 28 0,-1-19 0,-1 0 90,6 19-585,0-9 0,1 0-404,6 3-226,1-13 1,4-2 1124,7-4 0,15 0 0,-9-17 0</inkml:trace>
  <inkml:trace contextRef="#ctx0" brushRef="#br1" timeOffset="318250">28420 10212 9961,'-21'-18'90,"16"3"-90,-37 7 0,14 4 0,-15 20 90,4 11-90,20 8 0,6 21 0,13-22-989,28 25 539,-21-29 66,20-10 0,5-4 24,-8 2 90,29-8 90,-14-4 180,0-6 90,-1 0 0,-2 0 720,5-18-451,-13-10 541,2-25-360,-22 6 539,-1-17-719,-7 27-180,-23-9-180,18 11 0,-35 13 78,35-2-78,-23 17 0,25 19 0,-8 28-90,11 0-630,9-5 1,2 1-270,-6 2-226,19-8 1,3-1 1214,-7 2 0,28 2 0,-19-16 0</inkml:trace>
  <inkml:trace contextRef="#ctx0" brushRef="#br1" timeOffset="318505">28977 10231 10231,'-23'-17'1080,"0"-2"-1080,-21 7 0,9 3 89,3 21-89,15 11 0,4 10 0,13 1 90,0-5-90,20 11 90,-15-10-852,41 7 762,-23-17 0,24-9-232,4 4 232,-12-13 180,17 6-90,-29-24-270,-4-5 180,-15-18-360,-29 6 110,16-2-1189,-22 17 0,-4 1 1439,6-10 0,-4 9 0,-1 1 0,-7-5 0</inkml:trace>
  <inkml:trace contextRef="#ctx0" brushRef="#br1" timeOffset="318683">28400 9706 9961,'38'-15'0,"21"0"0,-11 8-270,-4 3 1,1 1-541,13 2-1276,-20 8 1,0 1 2085,17-4 0,-1 33 0,1-11 0</inkml:trace>
  <inkml:trace contextRef="#ctx0" brushRef="#br1" timeOffset="319139">30157 9999 10231,'-57'-27'90,"8"9"-90,-4 10-1874,7 8 1874,0 0 0,-3 22 583,4-17-538,18 26 0,1 4-45,-5-9 45,14 12 0,5 3-45,5-3 0,36 22 0,-6-31 0,19-11 0,5-5 90,4-4-90,-1-3 0,-1-6 0,-3-23 45,-11 8 0,-3-4-730,-2-30 865,-3-3 0,-13 7-90,-12-4 180,6-5-91,-18 11 1,-1 0-45,9 9 0,-1-1 135,-16-26 0,-4 1-180,7 24 0,-1 1-725,-2-12 1,-2 2 634,0 15 0,1 3-90,-6-25 471,11 9-471,-10 8 0,21 8 270,-18 10-180,20 32 0,-6 2 0,8 30 0,0-4 442,17 10-442,-12 6 45,9-27 0,1 2-45,-4 15 0,-3 1-225,-1-12 0,2 1-675,12 24 1,-1-2 314,-12-27 1,0 0-765,14 17 0,1-2 1349,-2 0 0,5 7 0,-11-25 0</inkml:trace>
  <inkml:trace contextRef="#ctx0" brushRef="#br1" timeOffset="319307">29857 9936 11850,'-12'-35'90,"-8"2"0,17 6-180,-7 3 90,10 4 0,26 0-360,-20 7-315,25 6 1,6 4-405,-8 1-406,12 12 1,3 2 1484,5-6 0,-15 15 0,-1 5 0,17 5 0</inkml:trace>
  <inkml:trace contextRef="#ctx0" brushRef="#br1" timeOffset="319600">30748 10027 10681,'-23'-21'1169,"17"-11"-1169,-39 28 0,40-26 0,-55 18 0,37-4 0,-10 9 0,-1 5 90,3 2-90,-13 19 0,29 9 45,1 4 0,4 4 45,8 12-90,6-12 0,6-2 0,21-4 45,-3-13 0,3-2 45,20 4 180,-16-15 0,-1 0-180,5 2-90,8-6 90,-16-20-450,-10-2 0,-4-22-1709,-11 2 450,-29 8 1619,-6-7 0,-13 19 0,3-6 0</inkml:trace>
  <inkml:trace contextRef="#ctx0" brushRef="#br1" timeOffset="319767">31097 9153 12300,'0'-11'-180,"0"1"-540,-25 6-899,-6 1 1619,-1 13 0,-2 3 0,-20 5 0,23 2 0,1-1 0</inkml:trace>
  <inkml:trace contextRef="#ctx0" brushRef="#br1" timeOffset="321550">15853 13032 9691,'-40'-20'270,"2"3"0,9 4-270,0 4 90,1 4-90,0 3 0,2 1 0,1 1 0,2 16 0,2-12 0,3 34 0,5-20 90,4 35-90,5-19 180,2 14 0,2-16-90,23-2 180,1 0-270,27-14 0,-16-3 0,2-13 0,1-38-90,-10 11-471,-9-3 0,-2-2 471,6-14 0,-4-3 3,-2-6 87,-8 14 0,-3-1 0,3-24-567,-5 9 0,-1-1 612,-1 23 0,-3-1 284,-4-11 1,-2-6 0,1 5-240,4 11 0,-1 0-60,-7-5 0,-5-5 0,2 8-30,-4-7-90,-6-9 270,2 37-90,19 20-90,-7 55 90,9-1-526,0 3 1,0 2 435,0-25 0,0 1-45,-1 27 0,2 0 90,7-26 0,0-2-559,-7 12 0,1-2 514,14 11-180,1-3-629,-13-5-2129,24 10 1409,-14-18 1529,-1 3 0,4-22 0,-8-5 0</inkml:trace>
  <inkml:trace contextRef="#ctx0" brushRef="#br1" timeOffset="321721">15612 12705 10231,'-8'-17'630,"2"1"-360,6 1-1,0 1-269,30-1 0,13-8 0,18 6-157,-28 5 0,1 1-787,7 2 0,1 2 269,-8 2 0,1 0 675,24 0 0,0 2 0,-23 2 0,-1 1 0,11 0 0,0 0 0</inkml:trace>
  <inkml:trace contextRef="#ctx0" brushRef="#br1" timeOffset="322049">16528 13082 8702,'-23'14'1169,"5"-2"-449,18-3 899,0-4-1619,0-20-90,21-4 90,3-22-90,20-4 0,-21 5-547,7 0 637,-28 12-317,10 0 227,-12 1 180,0-12-180,-25 10-24,-4-17 114,-2 23-180,-16-7 91,19 18 178,-12 3 1,1 8-180,25 17 180,-8 9-90,20 9-90,-6 23-179,28-19-946,-7-4 1,1 0-195,11 6 1409,0-15 0,-1-1 0,-2 6 0,24-3 0</inkml:trace>
  <inkml:trace contextRef="#ctx0" brushRef="#br1" timeOffset="322300">16300 12474 9871,'-18'-25'450,"3"1"180,8-7-360,4 7-91,21-12-268,10 18 89,23-8 0,-7 19-90,15-2 0,-27 9 90,9 17-810,-9 9-449,-11 10-900,7 14 2159,-20-17 0,1 9 0,-9-13 0</inkml:trace>
  <inkml:trace contextRef="#ctx0" brushRef="#br1" timeOffset="322473">16812 12123 8342,'11'-4'-90,"0"1"90,7 3 0,3 18 0,-10-14 45,0 25 0,-4 7-45,1-1-990,-2 15 1,-2 5 789,1 10 0,-2-20 1,0 0-1,1 22 1</inkml:trace>
  <inkml:trace contextRef="#ctx0" brushRef="#br1" timeOffset="322767">17957 12306 11311,'-17'-19'-90,"12"2"269,-22 8-179,24 28 540,-7 41-540,30 2-1222,-19-18 1,3-2 1311,29 14-180,-29 1 135,20 1-45,-21-1 0,8-3-90,2 1-630,-12-21 0,1 1-719,10 19 1439,-9-15 0,-1-1 0,-1 1 0,3 7 0</inkml:trace>
  <inkml:trace contextRef="#ctx0" brushRef="#br1" timeOffset="323016">18387 12549 10861,'0'-15'809,"-21"0"-269,-4 5-270,-1 3 90,-34 3-360,34 4 0,-11 7 0,-1 6 90,-1 16-90,10-3 0,2 3-1331,0 19 1241,5 2-239,15 4 419,7-14-720,18-7 0,6-2-179,7 0-630,14-9 0,5-4-180,12-6 1619,-20-6 0,0-1 0,24-5 0,-32 0 0,-1 0 0</inkml:trace>
  <inkml:trace contextRef="#ctx0" brushRef="#br1" timeOffset="323250">18765 12306 10501,'-19'-19'450,"14"3"-450,-26 4 989,28 4-989,-9 26 90,12-2-180,0 26 180,0-5-135,8-4 0,1 2 45,-5 21-132,11-17 1,0 1 131,-14 2 0,1-3 0,11-8 0,0 1-180,-7 18 0,-1 1-899,11 3-91,-9-11 1,-2-2 90,-3 1 1079,2 7 0,-4-22 0,0-5 0</inkml:trace>
  <inkml:trace contextRef="#ctx0" brushRef="#br1" timeOffset="323519">18668 12763 8882,'0'-33'540,"0"0"-450,22 4 89,-17 3-268,40 6 268,-11-1 1,10 12-270,4 0 180,3 9 0,-11 21-90,-5-9 0,-2 2-336,5 24 336,11-3 0,-20-8 90,-3-2-90,-4-1 0,-2-3 450,-6-10 359,-3 8-539,0-17-270,-6 9-90,2-11 336,-6-16-515,1 13-181,0-37 0,3 18-180,0-24-899,7-13 810,-1 12 719,1 7 0,1 0 0,6-5 0,7-11 0</inkml:trace>
  <inkml:trace contextRef="#ctx0" brushRef="#br1" timeOffset="323934">19765 12591 9512,'-42'0'989,"-10"0"-899,13-13 0,-10 9-180,15-9 90,-2 13 90,-8 0-90,14 14 270,-3-11-180,22 31-90,4-17 90,7 17 90,0 7-180,26-8 0,12 18 89,15-23-134,-16-12 1,1-2-581,12 3 445,14-10 90,-19-1 0,-3-6 90,-4-14 0,6-9 90,-16-10-60,1-16 240,-20 14 719,-5-27-539,-4 26-90,0-11-180,-18 9-180,13 13-90,-13-5 90,18 40-360,21 11-539,-15 21-765,22-9 0,6-1-495,-7 14 2087,3-15 0,3 0 0,9 12 1,2 0-1</inkml:trace>
  <inkml:trace contextRef="#ctx0" brushRef="#br1" timeOffset="324517">21083 12425 10411,'-23'-14'1439,"18"2"-1169,-29 3-90,31 3-90,-17 3-90,8 1 90,-7 23-90,4-16 0,7 41 90,1-25-270,6 23 90,-2 14-899,21-12-136,-3-8 1,5-1-582,25 2 1706,-5-11 0,4-4 0,15-8 0,-18-7 0,1-1 0</inkml:trace>
  <inkml:trace contextRef="#ctx0" brushRef="#br1" timeOffset="324883">21835 12352 9332,'-24'-16'1349,"18"2"-450,-42 7-449,28 2 90,-38 5-450,23 17-45,2 1 0,0 4-45,5 18 90,6-5 0,3 1-90,10 2 90,2 28-90,28-29 0,7 16 0,-1-27-90,23-1-180,-14-16 90,13-6 0,10-22 180,-27 14 0,9-36 0,-20 21 0,-3-19 0,-5 7 0,-6 0 0,-4 1 90,-3-1-90,0-6 0,0 11 0,-17-7 0,13 38 0,-13 11 0,17 19-540,21 21-629,-16-19 44,19-4 1,5-1-135,-7 1 1180,29 8 1,-15-22 0,3-1 0</inkml:trace>
  <inkml:trace contextRef="#ctx0" brushRef="#br1" timeOffset="325069">22512 12419 9961,'0'-29'990,"-22"9"-271,-1-1-719,-3 11 90,-9 5-90,16 1 0,-2 29 90,-5-19-90,23 43 0,-9-29 0,12 23 0,0-9-180,0 0-1799,24 10 720,10-14 1259,-2-12 0,3-3 0,21-4 0,3-5 0</inkml:trace>
  <inkml:trace contextRef="#ctx0" brushRef="#br1" timeOffset="325235">22660 11645 9871,'-36'18'-539,"-14"17"-541,12 12 136,8-7 1,0 2 0,0 17-1,11-19 1,0 0 0</inkml:trace>
  <inkml:trace contextRef="#ctx0" brushRef="#br1" timeOffset="325683">23558 11785 11490,'0'-19'630,"0"2"-270,-15 9 0,11 18-270,-12 23-90,16 9-1488,0 15 1398,0-5 90,0-9 0,0 1 0,0-10 0,0 1-45,0 26 0,0-1-135,0-24 0,0-1-899,0 23 0,0-2-450,0 6 674,0-24 1,0-2 854,0 8 0,18-7 0,4-2 0</inkml:trace>
  <inkml:trace contextRef="#ctx0" brushRef="#br1" timeOffset="325883">23947 12147 10951,'0'-22'539,"-22"5"91,-2 6-540,-21 5-90,22 28 0,-14-3 0,17 41 0,0-19-225,6-2 0,3 1-674,9 9-855,4-1 0,8-1 225,25-2 1486,-14-12 1,3-4 0,29-7 0,-12-5 0</inkml:trace>
  <inkml:trace contextRef="#ctx0" brushRef="#br1" timeOffset="326437">24212 12359 9871,'2'-5'-269,"15"0"179,33 5 0,0 0 0,-15 0 0,0-17 90,3-2 90,-11-19-90,-4 10 180,-15 0 269,-8-5-269,-25 10-90,19-8 0,-40 11-90,41 4 0,-38 3 0,17 5 0,-14 4 0,16 22 0,3-13 90,19 56-90,-5-33-943,7 37 943,23-25 90,-18 0-20,47-1-340,-7 10 90,-17-32 0,4-2-366,11 7 1,0-4 455,10-6-90,-8-3 0,-1-6 180,4-20 180,-6-1 0,-3-6 90,-6-17 45,-9 3 0,-5-1-45,-11-5 224,-3 5 1,-5-2-135,-20-8 44,10 6 1,-2 1-225,-12-6-90,6 17 0,3 1-305,12-19 126,-28 17 89,27-7 89,-10 27 676,14 18-675,23 21-90,-18 14 0,39 8 0,-29-17 0,-3 2-90,15 17 45,0-6 0,-2-1-986,-10 6 671,5-19 0,-1 0-539,-9 5-270,10-3 318,-17-4-498,17-5 1407,-19-4 0,6-5 0,-7-2 0</inkml:trace>
  <inkml:trace contextRef="#ctx0" brushRef="#br1" timeOffset="326583">24605 12229 9781,'-6'-22'0,"0"-1"-359,48-20-271,-12 15-450,17 1 1,4 1 400,9 5 1,-17 7-1,-1 1 1,20-2 0</inkml:trace>
  <inkml:trace contextRef="#ctx0" brushRef="#br1" timeOffset="326883">24135 11797 9242,'-21'-14'1169,"4"-2"-629,8-1-91,5-3-89,3 0-90,1-3 90,28-12-360,6 9 0,-3 4 0,2 0-370,13 0 370,-2-5 1,-7 11-91,-8 8-179,5 1-2430,-9 26 900,-9 4 1799,-3 0 0,-4 16 0,-1-14 0</inkml:trace>
  <inkml:trace contextRef="#ctx0" brushRef="#br1" timeOffset="327033">24958 11284 8792,'-30'20'90,"-12"-15"-90,38 43 0,-28-22-1934,28 30 1934,-10-6 0,3 9 0,-2 4 0</inkml:trace>
  <inkml:trace contextRef="#ctx0" brushRef="#br1" timeOffset="327587">26265 12222 10681,'-26'-36'1079,"1"2"-449,-7-14-450,10 14-90,-2-6-180,10 17 180,3 7-180,0 4 180,0 5-180,0 3 90,-2 4 90,-8 15-180,3 16 180,-9 27-180,12-2-451,2 7 541,8-16-270,4-2-270,1-1-270,23 3 541,6-15-91,29 0 270,-10-22 90,16-5 0,-23-28 270,-5-1 0,-2-4-1,-3-25 136,-7 9 0,-4-1-135,-11-1-1,-5 8 1,-2-1-270,-2-2-109,-17-20 109,13 35 0,-27-2 0,16 21 0,-2 45 0,5-6 45,10 16 0,4 5-583,-2-19 0,0-1 448,-2 13 0,4 1-405,9-10 1,1-2-271,-10 1 1,2 0-46,17 0 1,-1-1-271,-18 0 1,0-1 1079,16-2 0,0 0 0,-14 30 0,15-4 0</inkml:trace>
  <inkml:trace contextRef="#ctx0" brushRef="#br1" timeOffset="328071">26658 12428 10051,'0'-31'-180,"0"1"180,0-8 90,0 9-90,23-19-90,-17 19 90,36-9 0,-38 12 0,32 0 0,-32-1 90,29-1 0,-30 0 360,25-1 0,-25-12-90,14 12-360,-16-16-90,4 25 0,-5-1 90,0 13 0,-14 5 0,10 21 90,-11 11-90,5 12 0,8 4 0,-8 12 0,10-13-351,0 13-368,18-21 269,-13-4-90,31-4-359,-10-1 539,11-13 90,14-3 360,-18-11 90,20-22 90,-25-10 404,-7-4 1,-4-4-315,-5-13 224,-5 11 1,-2 2-225,-5 3-275,0-18-175,-20 29 90,16 0 0,-16 36 0,20 33 0,0 4-405,-2-3 0,4-1-1259,19 6 315,-16 12 89,37-21 1260,-22-6 0,21-4 0,-6-2 0</inkml:trace>
  <inkml:trace contextRef="#ctx0" brushRef="#br1" timeOffset="328407">27607 11903 10501,'-24'-14'630,"6"2"-361,-28 7-89,16 1-180,-1 27 0,14 4 90,9 13-90,8-2 0,0-10 90,17 12-180,-12-13 270,27 6-360,-9-13 90,17-10 90,-6-1 0,7-24-90,-15-9 180,0-21 90,-13 6 180,-8-14-360,-5 24 0,0-8-180,0 19 270,0 0-270,-13 10-809,10 20-1,-9 17-2158,31 26 3148,6-7 0,12 1 0,-2-14 0</inkml:trace>
  <inkml:trace contextRef="#ctx0" brushRef="#br1" timeOffset="328649">27388 11325 8972,'0'-38'90,"20"3"-90,-16 8 0,39 5 0,-14 7 90,18 6-180,-19 27-90,-10 3-990,-16 12 1,-4 4 1169,2 17 0,-12-13 0,-4 1 0,-2-9 0,0 0 0</inkml:trace>
  <inkml:trace contextRef="#ctx0" brushRef="#br1" timeOffset="329351">28947 11782 11131,'-43'-10'-90,"1"1"90,4 2 90,-10 4-90,16 1 269,-11 23-269,25-16 0,3 38 90,7-8-90,7 12 0,-3 17 90,26-25-270,3 22 180,2-30-270,1-10 1,0-2 179,-5-4-90,31-3 0,-25-10 90,-1-2-90,-2-17 90,6-8 180,-10-11 0,5-17 90,-16 17-757,0-12 757,-8 15-90,-1 0-198,-2 4 18,0 4 0,0 4 180,0 6-90,0 24-90,0 15 180,0 15-90,0 3 0,16-7 90,9 14-180,9-13 45,-8-9 0,1-2 518,7-2-788,6-9 1,1-3 224,0-4 90,-2-16 0,-1-2 90,-6 5-90,-10-22 0,-3-4 179,-3 8 46,-7-9 0,-4-3 45,-3 1-180,-1-21 0,-22 26-180,16-4 302,-30 13-212,21 10 0,-3 21-90,7 18 180,10 12-630,18 16 90,10-20-405,-3-7 1,4-1-45,19 1 899,-12-12 0,0-1 0,11-1 0,15-2 0</inkml:trace>
  <inkml:trace contextRef="#ctx0" brushRef="#br1" timeOffset="329701">29885 11729 9871,'-55'-7'450,"11"2"-450,7 5 90,13 0-90,2 0 90,10 23 0,-5-17-90,14 38 0,-6-27 180,9 32-180,21-18 0,7 19 0,14-25 0,12 10 90,-18-24-180,10 4 90,-2-15 90,-16 3-180,8-22 90,-19 14 90,-9-36 90,4 9-90,-10-9 539,4-20-359,-25 24-180,15-10-180,-31 6 90,32 15-90,-13-4 0,16 36-270,0 14 1,18 15-271,-14 7-1079,31 8 809,-10-13 900,-5-7 0,1-3 0,14 2 0,-5 4 0</inkml:trace>
  <inkml:trace contextRef="#ctx0" brushRef="#br1" timeOffset="329900">29508 11086 8522,'45'-43'-45,"-9"17"0,1 2-45,18-9-540,-3 11 1,-3 10 629,-16 25 0,14 1 0,-47 28 0</inkml:trace>
  <inkml:trace contextRef="#ctx0" brushRef="#br1" timeOffset="330601">31038 11745 10231,'0'-28'1889,"-17"0"-1619,13 2 180,-13 0-180,17 3-181,-13 1 91,10-2-180,-17 10 90,11 2-90,-8 9-90,2 19 90,3-11 90,0 36-180,4-20 180,-1 26-90,4-6-989,2 23 179,2-14-314,8-11 0,4-1-316,16 0 1440,-1-11 0,4-5 0,19-7 0,6-1 0</inkml:trace>
  <inkml:trace contextRef="#ctx0" brushRef="#br1" timeOffset="330971">31422 11622 10411,'0'-30'989,"0"9"-629,-18 0-180,1 15-180,-4 19 45,4 14 0,4 6-45,8 16-45,-4-10 0,0 2 90,5 2 0,5-2-3977,18 21 3797,-19-24 1,2-4-226,33-3 360,-14-27 0,5-23 0,-1-7 0,1-1 180,-2-4 0,-5-4 89,-13-12-89,6 10 0,-9-7-180,-3 9 0,0 13 180,0-1-180,0 37 3482,0 9-3482,0 17-90,0 17 90,0-21-2069,0 26 1170,17-29-360,-12 6 1259,40-13 0,-26-13 0,25-1 0</inkml:trace>
  <inkml:trace contextRef="#ctx0" brushRef="#br1" timeOffset="331137">31900 11717 9871,'0'-18'450,"0"2"-360,-17 7 540,13-3-630,-27 10 90,28 18-90,-10 12 0,13 15-450,17 14-629,-12-19-271,33 12 1350,-5-5 0,9-15 0,4 7 0</inkml:trace>
  <inkml:trace contextRef="#ctx0" brushRef="#br1" timeOffset="331332">32278 10828 11311,'-37'-16'0,"3"4"-90,-4 6 180,8 4-855,2 18 0,-2 5-1483,-8 7 1601,11 1 0,0 4 0,-15 14 0,-2 3 1</inkml:trace>
  <inkml:trace contextRef="#ctx0" brushRef="#br1" timeOffset="332235">15363 14349 10501,'-45'0'0,"-2"17"0,-2-13 0,3 37 45,10-16 0,2 3-45,-4 25 45,11-9 0,5 1-225,13 1-630,13-6 1,9-1-181,28 4 808,-4-6 1,5-3 0,-6-16 0,1-1 0,3 5 0,0 1 0</inkml:trace>
  <inkml:trace contextRef="#ctx0" brushRef="#br1" timeOffset="332933">15802 14624 9062,'-26'-21'809,"-13"1"-809,35 4 0,-30 4-90,31 2 180,-26 5-90,17 2 0,-3 23 0,-3-15 0,16 39 0,-6-9 0,8 11 90,16 17-90,-12-26-530,26 7 530,-26-18-278,27-4 8,-27-7-360,30-5 270,-12-6 181,15-22 89,-6 13 90,0-52 90,-14 32 224,-6-17 1,-2-1 45,-2 5-270,0-25-180,-7 41 615,0-3-525,0 38 90,0 8-90,0 19 0,14 14 0,5-18 90,-2-7 0,2-1-180,10 3-180,12 1 90,-16-13 0,8-11-90,-13-1 284,1-7-14,-2-23 0,3-7 0,-5-14 360,2-13-180,-13 21 449,-1-20-449,-5 26-270,0-17 90,0 28 90,-14-2-90,11 39 0,-11 7 90,14 15-180,20-6 180,-15-9 0,28-1 0,-30-3-90,25 3 0,-10-14 90,15 1-90,-9-11 180,-1-16-90,-11 12-90,1-31 540,-4 18-181,-2-18 1,-1 8-90,-3-1 180,-1-10-450,-1 12 0,-1-12-90,0 21-270,0 26-2068,20 35 808,-14 10 1620,10-10 0,3-1 0,-3 2 0,0-14 0,-1-1 0</inkml:trace>
  <inkml:trace contextRef="#ctx0" brushRef="#br1" timeOffset="333157">15597 14209 10951,'-1'-35'1079,"0"2"-899,23 1-180,-16 2 0,47 2 0,-25 4-135,10 10 0,3 3-315,12-3-1394,-6 5 1,0 6 1656,8 21 1,-18-9-1,-2 3 1,13 27-1</inkml:trace>
  <inkml:trace contextRef="#ctx0" brushRef="#br1" timeOffset="333573">17182 14872 9871,'0'-51'90,"20"1"-45,-4 17 0,0-1-337,11-21 292,8 4 0,-1-2-272,-22 21 0,-1-1 272,20-22 0,-1-1 90,-14-8 89,-7 10 1,-3 1 0,-6-7-90,-7 23 0,-3 1-180,-17-24 90,5 21 0,-1 13 0,-2 4 180,-1 8 154,-20 1-334,22 43 0,-1-5-314,23 30 404,-6-5 0,8 6-135,9-9 0,1 1 45,-10-12 0,4 2-893,13 4 1,8 4 0,-4-4 172,-7-3 0,2-1-45,16 11 1,3-1-181,-14-14 1,0-2 944,-1-2 0,1 0 0,0 0 0,0-1 0,-1-1 0,0 0 0</inkml:trace>
  <inkml:trace contextRef="#ctx0" brushRef="#br1" timeOffset="333887">17680 14874 10321,'-14'-18'720,"10"-8"-720,-10 15 90,14-13-90,0 10 0,19-5 0,10 9-450,27-10 90,-6 8 45,-16 2 0,0-1-553,5 0 688,9-4-105,-15-2 285,-16 3 89,5-12-178,-21 12 268,-15-13-179,9 12 450,-34-9-270,13 13-360,1-3 270,-15 8 591,21 3-681,-12 1 113,15 19-23,8 8-90,8 11-90,20 22-359,-14-16-880,13-14 0,4 1 69,-4 15 1260,20-1 0,-6-2 0,1 0 0</inkml:trace>
  <inkml:trace contextRef="#ctx0" brushRef="#br1" timeOffset="334267">18272 14621 9871,'0'-27'720,"0"3"-810,0 3 90,0 3 90,0 23-90,0 24-90,20 9 180,-14 14-90,14-19 0,-3 0 0,-13-1 90,12-3 0,-6-5 90,-8-4-180,8-3 0,-10-28 0,0-22-90,0-8 135,0 7 0,0-1 225,0-1 179,17-26-449,-13 30 270,13-12-270,-7 27 0,1 1 0,10 13 0,3 26 0,-4 7-270,7 30-719,-11-13-1125,0-8 0,0-1 2114,2-1 0,7 15 0,-12-32 0</inkml:trace>
  <inkml:trace contextRef="#ctx0" brushRef="#br1" timeOffset="334635">18675 14157 11221,'0'-15'1889,"0"2"-1800,18 45-89,-14-11 0,14 7 0,0 2 0,-14 6 0,19-8 0,2 0 0,-8 16 0,8-7 0,0-2-374,-3 4 374,3 7 93,-8-20-93,-4-6 90,-2-3-270,-1-5 90,-5-6 90,1-2-90,-3-4 90,5-21 0,-3-8 372,4-12-103,7-14-269,-2 21 0,12-21-90,-10 30 90,11-5-89,-11 21-1,17 20-360,-18-7-1799,15 49 540,-21-29 1709,-3 11 0,-1 1 0,-3 1 0,-1 11 0</inkml:trace>
  <inkml:trace contextRef="#ctx0" brushRef="#br1" timeOffset="334869">17632 14360 9691,'-19'-25'1440,"7"0"-901,6 0-269,26 0-270,-15 0 0,51-1-1793,-24 3 1793,-1 12 0,3 1 0,18-6 151,-2 4-1141,-13 8 1,-1 1-720,16-1 1709,-10 9 0,-3 7 0,-1 21 0,-14-6 0,0 0 0</inkml:trace>
  <inkml:trace contextRef="#ctx0" brushRef="#br1" timeOffset="335007">18097 15343 10141,'0'9'-90,"-5"-1"90,4-4 0,14-1 0,8-2 0</inkml:trace>
  <inkml:trace contextRef="#ctx0" brushRef="#br1" timeOffset="335584">20377 14269 8792,'-9'-2'720,"1"1"-271,-6 16-359,1 9-90,-11 26 0,9-7-1048,-4 6 1228,11-14 0,2-1 23,5-5 66,1-2-219,0-7 130,20-2-360,3-10 180,22-2 684,0-31-864,3-9 90,-11-16 90,-4 0-90,-9-12 110,-13 12-20,-1 5 0,-3 0 0,-6-10 45,3 5 0,-4 1 135,-18-10 404,9-6 1,-5 1-405,-6 31 0,-2 2-270,2-27 0,3 3 44,-6 15 676,-2-7-451,22 53-179,-7 3 90,10 34-135,7-7 0,3 1 225,11 25-1883,0-1 0,-1 1 1703,-9-25 0,0 1-60,5 3 0,3 4 0,-3-5-610,-8-5 0,1-2-50,11 10 0,2-2-809,-3 9 90,-2-4-90,-2-7 1529,-4-6 0,-5-5 0,-2-6 0</inkml:trace>
  <inkml:trace contextRef="#ctx0" brushRef="#br1" timeOffset="335735">20372 14266 10141,'-14'-32'810,"6"-9"-810,3 9-90,30-14 90,-19 22-945,26 8 1,6 3-585,-9 4 1118,4 4 0,1 1 1,10 4-1,0 0 1</inkml:trace>
  <inkml:trace contextRef="#ctx0" brushRef="#br1" timeOffset="336133">21293 14131 10321,'-26'-18'1259,"-15"6"-1169,36-15 0,-37 18 0,36-7-90,-45 13 0,35-6 0,-32 9 90,29 24 0,-4 9-180,16 14-725,3-1 815,4-10 180,0-2-180,24-1 97,4 2-97,14-17 0,11 10 0,-19-26 0,-1-6 0,0-1 0,-3 1 0,-6-20 0,-5-4 90,-10 6-180,-3-44 180,-6 31 270,-18-25-270,14 28-180,-31-19 90,31 32 0,-13 20-630,37 45-629,-14 6 494,13-19 1,3 0-2474,6 24 3238,9-16 0,-1 9 0,-13-19 0</inkml:trace>
  <inkml:trace contextRef="#ctx0" brushRef="#br1" timeOffset="336385">21073 13728 8252,'-14'-32'630,"4"4"-180,6-2-91,2 11 271,20 0-180,1 13-360,19 3 90,-1 22-90,-7-1 0,-1 5 89,4 7-179,-6-13-629,21 11-720,-15-13 1349,26-7 0,-22-8 0,14 0 0</inkml:trace>
  <inkml:trace contextRef="#ctx0" brushRef="#br1" timeOffset="336849">22470 13760 11041,'-23'-46'90,"1"4"179,4 13 91,2 7-270,6 12 0,1 5-90,4 21 0,3 23 0,0 11 0,1-2 0,2 3-285,7-16 1,1 0 284,0 29 0,1 1-788,-1-25 0,2-2 383,5 11 1,-1 0-586,-11 14 1,28-6-1,-29-5 91,26-6-746,-26-6 1645,16-7 0,-17-6 0,4-4 0</inkml:trace>
  <inkml:trace contextRef="#ctx0" brushRef="#br1" timeOffset="336950">22383 14409 8972,'-11'-35'180,"8"-2"-270,-8-1-180,11-3-899,26-20 359,-3 14 557,0 17 0,3 1 0,16-9 1,3 1-1</inkml:trace>
  <inkml:trace contextRef="#ctx0" brushRef="#br1" timeOffset="337689">22798 13538 8342,'-13'-7'1889,"-1"2"-1529,-2 27-270,6 16-90,10 15 45,8-9 0,1 1-2302,-5 16 2257,16-17 0,0 0 0,-15 16 0,15-29 0,-1 0 0,-14 28-85,10-20 1,1-1 84,2 16 0,-4-15 0,1-3 0,1-2 0,4 2-360,-18-22 90,13-5-90,-11-5-449,7-19 1963,-5 11-1513,6-50 359,-4 25 0,0-9 0,0-3 90,1-6 731,5-12-731,-2 9 0,-2 15 270,6-2-270,-6 25 0,4 5 0,-3 24 90,5 14-90,-2 9-90,1 9 0,6 10 90,-5-14-45,-1-7 0,1-2 45,5 2-1,15 14-89,-15-31-359,10-4 89,-11-12-180,2-5-90,1 0-179,7-20 629,-7-11 0,8-27 180,-15 7 135,-7 16 0,-1 0-16,-1-7 241,-3-12-181,-3 21-269,0 4 0,0 3 360,0 2-180,1 12-90,2 0 0,1 12 240,11 41-330,-5-17 45,3 11 0,-1 2-45,4-2 90,13 20-90,-11-26 90,11 10-90,-12-26 0,9 3 0,-10-15 0,2 3 0,-2-22 0,-5-6 0,5-23 0,-10 8 180,2-13 0,-6 22-180,1-5 0,-2 14 0,0 11 0,0-7 0,3 15 90,1-6-90,6 26-90,-1-14 0,11 52-809,-7-31-1024,8 33 664,-5-23 1259,2 0 0,3-3 0,0 0 0</inkml:trace>
  <inkml:trace contextRef="#ctx0" brushRef="#br1" timeOffset="337919">24483 13796 9781,'-41'0'990,"19"17"-990,-17-13 90,35 32-90,-29-18 0,30 35 90,-11-16-1152,14 14 972,0-14 90,0-1-465,16-2-1424,10 7 810,-4-13 1079,22 5 0,-20-22 0,20-2 0</inkml:trace>
  <inkml:trace contextRef="#ctx0" brushRef="#br1" timeOffset="338149">23837 13461 9332,'23'-17'0,"-17"2"0,32 4-90,-21 3-180,14 5-2608,-15 42 2878,6-10 0,-20 3 0,-2 3 0,8 10 0</inkml:trace>
  <inkml:trace contextRef="#ctx0" brushRef="#br1" timeOffset="338301">23852 14448 9871,'-12'14'1619,"-2"2"-1619,4-7-269,1 2-1350,7-6 1619,2 3 0,0-3 0,0 4 0</inkml:trace>
  <inkml:trace contextRef="#ctx0" brushRef="#br1" timeOffset="338683">25393 13378 12930,'0'-29'90,"0"3"0,0 7-90,16 10 89,-12 32-89,27 25-89,-16 17-1598,0-10 1,0 0 1326,-8-17 0,0 0-225,5 14 1,-2 1-675,-9-14 1,0-2 628,8 1 0,0 1 180,-6-3 1,0 1 449,3-2 0,-1 0 0,0 30 0,-4-3 0</inkml:trace>
  <inkml:trace contextRef="#ctx0" brushRef="#br1" timeOffset="338821">25322 14210 10231,'-11'-36'180,"3"-1"-180,8-3 0,0-23 0,28 14-990,4-5 1,7 2-76,-6 24 1,3 2 1064,4-6 0,5-3 0,-4 5 0,-7 7 0,-1 3 0,13-7 0,-1 0 0</inkml:trace>
  <inkml:trace contextRef="#ctx0" brushRef="#br1" timeOffset="339349">25958 13320 8522,'-24'-8'450,"18"2"180,-39 4-541,23 1 1,-3 20 90,1-1-90,22 41 0,-6-14-701,5 2 1,6 2 655,8-17 0,1 0-728,-10 12 1,2 0 682,18-12 0,0-1 90,-17 31-135,15-32 0,2 1-171,-9 9 0,-1-1 126,15 18 135,-8-15 0,-2-2-45,-1-3-1008,12 10 379,-13-31 823,0-2-1003,-5-12 2158,2-26-1439,6-9 180,-6-15 225,-1 13 0,1 1 134,1-10-134,-1 3 0,0 0-315,-1 5 1032,7-11-942,-13 37 371,5 4-372,-4 6 1,7 24-90,-3 7 0,5 13 0,-3-2 0,2-9 90,0-3-90,8 10 90,-4-14-360,14 5 91,-11-15-271,12-8 450,-13-3 0,10-23 0,-16-8 180,1-9 629,-9-17-359,-4 22 0,-1-21-450,-1 26-90,0-4 90,-14 13 0,11 26-360,-11 9-899,29 15-2069,-11 18 3328,31-20 0,-30 11 0,14-15 0</inkml:trace>
  <inkml:trace contextRef="#ctx0" brushRef="#br1" timeOffset="339500">26547 13402 7803,'0'-18'-330,"0"4"0,0 6 0</inkml:trace>
  <inkml:trace contextRef="#ctx0" brushRef="#br1" timeOffset="340005">27387 13957 7982,'-19'19'630,"4"9"-270,15 11 90,0 5-1,18 12-359,-13-11 0,14-5 0,2 0-180,-16 6 90,14-8 0,1-1 90,-2 5-90,-4-11 0,0-1 0,2 2 270,-8 3 450,-8-12-630,0-10-360,0-1 0,-19-10-180,15-23-359,-44-10 539,29-15-121,-3 22 1,-2-1 30,3-10 1,2-2 24,4 8 0,2-3 20,-9-29 0,4-3-556,10 23 0,3 0 781,-2-15 0,1 0 90,4 14 0,4 3 45,7-1 0,0 1 180,-9 2 0,4 1-90,19 2 0,2 2 315,1-24-316,-1 32 1,4 3 4,1 3 0,0 3 221,15-2 90,20 28-180,-42 9 90,13 22-91,-34-3-179,10 4 0,-12 3-90,-10-13 0,-2 1 90,7 16-90,-24-11 0,-3-1 0,7-1-630,-8-10 1,-2-4-450,3-3-91,-7-3 1216,16-13 1,0-4 0,1 0 0</inkml:trace>
  <inkml:trace contextRef="#ctx0" brushRef="#br1" timeOffset="340567">27843 13118 8702,'4'44'450,"-2"1"0,-1-1-181,-1-7 1,0 2-1755,0 24 1485,0-19 0,0 0 0,0 20-90,0 0 180,0-3-90,0-21 0,0-1 0,0 21 0,0-16 0,0-2 523,0 2-433,0 16-180,0-35 183,0 2-273,0-17-989,0-5 179,10-2 1590,3-23-420,10-7-720,-4-13 1259,7-15-269,-9 20-135,0 1 0,-1 2-315,0 3 270,7-11-180,-15 32-90,1 2 0,-2 25 90,3 9-180,-3 11 90,4 5 90,4 8-90,-2-12-360,13 20-180,-6-31-359,21 3 719,-12-21 0,12-5 180,-10-6 0,2 0 90,-1-24 0,-1 4 180,-2-23 269,-3 11 541,4-23-271,-10 13-90,-8 6 1,-2 1-450,-1-2-90,-3-15-90,-4 29 0,-2 28-180,0 21 180,0 19-360,0 3-1484,-1-12 0,2-1 45,16 10 1636,-17-10 1,4-3 0,25-5 0,-14-3 0</inkml:trace>
  <inkml:trace contextRef="#ctx0" brushRef="#br1" timeOffset="340719">28552 13359 7533,'36'42'0</inkml:trace>
  <inkml:trace contextRef="#ctx0" brushRef="#br1" timeOffset="341105">29038 13616 10501,'-38'-21'180,"0"6"-270,-2 30 180,11-10-90,10 39 90,1-22-90,16 25 0,-9-8 0,11-1 0,0 1 90,0-4-90,21 10-90,-16-15 0,32 6-180,-17-24 360,18-1-90,1-27 0,-4-10 90,-9-10 270,-6-22 89,-13 19-224,-1 4 0,-3 1-315,-2-6-90,3-21-269,-4 57-631,0 6-1528,14 47 2608,2-5 0,1-3 0,-4-13 0</inkml:trace>
  <inkml:trace contextRef="#ctx0" brushRef="#br1" timeOffset="341316">29368 12791 11041,'-31'-4'90,"-2"1"-180,-2 22 90,-5 0-1381,1 24 31,-6-1 52,24-16 0,0 2 1298,-1 2 0,2 1 0,0 3 0,1 1 0,1 1 0,1 0 0</inkml:trace>
  <inkml:trace contextRef="#ctx0" brushRef="#br1" timeOffset="341650">30360 13366 13289,'-12'-12'-90,"9"3"270,-15 3-90,16 19-180,-5 33 90,7 0-180,0 0 1,0 1-1186,0 10 1095,0-18 1,0 0-271,0 18-629,0-1-91,0-1 91,0-5 0,0-3 1169,0-6 0,0-5 0,0-5 0</inkml:trace>
  <inkml:trace contextRef="#ctx0" brushRef="#br1" timeOffset="341937">30112 13787 10141,'0'-40'0,"0"3"0,23-12 0,3 15-90,25-8 180,-12 27-90,11 3 0,-21 10 0,2 23 0,0 6 0,1 2 90,-3 13 0,-2 3-90,-2-3 0,-7-7 0,-1-1 90,1 2 450,1 6 269,-10-21-179,-2-5-270,0-8-270,-3-2-180,0-23-360,1-30 0,0-1-315,1 3 1,2-1-988,2-7 1257,-1 17 0,0 0-584,7-12 1079,1 1 0,2 5 0,1 1 0</inkml:trace>
  <inkml:trace contextRef="#ctx0" brushRef="#br1" timeOffset="342203">31118 13633 11400,'0'-32'1440,"-18"14"-1350,13-9 0,-27 23-180,9-23 90,-14 16 0,-4-3 0,11 21 0,4 21 0,9 8 0,9 29 180,0-21-1248,8 16 1068,0-17-359,21-1-1,-16-5-765,22-13 1,3-2-585,-5 7 1709,10-11 0,3-4 0,2-4 0,14-5 0</inkml:trace>
  <inkml:trace contextRef="#ctx0" brushRef="#br1" timeOffset="342401">31462 12595 12750,'0'-10'90,"-22"4"-90,-6 23-360,-1-1 0,-1 3-585,5 3 1,1 3-1431,-5 3 0,1 1 2375,6-4 0,0 0 0,-1 3 0,0 0 0,1 1 0,-1 0 0</inkml:trace>
  <inkml:trace contextRef="#ctx0" brushRef="#br1" timeOffset="344251">15862 16180 9422,'-21'-6'-90,"16"0"90,-57 3 0,40 1-1168,-35 2 1168,28 23-90,-1-17 180,-1 40-201,-7-13 111,12 11 90,-7 12-90,23-26 90,-1 7 324,10-19-55,0-2-269,1-2-90,19-7 623,-15-19-623,32 8 0,-18-51 0,3 29 0,-6-13 0,-3-4-5,-1-4 94,-3 15 1,-1-3 225,-2-2 0,-3 0 45,-2-22-45,0 9 0,0-1-46,0-7-134,0 11 0,0 2-45,0 0-180,-17-7 90,12 23 270,-13 14-270,18 24 0,0 9 0,0 24 45,0 2 0,0 1-135,0 17-495,4-19 1,3 5-1,0-5 405,1-8 1,2-1-946,8 25 1,-1-1 73,-8-25 0,-1 0 1051,6 21 0,-1-2 0,3 3 0,-2-20 0,0-1 0</inkml:trace>
  <inkml:trace contextRef="#ctx0" brushRef="#br1" timeOffset="344433">15433 16162 9152,'-13'-24'719,"5"0"-629,4 3 0,4-1-90,25 2 0,-2 2 0,26 0-462,-2 4-753,-6 7 1,1 1 932,-8 2 0,0 2 0,13-1 1,-1 1-1,20 2 0</inkml:trace>
  <inkml:trace contextRef="#ctx0" brushRef="#br1" timeOffset="344766">16190 16559 10411,'-17'-14'1709,"22"-4"-1709,16-23 0,19-2-90,-19 6 180,14-10-90,-20 20 0,5-8 0,-10 11 0,-10 1-90,0-2 270,0-8-180,-21 6 90,-1-12-90,-4 19-90,-3-4 90,25 16 0,-20 1 0,21 23 0,-8 12 90,28 11-180,-5-8 0,0 1-899,10 13-451,8-6 1,1 1-2160,-5 6 3599,4-16 0,2-1 0,5 7 0,1-1 0</inkml:trace>
  <inkml:trace contextRef="#ctx0" brushRef="#br1" timeOffset="345003">16113 15854 9152,'0'-8'1169,"0"0"-629,0 3-90,17 0-361,3 2 1,20 1-269,-2 1 179,4 1-900,-9 14-359,-3-11-360,-9 11 1619,0 3 0,-2-12 0,-1 12 0</inkml:trace>
  <inkml:trace contextRef="#ctx0" brushRef="#br1" timeOffset="345183">16410 15752 8612,'26'-21'1079,"14"2"-899,-15 0-180,12 8 0,6 1 0,-18 8-90,11 19-1259,-24 17-720,10 11 1937,-20 13 1,5-5-1,-7 4 1</inkml:trace>
  <inkml:trace contextRef="#ctx0" brushRef="#br1" timeOffset="345817">17432 15861 11400,'-16'-28'810,"0"2"-810,3 8 90,-1 2 270,6 9-90,0 2-180,6 26-90,0 33 0,2 2 0,8-3 0,2 1-530,8 10 125,1-5 0,-1 0 0,-9-23 1,0-1-856,7 26 1,1-1 539,-7-26 1,-2-2 44,2 11 1,1-3 674,12 9 0,-21-6 0,7-3 0</inkml:trace>
  <inkml:trace contextRef="#ctx0" brushRef="#br1" timeOffset="345966">17245 16391 9961,'-11'-45'540,"2"1"-450,9 4-90,0 0 0,24 4 0,0 1 0,9 14 0,5 3-792,14-8-198,-2 10 1,2 3-2444,14 4 3433,-23 5 0,1 2 0,19 2 0,0 0 0</inkml:trace>
  <inkml:trace contextRef="#ctx0" brushRef="#br1" timeOffset="346121">18160 16249 9332,'-22'3'359,"-11"0"-269,29 0-90,-24 1 90,25 2-180,-21-2 180,22 3-90,-9 0-449,11 2-1170,0 1-270,0 4 1889,0 2 0,0 3 0,0 1 0</inkml:trace>
  <inkml:trace contextRef="#ctx0" brushRef="#br1" timeOffset="346300">17843 15920 9332,'-4'-27'-90,"-3"3"0,6 4-450,-2 1-2068,22 10 2608,5 0 0,0 9 0,-4 0 0</inkml:trace>
  <inkml:trace contextRef="#ctx0" brushRef="#br1" timeOffset="346841">18385 16207 7713,'4'23'899,"1"-1"-449,-1-2-90,1-2-270,2 0 0,0-1-90,0 0 0,2 10 0,-1-9 0,4 17 0,-5-16 89,4 13-89,-5-17-1439,3 7 1079,-7-34 360,2-7 0,-4-19 0,0-23 90,0 18-803,0-15 893,0 18 0,0 1 0,15 4 90,3-6-270,1 16 180,10 3-90,-7 16-90,6 6 89,1 20-89,-9-1 90,-1 20-90,6 17 90,-7-12-90,-5-4 0,-1-1 0,-1 7 0,-4-12 0,-2-2 270,0 0 1073,-1 2-1433,-2-20 90,-2-25 0,0-12 0,0-15 0,0-19 0,0 18 0,0-14 90,17 0 90,-12 14 90,24-17-180,-26 31-90,30 0-90,-19 18 180,41 21-90,-28 16-90,3-3 0,-1 3-989,-2 23-541,-3-17 1,0 0 1515,3 8 0,7 8 1,-12-18-1</inkml:trace>
  <inkml:trace contextRef="#ctx0" brushRef="#br1" timeOffset="347033">18648 15859 9961,'0'-29'0,"0"2"0,19-2 0,17 10-585,-5 7 1,4 3-855,30 2 813,-28 3 1,-1 4-1,21 17 1,1 4 0</inkml:trace>
  <inkml:trace contextRef="#ctx0" brushRef="#br1" timeOffset="347283">19993 15934 12210,'26'25'45,"-1"0"0,17 16-135,1 6-1159,-9-10 440,2 3-541,-11-9 1,-1 0 0,14 14 1349,-14-15 0,-1-1 0,7 5 0,-1-2 0</inkml:trace>
  <inkml:trace contextRef="#ctx0" brushRef="#br1" timeOffset="347466">20425 15954 9781,'-38'-38'0,"2"2"0,11 8 90,-2 7-90,1 10 90,-1 5-90,-2 4 0,0 27 90,-16 16-180,9 15-1263,9-11 1,1 0-88,-2 16 1440,13-21 0,3 1 0,3 16 0,4-2 0</inkml:trace>
  <inkml:trace contextRef="#ctx0" brushRef="#br1" timeOffset="347804">20612 16362 9422,'19'-8'180,"2"0"-91,1-6 271,18-10-270,-8 5-90,-1 0 0,-1-1 90,8-6-45,-6 4 0,-1-2-135,4-5-1402,6-10 1582,-16 11 90,-6-1 381,-5-1-291,-6-13-180,-4 11-90,-22-20 90,13 24-180,-35-10 90,13 23 0,1 0 0,-15 12 245,21 2-245,-4 26 90,9 8-90,15 34 0,0-12-371,0 2-79,21-15-809,-16-2-181,39-3 1440,-11 9 0,12-14 0,1 6 0</inkml:trace>
  <inkml:trace contextRef="#ctx0" brushRef="#br1" timeOffset="348353">21390 15891 9422,'1'-13'989,"0"4"-899,18 40-90,-14-11 0,12 12 0,-1 2 0,-12 2 0,7-5 0,2 1 0,1 5 0,9 20 0,-9-29 0,3 3 0,-15-16-1439,8-6 1349,-9-24 90,3-10 0,-4-14 0,0 1 0,0 7 180,0-16-90,0 11 180,20-20-270,-15 28 90,32-7-1,-21 24-178,18 2 89,-11 27 0,-1-14 0,-7 37 0,-2-21 0,1 22 89,0 6-89,-4-12 0,2 18 180,-6-27-90,0 4-180,-3-21 180,-2-21-90,-1-12 90,0-24-90,0 8 0,0-3 90,15 10 90,-11-1 90,24 1 90,-9-10-90,-2 13-180,22-8-90,-25 25 0,20 1 0,-15 11 0,0 0 0,0 22-180,-1-17-810,0 44-539,-1-26 1529,-6 10 0,1 3 0,6 6 0,6 17 0</inkml:trace>
  <inkml:trace contextRef="#ctx0" brushRef="#br1" timeOffset="348883">23260 16056 10591,'19'-15'899,"11"12"-719,-16-37-180,15 18 90,-4-28-90,-5 17 0,1-1-757,12-22 757,-7 4 0,-2-2-1208,-9 21 1,-2 0 1207,2-10 0,-1-3 0,-4 0 0,-2 1 281,-3 10 1,-1-1-282,0-21 0,-1 0 0,-3-8-45,-9 16 0,-3 2-805,-10 0 760,-2-5 180,-7 32 269,14 9-449,-15 42 180,14 2-90,4 15 0,2 6 447,7-16 0,1 0-402,-3 16 0,0 1-90,3-10 0,2-2 90,1 2 0,2-1-45,-2 0 0,2 1 0,6 16 0,3-1-90,0-16 0,1 0-510,2 0 1,1 3-1,0-6 105,-5-6 1,2-2-451,16 14 1,0-3-192,-5-2 1136,3-19 0,3-4 0,4-1 0,1-5 0</inkml:trace>
  <inkml:trace contextRef="#ctx0" brushRef="#br1" timeOffset="349166">23953 15905 9781,'0'-17'90,"-21"-1"270,-5 10-270,-13 0 0,15 29 0,11 4-90,13 23 180,26-11-180,9 8 0,15-21 0,-17-8 0,1-3-125,9-2 125,12-2 0,-18-9-90,-5 0 90,-3 0 0,-1-17 90,-14-6-90,0-24-90,-14 7 90,-25-16-90,19 21 90,-45-8-900,15 8-89,-10 12-1915,-15-1 2904,28 16 0,-8 4 0,17 4 0</inkml:trace>
  <inkml:trace contextRef="#ctx0" brushRef="#br1" timeOffset="349400">24525 15898 11850,'-27'-23'270,"-8"9"-180,31 26-180,-10 16-180,14 11-629,0 3-1890,16 4 1080,0-10 1709,3 8 0,5-16 0,-9-3 0</inkml:trace>
  <inkml:trace contextRef="#ctx0" brushRef="#br1" timeOffset="349553">24698 15729 10771,'0'-23'270,"0"3"-360,0 6 90,0 3 0,0 5 0,0 20 0,0 8 0</inkml:trace>
  <inkml:trace contextRef="#ctx0" brushRef="#br1" timeOffset="349803">23932 15550 10591,'0'-32'1349,"18"2"-989,-13 1-90,40 2 0,-22 1-1941,25 4 1671,-10 1 147,15 4-147,-14 7-90,7 2 468,-19 7-558,-4 1-1079,4 18 0,-10-13-1178,4 30 2437,-10-10 0,-4-2 0,-2-3 0</inkml:trace>
  <inkml:trace contextRef="#ctx0" brushRef="#br1" timeOffset="350019">24415 15175 9422,'20'-26'1529,"11"3"-900,-20 3 1,20-1-450,-13 9-90,10 0 0,-14 8-90,9 3 90,-10 1-180,4 13 0,3-10-360,-3 22-1709,17-22 270,-11 9 1889,24-12 0,-17 0 0,11 0 0</inkml:trace>
  <inkml:trace contextRef="#ctx0" brushRef="#br1" timeOffset="350434">25808 15706 11940,'-2'-21'630,"0"2"-90,1 3-271,28 7-269,2 2 0,17 5 0,14 21 0,-20 7-675,9 5 1,0 5 18,-23-12 1,1 1-829,25 15 0,-1 0-1911,-5-1 3395,-16-13 0,-1-1 0,4 6 0,-2-1 0</inkml:trace>
  <inkml:trace contextRef="#ctx0" brushRef="#br1" timeOffset="350633">26312 15550 9871,'-24'-13'90,"-14"5"-90,8 3 0,-23 41 0,21-10 0,11 2 0,0 4 0,-2 4 0,2-1-315,5-6 1,-1 1-946,-7 24 1,2 1 1073,11-23 1,1 0 0,-1 10 0,1 0 0,2 13 0</inkml:trace>
  <inkml:trace contextRef="#ctx0" brushRef="#br1" timeOffset="351066">26642 15775 10321,'-22'-7'0,"-12"4"0,12 0 0,-15 26 0,6 5 90,7 26-90,12-12-270,5 10-180,7-20-269,21 12-540,3-22 539,25 1 450,-2-15 180,4-26 90,-14 13 720,-6-54-360,-13 36-1,-11-10 1,-4-3 0,6-2 180,-9-9 449,0 5-899,-20 13-180,15-7 90,-15 21 0,7 3 90,9 24-90,-9 11 0,32 9 90,-14 4-270,30-6-1259,-11 12 719,-4-12 0,6-6 1,-1-4-90,-7-6 809,24 9 0,-21-21 0,-1 6 0</inkml:trace>
  <inkml:trace contextRef="#ctx0" brushRef="#br1" timeOffset="351471">26945 15766 8612,'-13'-9'180,"10"21"-90,9 8-180,15 20 180,23-9-90,-10-12 0,2 0 0,-9-18 0,-3 6 0,0-7 0,-2 0 180,-2 0 270,0-20-1,-10-5 271,2-24-360,-12 10 89,3 1-179,-3 11-90,0 1 0,-19 2-270,15-3 90,-29 11 90,29-3-90,-19 15 0,20 16 0,-6 17 0,9 31 90,0-1-1786,7-10 0,3 0 1696,1-16 0,1 0 0,8 24 0,0 1-664,-9-24 0,1-2 664,7 10 0,-1 1-248,-8-8 0,-1-2 248,14 15 0,-9-16 0,-3-2-90,-9-3 90,9-1 90,-11-15 2218,0-6-3747,-18-3 89,-12-1 1,-11-1 1349,7-8 0,0-5 0,-12-12 0,14 3 0,0-1 0</inkml:trace>
  <inkml:trace contextRef="#ctx0" brushRef="#br1" timeOffset="351671">26453 15025 10411,'45'-8'-180,"-2"1"180,-14 5 90,0 1-270,-4 1 270,-1 21-540,4 12-989,-14 15 1439,-3-7 0,-3 1 0,-6 17 0,0-17 0,0-1 0</inkml:trace>
  <inkml:trace contextRef="#ctx0" brushRef="#br1" timeOffset="352085">27933 15853 10411,'-28'-5'90,"12"18"-180,5 11 180,11 11-90,16 2 0,-12-6 0,11 0 90,5 11 90,-3-13 360,5 6 179,1-18-719,-12-3 90,6-7-90,-8-22 0,-4-17-90,-2-32-90,-1 8-90,4-8-135,-1 27 1,0 1-676,5-19 180,0 9 1,3 1 90,3-5 809,1 16 0,1 2 0,5 3 0,9-2 0</inkml:trace>
  <inkml:trace contextRef="#ctx0" brushRef="#br1" timeOffset="352467">28638 15835 9602,'-47'-33'629,"-3"3"-629,7 12 0,17 0 0,-11 16 0,25-5 90,-14 29-90,9-17 90,8 54-90,1-37 90,16 16 0,3 2-180,-7-8 0,34 17-90,-13-27 90,19-11 90,-7-2 90,-4-26 0,-7 12 180,-12-34 90,8 20 179,-20-22-269,6 10 90,-8-2 0,0 1-270,0 1-180,0-5 0,0 15 0,-16-4-1349,13 42-1260,-13 27 451,32 8 2110,-13 14 0,32-26 0,-11 0 0</inkml:trace>
  <inkml:trace contextRef="#ctx0" brushRef="#br1" timeOffset="352800">29550 15727 10321,'-22'-25'810,"-21"3"-271,37 4-269,-49 3 0,18 6-90,-15 3-270,-7 19 180,26-9-90,-5 32 0,19-6 90,8 11 0,4 14-180,7-22 180,20 17-90,10-25 90,26 2-90,-9-12 90,2-9 0,-5-1 0,-11-19 0,4-8-180,-17 3 90,-10-34 0,-2 33-90,-26-29-270,13 24-540,-34 1-269,34 2-1619,-56-2 989,38 7 1799,-34 0 0,29 8 0,0 2 0</inkml:trace>
  <inkml:trace contextRef="#ctx0" brushRef="#br1" timeOffset="353005">29323 15269 10681,'0'-18'450,"0"3"-181,0 7-358,18 3 178,-13 27-89,12 6 0,-3 13 0,-11-1-1798,10 20 628,-6-23 1170,-6-2 0,0-2 0,5-10 0,-6 6 0</inkml:trace>
  <inkml:trace contextRef="#ctx0" brushRef="#br1" timeOffset="353184">29615 14894 9781,'22'-12'90,"-1"5"-90,0 4 0,-2 3 0,-1 23 90,-2-2-180,-4 26 90,-1-3-945,-6-5 1,-2 3-1829,-1-8 0,-1 0 2773,1 13 0,-2 0 0,0-11 0,0-1 0,0 0 0,0 1 0</inkml:trace>
  <inkml:trace contextRef="#ctx0" brushRef="#br1" timeOffset="353666">30713 15885 10231,'-21'-22'270,"15"-6"-360,-41 25 90,24-8 90,-25 11-90,8 0 0,0 0 0,-12 20 0,16 3 90,-6 20-180,30-4-270,27-4 270,22-9 0,13-13-832,4-7 1012,-13-6-90,1-13 0,-2 9 90,-14-18 0,-1-3-90,11 2-144,-11-12 1,-4-3 143,-5-7 90,-5 2 0,-3-1 90,-7-15 209,-5 15 1,-3-6 0,2 4-165,3 7 0,-2 0 15,-5-11 0,-5-4 0,1 6-240,3 13 0,0 1 0,-6-17 0,-1 1-180,-3 6 360,-3-8-90,20 54-90,-7 6-90,10 31-1027,-1-5 1,2 1 1116,15 25 0,-15-3 0,2 1-182,14-21 1,-1-1 46,-14 12 0,1-1-135,12-14 1,0-3-451,-12 28-179,23-3-136,-20-22 1,0 1-46,17 12-124,-7 17 1204,-5-35 0,-5-1 0,-6-15 0</inkml:trace>
  <inkml:trace contextRef="#ctx0" brushRef="#br1" timeOffset="354537">30600 15695 11221,'-16'-37'449,"4"-1"-449,12 1-45,7 4 0,6 0-45,19-5-315,-3 6 1,4 3-226,20 11-135,-14 9 1,0 3 134,10 2 270,-6 14 1,-1 2-2195,7-7 2464,-16 16 0,0 0 90,8-16-599,1 36 239,0-36 495,-11 14 0,1 1 764,17-5-179,-9-5 0,1 0-91,2 0-89,10-10 347,-25 0-887,-6 0 270,-9 0 270,-7-19 867,-3-1-1318,-23-16 1130,-5 17-1219,-26-4 90,9 21-743,-2-7 743,15 9-180,-1 21 270,3-15-307,10 22 1,2 6 126,-7-6 0,12 11 0,3 2 0,1 3 0,3-8 0,6-1-90,20 5 90,-18 7-90,41-11 0,-14-13-90,23 4 90,-10-19-179,10 0 359,-25-8-180,7-23 180,-17 18-90,-6-40-90,-2 26 180,-7-38 0,-1 20 179,-4-30-269,-17 30 90,13-21-270,-26 29 270,27-1-90,-10 17 0,13 22 0,19 12 0,-15 25 0,31 8 0,-14-10-333,-1-4 333,16-16-202,-20-4 112,15-8-180,-2 6 180,-8-16-180,13 9 180,-16-11 90,4-15 0,-6-8 0,-5-8 630,0-26-540,-8 26 700,-1-16-700,-2 27-180,-18 3 472,13 0-382,-12 25 0,17 7 90,0 17-180,17 16 180,5-17-90,2 0 0,3-1 0,7-1 44,-8-5 1,-1-3-45,-1-10 0,11 6 0,-17-16 270,9-12-180,-17-11 450,3-24-360,-12 7 360,-1-18-271,0 21 91,-19-8 0,14 4-450,-14 16 0,7-11-90,9 40-90,13 9-359,-4 19-91,36 6-482,-37-8 123,37 2-450,-24 0 1529,28 13 0,-20-14 0,5 9 0</inkml:trace>
  <inkml:trace contextRef="#ctx0" brushRef="#br1" timeOffset="354783">31427 15305 11940,'0'-46'810,"0"1"-630,0 2 0,26 2-180,5-8 0,2 16 0,16-8-90,-20 28-747,12 1 478,-3 11-222,-13 18-1623,-2 7 0,-1 4 2204,7 23 0,-7-12 0,0-1 0,3 13 0</inkml:trace>
  <inkml:trace contextRef="#ctx0" brushRef="#br1" timeOffset="354927">32945 16045 14009,'29'0'-2968,"0"0"2968,-15 0 0,-2-15 0,-11-4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22:34.02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1625 862 21840,'-14'-16'-6491,"-5"0"5275,13 2-1515,-5-1 2090,4 2-1,1 0-178,1 2 338,3 1-1508,-1 3 1422,2-2 594,0 2 448,1 1-106,0 0 138,0 4 226,0 14 70,0 8-318,17 30-423,-13-3-276,12-18 1,3 3 127,-6 10 0,-1 2-261,5-9 1,1 2 136,-2 5 1,-1 6 0,-1-4-100,0-2 1,0-1 50,3 14 1,0 1-707,0-2 1,-1-1 594,-4-14 1,0 1 364,6 23 0,0-1 0,-9-29 0,0-2 0,3 9 0,-1 1 0</inkml:trace>
  <inkml:trace contextRef="#ctx0" brushRef="#br0" timeOffset="281">1940 903 22020,'-21'24'-195,"-13"-4"116,20 11 1,3 4-1536,-23 12 1516,8 1 0,1 2-149,10-17 0,0-1 66,-7 12 1,1 1-30,2 2 0,1-2-302,4-12 0,1 1-365,-6 22 0,3-2-727,0 4 1558,8-21 1,1-1 0,-1 6-1,1-2 1</inkml:trace>
  <inkml:trace contextRef="#ctx0" brushRef="#br0" timeOffset="565">1438 1464 21570,'43'0'90,"4"-17"1793,5 13-1701,-14-11 1,0-2 409,22-4-422,-23 11 1,2 0-98,-2-7 0,-2 1-745,20 2 749,-20 5 1,-1 1 0,10-3 0,-1 11-1</inkml:trace>
  <inkml:trace contextRef="#ctx0" brushRef="#br0" timeOffset="1050">1532 642 21660,'-37'-13'-2639,"2"1"1836,-20 0 862,14 5 13,-2 2 1,1 5 399,-2 20 167,2-4 0,3 3 129,3 31-934,13-22 0,1 2 227,6 12 1,3 1-260,3-8 0,2 1-99,1 8 0,3 4 0,0-3-231,0-3 0,4 1-57,4 14 1,4 7 0,3-8-817,5-11 0,2-2 433,2 9 1,3 4 0,1-9 205,4-14 0,4-3 477,5 7 1,4 3-1,-2-6 179,-5-8 0,2-3 184,9 4 1,6 3 0,-5-6 199,-9-9 0,-1-2 337,28 6 0,0-3 256,-27-9 1,-2-1 189,13 1 1,2-4-4,-2-10 0,-2-2-151,-11 8 1,1-3-231,3-14 0,2-9 0,-3 3 114,-6 7 0,-2-4-523,2-16 1,-1-8-1,-5 2-302,-6 5 0,-4-4-144,-3-5 1,-2-10 0,-4-1 0,-5 6-557,-13-10 1,-7 0 170,4 4 1,0-8 0,-3 0-1,-4 10-209,-4 13 0,-3 7 0,-3-3 157,-3-5 0,-2-3 1,-2 1-1,3 6-580,-10-7 0,-2 6 583,7 7 0,-3 1 1,-1 3 606,1 9 0,-1 4 0,1 2 0,-7 1 0,0 2 0,6 4 0,0 0 0,1 0 0</inkml:trace>
  <inkml:trace contextRef="#ctx0" brushRef="#br0" timeOffset="2868">3688 818 22380,'0'-46'-4857,"0"2"3179,0 0 883,0 3 516,-14 4-942,10 2 911,-11 6-410,15 4-967,0 9 1597,0 2 360,0 6-270,0 22 90,0 3 732,0 24-616,18 6-374,-14 14 44,4-23 0,2 1-100,0 6 1,-2 1 124,-6 4 0,0 1-56,12 3 0,0 1 10,-11 0 1,-3 4 65,4-12 1,1 6 0,0 0 0,-1-4-324,-3 13 1,0 2 128,1-12 0,2 6 0,-1-1 0,0-9-200,0-4 0,-1-3 519,3 19 1,1-2 0,2-2-1,1 9 1</inkml:trace>
  <inkml:trace contextRef="#ctx0" brushRef="#br0" timeOffset="3114">4095 1084 22650,'0'-10'-6476,"0"3"4438,-17 3 3200,-7 28 236,-12 11-471,12 15-1015,8-12 0,2 0-94,2 12-370,2-15 1,2 0 1117,-1 12-206,9-1-1518,0-4-404,20 10-1081,9-16 1296,-1-12 1,4-4 1442,22-3 1,7-3-1,-13-12 1</inkml:trace>
  <inkml:trace contextRef="#ctx0" brushRef="#br0" timeOffset="3282">4657 1324 22200,'-22'16'1062,"5"-2"-1006,17 19-3416,0-10 660,0 4 61,16-7 2379,-12 2 0,28-2 1,-10 0-1</inkml:trace>
  <inkml:trace contextRef="#ctx0" brushRef="#br0" timeOffset="3438">4713 821 22020,'-22'-25'-6631,"2"-5"3658,1 15 2764,9-2 1,3 14 0,7 1 0</inkml:trace>
  <inkml:trace contextRef="#ctx0" brushRef="#br0" timeOffset="4088">5268 1544 22650,'10'-16'-2113,"2"12"4469,-2-32-4514,6 18 2150,-1-22-831,3 6 496,-1-3-32,1-3-385,0-16 398,-5 13-1293,-4-22 1388,-6 32-1133,-3-13 673,-20 28-196,16 1-358,-31 13 1823,31 28-839,-23-4 1533,24 25-1396,-8 15 478,11-9-425,12 6 1,2 2-358,-8 1 425,25-4 1,6-3-1534,-9-12 1295,13-12 0,3-3-1407,1-5 1819,0-10 0,1-3 785,-2-5 40,-6-11 0,-3-7 1743,-9-17-745,2-28-740,-20 11-392,-2-14-848,-6 25-315,-8 4 0,-3 1-1775,-10 3 118,-1-13-800,-5 33 2479,24 22-174,-7 13 1021,31 11-1141,5 12 271,0-18 758,3-11 0,-1-1 428,-6 8-427,43-13-135,-37-1-34,7-12 670,-16 0 1103,-4-21-320,-2 16 421,-7-59-2150,-1 36 432,-4-12 0,-2-1-1576,1 0 380,-17-10-1522,13 21 345,-13 6 527,4 11-751,10-2 1698,-9 37 1174,30 2-1738,-13 21-42,36 3 573,-21-11 577,21 1 1,-7-2-1,0-1 1</inkml:trace>
  <inkml:trace contextRef="#ctx0" brushRef="#br0" timeOffset="4320">5238 750 22020,'-22'-30'-7267,"5"-11"3414,10 8 2660,23-17 2047,13 22 100,-2 7 1,2 2 799,22-1-53,1 1-1002,-1 10 1432,-14 6-801,18 20-1122,-27-12 1,3 36 0,-14-13 0</inkml:trace>
  <inkml:trace contextRef="#ctx0" brushRef="#br0" timeOffset="4518">6095 424 20941,'0'42'-6296,"0"-5"4168,0 9 1153,0 0 930,1-5 1,-2 2 0,-5-8 0,-2 1 0,-1 14 0,0-1 0</inkml:trace>
  <inkml:trace contextRef="#ctx0" brushRef="#br0" timeOffset="5352">7895 1372 23009,'-51'-20'-2184,"1"1"1126,12 6 674,-1 2 329,1 5 268,-13 2 183,13 4 45,-9 21 290,13 3 212,12 1-368,4 13-535,12-15-558,25 16-1392,6-8 339,23-14 895,1-8-310,-10-33 1193,-4 5-157,-20-10 0,-4-4-278,3-10 331,-3 0 0,-1-2 833,-8-15-822,2 19 0,-1 0-864,-3-20-502,0-2 149,-9 31 0,-2-1 119,-2-14 1,0-1 502,1 13 1,-1-1-183,-7-19 1,0 2-531,-1 0 280,-3-5 14,-3 33 1043,24 7-251,-7 10 924,10 26-239,0 2 108,15 27-618,-11-2 563,32 10-550,-21-9 1,-1 3-515,5-11 1,2 1 307,-2 5 1,-1 4 0,0-4-361,-2-5 0,1 0 310,2 1 0,3 4 1,-2-5-95,-3-7 0,0-1 328,8 7 0,-1-1-294,9 6 235,0-8 277,0-6-260,9-4 1082,-12-13 301,16-2 314,-23-29 414,9-10-190,-18-11-951,2-3 499,-10-6-1044,-2 13-870,-2-20-576,-2 29-82,0-5-719,0 44 365,0 8 658,20 19-451,-15-1 727,34-11 788,-34-1-600,46 7 787,-32-17-309,36 11 629,-29-25 632,13 8 265,-20-26 292,4-11-1022,-16-8-199,-2-5-793,-5 10-124,0-1-360,0 1-1081,-16-5-155,12 12-290,-27-4 874,28 34 1667,13 10-1500,-4 15-449,43 3 1514,-13 7 1,12-10 0,2 10 0</inkml:trace>
  <inkml:trace contextRef="#ctx0" brushRef="#br0" timeOffset="5582">8233 716 22560,'-14'-26'-8485,"3"3"5349,4 6 1479,3 3 801,3 7 694,20 22 795,-1 13-926,5 12-1768,5 3 1868,-24-7-235,25 1 474,-25 1 1,25-3 0,-11-2 0</inkml:trace>
  <inkml:trace contextRef="#ctx0" brushRef="#br0" timeOffset="5768">8573 452 21300,'43'18'-2914,"-7"-4"1782,3-3 1229,-3-8 0,3 8 0,3-11 0</inkml:trace>
  <inkml:trace contextRef="#ctx0" brushRef="#br0" timeOffset="6454">9918 1568 24359,'-19'-18'-5850,"1"-11"2485,4 16 2794,5-15-1032,4 3 891,4-4 502,23-21 968,-17 7-1282,14 2 1,2 0 1318,2-14-310,-13 17 0,2 0-58,20-18 1122,-29-2-1070,21-1-181,-22 18 1,-2-1-1108,10-20 672,-9 14 0,-2 2-916,1-2 390,-19-7-765,14 27-6,-14 7 1258,3 5-250,12 6-289,-22 6 1801,24 22-782,-9 3 624,11 23-597,0-9 0,0 0 3,0 29-316,7-3 0,4 1-241,-2-23 1,2 1 264,2 2 0,3 5 0,-1-5-998,1-6 1,1-1 523,9 19 0,1-1-1038,6-2 1176,-10-20 1,1-2-434,23 9 737,-10-15 161,19-3 1329,-25-15 537,3-21 771,-13 12-109,-5-37-1303,-2 21 510,-5-36-1493,-5 21-231,-1-20-993,-3 28-677,0-5-636,0 16 147,-14 8 1729,11 17-134,-11 14 1144,31 22-2534,2-5 1719,-1-6 0,5-2 1,17-1-1,6 15 1</inkml:trace>
  <inkml:trace contextRef="#ctx0" brushRef="#br0" timeOffset="6594">10508 734 22470,'-10'-13'-1907,"7"2"1,-7 5 0,10 3 0</inkml:trace>
  <inkml:trace contextRef="#ctx0" brushRef="#br0" timeOffset="7249">10930 1347 23099,'2'3'-7446,"0"-1"5989,1-2 3998,4-19-2514,0 14 1515,4-31-1885,-1 21 656,1-17-1214,-1 5 2149,-1-3-817,-1 0-1424,-4-1 519,0-12-1230,-4 11 985,0-16-436,-17 24 144,12 0-71,-13 12 1043,18 6-475,-14 3 1450,11 18-518,-11 14 427,14 8-845,0 10 226,17 14-412,5-13-391,-13-16 1,3 0 360,16-4 1,0-1-868,-4 11 331,11-11 0,2-3-188,0-3 364,26-3 1537,-28-13 445,29-26 1535,-36-8-1875,-7 3 0,-2-3 534,-10-19-553,-1-17-951,-8 26-382,-16-21-1372,12 29 74,-12-2-1306,1 18 1583,11 26 816,8 9-149,18 27-183,1-12 447,16 1 1109,-12-9-303,10-13 1218,7 8-914,-22-20 78,5 6 646,-11-8 915,-9-21-1136,0-6-569,-7-11-478,0-13-1067,0 21 110,0-15-656,0 22 410,0 21-583,0 21 877,23 33-1030,3-6 568,-3-12 1,3-1 1079,10 7 0,-12 11 0,-13-17 0</inkml:trace>
  <inkml:trace contextRef="#ctx0" brushRef="#br0" timeOffset="7432">10703 603 23639,'0'-16'-6475,"0"0"3716,45-3 5575,-16 7-2535,13 4 0,4 3 1,0 2-1,16 2 0</inkml:trace>
  <inkml:trace contextRef="#ctx0" brushRef="#br0" timeOffset="7569">11185 1972 22920,'0'44'-6386,"0"-15"5652,13 3 0,3-20 1,13 1-1</inkml:trace>
  <inkml:trace contextRef="#ctx0" brushRef="#br0" timeOffset="9566">5888 3442 24359,'-17'-25'-7519,"13"1"4802,-13 9 2477,4 0 92,9 9-829,-9 21 2450,13 3-1736,16 22-2043,-12-4 2155,12-3 0,3 2 16,7 22-405,-9-16 0,1 0-49,1-11 0,-2 0 39,6 30-2155,1-1 1722,-10-19 0,-3-1 222,3 19 790,-3-23 1,-2-2-1,-8 6 1,5-5-1</inkml:trace>
  <inkml:trace contextRef="#ctx0" brushRef="#br0" timeOffset="9688">5883 4146 23189,'-25'-44'-7732,"1"2"5149,11 11 888,4-3 740,9-2 1198,0-1-225,17-2 988,9 0-1131,10 10 1,6 2 1109,-8 6 0,2 1-1077,10-1 0,7 0 0,-4 3 433,2 3 1,0 3 0,-5 1 0,2 1 0,-2 1 0,5 3 0,0-1 0</inkml:trace>
  <inkml:trace contextRef="#ctx0" brushRef="#br0" timeOffset="10315">7748 3124 23279,'-23'-17'-4569,"17"3"-100,-56 5 6461,38 4-898,-32 3 127,22 22 318,1-15-518,1 39-1200,-3-6 1518,18 12-437,4-6 1,8 1-1821,35 3 202,-19-10 1,3-2 13,12-15 0,4-3-610,17 17 775,-9-11 1,2-2 433,-10-5 0,1-2-85,18 10 0,-1-2 767,3 1 505,-17-7 1,-3 0 1007,-4-3-909,-5 3-1097,-16-8-767,-6-2 269,-18 3 2181,-12-5-1110,-26 5-248,8-5-2632,-15 3 2702,24-6 1,8 0-1,15-2 1</inkml:trace>
  <inkml:trace contextRef="#ctx0" brushRef="#br0" timeOffset="10598">8353 3494 23819,'-23'16'1277,"17"12"-4816,-36-25 4553,38 28-2838,-31-18 3291,31 15-2605,-13-8 1409,17-2-1868,0-1-116,0-1 1385,23 2-1231,-18-3 1698,27-6 0,5-3-1041,-11 0 1866,40-2-788,-30-4 1600,-1 0-179,-4-19 504,-4 14-561,-12-30-1326,6 31 448,-18-39-1711,8 27 148,-11-31-1505,-21 25 187,16-6-1046,-36 10 1330,36 2 1812,-37 1 0,37 1 0,-18-1 0</inkml:trace>
  <inkml:trace contextRef="#ctx0" brushRef="#br0" timeOffset="10750">8218 3150 22650,'22'-17'846,"-17"0"-3546,34-4 4254,-35 9-2967,28-5 2402,-16 13-284,9 0-966,-2 4-9,7 17 0,-5 1 0,11 17 0</inkml:trace>
  <inkml:trace contextRef="#ctx0" brushRef="#br0" timeOffset="10916">8945 2721 23009,'0'-6'-6565,"-16"2"7611,12 21-1982,-25 3 2190,26 22-1417,-9-9 1,1 2 0,8 25 0,-2-16 0,0-1 0</inkml:trace>
  <inkml:trace contextRef="#ctx0" brushRef="#br0" timeOffset="11448">9708 3641 24539,'44'-21'3896,"-4"16"-3966,8-36-73,-2 24 855,8-18-701,5 6 147,-27 14 1,1 0-396,0-1 0,3-1-1228,20-6 0,2 0 1470,-13 5 0,1 0 0,-5 4 0,3-1 0,-2 2 0,4-1 1,0 1-1</inkml:trace>
  <inkml:trace contextRef="#ctx0" brushRef="#br0" timeOffset="12365">11840 2780 22110,'2'48'-6595,"-1"-7"4377,-1 4 1251,0-8 477,16 27-1247,-12-14 1607,3-16 1,1 0-1,3 13 1,3 0 0</inkml:trace>
  <inkml:trace contextRef="#ctx0" brushRef="#br0" timeOffset="12518">11945 2462 21570,'-11'-15'-8358,"2"5"8143,2 4 0,5 4 0,-6 2 0</inkml:trace>
  <inkml:trace contextRef="#ctx0" brushRef="#br0" timeOffset="12899">12415 2713 21300,'0'37'-5935,"0"-7"3806,0 19 1065,0-19 425,0 9 214,0-12 211,-13 0 830,10 14-2062,-9-10 2209,12 11-763,0-6 90,0-9-90,0 1 0,0-14 0,0-4-1024,16-6 1870,7-20 338,13-14 538,-5-10-1055,-14 8 1,-1 0 396,4-8-636,-6 7 0,0 0 435,1 1 2,0-7-1242,-7 27-251,-2-2-323,0 13 1853,-1-6-572,1 7 410,-1 18-2061,10 10-53,-3 10 138,20 19-488,-9-20 576,10 12-1757,-5-16 789,2-3 1870,3-5 0,4-12 1,2-5-1</inkml:trace>
  <inkml:trace contextRef="#ctx0" brushRef="#br0" timeOffset="13218">13242 2446 23009,'0'-48'-5306,"0"3"3268,-17-4-374,13 17 1987,-12-3-511,16 43 828,0 13 185,21 20-2233,-16 9 1879,14-16 0,3 0-150,4 21-22,-3-6 1,1 0-334,11 8 396,-15-12 0,-2-1-700,-6 2 203,9 7 449,-20-25 704,5-6-453,-6-5 1079,-17-7 2159,-15-4 28,-26-24-1080,4 13-1194,26-16 0,1-2 186,-10 2-207,3-24-382,16 10-935,-8-3-1794,22-2 118,-9-2 1745,30 10 0,7 0 41,12-14 647,-3 20 1,9 0-1,-3 3 1,1 3 0,-1 2-1,18-6 1,-1 1-1</inkml:trace>
  <inkml:trace contextRef="#ctx0" brushRef="#br0" timeOffset="13798">9698 4007 22110,'18'-13'2163,"7"2"-172,28 6-2133,-6 2 3,-8 2 0,0 2-278,16 13 174,-13-5 1,6 2 0,-4 0-120,-6 5 0,0 1-368,13 3 0,6 2 0,-5-1-334,-10-1 0,-1 0 819,16 10 0,-1 1 1,-15-6-1,-1 1 1,1 2-1,0-1 0</inkml:trace>
  <inkml:trace contextRef="#ctx0" brushRef="#br0" timeOffset="14448">11903 4922 24449,'-1'-39'-6576,"1"7"4482,0-6 1091,21-15 1617,-1 8-454,-8 14 0,1-1 236,14-16 63,-24-2-2015,11-1 1789,-9 16 0,-1 0 12,-2-17-128,2 11 0,1 0-673,-5-1-295,-20-18-612,16 35 272,-30-4 1350,21 21-24,-3 27 1048,6 5-1123,9 12 0,2 4-238,-1 17 178,0-16 0,0 1 312,-1-8 1,2-1-245,6 2 1,1-1-250,-7 1 1,2 1-339,11 11 1,0-1-551,-12-12 0,0 0-581,12 19 0,-1-1 1580,-9 3 0,6-20 1,0-1-1,0 10 0</inkml:trace>
  <inkml:trace contextRef="#ctx0" brushRef="#br0" timeOffset="14599">11878 5172 22650,'26'-31'-946,"20"0"2053,-25 1-2081,27-4 657,-7-3 339,6-4 1,-21 19-1,1 0 1,0 0 0,1 0-1</inkml:trace>
  <inkml:trace contextRef="#ctx0" brushRef="#br0" timeOffset="14981">12735 4503 22830,'0'-39'-6476,"18"4"7081,-14-2-1647,35 1 2628,-34 2-2276,36-5 1721,-35 0-1059,12 11 1,1 0-109,-5-15 607,-4 8 1,0 1-782,-1-5 828,-9-20-1960,0 30 1063,-23-5-1507,17 18 532,-35 4 1236,37 5-870,-33 4 1880,13 17 673,-18 17 252,11 11-1263,15-2 1,3 3 297,3 19-364,5-18 0,1 0-924,3-10 1,2 0 656,-3 0 0,4-1-1132,10 0 0,5-1-1042,2 11 0,4-3 422,4-10 1,5-2-44,12 12 1,0-4 1612,-14-18 1,1-5-1,8 3 1,1-4-1,18-3 1</inkml:trace>
  <inkml:trace contextRef="#ctx0" brushRef="#br0" timeOffset="15252">13403 4273 23189,'-16'-13'-5189,"-8"6"5442,-18 2 543,2 23 997,5 9-1059,18 8-1204,6 16-454,11-20-673,20 19 666,12-25 294,27 4-104,-7-14 209,-16-11 1,-1-1 169,2 2 800,11-23 1560,-25-8-593,-2-11 351,-11-18-1690,-3 19-470,-26-13-1508,14 18 187,-41 3 811,25 4-1960,-26 5 1501,14 9-183,2-2 1779,-5 11 0,20-5 0,-3 6 0</inkml:trace>
  <inkml:trace contextRef="#ctx0" brushRef="#br0" timeOffset="15981">14107 4255 22920,'-27'-11'-2393,"-18"8"3061,17-7-1571,-14 10 1608,5 0-294,11 0-118,13 16-204,-12 5-111,22 20-582,-11-9-73,14 1-320,17-12-934,12 6 388,11-14 686,21 7 463,-20-19 408,-8-6 1,0-1 1773,4 2-685,5-33 468,-19 20 422,-12-18-1549,3 8-392,-12-2-650,5 1-630,-7 1-639,0-5-40,-20 10 225,15-4-533,-29 19 2892,31 20-1159,-10 15 1222,13 11-1206,25 14-58,5-21 612,-1-11 1,3-2 469,17 8 248,2-14-954,7-2 704,-14-11 18,-5-18 0,1-5 1375,4-3-707,-15-4 0,-2-2-52,6-8-362,-5-3-520,-11 0 0,-3-2-569,0-12 517,-5 0 0,-3 1-1601,-6 3 455,-9 9 0,-5 2-1133,-7-3 40,-6-10-54,-1 25 1006,25 6 188,-20 6 841,20 7-560,-7 26 1941,10 36-867,0 2-292,8-16 1,1 0-100,-5 11-486,26 2-234,-26 1-372,9-16 0,3-1 151,0 16-677,-2-11 1,0-1 266,0 2-251,-5 16 1273,-9-31 260,0 0 1192,-24-16 1869,-8-6 235,-27-18-1240,14 11 537,-8-36-1364,35 9-1213,0 1 1,2-2-646,13-17 371,-9-4-2506,55 3 2087,-10 12 13,15 7 0,5 3 738,-19 13 0,-1 2 0,12-5 0,1 3 0,-13 7 0,1 1 1</inkml:trace>
  <inkml:trace contextRef="#ctx0" brushRef="#br0" timeOffset="16799">6147 6904 24269,'-20'-30'-6834,"-12"-8"4906,27 14 560,-12-4 397,9 20 900,6 23 377,-6 46-240,8 0-1121,-2 0 0,4 1 859,7-25 1,1-1-558,-8 29 1,0 0 502,7-26 0,1-2-9,-3 11 0,-2-1-423,-3 11-133,10-5 718,-12-5 0,0-7 1,0-3-1</inkml:trace>
  <inkml:trace contextRef="#ctx0" brushRef="#br0" timeOffset="16914">5927 7670 23009,'-24'-45'-7711,"1"2"5022,5 9 1434,3-21 504,7 12 563,3 6 1,6 1 387,25-4-504,-2 6 0,5 4-890,27 8 1719,-20 4 1,0 4 0,11 13 0,2-3 0</inkml:trace>
  <inkml:trace contextRef="#ctx0" brushRef="#br0" timeOffset="17166">6635 7302 22740,'-19'-10'-3966,"-9"7"4830,45-7 676,-25 29-2396,42 8-440,-14 12-637,-2 3 407,10-5-282,-25 2 1168,9 4-1387,-12 3 149,0 4 1080,-21 4-171,6-12 0,-3 1 1201,-4-9 0,-2 1 0,-2 10 1,0 0-1,5-13 0,0 0 1</inkml:trace>
  <inkml:trace contextRef="#ctx0" brushRef="#br0" timeOffset="17899">8322 7045 22020,'-28'-4'-1133,"2"1"887,5 2 452,-2 1-43,-2 15 622,-11 11-434,10 9-615,-5 5-40,12 13-307,9-13 165,4-5 1,5-1-991,25 5-804,14 16-754,16-30 2888,-12-13 0,1-2 0,17-4 0,-19-6 1,0 0-1</inkml:trace>
  <inkml:trace contextRef="#ctx0" brushRef="#br0" timeOffset="18165">8663 6303 22290,'-30'-29'-6104,"3"6"4538,-6 11 2087,11 50 7,-7-4-436,21 19 0,6 5-445,-4-20 1,2 1 64,3 15 0,2 2-519,-1-13 1,0 0 819,-2 1 0,4 0-301,7-1 0,2 2-345,2 15 0,0 0-127,0-16 0,0 0 305,1 0 0,0 2 0,-1-4 87,-3-7 0,1-3-34,8 18 0,1-4-176,-1-2-117,6 6 349,-23-26 434,14-6-341,-15-4-388,10-5 973,-5-5 1,2-2 0,-1-2 0</inkml:trace>
  <inkml:trace contextRef="#ctx0" brushRef="#br0" timeOffset="18318">9040 7244 21300,'14'23'-7944,"1"-18"8751,-2 40-3385,5-17 1555,-3 12-201,8 9 343,-7-22 487,23 12-1505,-16-27 2438,29 2 1,-24-31 0,11-5-1</inkml:trace>
  <inkml:trace contextRef="#ctx0" brushRef="#br0" timeOffset="18654">9455 7179 21570,'2'-8'-4878,"-1"1"3495,2 23-1027,0-13 741,1 33 925,0-19-53,2 20 414,1-8-1680,1 2 1261,8 12-336,-1-13 987,4 7 154,-1-17 230,1-4 447,2-7 411,0-1 291,0-7 643,-1 3-106,7-25 503,-8 16 746,9-48-2035,-16 32-37,2-28-1032,-10 19-613,-2 2-701,-1 0 143,-1-5-683,0 11-311,0-3 1259,0 12-177,0 23 495,0 8 247,19 16-390,1 13-69,2-15 331,1-6 1,0 0-379,-2 3 890,17-7 0,4-3 0,-1 0 1,-7-8-1,0 0 0</inkml:trace>
  <inkml:trace contextRef="#ctx0" brushRef="#br0" timeOffset="18948">10320 7200 23189,'0'-24'-5306,"-22"-1"3293,16 6 79,-32-7 2244,20 11-346,-13-1 318,5 12 665,13 24-1337,-4-15 2591,15 51-2022,-5-32 847,7 30-1389,0-21 91,19 0-711,-15-4-520,35 6 568,-10-13-971,25 3 2595,-12-18-12,9-3 754,-34-22 27,17 13 954,-32-35-1961,10 22 489,-12-19-1324,0-8-459,-22 11-848,-6-21-741,1 28 217,-19-5 34,40 17 580,-36 6 1571,38 2 1,-14 6 0,18-2 0</inkml:trace>
  <inkml:trace contextRef="#ctx0" brushRef="#br0" timeOffset="19169">10972 7079 24988,'-20'-8'-2774,"-9"6"3491,25 12-1939,-10 13 1088,14 9-1755,0 3-283,0-5-1436,16 17 3050,-13-10 1,30 9 0,-12-17-1</inkml:trace>
  <inkml:trace contextRef="#ctx0" brushRef="#br0" timeOffset="19332">11197 6974 24179,'-14'-22'-8100,"11"8"2913,-10-2 6030,13 27 0,0-12 0,0 16 1</inkml:trace>
  <inkml:trace contextRef="#ctx0" brushRef="#br0" timeOffset="19566">9922 6802 23279,'28'-46'-1525,"-6"1"553,26 4 1924,-12 1-827,-12 15 0,2 1 206,12-8-151,-8 11 1,0 3 490,2 7-990,22 20-759,-29-4 791,8 39 1,-19-22 0,-1 23 0</inkml:trace>
  <inkml:trace contextRef="#ctx0" brushRef="#br0" timeOffset="19782">10908 6244 23009,'12'-12'302,"1"3"793,-2 3-510,0 3 40,5-2-182,0 2-159,17-4-202,-7 1 176,11-3-346,-7 1-875,4-3-331,2-3 1315,0-3 0,1-3 0,-1-1 1</inkml:trace>
  <inkml:trace contextRef="#ctx0" brushRef="#br0" timeOffset="20381">8572 7451 22020,'36'-14'3236,"-2"0"-2181,-11 0-959,0 1 71,8-4-143,-6 5 196,14-6-148,-14 10 561,2 0-705,3 4-383,-9 2-1911,20 1 2255,-16 1 1,10 0-1,-10 0 1</inkml:trace>
  <inkml:trace contextRef="#ctx0" brushRef="#br0" timeOffset="22065">12198 7073 22020,'-9'0'540,"1"0"-180,1 0 269,-2 0-359,2 0 270,-3 0 269,5 0-719,1-9-2339,28-5 2682,-2-6-416,15 0 0,5-1-191,-11 5 1,1-2-67,15-7 1,5-2-360,-7 4 1,2-1-1,-2 1 671,11-5 0,0 0 0,-6 3 0,2 0 0,-3 0 0,4 0 0,0-1 0</inkml:trace>
  <inkml:trace contextRef="#ctx0" brushRef="#br0" timeOffset="23254">14380 5471 22920,'0'-8'-6206,"0"1"4077,0 2 975,-18 1 2268,-3 2 82,0 17 190,-5-11-337,23 31-2420,-14-31 3362,14 36-3060,-5-23 853,8 21-58,0-12 0,0-1 1,0-2-1</inkml:trace>
  <inkml:trace contextRef="#ctx0" brushRef="#br0" timeOffset="23432">14605 5449 21840,'-19'18'-135,"-10"-14"1057,25 33-3895,-11-20 2784,6 20-2166,6-3 2061,-6 3 0,9 2 0,0 2 0</inkml:trace>
  <inkml:trace contextRef="#ctx0" brushRef="#br0" timeOffset="24250">16582 5293 22740,'0'-6'-6206,"0"1"4167,0 2 975,11 1 3372,-1 2-938,10 0-437,-3 15-1768,-4 3-993,0 16 1134,-6-16-1025,1 22 703,-5-26-2136,2 18 2658,-3-22 0,0 4 0,-2-4 0</inkml:trace>
  <inkml:trace contextRef="#ctx0" brushRef="#br0" timeOffset="24399">16875 5142 22110,'11'-5'2612,"0"1"-1476,-1 4-1916,0 0 259,-3 0 173,-1 18-2393,-3-14 905,-2 62-619,0-30 2159,1 3 0,-4 3 0,-21 18 0,9-28 0,-1 1 0</inkml:trace>
  <inkml:trace contextRef="#ctx0" brushRef="#br0" timeOffset="25486">12165 7363 22110,'-6'-15'-7052,"5"-8"6639,-5 13-696,6-8 1151,15 10 2803,12 3-1084,11 5-888,9 0-783,-2 0 2235,4 0-1593,-6 8 1,2 4-244,-9 0 1,-1 2-854,15 4 0,-1 3-1285,-11 0 0,-2 0 1447,1-2 0,0 1 1,0 2-1,0 1 0,-1 1 1,0 0-1</inkml:trace>
  <inkml:trace contextRef="#ctx0" brushRef="#br0" timeOffset="26098">14312 7483 23639,'-4'-10'-7875,"1"2"5015,0 3 1438,2 20 1162,0 9-1803,1 14 1953,0 4 1,15 0-1,3 4 1</inkml:trace>
  <inkml:trace contextRef="#ctx0" brushRef="#br0" timeOffset="26649">16850 7227 25798,'16'-2'940,"-1"1"-762,-5 19-6163,-1-14 2054,-6 38 3551,-1-16 1,-2 28 0,0-5-1</inkml:trace>
  <inkml:trace contextRef="#ctx0" brushRef="#br0" timeOffset="31498">6587 3790 21930,'-17'11'1569,"13"3"-4748,-12-9 4807,16 5-4042,0-3 745,0 3 476,0 1 299,21 13-818,-15-4-533,32 21 1572,-19-14-1610,1 10 1784,3 6 2,-21-8 658,-13 4 1,-6 1 719,-16 17-1060,1-18 0,-6 6 0,1-4 415,-1 4 0,0 1 1,2-5-1,-3 4 0,3-3 1,-7 8-1,0 1 1</inkml:trace>
  <inkml:trace contextRef="#ctx0" brushRef="#br0" timeOffset="32748">5987 9798 21750,'0'-4'-6385,"0"19"4346,0 9 975,0 14 425,0 5 214,0 0 121,-15 8 717,11 6-1059,-4-11 1,1 2 736,7-12 1,0 1-191,0 13 1,0-1-172,0-14 0,0-2-359,0 32 629,0-3 0,0-5 0,0-3 0</inkml:trace>
  <inkml:trace contextRef="#ctx0" brushRef="#br0" timeOffset="32915">5822 10554 21570,'0'-13'-6385,"0"0"4256,0-5 1065,20 5 3566,-14-3-3240,31 4 1108,-13 5 1,11 0 0,3 6 0</inkml:trace>
  <inkml:trace contextRef="#ctx0" brushRef="#br0" timeOffset="33177">6220 10454 20581,'3'0'90,"8"0"-180,36 0 180,-9 0-180,7 16-841,-12-11 961,1 25-961,-3-27 896,-4 34-1579,-5-19 322,-11 22-863,-5-8 204,-6 5 1142,-19 4 229,-4 2 1019,-14-4 1,-14 6 0,2-2-690,14-9 0,0-2 0,-1 2 449,-2 1 1,-3 1 0,0 1 0,4-3 0,-13 12 0,6-4 0,14-12 0,0 1 0</inkml:trace>
  <inkml:trace contextRef="#ctx0" brushRef="#br0" timeOffset="34515">8242 9268 22290,'-5'-12'-9029,"2"1"5999,-1 3 1491,2 3 542,-2 3 2330,1 1-689,0 1 1001,1 22-3032,0-2 2213,-1 22-58,0-3-24,1 7 28,1 9-1457,1 8 422,0-29 1,0 1-537,0 1 1,0 0 738,0 2 1,0-1-35,0-1 0,0 1 36,-1-1 1,2 1-184,7-3 1,1-1-250,-5 30 305,13-6-387,-17-8 662,0 6 0,0-20-90,0 7-390,0-29 560,0-19 242,17 2 1702,-13-40-1364,12 20 438,0-25-593,-13 7-412,32-1 1137,-8-15-554,11 18 21,-6 13 1,0 4-929,2 8 2202,30 20-1893,-37-1 584,9 43-1147,-16-23-926,-4 27 129,-2 11-878,-8-13 1079,-2-7 1,-5-1-1207,-24 6 1811,19 9 185,-25-32 0,-4-3 2429,10 9-1592,-12-9 0,-2-4 1333,3-3-1372,-13-2 1,20-9-1,0-3 1</inkml:trace>
  <inkml:trace contextRef="#ctx0" brushRef="#br0" timeOffset="34856">9228 10006 21840,'-26'29'-601,"-14"-1"1599,35-8-3348,-33 3 3382,33 0-2516,-27 2 2148,28 20-1779,-11-17 476,15 20-717,28-30 10,9 4 1412,16-14-663,1-2 1600,-15-6-1114,4 0 1545,-4-21-297,-1 16 734,-5-40-1079,-5 25 603,-7-41-2145,-11 20 315,-4 5 0,-6-1-1186,-26-8-541,20-11 781,-21 36 0,-3 3-88,5-15-493,-29 5 1694,0-1 0,13 11 0,-10 0 0</inkml:trace>
  <inkml:trace contextRef="#ctx0" brushRef="#br0" timeOffset="35156">9938 9832 21570,'-28'21'402,"-1"1"1,-2 15-620,4-15 1,4 0 29,17 14-1793,-36 3 2279,38 0-1642,-14 0 1033,18-1-1286,19 18-849,-14-23 1460,25-7 1,6-4 65,-8-9 1279,13-6 1,2-4-510,-4 0 1400,11-21 195,-22 13 459,-12-35-555,1 21 533,-16-36-2364,-13 20-768,-2 4 0,-6 0 1012,-23-2 1,16 11 0,-1 2 0,-14-5-1</inkml:trace>
  <inkml:trace contextRef="#ctx0" brushRef="#br0" timeOffset="35536">10427 10252 22020,'9'-34'-3677,"13"-26"2708,-2 12 850,1-3 1,2-3 23,-8 19 1,-1-1 29,3-6 1,0-4 0,-1 3-42,-3 3 0,0 0 39,-1-3 1,0-4 0,-2 4-482,-3 5 1,-1 0 665,0-22 0,-2 1-640,-1-4 164,-12 24 1,-4 2-1069,-14-22-10,0 21 423,-18-7 621,22 32 570,-22 3 813,14 34 637,-2 20-251,15 16-846,11-24 1,0 3-31,0 13 0,2 1-302,3-12 1,2 3-249,3 7 0,2 6 0,-2-4-245,-2-4 0,3-2-433,15 17 0,1-2-355,-18-19 0,2-2-190,20-1 0,3-1 333,-16-2 0,1-1-5,14-2 0,1-2 910,-6-2 1,0 0 0,2-4 0,0-1-1,1-1 1,0 0 0</inkml:trace>
  <inkml:trace contextRef="#ctx0" brushRef="#br0" timeOffset="35870">11127 10272 22830,'-19'-4'-1445,"4"-3"-68,15-1-873,0-2 955,25-7 3071,8 2-972,-2-2 0,3-1 369,18-6-721,-16 3 0,-3-2 470,4-3-307,-10 3 1,-1 0 1050,-5-4-28,-1-29-2719,-15 26-334,-30-23-1010,19 31 1486,-24 5 0,-4 4-41,9 4 807,-10 2 1,-1 6 190,0 16 1074,-8-11 243,11 49-440,18-28-26,1 12 1,4 3-228,8 2-1140,12-4 1,0 0-1721,-3 6 848,20-16 0,5-2-1605,-3 8 2882,0-20 1,3-1 0,19 11 0,2-4 0</inkml:trace>
  <inkml:trace contextRef="#ctx0" brushRef="#br0" timeOffset="36265">11910 9913 22740,'-26'-19'-4275,"-12"4"3829,34 3-2581,-34 6 4257,12 2-416,-11 2 28,3 19 445,4 11-1274,8 9 603,-2 24-656,17-18 1055,1 13-2008,26 0-866,-16-16 782,14-11 0,5-2-1190,7-4 944,23 3 1042,-10-20 956,-4-2 253,-9-21 937,-10-10 35,4-28-479,-17 6-1163,-3 14 0,-2 0 35,-2-7-411,2 8 1,-4 1-1298,-15 0-499,13-6-432,-13 18 939,17 26 699,0 12 453,17 35-485,5-5 24,0 6-81,4-26 0,-1-1 749,-5 14-726,7-10 0,2-2 490,-3-1 386,9 3 0,-14-21 0,0-4 0</inkml:trace>
  <inkml:trace contextRef="#ctx0" brushRef="#br0" timeOffset="36600">12273 9953 22830,'3'-21'-5230,"-1"2"3227,-1 10 1290,0-4 5,5 11 2920,1-4-1185,7 24-2112,-2-14 425,5 36-220,1-3 124,-3 9 240,-4-11 0,1-2-270,1 4-1871,9 20 542,-12-31 1884,4 5-1397,-9-38 3425,-1-11-724,-4-17-445,0-23 20,0 17 15,0-16 684,0-2-546,14 17 796,-10-17-2373,10 35 1697,-5 2-106,0 17 1277,3 26-2583,3-3 400,-5 23-358,20 18-1814,-8-8 2172,3-1 1,1 0 0,-8-18 0,0-1-1,7 12 1,1-1 0</inkml:trace>
  <inkml:trace contextRef="#ctx0" brushRef="#br0" timeOffset="37202">13653 9992 23009,'-16'-5'-1112,"3"-1"307,1 2 700,5-2-673,3 2-321,1-8-211,23 1 2742,-15-10-2737,51 2 1828,-24-5-543,0 11 1,4 0 212,9-4 0,1-1 0,-10 5 0,1 1 0,13-3 0,0 0 0</inkml:trace>
  <inkml:trace contextRef="#ctx0" brushRef="#br0" timeOffset="37732">15163 8998 23639,'0'-19'-6026,"0"2"3898,0 5 1603,0 2-113,0 30 212,0-3 212,0 27-14,0-6-571,0-5 1,0 2 799,0 23-552,7-6 0,0 2-36,-6-20 0,1-1-558,10 23 0,0 0 1071,-9 8 1,7-24-1,1 0 1,1 11 0</inkml:trace>
  <inkml:trace contextRef="#ctx0" brushRef="#br0" timeOffset="38032">15030 9418 21840,'0'-33'-6385,"19"3"7082,-15 2-1812,47 5 3547,-24 2-1385,30 5-36,-11 4-630,-12 8 1,0 2-243,19-1 627,-11 9 0,-1 5-751,6 14 93,-12-1 1,-2 2-2050,3 16 50,5 3-206,-18-13-94,-5-1-12,-2-2 904,-2 7 50,-7-13 721,-1 2-294,-5-37 1010,-1-15-134,0-16-219,0 8 1,0 0-178,0-13-90,8 4 1,2 0 724,-6-8 1,14 19 0,4 1 0,6-8 0</inkml:trace>
  <inkml:trace contextRef="#ctx0" brushRef="#br0" timeOffset="38404">16123 9258 21750,'0'16'-6026,"0"0"3988,0 5 974,0-3 515,0 19 123,0-12 122,14 23-478,-10-18-1044,10 9 1238,-14-14 588,13-2-321,-10-4 92,16 1 273,-10-11 24,11 0 1254,-3-9 432,12-24 522,-10-10-1273,8-13 520,-9-2-500,1 10-10,-3-2 392,4-16-1085,-7 14-641,2-22-901,-8 34 479,1-8 75,-6 26 455,1 1-178,-2 10 541,2 2 809,5 21-2106,1 4-1141,13 28 432,-5-13 1751,6-5 0,1-1 0,3-2 0,-5-7 0,0 1 0</inkml:trace>
  <inkml:trace contextRef="#ctx0" brushRef="#br0" timeOffset="38717">16767 9363 23639,'0'-23'-6116,"0"3"3988,24 4 5101,-18 4-2979,46 2 1469,-9-9-111,16 3-842,-16 0 0,0 0 201,12-3 420,-20 6 1,0-1 1195,9-4-1907,-5-1 1033,7-15-1543,-25 13-547,4-20-510,-25 21-980,-25-8 57,-8 14 747,-12 2 92,-1 8 548,13 2 437,1 2 392,-9 23 999,11 8 349,3 14-360,15 3-1512,21-17 1,3 1-1383,-7 20 610,21-17 1,8 0-752,-5 1 0,3-2 590,8-7 1,3-3 1087,2 10 0,0-1 0,-9-13 0,0-1 0,0-1 0,0 1 0</inkml:trace>
  <inkml:trace contextRef="#ctx0" brushRef="#br0" timeOffset="39332">14088 10097 22560,'-6'-3'-3759,"-2"0"4093,4 2-257,0 17-960,20 10-834,-12 10 608,33 7 726,-20-12 1,1 1-566,3-7 0,2 1 553,13 22 1,2 2-225,-14-19 0,0-2 5,8 11 0,2 0 343,3 0 1,0-1 468,-10-10 1,2 1-933,4 1 1,3 3 0,-3-3 797,-3-3 0,-1-2 1,11 8-1,0-1 1,-14-11-1,0-1 1</inkml:trace>
  <inkml:trace contextRef="#ctx0" brushRef="#br0" timeOffset="39932">15352 11007 23999,'0'-36'-6296,"21"4"7251,-15-4-2204,34 4 2924,-36 1-2570,31-3 1712,-31 4-1236,22-11-79,-24 12 755,8-3-934,-10 15 204,0 5-1279,0 3 1554,-14 30-285,10-3 587,-10 46-689,5-18 826,6 19-446,-3-25 1,3 0 280,20 23-708,-6-8 0,0 1 170,0-23 0,0 0-943,8 22 0,0 0-57,1 8 549,-8-3 0,-1-1 137,5-5 759,-15-7 0,-2-5 272,1-14 739,-21 2 1034,-6-22 970,-13-2 60,3-6-690,7-21-1345,2 16-550,9-22 1,1-2-946,-7 6 361,9-10 0,3-2-1827,5-2 710,13 4 0,2-1-572,-2-5 1108,17 12 1,4 1 1237,1-7-460,30 1 548,-8 2 1,5 4-1,1 1 1</inkml:trace>
  <inkml:trace contextRef="#ctx0" brushRef="#br0" timeOffset="40499">16108 10933 22830,'-17'-5'-1665,"12"1"-1180,-30 1 3856,19 3-288,-15 18 638,8 4-1141,9 24-1016,5-10-234,9 3-150,0-4 679,23-8-1647,2 2 256,3-12-273,12-8 1592,-14-2 1115,16-26 1306,-6-6 46,-17-11-852,-2 2 171,-16 7-656,4-7-681,-5 9-1061,0-5 93,0 10-1053,-15 10 871,30 17 1187,-9-2-401,40 25 941,-11-27 575,7 10-25,-12-13 683,3-16 470,1 12-1342,-12-24 0,0-4-242,13 3 88,-10-15 1,-3-3-186,-1-5-676,-7 3 0,-4-1-307,-4-11-105,-2 21 1,-3-2-330,-9 0 1,-2 2-1143,5-24 1738,-10 11 1,-5 0-1600,-4-4 1140,5 14 1,-1 3-518,-4 3 667,-5-6 250,18 31 427,-2 44 1393,5 0-1163,5 18 1,6 4-2,6-20 1,2 2-121,-5 16 0,-1 9 0,4-7-114,11-8 0,1-1-448,-8 9 1,-1 6 0,1-8-261,2-15 1,2-3-733,5 19 0,-1-2 1175,6-1 0,-10-19 0,1-3 0,7 4 0</inkml:trace>
  <inkml:trace contextRef="#ctx0" brushRef="#br0" timeOffset="41049">17145 10598 25168,'-19'-22'-6167,"15"2"3001,-15 3 2851,1 3 297,13 4-1241,-13 2 1975,4 4 242,1 17-1157,-3 26 1174,7 0-104,29 16-1837,-15-16 411,34-2 1297,-34 1-1408,22-13 1,4-1-138,-10 10-1,8-8 1,0-1 241,-14-2-215,13 6 1553,-26-14-858,9 0-293,-11-1 927,-28 2 1155,21-2-774,-27-3 1,-7-2 422,9 3-533,-12-4 1,-1-1 795,1-1 134,-6-1-344,23-5 232,4 0-2149,12-18-1755,22 14 2452,27-28-520,10 13 752,13 1-40,-12-12-151,5 26 42,-2-22 318,-16 18 1,-1 1 1990,19-13-2463,-15 6 1,0 1 696,2-4-734,-11 1 0,-2-2-213,0-7 5,4-10 201,-8-6-1107,-9 6 215,6-27-471,-12 24-217,-1-22-435,-5 29 113,-2-5 174,-1 19 207,0 4 422,0 6 229,-17 4 1382,13 20-488,-12 14 565,16 11-859,0 12 156,0-7-500,22 6-1142,2 0 875,-1-26 1,3-1-582,-1 0 0,2-1 1392,2-2 0,3-1 0,2-1 0,1-2 0,2-1 0,1 0 1</inkml:trace>
  <inkml:trace contextRef="#ctx0" brushRef="#br0" timeOffset="42433">5743 13813 22380,'-18'13'1370,"3"7"-2584,15 9-1928,0 5 1257,0 18 628,0-7 741,8-13 0,0 1-625,-4 18-1150,13 2 1911,-12-14 0,0 0 0,5 19 0,0-19 0,0-1 0</inkml:trace>
  <inkml:trace contextRef="#ctx0" brushRef="#br0" timeOffset="42598">5530 14459 22920,'-7'-26'-8220,"6"-3"6428,-6-16 550,32 9 1932,-8 5 0,4 1 278,31-5-1265,-13 10 0,1 1 611,14 1 1,-17 11-1,0 1 1,16 1-1</inkml:trace>
  <inkml:trace contextRef="#ctx0" brushRef="#br0" timeOffset="42836">6125 14263 22380,'-22'3'996,"4"-1"-408,8 3 473,7-3-1341,-7 1 595,35 0-948,9 8-172,13 0 366,4 7-491,-14 0-106,4 4-567,-5 4 349,7 19-809,-23-9 1179,-3-2 1,-3 2-847,-12 8 475,7 15 115,-35-13 1290,19-1-620,-19-21 0,-3 0 446,7 23 270,-1-23 1,-2-1 0,-7 22 0,-1-3 0</inkml:trace>
  <inkml:trace contextRef="#ctx0" brushRef="#br0" timeOffset="43802">7850 13833 23639,'-9'-19'-9030,"1"2"6225,2 6 1526,1 3 985,2 5 511,1 20 95,2 16-131,20 11-2396,-14 8 2683,14-7-510,-1 3-151,-15 3 186,12-15 1,-1 1-789,-12 16 606,3-13 0,0-1-45,-6 0 1032,0 14-875,0-35 164,0-14 359,0-32-274,0-27 450,20 1-194,-11 13 1,0-1 290,14-11-311,-7 19 0,-1 0 403,7-22 17,9 20 462,8-2 352,-15 25 536,14 7-842,-15 32-1757,5-4-23,-14 9 0,-3 3-966,5 10 712,-4-5 0,-1 1-1187,-3 7 71,1 10-746,-6-23 600,-3-5 2250,0-6 503,0-6-284,0-4 148,0-53-151,17-3-106,-15 6 1,1-1-30,10 7 0,3 1 14,-6-5 1,-2 0 230,8-16-254,4 11 0,-2 1 482,-13-2-668,37-8 1205,-30 33-591,14 1 859,-9 15-686,-4 0 69,5 25-1928,5 12-308,-3 15 761,-2-14 0,0 1-1549,3 11 1005,-4-16 1,0-1-2292,8 12 647,6-4-59,3-3 2185,7-7 805,2-7 1,6-11-1,2-7 1</inkml:trace>
  <inkml:trace contextRef="#ctx0" brushRef="#br0" timeOffset="44167">9373 13894 23189,'-26'-30'-6120,"20"2"5038,-24 13 1,-5 3 1962,13-6-739,-12 10 0,-1 3 793,2 1-204,-19 25 766,25 9-1623,10-2 0,2 3 1014,-2 19-75,8 5-1402,2 0 155,27-15-514,-8-8 1,3-2-976,24 0 926,-11-10 0,-1-1 185,9-5 780,11-1 479,-14-11 715,-1-2 200,-3-15 1451,3-9-464,-10-9-1518,-1-18-501,-14 18-517,-3-26-497,-4 28-801,0-8-202,-18 19-611,13 5-69,-12 2 1578,17 26 17,0 9 373,0 16 186,20 4-1076,-14-7 41,18-8 1,3 0 28,-8 13 1305,4-13 0,1-3 1,2 4-1,1-1 0</inkml:trace>
  <inkml:trace contextRef="#ctx0" brushRef="#br0" timeOffset="44532">9748 13973 22920,'0'-27'-6116,"0"23"3987,0 23 1065,17 14-515,-13 5 1027,24-7 360,-15 17-444,2-12-1588,5 18 1624,-18-27 427,15-4-152,-15-7 501,5-33 876,-3-3-669,-3-18 11,7-24 580,-5 20-128,5-16-406,-2 18 82,0 1-28,-1 6-925,2-4 425,-2 14 432,7 4 383,-4 14 1055,10 21-1959,-6 15-912,4 7 524,-5-3 0,-1 0-392,6 10-375,0-6 1,2-1-953,3 4 1880,11 7 1,-8-24-1,1-4 1</inkml:trace>
  <inkml:trace contextRef="#ctx0" brushRef="#br0" timeOffset="44968">10392 13815 22830,'-27'-23'-5487,"5"4"3546,8 5 761,11 6-861,-21 4 3434,22 24-1634,-8 10 443,10 28-1709,23-11 684,3 13-21,3-26 732,14 4 1002,-25-17-2218,19-11 2160,-12 4-862,7-12 1514,-10 6-28,4-27 1155,-14-10-1726,-5-11-651,-4-5 179,-3 8-1473,0-4 1019,-20-1-1472,14-1 781,-31 2-893,33-12 625,-28 17 605,29-10 70,-13 28 357,16 29 148,43 29 513,-16 18-662,-1-25 0,6 2 0,-4-1-63,-4 1 0,0 1 55,3 6 1,3 4-1,-2-4-167,-3-3 1,0-1 45,5 11 1,1 0 154,-5-8 1,-3-2-114,9 17-192,-11-19 1,-3-2 14,-7-3-251,0 4-529,-31-23 1053,-33-3 1126,-2-8-951,3-11 1,-1-4 0,20 4 0,2-1-1,-13-9 1,0-1 0</inkml:trace>
  <inkml:trace contextRef="#ctx0" brushRef="#br0" timeOffset="45166">9465 12745 23369,'44'-37'442,"0"2"-162,-2 4 2,-3 5-92,6 3 462,-15 12-197,-4 23-2394,-16 10 1843,-26 13 1,-9 5 0,10-9-1,-2 1 1,-16 15 0,-1-1 0</inkml:trace>
  <inkml:trace contextRef="#ctx0" brushRef="#br0" timeOffset="49248">12042 13820 22200,'-12'-13'-3867,"9"-3"1483,-14 14 5178,13-3-3902,-5 5 2948,5-12-3201,1 9 1185,1-9-1694,1 5 1673,-1 5 782,1-6-2221,-1 1 1409,1 1-1827,1-5 2699,-1 3-962,0 2 174,0 0 337,0 0-941,1 2 1036,0-1 141,18-4 2206,-13 1-1618,52-8 228,-30 6-1905,14 4 1,3 2 1020,9 0 1,-16 3 0,-1 1-1,19 0 1</inkml:trace>
  <inkml:trace contextRef="#ctx0" brushRef="#br0" timeOffset="49556">12178 14340 26338,'23'-45'-2709,"1"7"2180,25-1 1438,1 6-1085,-22 16 0,3 0-849,19-4 0,3 2 1096,-13 5 0,2 2 1,15-1-1,0 4 1,-16 6-1,-1-1 0</inkml:trace>
  <inkml:trace contextRef="#ctx0" brushRef="#br0" timeOffset="50248">14002 13289 22920,'11'-55'-1328,"-5"18"1,0 0 53,3-17 830,-5 15 1,-1 1-415,-1 3 531,-2-5-161,2 29 335,3 23-2096,2 10 1880,0 13 0,0 4-292,5 22 459,-5-20 0,0 6 0,0-2-75,1 0 0,-1 3-69,1 0 0,0 8 1,1 1-1,-1-8-226,0 6 1,0 0-182,2 8 0,1 7 1,-2-11 616,-3-19 0,-1-4-483,2 16 0,-2-4 672,-2-5 1,0 0-1,-3-26 1</inkml:trace>
  <inkml:trace contextRef="#ctx0" brushRef="#br0" timeOffset="50366">14035 13915 22290,'-23'-50'-8258,"3"0"5132,2-1 1542,9 2 1193,2 2 240,7 4 359,0-9-141,28 17-1173,16-9 2759,15 29-705,-25 7 0,-1 3-363,24 3 1,3 2 0,4 0-1</inkml:trace>
  <inkml:trace contextRef="#ctx0" brushRef="#br0" timeOffset="50699">14897 13500 22920,'-53'0'359,"11"0"-269,-6 0-90,11 15 1174,-1-11-1113,2 11 574,4 2-357,5-13 38,2 37-726,12-27 202,2 31-909,11-21-1213,19 16-67,12-17 354,11 4 1210,-9-18 1,1-2 132,12 1 750,-5-2 1,1-4 79,8-17 713,-12 3 1,-1-3 1554,1-20-1151,-12-1 1,-5-2-239,-6-3-1043,-6 2 1,-4 2-1003,-5 6-342,-20-3-575,15 18-610,-29 8 1322,31 52-46,-10-13 255,18 16 1,10 3-1342,14 3 2267,-9-17 0,3-2 1,22 15-1,-7-4 1</inkml:trace>
  <inkml:trace contextRef="#ctx0" brushRef="#br0" timeOffset="51106">15603 13413 23279,'0'-12'-6205,"-13"4"5764,10 26-282,10 17-949,-2 14 1093,13-9 1,4 0-313,5 16 483,-6-5 1,1 0-1890,4 10 1965,-9-22 0,-1-1-993,-3 25 656,4-21 439,-8 13 417,-9-34 406,0 2-33,-17-17 2389,-5-3-349,1-23-1778,-16 15-441,24-26 1,3-5-275,-14 2-169,7-3 1,4-3-534,10-17 493,-9-5-901,11 1 1,2-1 173,-1 25 1,0-1 955,9-28 1,0 4-207,-4 19 804,26-6 844,-13 33 764,13 5-55,-4 34-1853,-5 11-788,-11 13-532,-5 19-564,-6-25 424,-8-6 1,-1-1 979,5 3 0,-31 7 1,12-19-1</inkml:trace>
  <inkml:trace contextRef="#ctx0" brushRef="#br0" timeOffset="51298">14328 13271 22200,'-5'-34'-7245,"1"0"4913,3 1 1536,19 1 1879,12-11-37,11 14-566,-10 10 0,1 3 56,12 5-593,11 3 1,-16 25 0,0 5 0</inkml:trace>
  <inkml:trace contextRef="#ctx0" brushRef="#br0" timeOffset="51434">14778 14221 22200,'0'15'-6206,"-12"-2"8144,9-3-2223,-10-4 1,34-3 0,5-2 0</inkml:trace>
  <inkml:trace contextRef="#ctx0" brushRef="#br0" timeOffset="51915">16585 12997 23279,'-21'-10'-3393,"16"3"-489,-35 3 5352,21 2-616,-4 28-255,9-4-803,12 12 0,4 5-868,-2 16 318,0 1 1,0 3 379,-1-20 0,2-1 443,10 16 1,1-1-924,-10-15 0,2-2-180,18 1 0,-1 0-7,-18-4 1,-1 1 521,16 8 1,2-1 32,-1 15 270,-3-19 0,0-3-147,1-5 465,0-1-430,-16-19 493,8-5 864,-5-26-739,1 2 12,0-12 0,1-5 599,2-13-379,2-3 0,1-1-111,-4 19 1,1 1 25,3-12 1,0 0 24,1 5 0,0 3-492,8-14 317,-6 17 1,2 5 339,1 10 580,9 3 372,-12 36-1940,0 9 1,0 5-895,-1 24 825,0 1 0,0 1-608,-1 6 477,1-10 0,0 0-1113,5 3-220,1-13 1,4-4-1516,7-5 3634,14 4 0,-8-29 1,-1-6-1</inkml:trace>
  <inkml:trace contextRef="#ctx0" brushRef="#br0" timeOffset="52168">17425 13538 23459,'-19'-23'-6600,"0"4"4755,-4 3 1642,-7 9 1244,12 2-501,-2 25 446,-5-14 190,22 39-2653,-8-24 2613,11 39-1193,0-22-270,22 22-1507,12-29 1035,11 3-320,4-23 282,-14 1 1681,-1-10-275,6 3 849,-20-22 146,13-9 901,-31-9-2463,-16-17-966,8 18 198,-19 12 1,-7 1-115,-18-17-174,20 24 0,-4 2 991,-9-6 1,1 3-1,-3 4 1,-10 0 0</inkml:trace>
  <inkml:trace contextRef="#ctx0" brushRef="#br0" timeOffset="52615">17773 13504 22740,'0'26'-5307,"0"-4"3359,0 1 1423,0 11-23,0-3 122,0 33 212,0-21-26,7-3 1,3 1-1746,9 10 1668,-10-19 1,2 0-340,17 12 195,-24-2 296,22-3-170,-14 9-167,3-15 173,1 8 80,-11-22 125,2-5-236,-4-27 973,-3-22-779,-8 1 1,-1-4 189,7 2 1,0-2 100,-14-26 0,1-1 5,12 21 0,2 0 253,-5-17 1,-2 0-126,3 17 0,0 3 141,4 0 0,0 0-597,-4 3 0,0 0 411,3-6 0,4 2 352,16-15 462,-13-8-484,33 43 1760,-16 5-330,16 37-1198,-7 13-613,-14 13-682,1 18-110,-16-23 220,1-7 0,0 0-627,-3 5-1364,-19-5 1,-6-2 2413,-1-2 1,-6-9-1,-1-3 1,-3-3-1</inkml:trace>
  <inkml:trace contextRef="#ctx0" brushRef="#br0" timeOffset="52782">17013 13086 22290,'37'-2'496,"-3"0"-647,-9 18-2884,-1-13 2330,-4 40 0,-2-17 0,-2 24 0</inkml:trace>
  <inkml:trace contextRef="#ctx0" brushRef="#br0" timeOffset="52932">17217 14296 23009,'0'14'-5755,"0"-1"3536,0-3 1245,0-5-25,0-1-1135,0-2 2406,22 0 0,-17 1 0,18-1 0</inkml:trace>
  <inkml:trace contextRef="#ctx0" brushRef="#br0" timeOffset="53202">19305 13321 24179,'-44'-25'-3914,"-3"4"3195,-4 6 1004,-3 7 53,15 5 0,0 3 379,-18 16-147,13-2 1,3 4 396,0 23-1068,16-6 1,4 2 609,7 13-676,6-5 0,6 0-698,21 7-1253,-15 14 112,31-38 0,7-4-469,-2 9 2311,19-12 0,5-7 0,-28-8 0,0-2 0,12-2 0,1 0 0</inkml:trace>
  <inkml:trace contextRef="#ctx0" brushRef="#br0" timeOffset="53565">19675 13437 24629,'0'-25'-5846,"0"3"3807,0 5 975,-19 4 1059,-2 7 874,-20 1 198,19 29-244,-13-5-349,19 43 109,-3-20 253,7 19-460,12 2-772,22-15-451,-6-12 1,3-3-957,27 0 1242,-13-12 0,0-3-865,8-7 1701,-2-3 0,0-6 299,-3-21 1253,15-10 256,-32-11-674,-9-19-637,-2 19-976,-19 7 1,-1 1-1261,6-5-58,-37-6 171,17 15-873,-17 15 1162,8 0 1233,14 32 1089,11 12-448,10 9-172,0 6-521,18-11-1356,-14 2 289,25-14 1,6-1-477,-4 10 634,13-9 1,5-4 706,2-5 1,-17-6-1,0-2 1,14-6 0</inkml:trace>
  <inkml:trace contextRef="#ctx0" brushRef="#br0" timeOffset="53749">20328 13538 23639,'-44'-12'-1294,"-2"3"925,12 9 1235,12 14 87,-1 6-690,21 21-1870,-7-7 785,29 4-1317,-16-10 630,39-2 107,-23 1-959,24-5-638,5 4 791,-10-15 2506,11 1 0,-18-12 0,1 0 0</inkml:trace>
  <inkml:trace contextRef="#ctx0" brushRef="#br0" timeOffset="53918">20453 12717 23189,'-19'-15'-5193,"-1"4"4370,2 6 1240,-2 4 597,-1 20-219,-1 1-285,-1 22-878,0-1 242,6-4 1,1 3 0,5-7-1,0 1 1,-3 12 0,-1 0-1</inkml:trace>
  <inkml:trace contextRef="#ctx0" brushRef="#br0" timeOffset="54608">21488 13184 23819,'-29'-23'-5245,"4"3"3813,-29 9 2442,12 5-151,-20 21 629,17-11-812,9 23 1,2 5-397,2-3-450,12 11 0,5 5 645,5 0-643,25 1 1,7-1-1574,10-4 1100,14-4 0,5-5-887,8-16 931,-6-4 0,1-3 381,6-8 458,-12-10 1,-1-2 1133,-4 6-173,-17-16 0,-3-5 934,-2-8-1120,-11-12-837,-4-16-928,-27 28-1031,-6-20-511,1 30 304,-17-3 174,23 19 1356,-13 25 1600,16 46-1156,30-2-200,-13-15 1,5-1 134,17-14 1,2-2 110,-14 3 0,0 1-398,11-1 0,2 0-77,-6 0 1,-1 0-249,1-2 1,0-1-1794,15 29 2034,-12-23 0,-1-1 283,7 16 309,-9-16 0,-3-1-249,-5-3 110,-1 3-87,-8-18 331,0-3-2308,-17-5 2480,-6-3 1,-20-19 0,-2-7 0</inkml:trace>
  <inkml:trace contextRef="#ctx0" brushRef="#br0" timeOffset="54850">22182 12748 24179,'10'-3'2168,"-2"1"-1353,-1 1-1149,-1 18-3666,1-13 2837,3 55-580,-1-29 1022,-2 15 0,1 3-1168,1 10 659,0-4 1,1 1-148,-5-21 0,0 0 145,4 11 0,-1 0 938,2 16-1157,0 0 869,-2-6 256,-4-3-177,-1-7 570,-2-4 1,-1-7-1,0-3 1</inkml:trace>
  <inkml:trace contextRef="#ctx0" brushRef="#br0" timeOffset="55099">22168 13532 22200,'-17'-40'-9029,"-3"0"6269,18-1 2376,-4 0-193,6-17 573,23 16 1097,-18-9-723,25 29 0,4 3 115,-7-7 785,11 7 0,3 3 1614,1 3-1719,-8 7 0,-1 2 964,3 2-343,19 22-1747,-30-15 398,4 31-1724,-12-18 118,-8 2-1687,1 3-1125,-7-43 1673,-2 1 223,-1-25-172,20-18 2191,-15 20 1,15 15-1,3 0 1,6-11-1</inkml:trace>
  <inkml:trace contextRef="#ctx0" brushRef="#br0" timeOffset="55236">22988 13376 22110,'4'57'-6821,"0"-4"4500,5 3 837,-3-21 39,2 1-568,-1-23 1960,-2-3 0,2-6 0,-2-1 0</inkml:trace>
  <inkml:trace contextRef="#ctx0" brushRef="#br0" timeOffset="55420">22910 12465 24179,'0'-15'-7465,"0"2"6932,0 3 1,0 5 0,0 2 0</inkml:trace>
  <inkml:trace contextRef="#ctx0" brushRef="#br0" timeOffset="55576">23373 13679 24449,'-17'6'650,"12"-3"1,-13-1 0</inkml:trace>
  <inkml:trace contextRef="#ctx0" brushRef="#br0" timeOffset="56422">24920 12892 23459,'-21'-25'-5584,"0"-5"2791,-5 8 2448,-9-2 421,20 11-170,-17 5 1043,8 4-132,-14 3-881,10 17 2192,-19 8 400,23-3-994,-4 35-1019,19-36 169,2 29-1426,7-27-530,27 2 24,7-12 41,16-1 192,11-30 1563,-21 14-15,-3-33 1,-2-7-163,0 9 42,-7-19 1,-5-2 322,-12 4-650,-3 5 0,-4 1-922,-4-10 369,2 8 1,-4 1-1781,-13-6-476,11-12 1232,-29 20 42,29 19 682,-13 0 58,17 49 512,0 2 170,0 30 86,0-4 585,0 6-529,0 8 151,0 1-179,7-16 0,4 0-130,-3-13 0,2 0-815,8 23 0,-1-2-705,0 2 24,-4-14 0,0-3 1404,-4-2 0,5 4 0,-8-22 0</inkml:trace>
  <inkml:trace contextRef="#ctx0" brushRef="#br0" timeOffset="56554">24677 12651 22740,'0'-43'-6476,"0"1"6151,20 14 1,6 2 1605,10-12-1048,2 15 0,5 3-57,4 5 1,0 4 0,-9 5 0,0 1 0,14-1 0,-1 1 0</inkml:trace>
  <inkml:trace contextRef="#ctx0" brushRef="#br0" timeOffset="56752">25922 12618 23189,'-57'0'1350,"-2"0"-1171,14 0-89,1 0 0,12 17 568,3-12-416,1 30-619,6-19 673,8 18-1144,0-4 59,12 3-695,-6 2-790,29 1-1436,-16 1 3437,31-10 1,7-2-1,-3 13 1,5-14-1,0 0 1</inkml:trace>
  <inkml:trace contextRef="#ctx0" brushRef="#br0" timeOffset="56932">25570 13578 24359,'-30'4'-640,"5"-1"-577,31-3 1500,-9-16 1,54 12 0,-12-12 0</inkml:trace>
  <inkml:trace contextRef="#ctx0" brushRef="#br0" timeOffset="57168">26647 12600 25528,'29'-2'417,"0"1"-333,-3 1-209,20 21-1290,-7 7 700,-12-9 0,1 3-96,1 6 0,-2-1-1278,15 10 233,-10-4 0,0 0-1371,3 5 2778,7 14 0,-15-19 0,-2-1 1</inkml:trace>
  <inkml:trace contextRef="#ctx0" brushRef="#br0" timeOffset="57334">27070 12629 23459,'-21'-7'-2521,"2"1"1887,1 6 1423,-17 20 407,13 16-1409,-1-3 0,2 4-454,10-5 1,2 1 511,-5 16 1,1-1-1,4 13 1,4-22-1,0 1 1</inkml:trace>
  <inkml:trace contextRef="#ctx0" brushRef="#br0" timeOffset="57816">27783 12767 23549,'-26'-3'-907,"3"1"647,-44 2 552,24 22 364,7-9 0,1 4 111,-5 25-882,-6 1 5,20 5-503,13-12 0,3 22-358,35-27-883,9 10-518,15-22 1141,4-4 708,-12-11 355,5-4 781,-3-16 199,-12 4 1,1-4 961,11-21-910,-9 6 1,-2-2 665,-4-12-1581,-9 3 0,-4-2-356,-5-12-17,-6 15 0,0-8 0,-5 5-432,-7 6 1,-3 0 223,4-12 0,1-7 0,-2 7-436,-3 10 0,-1 1 459,0-4 1,0-4 0,1 5-432,2 6 0,0 1 304,0-15 1,-3 3-376,-11 5 573,20 3 612,-7 49 1842,10 28-1429,21 14-525,-10-4 0,0 1 62,1-16 0,1 0-227,4 11 0,-2 2 175,-5 1 0,0-3-2,-1-10 0,1-1-493,9 20 0,-2-1-2334,-6 3 1898,2-14 1,1-2 98,-4 0 922,-4 12 1,-2-28 0,-4 0 0</inkml:trace>
  <inkml:trace contextRef="#ctx0" brushRef="#br0" timeOffset="57948">27552 12616 23729,'-10'-41'-8091,"3"0"5685,7-1 1770,0 3 129,43-10 1914,-10 17-975,14 11 0,5 5 260,9 4-662,-19 7 0,-1 1 0,18 4 0,0 0 1</inkml:trace>
  <inkml:trace contextRef="#ctx0" brushRef="#br0" timeOffset="58138">28403 12730 24898,'0'39'-2458,"0"-7"0,0-3 1,0-6-1</inkml:trace>
  <inkml:trace contextRef="#ctx0" brushRef="#br0" timeOffset="58294">28342 12159 24089,'-14'-13'58,"-3"3"1,15 21-1,-4 7 1</inkml:trace>
  <inkml:trace contextRef="#ctx0" brushRef="#br0" timeOffset="58674">28787 12665 23099,'0'7'-7299,"1"2"5416,-1 1 707,0 2 784,0 24 70,0-11 92,0 29 58,0-25-1425,0 16 1804,0-20 17,0 8 5,0-18-1308,0 0 719,0-50-90,17-4 658,-15 6 1,1-2 213,10-6 0,3 2 942,1-13-872,-10 18 1,1 1 86,16-9 543,-15 6-494,3 4 65,5 4-124,-11 13-231,13 4 971,-10 32-2490,10 9 406,-5 12-136,2-4 1,1 0-831,4 5-9,-1-5 1,0-3 1488,2-6 1,8-4 0,-8-17 0</inkml:trace>
  <inkml:trace contextRef="#ctx0" brushRef="#br0" timeOffset="59049">29512 11912 24449,'0'50'-5846,"0"1"4167,0-8 885,0 8 155,17 5-596,-12 2 968,13 1-427,-5-1-306,-6-20 1,0-1 634,9 16 131,-6-15 0,1-2-159,2-5-217,1 2 512,7-21 831,-16-6-133,17-3 1037,-9-27-347,14-9 727,-7-15-1115,0 13 1,1 1 1047,4-9-1023,-7 14 1,0 1-289,14-14 586,-8 14-1042,14 5 786,-16 15 7,11 23-1172,-17-11 368,4 37-2082,-8-17-516,-3 27-531,0-8-265,-6 6-702,-1 1 3448,-2 2 0,-17 1 0,-6 0 1</inkml:trace>
  <inkml:trace contextRef="#ctx0" brushRef="#br0" timeOffset="59215">28350 13464 28406,'-5'0'-6026,"1"-21"6207,28 16 0,8-29 0,24 17 0</inkml:trace>
  <inkml:trace contextRef="#ctx0" brushRef="#br0" timeOffset="60302">15157 15954 23549,'-15'0'2429,"3"0"-2069,0 0 89,4 0 271,0-14-3521,5 2 655,27-4 3014,-17-3-1993,48 16 680,-28-14-228,9 13 0,3 3-714,13-7 1340,-6 4 0,0 5 0,5 21 0,-17-8 0,0-1 0</inkml:trace>
  <inkml:trace contextRef="#ctx0" brushRef="#br0" timeOffset="60454">15413 16263 24359,'-25'0'1169,"11"-18"-6455,19 14 5810,52-27 1,-3 15 0,-13 1 0,0 1-1</inkml:trace>
  <inkml:trace contextRef="#ctx0" brushRef="#br0" timeOffset="62599">14540 15477 21750,'0'44'-6205,"0"1"4076,0-4 1155,19 5-831,-15 4 1335,27 7-221,-28 0 494,11-26 1,2 0-917,-3 14 1,1 1 753,3-12 1,1 0 58,2 11 1,-1-2-363,10 15 909,1-4-653,-1-2 481,-8-19 1,0 0-48,10 13 167,-9-13 1,0-2 316,-1 0 370,6 4-445,-17-22 30,1-3 163,-9-27-84,-1-10-100,-20-31-726,15 11 266,-6 8 0,1 1-173,9-11 412,0-16-29,0 2-422,0 15 275,10 11 1,5 1 625,18-2 405,-4 9 0,4 3 984,20-1-695,-7 6 0,1 4 1025,4 4-1347,-2 5 1,-1 1 805,-7 7-354,23 14-1046,-32 6-1212,3-1-150,-17 14-1737,-3-28 1355,-8 29-1025,-2-11 0,-4 7 731,-24 8 1497,-8-16 783,2-4 1,-3 0 729,-19 1 1399,-2 4-2360,13-12 1168,2-1-432,-1-4-739,2-1 0,0-2 0,0-2 0</inkml:trace>
  <inkml:trace contextRef="#ctx0" brushRef="#br0" timeOffset="63218">16137 15887 22830,'-14'-12'-4846,"11"1"882,-24 3 5306,8 3-551,-16 3 241,8 2-136,-7 17 443,17 4-1601,-5 21 1027,15-10 191,0 3-1578,7 0-366,22-11-512,6 13-312,0-20 255,36-3 1302,-39-9 492,35-5 955,-29 0 29,-1-16 870,-1 12-180,-6-34-513,-2 19-249,-5-22-960,-4-11-611,-6 10 135,-4 5 0,-1 0-1062,-1-4-652,0-9 133,0 20 685,-15 7-726,11 6 753,-12 2 885,16 27 59,0 10 144,20 15-431,-15 5-1712,32 8 782,-16-9 1423,-2-7 0,1-1 1,12 3-1,-2 9 1</inkml:trace>
  <inkml:trace contextRef="#ctx0" brushRef="#br0" timeOffset="63572">16598 15793 23369,'-21'-8'-2655,"23"26"-1089,2-3 1019,34 20 2223,-33-3-382,29-7 1016,-30 0-606,25-1-854,-25-3 193,23-2 1760,-19-5-490,11-1 213,-10-7 442,1-2-399,-6-21 386,4-10-594,-2-10 444,2-5-612,1 7 925,-1-1-990,2 1 24,3-9-175,-2 14 402,7-1 275,-8 21 739,5 5 619,-5 5-634,2 20-2172,-1-2 51,2 21-196,2-5-227,2 2-425,12 21-907,-6-16 394,2-8 0,1-2 1996,9-1 1,13-3-1,-12-19 1</inkml:trace>
  <inkml:trace contextRef="#ctx0" brushRef="#br0" timeOffset="63915">17448 15649 22920,'0'-18'-6566,"-18"3"5186,13 4-1344,-24 5 4270,26 23-1666,-8 8 538,32 22-1474,2-1-1090,25-7 2483,-13-16-158,0-11 1753,2-12-1047,-14-17 800,2-9-296,-17-23-181,-8 10-658,-16-1-1709,12 16 474,-25-2-140,25 38-116,-10 14 68,30 27-1172,-13 7 1630,15-25 1,0-2-1102,-13 20 670,12-13 0,-1 0-908,-13 1 1649,9 6 0,-12-23 0,0-3 1</inkml:trace>
  <inkml:trace contextRef="#ctx0" brushRef="#br0" timeOffset="64149">16107 15085 21840,'16'51'-8807,"-12"-10"6964,27 15 347,-8-22 899,-3-3 1,3-1 595,14 4 0,1 9 0,-10-16 0</inkml:trace>
  <inkml:trace contextRef="#ctx0" brushRef="#br0" timeOffset="64299">16427 15077 23009,'0'-19'-6295,"16"2"8092,-12 4-2575,39 5 2354,-17 5-1427,27 2-134,-3 1 1,5 14-1,4 5 1</inkml:trace>
  <inkml:trace contextRef="#ctx0" brushRef="#br0" timeOffset="64620">18755 15162 25438,'0'-53'-5126,"0"3"2997,0 5 1065,0 7 426,0 7 572,15 7 1071,-11 37-1903,24 6-141,-25 33 839,9-11 1,-1 0 72,-9-8 0,-2 3 37,5 6 1,1 5 0,0-4-113,-2-3 1,0 0-512,2 3 0,0 5 1,1-6-634,1-6 0,1-2 836,1 9 0,0-3-1821,9 7 2350,3-12 0,5-7 0,2-6 0</inkml:trace>
  <inkml:trace contextRef="#ctx0" brushRef="#br0" timeOffset="64816">19422 15171 24808,'0'-27'-6115,"-22"3"4874,-3 7 1027,-26 7 1414,-3 29 961,8-12-1399,17 24 0,3 5-624,-2-9-360,10 13 1,5 3 731,4-1-1143,3 15-1465,35-8-926,-22-13 2642,21-15 0,5-2 1,-6 0-1,29-3 1</inkml:trace>
  <inkml:trace contextRef="#ctx0" brushRef="#br0" timeOffset="65566">19570 15453 24718,'16'29'-8108,"11"-12"7841,11 3-418,22-18 1952,-19 7-1140,-6-8 0,-1-2 590,6 1-269,18 0-448,-31 0 2072,2-17-444,-21-1-1265,-4-18-1508,-21 9-308,12 1-328,-30 2 629,11 13 285,-13-9-24,3 18 346,18 9 1966,5 17-813,36 19-610,-19-5-79,46-1-616,-11-2-255,15-11 785,2-3-1143,1-4-42,-14-15 1644,-10 4 0,-1-3 1621,2-20 1238,10-9-1092,-27-9-705,-3-14-1259,-12 19-364,-2-8-733,-22 9-736,16 5-104,-30 6 364,31 24 409,-11 16 1241,36 19-1313,-17-6 563,42 1 820,-13-5 318,11-9 532,13 6-1000,-26-20-22,17 1 83,-26-9 1951,3-15 743,-15-6-2046,-5-19-272,-3 6-1018,-3-2-65,-20 2-1018,-2 9 124,-17-10 106,7 23 194,15 20 2481,4 27-961,13 13-584,0 13 212,0-10 405,23 8-965,-17 0 111,23-14 0,5-1-195,-22-11 0,0 1-744,24 20 0,1-2 953,-19-23 1,0-1 402,10 13 1,-1-3 559,0-1-491,2 4 430,-15-23 92,-8-5-827,0-4 317,-6-3-385,-26-3 1395,-9-2-639,-15-18-234,17 7 0,0-1 1,-8-23-1,-11 3 1</inkml:trace>
  <inkml:trace contextRef="#ctx0" brushRef="#br0" timeOffset="65800">21305 15390 24449,'0'-15'-6296,"19"-6"8042,-14 3-2903,54-7 3281,-32 11-1811,11 5 1,3 3-510,1 2-601,12 2 691,-17 2 1,-2 16 0,0 5-1</inkml:trace>
  <inkml:trace contextRef="#ctx0" brushRef="#br0" timeOffset="65966">21577 15555 24718,'-10'-14'-7790,"26"10"11384,-10-23-5692,46 24 2294,-27-10 33,10 6 1,2 3-1,10 1 1,15-7-1</inkml:trace>
  <inkml:trace contextRef="#ctx0" brushRef="#br0" timeOffset="66299">21810 14985 25618,'-20'-17'-5693,"2"0"3886,3 3 752,6 4 209,21 3 3098,15 22-2460,14 7 266,5 0-1010,-7 16 934,8-21 649,-2 19-336,5-9 244,-2 1-2009,0 0 1451,-17-8 1,-1 0-184,12 10 37,-13-5 1,-3 1 114,-5 6-1259,-3 23 310,-14-18 9,-27 12 298,17-8 98,-18-20 0,-4 0-25,3 26 830,0-23 0,-2-1 0,-15 26 0,-2 1 0</inkml:trace>
  <inkml:trace contextRef="#ctx0" brushRef="#br0" timeOffset="67018">22928 15185 23909,'0'-19'-5666,"0"-1"3897,0 7 1065,0 2 155,17 22 754,5 11-284,23 19 296,-11-6-682,-6-13 1,-1-2 935,7-4-40,-4 1 0,1-3 430,7-12 583,8 10-900,-13-12 922,-4-17-68,-2 13-1422,4-55-767,-11 31 762,-6-11 0,-4-4 1,-2 0-1,0-16 0</inkml:trace>
  <inkml:trace contextRef="#ctx0" brushRef="#br0" timeOffset="67399">24300 14972 25348,'-56'0'899,"11"0"-899,3 0 1,11 0-1,2 0 0,2 0 90,12 14-141,-9-10 425,20 33-1876,-10-17 1103,14 22-1108,0-9-89,0 15 0,20-10-630,7 15-45,-2-25 173,24 1 2291,-29-20-936,23 1 1745,-12-9 354,-3 2-14,-1-18 1379,-3 12-272,2-46-1455,-13 24-863,-4-7 1,-2-3-303,-6-3-1143,3-18-94,-4 27-24,-17-3-2425,12 48-1042,10 17 4579,0 20 0,16-24 0,3-1 1,6 15-1</inkml:trace>
  <inkml:trace contextRef="#ctx0" brushRef="#br0" timeOffset="67732">24862 15411 25078,'3'-20'-5085,"1"-26"3035,3 24 1968,-1-10 1,2-2-354,6-7 580,5-17-115,-7 25 0,0 0 44,6-19-604,-3 6 0,-1 0 817,1-7-83,-4 8 0,-2-1-384,-2-6 38,-4 18 0,0 0-174,-3-12-339,0-1 61,0 2 57,-20-16-854,15 20 809,-15 12 1,0 2-36,16 8 14,-29 0 1153,30 33-82,-11 5 723,8 41-883,4-9 95,-1 2 1,-1 2-72,3-17 1,2 0-324,4 6 0,3 5 0,-2-4 144,-5-4 0,2 0-1007,13 12 0,6 5 0,-2-7-95,-10-12 1,2-2-145,8 7 1,5 3 0,-1-9-350,9 6 1458,12 5 1,-13-30 0,0-3-1</inkml:trace>
  <inkml:trace contextRef="#ctx0" brushRef="#br0" timeOffset="68049">25405 15220 25078,'0'-24'-5846,"0"2"3718,0-1 1154,-18 12 1183,14 23 135,-14 18 345,38 13-1859,-15-3-669,34-9 2122,-35-2-864,38-2 874,-23-3-1128,20-5 679,-10-8-266,0 2 1641,-1-12 511,1 6-732,8-30 1290,-8 17-783,5-45 10,-13 27-212,-3-27-818,-5 8 243,-2-17-1606,-7 14-35,-1-18-973,-3 35-182,0-2 914,0 41-574,0 31 245,21 6-290,-9-6 0,1 0-248,13 4 1967,3-8 0,1-2 1,-7 2-1,5-14 1,0 0-1</inkml:trace>
  <inkml:trace contextRef="#ctx0" brushRef="#br0" timeOffset="68416">26320 15136 25798,'0'-22'-6476,"-17"11"5722,13-4-1787,7 28 1340,26-14 3024,12 26-1646,3-22 840,-8 8-1577,1-11 2157,-2 0-449,-2 0 993,-2-22 164,-3 16-1989,-3-37 188,-3 25-237,-5-34-484,-6 15-652,-4-22-500,-7 24-96,-17-6-1002,-3 11 282,-2 11 1418,-11 3-8,11 12 1351,-16 27 969,17-3-62,-6 39-603,24-17-77,-7 15-51,10 7-927,29-14-740,-9-10 0,4-2-103,4-15 1,4-3-1069,14 13 0,1-3 608,-16-14 1,0-3 1521,11 4 0,1-2 0,19-2 0,0-3 1</inkml:trace>
  <inkml:trace contextRef="#ctx0" brushRef="#br0" timeOffset="68549">27452 15443 27147,'3'14'-9831,"2"-4"5041,-3-10 5724,4 0-497,-1 0 0,3 0 0,-1 0 0</inkml:trace>
  <inkml:trace contextRef="#ctx0" brushRef="#br0" timeOffset="80632">19918 2479 22380,'0'-19'-5486,"0"0"3717,0 2 1694,-16-10-1078,12 14 36,-12-11 655,6 18 904,8 0-2700,-8 21 3361,10 0-1013,0 21-90,0 22 344,0-7-329,7 2 0,0 1-275,-5-20 1,0-1-499,5 12 1,0 0 407,-7 12-1473,0-3 1104,0-6 719,0-6 0,0-6 0,0-4 0</inkml:trace>
  <inkml:trace contextRef="#ctx0" brushRef="#br0" timeOffset="80782">19697 3015 21660,'-4'-26'-7078,"1"3"4666,3 3 1704,20 0 2702,-15-4-2140,37 0 1913,-21 0-1359,8 6 1,3 3-986,13-7 1088,-15 7-1,2 2 1,16 1 0,1 1 0</inkml:trace>
  <inkml:trace contextRef="#ctx0" brushRef="#br0" timeOffset="81048">20340 2844 21570,'5'0'1619,"7"15"-6116,31-11 5280,-19 25-2831,9-25 2718,-29 43-1843,10-21 751,-27 15 0,-10 4 89,8-16 1,-4 1 143,-15 14 1,-5 0 996,6-8 1,-2-2-1195,-4 4 0,-1-1 694,-2 0 0,-2 0-255,1 0 1,-2 0 0,1-3 0,0-1 0,1 0 0,0 0 0</inkml:trace>
  <inkml:trace contextRef="#ctx0" brushRef="#br0" timeOffset="96234">21482 2097 22560,'0'-9'-5396,"-14"0"4912,11 1-2238,-10 4 4045,2 0-48,0 3-118,-7 17-119,4 12-1733,1 34 1195,3-2-530,3-13 1,-1 8-1,1-4 447,1-5 0,0 3-585,1-3 1,-1 8-1,-1 0 1,2-6-187,-1 4 0,1 0-30,0 5 0,0 4 0,0-5-332,0-5 0,0-3 354,0 13 1,0-1 245,1-22 0,0-1 73,0-3 1,0 0 19,-2 26-535,2-25 1,1 0-110,-1 11-409,1 11 266,2-36-220,1-3 671,17-36 1450,-13-1-981,13-24 440,3 2-303,-10 1 1,-1-4-37,3 10 1,-1-3 57,0-10 1,-1-6 0,-1 4-61,0 2 1,1-2 66,1-6 1,1-7 0,0 6-654,2 4 1,0 2 521,-1-15 1,0 1-240,-5 21 1,0 4 184,0 2 1,0 1 33,-1 3 0,0 0 96,2-5 1,1 1 165,2-14-91,-1 16 1,1 3 90,0 5 72,11-5 460,-7 22 797,4 2 297,10 25-1877,-6-13-153,-1 26 0,0 7-887,9 0 443,-3 18 1,-2 5-299,-9-25 0,0 1 181,5 15 0,4 7 0,-3-5-800,-4-11 0,-1 0-54,5 8 0,2 5 1,-3-7 314,-7-17 1,-1-2 958,10 16 0,0-3 1,-1-4-1,7 9 0</inkml:trace>
  <inkml:trace contextRef="#ctx0" brushRef="#br0" timeOffset="96452">22378 2158 22650,'0'-15'-4677,"-14"4"3394,-1 22 3998,-2 4-1653,-8 24-983,12 3-596,-10 11 330,2 9-334,8-8 1,0 2 741,3-12 1,0 2-199,1 6 1,-1 5 0,3-5-1290,1-2 1,1-1-78,-1 13 1,2 1 1184,3-1 0,0-3 1,1-15-1,0-1 0,0 13 1,0 0-1</inkml:trace>
  <inkml:trace contextRef="#ctx0" brushRef="#br0" timeOffset="97868">22822 2886 22740,'-14'41'-3683,"11"-5"1224,-10-1 2301,13-3-1083,0 3 415,-10 19 626,8-11 47,-3-8 1,0 0-1097,5 3 640,0 8 519,17-11-1311,-13-12 769,33 2 971,-15-17 98,24-3 761,-12-27 606,11-10 74,-18-13-920,6-6-24,-19 18 0,-1 0 391,6-20-884,-7 5 0,-1 1-688,1-7-227,-7 13 1,0 1-1267,0 3 120,-2-9 684,-2 54-353,-1 35 597,0 10 359,9-1 0,1-1-564,-6 4 585,5-18 0,1 0-3,-2-3 1,0-2-442,8 13 127,1-11 0,3-2 516,5-1-731,16 5 923,-17-25 754,11-2 376,-11-9 784,0-18 417,0 13-1266,-9-23 0,-2-7 68,7 6-723,-5-16 1,-3-3-100,0-3-349,-5 4 1,-2-1-675,-2-5-73,-2 18 1,0 1-1180,-1-8 204,0 8 958,0 5-43,0 7 282,0 27 24,0 19 251,0 17 203,0 11-22,20-10-337,-11-10 1,1 0-231,14 14 42,7 13 118,-17-25-297,14-3 686,4 1 120,-7-12-1,36-3 1734,-28-13-595,2-19 0,-2-8 1275,0-4-1476,-5-15 1,-2-5 531,3-12-1134,-8 0 1,-3-2-188,-8 19 1,-3-1-180,3-13 1,-2-4-356,-4-4 0,-2 0-524,0 15 0,-1 0 349,-1-3 0,1-5 1,-1 7-28,1 7 1,-2 1 186,-9-21 0,-1 4-708,6 2 472,-14 24 0,0 3-170,15 0 178,-13 8 312,5 7-1,9 6-341,-9 22 2344,6-10 630,5 46-1722,-5 7-404,5-19 1,2 1-41,-1 8 0,0-1-71,-2-7 0,1 0 26,0 3 1,1 0 170,-2 0 0,1 1-1021,1 19 1,0 0-395,0-16 0,0 2 1046,0 1 0,0 4 1,0-6-40,-1-5 0,2-2 28,7 22 1,0-2-290,-4 3 183,4-25 0,1-1-280,4 21 25,4-17-185,17 13 225,-5-29 663,10 2 375,-14-17 510,24-2 369,-24-6 398,22-22 749,-24-4-596,14-29-585,-13 10-1397,0-2 0,0-2 338,1-10-545,-1-2 1,-2 0-268,-12 27 0,-1 0-164,5-22 0,-2 1-1318,0-9 1216,-5 14 1,-1 1-231,0-3 31,0-10 86,-3 24 115,0 2 81,-1 3 190,2-12 70,-2 12 66,1-21-37,-2 24 56,0-9 43,0 4 10,-1 9-10,0-5 66,0 13-198,0 3 140,0-3 17,0 6-41,0 0 103,0 5 186,0 23 132,0 9-90,0 10 0,0 5 0,0 14-90,0-4 0,0 1-90,0 2-32,8-5 1,4 1-521,9 8 237,0-7 0,2-1-33,-7-20 1,-1-1 59,2 8 1,1 0-1033,1 0 1,1-2-479,13 14 1776,-4-7 0,2-3 0,7 1 0,-13-14 0,1-1 0</inkml:trace>
  <inkml:trace contextRef="#ctx0" brushRef="#br0" timeOffset="99118">23072 2788 22020,'-24'0'810,"3"15"-171,7 1-1138,4 1-462,0 13-127,0-16 901,-7 27-325,5-16-154,-5 9-111,6-12-170,-1 1 26,-8 16 169,7-13 796,-8 19 0,12-27 1,0 6-1</inkml:trace>
  <inkml:trace contextRef="#ctx0" brushRef="#br0" timeOffset="99422">23025 2977 22380,'-16'13'398,"4"5"-1356,12 12-2140,-8-6 2411,5-1-546,-11-6 1835,8-1-943,-4 1-148,2-1-174,1-1-186,-1-1 78,-4 6 871,5-7 1,-4 5 0,5-8 0</inkml:trace>
  <inkml:trace contextRef="#ctx0" brushRef="#br0" timeOffset="99715">23073 2957 21570,'-28'13'3137,"1"5"-3147,10 12-1856,2-3 751,4-2 152,2-4 276,0 0 159,-2 0-148,1 0-730,-2 2 371,1-2 1014,-6 10 79,5-9-591,-9 15-163,11-17 731,-5 4 0,8-8 1,-1-1-1</inkml:trace>
  <inkml:trace contextRef="#ctx0" brushRef="#br0" timeOffset="100418">23060 2973 21031,'0'35'-6116,"0"-6"4077,0 2 1065,0-6 425,0 1 124,0 2 121,0 2 345,14 10-2117,-10-9 1948,19 19-295,-9-23 295,19 21-72,-10-27 604,13 12-160,-19-24 522,13 0 921,-10-8-10,14 0 487,-11-1 10,7-20-24,1-1-362,-6-2-344,14-22-811,-17 27-213,12-36-792,-16 26-324,8-24-66,-11 20-359,0-11-140,-2-3 226,-5 9-40,7-23-86,-8 24 557,4-18 30,-3 25 247,-3-2-185,0 13 441,-3 7-144,1 2 558,0 4 165,-1 3 242,0 0 1010,1 22-2585,1 4 174,1 14-78,0 0 5,4 10-923,-1-9 1380,-1-5 1,1 0 0,3 7 0,2 12-1</inkml:trace>
  <inkml:trace contextRef="#ctx0" brushRef="#br0" timeOffset="101682">20268 5081 23099,'-16'-30'-6790,"12"-1"5275,-12 0 635,16 0 1296,0-1 42,0 2-157,0 1-345,0 4-1553,0 5 2103,0 3-247,-8 5-132,5 4-504,-5 22 1419,8 2-1042,0 23 0,0 0 0,0 8 0,0 9-106,7-10 0,0 1 25,-6-9 0,1 0 40,5 13 0,-1-1-964,-5-14 0,-2-2 474,1 0 1,0-1-639,0 32-46,0-24 1,0 0 1214,0 18 0,0-23 0,0-2 0,0 8 0</inkml:trace>
  <inkml:trace contextRef="#ctx0" brushRef="#br0" timeOffset="101836">20032 5580 22920,'-19'-28'-7246,"3"1"4769,8 2 738,4 3 1029,4-11 745,21 10 1631,-16-7-1492,25 17 0,6 3-389,-7-4 654,14 6 0,4 2 0,1 3 1,18 2-1</inkml:trace>
  <inkml:trace contextRef="#ctx0" brushRef="#br0" timeOffset="102065">20647 5450 23819,'13'0'1979,"-2"0"-1889,31 20-1928,-2-15 1980,-36 39-2166,25-4 462,-26 14 1146,-14-10 0,-6 1-22,4-13 1,-4 0-34,-13 11 0,-6 2-521,8-9 1,-2-1-1,2 0 354,-5 7 0,-2-1 638,4-4 0,-1 1 0,1-2 0,-1 3 0,2-2 0,-1 1 0,0 0 0</inkml:trace>
  <inkml:trace contextRef="#ctx0" brushRef="#br0" timeOffset="104732">22387 4885 22020,'-47'0'180,"1"0"0,10 18 1082,-6-13-893,0 33 0,-1 8-836,-11-8 390,21-2 0,-2 8 0,6-4-184,9-11 0,3 0 68,-4 23 1,4 1-706,6 6 356,5-20 0,6-1-1464,22 11-720,-17-3 1292,46-4 307,-3 4 706,-17-30 1,3-2 488,15 3 0,0-3 390,16-5 56,-9-4 0,-1-5 454,-23-11 0,-1-2 451,10 5 0,-2-4 963,8-31-1108,-4 6 222,-8-4-1394,-16 6 0,-4-4-520,2-21-32,-6 3 0,-7-1-501,-11 22 1,-4 0-393,-4-24 1,-4 2-67,-3 23 1,-2 4 402,-1-9 1,-2 1 62,-4 9 1,0 4-26,-15-10 769,9 15 1,-1 4-480,-1 7 1161,-15 20 1,31-6-1,-3 13 1</inkml:trace>
  <inkml:trace contextRef="#ctx0" brushRef="#br0" timeOffset="105432">23158 4415 22830,'-20'-21'-6538,"15"3"3101,-33 2 4652,21 8-787,-12 2 506,15 32-547,0 18-474,9 18-587,2-27 0,0 3 728,1 12 1,1 0 226,0-11 1,2 2-622,3 4 1,4 5 0,0-5-154,1-4 1,1-2-105,3 3 0,2 4 1,-3-5-179,-2-7 1,-1 0 191,6 27 0,-1-2 74,-2-5 258,-5-9 1,0-4 49,3-13-259,-10 5 845,0-22 93,0-23 4,0-19-5,0-34-37,0 11-223,7 15 1,3 2 651,11-7 663,1-8-680,16 24 972,-32 7-1424,38 10 1755,-12 4-278,11 7-330,15 19-985,-25 12-816,-5-4 1,-1 3-296,0 21-1525,5 2 1437,-18-15-1769,-4-3-102,-5-2 1152,-2 8 302,-23-12 2136,-15 9 428,-13-19-87,6-8 0,-2-1 996,-16-3-1218,18-4 1,-2-1-89,0 0 0,1-4-877,11-6 0,-1-2-835,-15-1 0,3-4-1035,-2-21 1271,-2-2 1,29 6 0,4-1 0</inkml:trace>
  <inkml:trace contextRef="#ctx0" brushRef="#br0" timeOffset="105682">23952 5237 23009,'4'0'630,"-1"6"-5878,-2 0 3204,-1 5 1326,0 7 60,0-2 187,0 8 208,0-1-1423,0 4 180,0 2 1888,0 19-131,13-11-833,-9 26 388,9-26-2549,-6 22 1084,-6-27 1581,6 8 0,-3-18 0,2-2 0</inkml:trace>
  <inkml:trace contextRef="#ctx0" brushRef="#br0" timeOffset="105849">24120 4586 23189,'0'-13'-8184,"0"5"7651,0 25 1,0 2 0,0 21 0</inkml:trace>
  <inkml:trace contextRef="#ctx0" brushRef="#br0" timeOffset="106190">24502 5432 22920,'9'0'89,"1"0"-89,4 0 0,11-18 440,-2-2-329,7-1 44,3-23-572,-10 27 634,10-37-742,-20 26-36,0-26-408,-10 20-450,-19-25-749,12 24 69,-28-6 845,10 11-708,1 13 1491,-13 1 331,18 12 893,-14 19 1193,16 13-1376,7 6 1,4 4-154,3 18-310,-3-9 0,6-1-965,24 1-535,-11-7 1,4-2 1290,5-16 0,2-2 0,0 5 0,0 0 0,15 5 0</inkml:trace>
  <inkml:trace contextRef="#ctx0" brushRef="#br0" timeOffset="106418">25257 5127 23459,'0'-49'-5666,"-20"3"2019,0-11 1887,-3 19 1308,-8-5 340,10 30 737,-17 22 1471,8 11-1747,2 22 175,17-11 1,3 3 646,-3 21-591,5-4 1,4 0-129,21 9-810,-3-13 0,5-3-380,2-19 0,3-3-491,4 5 1,3-2-139,7-7 0,1-5 956,-8-4 0,2-3 588,26 4 1,0-6 0,-22-12 0,-2-2 0,12-1 0,1 0 0</inkml:trace>
  <inkml:trace contextRef="#ctx0" brushRef="#br0" timeOffset="106782">25880 4353 22830,'-24'-50'-8149,"1"18"7928,-18 5 893,13 41 2461,13 5-2249,2 25-1064,12 0-505,-4 9-630,5 6 1824,0 6-324,-1-15 1,2 0-517,7-13 0,3 2-930,-1 25 0,0 0 343,1-28 1,1-2 303,5 11 1,-3-1-145,-10 10-107,25-3-329,-26-6 478,22-2-164,-23-7 307,9-4-706,-11 0 1966,0-13 102,-24-1 1612,-6-14 369,-14-27-1606,1 4 712,10-24-1306,11 16 1,0-1 325,-11-18-714,14 3 1,3-1-679,4-8-613,4 8 0,9 1-720,34-4 1985,6 8 1,7 3 24,-6 19 0,5 5-456,3-1 1,5 1-1,-5 4 503,-8 3 1,-1 5 0,12 7-1,-1 4 1,-17 0 0,0 0-1</inkml:trace>
  <inkml:trace contextRef="#ctx0" brushRef="#br0" timeOffset="106906">27167 5246 25348,'9'0'-1008,"0"-14"1,-7-2 0,1-14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24:58.56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1775 1456 9062,'-33'12'1169,"3"4"-1169,15 10 0,5 0 0,10 0 90,0 4-90,0 5 0,0 4 0,0 23-447,0-11-183,6-6 0,3 0-1223,9 10 1313,-9-18 1,1-1 539,21 15 0,-26 1 0,12-1 0</inkml:trace>
  <inkml:trace contextRef="#ctx0" brushRef="#br0" timeOffset="169">1555 2321 8432,'-8'-31'270,"-6"-3"0,13 4-90,-6-20-180,7 14 0,10 3 0,7 1 0,19-6-164,-11 13 1,3 1-287,10 1 1,2 1-734,17-12 1183,-3 10 0,2 3 0,-19 10 0,-1 0 0,14 0 0,-1-1 0</inkml:trace>
  <inkml:trace contextRef="#ctx0" brushRef="#br0" timeOffset="383">2418 1939 8252,'-23'16'180,"5"-4"-180,18-5 0,0-1 0,17 4 0,12 0 90,23 17 0,-8-7-90,-16 4 0,-5 3 0,-5 10 0,-5 2 0,-7 4 0,-27 17-858,0 0 1,-5 1 497,-2-19 1,-2-1-836,4-3 0,0 1 0,1-1 1195,-7 5 0,0-2 0,0 0 0,0 0 0,0 0 0,0 0 0</inkml:trace>
  <inkml:trace contextRef="#ctx0" brushRef="#br0" timeOffset="966">3563 1210 9152,'-15'-34'-180,"2"5"180,0 7 180,4 8 629,2 7-629,4 26 90,21 27 0,-13 11-1481,11-2 1,5 2 1255,-7-17 0,-2 0-45,0 14 0,0 4-1295,9 3 0,1-1 1295,-11-14 0,0 3 0,2 2 0,1 4 0,-2-4-504,-1-5 0,-1-1-216,-2 4 0,0 3 1,-3-5 134,-4-5 1,0-2 584,3 11 0,-1-1 0,-3 11 0,0-3 0</inkml:trace>
  <inkml:trace contextRef="#ctx0" brushRef="#br0" timeOffset="1121">3505 1959 7533,'24'-39'90,"21"2"-135,-23 11 0,1 2 45,4 6 0,3 1-1931,16-10 1,0 2 1660,13 1-135,-6 9 1,2 2 404,10 5 0,-21 4 0,-1 1 0,18 3 0</inkml:trace>
  <inkml:trace contextRef="#ctx0" brushRef="#br0" timeOffset="1433">4532 1822 8252,'-28'2'90,"-12"-1"-90,35 5 90,-33-2-90,22 4 0,-18 2 0,10 5 0,3 0 0,1 5 0,10 0 0,-6 3 180,14 10-180,-6-8 270,26 7 0,-14-11-180,40-4 90,-22-2-46,10-9 1,4-2 135,9 2-135,-4-12 0,1-2 45,7 4-180,-12-20 0,-2-5-331,-2 4 331,-2-33-90,-23 4 180,-8 11-180,-8 8 1,-7 1 89,-25-4-225,7 10 0,-3 4-585,-26 2-225,26 10 1,2 2 45,-5 5 989,7 19 0,18-10 0,14 13 0</inkml:trace>
  <inkml:trace contextRef="#ctx0" brushRef="#br0" timeOffset="1807">5525 1779 8072,'-60'-10'810,"9"1"-810,-5 9 0,21 0 0,1 0-2401,-17 0 2401,18 9 0,0 4 90,-19 8 640,20 4-730,3 19 180,22-28-90,24 31-90,-12-26 0,45 5 0,-2-10 90,16-8-135,-18-3 0,-2-4 45,9-16 45,-12 5 0,-2-2 435,-2-7-345,-11-11 0,-5-2 45,-7 10-1,-4-12 1,-7 1-90,-20 9-90,13-10-90,-33 23 1371,33-8-1281,-28 18 0,29 9 0,-10 13-1439,32-3-630,8 34 2069,11-32 0,3 28 0,-9-24 0</inkml:trace>
  <inkml:trace contextRef="#ctx0" brushRef="#br0" timeOffset="2171">5982 1707 8882,'-23'-14'-90,"4"1"90,3 4 0,12 27 90,7 21-180,1 7-1159,30 8 1339,-31-21-90,27-1 297,-26-3-207,26-2-90,-26-5 180,22-4-180,-15-4 0,7-6 0,-5-23 0,-7 10 0,-1-39 0,-2 22 0,4-24 809,2-14-539,-1 15-90,-1 8 0,0 0 862,1-1-1132,7-11 180,-6 33-180,3 1 180,5 15-180,-3 16 90,18 11 0,-12 9-229,9 6 229,-8-8-900,2 1 900,-3-4 0,1-1 0,4 5 0,14 17 0</inkml:trace>
  <inkml:trace contextRef="#ctx0" brushRef="#br0" timeOffset="2371">6015 699 8612,'-28'-5'0,"-12"1"0,10 27 90,-21 20-180,23 14-1114,6-7 0,2 3 1069,10-18 0,2 3 135,-2 14 0,2 9 0,5-6 0,8-11 0,4 0 0,-2 1 0,0 1 0,0 0 0</inkml:trace>
  <inkml:trace contextRef="#ctx0" brushRef="#br0" timeOffset="2633">7272 1064 9512,'0'41'0,"0"-6"90,0 9-90,0-6 0,0 6 0,0 3 0,17 5 0,-10-13 0,0 0-1086,13 24 6,-8-11 1,-4 0 721,-6 9 0,6-23 1,1-1-1,-1 12 0</inkml:trace>
  <inkml:trace contextRef="#ctx0" brushRef="#br0" timeOffset="2791">7017 1675 8882,'-14'-35'0,"5"-10"0,3 9-90,25-14 90,18 24 0,12-4-360,-8 21 0,0 3-269,15-1-2172,-6 3 1,2 2 2800,11 2 0,-21 6 0,-1 2 0,18 10 0</inkml:trace>
  <inkml:trace contextRef="#ctx0" brushRef="#br0" timeOffset="3083">7952 1549 9062,'0'5'0,"-15"0"90,11-1-90,-11 1 0,15 4 0,0 1 0,0 5 90,0 11-90,0-4 0,17 22 0,3-16 90,20 17 0,-18-22-90,26 7 0,-34-17 0,24-1-270,-16-10 270,-7 0-90,5-21 90,-13-12 0,0-29 0,-7 5-1244,0-6 1244,-17 14-180,13-1-283,-13 2-1336,-2-15 1799,14 18 0,-28-7 0,17 21 0</inkml:trace>
  <inkml:trace contextRef="#ctx0" brushRef="#br0" timeOffset="3682">8032 1110 7982,'-9'-14'270,"3"3"-270,6 1 0,0 5 0,0 1 0,0 25 0,14 8 0,-11 17-402,11 2 402,-1-8 0,-10 2 90,18-1-90,-19 1-989,16 14-180,-8-14 1169,6 10 0,-4-20 0,-5-2 0</inkml:trace>
  <inkml:trace contextRef="#ctx0" brushRef="#br0" timeOffset="4382">8038 958 8252,'-1'-24'450,"1"-8"-270,0 5 180,18-7-270,-13 10-90,32 1 0,-33 3 0,35 3 0,-34 4-90,34 3 90,-20 6 0,14 17 0,-16 14 0,-7 10 0,-10 9-270,0-4-1259,-10-5 0,-6 1 1529,-1-7 0,-3 0 0,-5 12 0,-2-1 0,-1-10 0,1-1 0</inkml:trace>
  <inkml:trace contextRef="#ctx0" brushRef="#br0" timeOffset="5319">8425 466 7713,'22'-10'449,"-1"1"-449,25 1 0,-7 0 90,5 2-180,-1 1 0,0 3 180,4 1-90,-16 1 0,-5 18 90,-20 13-899,-26 12 612,-3-1 1,-3 2 0,-3-11 0,-2 1-1,-9 15 1,1 1 0</inkml:trace>
  <inkml:trace contextRef="#ctx0" brushRef="#br0" timeOffset="5816">9638 1138 7713,'28'-11'-90,"-3"-1"90,0 2-90,4 4 90,-9 3 0,-2 21 0,-13 16 45,-18-1 0,-5 2-45,7-3 0,-3 1-1696,-22 19 0,-4-1 1696,16-19 0,-1-1 0,-2 5 0,-2 2 0,3-3 0,3-7 0,2 0 90,-6 20 0,6 0-1,5-7-89,7 20 0,34-42-899,16 2 269,13-15 410,8-2 0,-14-4 0,1 0 0</inkml:trace>
  <inkml:trace contextRef="#ctx0" brushRef="#br0" timeOffset="6033">9710 1326 8072,'-14'-4'360,"20"22"-270,18 9-90,-2 15 0,21 2-45,-26-15 0,-1 1 135,28 19-1170,-13-3 1,0 1 785,-12-18 1,1 0 0,5 10-1,0 0 1,11 15 0</inkml:trace>
  <inkml:trace contextRef="#ctx0" brushRef="#br0" timeOffset="6541">10583 846 9062,'-10'-17'-270,"-2"4"270,8 6 0,0 27 90,20 19 0,-11 14-2015,14 8 1925,1-9 0,-15 2 0,30 2 0,-31-1-588,25-1 588,-26-4-190,9-18 1,1 0 189,-4 12 90,3 19-90,-5-35 0,-7 3 90,0-18-180,0-5 1242,0-20-1242,0-10 90,0-23 0,17 5 0,-13-1-89,31 5 178,-8 19-178,23-10 89,-8 25 89,12 10-178,-24 20 1326,7 8-1237,-21-5 0,-4 1 0,6 11 44,-8-7 1,-3 0-45,-3 6 90,-19 20-90,11-31 180,-33 12-270,6-23 233,4-1-143,-32-11 0,36-4 0,-28-2 0</inkml:trace>
  <inkml:trace contextRef="#ctx0" brushRef="#br0" timeOffset="6716">11360 1390 7083,'6'41'90,"1"-2"0,1-11-90,-1 0 0,0 0 0,-1 0 0,0-3 90,-1-1-180,1-1-630,2-4 720,-1-2 0,2-4 0,-1 0 0</inkml:trace>
  <inkml:trace contextRef="#ctx0" brushRef="#br0" timeOffset="6855">11292 983 7263,'-16'-27'-360,"-5"4"360,19 8 0,-6 7 0,8 4 0</inkml:trace>
  <inkml:trace contextRef="#ctx0" brushRef="#br0" timeOffset="7532">11732 1616 8972,'7'8'540,"0"-2"-361,0-3-268,1-1 89,9-18 0,-4 11 0,9-28 89,-6 29-178,-1-36 178,-1 22-89,-5-33-89,-3 21 89,-4-23 0,-21 24-180,-3-13 180,-2 20-90,-10 1 90,29 12 90,-25 5-90,15 19 0,0 12 0,4 10 0,11 7 0,0-8 0,0 2-128,23 1 128,-17-1-45,21-13 0,3 0-45,-8 8-45,9-8 0,4-4-135,-1-2-90,26-2 360,-26-12 0,10-5 0,-20 0 0,-1-23 0,-5 17 180,-1-53-90,-9 36 135,-4-11 0,-2-2 225,-2 1-181,0-11-179,-19 8-90,15 12-90,-30-1 0,30 15 180,-10 23-90,14 9 0,22 14 90,4 14-90,2-17 45,1-6 0,-1 0-45,-7 1 90,10-10 0,0-2-90,-4 2 0,6-7 90,-16-3-180,-2-6 180,-6 0 180,-4-18 0,-2-5 360,-3-25-361,0 9-179,0-3 398,-18 13-488,13 2 0,-12 3-90,17 3 90,-12 2-90,9 24 90,14 11-1709,17 28 810,0-4-226,3-12 1,-2-1 1059,-7 5 1,29 8 0,-25-16 0</inkml:trace>
  <inkml:trace contextRef="#ctx0" brushRef="#br0" timeOffset="7783">11475 1102 9152,'-1'-25'539,"0"0"-269,19 1-180,-13 2 0,40 1 0,-4-7-180,13 8 90,3-2-90,-2 11 0,-14 6-719,20 1-91,-30 4-1348,9 17 2248,-22 4 0,-4 0 0,-10-4 0</inkml:trace>
  <inkml:trace contextRef="#ctx0" brushRef="#br0" timeOffset="7966">12052 624 8612,'34'-20'360,"-12"3"-360,7 2 0,-17 8-90,22 1 90,-23 21 0,3 14 90,-11 11-1305,-1-2 1,-3 1 1214,-16 19 0,15-15 0,0 1 0,-6-10 0,0 0 0</inkml:trace>
  <inkml:trace contextRef="#ctx0" brushRef="#br0" timeOffset="8367">13140 1029 11400,'-14'-26'-89,"1"2"89,-1 6 89,5 8 1,1 27-90,6 3 0,2 23 0,16-3-384,-12 5 384,13 7-90,3 5-540,-10-14 1,0 1 224,2-10 0,1 0-360,1 20 1,-2-1-45,-2 3 809,-3-14 0,-1-3 0,1 0 0,-7 5 0</inkml:trace>
  <inkml:trace contextRef="#ctx0" brushRef="#br0" timeOffset="8503">13093 1664 9062,'0'-27'360,"0"0"-360,0-3 0,37-21-90,-8 10-1308,13 4 1,5 1 1127,-18 12 1,0 1-91,7-1 0,4-3 0,-3 3 135,-3 1 0,0 0-90,12-6 1,0 1 44,-15 9 0,-2 0 270,1 0 0,-2 0 0,22-17 0,-2 0 0</inkml:trace>
  <inkml:trace contextRef="#ctx0" brushRef="#br0" timeOffset="9232">13848 727 7803,'-26'-22'539,"-15"1"-449,19 0-90,-3 8-90,-3-2 360,26 9-180,-9 22 0,11 16 0,0 14-722,0 11 632,16-3 0,-12 7 0,10-28 0,-1 1 0,-11 0 0,-1 2 0,11 15 0,1 1 0,-5-14 0,-1 1 89,6 24 1,1-2-135,-4-28 1,0-1 88,3 24 1,-1-2-45,-1-7 90,-1-11 0,-1-4-90,-5-14-359,5-3 359,-7-12 0,4-22 0,-4 14 0,3-27 0,0-6 90,2 12-46,0-13 1,0-1 45,2 11-90,3-6 0,-5 16 0,2 10 0,-3 1 633,3 8-543,1 0-90,8 17 0,-2 8 0,16 22 90,-9-6-90,-2-13 0,0-2 90,5 6-90,11 5 0,-11-16 0,3-9-180,-2 3-180,12-13 180,-10 6 180,14-31 0,-21 17 0,4-52 90,-14 36-586,-3-30 676,-6 22-153,-3 1 63,0 3-269,0-4 268,-16 8-89,13 23 0,6 33 0,2 7 45,11-6 0,5-2-45,7 0 45,2-8 0,3-1-45,14 1 0,-13-13 0,-2-3-90,-2 0 180,11-28-270,-23 15 270,1-36-90,-15 21 180,-1-20 90,-3 7 90,0-15 90,-17 12-360,13-18-180,-13 27 309,3-3-39,10 16-21,-10 22-249,30 11 180,-12 14-899,33 21 89,-6-19-887,-4-4 1,4-1 436,20 3 1170,-24-13 0,0-2 0,12 1 0,1-3 0</inkml:trace>
  <inkml:trace contextRef="#ctx0" brushRef="#br0" timeOffset="9433">15280 1341 8882,'-14'-16'360,"10"2"-360,-23 3 0,24 3 90,-24 4-90,24 20 90,-11 25-90,14 1-450,19 0 0,5-1-180,-1-5-359,11-2 0,2-4 989,-6-6 0,5 0 0,-14-12 0</inkml:trace>
  <inkml:trace contextRef="#ctx0" brushRef="#br0" timeOffset="9683">14563 980 7892,'21'-17'270,"-16"1"-180,42 2 0,-18-1-90,15 6-90,-9 1 90,-8 6 0,-8 2 0,-4 21 0,-8 5-539,-7 14-721,0-4 1260,0-6 0,0-2 0,0 1 0</inkml:trace>
  <inkml:trace contextRef="#ctx0" brushRef="#br0" timeOffset="9851">15395 800 7982,'-20'20'180,"-13"-15"-180,29 42-719,-23-22 540,25 29 1,-19-7 0,8 5 0</inkml:trace>
  <inkml:trace contextRef="#ctx0" brushRef="#br0" timeOffset="15883">5070 3744 8882,'0'40'0,"0"-4"45,0-3 0,0 2-45,0 16-1415,0-16 1,0 0 1414,0 20 45,8-14 0,0-1-45,-4 21 0,11-22 0,-1 0 0,-12-4 0,-1-2 910,12 14-11,-6 17-269,-5-36 83,6 1-713,-25-41 0,12-15-90,-32-20 0,28 9 0,1-3-535,-14-15 625,9 16 0,3-1 326,8-20-326,-9-2 0,11 2-90,0-1 90,0 6 0,0 3-90,17-9 84,8 20-39,-3 15 0,1 2-45,2 8 90,32 2-90,-41 34 830,20 7-650,-28 26-180,-8-12 90,-20 0 90,16-12 1035,-30-3-4274,15 6 3149,0-9 0,-6-4 0,11-10 0</inkml:trace>
  <inkml:trace contextRef="#ctx0" brushRef="#br0" timeOffset="16303">5577 3187 7982,'3'16'1979,"0"12"-1889,-3 10-90,0-3 0,0 0 0,0 13 0,7-2 0,0 1-472,-3 11 517,3-8 0,0-1-715,-7 7 670,4-21 0,0 0 0,-2 7 0,6-2 0,-8-5 453,0 5-453,0-15 90,0 5-180,0-19 223,0-17-223,0-13 646,0-20-556,17 8 0,-12-12 0,29 29-180,-30-18 180,25 29 0,-13-10 0,15 13 0,-6 24 0,11 9 0,-14 13-239,8 1 239,-8-10 0,2 0-90,0-1-1349,14 10 539,-6-15 900,-2-12 0,1-3 0,8-5 0,14-5 0</inkml:trace>
  <inkml:trace contextRef="#ctx0" brushRef="#br0" timeOffset="16719">6307 3838 8342,'-19'-16'0,"15"3"-90,-28 0 90,28 4-90,-19 2 180,20 22 0,28 3-180,-16 17 180,47-4 180,-33-13 0,21 6-180,-12-15 180,13 3-270,-24-6 0,19-6 90,-25-17-90,8-2-90,-12-2 180,3-22-90,-9 27 90,-2-38 0,-3 34-90,-17-14-90,13 23 90,-27 0 90,13 8 0,-10 2-90,1 20-90,4-14 180,-11 49-90,8-30 0,6 10 0,2 3 0,4 2 89,5-6 1,3-1-90,5 5 90,1 7-90,26-17-90,-20-3-179,53-5-1081,-8-2 855,-19-12 1,3-1 354,15 0 1,-1-2 0,12 0 0,-21-2-1,1 0 1</inkml:trace>
  <inkml:trace contextRef="#ctx0" brushRef="#br0" timeOffset="17216">7017 3740 6543,'-11'32'900,"3"2"-900,8-5 0,20 2 90,-16-4 90,28 18-1,-16-9-134,-2-4 0,0 1-45,3 6 45,-4-5 0,-1 0-45,0 5 270,7 24 0,-6-30 270,-6 8 629,-3-13-1079,-2-11-90,-2 1-90,-16-34 0,12-8 90,-25-16-180,25 0 0,-20-16 90,22 9 90,-3 3 0,0 0-653,5-12 698,0 20 0,0 0-45,0-11 0,0 2 0,23 6 0,-1-6-90,5 17 86,7-4 4,-14 23-90,16 2 180,-6 28-90,-9-16 0,-9 36 0,-3-36 0,-8 47 0,3-32 742,-21 39-1641,12-33-2154,-29 11 3053,9-25 0,-9 6 0,-1-12 0</inkml:trace>
  <inkml:trace contextRef="#ctx0" brushRef="#br0" timeOffset="17383">7198 2912 8342,'-23'26'90,"17"26"-90,-39-24-1155,40 32 840,-15-32 0,-1 0-1214,16 33 1529,-12-28 0,0 1 0,14 0 0,3 1 0,-7 0 0,0-1 0</inkml:trace>
  <inkml:trace contextRef="#ctx0" brushRef="#br0" timeOffset="17707">8217 3333 10411,'-21'0'90,"8"23"-90,7 9 90,0 13-90,6-11 0,-1 1 0,-4 11-225,4-3 0,2 1-1034,-1 8 89,0-7 1,0 0 1169,0 5 0,0 14 0,0-23 0</inkml:trace>
  <inkml:trace contextRef="#ctx0" brushRef="#br0" timeOffset="18150">7998 3827 10411,'-6'-31'450,"4"0"-360,-5-9-180,7 12 90,17-6 0,-12 17 0,34 1 0,-18 5-90,21 3-180,-3 4-540,3 3 225,-6-1 1,1 4 134,22 17-1701,-3-10 1,1 2 2150,-23-1 0,-1 2-45,12 6 0,0-4 548,14-10-503,-5 26 270,-4-26 801,2 18-891,-18-20 1529,-2 5-899,-43-23-630,-8-1-270,-25-3 1937,4 7-1937,5 13 610,6 0-431,14 43 1,5-20-90,7 12 0,6 1 0,16-5 90,8 17-90,12-25-527,1-2 527,-8-7-249,-1-12 249,-1 5 0,6-7 0,-19-18-90,14-4 0,-28-22-90,9 9 679,-12-2-1218,0 10-451,-24 3-89,18 0 1259,-34 6 0,24-2 0,-15 2 0</inkml:trace>
  <inkml:trace contextRef="#ctx0" brushRef="#br0" timeOffset="18555">9593 3641 9152,'-56'0'180,"3"0"-90,11 0-90,-18 15 0,18-11 45,10 9 0,3 6-45,9 6 90,-8 20-90,26-8 89,19 9-89,-11-21 0,32-1 0,6-4 0,-14-2 0,14-6 0,1-4 90,-9-5-90,14-19 0,-26 12 0,-4-30 180,-8 30 180,-11-34-90,5 23 270,-6-27-810,0 15 270,-14-2 0,10 30 0,-10 14 0,31 28 0,3-8-1439,19 15 629,-19-21-89,18 6 899,-12-16 0,11-1 0,-2-2 0</inkml:trace>
  <inkml:trace contextRef="#ctx0" brushRef="#br0" timeOffset="18925">9922 3765 10141,'0'-19'-270,"17"39"360,-13 2-90,31 16 90,-31-2-90,25-23 270,-16 17 90,0-14 449,4-4-899,-11-6 180,4-6-90,-5-15-90,-1 11 180,-1-26-90,-1 26-90,2-31 180,0 20-90,5-25 90,-2 26-180,5-15 90,-4 20 0,2-3 90,-1 6-90,1 6 0,2 0 0,3 21 0,1-16 0,4 34 0,7-10 90,-4 9-90,12 13-90,-17-24 90,5 7-1079,-10-10 90,-4-8 989,0 0 0,-7-11 0,1-1 0</inkml:trace>
  <inkml:trace contextRef="#ctx0" brushRef="#br0" timeOffset="19099">10212 3003 8792,'-14'-10'-90,"-9"1"180,-9 5-1619,-22 28 1529,16-1 0,10 1 0,0 1 0,-14 16 0</inkml:trace>
  <inkml:trace contextRef="#ctx0" brushRef="#br0" timeOffset="37005">11723 3061 8702,'-17'-35'989,"12"2"-629,-27 5 0,28 2-90,-28 4-180,28 2-180,-33 7 90,21 4 0,-20 6 90,5 2 0,-6 1-90,-5 21 45,6-2 0,0 3-488,7 4 0,0 3 473,-5 1 0,-3 4 0,4-2-565,3 1 1,3 0 534,-10 12 0,4 1 0,14-13 0,4-1 0,2 0 0,2-1 90,0 30-90,17-22 0,4 0 90,17 19-90,12-14 0,8-4-585,-13-18 1,4-2-616,9-1 1,7 0 0,-3-3 1199,-1-3 0,0-4 0,-4-1 0,1-1 0,-2-2 0,5-2 0,-1 1 0</inkml:trace>
  <inkml:trace contextRef="#ctx0" brushRef="#br0" timeOffset="39487">12568 3557 7623,'-14'-12'809,"-1"8"-719,-1-17 360,-1 19 0,-1-18-270,3 17-91,-5-20-178,7 20 89,-2-15 0,8 16 0,28-4 89,16 5-89,1 7 0,3 1 0,-7-6 0,1 1-904,19 4 0,0 0 949,-19-5 0,-2-2 0,12 1 0,0 0-702,-3 0 0,-2 0 747,20 0-342,-16-7 0,-3-4 252,-1-8-121,10-20 121,-33 10 0,-2-24 0,-32 23-90,-10-26 90,3 32-45,-8 6 0,1 3 45,6 4 1303,-32 0-1303,27 10 1546,4 1-1546,-3 36 90,14-13-45,4 10 0,8 3-135,26 2 135,-7-5 0,3 0-45,29 7-495,1-2 0,1-1-135,-21-18 1,1-1 495,9 2 0,5 3 0,-4-5 0,-7-5 0,-2-3 0,10 4 0,0 0 0</inkml:trace>
  <inkml:trace contextRef="#ctx0" brushRef="#br0" timeOffset="39901">13760 3319 8432,'-14'-10'-270,"10"1"270,-19 5 90,20 19-90,-6 32 0,9 1 0,7-3 0,3 0-209,7 7 164,-1-5 0,0 0-572,0 7 617,-4-19 0,-3-1 0,-6 11 0,7-4 90,-2-4-90,-5-4-127,5-4 217,-8-6 90,0 0-90,0-10 115,0-2-295,-19-9 90,-3-24-90,0-8 90,-3 0 0,2-4 0,7-20-45,-9 10 0,2 1 735,10-13-735,0-6 0,3-1 45,8-1 0,-4 7 0,5 2 238,22 9-238,-13 12 0,4 3-90,25 4 90,-20-2 0,6 24-360,-10 3-1883,8 18 2243,-1 2 0,-5 1 0,-2-5 0</inkml:trace>
  <inkml:trace contextRef="#ctx0" brushRef="#br0" timeOffset="40601">13523 3255 8162,'-6'-3'-180,"0"1"450,1 0 0,3 15-180,21 5-90,5 20 0,13-4 0,-1 5-444,-5-6 444,4 2 90,3 0-180,1 0 135,0-3 0,2-1 45,9 6-315,-1-3 1,-1-2-766,-6-7 990,-8-8 0,0-1 0,0-3 0,10 1 0</inkml:trace>
  <inkml:trace contextRef="#ctx0" brushRef="#br0" timeOffset="40899">13897 3206 8162,'-18'-7'450,"1"-1"-450,2 5-90,-1-1 90,1 3 0,1-1 0,1 2 90,0 18-90,-1-14 0,0 44 0,0-20 45,2 26 0,1 5-45,4-24 0,1 0-950,0 12 0,-1 7 0,3-7 950,2-9 0,1-1-720,-1 27 1,3 0 592,7-27 1,1-2 0,-6 12 0,-1-2 0,16 16 0</inkml:trace>
  <inkml:trace contextRef="#ctx0" brushRef="#br0" timeOffset="41516">14483 3353 8252,'0'-6'-180,"0"1"180,0 23 0,0 13 0,0 15 0,0-10 0,0 0 0,0 12 45,13 6 0,2 0-135,-8 1 90,12-6 0,-1-1 0,-16-11 180,17 15 90,-17-30 360,12 3-720,-13-36 0,-12-9 0,-7-19-90,0 8 0,0 0 90,0-16 45,2 0 0,4-2-1596,9-14 1641,-2 20 0,-1-3-45,6 0 0,0 1 45,0 11 0,0 1-266,8-19 1,1 3 265,-4 3-90,29-9 0,-12 39 180,19 2-180,-7 32 180,-4-14-180,-3 54 90,-8-31 45,-7 10 0,-2 3-45,-3 1 90,-1 10 0,-6-18-180,0-3 0,0-3-810,0-3 1354,-20-4-454,16-3 0,-16-4 0,20-1 0</inkml:trace>
  <inkml:trace contextRef="#ctx0" brushRef="#br0" timeOffset="41800">15040 3157 6903,'0'38'270,"0"-1"-270,0 9 90,0-10-90,0 25 0,0-25 90,0 19-90,0-26 809,0 16-89,0-27-540,0 3-270,0-60 90,0 14-540,0-40-539,0 1 359,0 13 720,0 16 0,0 0 0,0-13 0,0 1 0</inkml:trace>
  <inkml:trace contextRef="#ctx0" brushRef="#br0" timeOffset="42133">15535 3570 8972,'8'0'630,"0"-18"-361,2 13-179,1-32 0,1 32-90,8-50 90,-6 33-180,3-29 0,-7 8 180,-5 11-270,-2-19 180,-3 25-180,-18-11 180,-1 22 0,-19 2 0,1 27 0,0 14 0,14 11 45,8-9 0,2 1-45,10 11 0,-3-6 0,0 0 0,6 5-1709,28-5 0,8-2 1709,1-6 0,7-8 0,4-5 0,1-9 0</inkml:trace>
  <inkml:trace contextRef="#ctx0" brushRef="#br0" timeOffset="42416">16153 3091 8612,'-38'0'180,"17"17"-270,-11-13 180,28 26-90,-21-26 0,22 28 90,-7-18-180,10 31 90,0-16 90,17 25-90,4-22 0,18 20 0,-18-25 180,8 5 989,-26-10-809,9-9-270,-12 3-90,0-11 0,0 2-1169,-25-4-1080,0-1 2249,-24-1 0,13-1 0,2 0 0</inkml:trace>
  <inkml:trace contextRef="#ctx0" brushRef="#br0" timeOffset="42732">16585 3124 8972,'-44'-3'0,"-1"1"0,2 19 90,5 3-180,17 18 90,9-8 90,12 12-90,24-16 0,-18 11 0,45-13 90,-30 0-180,23-3 180,5 5 0,-13-8 270,16 6 89,-34-13 91,10-1-90,-25-5-450,6-2 0,-9 0 0,0-1-90,0 0 90,-17-1-450,-5 2-539,1-2-2429,-30 2 3418,27-2 0,-13 0 0,21-1 0</inkml:trace>
  <inkml:trace contextRef="#ctx0" brushRef="#br0" timeOffset="42916">16958 3254 7263,'0'35'180,"0"6"-180,0-9 0,0 4 90,0-8-90,0 1 0,0 0-540,0 9-708,15-9 1248,-11 3 0,11-14 0,-15-3 0</inkml:trace>
  <inkml:trace contextRef="#ctx0" brushRef="#br0" timeOffset="43067">16920 2785 6273,'0'30'0,"0"-7"0</inkml:trace>
  <inkml:trace contextRef="#ctx0" brushRef="#br0" timeOffset="43382">17553 3265 8432,'-54'0'360,"11"0"-360,-2 13 0,13-10 0,2 26 180,2-25-270,4 45 90,4-28 180,9 41-90,3-32-90,36 20 90,11-24-135,-2-8 0,2-2 135,24-2 0,-10-7 0,-1-2-90,-2-3 0,-5-9 0,-3-6 0,-15-15-90,-2-27 90,-18 10 45,-16 12 0,-2 0-225,6-7-720,-31 1 1,-7 2-271,13 4 1116,-7 7 0,-2 5 0,6 12 0,3 3 0</inkml:trace>
  <inkml:trace contextRef="#ctx0" brushRef="#br0" timeOffset="43766">17890 3231 8072,'16'26'90,"-12"12"-90,13-22 0,0 15 0,-13-5 0,26-1 90,-27-1-180,17-2 180,-17-2 180,11 1 90,-8-10 270,5 5-630,-4-15 0,-2 3 0,-1-4 0,1-16 0,9-5-90,0-11 90,16-12 0,-8 15 90,19-18-180,-16 24 180,24-4-90,-27 19 90,17 2-1,-24 25-89,7 4 0,-10 0 0,3 32-1619,-8-32 1619,2 31 0,-3-22 0,1 2 0</inkml:trace>
  <inkml:trace contextRef="#ctx0" brushRef="#br0" timeOffset="43899">18950 3543 11760,'11'-10'-5397,"-5"-5"5397,-1 8 0,-5-4 0,0 2 0</inkml:trace>
  <inkml:trace contextRef="#ctx0" brushRef="#br1" timeOffset="45217">18842 2683 23099,'0'-26'-4676,"0"0"3087,0 1 975,16 1 1908,-12 1-1473,26 2 1718,-26 4-1756,27 3 784,-16 2 1230,22 6 8,-12 0 308,11 22-2466,-15 19-54,-6 0 1,-3 4-751,-6-2 1,-3 3 988,2 4 1,0 4-1,-5-3-901,-10 2 1,-6 3 329,3 1 0,-3 8 0,-2 0 1,-2-7-234,0-10 1,-3-5-1,0 3 861,0 5 1,-1 4 0,0-1 0,1-6 0,-6 5 0,0-4 0,-1 1 0,1 0 0</inkml:trace>
  <inkml:trace contextRef="#ctx0" brushRef="#br1" timeOffset="76633">3442 6384 22740,'-20'-24'-5367,"16"-6"3071,-30 7 2789,31 0-1317,-11 9 746,14 7-195,0 1 158,-7 4-591,2 1 2007,-4 1 603,4 14-1785,4 3 422,1 22-676,0-4 42,7 0 0,0 1-295,-3 20-217,8-15 1,1 4-160,-12 9 1,1-1-151,8-11 1,0 3 702,-8 2 1,-3 6 0,3-5 23,6-5 1,1 0-295,-6 1 1,-2 3 0,0-4 52,3-7 0,1-2-379,-1 18 0,0-2 91,-3-2 768,3 5 1,-4-28-1,0-6 1</inkml:trace>
  <inkml:trace contextRef="#ctx0" brushRef="#br1" timeOffset="77001">3165 7068 23099,'-16'-27'-7331,"2"3"4612,5 2 942,4 2 1081,2 1 510,3 1 216,0-1 149,30 2 305,-23-1 672,56 1 1336,-33-1 238,33 2-700,-9 1-217,5 4-295,2 2 4,4 4-2215,-1 2 1337,1 2-1064,-21 9 0,1 0-399,21-3 411,-17 9 1,-1 5-864,1 6-8,6 9 188,-19 11-742,-15-18 323,-2 8-363,-15-12 655,-2-1 348,-2 7 369,0-6 622,-20 9 851,16-15 371,-30 3 1726,30-9-1254,-21-4 661,15-15-2206,-3-13-1587,1-24-20,11 5-1749,-5-26 1316,6 25 1458,12 5 1,0 0-1,-6-2 1,18-11 0</inkml:trace>
  <inkml:trace contextRef="#ctx0" brushRef="#br1" timeOffset="77321">4732 7034 23999,'-17'6'2915,"-3"0"-2152,-17-3-1406,18 2 761,-12 8 274,13 0-693,-12 20-159,14-8 19,5 11-1298,11-8-452,0 1 535,0-1-461,20 7-615,-15-10 601,38 4 1123,-13-19 833,22-3 1059,-13-7 771,-4-23 252,-17-11-1003,-7-12-465,-5 12 1,-5 1 13,-23-11-1035,7 6 1,-3 2-1434,-27-6 980,22 16 1,-1 1 741,-26-10 1,16 13 0,-10-2 0</inkml:trace>
  <inkml:trace contextRef="#ctx0" brushRef="#br1" timeOffset="77699">5045 6998 21300,'0'18'-6295,"0"0"4166,0 3 1065,0 2 515,0 3 124,0 3 121,0 3 76,0 15-1369,0-11 1597,0 21 0,0-28 180,0 6 0,0-18 90,11-3-374,-8-4-1371,8-5 1890,-4-24 242,1-12-152,6-15 63,-3-3 54,1 12 0,1 0 24,2-8-201,1 6 0,2 2 930,0 14-807,12 2 647,-13 16 415,6 5-512,-8 22-1918,1-16 1059,1 45-1592,10-10 94,-4 14 41,-2-17 1,2-3-1868,6 6 2529,10 10 0,-8-25 0,1-2 0</inkml:trace>
  <inkml:trace contextRef="#ctx0" brushRef="#br1" timeOffset="78083">5867 7047 22560,'-38'0'-180,"17"19"265,5 8-1184,16 10-1162,0-2 603,0-10 359,0-1 369,22-10-209,-17 9-1011,55-20 2051,-38 9-40,42-29 2615,-30 12 5,-8-49-1225,-11 31-414,-12-11 0,-6-1-1580,-14 1 548,-4-18-2113,-1 26 1591,-24-3-920,39 46 1179,-8 13 1,1 7 179,12-1 1,4 3 18,4 7 0,3 4 0,2-4 114,3-5 0,4 0 72,6 15 0,3 5 0,-1-5 193,-1-11 0,-1-1-282,1 8 0,0 4 0,-6-6-143,-9-17 0,-2-2-297,8 15 1,-1-2-458,-13-2 828,8 6-2387,-41-31 3178,-7-3 0,-19-28 0,3-4 1</inkml:trace>
  <inkml:trace contextRef="#ctx0" brushRef="#br1" timeOffset="78573">7028 6375 21930,'0'44'-6026,"0"2"4078,0-6 883,0 6 607,0 7 302,0 4 21,-1-14 0,2 0-77,9-11 0,1 1-811,-2 20 1,1-1 663,14 5 2,-10-14 1,-4-1-125,-7-2 615,18 7 667,-18-21-1023,7-9 29,-10-4 732,0-31-270,0-13 444,0-33-232,0 10-414,0 14 1,0 1 480,0-5-302,12 10 0,2 2 895,-8 4-455,25 12 1,4 5 1559,-7 5-123,35 6-1568,-32 19 1,-3 5-146,15 5-326,-7 13 0,-2 4-514,1 3-22,-9-7 1,-2 0-1039,-4 5-1334,1 9 89,-16-25 1297,-2-5 984,-3-5 197,-20-2 1120,-15-9-1209,2-4 0,-3-5 697,-28-17 1,29 14-1,1-1 1,-19-13-1</inkml:trace>
  <inkml:trace contextRef="#ctx0" brushRef="#br1" timeOffset="78785">7600 5746 22560,'17'0'0,"-3"14"-3952,0-11 4086,2 41-3017,-8-25 1074,2 44 878,-9-25 981,-9 3 0,-5 1 0,-15 17 1,3-18-1,1 1 0</inkml:trace>
  <inkml:trace contextRef="#ctx0" brushRef="#br1" timeOffset="80117">9317 6201 25348,'-11'-62'-6392,"1"4"5357,3 24 0,1 2-344,-3-12 530,0-6 360,4 34 81,1 3-198,2 26-508,-2 28 1632,4 8-395,-1-4 0,1 9 0,-1-3 82,1-5 1,0 1-150,5 16 1,3 9 0,0-9-301,1-12 0,1-2-261,3 3 0,1 5 0,-2-7 64,-3-6 0,-1-3-355,7 12 0,-2-3-580,-10 11 711,18-7-348,-19-7 717,5 1 381,-7-17 901,-16-1 961,-11-22 1284,-20-19-1255,6 7-183,0-34-699,13 18-511,13-21-960,-11 8 206,23-20-935,-11 11-51,24 5 0,3-1 704,-7-7 102,21 15 1,4 2 1872,-2-13-1070,1 21 1,2 2 1631,19-21-557,1 2-4,2 1 326,-1 0-1363,-17 13 1,0-1 643,17-11-966,-15 5 0,-1 0 54,-1-4-228,2-11 218,-21 1-870,-8 10-325,-4-22-493,-5 22-185,-17-15-950,13 24 391,-28-6 838,18 22 410,-4 20 2109,8 29-1044,10 13-232,10-4 1,1 1-56,-9-16 1,2 2 269,11 13 1,6 7 0,-6-6-69,-11-10 0,-1 0-233,10 5 1,5 5 0,-2-8-787,4 11-286,-5-16 0,3-4 352,6-3 1182,-6 1-285,-7-19 502,-6-5-147,4-4 826,-4-3 653,2-19-487,2-9-132,-4-12-773,8-19 489,-4 21-323,4-13-87,-4 19-832,-2 3-484,0 8 596,5 3 914,-4 9 616,10 19-1051,-6-6 289,12 50-1638,-7-28 206,6 36-214,-5-23-78,2 1-547,1-2-193,13 7 1088,-8-15-308,24 2 2235,-19-23 224,23-3 725,-22-26 616,7 16-1323,-21-24 1,-4-4 10,5 6-685,-7-12 0,-2-3 61,-5-2-576,-3 8 1,0 0-967,-2-3-641,0-6-697,-19 16-8,15 11 945,-15 27 2345,19 16-1442,0 16 150,16-1-617,-12-9 653,33 10 72,-12-12 409,21 4 552,-10-14-2354,-5-11 2437,-10 0-56,-3-9 1337,0 0-396,-2 0-164,-2-23-557,-1 17 793,1-53-1980,-6 36-158,0-41-429,-7 33-1066,0-4 252,-1 14-221,0 33 736,17 11-1557,4 38 1396,0-8 226,-2-25 0,1-1-1946,13 27 1032,13-15 1867,-21-16 1,-1-1-1,17 1 1,0-3-1</inkml:trace>
  <inkml:trace contextRef="#ctx0" brushRef="#br1" timeOffset="80321">11577 6475 23639,'-18'-12'-4230,"13"2"43,-29 6 5979,15 2-556,-13 17 607,14 6-1506,7 10-590,11 2-1434,0-6 1351,21 15 372,-15-10-1370,23-5 0,4-2-712,-7 2 547,3-11 0,2-2-175,1 1 1757,-1-4 0,-5-5 0,-2-3 0</inkml:trace>
  <inkml:trace contextRef="#ctx0" brushRef="#br1" timeOffset="80555">10798 6134 22650,'0'-20'-6386,"0"1"4348,28 3 5017,-21 2-2896,40 3 1257,-22 4-182,19 3-592,-20 18-1504,7-10 2376,-29 45-1556,18-26-340,-18 17 0,-2 2 0,7-2 0,-7 22 0</inkml:trace>
  <inkml:trace contextRef="#ctx0" brushRef="#br1" timeOffset="80716">11497 5481 23999,'-48'23'1466,"23"-4"-3597,-23 23 1858,42-8 1,-41 7 0,19 4-1</inkml:trace>
  <inkml:trace contextRef="#ctx0" brushRef="#br1" timeOffset="81784">15852 5717 22830,'-54'-2'-427,"-1"0"361,11 2 167,-4 23 931,-3-4-729,25 1 1,1 3-464,-24 15 211,4 5-66,8 6-149,7 3-208,20-11 0,4 2-857,-3 22-9,29-10 0,9 1-104,-12-24 0,3-1 468,19 9 1,4-2 120,-13-12 0,0-3 98,1-1 0,1-2 282,-1-1 0,2-1 336,8 4 1,0-1 882,16 6-229,-21-8 0,-3 0 477,-11-2-648,-3 3-451,-19-9-355,-20-1 1950,16 0-1191,-50 0 912,23-1 194,-33-1-907,26-4 1,1-1 29,-21 1-353,12 0 1,0-5 0,-1-14 0,-10-3 0</inkml:trace>
  <inkml:trace contextRef="#ctx0" brushRef="#br1" timeOffset="82037">15518 5489 24449,'0'49'-5217,"0"-5"3089,0 9 1064,0-2 515,15 8 154,-14-6 1,2 3 98,14-11 0,0 1 2,-14 17 1,-1 3-272,7-17 0,4 1 0,-3-3 394,-2 10 1,-1 2 90,1 4 0,1 7 0,0-7-23,0-6 0,0-1-11,-2 2 0,0 4 0,-1-6-403,0-8 0,0-3-183,1 11 0,0-1 698,1-11 1,0-4-1,3 15 1,4 8-1</inkml:trace>
  <inkml:trace contextRef="#ctx0" brushRef="#br1" timeOffset="82583">16480 5990 22560,'19'-11'2706,"3"-2"-2170,13 2 50,14 0-343,-15 7-189,25 2-356,-26 24-953,15 11 145,-26 15-1504,-1 7 1294,-16-19 1,-3 1-921,1 23 1307,-12-5 1,-5-1 347,-1-21 1,-3-1 118,-12 19 1,-2-2 316,7-22 0,1-2-85,-2 5 0,4-2 753,5 1 0,-11-8 1,9-5-1</inkml:trace>
  <inkml:trace contextRef="#ctx0" brushRef="#br1" timeOffset="82800">17210 5914 22830,'-17'21'211,"13"21"-3505,-32 3 3856,8 13-748,7 2 0,1 2-53,5-29 1,2 2 35,3 9 0,3 5 0,8-7-512,11-10 0,7-2-1891,8 20 0,6-3 2482,4-20 1,4-5-1,8 9 1,1-2 0,-9-12-1,0 0 1</inkml:trace>
  <inkml:trace contextRef="#ctx0" brushRef="#br1" timeOffset="83750">20120 5875 23009,'-19'15'694,"-13"-11"-257,28 21-3203,-25-9 3915,26 13-2903,-10-3 1262,13 0-661,0-5-444,22-1 41,9 10-157,12-9 2112,2 3-1679,6-10 2130,-10-7-428,-4-12 0,-1-1 1693,-1 2-196,11-33 36,-30 19-366,-8-20-1543,-1 7 127,-6-2-1098,2 0-261,-21-11-1373,13 13 369,-27-11 354,13 23 393,-14 4 1906,14 29 852,5 22-1040,12-1 1,4 4-416,-3-3 0,2 2 470,5 23 0,5 0-429,3-20 0,1-1-58,-5 15 1,3 0-240,12-16 0,0-2-259,-15 0 1,-1 0-629,11-2 0,2 0 808,-2 9 0,-3 0 217,-4-13 1,0 0 63,3 14 0,-2-2 62,-5-2 108,-1 8 532,-8-24 212,-19-2 1226,15-3-1587,-44-4 1176,22-3-630,-28-4-316,8-4 1,-4-3-1,-2-1 1</inkml:trace>
  <inkml:trace contextRef="#ctx0" brushRef="#br1" timeOffset="84769">19828 5435 22020,'-40'-2'150,"-1"1"-299,-21 1 329,21 18 818,-24-13-857,34 27-473,4-28 585,2 37-786,12-24 251,3 36-813,30-23-842,12 21-681,10-20 1222,6 10 112,-9-13-181,-2 0 737,15 10-152,-19-11 819,7 8 773,-18-7-507,-11-8-810,-2 9-221,-9-13 454,-20 1 1725,14-5-893,-37-2 1283,38-2-1167,-53 1 499,38-4-504,-39-1 0,43-4 0,-5 0 0</inkml:trace>
  <inkml:trace contextRef="#ctx0" brushRef="#br1" timeOffset="85023">19693 5267 22830,'-18'-14'-4609,"13"2"9,-13 1 5005,4 5 88,10 18-506,-10 17 604,14 13-1153,0 12-1035,19-4 542,-14 8 1183,12-27 0,2 3-716,-6 17 0,-3 2 10,0-11 0,2 2 205,3 6 0,2 6 0,-3-4-271,-5-1 0,-2 1-397,8 8 1,2 6 0,-3-4 1007,-7-4 0,-2 0 0,3-8 0,0 4 0,-1-4 0,-2 3 0,0 0 0</inkml:trace>
  <inkml:trace contextRef="#ctx0" brushRef="#br1" timeOffset="86966">16567 7087 22200,'-42'0'540,"3"0"-360,8 18 946,4-14-559,1 28-1059,-3-28 862,-3 31-713,-6-19 1122,-4 20-686,-7-8 347,-5 6-485,24-15 1,0 0 76,-2 1 1,-2 2 286,-20 13 1,-2 1-263,11-8 0,-1 2 111,5-4 0,-2 2 1,1-1-338,-6 4 0,0 0 294,0 1 0,-3 1-158,4-2 1,-3 2 0,2-2 56,-6 5 0,-1 0-103,14-9 1,-4 3 0,1 0 0,5-4-170,-5 4 0,2-1-176,5-2 1,-3 2 0,6-4-427,-12 11 764,2 1 0,33-22 0,5-3 0</inkml:trace>
  <inkml:trace contextRef="#ctx0" brushRef="#br1" timeOffset="87666">18973 6982 22110,'-30'18'2211,"-2"0"-1509,-3 1 39,-5 2-361,-4-1 24,-6 2-58,-3 1-127,-6 2 130,12-5 0,-3 1-180,11-4 0,-3 0-55,-9 5 0,-6 1 0,4-1-25,-2 1 1,-1 0-46,5-2 1,-6 2 0,-1 1 0,4-3 18,3 0 0,3-2 0,-2 1-28,0 1 1,-3 1 0,-1 1 0,3-2-64,-4 3 0,2-1 0,-1 0 18,-1 1 1,-1 1-1,-1 0-37,1 1 0,0 0 0,-3 2 41,12-5 1,-3 2 0,-1 0 0,0 0 0,4-1-36,0 0 1,3-1 0,-1 0 0,-3 2-11,2 0 1,-5 2 0,0 2 0,-1-1-1,3-1 1,5-3 0,-12 7 0,6-3 0,-2 1-11,5-2 1,-3 2 0,1-1-1,4-3-91,-15 9 0,4-3-27,1-2 0,2 0-20,4-3 0,2-1-152,4-1 1,2-2-60,4-4 1,2 0-327,-25 12 750,16-7 0,12-7 0,9-4 1</inkml:trace>
  <inkml:trace contextRef="#ctx0" brushRef="#br1" timeOffset="88867">12267 9573 21390,'-5'14'-3797,"3"16"1228,-5-11 2471,4 20-908,-2 2 535,3 7 191,0-5 0,1 3 55,0-11 0,1 2-303,0 6 1,-1 4 0,1-3 273,0-5 0,0 2 227,0 10 0,0 7 1,0-7-727,0-10 1,0-2 724,0 20 1,0-2 0,0-6-1,0-4 1</inkml:trace>
  <inkml:trace contextRef="#ctx0" brushRef="#br1" timeOffset="89033">12067 10325 22290,'23'-34'-1412,"-17"1"-1398,44 3 4718,-29 1-1612,10 11 1,4 2 863,8-6-1558,7 6 1,3 2 443,5 5 0,-11 3 0,0 2 1,7 3-1</inkml:trace>
  <inkml:trace contextRef="#ctx0" brushRef="#br1" timeOffset="89333">12913 10034 22830,'-37'0'0,"2"0"0,8 0 90,0 18 501,-7 5-330,10 11-806,-5 3 197,14-6-244,5 4-585,5 1-44,5 18-285,0-16-460,19 25-396,7-34 1152,23 11 277,-22-25 598,21-3 1019,-18-8 514,11-4 309,3-22 780,-23-7-504,-2-32-1107,-13 11-766,-3 5 1,-6 1-971,-20-1-530,22 5 1,-4 4 1157,-35 9 0,35 0 0,-13 15 0</inkml:trace>
  <inkml:trace contextRef="#ctx0" brushRef="#br1" timeOffset="89721">13613 10072 23639,'-59'-9'-767,"0"1"426,15 8 708,4 16 1117,7 4-983,9 21-1245,4-8 196,11 5-589,9-11-65,0 2-148,0-1-246,24 0-715,-17-3-175,39-3 2101,-16-2-406,11-9 1482,13-2 490,-25-8 333,10-16 814,-18 11-305,-1-32-458,-5 18-675,-2-34-879,-4 17-391,-5-23-922,-1 28-109,-3-6-1007,0 19 555,-15 7 1335,11 21-216,-10 16 1009,14 25-1575,20-6-473,-14 4 1602,28 0 1,-14-14-1,15 8 1</inkml:trace>
  <inkml:trace contextRef="#ctx0" brushRef="#br1" timeOffset="90066">13933 10143 22200,'7'0'90,"3"13"-5105,-4-9 4513,8 24-1851,-4-6 683,4 7 477,-4 1 282,-1-18-836,-1 11 296,1-10 1902,-3 3-1580,1-7 1469,-3-9 1897,-1 0-1,2-15-991,-1 11 661,8-42-755,-2 25 20,12-39 319,-7 30-369,12-7-1489,-11 14-121,17 12 2045,-16 2-1039,13 29-536,-15 9-1470,7 27-112,-10-8-2387,7 14 3525,-7-28 1,1 6-1,-5-19 1</inkml:trace>
  <inkml:trace contextRef="#ctx0" brushRef="#br1" timeOffset="90249">13987 9429 23009,'-18'-3'-1396,"1"0"1106,-11 18 1746,8 15-2166,-8 10-597,16-3 1,2 1 1066,-6 16 1,9-15-1,1 1 1,3 20-1</inkml:trace>
  <inkml:trace contextRef="#ctx0" brushRef="#br1" timeOffset="91001">11930 11726 23729,'-11'-15'-7636,"0"0"5139,1 2 1467,2 6 1061,0 2 208,6 25-157,-1-2-39,2 23-1622,0-2 1921,1 9-240,0-8 1,0 2 37,0 23-231,-2-8 1,4 0-387,17 6 154,-17-23 1,0-2-35,17 6-369,-7-5 156,-10-7 390,21 1-130,-21-14-247,16-1 680,-10-14 651,4-28 272,-2 4 577,-2-26-716,4-17-266,-4 9-296,-1 5 0,0 0 350,0-11-470,-1 14 0,0 1-605,3-1-180,7-16 153,-5 38 980,3-1 91,3 20 1203,-4 2-54,10 25-1951,-10 12-359,-1-3 0,-1 2-472,2 24 446,3-9 1,1-1-1314,1 2 340,2-7 1,2-4-1745,5-9 2923,24-1 1,-14-19-1,11-5 1</inkml:trace>
  <inkml:trace contextRef="#ctx0" brushRef="#br1" timeOffset="91350">12703 11986 23999,'0'-25'-5486,"0"2"3447,0 3 795,-20 3 934,-5 8 1122,-18 2 132,0 30 609,11-18-1213,4 40 651,10-25 636,9 20-1373,-5-8 542,12 13-1597,-5-13-130,27 18-1990,-14-27 467,32 4 1762,-10-18 211,17-2 1353,-4-7-96,-7-22 1105,-11-6-999,-2-14 1195,-9-14-712,-2 21-655,-10-30-1766,0 35-340,-16-11-929,12 27-376,-13 29 2756,40 17-2249,2 10 715,0-11 0,2-1-249,12 0 1818,5 9 1,-10-17 0,1-3 0</inkml:trace>
  <inkml:trace contextRef="#ctx0" brushRef="#br1" timeOffset="91699">13213 11941 23819,'-14'-8'-4047,"10"22"2520,-11 9 1921,15 13-1948,0-4 608,15 7-708,-11-11 1039,25 16-1304,-25-23 1017,23 3 756,-25-13-1550,18-5 2665,-14-2-555,8-24 1535,-5-8-1106,5-29 20,-7 8-341,3-2-305,0 1 625,-3 17-1380,4-12 502,-4 32-163,6-1 1000,-1 14 435,21 18-881,-10 8-565,1-2 1,2 1-341,4 16-742,-2-14 0,2-4 1339,8 4 1,14-3 0,-14-16 0</inkml:trace>
  <inkml:trace contextRef="#ctx0" brushRef="#br1" timeOffset="91999">13958 11768 24179,'-34'-8'-1726,"6"18"4127,9 9-2659,10 19-1670,9-9 51,22 1 251,-17-11 116,36-8 1014,-16 7-215,18-15 527,-5 8 575,-10-32 1416,-13-5-77,-8-24-1128,-7 12-152,-18 3-2199,13 10 955,-12 7-617,3 5-859,10 26-545,-10 19 727,14 10 2022,0 11 0,0-6 1,0 5-1</inkml:trace>
  <inkml:trace contextRef="#ctx0" brushRef="#br1" timeOffset="92149">13103 12879 25798,'-29'7'-1222,"4"-4"-334,7 0 1507,9-3 1,3 0 0,5 0 0</inkml:trace>
  <inkml:trace contextRef="#ctx0" brushRef="#br1" timeOffset="93251">14280 11855 22920,'-6'0'629,"1"-1"-1093,0-1-250,1 2 232,-3-2 129,2 2 604,0-1-329,1 1 78,2 0-90,-1 0 332,-1 0 150,3 14-1321,-1 3 173,2 11-775,0 2 177,0-1-243,15 24-559,-11-10 1194,10-3 1,2 1-1456,-1 8 2075,-2-9 0,1 0-539,-2 5 341,5 12-5,-9-7 227,4-12 277,0 20 59,-7-27 501,0 18-140,-5-24 693,1 20-563,-19-23 1493,0 11-705,-4-20 941,-9 2-573,8-10-687,-10-2-513,2-3 1,9 0 0,0 0-1</inkml:trace>
  <inkml:trace contextRef="#ctx0" brushRef="#br1" timeOffset="108271">18058 5758 22560,'-14'-11'-4846,"2"2"2944,12-9 396,11 6 2886,-8 2-1642,8 2 1522,-11 1-2122,0-4-734,0 4 1211,0-7 107,0 7 278,0-2-1336,0 4 795,0 0-1176,0 1 1807,0 0-90,0 15 0,0 3 0,0 18 0,15 14-636,1-11-9,2 23 133,5-27 246,-21 24 173,14-22-524,-15 9 557,8 3-322,-7-12 876,3 26-73,-4-24 187,-1 26-342,0-26-219,0 1 0,0 0 569,0-1-556,0 28 322,0-35-240,0 14 81,0-19-139,0 16-713,0-18 89,0 7 385,0-2 1,14-7-1,4 5 1</inkml:trace>
  <inkml:trace contextRef="#ctx0" brushRef="#br1" timeOffset="108683">17747 6290 22110,'24'-7'2843,"14"-1"-2353,-21 1 300,18-1-788,-3-2 290,5 1-358,3-1 86,5 1 374,0 1-830,-11 3 1,2 0-876,16 0 1190,-17 1 1,0 1 0,9 3-1,0-1 1</inkml:trace>
  <inkml:trace contextRef="#ctx0" brushRef="#br1" timeOffset="111521">18098 5468 21031,'0'-5'-6386,"0"-2"4348,0 0 973,14-2 3482,-11-1-2328,10-1 1073,9-14-627,-9 7-737,19-12 1898,-3 1-45,-3 4-761,-1 3 0,0-1-1159,8-5 970,-2 1 1,1 0-711,10-6 289,-4 2 0,0-1 322,13-7-425,-18 13 0,2-2 23,4-1 1,0 0-90,-8 6 1,1-1 101,5-3 0,4-3 0,-4 3-67,1 1 1,1 1-15,5-5 0,6-4 0,-4 4 17,-1 2 0,2-1-51,3 0 0,8-5 0,1-1 0,-7 5-6,-10 6 0,-5 3 1,6-2-30,1-1 1,6-4-1,2 0 1,-2 2-1,-6 2 89,14-6 1,-2 2-66,-13 7 0,5-3 1,-1 2-1,-5 2 34,6-3 1,-1 2-152,-1 2 0,2-1 1,-5 2-196,-9 6 1,-3 1-67,4-2 1,-1 3 254,9 4 0,-20 2 0,4 4 0</inkml:trace>
  <inkml:trace contextRef="#ctx0" brushRef="#br1" timeOffset="113019">21447 2604 22740,'0'-12'-5127,"-11"2"3940,8 3-1099,-8 0 2676,11-1-641,-8 4 707,6 20-548,-5 33-1208,7 4 1356,-1-3 1,2 0-379,13 13 493,-12-8 1,-2 10 0,2-8-783,4-12 1,2-2 194,-5 6 1,-1 5-1,1-2 296,2 5 1,1-6-1,1-17 1,0-2-1,0 17 1,-1 0-1</inkml:trace>
  <inkml:trace contextRef="#ctx0" brushRef="#br1" timeOffset="113232">21272 3223 22740,'-4'-18'-7420,"2"1"5223,1 1 1473,19-3 2778,14 6-841,0 3 1,2 1 187,29 0-1304,-26 4 0,0 0-1396,25 1 1588,-29 3 1,0 0-1,3 0 1,-1 1-1,2 0 1,-1-1-1</inkml:trace>
  <inkml:trace contextRef="#ctx0" brushRef="#br1" timeOffset="113567">22395 3075 23189,'-40'0'540,"1"0"-540,-16 11 790,16-8-636,-10 22 441,13-5-265,13 7-770,0 14-51,16-13-535,3 22-337,25-20 225,-1-1 0,3-3-556,24-1 958,-9-7 0,-1-3-483,5-8 1191,-8-3 0,0-3 504,5-1 641,17-21 1058,-28-4-1407,-10-7 0,-3-4 38,-4-9-998,-6 7 1,-1 1-833,-4 1-1649,-23-21-539,1 31 569,-5-7 2149,-4 21 1,28 4-1,-11 5 1</inkml:trace>
  <inkml:trace contextRef="#ctx0" brushRef="#br1" timeOffset="113967">22912 3008 22470,'-49'0'180,"-1"0"-180,11 22 885,4-16-479,22 39-2019,-8-26 1715,18 22-1517,-9-10 624,12 14-805,0-12 0,20 20-1144,8-26 845,12 6 1432,16-14-402,-20-7 1450,25-3 3,-28-7 899,17-20 859,-26-6-1290,-9-6 1,-3-2-202,-3-14-517,-5 10 0,-2 1-1078,-2-1-257,-20-14-1044,15 25 253,-28 0-209,29 35 1416,-9 26 590,13 5-646,6-5 0,5-1-866,11 2 1427,-2-7 1,-1-1 0,4 1 0,-6 5 0</inkml:trace>
  <inkml:trace contextRef="#ctx0" brushRef="#br1" timeOffset="114321">23443 3080 21750,'0'53'-6295,"0"-10"4256,0-2 975,0-11 425,14 13-578,-11-13 872,10 7 532,-2-12-2495,-1-8 1824,8-3 868,-6-8 338,-4-28-17,6-19 545,-3-5-889,0 9 1,2 1 1166,2-3-675,-2 6 0,0 2 439,4-1-556,12-12-306,-12 31 616,17-1 612,-17 37-2346,16 12 6,-19 13-22,-3-13 1,0-1-1311,0 10-337,3 10-450,-4-19 2201,0-5 1,-1-5-1,0-3 1</inkml:trace>
  <inkml:trace contextRef="#ctx0" brushRef="#br1" timeOffset="114516">23833 2278 22830,'-31'-7'-1753,"-4"2"1630,0 4 522,-3 19 918,1-14-990,-2 40-472,11-21 1,2 2-443,5 4 0,2 2 441,-6 6 1,3 0-1,-1 22 1,4 3 0</inkml:trace>
  <inkml:trace contextRef="#ctx0" brushRef="#br1" timeOffset="114816">24785 2309 24179,'3'-14'-4525,"-2"4"2583,2 23-265,-3 20 1839,1 2 0,-2 2 257,-6-3 0,-1 2 66,6 20 0,0 1-31,-5-19 0,-1-2-611,2 13 1,2 0 528,3-14 0,-1-2-104,-8 33 276,10-4-855,0-21 0,0-1-279,0 18 1079,0-23 1,0-2 0,0 7 0,0-6 0</inkml:trace>
  <inkml:trace contextRef="#ctx0" brushRef="#br1" timeOffset="114969">24425 3010 22830,'0'-31'-6386,"0"2"4347,0 3 975,24-7 2424,12 13-511,5 6 0,4 2-429,18 5-344,-14 12 0,-1 2 0,1-2 0,13 12 0</inkml:trace>
  <inkml:trace contextRef="#ctx0" brushRef="#br1" timeOffset="115350">25188 2924 23189,'7'22'-8605,"3"22"6131,-2-22 710,5 24 1029,7 6 19,0-12 550,-1-9 1,0 0 168,8 0-1697,21 11 2563,-18-25 46,12-3 817,-15-11 134,2-3 458,-2 0-123,6-38-354,-11 14-1181,-7-14 0,-3-4-159,-4-5-464,-3 14 0,-2-1-559,-3-18-275,0-2-266,-17 1 197,16 18 0,-3 0-726,-27-12 37,27-14 901,-11 38-1,15 25 564,0 28 85,0 16-112,6-7 0,3-1-571,10 13-579,-1-6 1,2 0-257,10 6 1476,-8-12 1,1-2 0,3 0 0,11 6 0</inkml:trace>
  <inkml:trace contextRef="#ctx0" brushRef="#br1" timeOffset="115709">25427 2328 23279,'-14'-23'-6826,"2"-3"3962,5 6 1386,1-5 895,6 15 818,0-2-131,0 9-117,23 0 289,-1 2 1761,24 0 213,-7 18-968,-8 1-1392,1 18-1724,-14-4 1651,-4-3 1,-7-8 0,-7-4 0</inkml:trace>
  <inkml:trace contextRef="#ctx0" brushRef="#br1" timeOffset="115884">25857 1842 22740,'42'-27'2598,"-2"5"-1607,-1 4-37,6 9-736,-13 3-210,8 20-1075,-24-10 369,-1 52-1513,-12-25 530,-11 3 0,-1 2 1463,5 18 1,-17-24 0,-3 2 0,6 1 0,1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27:27.545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1753 1688 21480,'0'46'-6385,"0"-2"4256,0-3 1065,0-2 515,0-1 124,0 2 349,0 16 0,0-13 0,0 12 0</inkml:trace>
  <inkml:trace contextRef="#ctx0" brushRef="#br0" timeOffset="200">1533 1903 23639,'24'16'-3998,"14"-4"3763,16-12 1406,11 0-1368,-3 0 263,-7 0 1,3 0 0,-11 0 0,1 0 0,18 0 0,1 0 0</inkml:trace>
  <inkml:trace contextRef="#ctx0" brushRef="#br0" timeOffset="448">2337 2018 22020,'0'13'-6026,"24"1"5471,-18 1-2361,39 1 3804,-19 11-1406,-1-6 546,10 19-500,-31-11-1646,11 30 557,-34-16 1628,-2 20 0,1-35 0,-2-2 0,2 4 0,0-1 0</inkml:trace>
  <inkml:trace contextRef="#ctx0" brushRef="#br0" timeOffset="1642">3930 1366 25168,'-26'-14'-3275,"-13"0"2811,34 4-2906,-30-1 3983,31 6-2024,-23 0 2138,12 4 230,1 21-1259,2 7 408,12 13-1040,23 2 1067,-17-5-1355,38 3 1301,-27-11 1,-1 1-1962,26 14 1178,-14-8 1,-4-1-781,-4 2 885,0-4 0,-4-1 44,-12 0 842,-20 24 540,9-29-16,-31-6 1,-6-2 1976,14 3-2193,-6-8 0,-1-3 596,2 0-576,3-2 0,3-6 0,2-1 0</inkml:trace>
  <inkml:trace contextRef="#ctx0" brushRef="#br0" timeOffset="1948">4408 1496 23819,'-13'0'720,"-6"15"-156,-19 7 225,16 14-1806,6-5 397,16-3-830,24-1 303,-17-8 789,33-3 1,9-5 11,-14-2 274,17-4 0,1-1-498,-13-4 1194,23-20 625,-36-2 582,5-2-157,-23-23-1647,-3 29-855,-6-26-1343,-20 20-592,15 2 780,-24 7 0,-4 4 1698,6-5 1,-37 1 0,25 12 0</inkml:trace>
  <inkml:trace contextRef="#ctx0" brushRef="#br0" timeOffset="2132">4278 1243 22650,'23'-34'-559,"11"1"1173,-30 0-3051,26 2 3058,-26 0-1991,27-1 1812,-15 10-338,15 3 288,-12 13 408,7 23-2847,-11-12 1531,7 35 50,-6-23 1,4 18 0,-1-8 0</inkml:trace>
  <inkml:trace contextRef="#ctx0" brushRef="#br0" timeOffset="2315">5328 645 21840,'-15'20'-1161,"11"20"-2178,-12-15 2965,14 10 0,4 5-1769,-2 17 2008,0-16 1,0 1-1,0-8 1,0-1-1,0 2 1,0-1-1</inkml:trace>
  <inkml:trace contextRef="#ctx0" brushRef="#br0" timeOffset="2781">6018 992 23999,'-10'-7'-4133,"7"28"2120,-7 18 1448,26 15-307,-14-11 0,0 0 80,15 17 325,-9-6 0,-3 1 75,-2 10-544,4-23 0,0 0 623,-7-4 0,0-2 108,0 16-22,1-14 0,-2-3 676,-13-2 525,10 4-381,-10-24 549,1-4 29,10-25-1642,-9-12-308,12-11 721,0-27-24,0 21-212,9 5 1,5 1 773,11-5-1033,2-6-173,13 25 3149,-17 11 386,19 6-838,-10 24-1207,2 11-647,-13 8-1242,11 20-221,-13-22-121,8 13-917,2-7 169,-2-10 666,0-8 0,1-3 560,11-5 1239,20 1 1,-14-14-1,4 0 1</inkml:trace>
  <inkml:trace contextRef="#ctx0" brushRef="#br0" timeOffset="3049">6997 1397 23819,'0'-17'-6116,"-21"3"5125,16 2-1835,-40 6 4468,20 2-586,-23 23 846,15-14-918,3 32-1228,9-11 1659,9 9-1118,2 0 958,10-11-2523,0-2 96,19 6-1441,7-10 1123,25 2 995,-1-13 425,-3-4 967,-21-24 193,-10-1 86,-16-24-1266,-26 5-647,20 9-2005,-42 0 1617,26 21 950,-5-6 0,11 16 0,16-5 0</inkml:trace>
  <inkml:trace contextRef="#ctx0" brushRef="#br0" timeOffset="3254">7585 1249 24539,'0'-10'-5037,"0"1"2909,-18 4 3158,14 0-2257,-34 4 2561,18 16-36,-15 8-185,17 11-1674,6 1 1105,12 11-1803,0-9 1035,20 2 0,7-1 1,3 1-1,5-9 1,0-1-1</inkml:trace>
  <inkml:trace contextRef="#ctx0" brushRef="#br0" timeOffset="3414">7207 2162 22380,'-11'3'208,"4"-1"1,3-2 0</inkml:trace>
  <inkml:trace contextRef="#ctx0" brushRef="#br0" timeOffset="6334">4182 3929 22920,'-19'14'760,"4"2"-1285,3 21-1410,10-7 73,-19 7 1667,19-5-911,-7 6 684,2 20-953,5-9 537,-1-7 0,0 1-1376,3 7 2029,8-7 1,1 0 0,-4 4 0,13 13 0</inkml:trace>
  <inkml:trace contextRef="#ctx0" brushRef="#br0" timeOffset="6506">3940 4455 23729,'-9'-18'-7411,"1"2"4921,31-12 4868,10 9-1071,0 1 1,3 1 426,25-1-3170,-10 5 0,0 2 1524,-16 6 1,0 2-1,14-3 1,0 3-1,-12 3 1,0 0-1</inkml:trace>
  <inkml:trace contextRef="#ctx0" brushRef="#br0" timeOffset="7131">3823 6218 26877,'49'0'0,"-5"-15"1642,10 12-2507,-16-12 1,0 1-758,23 10 1603,-18-2 0,0-2 0,22 0 0,-32 3 0,1 0 0</inkml:trace>
  <inkml:trace contextRef="#ctx0" brushRef="#br0" timeOffset="8034">3862 8020 23459,'23'13'-2922,"4"1"1839,26 24-58,-15-12 532,2 5-74,-11-5-758,1 2-75,1 0 1150,13 14 0,-11-13 1,9 10-1</inkml:trace>
  <inkml:trace contextRef="#ctx0" brushRef="#br0" timeOffset="8252">4317 7888 23009,'-16'-10'-4324,"3"4"3620,-16 3 1601,10 21-93,1-13 432,1 40-1944,-6 0 419,3 13-131,8-23 0,-1-2 627,-5 19-280,2 3-848,2-1 116,5-17 1,1 1-1935,-2 16 2670,2-12 1,2-1-1,-1-3 1,-1 9 0</inkml:trace>
  <inkml:trace contextRef="#ctx0" brushRef="#br0" timeOffset="8499">3933 7776 22200,'-4'-1'-1656,"1"21"-944,2 9 963,1 13 495,0 2 381,0-9 397,0 5-133,0 0-1010,0 23 595,13-14 631,-11-5 0,0-1-252,11 8-432,-6-7 0,-3 1 43,-1 5 887,8 14 1,-11-22-1,0-3 1</inkml:trace>
  <inkml:trace contextRef="#ctx0" brushRef="#br0" timeOffset="8636">3757 8654 23099,'-11'-16'-7048,"9"-25"5171,-9 22 198,33-44 2386,-17 25-194,33 1 0,7 0 867,-1-10-1211,7 15 1,14-1 0,-7 4 0,-11 6 0,-1 1 0,5 0-1,0 0 1,0 0 0</inkml:trace>
  <inkml:trace contextRef="#ctx0" brushRef="#br0" timeOffset="9338">4410 9844 23909,'-21'19'175,"1"28"-2401,-4-23 2308,6 2 1,0 4-344,0 6 1,0 0 80,-4-6 0,-2 3 151,0 6 0,-1 6 0,3-3-147,0 0 0,1 0-611,-9 15 1,2 0-368,9-15 1,3-2 1138,-1 2 1,0-1 0,3-1 0,1 0 0,0 0 0,0 0 0</inkml:trace>
  <inkml:trace contextRef="#ctx0" brushRef="#br0" timeOffset="10232">4410 12287 24269,'-17'-12'-4144,"13"3"-248,-13 3 5398,5 4-6,-2 1 63,-18 26 84,3-5-327,-7 27-1029,1-7 1170,-5 10 8,18-22 1,-1 2-794,-11 17 0,-1 3-165,8-12 0,0 2-288,-1 4 1,-3 4-1,4-3-700,2-5 1,2 1 859,-1 1 1,0 3 0,2-4 0,3-5 0,1-2 0,-4 9 0,1 0 0</inkml:trace>
  <inkml:trace contextRef="#ctx0" brushRef="#br0" timeOffset="10548">3717 12328 23999,'-21'-11'-4019,"-5"0"3250,23 5-2811,-19 1 4724,14 3-451,-5 19-58,7 1-775,26 2-1383,-15 3 613,29-20 1624,-15 6 788,11-9-1227,-5 0 75,-10-21-513,-8-4 4,-7-13-275,0 4-1137,-16 1-1746,12 9 3107,-26 3 1,26 7 0,-10 7-1</inkml:trace>
  <inkml:trace contextRef="#ctx0" brushRef="#br0" timeOffset="10898">4148 13322 24539,'20'-23'-1011,"7"-7"950,-4 7 141,20-5 706,-38 6-2331,37 0 2379,-22-8-1185,4 6 295,-9-10-571,-15 16-1001,0-5 126,-17 13 205,-11 3 1812,-20 20-518,-8 10 1179,13-3-1609,21 7 1,2 1-529,-5-7 1157,11 31 0,2-27 0,12-1 0</inkml:trace>
  <inkml:trace contextRef="#ctx0" brushRef="#br0" timeOffset="18883">15825 3385 24089,'0'-24'-4857,"0"2"3538,0 1 705,0 0 515,0 3 933,0-14-869,0 14-13,0-10-1368,0 21 1416,-16 44 764,13-11-564,-5 6 0,0 3 296,8 31-496,0-11-122,-1-7 1,2 0-206,15 8-371,-16-12 1,3-2-261,26 3-1116,-21-4 1,-1 0 472,9-3-934,-5 27 1844,-11-39 35,0 11 623,0-21 439,-16 3 1658,-4-15 916,-16-1-646,15-21-1186,-14 14 1247,16-32-2281,-10 10 333,3-17-583,16 8-1238,-4-5-1313,13 19 913,-4-7 1279,24 11 774,-15-1 732,40 2 992,-3-7 446,13 8-1929,-13 3 0,0 2 967,14 3-1120,-20 2 1,1 2 0,15 1 0,0 2 0</inkml:trace>
  <inkml:trace contextRef="#ctx0" brushRef="#br0" timeOffset="19170">16620 3557 22740,'19'14'-2900,"3"3"1234,19-16 3306,-6 5-1191,2-6 323,-4 0-310,3 0-48,2 0-1583,18 0 1444,-12 0-93,-3-2 1,0 4-1,-3 15 1,18 5-1</inkml:trace>
  <inkml:trace contextRef="#ctx0" brushRef="#br0" timeOffset="19348">16767 4007 23189,'-14'4'4543,"7"-1"-3380,20-1-2852,-9-13-373,41 7 1124,-25-8 4,27 12-1235,-9-11 2235,5 9 1,3-9 0,0 11 0</inkml:trace>
  <inkml:trace contextRef="#ctx0" brushRef="#br0" timeOffset="20082">15735 5682 24629,'0'-15'-4137,"0"-6"2098,26 8 5348,-20-8-3923,51 5 2429,-31-2-1232,10 5 1,4 1 259,11-7-1422,-6 5 1,0 2 1242,10 0-522,-20 6 1,1 1-256,13 2 1,0 2 0,0 1-1</inkml:trace>
  <inkml:trace contextRef="#ctx0" brushRef="#br0" timeOffset="20382">16685 5626 24269,'-4'-5'-5300,"1"1"3461,23-6 5584,-15 5-2686,35-8 697,-8 8-1071,24-4-502,-6 5-2093,16-2 2532,-28 5-55,12 0-840,-17 1 0,-6 16 1,0 5-1</inkml:trace>
  <inkml:trace contextRef="#ctx0" brushRef="#br0" timeOffset="20549">16898 6020 23819,'17'-13'1598,"6"12"-3125,12-28-489,1 26 2171,-1-9 1,2 1 0,4-2 0</inkml:trace>
  <inkml:trace contextRef="#ctx0" brushRef="#br0" timeOffset="21733">15982 7411 23909,'-6'0'1709,"1"0"-1709,21 14-2598,3-1 1081,23 19 542,-11-8 139,4 3-96,-7-3-1525,1-2 375,1 2-145,1 0 1321,-1-2-143,-1 0 1077,-2-4 0,-2-3 0,-3-2 0</inkml:trace>
  <inkml:trace contextRef="#ctx0" brushRef="#br0" timeOffset="21948">16450 7451 23819,'-19'-27'-6467,"15"2"4047,-27-5 1900,28 12-433,-21-2 1079,11 15 755,-10 26 395,-1 10-1481,2 14 795,6-12 0,-1-1 599,-6 10-1444,-1 6 1,-1 2 419,-1 0-842,2-5 0,0-1 729,2-6 0,-4 2 0,9-15 0</inkml:trace>
  <inkml:trace contextRef="#ctx0" brushRef="#br0" timeOffset="22297">16058 7350 23189,'0'-6'-5845,"0"17"3716,0 7 1065,0 12 425,17 2-531,-13-2 671,12 4-217,-3 22-1224,-10-11 1830,3-3 1,0 0-258,-6 8 7,0-16 0,0 0-179,0 12 557,0-1-203,0-4-109,0 12 637,-18-19 725,0 15 107,-4-31 1873,-6 4-923,9-16 390,-10-2-177,4-24-1945,12 1-687,5-22-1061,8 11 579,26 0 97,7-1-394,16 7 34,-1-3 1145,-7 11 1,1 2 0,1 1 0</inkml:trace>
  <inkml:trace contextRef="#ctx0" brushRef="#br0" timeOffset="22615">17222 7705 25618,'0'-6'-5846,"0"-1"3718,0 2 1063,20-2 4012,2 1-1744,27-5-872,-12 7-2242,14-2 684,-21 6 1626,8 0 0,-14 0 0,-2 0 1</inkml:trace>
  <inkml:trace contextRef="#ctx0" brushRef="#br0" timeOffset="22782">17203 8214 23909,'-7'7'3220,"1"-3"-3879,17-2-1265,9-2-20,15 0 1949,2 0 1,-3 0 0,4 0 0</inkml:trace>
  <inkml:trace contextRef="#ctx0" brushRef="#br0" timeOffset="23638">15885 9492 24179,'0'-10'-6026,"0"3"4077,0 22 885,0 17 516,0 16 122,0 10 122,-18 0 569,14 8-822,-13-30 1,0 2 815,9 2 1,2 0 27,-8 1 0,-2 3 4,0 16 0,1 2-221,2-16 1,0 1-688,1 2 0,-1 4 1,1-6 679,3-5 1,0-2 0,-1 10 0,1-1 0,0 14 0</inkml:trace>
  <inkml:trace contextRef="#ctx0" brushRef="#br0" timeOffset="24049">16668 10055 24898,'-8'-3'-1965,"0"0"1608,4 1-755,1 0 689,3 0-838,0 0 361,24-1 2011,5-1-1189,16 1 47,15 1 65,-19 2 294,14 0-275,-16 0 734,-4 15-993,-4-11-103,-3 27 0,-6-27 0,-1 12 0</inkml:trace>
  <inkml:trace contextRef="#ctx0" brushRef="#br0" timeOffset="24215">16688 10496 23819,'-6'3'3708,"-3"0"-3078,27-2-2071,6-14 565,17 9-1098,4-9 1991,-3 13 0,6-8 1,3-2-1</inkml:trace>
  <inkml:trace contextRef="#ctx0" brushRef="#br0" timeOffset="24886">16177 12158 25348,'0'-24'-5424,"1"2"3170,-1 5 1303,0 2 248,-21 25 3155,-16 40-2097,15-23 1,0 1-139,-5 14 0,2 1-510,8-11 0,1-2 749,-2 2 1,0 3-859,-1 5 0,-2 5 0,2-3 150,1-3 1,0 2 362,-3 6 0,-1 5 1,4-8-1,-6 14 0,10-23 1,0 1-1</inkml:trace>
  <inkml:trace contextRef="#ctx0" brushRef="#br0" timeOffset="25232">15650 12032 23729,'-13'-20'-7394,"0"-2"4636,-2 7 2233,1-2-45,13 29 566,-3 3 375,23 25-1081,-14-11-1027,32 1 2632,-32-8-416,24-4 235,-15-6-481,10-5 626,-7-7 347,-3 0 897,-2-21-797,-7-7-1520,2-25 198,-7 9-1304,0 0-1214,-20 6 2120,14 13 0,-14 3 0,20 15 1</inkml:trace>
  <inkml:trace contextRef="#ctx0" brushRef="#br0" timeOffset="25565">16262 13099 24808,'17'-15'408,"-13"-8"-3905,25 11 5667,-26-6-3936,9 2 1582,-12-1-1243,0 1 356,0-8-705,-23 10 159,-1-4 1365,-3 12-2440,-14-1 2945,16 7-45,-20 15 1,13-12-1,4 12 1</inkml:trace>
  <inkml:trace contextRef="#ctx0" brushRef="#br0" timeOffset="26150">17028 12717 24988,'-7'-3'-781,"0"1"237,4-1-1013,0 0-437,30-1 3618,-20-2-995,28 1 0,8 1-112,-8-2-743,16 1 0,3 0 538,2 2-717,-6 1 1,-1 0 825,5 2-446,-12 5 1,-2 4-1810,1 12 1368,3-2 0,-23 19 1,-5-11-1</inkml:trace>
  <inkml:trace contextRef="#ctx0" brushRef="#br0" timeOffset="26315">17142 13234 23549,'-10'4'5142,"26"-2"-7002,10-16 1800,16 11-1286,6-11-261,-9 1 1683,8 9 0,0-18 0,3 11 0</inkml:trace>
  <inkml:trace contextRef="#ctx0" brushRef="#br0" timeOffset="33999">16075 7618 21480,'-3'-5'-7721,"-1"-1"5596,-1 1 1281,0-2 649,-1 0 166,0 0 160,-4-6-405,4 5-1343,-2-5 1896,3 8 86,1-3-300,2 3-356,-3 0 459,5 2-99,-3 0 294,2 1 76,1 0-648,14 16 463,5 1 424,22 20 194,-7-8-429,7 5 126,5 8-334,-8-6-321,-14-12 0,1 2-563,2 0 1,0 0-544,14 13 1171,-15-14 1,0 0 0,10 9 0,-3-2 0</inkml:trace>
  <inkml:trace contextRef="#ctx0" brushRef="#br0" timeOffset="34370">16535 7417 22470,'-18'-4'-1672,"14"0"-1425,-26 3 4254,17 0-526,-16 22 247,5-15-49,-4 41-1108,4-23 109,5 10 0,0 4-27,-13 16 652,3-2 1,0 2-1029,11-18 1,0 1-234,-2 5 0,-3 6 1,1-5 667,2-1 0,0-2 0,-5 14 0,-1 0 0,8-17 0,-1 0 1</inkml:trace>
  <inkml:trace contextRef="#ctx0" brushRef="#br0" timeOffset="35116">15753 7687 23189,'0'-10'-5126,"0"1"2998,23-2 5546,-17-1-3609,45-2 1768,-25-1-927,13 2 0,6 0 215,16-7-1251,1 2 1,2 1 930,-23 8 0,0 0-318,7 1 0,6 1 0,-6 0 1,-4 3-1,-2 1 0,14 0 0,0-1 1</inkml:trace>
  <inkml:trace contextRef="#ctx0" brushRef="#br0" timeOffset="271533">4008 15217 23009,'-17'9'4199,"3"-3"-3208,14 6-4986,0-6 1598,0-1 708,0 1 638,0 2 195,0 1-741,0 0-577,0 6-49,0-2 2223,0 7 0,0-9 0,0 2 0,13-4 435,-10-1-1042,11 0 1189,-3-1 26,-2-3 225,8-1 488,-6-2 162,-5-1 113,-3-12-1493,-2 0 707,-1-10-1482,-13 10 231,9-2-841,-9 8 833,13-3-1124,-8 3 162,1 4 1877,-5 0 721,0 18-39,5-12 891,-7 24-720,6-10-1354,-4 12 785,6-4-600,-1 6-782,6-17-501,-2 7 2,3-16-1075,0 2 1246,0-5 33,17 0 1279,-1-3 745,14 0-50,-15-12 66,-4-3-751,-11-7-1621,0 0 1112,0 8 0,-13 1 0,-3 4 0</inkml:trace>
  <inkml:trace contextRef="#ctx0" brushRef="#br0" timeOffset="273250">16158 14950 21121,'-12'12'-76,"3"-2"37,9 9-2765,0-7 1859,11-4 637,-3-5 428,9-1 574,-9-2-604,-2 0 42,-3-13-1260,-1 3 1468,-1 8 1366,-1 8-2037,0 16-444,0-7-672,0-19-330,0-2-2068,-11-7 4223,8 18 1,-8-3 0,11 10-1</inkml:trace>
  <inkml:trace contextRef="#ctx0" brushRef="#br0" timeOffset="273855">16927 14944 24179,'35'0'899,"7"0"-899,-8-14 1405,3 10-1386,-7-10 635,0 14-1028,3-9 518,0 6-6,1-6-785,12 9-162,-10 0 548,29 14 1,-35-11 0,15 11-1</inkml:trace>
  <inkml:trace contextRef="#ctx0" brushRef="#br0" timeOffset="274316">17060 15312 22110,'21'0'1979,"-2"0"-1799,-6 0 90,0 0-90,7 0-90,-1 0-90,18 0 0,-11 0 0,23 0-91,-16 0-629,2 0 1,1 0-450,3 0 1169,21 0 0,-30 0 0,0 0 0</inkml:trace>
  <inkml:trace contextRef="#ctx0" brushRef="#br1" timeOffset="284665">5390 15010 8342,'-27'29'270,"4"-1"-180,0 2-90,5-4 0,3-1 90,3 0-90,4-2 0,3 3 0,2 0 90,2-2 0,1 2-180,0-3 180,21 2-540,6 9-629,14-8-450,0 5 1458,-8-12 1,5-2-1,-1-1 1</inkml:trace>
  <inkml:trace contextRef="#ctx0" brushRef="#br1" timeOffset="284982">5953 15331 9512,'-31'-3'359,"12"13"-359,8 7 180,11 11-90,16-12 0,-12 9 90,28-15-180,-28 11 90,31-9 90,-31 1-90,35-5 270,-18 0-1,10-4-179,-3-2-180,-14-16 0,-3-7-90,-7-8 90,-4-3-90,-18 6 0,14-3-629,-32-10-91,9 10-1618,-17-11 809,16 21 1619,-9-1 0,33 12 0,-13 1 0</inkml:trace>
  <inkml:trace contextRef="#ctx0" brushRef="#br1" timeOffset="285416">6267 15228 7443,'20'43'90,"11"-8"-90,-27-5 0,21 1 0,-14-5 0,9 12 0,-10-16 180,2 6 179,-11-17-628,8-1 179,-7-7 180,3-3-90,-4-18 0,2-12 179,-2-24 91,4 4 180,0-17-360,2 29-381,0-7 381,0 20 0,-1 6-90,1 9 90,-1 0-180,1 9 90,1-3 0,7 18 381,-2-11-291,10 28-180,-6-5 90,4 9 0,-2 2 0,-2-9-630,2 0-1619,15 12 2249,-8-11 0,12 5 0,-12-16 0</inkml:trace>
  <inkml:trace contextRef="#ctx0" brushRef="#br1" timeOffset="285750">6928 15248 9602,'-15'-10'359,"11"-5"-449,-25 14 90,15-7 0,-3 25 0,6 4 90,11 21-90,0-10 0,0 3 0,18-11-180,-13-1 1,29 5 179,-12-14 89,15 10 541,-6-22 629,-13-13-899,-8-15 0,-10-11 0,0 0-90,0 0-270,0 9-90,-15 4-90,11 4 270,-22 17-270,23 6-180,-7 22-360,10 9-269,0 7-450,0-7-90,0 4-180,0 0 1709,0 3 0,0-3 0,0 0 0</inkml:trace>
  <inkml:trace contextRef="#ctx0" brushRef="#br1" timeOffset="285966">5633 14925 8972,'24'-24'630,"-18"3"-630,32 3-90,-18-5 90,-1 9-270,15-5-540,-12 14-629,8 0 1439,-3 5 0,-9 16 0,-1 4 0</inkml:trace>
  <inkml:trace contextRef="#ctx0" brushRef="#br1" timeOffset="286123">6100 15937 8342,'0'4'0,"0"-1"0</inkml:trace>
  <inkml:trace contextRef="#ctx0" brushRef="#br1" timeOffset="287199">8015 14946 11490,'0'-26'450,"0"3"-450,0 7 0,-16 6 0,-6 7 0,1 20 0,-11-13 0,29 31 0,-22-7 0,22 10 90,-15 19-180,16-21-349,-4 11 439,6-18-266,0-3 356,20-4-180,0-1-270,20-10-90,-5-1-90,-2-26 271,-14-13-271,8-8 679,-19-13-319,6 9 90,-2-7 45,-11 12 0,0-2 45,5-22 45,-5 8 0,-2-1 135,1-7 45,-8 10 0,-2 2-339,5-2 114,-12 19 0,1 1-180,12-7 180,-21 14 0,22 2 0,-7 40 0,10-1 45,0 25 0,0 6-45,0 6 0,-2 7 0,4 1-153,5-30 1,2 0 197,-1 24 0,1 0 0,-1-24 0,3-1-45,8 20 0,0-1-90,-2 4 366,0-21 0,3 0-366,11 17-180,-9-18-180,13 8 1,-18-26-271,9-2 630,-14-10 90,3-3 0,-8-24 0,0 18 0,-2-41 360,0 12-90,-2-10 269,3-12-539,-5 28 524,2 3-524,-2 5 0,2 19 0,-1-10 0,4 12 0,1 0 90,7 15-180,0 8 180,13 20-90,-6-6-776,7 2 776,-4-13-474,-1-2 115,4-2-631,11-4 630,-8-2-449,20-8 719,-23-2 360,15-29-90,-21 18 89,0-41 811,-10 14-630,-7-8 646,-1-11-1276,-3 21 783,-16 0-693,12 33 180,-12 13-90,32 26 0,-12-8 0,26 8 90,-11-18-180,-1 4-90,14-11 90,-11-8-270,15-2 360,-10-7 0,-4 0 0,-9-20 0,-2 15 180,-2-36 180,-3 21 0,-1-20 89,-3 6 271,-1-10-630,-1 11 0,0-11-90,0 22 0,0 26 0,0 16 0,0 19-90,15 13-900,7-20 181,-3 11-91,20-16-89,-21-3-270,19-2 1259,-8-5 0,2-7 0,3-4 0</inkml:trace>
  <inkml:trace contextRef="#ctx0" brushRef="#br1" timeOffset="287493">9542 14993 9512,'-23'-18'539,"17"4"-539,-32 7 0,34-2 0,-25 8 90,9-4-90,-12 25 90,6 4 0,11 24-90,8-12 180,7 13-90,17-21-90,-13 7 180,30-9-90,-10-8 90,16 2-90,-1-14 90,-8 0-1,-13-28-179,-9-2-90,-9-25 90,-17 12-89,-2-10-271,-2 23-1709,-9-6 2069,16 12 0,-4 9 0,7 0 0</inkml:trace>
  <inkml:trace contextRef="#ctx0" brushRef="#br1" timeOffset="287716">10023 15000 11041,'-19'19'270,"3"-1"-360,16 21 0,0-13-180,15 5-1619,-11-4-180,11 1 2069,-1 1 0,-10 0 0,11 1 0</inkml:trace>
  <inkml:trace contextRef="#ctx0" brushRef="#br1" timeOffset="287884">10172 14838 11221,'-10'-15'449,"8"2"-719,-8 3 270,10 3 0,0 22 0,0 5 0</inkml:trace>
  <inkml:trace contextRef="#ctx0" brushRef="#br1" timeOffset="288157">9018 14575 11131,'50'-23'1439,"-23"6"-1439,33-8 0,-39 13-755,31 0 755,-26 5 217,-1 4-396,-2 0-50,-3 3-580,1 0-450,-2 0-2159,6 14 3418,-7 4 0,3-1 0,-7-3 0</inkml:trace>
  <inkml:trace contextRef="#ctx0" brushRef="#br1" timeOffset="288400">9725 14358 9242,'8'-4'1619,"0"3"-1080,0-3 91,5 4-360,-2 0 540,19 14-631,-12-10 181,22 10-180,-17-5-180,14-7 90,-13 8-180,5-10 0,-9 0-180,-1 0-359,0-15-2340,7-3 721,-6-1 2248,5-14 0,-6 18 0,1-18 0</inkml:trace>
  <inkml:trace contextRef="#ctx0" brushRef="#br1" timeOffset="397651">20258 796 9152,'-4'-5'2069,"-1"-1"-720,2 2-1079,14 1-270,5 19 90,19 5-180,-7 12 90,-4-9 0,0 1 0,9 13-688,-10-11 0,0 0 688,11 17-360,3 0-180,-1 2-585,-10-13 1,1-1-290,12 17 289,-7-13 1,-1-1 1124,2 1 0,6 3 0,-18-18 0</inkml:trace>
  <inkml:trace contextRef="#ctx0" brushRef="#br1" timeOffset="397855">20760 752 8432,'-10'-27'1080,"8"3"-1080,-14 7 0,10 2 90,-5 8-1,-4 2 91,4 28-180,-8-3 0,6 12 0,0 3-90,-13 13 135,4 1 0,0 3-326,7-19 1,0 0-35,-8 26 0,1 1-135,9-26 1,1 0 449,-4 10 0,-2 4 0,3-6 0,3-10 0,0-1 0,-6 16 0,0 0 0</inkml:trace>
  <inkml:trace contextRef="#ctx0" brushRef="#br1" timeOffset="398116">20278 905 8702,'0'-8'720,"0"17"-720,0 10 0,0 11 0,0 3 0,17 17 90,-12-6-90,10-3 0,2 2-217,-2 11-278,0-7 1,0 0-136,-1 8 90,-4-11 1,-1 0 89,-7 3-90,6 11 540,-8-24 0,0-4 0,0-3 0</inkml:trace>
  <inkml:trace contextRef="#ctx0" brushRef="#br1" timeOffset="398232">20290 1699 8522,'-29'-37'1169,"11"-5"-1169,10 4 90,31-5-90,-2 14 0,5 1-1021,3 4 0,3 1 976,8-9 0,2 1-1052,-6 7 0,0 2 197,5-2 1,2 2 899,1-1 0,2 3 0,2-1 0,2 2 0,1 2 0,-1-1 0</inkml:trace>
  <inkml:trace contextRef="#ctx0" brushRef="#br1" timeOffset="399604">21980 723 8612,'-29'-3'180,"-1"1"-90,-2 21 180,1 1-270,-1 21-1201,1 0 1111,1 10 180,2 6-90,16-26 0,1 1 0,1 1 0,2-1 0,-5 32 0,6-1 90,4-3-225,9-21 0,6-1-315,5-10 1,5 0 449,9 2 0,6 1 0,0-5 0,4-8 0,2-3 0,14 7 0,0 0 0</inkml:trace>
  <inkml:trace contextRef="#ctx0" brushRef="#br1" timeOffset="399883">22587 1208 9422,'-26'-13'899,"-21"1"-719,12 6-180,-12 2 90,1 4-90,15 15 90,-7 6-180,19 10 180,-14 14-90,30-15 0,-9 11 0,12-13 0,19 1 0,-15-2 0,40-4 90,-24-2 0,25-6-90,5-4 0,-12-5 0,18-3 90,-30-20-180,-4-5-180,-14-20-630,-33-5 1,19 11-316,-25 17 1,-4 3 1214,10-7 0,-34 11 0,28 1 0</inkml:trace>
  <inkml:trace contextRef="#ctx0" brushRef="#br1" timeOffset="400270">22827 1236 8072,'0'35'0,"0"-5"0,0-1 90,0 9-90,0-7 0,0 12 0,0-13 0,0 0 0,0-1 90,15 6-90,-11-9 0,24 8 0,-26-20 0,20-2 0,-13-10 0,2-24 90,3 4-90,-10-23 0,6 5 180,-1-28 0,-3 11-450,-1 8 1,0 1 269,1-5-45,-1 15 0,-1 1 135,1 5 0,3 2-90,-1 16 0,-1 9 0,6 16 0,-2 14 90,11 28-180,-6-7-900,6-5 1,2-2 89,3 2 900,-3-11 0,2-2 0,8-6 0,3-4 0</inkml:trace>
  <inkml:trace contextRef="#ctx0" brushRef="#br1" timeOffset="400583">23587 1302 9332,'0'-20'90,"-21"9"-180,16-7 180,-34 16-90,22-7 0,-4 28 0,9 6 0,12 12 0,0-1-90,0-9 90,17 0 90,-12 0-90,35-3 0,-10-3 90,11-3-90,-2-9 90,-7-2 719,-8-43-89,-5 14-271,-10-29-359,-9 23-180,0 2 0,-15-4 90,11 8 0,-24 4-449,25 33-181,-10 16-179,13 12-91,0 6-1259,19 6 2159,-15-10 0,15 10 0,-19-19 0</inkml:trace>
  <inkml:trace contextRef="#ctx0" brushRef="#br1" timeOffset="400803">21993 1197 8792,'-8'-33'630,"2"0"-540,5 0-90,21-12 0,13 14-1450,12-8 1450,5 20 90,-12 2-180,1 7 432,0 5-702,-2 3-1079,1 2 1439,12 41 0,-15-11 0,-12 2 0,-1 1 0</inkml:trace>
  <inkml:trace contextRef="#ctx0" brushRef="#br1" timeOffset="400951">22523 2233 7353,'0'4'0,"0"-1"0</inkml:trace>
  <inkml:trace contextRef="#ctx0" brushRef="#br1" timeOffset="401966">25395 898 10231,'-59'-19'0,"-1"4"180,-2 4-340,0 7 250,23 9 0,1 2-674,-17-3 584,22 13 0,2 4 90,-1 0-90,6 23 0,13-8 0,-2 19 90,13-13-135,6-7 0,6-2 45,24 1 45,-4-9 0,3-3-315,24-7-90,4 0-360,2-15 271,-16-23 224,-12 5 0,-2-3 45,0-32 90,-13 10 0,-4-2 180,-5-17-90,-7 21 0,-1-3 45,-1-3 0,-4 1 180,-9 10 0,-3-1-323,1-21 0,-2 1 188,1 24 0,-2 2-45,-6-14 0,1 3-135,-1 0 90,-2 1 90,-2 22-90,23 30 184,-6 2-94,9 29-90,7-9 0,2 3 0,-5 26-446,12-1 1,0 2 445,-14-23 0,0 1 30,6 5 0,2 3 0,0-5-75,-2-3 0,-1-3 45,-1 12 0,3-1 75,8-8 0,0-3 15,-4 16-90,4-18 0,2-3-90,-4-4 0,7 1-270,-12-22 0,15-24 180,-11 11 225,2-24 0,-1-4-45,4 6 0,-3-9 0,0-3-90,2 3 0,10-18 180,-15 31 1245,4 2-1335,-7 15 972,0 6-1062,5 16 180,-5 15-90,14 24 0,-9-3 45,-1-17 0,1 0-994,4 5 949,4 10 0,-3-22-188,0-5 188,2-5-180,11-8 0,-10-5 180,27-20 0,-27-12 0,12-8 0,-21-9 90,-3 10 540,-2-17-451,-5 14 742,-1-17-1011,-3 30 90,0-2 307,0 41-218,0 9-89,0 17 0,18 14 0,-14-21 0,20-3 0,3-2 0,-9-9 0,26 17 0,-24-35 0,0 7 0,5-9-89,-6-22 268,3-9 1,-12-11 180,-5 6 0,-1-1-90,-2 0-270,-1 2 0,-1 2-90,0 10 90,0-7 0,-13 21 0,10 21 90,-11 17-180,14 11-720,15 21-89,-11-21-46,11-6 1,5-1-46,3 3 774,13 7 1,-2-21-1,-7-1 1</inkml:trace>
  <inkml:trace contextRef="#ctx0" brushRef="#br1" timeOffset="402253">26633 1193 9332,'0'-30'809,"-17"3"-449,13 2-360,-28 3 90,13-2-180,-12 10 90,2 2 90,14 30-180,-3-13 180,16 37-180,-6-10 90,8 10 90,23 17-90,-18-25-90,35 17 90,-15-27 90,-3 3 0,17-16-90,-21-5 0,13-3 90,-15-24-180,-6-5 90,-10-12 0,0 1 0,0 10-180,-21 2-180,16 0-1709,-29 5 1170,30-5 899,-23 15 0,23-2 0,-10 12 0</inkml:trace>
  <inkml:trace contextRef="#ctx0" brushRef="#br1" timeOffset="402454">26925 1164 10501,'0'3'-270,"0"10"-1169,0 23-270,0 2 1709,0-6 0,14 1 0,4 0 0</inkml:trace>
  <inkml:trace contextRef="#ctx0" brushRef="#br1" timeOffset="402633">27193 1022 9242,'0'-3'0,"0"0"0,0 2 0</inkml:trace>
  <inkml:trace contextRef="#ctx0" brushRef="#br1" timeOffset="402883">26327 709 9332,'17'-17'1169,"-13"2"-1079,32-3 0,-9 7 0,9-2-90,11 6 0,-20 4-90,14 0 90,-16 3-1889,14 17 630,-15 2-180,7 2 1439,-8 12 0,-2-19 0,1 15 0</inkml:trace>
  <inkml:trace contextRef="#ctx0" brushRef="#br1" timeOffset="403083">27042 572 8612,'6'-14'990,"0"2"-541,4-1-179,-4 6 270,7-2-540,-6 7 180,7 0-270,-4 2 180,6 0-90,8 0-90,-3 0-990,21 13-719,-11-9-179,10 9 1978,-4-13 0,-1-15 0,4-2 0</inkml:trace>
  <inkml:trace contextRef="#ctx0" brushRef="#br1" timeOffset="404807">21010 3424 8342,'36'0'900,"-6"0"-720,1-15 0,-2 11 89,2-29-179,3 17 360,12-31-360,-14 14 45,-8 3 0,-3-2-45,-2-7-135,-9 5 0,-2 0 135,-4-6-90,-4-10 0,-18 19-90,14 3 0,-33 7 90,11 0-90,-20 12 90,2 17 90,10 23-90,6 9-296,18 9 206,2-6 180,8 2-180,0 2 90,9-13 0,5 0-900,19 16-584,-1-10 0,4-2 1484,-5-18 0,0-2 0,5 6 0,0-2 0,23 4 0</inkml:trace>
  <inkml:trace contextRef="#ctx0" brushRef="#br1" timeOffset="405239">22195 3091 9242,'-19'-7'360,"-2"3"-271,-2 16 1,-5 14-90,25 8 90,-10 28-90,13-16 0,0 8 0,0 2 0,0 5-883,8-2 0,1-3 883,-5-6 0,10-12 0,0-2 90,-11-1 1490,9 9-1400,-12-26-270,0-1 0,0-37 0,0-32 180,-12-9-943,10 20 1,1 0 852,-11-20 0,12-5 174,-1 32 0,2 0-174,7-1 0,1 1 0,-5-32 0,11 36 0,1 0 0,-6-5 0,-1 1-90,9-11 0,24-4 180,-26 34-90,23 5 90,-18 10-180,0 19 90,-1-14 0,-6 24 0,-3 5 0,4-5 0,-5 13 0,-2 3 90,-4 2-495,-2-8 0,-1 0-854,-1 5-225,-10-12 0,-6-2 1484,-12 1 0,-17 1 0,6-18 0</inkml:trace>
  <inkml:trace contextRef="#ctx0" brushRef="#br1" timeOffset="405416">21562 2478 8792,'-16'-4'90,"-1"1"-90,-1 21-90,-2-13 180,-2 45-668,-2-21 308,0 32-1926,-1-6 2196,13-24 0,1 1 0,0 2 0,0 1 0,2 1 0,-1 0 0</inkml:trace>
  <inkml:trace contextRef="#ctx0" brushRef="#br1" timeOffset="406349">23325 2671 11131,'0'-29'359,"0"-1"-179,0 10 270,0 3-360,0 28-180,0 22 180,0 13-804,0 15 624,0-6 180,15 8-135,-13-15 0,0 1 45,5-12 0,0 1-813,-1 10 0,-1-1 273,-3 15-449,16-7-271,-16-7-1078,19 5 2338,-9-20 0,13 0 0,-6-19 0</inkml:trace>
  <inkml:trace contextRef="#ctx0" brushRef="#br1" timeOffset="406707">23775 2791 9871,'-21'-20'180,"15"3"0,-31 9-90,17 4 0,-15 29-90,15-3 0,4 9 0,2 3 90,0 12-180,-4 17 90,11-27 0,3-1 0,4 20-360,6-12 0,5-2-269,23 3 44,-4-14 0,3-4 136,28-4 179,-5-8 0,1-9 360,4-27 270,-4 6 0,-2-6-218,-30-2 1,-4-4 396,12-10 1,-3 0-567,-3-12 251,-12 18 1,-3 0 315,-1-10 0,-7 3-540,-1 5 72,-3-2 108,0 15-90,0 18-180,0 24 329,0 13-239,0 9 0,0-8-1259,14 19 90,-10-14-46,11-9 1,0-1 1214,-11-2 0,24 2 0,-13-17 0</inkml:trace>
  <inkml:trace contextRef="#ctx0" brushRef="#br1" timeOffset="406853">24175 2496 8522,'-12'-31'-90,"9"6"90,-9 8-1079,12 6 1079,18 27 0,7 11 0,17 24 0</inkml:trace>
  <inkml:trace contextRef="#ctx0" brushRef="#br1" timeOffset="407501">24593 3180 8252,'0'10'1619,"0"-2"-539,0-1-1170,0-19 90,0-4 90,14-1-180,-10-16 90,10 18 0,-1-19 0,-10 7 0,9-2 0,-12 0 0,0 0 0,0 1-90,0-9 0,-16 10-90,12-2 180,-29 13 0,20 24 0,-6 33 90,9 3-90,8-1 0,4 2-90,16 3-135,-8 1 0,4-1-224,32-1 89,-21-9 0,0-3-90,20-13-359,9-3 539,-21-14 90,18-26 180,-26 16 180,7-42 180,-17 9-91,-3-13 91,-8 15 0,-2 1 90,1-7-180,-3-23-360,-18 33 0,13-3 90,-12 19 0,17 21 0,0 15 0,0 11 0,0 6 0,14-7 0,-10 0 90,26-1-90,-9 7 0,-2-12 0,14 2 0,-15-18 0,14-3 0,-10-20 90,-4 11 90,-6-46-1,-5 26 91,-2-10 0,-2-2 90,-1-2-360,-1-23 0,-1 28-90,0-9 0,0 50-630,18 8-1258,4 44 898,1-12 1009,16 2 0,-23-18 1,18-2-1</inkml:trace>
  <inkml:trace contextRef="#ctx0" brushRef="#br1" timeOffset="407749">24525 2513 8072,'0'-14'90,"0"2"-90,25 3 0,7-2 0,0 6 0,31 0 0,-34 5 0,13 15 0,-7-11-359,-31 27-1171,23-12 1530,-20 0 0,6 14 0,-9-13 0</inkml:trace>
  <inkml:trace contextRef="#ctx0" brushRef="#br1" timeOffset="407916">24995 2246 8072,'12'-12'-90,"3"4"90,3 4 90,2 4-90,-10 19-1978,5 31 1978,-6 3 0,-3-16 0,0 0 0,3 14 0</inkml:trace>
  <inkml:trace contextRef="#ctx0" brushRef="#br1" timeOffset="408733">26380 2838 9602,'-50'-17'179,"0"8"-179,-2-4 0,1 12 0,-13-5 0,18 6 90,-5 22-90,26-17 90,6 40-90,9-26 90,5 35-90,5-21 0,26 22 90,11-26-135,-4-12 0,3-1-383,20 1 428,1-8-90,-6-3 90,-14-29-90,14-11 180,-28-14-135,-9 10 0,-3 0 45,-4-14 45,-1-11 0,-6-3-45,-10 31 0,-2-1 60,5-9 0,1-4 0,-2 5 75,-4 10 0,-1 3-135,-3-19 0,1 3 0,1-1 0,-5-5 0,9 29 180,2 9-180,6 33 89,12 24-89,-5 20-1157,14-12 1,1 2 1201,-17-17 0,-1 0-45,17 12 0,0 0-494,-15 19 494,13-34 0,1 0 90,-4 27-90,17-6-90,-8-6 90,1-7-296,11 4-154,-8-18-359,17 3 539,-17-22 90,5-3 90,-10-4 90,0-24 0,-2 18 0,-3-42 0,1 28 90,-4-22 450,4-2-181,-8 12-269,3-15-180,-9 25 2361,-1-3-2181,-2 39 562,-1 9-652,0 21 0,19 17 0,1-21 339,3 10-339,20-9 0,-26-15-359,35 3 89,-25-20 0,16-2 270,-19-27 0,12-22 90,-21-2 269,-6 6 1,-3 0 90,-3-2-90,-3 4 0,0 0-90,0-3-180,-20-20-90,16 32-180,-16-1 450,6 16-360,11 23 0,-11 29-270,34 2-1575,-15 21 855,29-23-269,-31 1-280,28-2 1629,-26-5 0,29-3 0,-13-4 0</inkml:trace>
  <inkml:trace contextRef="#ctx0" brushRef="#br1" timeOffset="408950">27028 2399 8432,'-5'-17'-90,"0"1"90,5 8 0,0 1 90,20 6-90,-15 17-90,29-11 180,-30 52-90,10-32-450,-7 19 1,-4 4-271,0-6 629,7 24 1,-10-40 0,0-2 0</inkml:trace>
  <inkml:trace contextRef="#ctx0" brushRef="#br1" timeOffset="409167">27285 2081 8162,'13'-6'810,"0"3"-450,-1 0-270,0 3-90,-1 0 0,4 0 90,-2 14-90,10-10 90,-6 24-360,14-14-720,-9 3-539,8 1 1529,-3-16 0,1 6 0,2-8 0</inkml:trace>
  <inkml:trace contextRef="#ctx0" brushRef="#br1" timeOffset="409803">28382 3188 7533,'0'-34'-90,"17"-4"90,-13-4-423,29-6 423,-22 9 0,-2-3-557,1 9 1,0-1 556,6-12 0,-2 0 0,-12 11 0,-1 1 0,5-1 0,1 0 0,-3 0 0,0-1 0,-3 0 0,0 1 0,3-1 0,0 1 224,-3 0 1,-2-2 270,3-11 0,-4-1-180,-8 13 0,-2-1-136,2-19 1,-1 2-270,-15-2 0,10 24 0,0 1 541,0-4-271,-11 19-90,6 28 90,11 35 90,3 15-720,7-9 0,0 1 495,-1-18 0,2 1-45,10 16 0,6 8 0,-4-7 45,-9-9 0,2-1-45,17 10 0,7 4 0,-5-7 45,-14-16 0,1-1-45,21 18 0,2-3-90,-1-1 135,-12-20 0,1-3-135,7-2 611,-1-6-521,0-8-333,7-4 333,-11-4 0,14-22 90,-20-8-90,4-11 270,-12 0 0,-1 9 0,-3 0 0,-1 3-270,-2 2 0,-1 12 1326,-2-8-1326,0 37 378,-1 4-468,16 22-1709,-13 22 540,33-23 1259,-16 22 0,4-31 0,-10 6 0</inkml:trace>
  <inkml:trace contextRef="#ctx0" brushRef="#br1" timeOffset="409959">28945 2246 9691,'-8'-10'-338,"1"2"1,25 24 0,4 8 0</inkml:trace>
  <inkml:trace contextRef="#ctx0" brushRef="#br1" timeOffset="410273">29237 2911 9062,'6'2'0,"0"-20"0,1 13 0,-1-32 0,4 10 0,-2-7 0,1-17 0,-6 20 90,-2-22 0,-1 23 90,-17-9-180,13 16-180,-13 2 180,1 4-90,12 5 180,-25 5 0,27 26-90,-10 14 0,12 12-1003,0 4 1093,0-10-270,15 2-90,-11-2-929,26 13 569,-6-15-539,19 11 1169,-5-29 0,0-1 0,-10-15 0</inkml:trace>
  <inkml:trace contextRef="#ctx0" brushRef="#br1" timeOffset="410616">29537 2694 9422,'0'-21'90,"-18"3"-180,13 3 90,-12 4 90,6 4 0,8 20-90,-8 12-90,11 12 90,0 1 0,17 8 0,4-13-90,19 16 90,-7-26-180,9 3 180,-17-19 0,6-1 0,-8-6 0,-7-23 90,2-8 180,-11-13 359,-2-18-449,-3 22-554,-2-14 733,0 17-359,0 4 0,0 2 90,0 1-90,0 11 90,0 19-180,14 24-90,-11 12-179,25 8-451,-24-8 555,25 1-2174,-11 13 2429,7-13 0,-3 7 0,-7-16 0</inkml:trace>
  <inkml:trace contextRef="#ctx0" brushRef="#br1" timeOffset="410833">29098 2240 10951,'19'-20'90,"-15"1"-90,38 2 0,-21 2-90,22 3 0,13 2-360,-15 5-944,-7 0 0,0 6 1394,-1 24 0,6-5 0,-18 23 0</inkml:trace>
  <inkml:trace contextRef="#ctx0" brushRef="#br1" timeOffset="410983">29080 3865 8522,'-3'10'-450,"1"-3"0,2-3 1</inkml:trace>
  <inkml:trace contextRef="#ctx0" brushRef="#br1" timeOffset="411307">30708 2499 12930,'22'-7'0,"-17"0"0,37 0 0,-25-2 0,20 1 0,-6 0 0,3 1 0,4 2-1170,14 0-89,-11 2-2069,23 2 3328,-32 18 0,6-13 0,-17 14 0</inkml:trace>
  <inkml:trace contextRef="#ctx0" brushRef="#br1" timeOffset="411483">30647 2946 11311,'-5'3'989,"29"-1"-989,-2-16-90,26 11-270,-9-12-2788,24 1 1259,-13 0 1415,-16 6 1,-1-1 0,13-12-1,0 8 1</inkml:trace>
  <inkml:trace contextRef="#ctx0" brushRef="#br1" timeOffset="411686">30968 2267 10591,'-8'18'1259,"1"18"-1259,7 15-1546,0 14 1546,0 1-430,0-29 0,0 1 385,0 4 0,0 1-405,1 3 0,-2 1-360,-7 1 1,0 4 809,6-4 0,2 4 0,-2-3 0,-6 9 0,0-1 0,8-7 0,0-1 0,0 1 0</inkml:trace>
  <inkml:trace contextRef="#ctx0" brushRef="#br1" timeOffset="412483">21847 5310 10321,'-40'-20'360,"-18"-2"-180,14 9-45,10 7 0,-1 1-45,-3 3 0,-16 19-90,26 11-1122,-1 10 1212,18 4-90,6-8 0,2 0-69,23 16 69,13-16-225,-3-7 0,2-3-584,25-3-226,-16-9 1,-1-4 225,10-3-1,16-5 810,-23-17 0,0 13 0,-3-14 0</inkml:trace>
  <inkml:trace contextRef="#ctx0" brushRef="#br1" timeOffset="413235">22063 4785 8972,'-17'-36'0,"3"7"0,-1 1 90,2 16 90,-4 24 0,8 11-135,8 12 0,2 4-45,-1 17-691,9 2 0,4 2 736,-3-22 0,1 2-15,3 14 0,0 7 0,2-6 15,3-12 0,0 1-45,-6 6 0,-1 5 0,1-7 45,1-16 0,0-2-45,2 15 0,-2-3-100,1-3 190,1 4-90,-8-26 0,-2-6 0,1-6-450,0-2 0,-1-23 180,8-13 270,-6-13-45,4 9 0,0 0 1081,1-12-1036,-3 14 0,0 1 90,3-11-90,-2 2 0,-1 7 0,-1 4 201,-3 9-201,0 6 180,0 8-180,-1 5 0,6 19 0,-3-11 90,8 49-90,-5-28 605,4 32-605,4-7 0,-4-14 0,13 19 90,-11-29-180,14 3 90,-11-21-630,23-20 360,-19 8 270,-2-23 0,-2-5 90,-3 5-45,-5-12 0,-2-3 225,-1-1-874,-1-12 784,-5 20-180,-3 4 0,0 4-90,0 3 90,0 28 0,0 10 90,0 21-90,0 4 0,17-7 90,-12-1 0,26 14 0,-12-14 0,18 13-180,-8-30 180,14 6-180,-19-19 90,9 4 0,-5-25 90,-9-7-90,4-26 270,-14 11 359,-2-15-359,-6 23 0,-1-18-270,0 26 784,0-3-694,0 15-90,0 28 90,17 7-135,-7 12 0,0 3-225,26 11-630,-16-9 1,0-2-361,11-3 1260,-6-8 0,1-3 0,8 0 0,14 3 0</inkml:trace>
  <inkml:trace contextRef="#ctx0" brushRef="#br1" timeOffset="413517">23585 5161 9332,'-28'-17'629,"-15"3"-719,38 3 90,-33 4 0,20 3 90,-12 2 0,7 23-90,12 1-90,5 24 180,23-12 0,-12-1-90,28-4 180,-11-9 0,15 2-180,-1-14 90,-8-2-90,-11-23 0,-2-6-90,-14-19 90,5 6-180,-6 2-2878,-18 3 3058,14 5 0,-14 0 0,18 6 0</inkml:trace>
  <inkml:trace contextRef="#ctx0" brushRef="#br1" timeOffset="413723">23985 5092 9961,'-19'15'900,"5"4"-900,14 11 0,0 0 0,0-2 0,17 0-540,-12 2-2428,29 15 2968,-30-11 0,23 7 0,-13-14 0</inkml:trace>
  <inkml:trace contextRef="#ctx0" brushRef="#br1" timeOffset="413891">24235 5070 10231,'-21'-12'0,"4"1"0,5 5 0,9 0 0,-9 24 0,12 4 0</inkml:trace>
  <inkml:trace contextRef="#ctx0" brushRef="#br1" timeOffset="414123">23147 4748 10141,'0'-17'1529,"27"2"-1439,-20 0-90,46 2 0,-47 2 90,47 2-90,-30 2 0,23 2-90,-14 3-449,10 1-721,-12 1-1708,16 19 2968,-21 0 0,3 3 0,-10-8 0</inkml:trace>
  <inkml:trace contextRef="#ctx0" brushRef="#br1" timeOffset="414355">23615 4429 8792,'27'-9'989,"11"1"271,-19 3-901,14 2-359,-1 2 360,8 16-360,-10-12 0,21 12 0,-22-15-1529,27 0 180,-20 0-800,16 0 620,-15 0 1529,2-21 0,1 16 0,-1-16 0</inkml:trace>
  <inkml:trace contextRef="#ctx0" brushRef="#br1" timeOffset="414733">25192 5126 11041,'0'-14'270,"25"-6"-360,-2 7 90,11 1 0,4-1 0,15-1-877,-15 5 1,0-1 606,24-2-1259,-1 2-90,2 2 1619,-3 3 0,-3 3 0,-1 1 0</inkml:trace>
  <inkml:trace contextRef="#ctx0" brushRef="#br1" timeOffset="414901">25515 5221 9152,'49'-15'0,"3"11"-360,-7-25-3194,10 25 2474,3-24 1080,5 24 0,-32-8 0,0-3 0,32 0 0</inkml:trace>
  <inkml:trace contextRef="#ctx0" brushRef="#br1" timeOffset="415137">25735 4639 9152,'0'-11'180,"0"3"-90,20 1 179,-15 4-89,60 2-180,-35 0 45,12 11 0,3 1-45,-1-6-45,-9 23 0,-3 5-567,0-4 657,-16 3 0,-3 3-135,6 13-360,-17 6-719,8 3 1169,-20-13 0,-3 2 0,10-11 0,0-1 0,-8 12 0,-1 0 0</inkml:trace>
  <inkml:trace contextRef="#ctx0" brushRef="#br1" timeOffset="415482">27098 4780 9602,'-47'-13'-90,"-13"2"90,19 5 90,-9 3-90,30 21 89,5 9-89,12 9 0,3 4 0,27-1 90,12-11-450,-3-9 1,4-3-181,24-5-270,-17-4 1,-2-5-834,10-22 1643,-19 19 0,-1-4 0,8-44 0,0 12 0</inkml:trace>
  <inkml:trace contextRef="#ctx0" brushRef="#br1" timeOffset="416233">27363 4179 8432,'-21'-20'-180,"-7"2"540,25 8-270,-15 4-90,17 28 180,-6 1-90,7 24 135,8-10 0,2 1-655,8 25 700,0 0 0,-1 1-270,-8-25 0,-1 1 60,1 11 0,-1 6 0,0-6-15,-1-12 0,-1-1 45,0 27 0,2-5 180,8-16 359,-15 8-629,9-34-629,-9-3 269,3-28-270,-1-13 540,1-9 90,7-23-90,-2 19 90,1 5 0,2 1 0,1-5 0,8-5 90,-8 19 0,2 7 429,0 7-429,7 4-90,-5 6 90,15 21-90,-12-16 90,6 39-90,-8-26 90,1 22-90,-2-10 0,-2 2 0,1-1 0,-3-3 270,9 8-270,-7-13-90,11 4 90,-9-19-90,3-2-90,-4-6 90,1 0 90,0-17 0,6-8 0,-7-10 0,6-17 90,-13 19 270,-1-30-360,-6 33 0,-2-11 90,0 26-90,0 29 0,0 6 90,17 34-180,2-13 180,-1-12 0,0-2-90,0 3 0,25 12-90,-26-29 0,24 8 0,-18-20 0,-1 5 180,0-6-90,6-19 0,-8-9 0,7-26 180,-17 7 90,1-16 180,-10 24-671,-1-8 401,0 18-180,0 5 0,0 4 90,0 5-180,0 25 180,0 10-180,0 15 90,14 4 0,-10-8-270,23 3-720,-9 11 1,7-11-990,10 14 1259,-10-27 720,19 1 0,-16-15 0,9-4 0</inkml:trace>
  <inkml:trace contextRef="#ctx0" brushRef="#br1" timeOffset="416519">28750 4722 9691,'0'-28'1170,"-21"2"-990,15 2-270,-31-4 90,21 12 0,-15-2 90,5 13-90,12 24 0,3 9 90,11 13-90,0 0 0,0 4 0,24-10-90,1 17 180,4-27-339,11-3 159,-34-7 90,36-14 90,-21 7 0,14-27-90,-17-6 0,-8-11-90,-10-1 180,0 9-180,-20-1 90,14 1-180,-34 3 90,36 3-720,-35 10 872,21-7 0,-5 30 1,10-4-1</inkml:trace>
  <inkml:trace contextRef="#ctx0" brushRef="#br1" timeOffset="416750">29093 4699 10771,'-20'-22'360,"-7"8"-360,24 29 0,-8 14 90,28 14-180,-12 2 0,13-11-848,-5 3-321,-10-2-1710,21 9 2969,-10-15 0,6 5 0,1-16 0</inkml:trace>
  <inkml:trace contextRef="#ctx0" brushRef="#br1" timeOffset="416893">29360 4559 9871,'1'-13'0,"-1"2"-90,1 7-989,0 2-270,2 22 1349,-1-15 0,0 33 0,0-16 0</inkml:trace>
  <inkml:trace contextRef="#ctx0" brushRef="#br1" timeOffset="417149">28585 4260 11041,'25'-30'1169,"15"-4"-899,-9 8-90,21-6-270,-6 20 90,6-2-90,-25 11 0,6 2-989,-11 21-1,-6-15-1438,5 31 1168,-11-14 1350,2-1 0,-8 13 0,0-16 0</inkml:trace>
  <inkml:trace contextRef="#ctx0" brushRef="#br1" timeOffset="417353">29078 4009 8972,'13'-16'1259,"0"3"-989,3 0 90,-2 4 0,-1 1-91,0 1-179,-2 5 0,2 0-90,4 2 90,-3 0-90,10 16 90,-8-11-180,6 26-1349,5-28-270,-4 20 1709,24-21 0,-12 7 0,11-9 0</inkml:trace>
  <inkml:trace contextRef="#ctx0" brushRef="#br1" timeOffset="417800">30185 4023 7533,'43'-24'45,"-11"10"0,0 1 45,18-4 89,-12 8 1,0 2 0,0 3 0,4 2 0,-29 18 0,-4 9 90,-9 10-180,0 6-90,-30-4 135,11-7 0,-2 2-135,-5-7 0,-3 3 60,1 7 0,0 5 0,5-3 119,-5 22-44,-4-7 0,6-2-135,22-10 90,-10 15-180,37-34-1349,11 5 540,13-21-311,3 1 1210,-13-6 0,2-18 0,-1-5 0</inkml:trace>
  <inkml:trace contextRef="#ctx0" brushRef="#br1" timeOffset="417987">30225 4108 9961,'-17'-11'2159,"7"3"-2159,23 4 90,35 49-180,-1-19-1014,-13 7 0,-2 2 924,10 4-630,1 7-629,0 2 1439,-12-11 0,-1 0 0,-6-7 0,-1 0 0,7 8 0,0 1 0</inkml:trace>
  <inkml:trace contextRef="#ctx0" brushRef="#br1" timeOffset="418355">31415 4004 11670,'-27'-17'180,"1"3"-90,5 5 0,2 4 90,-5 3-90,6 20-90,-5-14-90,1 57 180,8-31-90,3 13 0,3 4-360,2 4-360,1-7 1,6 0-450,19 4-136,-6-12 1,4-3 1086,26-4 1,4-3-1,-9-20 1</inkml:trace>
  <inkml:trace contextRef="#ctx0" brushRef="#br1" timeOffset="418617">31732 4102 9923,'-23'-20'449,"-11"4"-161,17 2-288,-16 8 66,8 15-66,10 13 180,5 9-270,10 3 180,0-5 0,0 1-90,22-1 90,-16 0 0,41-5-90,-9-2 180,10-3 0,12-9-180,-30-1 33,4-9 57,-15-16-79,-9-7-11,-2-22-809,-8 6-91,0-2-1528,-25 2 809,1 11 1619,-5-4 0,-10 13 0,14 3 0</inkml:trace>
  <inkml:trace contextRef="#ctx0" brushRef="#br1" timeOffset="419383">31305 4104 8882,'-12'-8'-180,"2"2"180,3 2 90,2 1 90,3 20-90,21-2 0,-15 18 180,27-17 89,-28 9-269,8-12-90,-4 2 270,-5 10-270,5-16 180,-7 22-90,0-12-90,0 25 0,0-9-883,0 18 883,0-10 0,0 7 90,0 5-135,0-14 0,0 2 45,0-10 0,0 1 0,0 21 0,0 0 0,0 8 0,0-15 0,0-1 0,0 1 90,0 8 0,0-20-90,0-14-4498,0 1 4498,0-38 0,0 14 0,0-20 0</inkml:trace>
  <inkml:trace contextRef="#ctx0" brushRef="#br1" timeOffset="420049">31595 3756 7982,'0'50'900,"0"-8"-720,0 4 0,0-5-612,0 3 522,0 3-90,0-1 0,0 1 0,0 12 45,5-4 0,1-2-135,-3-8 270,8 18 0,-4-36 142,-5 5-412,6-23-18,-5 0-162,1-30 180,3-7 90,-4-12 90,2-15-90,-4 21-180,4-21 270,-5 27-90,6 3 90,-1 7 218,2 16-308,8 7 0,-3-1 0,14 46 90,-7-27-90,8 32 90,9-6-180,-6-11 135,-1-8 0,1-2-135,8 1-315,6-9 0,2-3 135,-1-6 90,-1-2 0,-2-6-179,-6-23 89,16-6 90,-28-12 180,2 0 180,-16-7 0,-6 9 269,-2-25-179,-24 26 0,16-8 180,-35 10-450,18 10 0,-15-7-90,15 18 90,1 1 90,20 7-180,-6 20 0,8 1-180,14 17 180,-10-2-180,27-14-629,-15 9 179,4-15 720,2 2 0,-19 3 0,7-8 0</inkml:trace>
  <inkml:trace contextRef="#ctx0" brushRef="#br1" timeOffset="420716">32242 4379 7533,'0'5'809,"0"0"-629,16-3-270,1 0 90,15-2 0,-16-15 0,9 11-90,-12-22 180,7 10-90,-5 2-90,-5-23 0,-5 22 180,-1-31-180,-2 20 180,-2-7 0,-17 1 0,-2 9 0,-17-10-180,18 17 180,-11 2 90,11 9-90,-11 4 0,12 21-90,-2-15 0,12 54 0,-1-32 0,3 35 90,5-3-90,0-12-45,8-8 0,3 0-315,12 4-585,6-5 1,4-3 944,9-5 0,-14-9 0,0-1 0,3-8 0</inkml:trace>
  <inkml:trace contextRef="#ctx0" brushRef="#br1" timeOffset="421133">32600 4287 9422,'-19'-13'449,"5"1"-269,14 4 90,0 1 0,0 21-270,17 10 0,-12 14 0,27 7 180,-12 17-180,-1-9-546,-2-6 1,-2 1 545,2 8 0,-6-20 0,2 0 0,9 23 180,-11-17 450,2 11-450,-8-31-270,-1 1 0,-3-36-90,-16-23 180,-5-7-180,0-13 45,4 25 0,2 1 45,11-21 90,-4 4 0,1-2-822,6-14 822,0 21 0,0 0 89,0-19-178,0-1 178,17 4-134,-6 22 1,0 0 44,10-12 478,-4 16 1,0 3-479,2 8 0,2 2 90,7 16-180,-15 2 180,7 24-180,-9 3 90,-7 35-90,-4-21-1529,-14 4-1928,10-19 3771,-27-8 1,27-3 0,-13-8 0</inkml:trace>
  <inkml:trace contextRef="#ctx0" brushRef="#br1" timeOffset="421300">32890 3207 10681,'-31'14'-1125,"-2"-3"1,1 5-945,3 22 1884,-4-13 1,-3 0 0,10-3 0,1 1 0,-2 1 0,-1 1 0</inkml:trace>
  <inkml:trace contextRef="#ctx0" brushRef="#br1" timeOffset="421985">21833 7035 10861,'-29'-17'1169,"2"2"-989,1 3 0,5 2-180,-1 4 0,4 3 0,-6 1 90,8 2-90,-11 20 0,14 12 90,-6 29-180,13-5 135,1-17 0,5 0-1163,20 8 398,-15 13-494,24-36 0,4-2-226,-4 10 1440,13-12 0,5-3 0,4-6 0,-16-6 0,1 0 0</inkml:trace>
  <inkml:trace contextRef="#ctx0" brushRef="#br1" timeOffset="422323">22292 7089 9332,'-20'-11'809,"-4"5"-719,0 19 0,-7-9-180,28 32 180,-19-4 0,19 9-45,-5-4 0,-1 1 45,8 1 90,6-3 0,2-2-180,-2-8 90,28 8-90,-13-24-90,16 0 90,-5-10 90,-3-23-180,-2-8 90,-15-12 180,12-19-180,-17 24 180,4-25-180,-6 29-90,-4-11 90,0 24-90,0 25 90,0 20-450,0 17-540,15 3-179,-11-10-180,30 0 1291,-19-2 0,19-4 0,-8-1 0</inkml:trace>
  <inkml:trace contextRef="#ctx0" brushRef="#br1" timeOffset="422526">22917 7137 10051,'-43'-13'450,"2"3"-360,9 10-90,3 21 0,14 5 0,5 12 0,10-3-270,0-9-629,21 2-91,-15-3-89,39-1-180,-24-5 1259,22-9 0,-9-4 0,1-6 0</inkml:trace>
  <inkml:trace contextRef="#ctx0" brushRef="#br1" timeOffset="422699">23020 6415 9062,'-35'-4'0,"9"18"90,-5-10-630,18 28 0,5 7-899,-5-1 1208,6 4 0,3 3 0,1 14 1,3 4-1</inkml:trace>
  <inkml:trace contextRef="#ctx0" brushRef="#br1" timeOffset="422966">24047 6925 9602,'-48'-12'0,"-17"5"0,26 4 44,4 10 1,0 2-134,-1-4 178,-9 36-89,22-18 0,11 22 90,5-7-90,7 1 0,0 1 0,21 1-90,16 8-539,12-16-1350,-11-10 1,1-4 628,13-7 1350,-18-5 0,0-2 0,13-5 0,0 0 0</inkml:trace>
  <inkml:trace contextRef="#ctx0" brushRef="#br1" timeOffset="423733">24080 6293 9152,'-10'-8'539,"7"23"-449,-7 21 135,9 0 0,2 4-90,-2-5 0,2 1-855,6 22 1,1 0 764,-7-20 0,2-1-45,12 12 0,1 2 45,-8-2 0,-1-1-45,2-14 0,1 2 0,7 27 0,0-1 0,-6-8 225,6-10 0,0-3-135,-4-11-90,-1-5 0,-4-13-720,-4-9 360,0-2 900,1-23-630,0 17 90,6-50 0,-4 33 0,5-27-90,-2 19 90,1 3 0,-1 3 0,7 4 90,-3 2-90,10 8 0,-9 2 90,5 8-90,-5 20 0,1-15 0,0 36 0,1-24 0,0 22 0,1-10 90,7 13-90,-3-11-90,12 14 90,-12-30-270,7 9-90,-10-22 90,1 6 0,0-8 90,0-15 1,-1 11 179,-1-32 0,2 4 0,-8-11 629,1-17-359,-9 26 180,-2-20-450,-2 28-90,0-4 90,-16 15 0,13 22 0,-13 10 0,16 16 90,20 15-90,-1-14-90,5 9 180,4-3-90,-7-13 0,15 5 0,-7-14-90,6-10 0,-15 0 0,12-31 90,-15 18 0,3-42 90,-8 13-90,-5-11 180,-1-16 0,-5 25-421,-1-9 151,0 17 90,0 2 0,-16 3 0,12 5 0,-11 5 90,15 3-90,0 24 421,20-13-421,1 49 0,3-30-774,10 25 54,-29-18-179,31-2-271,-22 0 1170,14-3 0,-6-3 0,-3-2 0</inkml:trace>
  <inkml:trace contextRef="#ctx0" brushRef="#br1" timeOffset="424093">25555 6840 9871,'-28'-3'720,"7"19"-630,-1 5-90,14 12-90,-4-3 180,9-2-90,-2 0 0,4 2 90,1 0 0,0-1-90,16-2 0,-12-3 90,29-2-180,-29-4 180,34-4-180,-20-5 90,19-3 90,5-4-180,-8-1 180,20-21-180,-25-5 180,10-26-90,-23 10-760,-2-5 670,-10 11 90,-4-1-90,0-1 90,-21-13-180,-6 14-1079,-14-16 719,-9 27 540,-4 0 0,9 17 0,-4 4 0</inkml:trace>
  <inkml:trace contextRef="#ctx0" brushRef="#br1" timeOffset="424339">26102 6784 10051,'0'6'900,"0"11"-810,0 20-90,14 3 0,-11-6 0,27 1-1080,-11 16-179,0-15-90,10 7 1349,-12-11 0,0-12 0,-4 2 0</inkml:trace>
  <inkml:trace contextRef="#ctx0" brushRef="#br1" timeOffset="424500">26388 6697 9961,'0'-13'180,"0"3"-270,0 5-2788,1 3 2878,0 19 0,0-12 0,0 13 0</inkml:trace>
  <inkml:trace contextRef="#ctx0" brushRef="#br1" timeOffset="424733">25385 6396 10951,'27'-23'1619,"-2"2"-1394,8 8 0,4 2-135,9-5-90,15-1-90,-7 11 0,-15 4-810,16 1-179,-29 18-1980,8 3 1710,-19 0 1349,2 14 0,-10-30 0,-1 14 0</inkml:trace>
  <inkml:trace contextRef="#ctx0" brushRef="#br1" timeOffset="424935">25960 6206 9512,'13'-16'1888,"-3"2"-1258,19-2-360,-12 7 0,11-2-180,-13 8-90,13 1 90,-11 2-90,15 13 0,-13-10-180,8 10-1799,2-13 360,-4 0 1619,21 0 0,-17-19 0,9-5 0</inkml:trace>
  <inkml:trace contextRef="#ctx0" brushRef="#br1" timeOffset="425383">27145 6399 11760,'-10'-21'0,"1"3"90,-1 4 90,4 25 0,23 16 0,-12 15-300,35 8 390,-21-9-46,7-10 1,4-2 135,9 14-270,-13-15 0,2-3 45,3-5 0,0-5-45,18 3-45,-6-8 0,-1-3 45,9-7-180,-10-14 0,-2-5-90,5-6-196,-17-2 1,-2-2-255,3-11-179,-5-3-271,-5-2-1888,-6-18 1439,-7 15 1529,-2-10 0,-3 23 0,0 3 0</inkml:trace>
  <inkml:trace contextRef="#ctx0" brushRef="#br1" timeOffset="425717">28250 6395 10321,'0'-33'1169,"-21"13"-809,15-8-270,-32 25-180,33-24 90,-33 24 0,20-9-90,-19 5 180,11 5-180,-11-6 90,12 28 90,-5-15-180,20 38 180,4-23-90,6 22 0,0 11 0,28-11 0,-10-6 0,2-1 0,32 6 0,-11-3 0,-1-2 90,1-2 180,-5-6 0,-5-2 0,-13-10-270,6 3-90,-22-12 0,-16-2-360,-19-3-1394,0-1 0,-1 0-584,-24 0 2428,-4 1 0,21 0 0,2 0 0</inkml:trace>
  <inkml:trace contextRef="#ctx0" brushRef="#br1" timeOffset="426221">28952 6114 10591,'27'19'989,"1"10"-809,-6 12 0,-2 7-90,-4 12-90,0-10 0,-9-9 0,0 0 0,4 4 270,-2 18 180,-7-33-1,1 6-898,-3-40 359,0-7-180,0-20 90,0-17 90,0 14 45,0-5 0,0-1 45,0 0 0,8 3 0,4 4 0,6 8 0,20 3 0,-4 16 90,-15 24-90,12-14 0,-20 42 0,20-7 0,-13 14-135,-3-18 0,0-1-532,2 6-502,5 9 269,-7-22-89,1-6-270,-1-9-15,1 1 1274,0-11 0,0 3 0,1-5 0</inkml:trace>
  <inkml:trace contextRef="#ctx0" brushRef="#br1" timeOffset="427307">29628 5876 10231,'-17'-27'450,"3"5"-180,14 7 90,0 24-1,0 7 181,22 47-450,-17-10-759,14-9 1,6 8 0,-3-5 758,-12-6 0,1 0-30,9 9 0,4 5 0,-3-7-105,-9-14 0,0-2 90,7 16 0,0-4 45,0-1 360,7 11-270,-16-34-360,3-1 0,-8-15 0,1-22-180,-2 13 0,1-43 270,5 2 90,0-14 554,1 15 0,1 0-554,5-9-45,-6 21 0,1 0 45,14-16 90,-6 19-90,15 3 0,-13 20 90,6 7-180,-8 20 180,0-15-180,-1 43 90,9-9 0,-8 15-135,-2-19 1,-1-1-316,1 4-90,-1-8 0,0-2 181,2-2-1,7 3 90,-5-20 270,-2-4 0,2-5 987,8 0-807,-7-23-1,11-5 181,-18-14 360,3-12-270,-13 18-534,0-11 264,-5 13-377,0 4 377,0-1-180,-21-2 0,16 11 0,-35-3 0,24 18 599,-17 17-599,12 16 0,8 10 0,5 4 90,8 9-180,0-12-180,18 24 90,2-28 581,1 2-1030,13-10 359,-13-15-180,13 4 360,-6-13 0,-14-17 180,-1-8-90,-12-12 90,3 0 0,-4 8 270,0-13-270,0 12-90,-14-14 90,10 20-90,-11 22 0,15 32-90,18 8 45,-8-5 0,1-1-135,10 0 0,11 10-90,-18-18 90,13-4 90,-6-4-359,7-2 179,-7-8 0,13-1 270,-15-23 0,9-6 90,-14-11 0,2-1 359,-7-7-359,-4 10 360,-2-20-540,-2 26 90,-1-5 90,0 15 180,0 23-270,0 8 90,0 27-90,15-7 0,2 12 90,1-22-180,11 5 90,-8-9 90,8-12-90,9 1 0,-16-10 90,18-16-90,-19 12 360,6-31-91,-12 31 181,-2-36-90,-1 22 360,0-29-540,-3 20-1,2-11-269,-7 18 90,2 4-899,4 42-180,-2-5-720,5 28-630,-2-21 2429,0 1 0,1-1 0,-1 0 0</inkml:trace>
  <inkml:trace contextRef="#ctx0" brushRef="#br1" timeOffset="427439">31963 6471 12660,'8'0'-540,"-4"-7"0,-1 2 1,-3-6-1</inkml:trace>
  <inkml:trace contextRef="#ctx0" brushRef="#br0" timeOffset="433033">22068 8981 24718,'-20'-27'-6464,"14"10"3004,-35-5 4300,22 17 318,-19 0-123,-14 5 52,9 19 353,-15-14-1183,16 37 1502,4-25 1156,-3 33-2055,17-18-397,5 21-1130,34-22-292,5-5 1,4-1-1173,31 1 1612,-19-9 1,3-1 229,10-3 1,-1-2-262,-11-2 0,1 0 450,25 2 0,-1 1 162,1-1 363,-19-4 1,-4 0 1423,-8 1-742,0 3-850,-25-5-1099,-1 3-732,-32 1 2649,20 0-628,-27 0 1,-6-1-28,10 3-439,-5-3 0,-2-2-620,-4 1-15,0-2 608,2-4 563,3-1 1,5-1 0,1 0 0</inkml:trace>
  <inkml:trace contextRef="#ctx0" brushRef="#br0" timeOffset="433244">21853 8693 23099,'0'-8'-4856,"0"0"3087,0 31 1245,0 16-25,0 18 302,8 8 1,0 2 3,-7-27 0,2 1 87,6 14 0,3 8 0,-4-6-830,-6-11 1,0-1-82,8 8 1,4 4 0,-3-4 998,-3-4 1,0-2-1,9 16 1,2 0-1,-6-21 1,-1 1-1</inkml:trace>
  <inkml:trace contextRef="#ctx0" brushRef="#br0" timeOffset="433766">22795 9093 23459,'12'-7'1724,"-9"-1"-4319,19 2 4027,-19 2-2152,17 2 1030,-11 1 101,15 1-470,-10 15-1573,5 10-474,-12 9 1090,-1 22-1377,-5-16 1407,-9-5 0,-1 1-1580,5 8-470,-13 11 2829,-2-22 0,15-4 0,-15-4 0</inkml:trace>
  <inkml:trace contextRef="#ctx0" brushRef="#br0" timeOffset="433966">23073 8994 22830,'0'-4'-5936,"-12"20"7400,9 11-3041,-10 12 1379,13 7-799,0-8 194,0 5 179,30 1-1721,-9-13 0,4-1 2407,6-7 1,3-2 0,4 6-1,1-2 1,-7-10 0,1 0-1</inkml:trace>
  <inkml:trace contextRef="#ctx0" brushRef="#br0" timeOffset="434151">24163 9074 24089,'0'-5'-6386,"0"1"3178,20 3 3997,15 0-474,9 1 0,10 0 1,-12 0-1</inkml:trace>
  <inkml:trace contextRef="#ctx0" brushRef="#br0" timeOffset="434316">24298 9569 22920,'27'-36'-2490,"9"2"2967,18 16 0,2-11 0,-9 11 0</inkml:trace>
  <inkml:trace contextRef="#ctx0" brushRef="#br0" timeOffset="434785">25190 8593 23819,'0'-15'-5306,"19"1"8503,-15 1-3982,35 0 2941,-7 0-698,10 3-824,19 1-281,-24 6-220,20 20 832,-27-13-1457,3 32-172,-15-5-2183,-6 10-547,-6 22 879,-3-25 404,-3 16 292,0-19 854,0-1-371,0 9 1341,0-15 50,25-3 1,7-3 1199,-2-3-577,13-3 0,0-2 722,-10-4-120,9 6-397,-29-8-306,0 5-608,-13-2 658,-24 4-68,-20 10-1125,-12-3 754,7-1 1,-1 0 0,18-7 0,0 0-1,-13 4 1,0 1 0</inkml:trace>
  <inkml:trace contextRef="#ctx0" brushRef="#br0" timeOffset="435816">22668 11151 24179,'-18'-23'-6675,"13"3"3596,-41 3 4359,21 4-975,-26 3 651,7 4-233,-2 3 13,-4 3-736,1 14 2314,-2-10-1003,20 18 1,1 2-435,-10-3-272,16 10 1,6 4-889,7 2-366,21-1 0,8 0-1385,13 7 1225,14-3 0,6-2-40,-17-14 1,1-2-35,13 7 1,2 0 319,-1-2 0,0-1 17,-14-7 1,1 0 465,15 10 0,-3-1 947,-3 1 272,0 13-883,-31-22-834,-7 10-401,-24-14 1969,13 4-1307,-59-4 1071,32-8-1219,-12-2 1,-3-3 131,-1-1 603,-14-18 0,24 12 0,1-12 0</inkml:trace>
  <inkml:trace contextRef="#ctx0" brushRef="#br0" timeOffset="436021">22325 10951 23459,'0'-10'-5396,"0"3"4347,10 2 4986,-7 19-6000,18-10 2762,-13 33-1932,18 1 314,-8 13-231,0-7 0,0 2 831,-5-13 0,-1 0-73,5 13 0,0 1-1100,-4-9 1,0 0 943,1 1 0,0 1-1157,0 2 0,0 1 1675,1-2 1,1 2 0,-1-1 0,3 6 0,1 0 0,-3-6-1,1-1 1,-1 1 0</inkml:trace>
  <inkml:trace contextRef="#ctx0" brushRef="#br0" timeOffset="436549">23602 11344 24449,'-24'-1'-332,"10"21"-528,22 5-3186,-4 14 2339,33-6 985,-33-8-391,42-3 1378,-10 1-1319,12-11 1122,-8-3 0,-1-6 284,1-20 1288,-2 4 0,-2-3 1262,-7-23-2185,-8 7 0,-2-1 1049,-2-10-1552,-7 2 1,-2 0-125,-3-8-797,-2-15-371,-3 10-1233,-17 18-717,12-11 1635,-12 29 471,3 2 195,11 31 796,-11 3 1058,14 25-1218,22 0-254,-8-1 1,2 3 370,4-9 1,2 2-177,-2 7 1,1 6 0,-3-4-216,2-1 0,-1-1 75,5 15 1,1-1-284,-8-18 0,-2-2-483,-1-1 0,0 0 759,-1-3 1,-1 1 376,-2 8 0,-1-1 162,6 18-108,-10-15 1,-2-3 447,0-2-597,-29 18 819,-11-32 343,-16 2-545,-4-14-237,13-8 170,-1-2 0,2-5 1,0 0-1</inkml:trace>
  <inkml:trace contextRef="#ctx0" brushRef="#br0" timeOffset="436899">25380 11189 26697,'-4'-13'-8626,"1"-2"6232,3-1 1956,24-1 3136,-18-3-2696,50 2 1572,-29-1-1465,30 1-1427,-25 7 0,0 2 1946,17-3 0,13 2 0,-22 8 0</inkml:trace>
  <inkml:trace contextRef="#ctx0" brushRef="#br0" timeOffset="437050">25495 11726 24089,'49'-21'709,"-14"8"0,1 1-1147,15-15 477,-14 6 1,1 0 0,22 4 0,-28-1 0,0 0 0</inkml:trace>
  <inkml:trace contextRef="#ctx0" brushRef="#br0" timeOffset="437516">27008 10428 24629,'-22'-33'-7751,"-16"3"6842,32 6-976,-35 6 2693,36 7-2126,-34 5 2566,21 3-348,-4 20-763,-1-13 2144,21 37-2383,-7-19 1198,9 22-1801,0-6 1371,20 3-2564,-15 1 947,24-11 0,4 0-651,-7 14 585,13-9 1,2-1 1136,1 4-428,-3-4-1,0-1 478,-3 0-158,-7-6 0,-3 0 581,-9-5-215,0 10-1030,-13-17 397,-1 9-296,-3-12 489,-41 14 1737,17-13-564,-10-1 0,-3-2 1089,4-3 274,-20 2 109,24-8-277,-5 0-274,15-22-2021,10-11-2588,2-12 33,28-7 1778,-7 15 0,2 0 40,5 7 0,2-3-917,8-22 0,-1-2 484,-10 20 1,0 2 1052,6-10 1,0 0-1,-8 13 1,0 1 0,17-27-1</inkml:trace>
  <inkml:trace contextRef="#ctx0" brushRef="#br0" timeOffset="439921">21568 14648 23639,'-7'8'2059,"3"-2"-2731,23-2 434,13-3 459,14-19 1027,3 13-963,-6-30-127,-2 31 171,-10-17 0,0-2 54,13 5 89,-4-10 1,-3-3 25,-3 5-198,7-22-1407,-33 26 43,-4-13-454,-30 16-425,-8-8 368,-14 15 1133,6 6 1,2 2 101,-4 1 304,3 11 1,4 7 982,16 14-709,2 0 1,2 2 493,14 18-893,7-11 1,0-2-583,1 10-609,18-15 1,6 0-373,-5 0 0,2-3 280,5-6 0,4 0 1208,16 10 0,-1-2 0,-17-14 0,-1-2 0,12 2 0,0 1 0</inkml:trace>
  <inkml:trace contextRef="#ctx0" brushRef="#br0" timeOffset="440117">22532 14349 23549,'0'-22'-6205,"-20"3"4366,16 6-754,-16 3 3317,8 6 192,10 21-1040,10 7-404,11 6 1,6 1-1304,23 6 1149,-10-10 1,2-4 135,6-10 1048,13 1 0,-16-14 1,-1 0-1</inkml:trace>
  <inkml:trace contextRef="#ctx0" brushRef="#br0" timeOffset="440532">22785 13603 23099,'-30'-46'-7665,"4"5"4979,3 10 1898,5 6 538,1 14 888,5 30 433,4 7-579,5 32-1163,2-16 1,2 1 702,9-7 0,2 2-8,-4 6 0,-1 6 0,2-5-124,2-1 0,4-1-62,3 4 1,3 4 0,-4-5-351,-7-5 1,1-2-380,16 12 1,0-1 322,-13-19 1,-1-1-211,15 29 453,-5-9 265,-8-20 1,0-1 43,4 9 250,4 6-176,-13-29 143,-4-24 1412,-3-18-695,-3-13-316,0-21-84,0 22-202,0 6 1,0-1 245,0-1-22,0-14-308,0 27-1206,14 3 2016,4 32-783,9 15-261,-8-2 0,-1 3-376,8 18-551,7-5 0,2-2-40,3 1 255,4-6 0,2-4 929,1-13 1,16 3 0,-18-14 0</inkml:trace>
  <inkml:trace contextRef="#ctx0" brushRef="#br0" timeOffset="440816">23763 14256 23459,'0'-24'-5846,"0"1"3628,-15 4 955,11 4-89,-12 4 1723,4 4 77,10 23-286,-10 11-950,29 10 195,-12 2 462,39-10 860,-19 1-311,25-1-252,-5-3-207,4-6 482,4-8 34,2 1 508,-17-11 0,1-2 909,19 7-1301,-14-16 0,-2-7 1842,1-14-1891,-15-8 0,-4-3-127,-8-14-710,-17 12 0,-3 1-1196,-1 1 568,-27 9 1,-6 2-1085,6 0 480,-14 9 1,-2 5-792,1 5 2262,-11 2 1,27 9 0,3 0 0</inkml:trace>
  <inkml:trace contextRef="#ctx0" brushRef="#br0" timeOffset="441200">25638 13757 23909,'0'-30'-5126,"0"1"3267,-16-7-610,12 10 1519,-30-6 943,29 19-781,-29 2 1709,11 9-1080,-8 25 2107,-5 9-314,22 14-1018,4-13 0,1 1 180,8 8-850,5-5 1,6-1 165,24 3-650,-6-9 1,4-2-713,26 1 87,-1 3 302,-4-12 1433,-19-7-83,11 2 638,-31-10 339,-1 2-695,-13-6-957,0 2-510,-25-2 1807,19 1 126,-46 0-3082,13 1 1084,-12-2 932,-1 0 0,17-1 1,2 0-1</inkml:trace>
  <inkml:trace contextRef="#ctx0" brushRef="#br0" timeOffset="441450">25403 13211 22740,'0'-8'-4767,"0"30"2909,17 18-496,-12 18 1873,11-11 1,-1 0-323,-11 18 640,8-17 0,4 6 0,-2-5-31,-7-7 1,1-1-502,6 10 0,2 6 0,-1-8 404,-3-12 0,-1-2 3,6 23 1,0-2 126,6 5-966,-8-13 1,-1-1-2,4 2 1072,0 11 0,-7-24 0,-2-3 0</inkml:trace>
  <inkml:trace contextRef="#ctx0" brushRef="#br0" timeOffset="441873">26312 13722 24359,'0'-13'-6386,"0"0"4258,0 3 1063,0 1 427,0 1 212,0-1 122,24-5 2123,4 4-1079,34-4 1291,-15 10-1113,-13 2 1,-1 1 677,5 1 1,20 18-499,-31-14 169,-2 30-3561,-13-30 1126,-11 35-1019,5-21-107,-29 35 1401,17-18 288,-25-5 1,-5-1 427,10 6-963,-12-10 0,-2-1 1694,4 2 0,-8 1 0,19-12 0</inkml:trace>
  <inkml:trace contextRef="#ctx0" brushRef="#br0" timeOffset="442083">26687 13598 23369,'0'-4'-5036,"-18"1"6441,13 25-2563,-12 9 1579,17 15-1567,0 0 238,0-7 294,0 3-1702,20 0 719,-15 1-1179,44-2 2720,-27-2 0,30-4 0,-12-3 0</inkml:trace>
  <inkml:trace contextRef="#ctx0" brushRef="#br0" timeOffset="442529">27577 13806 27507,'0'-14'-6206,"-12"0"3808,2-2 221,-3 4 1950,6 2 1,7 5 0,0 4 0</inkml:trace>
  <inkml:trace contextRef="#ctx0" brushRef="#br0" timeOffset="443150">28678 12854 24539,'0'-32'-5486,"0"2"3357,0 4 1065,0 4 425,-17 3 109,-7 4 800,-24 8 817,-10 18-712,9 14 621,18-1 0,3 3 582,-2 18-438,3 5-98,19-12-608,8 0-935,0 1-793,24 0-1012,-18 1 1050,20-19 0,6-1 613,-7 9 1,1 0 205,5-8 0,2 0 244,10 12 1,-3 0 25,1 1 626,-16-10 0,-1-1-253,4-1 495,-14 1-539,-2-11-331,-12-1 83,0-1-301,-23 4 2034,-11-3-809,3-3 0,-3-1-115,-22 0-2148,11-1 0,1-5 1854,1-14 1,-21 9 0,38-10-1</inkml:trace>
  <inkml:trace contextRef="#ctx0" brushRef="#br0" timeOffset="443366">28325 12642 23909,'0'-23'-5216,"0"3"3537,14 6 4064,-10 4-2364,24 5 1547,-10 27-2126,5 4 1,1 4 5,-8-1 1,0 2-518,6 10 1,-1 1 508,5 16 219,-14-26 1,2 2-939,4 18 0,1 1 211,-5-12 1,0 2-441,2 5 1,0 3 0,-1-3 634,-1-4 1,-2-1 842,4 13 1,-1-2-1,-5-17 1,-1-3-1,-1 0 1,0 0-1</inkml:trace>
  <inkml:trace contextRef="#ctx0" brushRef="#br0" timeOffset="443884">29560 12941 25348,'0'-11'-6385,"0"3"4346,-21 3 3387,16 20-1290,-37-11 1301,36 32-1947,-30-2 1313,32 9-1225,-8-10 1,-1-1 1222,11 7-592,-9 10-935,31-18-225,-15-4-1197,37-2 2229,-9-7-1109,10-7 1809,16-5-15,-24-24 1445,8 14-650,-17-39-167,-6 21 494,-9-24-1718,3-10 69,-12 12-338,2 7 1,-1 0-959,-3-4-1038,-17-17-275,13 33 1071,-13-3-475,4 20 1982,9 29-112,-4 10 0,3 6-104,14-4 1,5 4-98,-6 16 0,-1 9 1,4-8-159,14-8 0,2-1 306,-10 12 1,-2 8-1,1-9-141,4-12 1,0-3 42,-5 2 0,-1 3 1,-1-4-425,-2-8 1,0 0 58,3 15 1,-2-2 131,-3 0 373,-2 5 219,-7-17-190,-18-13-1090,-12 3 1497,-12-17 143,-7-3 1,7-5 0,0 0 0</inkml:trace>
  <inkml:trace contextRef="#ctx0" brushRef="#br0" timeOffset="445619">24445 16176 25078,'0'9'-5576,"0"-2"3808,18-4 3186,8-3-72,12 0-388,4-17 446,-7 13-1201,3-14-744,-1 5 1633,0 10-650,22-10 1,-24 13 0,17 0-1</inkml:trace>
  <inkml:trace contextRef="#ctx0" brushRef="#br0" timeOffset="445767">24530 16433 22470,'-20'13'2072,"8"-3"-2167,6-2-1020,28-4-636,13-2 1885,13-19 1,6 13 0,-10-13-1</inkml:trace>
  <inkml:trace contextRef="#ctx0" brushRef="#br0" timeOffset="446049">24667 15976 22920,'-22'-15'-3544,"9"-1"1266,0 3 2119,32-13 1451,-20 12-742,29 0 0,9 4 1073,-7 4-1182,12 3 0,3 1-367,0 2 1149,13 21-280,-23-16 412,-6 40-2934,-4-22 653,-14 8 1,-4 4-1598,3 13 1122,-4-3 0,-6 2-1175,-22 12 822,14-17 1,1 7-1,-4-6 1716,-13-8 1,0 0 0,10 20 0,3-1 0,-10 3 0</inkml:trace>
  <inkml:trace contextRef="#ctx0" brushRef="#br0" timeOffset="446716">26233 15448 24539,'-2'-28'-5367,"-1"-1"3636,26 0 3731,-18-3-2380,48 3 2455,-27-2-1592,9 12 0,3 2 806,8-7-972,-8 10 1,-2 2 2001,2 4-156,15 3-1667,-30 27-734,-2-3-1652,-14 24-247,-7-7-196,0 8 1189,-9-7 0,-4 0-567,-19 20 873,12-8 1,-2-1 475,-5-21 1,2-1 842,8 17 0,3 0-31,-11-7 1013,38 20-1922,-6-36 434,26-4 0,6-3 321,-8 1-262,11-3 1,3-1-12,-5 0 30,8 2 435,-32-3-1048,7-2 2032,-19 2-2339,9 0 323,-13 1-403,0 3-760,-24 8 1055,18-3-2330,-38 12 3324,19-14 1,-1 2 0,6-10-1</inkml:trace>
  <inkml:trace contextRef="#ctx0" brushRef="#br0" timeOffset="447103">27157 15210 24179,'0'-43'-5216,"-19"4"1816,15 7 2174,-15 5 439,1 5 443,14 5-262,-14 4 1085,5 6-1503,10 18 1657,-9 15 858,32 24-1911,8-2 281,12 3 88,1-11 706,-7 0-1197,0-1 173,-9-10 1,1-1-189,13 14 159,-7-9 1,0 1 1024,1 2-83,9 7-448,-21-18-304,-2-3 135,-7-2-160,-4-3-371,-5-1 229,-2-1 265,-21 6 1661,16-6-961,-39 10 1564,11-12 321,-12 2 7,-11-8-112,24-3-87,-8-19-1382,25-17-3065,2-11 1028,12-14-284,27 0 0,6-3 119,-18 19 0,2-2 1165,5 2 0,6-7 0,0 0 0,-4 5 1,-1-6-1,-1 2 0,-2 4 0,0 0 0,0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35:21.96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4332 1295 22560,'-48'18'2801,"1"-14"-3325,7 39-413,3-25 1558,4 24-1375,7-13 368,5 2-165,9-2-183,5-2-1058,4-2 186,23-4 86,19 4-74,11-8 1743,8-3 1,2-1-173,-27-7 1,0-1 256,30 5 1,-2 1 447,-10-1 995,13 8-522,-44-6-36,4 11-1469,-22-9-814,4 8-570,-34 4 2081,20-5-182,-25-1 1,-5-1 917,11 3-778,-4-7 0,-1-1 292,1 2 143,2-4 555,14-4-689,-11-5 1,16-2-1,-14-1 1</inkml:trace>
  <inkml:trace contextRef="#ctx0" brushRef="#br0" timeOffset="232">4215 910 23189,'-13'-12'-6043,"10"2"2247,-22 6 5857,22 15-1920,-10 15 361,13 29-1127,0-2 264,10-6 1,0 2-582,-8-16 0,1 1 740,12 6 1,5 4-1,-3-3 174,-7-1 0,1 1-758,12 13 0,5 6 0,-3-5-388,-7-11 0,0 0 981,5 9 1,2 5 0,-3-7 0,-5-15 0,-2-3 0,6 11-1,0-1 1</inkml:trace>
  <inkml:trace contextRef="#ctx0" brushRef="#br0" timeOffset="562">5143 1436 23459,'10'-8'252,"1"0"747,-2 2-377,5 3-178,-1 2-368,4 1-251,5 0 67,13 0 108,-3 16-950,20 4 2,-22 0-571,16 27-358,-24-25-18,1 27-226,-16-18 73,-4 1 261,-2 2 1169,-22 16 56,-12-11-224,4-6 1,-3-2 1220,-19 3 1,2 6 0,19-18 0</inkml:trace>
  <inkml:trace contextRef="#ctx0" brushRef="#br0" timeOffset="750">5677 1256 24179,'0'44'-6116,"0"-7"3988,-16 4 2496,12-6-948,-11 4 889,15 4-841,0 0-1194,26 1 1507,-7-14 0,5-2 0,5-5 0,3-3 1,3 7-1,0 0 0</inkml:trace>
  <inkml:trace contextRef="#ctx0" brushRef="#br0" timeOffset="979">6847 1436 25438,'21'13'-7521,"14"5"7519,12-16 1,6 14 0,-11-5-1</inkml:trace>
  <inkml:trace contextRef="#ctx0" brushRef="#br0" timeOffset="1130">6962 2068 24988,'28'-13'-33,"27"10"1,-26-25 0,29 12 0</inkml:trace>
  <inkml:trace contextRef="#ctx0" brushRef="#br0" timeOffset="2182">8832 794 25348,'-22'-5'-983,"5"0"322,3 3 700,2 2 298,-14 0-66,16 15-479,-10-12 474,13 27-2749,-8-16 1299,6 15 965,3 16 0,2-9 1,2 16-1</inkml:trace>
  <inkml:trace contextRef="#ctx0" brushRef="#br0" timeOffset="2362">9165 841 23729,'-14'7'2497,"10"14"-7739,-10 19 1440,14 11 3328,0-1 1,0 7 0,0 6 0</inkml:trace>
  <inkml:trace contextRef="#ctx0" brushRef="#br0" timeOffset="2912">9707 1127 24898,'14'-33'-2656,"-2"0"1350,1-2 659,-1 10 439,3-2 319,2 16 880,-15 4-1602,10 3 1130,-9 3 769,2 17-2471,-4 9 495,-1 27-180,0-6-232,-17 7-152,12 6 755,-13-14-377,17-9 0,2 0-1495,-1 3 3046,24 18-1274,12-28 783,5-2 1,4-2 205,-14-12 0,0-2-355,13 10 1,-3 0 588,-6-3 403,2 7-262,-20-11-113,-8 5-597,-3-8-1020,-29 3 2311,-14 1 39,-13-2-2105,10-1 0,-1 2-170,-12 1 1236,16-4 1,2 0-1,-11 2 1,3 0-1</inkml:trace>
  <inkml:trace contextRef="#ctx0" brushRef="#br0" timeOffset="3364">10608 628 24359,'0'-4'-6476,"0"0"3808,0 19 255,0 4 245,15 12 1888,-11 2 0,11-5 1,-15 2-1</inkml:trace>
  <inkml:trace contextRef="#ctx0" brushRef="#br0" timeOffset="3511">10962 741 23189,'11'0'-90,"-4"0"90,-1 0 90,-3 0-90,-2 21-2179,1 11-1043,-2 15 2944,0 6 0,0-3 0,0 2 0</inkml:trace>
  <inkml:trace contextRef="#ctx0" brushRef="#br0" timeOffset="3770">11513 1496 26068,'0'-6'-5666,"0"-1"5133,0 5 1,0 0 0,0 1 0</inkml:trace>
  <inkml:trace contextRef="#ctx0" brushRef="#br0" timeOffset="4018">11655 2134 22650,'4'14'-6696,"0"0"5185,1 5 491,-3-8 229,1 5 536,-3-10 309,-22 5 2045,-9-3-3630,-1 2 1,-3-1 2067,-23 6 0,23-5 0,0 0 0,-20 5 1</inkml:trace>
  <inkml:trace contextRef="#ctx0" brushRef="#br0" timeOffset="4762">4850 3863 25978,'0'-26'-6386,"-21"-3"3480,-5 11 2784,-26 1 1024,11 13 248,-3 19 615,11-11-931,0 35-977,2-19 887,16 9 0,2 3 321,-7 11-919,10-2 0,8 1-1138,27 11-13,-12-18 1,3 0-224,13-9 1,3-3 452,-5 1 1,0-1 212,3 1 1,1-1 2,1 0 1,1-1 437,0-2 0,-1 0 44,-1-1 0,0 0 293,6 3 0,-2 0 1087,10 7-523,5 11-795,-36-22-252,-4 2-810,-41-3 2680,7-3 35,-30 3-41,10-5-983,-5-2-1558,11-6 0,-2-1 1222,-19 1 1,20-3 0,1-1 0,-11 0 0</inkml:trace>
  <inkml:trace contextRef="#ctx0" brushRef="#br0" timeOffset="4985">4693 3760 24359,'11'-10'1481,"-2"1"-1487,-9 20-3128,0 11 1199,0 14 646,0 8 367,0 1 231,19 8-1478,-15 7 1084,14-27 0,-1 2 14,-15 1 1,0 2 865,21 19 1,3 2-755,-15-14 1,0 2-593,9 4 1,5 4 0,-2-4 1462,-3-5 0,-1-1 0,8 13 0,0-2 0,-7-19 0,0 0 0</inkml:trace>
  <inkml:trace contextRef="#ctx0" brushRef="#br0" timeOffset="5466">5835 4221 26338,'0'-10'-6476,"0"2"4348,0 1 1153,0 23 427,0 11 122,15 26-578,-11-10 685,30 13-1785,-9-26 2119,0 6-235,26-18 1058,-35-8-275,34-4 789,-30-6 868,9-16-41,-16-14-1088,0-27-381,-9 5-186,-3-5-1401,-1 0 315,0 16-791,-16-18-840,13 35-217,-13-2 1327,16 36 628,26 21 299,-8 1 1,2 4-82,6-3 0,2 2 164,-2 1 0,2 3 0,-2-3-54,1 1 0,-1-1 294,9 14 1,0-1-189,-10-15 0,-2-1 85,0 0 1,-1-1-218,-2-1 0,1-1 113,3 9 1,-2-2-51,9 17-72,-14-16 1,-3 0-283,-5-2 129,-4 16-759,-31-27 1041,19 3 548,-24-18 0,-5-5 1,11 3-1,-34-3 1</inkml:trace>
  <inkml:trace contextRef="#ctx0" brushRef="#br0" timeOffset="5662">7147 4257 24808,'16'0'360,"-1"0"-450,0 0 90,11 0-90,-4 0-1889,25 0 180,-14 0 1799,14 0 0,-13 0 0,1 0 0</inkml:trace>
  <inkml:trace contextRef="#ctx0" brushRef="#br0" timeOffset="5812">7307 4864 24539,'56'-22'-9,"-9"16"0,-20-13 1,-1-3-1,18-2 1</inkml:trace>
  <inkml:trace contextRef="#ctx0" brushRef="#br0" timeOffset="6780">9745 3242 25888,'-17'14'1606,"-5"11"-2346,-19-9 2312,-1 18-1688,9-8 93,12 5-615,1-7 204,17 3-868,-8 1 299,11 16-416,18-8-182,-4-5 1,3-1-631,24 8 1411,-16-13 1,0-1-276,15 9 21,3-2 1236,0 0-513,-1-1 637,-3-3 836,-2 0-303,7 8-731,-13-7 93,13 14-342,-22-18-277,1 4-58,-12-7-448,-2-4-67,-3 0-42,-2 6 469,-2-6-56,-2 12 538,-24-13 2085,-5 14-431,-14-14 1051,3 6 8,11-12 388,-1-3-746,3-3-339,-6-4-191,18-17-3922,-12-15 689,24-12 86,-2 3 1,0-2-915,5-23 821,8 20 0,4-3-779,0-10 0,1 1 2114,-1 11 0,1 0 0,8-16 1,0 0-1,-7 18 0,0 0 1</inkml:trace>
  <inkml:trace contextRef="#ctx0" brushRef="#br0" timeOffset="7229">8617 2975 24988,'0'-10'-6655,"0"2"4616,0 28 975,-20 13 2120,15 16-1102,-11-11 0,1-1 323,12 13-1453,-3-7 0,1-1-1437,5 6 2613,0 9 0,0-26 0,0-3 0</inkml:trace>
  <inkml:trace contextRef="#ctx0" brushRef="#br0" timeOffset="7380">8875 3082 23819,'0'-12'-7375,"0"21"2998,0 18 4111,0 14 0,0 12 0,0-8 0</inkml:trace>
  <inkml:trace contextRef="#ctx0" brushRef="#br0" timeOffset="7933">10495 2810 26068,'0'-22'-6386,"0"3"4168,0 5 1153,0 5 517,0 4 212,0 23-58,0 10 76,0 13-1368,0 2 1506,0-7-540,0 5-89,0-1 179,17 1-1157,-13 10 1354,26-16 328,-17 10-467,3-28 697,8-2 877,-14-12 825,11-18 664,-6 11 751,-2-31-2120,1 30 1481,6-35-1153,-7 19-121,7-4-571,-12 9-1024,0 16 181,-2 18-3919,-4 2 3883,-1 13 0,1 4 0,-2 21 0,0-15 0,0 0 1</inkml:trace>
  <inkml:trace contextRef="#ctx0" brushRef="#br0" timeOffset="8818">11788 3417 25978,'-13'4'2862,"0"-3"-2672,1 1-163,2-2-132,3 0 1,4 0 0,1 0-1</inkml:trace>
  <inkml:trace contextRef="#ctx0" brushRef="#br0" timeOffset="9062">12265 4045 22110,'12'25'-7083,"-3"-3"4581,0-3 1712,-5-6 383,7 1 582,-5-4 111,8 3 264,-9-4-2090,2 2 1854,-6-4 105,-1 2 33,-17 5 1901,12-1-1405,-23 1 1,-6 1 957,4 5-2863,-17-3 0,-2-1 1433,-5-2 0,16-6 0,0-1 0,-15-5 0</inkml:trace>
  <inkml:trace contextRef="#ctx0" brushRef="#br0" timeOffset="9620">14113 2316 26068,'53'0'180,"-5"0"-180,9 0 0,-3-22 544,-9 7 1,2-1-189,-10-4 1,0-1-202,13-1 0,1 0 81,-1-1 0,-3 0 55,-11 5 0,-1 0-121,17-10 1,-3 0 312,-3 0-273,-1-12-835,-32 23-467,-55-4-291,9 15 999,-16 12 0,-4 1 0,-9-2 414,8 20 1,0 5 25,22-18 1,1 2-46,-15 23 1,4 4-113,2 3 78,20 4 1,6 2-127,4 1-901,33-4 1,10-4-2481,10-5 2028,-2-20 1,10-2-1,-3-3 1399,-1-4 1,0-2-1,-3-1 1,3-1-1,-2-2 1,8-2 0,0-1-1</inkml:trace>
  <inkml:trace contextRef="#ctx0" brushRef="#br0" timeOffset="10052">15567 1287 24539,'-28'-7'-1997,"5"3"1931,3 2 517,3 17 272,9 18-1758,0 10-15,8 16 16,0-5 144,10-7 0,3 2 94,-1-11 0,1 2 139,2 6 1,2 4-1,0-4-418,2-3 1,-1-1 331,-2 5 1,1 3-1,-2-4 173,-1-6 0,0 0 83,7 24 0,-1-1 183,-9-30 0,-1-1 104,7 22 0,-2-3 181,-4-9-860,8 9 379,-15-42 199,6-4 1324,-4-28-313,3 2 659,2-23-433,2 2 308,1-6-156,2-6-232,-3 13 1,0-1 539,5-19-1271,-1 15 1,0 2 338,0 2-232,11-3 511,-15 26-56,4 10 926,-7 4-50,1 24-2635,0-14 1228,8 58-1449,-3-34 551,0 15 0,1 2-1936,7 4 368,-1-8 0,3 0 1883,10 4 0,-11-19 1,0-1-1,16 5 0</inkml:trace>
  <inkml:trace contextRef="#ctx0" brushRef="#br0" timeOffset="10329">16715 2035 25348,'-19'-21'-6209,"14"4"2632,-50 4 5042,34 7-532,-17 23 1225,26 13-2286,12 13-765,0 2-793,27 6 1037,-1-13 849,10-7 1,5-4-885,16-1 589,-18-13 1,2-3-410,3-5 0,0-3 1302,20-2 88,-15-6 1,-2-4 1050,-3-18-760,-19 5 1,-4-5 124,-8-20-1240,-6-3-711,-30 12-1306,17 0 479,-19 19 1,-7 1-637,8-8 1,-1 1 1841,-7 6 1,-2 1 0,0-5 0,2 1 0,-14-6-1</inkml:trace>
  <inkml:trace contextRef="#ctx0" brushRef="#br0" timeOffset="11562">19803 1267 23459,'-58'-3'36,"1"0"-35,5 3 395,-2 0-321,-6 20 810,-2-15-623,31 16 0,0 2-189,-28-2 239,31-1 1,2 2 0,-21 11 54,9 0-299,13 0-315,12 0-1232,8-1-427,25-1-127,5-1-326,23-1 1181,4-1-65,7-2 873,-10-8 1,1-1 178,-12-5 0,1 0 365,23 8 0,-2-1 607,2 2-17,-19-6 0,-4 1 189,-14 1-834,7 5-239,-30-10-878,4 2-575,-29 0 2561,-16 5 257,-14-4-691,10-2 1,0-1 310,-14-1-563,19-4 0,1-1 172,-12-3 430,4-1 273,6-2-1443,6-17 0,6 13 0,3-13 0</inkml:trace>
  <inkml:trace contextRef="#ctx0" brushRef="#br0" timeOffset="11800">19380 1071 23369,'0'-38'-5036,"0"13"2907,0-9 3134,0 23-1284,0 15 33,0 26-58,0 12 147,8 1 0,0 3-723,-6-13 0,0 2 787,8 10 0,3 5 0,-4-4-32,-6 0 0,-2 0 13,7 8 1,2 4 0,-2-4 25,-6-4 0,-1-2-222,7 15 0,1 1-658,-4-3 0,0-3 173,3-14 1,0 1 773,-1 1 0,1 3 0,0-5 0,1-6 0,0-2 0,3 11 0,0-1 0</inkml:trace>
  <inkml:trace contextRef="#ctx0" brushRef="#br0" timeOffset="12112">20407 1695 23549,'14'-12'931,"2"1"304,11 1 148,-3 5-779,7 2-650,3 3-181,-8 21-1257,10 5 280,-18 14-1072,0 14-266,-13-18-256,-1 31 46,-21-28 765,13 13-1428,-30-5 3128,12-14 548,0 5 1,-11-19 0,13-3 0</inkml:trace>
  <inkml:trace contextRef="#ctx0" brushRef="#br0" timeOffset="12296">20777 1614 23639,'0'-16'-4497,"0"2"2279,-14 62 2259,10-22-776,-3 21 0,0 4-1019,7-4 1531,10-6 1,5 0 0,9 6 0,0-17 0,0 1 0</inkml:trace>
  <inkml:trace contextRef="#ctx0" brushRef="#br0" timeOffset="12845">22352 1299 24449,'-8'-5'-3185,"1"2"2972,-1 1 1260,-1 1 15,2 1-353,-3 15-668,2 8-547,-1 10-604,3 3 1101,1-2-1072,3 4 1,0 1-1197,0 14 135,1 1 1,1-1 1757,0 3 0,7-21 0,3 0 0,12 15 0</inkml:trace>
  <inkml:trace contextRef="#ctx0" brushRef="#br0" timeOffset="12996">22077 1893 23729,'0'-35'-6026,"32"-17"6852,-6 9-470,15 7 0,6 1-137,-17 14 1,1 2-297,13-7 1,1 2 231,-10 9 1,-1 3-1,0 0 1,1 2 0,-1 1-1,1 0 1</inkml:trace>
  <inkml:trace contextRef="#ctx0" brushRef="#br0" timeOffset="13818">24222 1049 23729,'0'-32'-5936,"0"1"3808,0 5 1243,-27 4 686,20 5-1263,-49 4 2583,31 6-374,-28 4-773,10 3 929,11 8 1,-1 5 1338,-17 20-1311,11-3 1,5 4 482,9 22-625,6-16 1,4 0-1172,13 9-701,24 14 74,0-32 0,5-3 213,4-6 1,4-2-168,15 13 0,1-1 350,-19-15 0,0-1 195,17 8 1,-1-2 398,-1 1-26,4 11 502,-36-19 272,-28 8 89,-9-14-463,-12-1 0,-3-1 146,-16 0-881,4-1 1,-2-2 566,-11-1 0,21-2 0,2 0 0,-14-1 0</inkml:trace>
  <inkml:trace contextRef="#ctx0" brushRef="#br0" timeOffset="14062">23932 835 23009,'29'-32'265,"-8"9"36,9-4 146,-16 17 410,3 1 202,-8 8-762,1 1-239,-2 24-2303,0-3 72,0 25 392,-1-5 864,-2-3 0,-2 2-1108,2 25 868,-1-3 1,-1 1-13,-1-24 0,0-1-135,1 13 1,1 0 1042,0-16 0,1-2-106,0 0 0,2-1-1039,9 28 1296,4-5 0,3-7 0,1-2 0</inkml:trace>
  <inkml:trace contextRef="#ctx0" brushRef="#br0" timeOffset="14545">24657 1253 23099,'-16'-3'-462,"12"23"-2303,-11 10 2644,15 13-1619,0 0 639,0-9 315,16 1-429,-12 0-609,32-2 589,-3 6 647,8-11 293,-10-12 0,-1-3 986,8 1 219,10-8 420,-15-2 673,-5-4-180,0-23 18,2-6 99,-12-14-1144,0-14-613,-13 20-700,-4-10-572,-1 13-19,-21 5-738,15 1-352,-30 0 1042,17 10 490,-11 3 818,3 35 1534,13 3-810,5 25-704,7-12 0,4 0-120,17 25-65,-7-3 1,1 2-363,-2-22 0,2 1 101,6 4 1,4 4 0,-4-4-414,-7-4 0,0 0-119,13 11 0,6 5 0,-4-6 22,-9-12 0,-1 0 502,1 6 1,1 4 0,-4-7-312,-1 10 549,-5-14 0,-3-2 121,-5-2 13,-25 7 815,17-25-293,-50-2-760,11-10 636,-13-18 1,-5 11-1,18-11 1</inkml:trace>
  <inkml:trace contextRef="#ctx0" brushRef="#br0" timeOffset="14962">26402 1526 25618,'38'-13'2284,"-7"10"-4925,30-22 2461,-26 22-1687,25-9 1806,-28 12 1,-1 0-1,-1 0 1</inkml:trace>
  <inkml:trace contextRef="#ctx0" brushRef="#br0" timeOffset="15129">26462 1846 23549,'23'7'-1883,"15"-3"2006,14-1 60,9-3-774,-21-9 1,0-2 266,-6 2 1,1 0 417,11-2 0,0-1 0,-12-2 0,-1 2 0,1 3 0,0 1 0</inkml:trace>
  <inkml:trace contextRef="#ctx0" brushRef="#br0" timeOffset="15420">26768 1085 23729,'41'-1'418,"-1"1"-26,7 0-77,-7 0-314,-4 8 0,-1 4-857,9 16 276,-7-2 1,-2 4-429,5 20 160,-11-11 0,-3 2-1217,1 15 919,-12-19 0,-4 4 185,-4 5 1,-5 1 308,-7-12 1,-4 2 357,-2 6 1,-2 3 0,-3-4 13,-7-3 0,-4-1-326,-1 4 0,-4 3 1,2-4 833,-1-5 1,0-1 0,-9 10 0,1-2 0,11-14-1,1-1 1</inkml:trace>
  <inkml:trace contextRef="#ctx0" brushRef="#br0" timeOffset="16012">28745 1512 24539,'-12'9'2429,"1"5"-3312,4-12 1837,2-16-4672,19-18 3279,-10-35-13,13 39 1,1-3 296,-7-15 0,-2-1-1066,15-11 723,-9 7 0,-2-1-298,-2-6 86,-3 2 1,0 2 1547,0 4-1142,-7 11 1,-2 4 116,1 15-441,0 19 252,0 56-292,0-1-22,0 5 0,0 2-60,0-24 0,0 0-912,0 28 0,0 1 1589,-1-26 1,2-2-1,8 12 1,4 0 0,1-18-1,0 1 1</inkml:trace>
  <inkml:trace contextRef="#ctx0" brushRef="#br0" timeOffset="16329">29432 1565 24089,'0'-15'-5666,"0"-1"3717,0 1 1065,0-5 515,0-1 33,15-5 1419,-11-4-1209,29-4-71,-29-3 554,14 6 0,3 0 820,4-17-591,-4 5 1,-1-1 447,3-7-513,-11 18 1,-3 0-691,-7-27 157,6 20-1213,-8-18 601,-16 36-210,12-3-283,-22 41 2287,23 0-1698,-8 27 499,11 18-392,0-7-746,0-4 0,0 2-92,0 13-127,0-11 1,0 1 1445,0 7 1,0-22 0,0-1 0,0 13 0</inkml:trace>
  <inkml:trace contextRef="#ctx0" brushRef="#br0" timeOffset="16495">29308 1826 23549,'54'0'270,"-6"-14"1224,14 10-1733,-5-10 473,3 2-1133,-13 11 0,1-1 275,-10-9 1,0 1 627,12 8 0,0 1 1,-14-7-1,-1-1 1,-1 5-1,1 0 0</inkml:trace>
  <inkml:trace contextRef="#ctx0" brushRef="#br0" timeOffset="64129">3395 6701 23639,'-21'9'3319,"4"-3"-2278,17 7-5189,0-7 1749,-13-1 3800,10 0-1671,-10 4 769,13 4-2095,0 4-718,0 6 2,0 6 2312,0 4 180,0 6-2565,0 2 1371,0 25-859,0-14 1828,0-18 0,0 0 224,0 15-718,0 0-451,0 0-1168,0 17 2158,0-18 0,0 7 0,0-22 0</inkml:trace>
  <inkml:trace contextRef="#ctx0" brushRef="#br0" timeOffset="64396">3122 7139 22650,'-16'-1'140,"5"0"-280,0 1 1444,7 0-1223,23 0-27,16-11 679,16 8-667,-11-7 1,0 0 418,15 8-637,-17-3 1,1 0-836,16-3-77,0 6 1086,1-6 1,-1 8-1,-1 0 1</inkml:trace>
  <inkml:trace contextRef="#ctx0" brushRef="#br0" timeOffset="65062">4372 6830 22650,'-5'-3'-4840,"1"0"3716,0 3 3200,1 0-1245,1 16-1854,1 4-33,1 9 191,0 2-731,15-5 751,-11 5 171,11 2-1585,1 2 51,-12 0 1684,23 1 260,-13 17-146,0-12-164,-3-6 0,-1 0-394,1 5-379,5 11 1378,-2-19 1,-8-2 0,-3-1 0</inkml:trace>
  <inkml:trace contextRef="#ctx0" brushRef="#br0" timeOffset="65246">4308 7244 23099,'-6'-8'-6314,"3"5"4321,1-8 302,2 7 1280,22 0 2682,-17 2-1816,27 0 1,6 1-1305,-4-1 856,5 1 0,3 0 1,15 1-1,7 0 0</inkml:trace>
  <inkml:trace contextRef="#ctx0" brushRef="#br0" timeOffset="67895">11927 6704 25348,'-5'-8'-6526,"-1"-1"4768,1 2 1265,1 0-152,2 2 146,2 2 966,0 0-117,0 0-1677,0-1 1857,17-2 2265,7-5-412,-3 0 332,42-10 48,-36 7-693,38-3-312,-26 6-284,2 2-112,2 3-3237,21 2 25,-12 1-1,-7 2 1,0 2 1665,9 13 1,-18-12 0,0 0-1,12 12 1</inkml:trace>
  <inkml:trace contextRef="#ctx0" brushRef="#br0" timeOffset="68200">13215 6573 28316,'43'0'810,"3"0"-810,-11 0 90,2-13 895,-9 9-1133,2-9-69,0 13-996,4-9-61,0 7 1304,19-8 0,-9 10 0,15 0 0</inkml:trace>
  <inkml:trace contextRef="#ctx0" brushRef="#br0" timeOffset="73982">3642 9430 23549,'0'-12'-4407,"-16"-1"3496,12 0-974,-11-1 2114,15 0-145,0 1-166,0-1 245,0 0-1759,0 2 1686,0 2-97,0 2 580,0 3-648,-14 2 1267,-3 1 171,-13 1 193,13 16-12,-11-11 400,15 29-1323,-13-15 1279,9 19-938,0-3-1365,5 3-350,5 5-541,3 2-623,4 20-27,31-15 763,-8 13 12,3-40 0,3-2 641,15 19-101,6 0 514,-11-14 1,0-1 197,-10-6 1,1 0 61,17 10 0,-2-2 493,1 3-192,-14-10 1,-4 1 407,-10-1-1240,7 1 480,-24-7-697,5-4-313,-27 6 2285,-12-6-807,2 0 1,-3-1 624,-24 2-2062,5-3 0,0 0 1315,-4-2-237,7 0 0,2-5 0,5-23 0,-6-6 0</inkml:trace>
  <inkml:trace contextRef="#ctx0" brushRef="#br0" timeOffset="74212">3438 9186 23369,'0'-17'-5936,"0"4"3988,0 4 1513,0 4 67,0 17 32,0 12 32,23 10-230,-17 8-1328,40-2 1807,-28-4 1,-1 2-195,4-6 1,2 1 48,-3 6 0,0 5 0,-3-3-153,0 0 1,-2-1-39,5 15 1,-1 0-468,-6-16 1,-2-1 101,1 3 1,-1 0-50,-1-3 1,1 0 754,-2 0 0,-1 0 1,1-3-1,-1-1 0,-1-1 1,1 0-1</inkml:trace>
  <inkml:trace contextRef="#ctx0" brushRef="#br0" timeOffset="74529">4555 9337 22290,'12'-1'1029,"-1"0"-430,13 1-759,-7 0 244,25 18-1077,-17-2 42,20 20 79,-21-11-473,11 15-349,-20-11-544,1 29 214,-12-17 231,-2 15 1572,-22-23 0,-4 0 1028,-3 19-1035,-13-8 0,-4-2 360,1 5 200,15-18 1,1-3-1,-6 1 1,4-5-1</inkml:trace>
  <inkml:trace contextRef="#ctx0" brushRef="#br0" timeOffset="74746">4983 9302 24988,'0'51'-5935,"0"-8"3806,0-1 1155,0 12 425,0-9 106,15-7 0,5 0-1019,9 5 187,14-8 0,7-4-102,-17-14 1,0-2 1529,13 5 0,2-3 0,-10-9 0,0-2 0,0-1 1,0 1-1</inkml:trace>
  <inkml:trace contextRef="#ctx0" brushRef="#br0" timeOffset="74935">6082 9474 24269,'-28'0'-630,"34"10"-5897,18-8 6166,27 8 444,4 1 1,-8-9 0,1 9 0</inkml:trace>
  <inkml:trace contextRef="#ctx0" brushRef="#br0" timeOffset="75109">6392 10231 24359,'-30'10'3913,"-4"-4"-3834,52-3-1414,-23-24 392,34 8 1,15-2 1026,4-18 0,2-3 0,3 11 0,1 1 0,-11 4 0,-1-1 0,1 1 0</inkml:trace>
  <inkml:trace contextRef="#ctx0" brushRef="#br0" timeOffset="75812">7918 9007 24718,'0'-26'-5396,"16"-1"6441,5-10-617,-1 7 44,14-13-43,-10 22 269,14-3 248,-5 16-507,-11 23 76,-11 18-2279,-6 13 577,-22 7 934,4-20 1,1 0-457,-11 21 306,2-20 1,0 0-874,5 30-262,-9-21 2021,14 20 514,31-33-1127,17 9-432,10-21 641,5-3 0,0-2 220,3-2-107,-2-3 0,-3 1 751,-15-1-575,6 3 453,-30-3-151,-2 12-1298,-36-3 1624,21 11-900,-31-6 1,-6-1 389,8 15-1832,-15-2 0,-3 0-367,3 6 1844,16-14 0,2 0 0,-3 4 0,2-1 0</inkml:trace>
  <inkml:trace contextRef="#ctx0" brushRef="#br0" timeOffset="76042">9105 9380 27417,'0'-9'-6476,"-18"1"6195,14 0-2559,-14-1 2965,5 4 1,10 0-1,-9 4 1</inkml:trace>
  <inkml:trace contextRef="#ctx0" brushRef="#br0" timeOffset="76279">9325 10146 23639,'7'20'-8037,"1"-1"5501,6 7 1422,-4-6 881,10 13 75,-10-13 343,6 12-322,-9-14-2188,-1 18 2698,-4-16 229,-20 20 399,-18-16-1519,0-2 1,-4 1 908,2-8 0,-1 0 0,-9 5 0,0-1 0,9-5 0,-1 0 0</inkml:trace>
  <inkml:trace contextRef="#ctx0" brushRef="#br0" timeOffset="77729">3367 13648 22830,'0'14'-5936,"20"-2"5635,-14-5-1541,31-4 3332,-8-2-328,10-16 507,6 12-956,-8-30-664,1 14 2241,-2-15-1327,1 3 1132,4-12-1773,-13 8-444,2-20-1090,-21 26 214,-3-13-461,-25 23-785,15-1 229,-35 13 1655,11 3 106,-20 28 1170,7-4-524,17 11 0,4 4 23,4 11-192,2-13 1,2 1 473,10 18-187,-6 3-1551,8 0-185,0-2-943,28-2-361,-21-2 667,30-18 0,6-1 108,-6 13 1739,3-16 0,3-4 0,15 1 0,2-3 0</inkml:trace>
  <inkml:trace contextRef="#ctx0" brushRef="#br0" timeOffset="77929">4518 13418 23279,'-23'-17'-4866,"18"4"528,-41 7 6195,24 4-712,-5 22 281,0 13-991,24 10-853,-2-7 1,0 0-912,5 13 1045,9-7 1,6-1-485,22 6-323,-13-19 0,4-3-184,12-9 1,1-5 1171,13 3 1,-18-8 0,1-3 0,15-3-1</inkml:trace>
  <inkml:trace contextRef="#ctx0" brushRef="#br0" timeOffset="78348">4812 12702 23819,'-31'-43'-6819,"4"7"4485,12 8 951,-10 7 2212,13 12-218,-4 17 1857,7 27-2437,9 9-1357,21 19 945,-15-3 219,15-26 0,0 2 149,-18 2 0,-1 2-324,18 0 1,3 3-96,-9 19 0,-1 1-890,5-16 0,0 1 932,-3 2 1,-1 5 0,-2-5 197,-1-7 1,-1-2 278,3 12 1,-1-3-29,3 10 76,-3-7-25,-2-5 249,-3 1-32,-2-15-94,-1-1-169,-2-23-58,-1-25 622,1-6-314,0-11 0,0-3 228,3-16-289,1 1 0,1 0 303,3-13-284,2 12 0,0 2 362,6 1 36,4 14 1,3 5 568,3 10 649,33 0 111,-27 40-1830,-4-3 0,0 3-53,8 30-402,-14-21 1,0 1-388,11 20-1065,0 3-901,0 0 601,-10-17 1,1-1-1400,16 15 3401,-5-15 1,1-4 0,11-4-1,-17-14 1,0 0 0</inkml:trace>
  <inkml:trace contextRef="#ctx0" brushRef="#br0" timeOffset="78646">6148 13289 24359,'-24'-47'-7891,"-11"4"6289,14 1-221,0 17 1449,-10 2 864,17 17 285,-3 26 398,-2-15-531,17 46 0,-7-26 152,9 27-147,0-8-639,8-11 1,5 0-1000,18 17 431,-3-10 1,4-4-783,22 0 437,-24-15 0,-1-3 1401,19-2-117,1-7 990,0-5 604,16-4 448,-22-21 195,13-9-442,-39-14-2045,-6 10 0,-6 0-331,-25-14-581,19 15 0,-4-1-131,-30-2 1,-7 2-587,3-18 287,6 25 0,-8-1 0,4 3-410,6 6 1,1 1 1344,-8-4 0,2 2 0,-10 1 1,4 5-1</inkml:trace>
  <inkml:trace contextRef="#ctx0" brushRef="#br0" timeOffset="79262">8635 12738 26607,'0'-35'-5576,"-22"0"2557,16 3 1537,-36-11 1303,16 15-80,-12-5 290,-12 12 549,18 9-1258,-21 3 1912,24 7 608,-8 19 812,24 12-2529,16 8 0,3 3-430,-1 21-124,30-9 0,8-3-478,-2 2 663,-4-23 0,8 1 0,-4-3-183,-8-4 0,1 0 107,8 4 1,6 3-1,-6-3-497,-12-8 1,-2 1 1004,20 10 0,-6-1 553,-24-7-116,-1 4-879,-17-12 68,-43 7 1693,12-9-1781,-28-2 1,-6-2 159,32-3 0,0-2-702,-33-5 1,2-3 924,5 3 1,23-15-1,1-3 1,-8-8 0</inkml:trace>
  <inkml:trace contextRef="#ctx0" brushRef="#br0" timeOffset="79479">8315 12359 23549,'20'-22'778,"8"2"953,-16 5-1325,7 7 1103,0 3-817,-8 25-2984,9 11 475,-6 13 749,0-5 1,0 1-1122,5 18 969,-3-2 1,-1 2 305,-6-21 0,0 2-44,3 12 1,2 8-1,-1-6-727,-2-8 0,1-1 611,3 10 1,3 6-1,-1-7-58,-2-13 1,0-2 1143,7 11 0,1-1 0,-6-16 0,1-2 0,1 0 1,-1 0-1</inkml:trace>
  <inkml:trace contextRef="#ctx0" brushRef="#br0" timeOffset="79846">9542 12675 23819,'10'-3'3807,"3"1"-3488,12 2-856,-6 0 71,2 0 215,-7 0 162,0 0-45,-1 0 44,-1 0-389,4 11-1173,-4-8 1445,3 23-1863,-8-23 1234,1 31-1319,-6-20 458,0 39-161,-2-26-1717,0 30 1461,0-28 1834,0 7 0,0-13 0,0-1 1</inkml:trace>
  <inkml:trace contextRef="#ctx0" brushRef="#br0" timeOffset="80149">9952 12514 26158,'0'-5'-4947,"0"0"3179,-17 3 3487,2 20-759,-4 8-388,8 11-1082,11 19-646,0-18-1075,10-2 1,1 1-44,-6 6 2267,26-6 0,7-2 0,-5 2 0,4-12 0,0-1 0</inkml:trace>
  <inkml:trace contextRef="#ctx0" brushRef="#br0" timeOffset="80596">11080 12295 26428,'-20'-20'-5601,"-11"2"5075,28 3-1934,-22 5 3644,15 4-1285,-3 18 1184,7 14-1241,6 27-1439,0-2 948,7-10 0,3 0-1387,7 13-130,-1 4 1,1 1 1886,8 2 0,-18-15 0,-1-3 0,4 1 1</inkml:trace>
  <inkml:trace contextRef="#ctx0" brushRef="#br0" timeOffset="80736">10822 12774 25078,'-9'-30'-8056,"3"0"5409,6 1 2220,0-2 261,34 2 2195,-2-1-1273,0 16 0,3 0-136,26-13-1828,-10 10 1,1 1 1580,-10 4 0,0 0 0,14-2 0,0 1 1,-17 5-1,0 0 0</inkml:trace>
  <inkml:trace contextRef="#ctx0" brushRef="#br0" timeOffset="80984">11880 12140 25888,'-12'-8'-4213,"-10"1"4298,19 3-2185,-16 1 3083,18 18-1920,-5 9 644,26 26-1122,-1-5 229,1-9 0,0 0-586,-2 10-85,-2-6 0,-1 1 336,-3 6-504,-3-9 1,-1 0 1923,1 3 0,-9 8 0,0-18 0</inkml:trace>
  <inkml:trace contextRef="#ctx0" brushRef="#br0" timeOffset="81116">11697 12688 24808,'-11'-38'-7711,"3"2"5105,8 7 2172,0-18 174,31 10 626,-11 3 1,4 1-156,6 13 0,2 2-33,0-7 0,1 1-68,6 5 0,1 2 1,20-8-1,-19 11 0,1 1 1</inkml:trace>
  <inkml:trace contextRef="#ctx0" brushRef="#br0" timeOffset="81462">12690 12334 26428,'-16'-23'-6441,"13"3"2221,-23 5 4213,24 6 0,-8 5 1,10 2-1</inkml:trace>
  <inkml:trace contextRef="#ctx0" brushRef="#br0" timeOffset="81680">12945 12780 22740,'9'13'-7171,"3"2"5433,5 6 783,-2-5 988,5 11-159,-9-12 158,0 20-726,-7-17-1353,-22 21 3223,-18-19-329,1-1 1,-4-1-295,6-7 1,-2-1-257,-20 7 0,0-2 0,20-7 0,1 0 0,-12 1 0,0 0 0</inkml:trace>
  <inkml:trace contextRef="#ctx0" brushRef="#br0" timeOffset="82062">13933 12609 25798,'25'-13'1988,"25"9"-2292,-25-22-444,29 22 552,-8-25-26,2 25-1040,3-26-14,-1 26 1379,-3-20 1,-1 21 0,-3-7 0</inkml:trace>
  <inkml:trace contextRef="#ctx0" brushRef="#br0" timeOffset="82231">14255 12780 23459,'22'-19'353,"19"15"93,-20-31-1299,19 16 0,5 2 869,6-19 43,-8 12 0,0 1 1,5-3-1,0 0 1</inkml:trace>
  <inkml:trace contextRef="#ctx0" brushRef="#br0" timeOffset="82479">14467 12196 23369,'-31'-7'-1109,"6"0"796,10 2 407,1-1-394,13 3-1749,23 0 3160,1 3-457,28 0-754,-17 9 1,1 0 13,19-5 142,-3 20 1,0 4-396,6-5 322,-20 3 1,-3 2 773,6 10-2486,-9 2-87,-7 6-134,-12 0 291,-6 7 327,-6-1-56,-22-10 1,-6-1 418,11-8 1,-2-1 1141,-20 13 0,-4-2 0,12-11 0,2-1 0,-4 1 0,1-1 0</inkml:trace>
  <inkml:trace contextRef="#ctx0" brushRef="#br0" timeOffset="96329">16763 11304 26877,'-9'-24'-9078,"6"2"7430,-12 0 734,14 3 654,-4-1-460,5 3 775,0 1 77,25 1 235,-19 3 1288,45 0 627,-45 4-662,47 1 444,-18 5 154,14 1-752,3 23-568,-22 6-2048,-16 4 1,-4 3-339,1 21 428,-19-8 0,-7 1 727,-1-16 0,-3-1-106,-10 25 0,0 0 50,11-24 1,0-1 68,-9 8 1,4-1 520,18 10 259,-17-7 1112,22-4-1521,23 8-1347,2-12 822,12-8 0,6-3 390,-13-10 0,3-1-29,26 7 0,2-1 136,-24-8 1,-1-1 462,10 3 1,-1 1-70,7 3 932,-10 0 678,-9 0-1012,-8 7-1418,-12-4-827,-25 18 792,7-10 452,-20-8 1,-5 0 885,-3 12-531,0-13 1,-2-2-25,3 2 1,1 0-357,-3 0 0,0-1-581,-1 1 1,-1-1 974,1-1 0,-1-2 0,1 0 0,0-2 1,1 0-1,-1-1 0</inkml:trace>
  <inkml:trace contextRef="#ctx0" brushRef="#br0" timeOffset="98546">3505 15949 23639,'-16'0'90,"-2"0"-90,5 0 0,-2 0 0,7 0 0,0 0 0,5 0-90,1 0 90,1 9-1299,13-7 874,-8 14-1404,25-8 1935,-26 4-2130,29-1 1546,-20-5-403,13 1 460,-8-2 1446,-1 0-1012,-1-2 1797,-2-1-1488,-2-2 2125,-2 1-1752,-2-1 546,-1 0-640,-1 0-57,-1 0 48,-1 0-212,0-13-1212,1 10 1103,1-26-1386,-2 25 1008,1-34-1292,-3 25-61,0-20-2,-1 15-135,0 1 1214,0 0-1369,-15 3 1419,11 0-1781,-10 5 2282,-6 1 580,-1 4 454,-19 2 184,12 19 623,1-13-24,10 36-1300,1-20 1145,3 24-1799,3 11-558,4-11 50,3-6 0,2 0-933,1 6 304,8-9 1,5-1-1394,11 2 852,7-1 0,4-2-693,13-3 1088,-5-3 0,1-3 1391,9-8 0,-17-6 1,1-2-1,21-1 1</inkml:trace>
  <inkml:trace contextRef="#ctx0" brushRef="#br0" timeOffset="98779">4465 15906 23639,'-21'-9'-2303,"-6"3"2361,-21 3 406,11 3 162,4 22 178,12-17 45,-5 56-1500,15-34 187,-1 10 0,4 4 86,6 2-262,11-9 0,2 1-1405,-5 2 881,18-14 0,7-3-1326,11 10-5,15-13 1700,-18-8 1,0-3 1119,8-3 0,15-23 0,-20-6 0</inkml:trace>
  <inkml:trace contextRef="#ctx0" brushRef="#br0" timeOffset="99180">4613 15246 23189,'-28'-55'-7555,"12"6"4384,-12 1 1969,15 20 810,-4 2 276,8 35 2189,28 27-2496,-14 13-508,22 0 0,5 3 961,-19-16 1,0 3 66,14 16 1,7 7 0,-4-5-158,-9-10 1,-1-1 56,2 1 1,1 4-1,-3-7-184,-5-9 1,-2-4-1984,14 30 2090,-12-25 1,0 0 11,7 13 15,-8-16 0,-1-2 66,-1-3 60,1 2-73,-7-21-46,-1-41 1026,-3 7-577,0-13 0,0-3 388,2-2-432,1 3 0,1 1 623,4-3 66,4-10 116,7 22 464,-5 16-269,17 1 812,-12 13-674,9 18-1156,-6-14 604,1 35-1769,2-20 721,13 32-1982,-5-17 379,-5-8 0,1-1-961,8 3 2531,-3-11 1,0-3 0,8-3 0,17-3 0</inkml:trace>
  <inkml:trace contextRef="#ctx0" brushRef="#br0" timeOffset="99450">5837 15585 24089,'0'-25'-6296,"-19"4"3897,15 5 278,-31 8 3659,20 30-531,-3 31-902,7 4-321,20-11 0,3-1-1881,-7 2 1799,21-8 1,3-3 303,-6 3 217,10-12 1,2-3-1021,2-4 700,-2-10 1,1-2 659,-1-5 783,20-18 1273,-42-11-1006,1-25-1046,-14 3-734,-24-6-1394,18 11 587,-20 20 1,-3 0-730,3-20 1496,-9 13 0,-4 2 0,-6-11 0,15 15 1,0 0-1</inkml:trace>
  <inkml:trace contextRef="#ctx0" brushRef="#br0" timeOffset="100066">8822 14988 25438,'-32'-14'-1525,"0"1"1,-28-12 533,10 6 634,-1 3 468,-3 8 344,2 2-199,0 5-47,18-1 0,0 4-122,-13 16 628,10-8 1,3 5 744,5 21-1066,2 23-527,20-17-858,26 20-884,-14-14 803,31-10 1,7 0 280,-22-9 1,1 0-346,24 10 1,3-3 156,-16-10 0,-1-2 512,15 9 1,-1 0 240,-11-9 1,0 0 327,8 5 1,-3-1 805,6 7 103,-9-4-782,-11-5-164,-13 6-983,-5-12-121,-36 13 2019,3-17-158,-9-3 0,-5-1 33,-13 1-632,17-7 1,-2-1 15,-2-2 0,0-2 0,-18 0 0,20-1 0,0 0 0</inkml:trace>
  <inkml:trace contextRef="#ctx0" brushRef="#br0" timeOffset="100312">8347 14683 23099,'12'0'1799,"-1"20"-7005,-1-15 5075,0 38-1581,10-6 263,-3 12 837,-2-7 0,1 1-325,7 17-194,-4-2 1,0 1 36,-8-21 1,1 1 1022,6 15 0,2 7 1,-1-6-1154,-5-10 0,2 0 189,3 10 1,4 4-1,-2-7 1021,-5-14 0,0-4 1,6 10-1,0-1 0,10 11 1</inkml:trace>
  <inkml:trace contextRef="#ctx0" brushRef="#br0" timeOffset="100598">9397 14932 24449,'-12'-5'-3017,"9"0"-932,12 3 6831,31 43-4455,5-16 1193,-9 13 1,-2 4-641,4 1 657,-5-3 0,-2 1-1420,7 11 1235,-15-18 1,0 2 370,-3 2 0,-2-2-3559,8 21 3592,-9-10 1,-1-1 0,-1 4 0,1 13 0</inkml:trace>
  <inkml:trace contextRef="#ctx0" brushRef="#br0" timeOffset="101132">10003 14802 23819,'-17'-8'-2986,"13"1"-1147,-13 3 5227,-4 1 111,-4 2-46,-14 1-289,-13 18 366,15 8-1169,0 8 0,2 4 613,2 16 157,9-5 0,4 1-1110,12 1-412,17-5 0,7-1-1525,10 5 475,13-10-1,6-3 156,-15-17 0,2-2 306,12 5 1,1-2 1220,-8-9 1,-1-2-1,1-1 1,1 0-1,2-2 1,-1 0-1</inkml:trace>
  <inkml:trace contextRef="#ctx0" brushRef="#br0" timeOffset="102472">11465 14915 25888,'-18'-16'-4540,"2"2"2835,0 0 744,2 2 367,3 1 96,2 4 290,4 2-3,1 3-1495,2 1 1740,0 0 1,0 19 0,1 5-1</inkml:trace>
  <inkml:trace contextRef="#ctx0" brushRef="#br0" timeOffset="102716">11710 15618 22290,'8'27'-6561,"0"5"4294,-1-11 1308,4 11 274,-4-16 570,4 11-248,-6-14 180,0 4-1934,-3-8 2265,0 1 27,-1-1 275,-1 9 212,0-5-31,-23 14 1443,-6-10-1069,-1-1 1,-2-2 501,-18 2-717,-8 3-241,-2-12 0,14-2 0,-11-4 0</inkml:trace>
  <inkml:trace contextRef="#ctx0" brushRef="#br0" timeOffset="103080">12953 14978 25978,'-16'15'1358,"1"-4"-572,8-11-1210,22 0-2097,41-22 2089,2 16 465,0-9 1,2-1-1,-26 11 1,0 1 0,14-5-1,-1 0 1</inkml:trace>
  <inkml:trace contextRef="#ctx0" brushRef="#br0" timeOffset="103264">13360 15301 24808,'-27'5'3258,"3"0"-2725,3-3-918,11-20-4057,29 14 4164,-12-29-1945,55 30 1339,-33-29 969,13 19 0,4 1 1,-17-4-1,0-1 1,11 0-1,1 1 0</inkml:trace>
  <inkml:trace contextRef="#ctx0" brushRef="#br0" timeOffset="103546">13390 14695 24179,'-37'-5'136,"0"0"1,2 0-1,0 0-441,-27-1 171,7-1 133,12 2 134,11 0-20,11 1-318,10 2-130,7-3-1145,49 0 1863,-13 0-179,4 3 1,3 0 194,18 0-105,8 2-165,-31 0 1,0 0 53,1-1 0,-1 2-152,-1 11 1,-1-1 1135,29-5-1610,-21 24 1,-2 4-1196,14-6 960,-14 14 1,-5 4-1312,-2 4 577,-13 13 0,-6 2-129,-6-31 0,-3 2 110,-5 9 0,-5 5 0,2-6 1292,1 21 0,-6-24 1,2-1-1,8 11 1</inkml:trace>
  <inkml:trace contextRef="#ctx0" brushRef="#br0" timeOffset="103979">15237 14097 24898,'-36'0'0,"15"21"-85,-6-16 920,2 54-2280,-8-32 1388,1 20 0,0 4-410,-2-3 346,4-3 1,1-1-352,6-5 104,-6 16-151,17-29 27,0 6 626,9-21-993,1 0-8,25-8 541,8-1-216,14-2-1068,19 0 1081,-21-14 801,14 11 0,-16-11 0,0 14 0</inkml:trace>
  <inkml:trace contextRef="#ctx0" brushRef="#br0" timeOffset="104152">15277 14440 24898,'-26'-4'-123,"9"21"345,10 13-2347,7 14 48,0 7-146,8-11 1,1 2 2029,-7-7 0,1 2 0,11 15 0,2 0 0,-8-10 0,0-1 1</inkml:trace>
  <inkml:trace contextRef="#ctx0" brushRef="#br0" timeOffset="110496">18612 10642 24089,'0'-14'-4947,"0"2"3179,-14 5 2013,11 1-1592,-10 3 2753,13 16-1967,0 3 319,0 12-1354,0 2 1596,0 2 180,0 10-745,13 9 632,-10 13-749,4-26 1,0 1 594,-6 5 0,-2 2 141,1 4 1,0 4-55,0 3 0,0 6 0,0-2 0,0-10 0,0-2 0,0 3 19,0 0 0,1 2 1,-1 1-1,-1-3 32,-4 4 0,-2-3 0,2 1 142,4 3 0,0 0 0,-1 0-50,-2 0 0,-3 0 0,2 4-73,1 2 1,1 5 0,1 1 0,0-4-67,1-13 0,0-3 0,1 2 0,-1 4 5,0 0 1,-1 6 0,-1 2 0,1 1 0,0-3 0,1-6-8,1 2 1,0-6-1,0 0 1,0 6 3,-1-2 1,0 6 0,0 3 0,0-1 0,0-3 0,0-5-41,1-1 0,-1-4 0,1-2 0,0 3 23,-2 11 0,1 2 0,-1 1 0,1-2-157,0-6 0,1 0 0,1-2 0,-1-2-169,0 1 0,0-3 0,0 4-392,0 4 1,0 6 0,0-1 0,0-6-291,0 9 1,0-4 1016,0-10 1,0 3 0,0-5 0,0-1-1,0-4 1,0 1 0,0-1 0</inkml:trace>
  <inkml:trace contextRef="#ctx0" brushRef="#br0" timeOffset="116195">2387 11225 21121,'39'0'449,"5"11"-1581,-14-8 1189,7 7-770,-9-10 1116,3 0-89,1 0-237,20 0-77,-10 0 0,15 0 459,5 0-290,-14-12 246,-5 11 1,1-1-351,6-9 147,-5 6 0,0 2-181,8 1 73,-17-1 0,0-1 21,14-1 133,2 4-217,0-8-45,-12 5 0,1 1 117,21-8-132,-7 4 1,1-1 90,-23 3 0,1 1 12,24-5 1,0 0 0,-23 4 1,-1 0-30,12-2 1,-1 1 174,18-3-233,1 1 78,1 0-102,-17 1 1,1 1 8,-11 2 0,1 0-16,26-4 0,1 0 41,-24 4 0,-3 0-80,13-3 1,0 1 49,-15 2 1,-1 0-8,-1 0 1,1 0 6,-2 0 1,2 1-8,14-2 0,1 0 1,-14 2 1,1 0-3,24-2 0,0 0-16,-26 3 1,-1 1-27,23-2 0,-1 1 2,9 1-28,-21 1 0,5 0 1,-5 0-52,-9 0 0,0 0 116,10 0 1,5 0 0,-6 0-56,-10 0 0,0 0 52,27 0 1,1 0-31,-24 0 0,0 0 24,14 0 0,0 0 8,-12 0 0,-2 0 26,2 0 0,1 0 6,1 0 1,3 0-29,-3 0 0,3 0 0,-1 0 70,7 0 1,2 0-42,6-3 1,5-2-1,-6 2 40,-3 2 0,-1-1 45,5-4 1,6-2 0,-5 1 40,-5-1 1,-3 1-64,-6 3 1,1 1 0,0-3 57,-1-3 1,0-3-1,-2 3-17,8 3 0,2 1 30,3-5 1,4-2-1,-4 2-6,-6 1 0,0 1-54,6-1 1,5-1 0,-6 1-3,-4 1 0,-1-1-58,-6 3 1,3-1 0,-4 0 31,5 0 1,-2 0-144,2 1 0,-1 0 116,1 0 0,-1 0-55,1 0 0,-1 1-36,-1 1 1,-1-1 12,-1 1 1,3 0-17,14-1 0,1 0 1,-16 2 0,1-1 29,2 1 1,4-1-1,-5 0-16,-5 1 0,-2 1 7,12-2 0,1 0 10,-2 0 1,-3 0 20,-11 1 0,1-1 49,2 1 0,3-1 0,-1 0-14,13-1 0,-2-1-37,1 1 0,0 0 45,-2 0 1,1-1 58,5 0 0,-1 0-37,-13 0 0,1 1 45,16-2 1,3-1-88,-19 2 1,0 0-1,-2 0 82,10-1 0,3 0-64,-12 1 1,5-1 0,1 1 0,-6-1 22,13-1 0,1 0 6,-13 1 1,6-1 0,0 0-1,-5 1 1,11-2 0,1-1-22,-3 1 0,8-2 1,1 0-1,-8 1 22,6 0 0,0-1-4,-7 2 0,7-2 0,0 0 0,-8 2-56,2 0 0,-1 1 45,-9 1 0,4-1 0,1 0 0,-5 1-29,12-2 1,1 2-11,-11 0 0,5 0 1,1-1-1,-6 2-14,14-2 1,-3 0 19,-7 2 1,2 0 0,-1-1-33,0 1 0,-1 0 0,-3 0-30,9 1 0,2-1 33,-15 2 0,5-1 1,0 0-1,-5 0-31,10 1 0,-2-1 24,-8 1 1,3 0-1,-4 1-16,3-1 0,-3 1-12,0 0 0,2 1 30,-5-1 1,2 0 0,-2 0 25,7 0 1,0 1-22,-8-1 1,2 1 0,0 0-1,2-1 0,0 1 0,-2 1-18,8-1 1,3 0 14,6 0 1,6 0 0,-5 0-12,-3 1 0,-1-1 17,-8 1 1,3 0 0,-4 1-21,5-1 0,-2 0 53,1 0 0,0 0-94,-2 1 1,0 0 48,0-1 0,0 1 10,-1 0 1,0 0-3,-2 0 1,1 0 11,-5 0 1,3 0 0,-2 0-2,6 0 0,1 0 10,3 0 1,5 0-1,-6 0-5,-5 0 0,-2 0 5,16 0 0,-2 0 9,-18-1 0,-3 2-28,1 4 0,0 0-97,-1-3 1,2-1 107,18 4 1,1 1-76,-16-6 0,3 0 105,4 1 0,6 2 0,-6-1-39,-4-1 0,-1 0-40,7 2 1,4 2 0,-4-1 1,-6-2 1,-1 0 135,14 1 0,3 0-41,-4 1 0,-3-1-12,-13-2 0,1 1-43,1 0 1,4 0 0,-4 0 5,-6 0 1,0 0 1,23 1 0,0 0 23,-29-1 1,0 0 34,31 2 1,-1 1-103,-3 1 16,-6 0 1,-2 0-102,-9 2 2,-10-1 0,0 1-288,1 2 21,20 7-101,-26-7 29,5 5-139,-2-2 77,-9-2-81,16 8 212,-17-8-124,17 10 121,-15-10 206,21 5 158,-17-8 237,11 0 284,8-1 124,-9-5-212,-2 0 0,2 0 309,9-2-198,-14 1 1,0 0 292,16-1-123,5 0-80,1 0-311,4 0-2,1 0-156,3-15 125,-17 13 1,2 1-130,-12-6 0,1-1 44,28 1 0,0 3-96,-26 2 0,0 1-16,4-5 1,5-1 0,-4 2 77,-4 3 0,0 2-81,12-3 0,1 0-51,0 2 0,-2 2-87,-12-1 0,0 0 6,4 0 1,4 0 0,-3 0-41,-5 0 0,1 0 127,4 0 1,4 0 0,-3 0-144,-4 0 0,2 0 137,17-1 0,8 1 0,-7 1-123,-10 4 1,1 0 105,-6-3 0,7-2 0,0 0 0,-7 1 15,4 4 1,-2 1-29,5-3 0,5-1 1,-4 1-15,-6 0 0,-2 1-32,17 2 1,-1 1-61,-20-2 0,-2-1 49,2 0 0,0-1 114,-2 1 1,3 1-115,18 0 1,1 0 78,-16-1 1,1 1 9,6-1 1,5 1 0,-5-1-5,-4 0 1,-1-1 63,8 1 0,5 0 0,-4-1 2,-4 0 0,2 0-17,7 0 1,7-1 0,-5 1 14,-3-1 0,-1 1-13,-7-2 0,2 1 1,1 0 6,1-1 0,1 0 0,-3 0 1,-11 0 0,-2 0 1,3 0-14,9-1 1,5 1-1,0 0 1,-6-1 68,11 1 0,0-1-51,-13 0 1,6 0-1,0 1 1,-6-1-52,11 0 1,-2 0 57,-7 0 1,2 0-1,-4 0-21,5 0 0,-4 0 33,1 0 1,1 0-51,-2 0 1,3 0 47,-5 0 0,3 1 0,-2-2 38,7-4 1,2 0-66,-12 3 1,5 2 0,0 0-1,-5-1 18,13-4 1,-2 0-40,-8 5 1,3 1-1,-3-2 22,4-3 0,-3 0 53,0 3 0,0 0-46,-2-3 0,2 0 53,-6 2 0,2 0 0,-1 0-110,6 0 0,2-1 55,2 0 1,4 0 0,-5 0-42,-5-1 1,-1 1 7,4 1 0,4 0 1,-5 0-16,-3 0 0,-3 1-54,15-2 0,2 2 84,0-1 1,-1 0-5,-15 0 1,1 1-34,5-1 1,6 1 0,-6 0-13,-4-1 0,0 1-4,5 0 0,4 0 1,-4 0-5,-6 1 1,1-1 15,-3 1 0,6 0 0,1-1 1,-7 1-19,6 0 0,-1 0 44,12 0 1,7 0-1,-9 0-83,-15 0 1,-2 0 52,6 3 1,5 2 0,-5-2-101,-5-2 0,-1 1 103,6 0 0,5 2 0,-5 0-80,-3 1 0,-2-1 45,14-3 0,0 0 1,-17 3 1,-3 1-49,2-1 0,-1-1 97,0-3 0,2 1-17,22 6 0,0-1 35,-16-4 1,3 0-83,5 2 1,7 1 0,-6-1 128,-4-1 0,0 1-51,7 0 0,5 1 1,-6 0-42,-4 0 0,-3-1 39,-7 0 0,3 0 1,-4 0-99,3 0 1,-2 0 117,0 0 1,0 0 13,-1-1 1,2 1 33,17 0 1,1 0 23,-17-2 1,2 0-82,4 0 1,4 0-1,-4 0 34,-7-2 0,1 0-37,4 1 0,5-1 0,-5 1 61,-6-1 1,1 0-178,15 0 0,7 0 0,-7 0-58,-13 0 1,-1 0-405,11-3 1,7-1 0,-9 1 586,-15 2 1,-3-1 0,11-3-1,0 0 1,-17 5 0,0 0-1</inkml:trace>
  <inkml:trace contextRef="#ctx0" brushRef="#br0" timeOffset="117796">19562 12162 23189,'-11'0'270,"0"0"1349,5 0-1439,27 0-90,10 0-90,19 0 90,-1 0-90,-6 0 0,20 0 0,-15 0 45,-8 0 0,-2 0-45,3 0 90,7-15 403,-24 11-195,-4-10-84,-6-1-418,-4 0-179,-5-13-908,-2 8-21,-29 7 307,-5-2-565,-17 7 976,2-2-59,-9 5 503,13 25 732,7-8 0,2 4 1242,0 24-673,-8 3-355,29-6-853,-1 3-640,22 1 0,3 1-2080,-11 13 582,34-2 1,9-2 1860,-4-6 1,4-15-1,3-3 1,-17-10-1,1 0 1</inkml:trace>
  <inkml:trace contextRef="#ctx0" brushRef="#br0" timeOffset="118032">21027 11985 23279,'-25'-32'-6465,"19"3"3589,-46 8 4090,31 8-1185,-23 3 999,14 7-184,2 0-118,3 3-726,11 22 1390,-11-17 1036,14 56-2941,-5-36 684,9 12 1,7 1-1372,23-1-581,-17 11 40,46-20 317,-28-2-213,28-7-929,11-8 2781,-13-4 1,-6-5 0,0-4 0,5-25 1,-16 10-1,-1 0 0</inkml:trace>
  <inkml:trace contextRef="#ctx0" brushRef="#br0" timeOffset="118452">21255 11639 22830,'-13'-32'-4020,"1"0"0,6-32 3103,-30 14 1,-1 0 341,25-9-10,-21 13 0,2 4 655,27 18-253,-12 25 2222,35 17-3531,-15 28 1604,16-10 1,10 4 0,-5-1-83,-9 1 1,-1 2-124,13 14 1,6 7 0,-4-6 138,-10-11 1,-1-1-207,1 3 1,1 4 0,-2-5 4,-3-7 0,0-1-1138,4 11 1,-1-3 458,4 10 765,-3-6-118,-2-7 149,1 3-10,-8-19 20,1 2-246,-8-22 220,-1-22 1209,-2-33-307,-1-4-529,0 6 0,0 1 405,0-8 10,0-15 2,0 23-101,0 6-29,0 6-1030,0 6 393,15 8 1449,1 9 623,2 23-1730,5 22-608,-10 9-371,1 12 314,10-11-172,-12 3-47,13-1-946,-8-16 1,1 0-1507,14 12 2180,0-12 0,3-4 863,12-4-44,-2-11 1,1-4 411,12-5 0,-19-4 0,0 0 1,16 0-1</inkml:trace>
  <inkml:trace contextRef="#ctx0" brushRef="#br0" timeOffset="118718">22485 12040 23729,'3'-35'-4758,"-1"2"2774,0 5 837,-2 1 350,-21 12 731,0 2 238,-20 29 1827,7 9-1863,13 27 512,7-9-133,14 3-526,0-15 11,17 0-741,-13-5-114,53 4-827,-31-16 1238,11-2 1,2-4 884,0-7 468,11 4 584,-19-28 418,-5 17 687,-13-42-1848,4 9-529,-15-12-783,-5 14 1,-5 0-878,-30-6 427,4 7 0,-4 2-97,4 15 0,-2 2-141,-2-5 0,-2 3 1112,-1 8 0,1 4 0,-19-3 0,22 8 0,0-1 0</inkml:trace>
  <inkml:trace contextRef="#ctx0" brushRef="#br0" timeOffset="119263">24077 11551 25618,'-12'-26'-8766,"3"4"5691,-1 8 2449,3 1 149,2 9 1129,2 26-296,2 1-309,1 28-1554,0-6 2148,18 8-566,-14 4-41,14 6-39,-5 3-416,-12-33 0,2 0-412,8 0 0,1 2-679,-5 11 0,-3 0 802,2-11 1,1-1 654,1 10 1,-1-3 0,-5 13-1,5-3 1</inkml:trace>
  <inkml:trace contextRef="#ctx0" brushRef="#br0" timeOffset="119412">23918 12165 24089,'0'-42'-6026,"0"2"3808,0 1 1153,41-14 2582,-9 16-1096,14 7 1,5 3-163,-19 12 0,1 3-169,10-5 1,1 3-37,-10 5 0,-1 3 1,1 0-1,1 1 1,-1 1-1,1-1 0</inkml:trace>
  <inkml:trace contextRef="#ctx0" brushRef="#br0" timeOffset="119700">24962 11508 23369,'-14'-12'-5860,"2"-1"4486,-7 7 2502,9 22-378,6 12-1457,4 16-84,14 3-274,-10-3 143,2-9 0,2 2 375,2 22 461,-8-7 0,-1 0-1038,9 10 420,-5-23 0,-1-1 166,-2 12-447,7-3 186,-1-3-539,-6-6 1340,9-3 0,-6-6 0,3-2 0</inkml:trace>
  <inkml:trace contextRef="#ctx0" brushRef="#br0" timeOffset="119879">24815 11973 24269,'-13'-17'-7256,"-3"-1"5372,14 5 639,17-6 2747,-10 6-1773,37 0 0,10 4 515,-8-1 1,9 5-1,3 0 1,6 3-1</inkml:trace>
  <inkml:trace contextRef="#ctx0" brushRef="#br0" timeOffset="120629">26545 11434 24898,'-25'-27'-6133,"-18"1"5393,9-4-277,-14 9 1297,11 9 0,-1 2 363,-14 3-164,2 12 0,-1 2 563,-11-2-740,11 21 0,2 5 1588,-3-4-1156,21 2 0,5 5 360,3 26-1259,11-12-368,22-8 0,7 0-1628,8 7 1071,13-10 0,4-2-691,12 4 986,-18-14 0,0-2-705,18 6 954,-6-2 424,-1-4 858,1 5 806,-16-10-666,1 7-789,-24-12-748,-22 8 1251,9-8-552,-47 4 1609,24-4-250,-32 0-215,9 1-1660,12-7 0,-1-1 338,-20 1 537,22-4 1,1-1 0,-7-2-1,4 0 1</inkml:trace>
  <inkml:trace contextRef="#ctx0" brushRef="#br0" timeOffset="120864">26103 11183 23819,'-14'-3'189,"11"18"-2670,-26 16 3263,25 11-2292,-19 12 1270,21-5-178,-2-6 1,0 3 56,4-9 0,0 1-443,0 12 1,0 3 227,-1 4 1,2 0 226,6-13 0,2 1-930,-3 3 1,2 5-1,-1-5 386,2-4 1,2 0 714,1 1 0,1 3 0,0-5 1,-2-5-1,2-2 0,8 9 0,1 1 1</inkml:trace>
  <inkml:trace contextRef="#ctx0" brushRef="#br0" timeOffset="121363">26837 11678 24629,'-8'-9'-6949,"-1"0"5751,8 3-138,-3 1 563,22 3 2829,6 1-578,23 18-1034,-9 6-945,-10 0 0,-2 3 792,7 15-480,-8-7 0,-1 0 290,2 11-357,-10 5 1,-4 1-2065,-2 2 1248,-16-3 0,-2-2-777,3-8 40,-13-9 1,-4-3 2154,0-3 0,-2 2 1,7-16-1</inkml:trace>
  <inkml:trace contextRef="#ctx0" brushRef="#br0" timeOffset="121566">27348 11540 24449,'-42'24'2723,"3"5"-2800,15 15-1610,-6 1 1009,27-7-1206,-10 3 1092,13 3-1124,0 3-939,0-1-479,32 0 3108,-7-16 0,4-1 0,5-7 0,4-1 0,2 5 0,0 1 0</inkml:trace>
  <inkml:trace contextRef="#ctx0" brushRef="#br0" timeOffset="121824">28148 11593 27597,'-6'-10'-8208,"1"1"5520,1 1 2845,1 0 0,18 22 1,5 4-1</inkml:trace>
  <inkml:trace contextRef="#ctx0" brushRef="#br0" timeOffset="122084">28320 12228 21660,'-18'11'2252,"4"-2"-1359,14 5-4377,0-4 1465,0 5 734,18-4 911,-13 0-1000,25 10 649,-27-3-1261,10 5 509,-3 4 944,-7-9 434,7 16-480,-10-16 68,-44 14 3066,14-15-1695,-6-4 0,-2-2 1441,-16 3-1605,22-6 0,-2-1-159,0-1 0,-2 0-248,-19 0 1,-1-1-1,14-2 1,0-1-1,-13 0 1,0 0-1</inkml:trace>
  <inkml:trace contextRef="#ctx0" brushRef="#br0" timeOffset="122613">28988 11827 26068,'-11'-6'-2387,"2"0"943,9 1-319,21-4 4414,-16 3-2090,42-3 367,-5 1-345,13 1-1149,-14 3 1,0 1 813,8 0-815,-6 1 0,-1 4 644,2 16-524,12-13 1,-29 37 0,-3-13 0</inkml:trace>
  <inkml:trace contextRef="#ctx0" brushRef="#br0" timeOffset="122766">29010 12352 25168,'-6'4'2862,"29"-2"-4083,1-15 1765,28 9-1377,-10-10 360,4-2-153,1 12 658,-12-9 0,2-1 1,17 2-1,-19 0 1,1 1-1</inkml:trace>
  <inkml:trace contextRef="#ctx0" brushRef="#br0" timeOffset="123070">29223 11541 24449,'-18'-28'-7270,"3"2"4969,6-5 794,5 11 1079,24-5 2269,15 17 277,13 0-563,7 8-1714,-6 17 1,1 4 811,-18-10 0,0 2-300,9 10 0,5 6 1,-7-2 145,-11-5 1,-2 1-248,16 20 1,-3 3-973,-21-18 0,-1 1-600,6 23 1,-4 1-1372,-8 9 1938,-5-20 0,-2 0-291,-4 15 520,-23 3 848,18 0-313,-31-15 1,-5 0 130,22-12 1,0 2-723,-16 4 0,-7 3 0,3-3 853,5-2 1,0-1-1,3-4 1,-1 1 0,0-2-1,-3 4 1,0 0-1</inkml:trace>
  <inkml:trace contextRef="#ctx0" brushRef="#br0" timeOffset="128558">31638 12194 20941,'0'30'-5756,"0"-3"3627,0-3 1155,0-3 335,0-4 214,0-2 121,0-3-824,0-1 1117,-14-2 0,10-2 0,-11-1 0</inkml:trace>
  <inkml:trace contextRef="#ctx0" brushRef="#br0" timeOffset="129316">31782 11140 22740,'-13'-7'-3391,"10"1"-695,-18 4 5845,9 2-610,-8 20-390,-15 8-21,5 14-589,-1-8 1,-1-1-198,8-8 1,0 0 487,-7 10 0,-1 2 485,7-9 0,2 0-947,-1 1 1,0 0-60,1-1 0,0 1-9,-9 11 0,1 1-123,7-12 0,-1 1 190,-10 18 0,0-1-153,-1 2 13,15-19 1,3 0-48,-2 4-130,6-2-200,5-4-71,5 4-458,3-10 3,20 8-518,9-17 1109,29 1 481,-6-9 253,1-2 0,1-4 479,8-15-50,1 7 0,1 0 847,0-11-1018,-10 6 0,-1 1 1385,8-4-1583,-23 8 1,0 0-77,-5-4 1,-2 0-1,14-1 1,8-13-1</inkml:trace>
  <inkml:trace contextRef="#ctx0" brushRef="#br0" timeOffset="129563">31675 11561 21750,'-7'-1'129,"2"23"-2873,4-3 964,1 24 447,0-3 474,0 10 565,0-6 0,0 3-5,0-10 0,0 3-241,0 6 1,1 5-1,-2-3-14,-7-2 1,1-2 426,5 17 1,0-1-131,-6-16 0,1-3-333,7 2 1,0-1 614,-5 1 0,-2 0 0,6-2 1,0 0-1,-5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2T05:37:45.26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12095" units="cm"/>
      <inkml:brushProperty name="height" value="0.12095" units="cm"/>
      <inkml:brushProperty name="color" value="#00FF00"/>
    </inkml:brush>
  </inkml:definitions>
  <inkml:trace contextRef="#ctx0" brushRef="#br0">2365 1682 22290,'-59'26'2665,"5"0"-1939,5-2-577,9-2-134,10-2-80,7-3-146,12 4-842,30-7-180,41 3 695,-24-14 0,3-1 192,13 0 1,2 0 31,-8-2 0,0 0 34,4 0 0,0 0 150,0 0 0,2 0 68,-7 0 1,3 0-1,-3 0 339,4 0 0,0 0 134,-2 0 0,2 0 0,-6 0 178,21 0 104,-22 7 1,-5 1-800,-7-4 206,-5 29-1716,-19-11-410,-32 11 1706,-20 13 385,17-30 1,-2-1 188,-7 7 0,-1 1 99,8-7 0,0 0 95,-4 1 0,-1 1 26,2-2 1,-2 0 759,-14 5 0,-1 0-136,14-6 1,0 0-1932,-18 6 1,1-3 921,-1-1 1,-5-4-1,26-10 1</inkml:trace>
  <inkml:trace contextRef="#ctx0" brushRef="#br0" timeOffset="283">2113 1124 21660,'-8'0'1538,"3"14"-3473,26 10-143,-15 10 419,45 5 1461,-30-9 0,1 1-141,5-5 1,2 1 154,-1 7 1,0 4 0,-1-2-734,-1-1 1,-1 1 105,9 14 0,-1-1 294,-10-12 0,-2-1 356,1 3 0,-1-1 40,0 0 1,-1 2-192,6 18 0,-2 1-48,-7-14 1,0 1-656,-1 6 1,1 5-1,-3-5-47,-4-4 0,-1-1 1059,4 16 1,-2 0 0,-5-20 0,-1-1 0,0-1 0,1 1-1</inkml:trace>
  <inkml:trace contextRef="#ctx0" brushRef="#br0" timeOffset="820">3658 1854 23459,'0'-17'-5846,"0"-1"3898,20 3 4587,-15-4-3149,43 5 2454,-24 0-1212,8 7 0,3 2-50,7 0-561,-8 1 0,0 3 1500,1 19-919,14 7-1720,-34 12-207,2 3-1623,-17-4 559,0 3 417,-24 3 1354,8-10 0,-3-1-368,-5-8 1,0 1 1025,0 13 0,0-1 0,-17 0 0,1 7 1</inkml:trace>
  <inkml:trace contextRef="#ctx0" brushRef="#br0" timeOffset="1017">4415 1629 23099,'-30'18'2348,"-15"-13"-2283,26 34-1849,-27-6 2362,27 13-1037,0-12 1,3-1-147,12 12-376,5-8 0,4 1-3031,19 6 3712,-2-15 0,5-3 1,29 9-1,-25-19 1,1 0-1</inkml:trace>
  <inkml:trace contextRef="#ctx0" brushRef="#br0" timeOffset="1454">5122 1368 23369,'-1'42'-5314,"16"-4"1290,-12 5 3146,27-4 226,-26 3 259,9-8 0,2 0-288,2 19 440,-8-18 1,0 2-1347,5 0 0,-1-1-606,3 19 2239,-3-9 1,0-1-1,1 2 1,-5 14 0</inkml:trace>
  <inkml:trace contextRef="#ctx0" brushRef="#br0" timeOffset="1616">5077 1934 23819,'0'-30'-5306,"0"0"3267,0 0 975,0 2 425,45-12 2428,-14 11-1493,15 7 1,4 2-336,8 0 122,-18 9 0,0 1 0,22 1 0,1 3 0</inkml:trace>
  <inkml:trace contextRef="#ctx0" brushRef="#br0" timeOffset="1858">6095 1417 24629,'-9'15'-1731,"1"13"-427,8 9 140,17 9-364,-12-4 1460,12 4 288,3 3 0,-1 3-1438,-9 13 499,6-24 0,6 4 0,-4-6 1235,0 17 0,-8-22 1,0-1-1,3 10 1</inkml:trace>
  <inkml:trace contextRef="#ctx0" brushRef="#br0" timeOffset="2020">5993 1791 24449,'0'-28'-6206,"18"2"7211,-13 3-2106,37 1 2586,-2-4-1529,11 7 198,-10 8 1,0 1-1,10 3 1,-16 3-1,0 0 1</inkml:trace>
  <inkml:trace contextRef="#ctx0" brushRef="#br0" timeOffset="2268">6793 1623 27597,'-19'0'0,"3"0"0</inkml:trace>
  <inkml:trace contextRef="#ctx0" brushRef="#br0" timeOffset="2500">7120 2233 22830,'9'19'-6856,"2"0"4900,-5-5 1014,3 1 1315,-5 1-193,-1-5-469,-2 3 410,-1-8-1717,-20 2 4458,-16 3-302,-15 0-1840,5 1 0,-3 1-382,14-4 0,-2 0-31,-8 1 0,-4 1 0,4-1 0,1-1 0,1 0 0,-14 2 0,-1-1 0</inkml:trace>
  <inkml:trace contextRef="#ctx0" brushRef="#br0" timeOffset="3683">8322 1621 24898,'0'-16'-5306,"0"0"3358,21-2 4617,-15 0-3079,51-6 2406,-32 6-1417,12 3 0,3 1 110,6 1-1705,-3 4 0,1 1 1421,13 4-74,-19 2 1,-1 1 0,16 1 0,-1 0 0</inkml:trace>
  <inkml:trace contextRef="#ctx0" brushRef="#br0" timeOffset="3856">8620 2088 22920,'-13'10'3693,"-4"-3"-1940,38-4-2786,24-22 1727,10-3-797,-5 0 0,1-1-340,-22 7 1,3 0 482,12-2 1,8-1-1,-5 2 1,-7 3 0,0 0-1,23-7 1,0-1 0</inkml:trace>
  <inkml:trace contextRef="#ctx0" brushRef="#br0" timeOffset="4104">8883 1137 23459,'-25'-16'-3690,"9"2"1430,7 1 59,9 1 1421,0 2 260,26 1 2818,12 5-1897,-3 12 1,2 3-895,23 9 594,-20 10 0,-3 5-195,5 16 132,-10 1 0,-5 3-389,-16-18 1,-2 0 72,8 13 1,-3 1-1030,-12-13 1,-2 0 535,5-1 1,0 1-359,-3-1 0,-4 3 1074,-9 14 0,-2 1 1,10-13-1,0 0 0,-8 12 1,-1 0-1</inkml:trace>
  <inkml:trace contextRef="#ctx0" brushRef="#br0" timeOffset="4466">10850 676 26787,'-39'-43'-6663,"1"5"4827,7 8 909,5 11 826,2 3 126,11 10 409,1 21 375,11 7-2260,0 25 1506,1 6-76,-1-1 1,2 3-107,7-10 0,1 3-139,-2 9 1,-2 7 0,2-4-585,3-3 1,1 1-458,-1 5 0,1 5 0,0-6-203,2-6 1,-1-3 1426,-5-9 1,-1 2-1,4-5 1,8 1-1,0-4 1,-8 0 0,0-1-1</inkml:trace>
  <inkml:trace contextRef="#ctx0" brushRef="#br0" timeOffset="4583">10695 1693 23459,'-19'-41'-9780,"3"-1"5083,16-17 5114,26 15 0,-2-10 1,24 19-1</inkml:trace>
  <inkml:trace contextRef="#ctx0" brushRef="#br0" timeOffset="5100">11567 1309 23189,'-58'27'2587,"12"-4"-1950,0 3-364,13-2-627,3 2 51,13 2-684,-10 2 584,23 1-871,-10 13-310,14-11-474,17 18-865,16-25 1072,9 5 254,10-15 1364,-10-4-304,3-6 1448,0-2-174,1-4 859,-2 0 665,8-20-45,-16-7-1283,-12 2 0,-3-3-358,-8-15-671,0-3-256,-13 13-841,0 0-403,0 3-270,-19-5-1055,15 13 830,-15-1 799,19 31 703,0 16 66,0 28 613,23-4-649,-10-14 1,3-1-587,24 4 1095,-13-8 0,0-4 111,5-7 149,26 7 603,-27-23 684,10 4 72,-11-30 1135,-10-11-1673,-6 3 1,-3-2 124,-4-22-468,-3 17 1,-1 1-782,-3-7-631,0-12-863,0 23 198,0 7-467,-16 6 710,12 25 1924,-11 19 2,32 15-2473,-13 9-11,29-7 1604,-29 2 1,33-1 0,-11-1 0</inkml:trace>
  <inkml:trace contextRef="#ctx0" brushRef="#br0" timeOffset="5300">12157 793 25438,'-10'-9'-6349,"1"2"4864,2 4-2212,2 20 3219,2 17 0,23 11 1,5 11-1</inkml:trace>
  <inkml:trace contextRef="#ctx0" brushRef="#br0" timeOffset="5750">13305 853 26967,'-21'48'-3100,"4"-3"1864,17 17-850,0-1 1415,0-29 0,0 3 393,0 8 0,0 6 0,0-4-192,-1-1 0,2 1-420,3 8 0,3 6 0,-1-8-575,-4-14 1,0-2-191,7 21 0,-1-1 1458,-8 1 1,0 10 0,0-28-1</inkml:trace>
  <inkml:trace contextRef="#ctx0" brushRef="#br0" timeOffset="5884">13017 1696 25078,'-16'-41'-8960,"8"-1"6567,2-17 1581,6 14 776,20 7 1,7 2 952,4-4-820,15 9 1,5 1 698,3-2-691,-6 8 0,1 1 0,11-1 1,-22 9-1,1 0 0</inkml:trace>
  <inkml:trace contextRef="#ctx0" brushRef="#br0" timeOffset="6283">13745 776 23999,'-21'-30'-6005,"16"3"3181,-16 6 2297,8 0-557,10 10 255,-20 1 1706,20 26-616,-6 3-924,9 20 1040,0 1-308,9-1 1,2 3-259,-9-7 1,1 1 188,6 7 1,4 6 0,-2-5 57,-2-1 0,-1 0-598,0 13 1,1-1 176,7-18 1,-1-1-373,-13-1 1,0-1 535,13-1 0,0-1-166,-6 26 401,12-7-367,-11-7 426,3 3-407,-5-18-195,1-2-230,-5-20 612,0-22 1041,-2 11 137,2-43-277,-1 22-24,2-29-54,-1 7-349,0 10 0,1 0 554,3-18-538,0 12 1,0 1-572,1 3-100,8-3 915,-6 30 495,5 5 1047,4 32-2497,-1-4 105,-2 12 1,0 3-674,7 10 331,-5-2 0,0 1-1449,7 8 160,1-4 1,3-1 1601,2-7 1,-5-10 0,1-5 0,4-9 0</inkml:trace>
  <inkml:trace contextRef="#ctx0" brushRef="#br0" timeOffset="6550">14583 1466 23549,'0'-31'-5216,"-23"1"2745,17 4 731,-36 2 2052,38 4-1287,-29 5 1624,17 6-252,-10 6-584,11 23 1489,7 11-641,8 11-224,0 5-814,0-11 797,21 2-1660,-16-1 216,39-4 47,-11 5-231,10-15 1443,12 2 529,-25-18 492,13-3 145,-28-22 403,6 14 554,-20-37-2637,5 23 805,-6-23-1170,-28-7-579,21 11-227,-17 5 0,-5 2-1184,-4-3-60,-12-6 2300,16 19 1,0 6-1,8 2 1</inkml:trace>
  <inkml:trace contextRef="#ctx0" brushRef="#br0" timeOffset="6772">15078 1328 23729,'-18'18'182,"3"12"-2078,15 11-823,16 7 112,-13-6 1437,13 0-954,-2 4-185,-10-1 1797,20 0 0,-21-2 0,7-2 0</inkml:trace>
  <inkml:trace contextRef="#ctx0" brushRef="#br0" timeOffset="6950">15390 1366 24808,'0'-17'-9353,"0"5"8820,0 19 1,0-6 0,0 13 0</inkml:trace>
  <inkml:trace contextRef="#ctx0" brushRef="#br0" timeOffset="7186">14405 1020 23729,'0'-30'-6026,"0"3"3898,21 3 3938,-1-4-1106,5 13 724,5-2-262,-15 13-313,11 20-1891,-13 14 364,-5 9-810,-1 26-1141,-5-23 2368,1-6 0,0-2 0,-3 1 0,0 8 0</inkml:trace>
  <inkml:trace contextRef="#ctx0" brushRef="#br0" timeOffset="7334">14578 740 23549,'23'-26'-621,"20"-2"2028,-22 10-1545,16 10 0,5 3-1516,5 0 1400,-9 15 1,0 5-1,10 7 1,0 24-1</inkml:trace>
  <inkml:trace contextRef="#ctx0" brushRef="#br0" timeOffset="7867">17135 1233 24089,'-38'-9'-677,"0"-1"1,2 1 0,-2 1 504,-10-1 0,-1 3 151,15 1 1,-1 2 127,-14-2 1,2 5 269,3 23 580,-11 10-346,36 14-1454,2 2 386,14-10-620,3 1-259,0 0-59,21-1-624,-15-3-315,36-3 643,-16 2 702,0-15 741,26-2 1122,-33-14 341,23-4 291,-19-22 668,-2 3-299,-2-22-1161,5-18 282,-10 9-924,-4 1 1,-3-1-727,-3-15 104,-1 6 1,-4-1-307,-8 23 0,-1 0-25,8-12 0,-1-1 427,-14 1 1,-3 1-273,9 12 1,1 0 145,-7-19 0,-1 3-604,-2 1 682,7 17 0,3 4-237,7 6 824,-7 3-286,10 32 687,21 20 14,-15 12-540,13-16 0,0 2 359,-14 25-158,12-25 0,0 2 2,-12 35-230,11-16 0,3 2 24,-7-13 0,-1 2-228,1 1 1,2 4 0,-1-4-384,3-4 1,-1-3 189,-1 10 1,-1-1-956,4 11 247,0-7-116,-5-4 1273,-3-6 0,-3-6 0,-3-3 0</inkml:trace>
  <inkml:trace contextRef="#ctx0" brushRef="#br0" timeOffset="8018">16683 1150 25168,'-4'-40'-7382,"0"2"5042,22-11 2820,-14 17-662,25 7 0,5 4 812,-2 2-411,14 7 0,5 3 0,6 3 0,-18 4 0,-1 0 0</inkml:trace>
  <inkml:trace contextRef="#ctx0" brushRef="#br0" timeOffset="8254">17377 460 24449,'35'-25'1491,"3"2"-410,23-3 47,-12 10-978,-9 7 1,0 3-210,7 1-71,7 3-235,-15 19-341,-15 8-1123,-4 29-859,-14-5-1097,-31 11 282,1-9 3408,0-23 1,-3 1-1,3 1 1,-1 1 0,-1 1-1,-1 0 1</inkml:trace>
  <inkml:trace contextRef="#ctx0" brushRef="#br0" timeOffset="10868">18723 1082 23999,'-15'-3'1968,"-6"1"-1451,19 16-2583,20 6 205,22 23 1409,-13-25 0,2-1 284,1 4 0,2 0 45,6 2 1,1 0-444,-9-5 1,2 1 234,8 4 0,1 0-582,16 10 478,-2-1-57,-20-8 0,1 0-514,16 14-324,-14-8 1,-2 1-101,1 2 1304,4 7 1,-23-19 0,-2-3-1</inkml:trace>
  <inkml:trace contextRef="#ctx0" brushRef="#br0" timeOffset="11054">19368 1278 22920,'-10'-33'-8122,"7"2"6530,-15 5 594,11 5-192,-8 6 1272,-3 7 784,0 4 166,-21 37-908,7-5 940,-1 14 1,-1 5-367,10-15 0,1 1 42,-9 11 0,1 2 130,7-9 1,3-1-556,0 0 0,1 0-753,1-1 1,2 1 344,0 9 0,2 0 0,-3 19 1,10-26-1,0 1 0</inkml:trace>
  <inkml:trace contextRef="#ctx0" brushRef="#br0" timeOffset="11318">19798 1355 23369,'-21'24'-206,"4"-5"86,-1 25-1411,14-10-46,-14 6 1301,8 24-557,7-13 344,7-8 1,2-1-1382,0 4 696,15-17 1,6-2-1441,16 15 1314,14-17 913,-16-10 1,0-3 443,10-5 329,-10-15 1,-1-5-1,2-8 1,8-21 0</inkml:trace>
  <inkml:trace contextRef="#ctx0" brushRef="#br0" timeOffset="11470">20230 1611 23099,'0'-46'-5216,"0"1"3178,-21 4-158,16 6 1235,-30 6 1071,32 7-834,-11 6 655,0 8-890,11 24 1447,-10 16-426,22-2 0,8 1-129,11 22 0,-7-23 1,2-2-639,16 11 169,-8-1-342,1-4 845,17 2 1,-11-13-1,11-1 1</inkml:trace>
  <inkml:trace contextRef="#ctx0" brushRef="#br0" timeOffset="11900">20655 1467 23009,'-18'-20'-6609,"14"6"3010,-14 22 7578,18 8-5198,20 21-336,0-5 577,21-3 1036,-6-14-853,-6-6 1860,1-9 1403,-14-22-3261,0-6 2180,-10-12-311,-2 0-140,-4 10-791,0-1-677,0 2-229,0 2-1105,-17-4 260,13 6 251,-12 23 2415,16 27-1270,7 8 0,4 4-28,-1-3 1,3 3-96,7 19 0,2 0 30,-5-19 0,0 0-66,0 11 1,-1 1 326,-4-15 0,-1-1-117,0 0 1,0-1-1568,8 30 1559,-7-23 0,-2 1 310,0 16 101,-2-15 0,-1-3 10,-6-2 512,-22 8 359,-12-32 908,-18 1-494,-2-29-2157,19 3 1,0-2 777,6-3 1,1-3 0,-11-2 0,2-1 0,-16-17 0</inkml:trace>
  <inkml:trace contextRef="#ctx0" brushRef="#br0" timeOffset="12083">20185 618 23549,'46'-11'2013,"-6"2"-1427,-10 5-621,7 1-220,-9 2-131,13 21-754,-19 7-1420,-11 3 1,-3 4 2212,-1 24 1,-6-21 0,-2-1 0,1 23 0</inkml:trace>
  <inkml:trace contextRef="#ctx0" brushRef="#br0" timeOffset="12420">21257 1228 21570,'18'21'-6349,"11"15"4062,-9 9 1206,-3-8 0,-1 1-185,0 7 865,-6-5 0,-1 0 13,-2 4 608,-4-9 1,-1-2-1046,-1 0 1829,-1 6-847,0-22 868,0-4 92,0-6-524,-16-4 2089,12-18-3055,-13-15-18,8-11 16,7-12 293,-7 6-283,9-6 5,0-3-360,0-1-2252,22-1 3206,-17 5 20,14 19 1,4 1 0,4-10 0,-3 18 0,0-1-1</inkml:trace>
  <inkml:trace contextRef="#ctx0" brushRef="#br0" timeOffset="12784">22367 1280 23639,'-53'-30'-3301,"9"13"2627,-1 6 823,-5 11 814,11 0-291,-20 15 273,38 11-811,-14 20-446,32-2-88,-8-1 45,36-3-1174,-19-12 664,25-10 1,6-3 183,-11 3 101,12-12 1,2-3 714,-2 4-169,8-24 2363,-19 13-655,-5-34 256,-11 20-50,3-20-1561,-12 10-833,5 0-558,-7-5 2,0 8-1204,0 20 283,27 23-32,-9 8 0,2 3 50,6-3 1,1-1 1842,1 5 0,-1-1 0,16 15 0,2 1 0</inkml:trace>
  <inkml:trace contextRef="#ctx0" brushRef="#br0" timeOffset="14850">23727 855 22380,'-20'25'-1412,"4"-1"703,1 24-671,5-4 196,2 2 384,5 8-1,1 3 64,2 3-769,0 1 150,0-2 281,0-3 693,8-18 0,0-1-450,-4 18 539,4-13 0,-1-1-89,-7-1 1051,11 14-864,-9-33 53,9 0-418,-11-31 716,0-17 257,0-29-260,0 3 199,23-8 379,-17 17-96,39 0 1163,-26 5-361,21 4 132,-9 8 93,3 7 359,11 10 93,-10 4-849,18 21-287,-27 15-2544,4 8 717,-17 10-1141,-4-8-111,-5 0-25,-2 2 32,-2-1 188,-17-2 1750,-8 11 1154,2-16-171,-6-9 0,-1-3 247,9-2-544,-11-8 1,-1-4 0,7-3 0,-8-2 0</inkml:trace>
  <inkml:trace contextRef="#ctx0" brushRef="#br0" timeOffset="15088">24807 1025 23819,'0'39'-5936,"0"-5"3898,0 7 883,0-2 836,0-5 0,0 1-17,0 21 184,0-4 0,0 0-975,0 12-256,0-21 0,0-1 213,0 15 1170,0-1 0,0-4 0,0-1 0</inkml:trace>
  <inkml:trace contextRef="#ctx0" brushRef="#br0" timeOffset="15234">24550 1706 22920,'0'-39'-6296,"0"0"4167,0 0 1065,27-1 2314,0-1-742,-1 21 0,4 0-249,11-7 1,1 1-98,-8 6 0,1 0-68,14-4 1,-1 2-1,-12 7 1,-1 1-1,0 1 1,0 0-1</inkml:trace>
  <inkml:trace contextRef="#ctx0" brushRef="#br0" timeOffset="15966">25397 867 22200,'-24'-17'-4919,"-11"2"4289,31 4-1611,-21 4 3106,23 28-933,-2 11 1,-1 6-122,4-4 1,2 3-9,4 8 1,1 5 0,0-4-684,-4-5 0,0 0 690,2 5 1,2 5 0,0-4-327,-1-4 1,0-3 805,-4 14 1,0-3-1348,9 14 523,-10-5 386,6-8 288,-5 7 244,9-22-195,-6 6-12,2-31-882,0-1 36,0-28 1530,2 13 1000,9-58-1012,-2 31-458,-4-3 0,0-2 717,8-13-225,1 2-230,-7 15 0,1 0 590,6-12-1132,11-14-1110,-13 40 1905,6-1 115,0 19-1,-6 16-1558,14 16-155,-13 9 40,-2-7 0,1 1-780,3 10-133,8 12-440,-7-19-172,1-4 355,3-5 1550,14-5 752,-6-4 391,24-10 986,-22-3-144,19-29 1176,-26-9-998,5-13-301,-18-1-844,-2 7-510,-7 1-128,-1-17-1173,-5 15 444,-1-1 1,1 12-1600,-1 26 756,0 15 192,0 34 870,10-10 1,0-2-866,-4 1 716,17-9 0,2-3 342,-7 0-142,23-3 835,-7-10 454,-9-9 551,14-18 1073,-20 11 234,8-53-1135,-18 35-1107,-2-17 0,-3-2-121,-1 7-1055,-2-25-267,-1 39-598,0 22-842,0 23 21,0 17 659,22 7-392,-17-8 525,20-10 1,4 0 1460,-7 15 1,2-17 0,2-2 0,6 7-1</inkml:trace>
  <inkml:trace contextRef="#ctx0" brushRef="#br0" timeOffset="16167">27083 1453 22830,'-16'-26'-7202,"12"3"4561,-29 5 3355,14 1-944,-12 9 1348,15 21 389,5 19-1533,11 13-1570,23 4 1194,-9-18 1,2-1-447,28 16-549,-14-9 1,0 0 1376,8 1 0,11 6 1,-18-19-1</inkml:trace>
  <inkml:trace contextRef="#ctx0" brushRef="#br0" timeOffset="16417">26467 919 22740,'0'-16'-6296,"23"4"9745,-18 5-3129,35 3 476,-21 4-389,12 16-1303,-15 7-643,-5 22-506,-11-8 696,0 16 826,0-21 0,0 10 0,0-15 0</inkml:trace>
  <inkml:trace contextRef="#ctx0" brushRef="#br0" timeOffset="16567">27010 645 21210,'-22'26'-777,"4"-3"276,18 26-212,0-5 0,0 8 1,0 4-1</inkml:trace>
  <inkml:trace contextRef="#ctx0" brushRef="#br0" timeOffset="17017">28397 1210 23909,'-53'-4'-581,"23"16"2708,-4-9-1997,31 35-2727,-11-15 2121,14 22-1123,0-3 309,0 1-216,0 2 55,0-1-871,0 0 603,20 10 881,-1-15-584,16 13 1276,-17-30-362,5 3 197,-12-18 750,3-18 1053,1 7 421,-3-53-841,4 27-413,-2-12 0,0-3 250,3-6-400,3 0 1,1 1 301,1 2-649,-3 9 0,1 4-896,-2 19 371,11 0 2037,-12 34-2360,10 17-199,-12 10-374,4 11-134,-6-10-39,0 0-120,3 1-1976,9 11-322,-3-17 3842,12 5 1,-7-24 0,3-4 0</inkml:trace>
  <inkml:trace contextRef="#ctx0" brushRef="#br0" timeOffset="17801">29132 1338 23099,'-17'-18'-6584,"12"1"3219,-26 9 4891,28 0-2765,-23 8 2982,15 19-1177,-3 10-271,6 12-1419,8 16 1241,17-20-268,5 23-1682,0-28 1775,17 11-2072,-13-25 1312,18-2 769,-10-12 1015,4-22 1326,-25-8-456,9-23 57,-20 8-1169,2-12-532,-4 24-667,0-5-370,-15 15-704,11 29 65,-10 6 2051,34 36-2124,-14-12 1254,32 3 182,-33-15-282,35-2 858,-23-4-479,33-4 200,-21-1-1092,19-9 2916,-24-1-732,12-30 833,-21 17-960,-4-27 1,-4-6-1073,-2 13 240,-3-13 0,0 0-1141,-2 8 154,0-4-683,0 15 434,-15 11-538,11-5-212,-11 28 2924,15 4-1460,21 28-495,3-7 485,-1-12 0,2-2 18,11 2 433,3 8-652,-12-23 1586,-1 7-2491,-1-16 2808,4 7 83,-10-10 210,8-15 232,-19 11 90,5-42-1518,-9 26-991,1-26 563,-2 16-967,-1 1 338,-1-1-838,1-7-723,-1 12-58,1-7 1677,-2 41 103,0 13 178,18 22-193,-17-9 0,2 1 87,33 15-102,-26-6 1,-2 1-15,14 11-26,-3-11 0,-1-1-475,-6 6 546,3-20 0,1 0-226,2 19 448,-7-15-278,0 13 471,-8-26 42,-2-1 533,-1-12-931,-18-4 1884,-8-3-543,-12-1-425,-6-1-199,3-18 0,-8 14 0,-2-13 0</inkml:trace>
  <inkml:trace contextRef="#ctx0" brushRef="#br0" timeOffset="17950">29182 938 24449,'32'-15'625,"-1"0"0,3 0 0,1 2-446,3 1 1,1 2-516,1 2 0,1 0-169,1 2 0,1 2 441,0 1 1,-1 2 0,0-1 0,-1 1 0,0 1 0,0 0 0</inkml:trace>
  <inkml:trace contextRef="#ctx0" brushRef="#br0" timeOffset="18888">2627 4155 24449,'-15'-5'-2486,"0"0"1944,0 3 1546,-4 0-691,4 2 152,0 0-43,6 20-878,3-16 592,0 36-862,1-19 221,3 22-670,0-1 503,1-4 0,1 2-928,0 24 508,-2-3 0,4 1-105,8-24 0,1-1-303,-9 12 0,2-1 444,14-16 1,0-3 771,-14 28 1,27-7 0,-11-3-1</inkml:trace>
  <inkml:trace contextRef="#ctx0" brushRef="#br0" timeOffset="19034">2482 4740 23639,'-22'-31'-7479,"5"0"4505,17 0 2440,0 1 123,18-1 1547,5 0-738,9 8 0,5 1-218,-8 4 0,1 1-90,11-5 0,2 1 0,-9 6 1,0 1-1,1 1 0,-1-1 0</inkml:trace>
  <inkml:trace contextRef="#ctx0" brushRef="#br0" timeOffset="19617">3267 3790 22740,'-14'19'-1259,"3"11"-757,11 15-246,0 8 851,0-7 471,20 9-512,-15 5 1060,12-27 1,0 0-682,-14 1 1,-2 1 222,15 1 1,-1 1 261,-12-2 1,-2 2 408,14 12 1,1 1-88,-8-14 0,-1 1 50,6 19 0,1-3 414,0 0-119,-6-18 0,0-2 230,-3-5-207,2-1-387,-3-19-194,-2-4 119,0-2 900,4-18 525,-2-12-397,8-28 263,-4 3-191,6-7 197,5-2 205,-5 18-442,0 12 1,0 3-145,3 10 249,11-7 630,-13 25 74,16 15-1063,-13 17-1414,8 11 478,-12-10 1,0 0-917,8 10 812,-4-7 0,1 0-1206,4 3 42,13 13-272,-13-27 1331,5-5 1558,2-13 868,-6-6 586,14-15 632,-16-13-1084,7-22-248,-15 3-164,-2-18-861,-9 26-752,-2-6-1096,-1 12-336,0 14-734,0 23 972,24 21 341,-18 16 195,39 2-2397,-16 7 3145,10-11 0,3 10 0,-12-17 1</inkml:trace>
  <inkml:trace contextRef="#ctx0" brushRef="#br0" timeOffset="19767">4108 4234 22920,'-8'-17'-9430,"1"1"4941,7 4 4437,0 2 0,0 4 0,0 0 0</inkml:trace>
  <inkml:trace contextRef="#ctx0" brushRef="#br0" timeOffset="19952">4215 3870 22560,'40'0'0,"4"0"0,-5 0 0,10 18-169,-9-7 0,1 2 0,-8 4 0,0 1 0,12 0 0,-1 0 0</inkml:trace>
  <inkml:trace contextRef="#ctx0" brushRef="#br0" timeOffset="20566">5433 4176 22290,'33'14'-1163,"1"-6"1,-2 2 542,-7 7-155,11 7 0,2 0-98,-1-1 426,-9 9 0,-1 4-689,3 1 868,-9 2 0,-4 2-2041,-5 1 1678,-5-3 0,-2-1-659,-5-5 410,-21 17 117,-6-24 1202,0 2 0,-17-15 0,16-2 1</inkml:trace>
  <inkml:trace contextRef="#ctx0" brushRef="#br0" timeOffset="20800">5843 4081 24359,'-20'-4'-1224,"-3"1"1202,-13 15 1877,16 8-1767,9 24-1537,29-4 174,-3-5 1,3 1-1907,26 12 2962,-7-5 1,2 1 0,-11-18 0,1-1-1,9 7 1,0 1 0</inkml:trace>
  <inkml:trace contextRef="#ctx0" brushRef="#br0" timeOffset="21684">7317 3867 24179,'-21'-24'-7004,"16"1"3744,-43 8 4508,27 2-1263,-26 6 1098,13 3-186,1 2-159,-6 23-121,15 7 802,2 12 187,16 2-2472,38-9 1,11 0 649,2 10-76,-4-15 1,9 0-1,-6-2-151,-12-7 0,-1-1-4,20 10 1,-2-2-1045,0 2 1224,-16-10 1,-4 0-186,-9-1 1443,6 1-943,-25-4-561,6-5-455,-36 8 1796,-9-7-660,2-3 0,-2 1 655,-21-2-463,22-3 1,2 0 1077,-1-2-157,3-16-303,12 11 577,18-27-3769,-7 7-325,40 4 2580,-5-18 23,12 26 0,3 2 404,10-19-228,-15 14 0,1 3 1364,15-6-505,2 1 1451,-2 0 347,0 1-2422,-5-1 259,0-1-193,10-9-236,-16 7-337,-11 2 0,-2-2-76,-2-1-345,2-9-160,-17 8-786,-5 0-144,-3 1-459,-2-2-87,0 3-5,-21 0 315,-4-2 275,0 7 651,-31 1 1256,34 11 495,-18 24 1080,27 12-1228,13 14-660,0 3-87,19 11-738,13-12-1040,5 0 0,5-1 393,-12-25 0,0-1 1224,10 13 1,0-4 0,5-10 0,2-3-1</inkml:trace>
  <inkml:trace contextRef="#ctx0" brushRef="#br0" timeOffset="21950">7817 3536 22740,'22'-6'2543,"10"2"-2483,-12 1-106,18 3-267,-6 15-955,2-12 905,-10 26-1053,2-26 1416,-1 26-2212,1-25 1812,13 23-1128,-7-24-920,24 18 2563,-21-19 0,11 6 0,-13-8 0</inkml:trace>
  <inkml:trace contextRef="#ctx0" brushRef="#br0" timeOffset="22624">9545 3660 23279,'-42'0'360,"-2"0"-270,-4 24 1084,-1-18-940,2 41-417,3-29 989,7 24-999,8-11 244,14 2-711,7-2-342,8-2-1182,23-1-553,26 5 906,13-11 188,-6-11 1,1-3 1652,-19-4 0,-1-1 0,15-3 1,-1 0-1,-14 0 0,-1 0 0</inkml:trace>
  <inkml:trace contextRef="#ctx0" brushRef="#br0" timeOffset="23400">9887 3114 23099,'-24'-16'-4013,"-8"5"4183,30 23-1203,-10 7 1778,12 20-1525,0 3 404,-2-3 0,4 2-90,6-9 1,3 3-111,-4 14 1,-2 9 0,5-7 45,10-9 0,1 0 7,-7 8 0,-1 7 1,0-8-42,2-15 0,1-1-356,2 19 0,-1-2 288,1 2 285,-5-15 0,0-2 5,0-2-306,4 8-166,-11-29-438,1 1 1399,-3-35 876,-1 17 732,2-40-883,3 11 362,0-11-285,4-2 399,5 5 114,-4 12-271,13-2 39,-11 14-1057,16 11 1800,-12 0-251,9 25-1554,-8-13 512,2 37-1975,1-23 917,-4 9 0,-1 2-1383,12 6 1048,-4-4 1,0-1-1489,7 4 994,-4-10 0,2-4 720,7-5-195,11 4 1586,-14-18 319,-1 3 234,-3-22 722,10-10-160,-14-10-1356,-9 8 0,-2-1 357,-4-9-833,-5 4 0,-3 0-503,-2-5-867,-2-13 49,-18 10-1812,13 14 644,-12-8 617,5 27 939,9 17 1152,9 19-1082,16 10 547,0-10 1,1 0 113,13 7 416,-11-7 0,1 0-52,5 3 485,22 2-581,-21-11-446,7-11 1786,-5-1-180,-10-8 199,6-18 232,-15-9-607,-4-23-576,-6 9-553,-4-3-142,-1 14-853,0 1-161,0 2-459,-17 2-885,12 6 861,-12 2 1148,17 5 166,0 21 184,25 22-234,-19 6-881,21-5 0,4 0 467,-9 2-259,10-5 1,4-2 1165,1 1 0,15 5 0,-13-16 0</inkml:trace>
  <inkml:trace contextRef="#ctx0" brushRef="#br0" timeOffset="23750">11745 3701 23279,'-17'-25'-6731,"13"3"4102,-31 2 2959,13-1-765,0 9 883,-5 1 180,24 27-760,-7 9-597,35 25 447,-19-9 199,24-13 0,3-2-181,-9 4 182,9-7 1,3-3 193,-2-6-224,7 10 296,-7-22 518,-14 6 714,5-24 1001,-18-7-2058,0-10 3,-7 0-887,0 4-111,-22 1 247,16-2-1359,-32 2 1266,20-7-2026,-2 12 1811,-5-4 300,23 15-111,11 29-210,16 11 138,0 14-164,3-13 0,0 0-408,-8 5 1198,5-10 0,-1-1 0,-11 5 0,-2-2 0</inkml:trace>
  <inkml:trace contextRef="#ctx0" brushRef="#br0" timeOffset="23983">11148 3133 22290,'25'-15'1491,"-19"4"-3667,40 6 2876,-25 3-425,4 26-3121,-1 13 2354,-22 14 1,6 6 0,-8-9 0</inkml:trace>
  <inkml:trace contextRef="#ctx0" brushRef="#br0" timeOffset="24383">12873 3241 25798,'0'-24'-6476,"0"5"4438,14 52-411,-10 17 1975,9-11 0,1 1 151,-13-2 0,1 1 56,9 5 1,1 0-398,-6-10 1,-1 2-1426,6 23 1,0 0 1301,-3-25 0,0-1 716,0 10 0,-1-2 0,2 10 0,-1-4 0</inkml:trace>
  <inkml:trace contextRef="#ctx0" brushRef="#br0" timeOffset="24884">12812 3742 23639,'-10'-47'-7935,"3"4"5446,7 1 1813,27 4 2158,14-5-56,17 15-796,-3 11 0,1 5 292,9 4-1000,0 14 0,-1 2 1806,-2-3-946,-10 12 1,-1 2 100,5 2-1042,-13-4 1,-2 0-428,0 3-391,2 2-36,-20-20 1707,-13 13-2030,-20-13 1919,-15 4 601,-24-6-474,10 0 77,-1 0 88,15 0 151,-4 0-755,15 12 1728,0 3-2387,14 14-1678,23-7 569,-17 1-848,43-8 1384,-26 0-244,23-3 621,-10-6-4,1 4 63,-2-8 1863,13 3-68,-16-5 805,7 0-1563,-21-14 844,-3 10-325,-9-26-1408,0 5 58,-6-9-209,0-14-302,-23 18-825,18-16-268,-17 24 243,7-6-894,11 34 3154,6 10-1353,2 16-1541,27 22 510,-9-18 305,-3 15 1487,19-16 1,-23-3 0,18 0-1</inkml:trace>
  <inkml:trace contextRef="#ctx0" brushRef="#br0" timeOffset="25250">14067 3511 23639,'0'-8'-6206,"0"22"4078,17-12 3901,-13 36-3324,13-21 905,4 20-433,-16-8 485,30 2-916,-20 13 850,2-12 321,5 14-1618,-14-24 1187,3 2-286,-5-35 2342,-6-11-1036,0-14-427,0-5 837,0-10-141,19 9 923,-15-13-562,35 6 1045,-34 16-2636,27-7 2054,-15 28 465,12 2 429,-12 31-2316,21 30-938,-24-1 229,7-6 0,1-1-2132,-2 1 2733,10 13 1,-8-23 0,2-2 0</inkml:trace>
  <inkml:trace contextRef="#ctx0" brushRef="#br0" timeOffset="25650">14848 3438 23009,'-15'-4'-1913,"11"16"-47,-12 10 2254,16 20-2114,0-6 606,27 1 53,-20-11 737,24-10 1,4-1-365,-11 7-176,34-2 1314,-11-7-501,-14-12 1567,20 5 130,-28-27 549,8-10-82,-24-12-1423,-3 5 1,-2-1-11,-4-4-948,-9 2 1,-1 1-1271,5 5-224,-14-10-193,4 25 280,11 27 1206,-11 27 991,36 17-834,-10-7 0,0 1 143,14 15 159,-7-7 0,-2 2-285,1 7 512,-7-12 0,0-2-688,10 3-2176,-18 10 724,6-27 882,-8-5 1519,-20-7 0,15-7 0,-15-4 0</inkml:trace>
  <inkml:trace contextRef="#ctx0" brushRef="#br0" timeOffset="25884">13528 2686 23819,'-12'0'90,"2"16"-1543,5 2-529,25 21-2627,15 5 1711,13-6 2866,-19-18 0,1-1 1,19 7-1,6-1 1</inkml:trace>
  <inkml:trace contextRef="#ctx0" brushRef="#br0" timeOffset="26620">16620 3525 24269,'0'-35'-6026,"0"4"4167,-24 2 832,-20-3 918,-3 14 497,12 8 0,1 2 395,2 6 317,-18 17-627,26 5 1287,2 21-1064,16-8-289,32 3-1245,-19-11-798,51-3 1176,-14-2-333,15-3 300,-20-13 1,-1 0 328,3 2 504,19-23 1347,-33-4 440,-5-20-593,-13 9-1688,-27-11-1425,-4 18 350,-1-6-533,-14 14 1186,18 0-1349,-14 9 1227,16 18 2042,7 23-1639,19-1 0,2 2 505,-9-1 1,1 1-520,16 5 1,0-1-23,-14 24-280,14-30 1,1 0-21,-15 31-159,15-18 1,2-1-591,-10-12 1,-1 1 1078,7 17 1,0-2 68,2 3 201,-11-16 0,-2-1 325,-6-2 207,4 1-1658,-28-14 2002,18-9-195,-37-2 0,20-6 0,-19-2 1</inkml:trace>
  <inkml:trace contextRef="#ctx0" brushRef="#br0" timeOffset="26850">17115 2970 22650,'12'0'179,"-1"0"181,7 53-4835,-6-22 3215,0 16 1,1 4-400,1-2 1084,0-5 0,-1 1-352,3 8-156,-2-7 0,0 0-998,2 6 939,-5-18 1,-1 1-1211,6 29 2414,-6-17 0,-2 11 0,-5-22 1</inkml:trace>
  <inkml:trace contextRef="#ctx0" brushRef="#br0" timeOffset="27168">17020 3501 22740,'21'-22'-400,"-15"1"-2426,44 0 5092,-1-5-1350,15 9-523,-15 3 0,0 1-33,13 3-280,-22 4 0,2 1 0,-4 3 1,-1 2 58,21-1 529,-14-1 0,-2 4-1570,3 16-267,18-13 591,-37 29-432,8-20 827,-24 4-258,0 2-1613,-25-18 2148,12-13-2298,-25 6 1974,25-44-2152,-9 30 373,12-42 106,0 28 2139,0-24 1,17 27-1,5-9 1</inkml:trace>
  <inkml:trace contextRef="#ctx0" brushRef="#br0" timeOffset="27356">18280 3554 23189,'10'23'-9004,"-2"0"5998,2-1 1527,-3-2 656,-3-1 430,3 6 94,-4-8 421,2 12-2257,-4-14 530,1 8 1760,-2-12 0,0 0 1,0-6-1</inkml:trace>
  <inkml:trace contextRef="#ctx0" brushRef="#br0" timeOffset="27518">18193 2429 22740,'20'-13'-1438,"6"5"1,-23 28-1,8 9 1</inkml:trace>
  <inkml:trace contextRef="#ctx0" brushRef="#br0" timeOffset="27683">18277 4343 22740,'17'7'-1654,"-3"-2"0,-14-3 0</inkml:trace>
  <inkml:trace contextRef="#ctx0" brushRef="#br0" timeOffset="33904">4607 7233 25618,'-40'-11'-1070,"-5"2"1081,0 4 1,-3 2 101,14 0 1,0 1-15,-4 0 1,1 3 281,-16 16 510,0-12-767,0 30 198,5-30 354,7 35-409,1-10 174,20 13-933,22-4 1,9-1-1710,17 5 1068,15 1 0,6-1 361,-16-21 0,3-3 346,7 4 0,4 1 1,-3-2-108,-3-3 0,0 0 300,1 0 0,4 2 0,-5-2-342,-9-4 1,-2 0 768,7 3 1,-4 0 1033,-3 10-944,-14-10-669,-7 11-844,-33-14 2488,-19 12 37,-14-12-788,23-6 1,0 0-124,-22 0-702,0-4 237,0-3 253,18-12 1,1-3 0,-16-8 0,19-1 0,1 1 0</inkml:trace>
  <inkml:trace contextRef="#ctx0" brushRef="#br0" timeOffset="34117">4133 6879 23909,'0'13'-3597,"0"14"1648,0 15 1273,8-2 0,4 2-86,-3-11 1,2 2 440,3 9 1,1 6-1,0-3-66,1 1 0,0 2 218,1 10 0,1 8 0,-2-4-928,0-3 0,1 4 51,-3-12 0,4 9 1,1 3-1,-1-2 0,-2-7 990,0 0 1,-1-4-1,1 3 1,3 6 0,2 7-1,0-1 1,-1-8 0,-5-14-1,0 1 1,1-1-1</inkml:trace>
  <inkml:trace contextRef="#ctx0" brushRef="#br0" timeOffset="34834">5600 7213 22650,'31'-9'2266,"0"2"-1927,0 1-332,-1 4-321,-2 1 300,-2 1 343,1 17-1191,-10 7-839,-2 27-1027,-11-7 1834,-14-11 1,-3 1-355,7 10 837,-24-7 1,-4-1 114,10 7 119,-3-17 1,-2-2-255,-8 13 912,20-15 74,-12 0 0,26-17 1,-6-2-1</inkml:trace>
  <inkml:trace contextRef="#ctx0" brushRef="#br0" timeOffset="35018">6207 7072 23819,'-21'50'-3009,"-15"-8"3695,31-1-2627,-15-5 1956,7 0-436,9 3-379,-9 1 698,32-1-3515,2-1 3572,17-10 0,6-1 1,-10-7-1,1 0 1,18 6-1,0 1 0</inkml:trace>
  <inkml:trace contextRef="#ctx0" brushRef="#br0" timeOffset="37400">7513 6809 24089,'0'-11'-4497,"0"1"2818,0 1 975,-14 1 1068,11 2-1608,-11 1 2068,14 2-1216,-11 2 319,8 16 419,-8 10 462,11 14-808,0 4-627,0-2 824,7-7 1,0 1-1812,-3 21 1492,10-8 1,0-1-1873,-10 7 1715,2-20 1,1 0-2823,3 25 1678,-7-16-763,7 21 976,-10-33 1316,0 8 0,0-19 0,0-1 0</inkml:trace>
  <inkml:trace contextRef="#ctx0" brushRef="#br0" timeOffset="37551">7222 7358 24629,'-15'-24'-7339,"3"-2"4676,5 2 1465,3-14 782,24 7 1960,-15-9-1436,46 11 1693,-23 2-1917,30 1-5,-18 11 1,0 0 251,-8 5 0,2 0 213,12-1 0,0 3 0,-11 4 0,0 2 0,1 1 0,1 0 0</inkml:trace>
  <inkml:trace contextRef="#ctx0" brushRef="#br0" timeOffset="38440">9333 6728 24629,'0'-21'-5756,"-17"-6"2740,-9 9 3117,-24-7 315,7 14 28,8 6 1,1 0 353,-10 4-244,-3 8 1,1 6-16,3 13 459,10-1 0,5 4 849,15 15-1574,30 20-1452,8-24 416,-1-13 0,5-2-344,23 12 481,-22-20 0,0 0-110,3-1 0,3 0 122,13 6 0,0-1 272,-12-6 0,1-1 477,18 10 1,-3-1 1267,-1-1-854,-19-6 1,-4 0-113,-10-2-588,1 2-202,-19-7-544,3-4-379,-4 3 620,-25 1 2029,-7-1-50,-31 2-1006,13-5-1735,-16-2 1656,28-2 0,-9-17 1,16-3-1</inkml:trace>
  <inkml:trace contextRef="#ctx0" brushRef="#br0" timeOffset="38684">9057 6329 23729,'0'-22'-5756,"0"3"4077,0 4 975,0 23 65,0 15 304,0 14 31,0 11 147,7-12 0,3 2-862,-1-7 1,1 3 715,7 29 1,-2 3 126,-6-24 0,-1 1 74,0 6 0,-1 4 0,0-4-51,1-3 0,1-1-452,0 5 0,2 4 1,1-5-428,2-4 0,1-3-217,2 14 1,-1-1 1222,-2-18 1,-1-2-1,1 0 1,0-1-1,0-1 1,0 1-1</inkml:trace>
  <inkml:trace contextRef="#ctx0" brushRef="#br0" timeOffset="40002">10008 6705 24269,'-5'-26'-6957,"1"0"4753,3 1 1745,1 2 117,0 2 203,0 2-114,19 5 1807,-15 3-2373,15 4 3436,-3 2-215,2 3-462,2 21-1905,5-15 1306,-23 35-1471,18-19-1644,-17 21 883,13-4-1990,-14 3 688,4 2 98,-6 2 1790,0-1-3104,0 16 2549,0-18 935,0 18 1,-14-31 0,-3 3 0</inkml:trace>
  <inkml:trace contextRef="#ctx0" brushRef="#br0" timeOffset="40216">10585 6629 23459,'0'-12'-5756,"-17"2"5419,13 3-1820,-30 4 3660,13 1-375,-16 2-184,16 20-272,-8-15-347,25 33-154,-9-9 216,13 25-154,24-7-3268,-1 1-50,28-14 493,0-1 2474,-22-17 1,1-2 0,3 1 0,2-2 0,0 0 0,1-1-1</inkml:trace>
  <inkml:trace contextRef="#ctx0" brushRef="#br0" timeOffset="40484">11543 6359 25258,'0'31'-6385,"0"-4"4346,0 3 885,0-2 515,0 5 304,0 5 31,0 20 75,0-11-2716,0 14 1955,0-19-89,0-2 90,0-3 989,0-4 0,0-5 0,0-2 0</inkml:trace>
  <inkml:trace contextRef="#ctx0" brushRef="#br0" timeOffset="40640">11292 6802 24449,'-18'-25'-6694,"4"0"3960,8-13 1448,2 9 763,32-18 1853,-5 21-869,11 6 1,5 3 356,11-1-1937,0 7 1,2 2 1456,-18 5 1,-1 2 0,14-1 0,-1 1-1,20 2 1</inkml:trace>
  <inkml:trace contextRef="#ctx0" brushRef="#br0" timeOffset="40884">12320 6335 24898,'-15'-4'-2143,"-4"1"2045,17 18-1980,-5 9 1363,7 10-560,0 23 365,0-15 583,-2-1 1,4 2-1327,12 12 643,-12-18 1,0-1-1577,13 14 620,-15-1 198,10-5 1701,-8-2 1,8-5 0,-10-1 0</inkml:trace>
  <inkml:trace contextRef="#ctx0" brushRef="#br0" timeOffset="41034">12047 6823 23729,'0'-35'-6116,"0"-1"3988,19 1 3033,-14 0-1421,42 1 1679,-4-9-1491,15 14 553,-17 9 1,0 3 0,12 5 0,-19 6-1,0 0 1</inkml:trace>
  <inkml:trace contextRef="#ctx0" brushRef="#br0" timeOffset="41820">13528 6342 26517,'-22'-3'-403,"4"0"-112,4 1-1387,11 1-3296,-18-1 5290,19 15 1,-4-9 0,6 10 0</inkml:trace>
  <inkml:trace contextRef="#ctx0" brushRef="#br0" timeOffset="42099">13550 6789 22830,'39'37'-5285,"1"2"3311,-19-3 47,10 0 1487,-27-11-13,22 1 1235,-23-3-807,8 7-2259,-11-9 2054,-25 12 1536,-2-13 178,-29 5-1063,-1-7-270,24-9 0,-2 0 128,-3 1 1,-2-1-1,-2 0 1,-1 0-1,-3 0 1,1 0-1</inkml:trace>
  <inkml:trace contextRef="#ctx0" brushRef="#br0" timeOffset="45283">4430 5402 23279,'-20'-12'-3673,"15"0"-900,-32 2 6171,33 1-3456,-35 4 3140,21 2-580,-19 1 194,7 2-896,-2 0 1098,-1 15 1665,-3-11-1956,6 24 1504,1-25-1922,5 28-309,3-7-153,9 10-950,4 12-236,8-17-982,24 23-186,6-20 880,0 10-535,16-13 1277,-41-2-968,38 0 1608,-26 7-659,6-8 873,-11 11-20,-12-16-15,-19 10 1406,15-13-1525,-39 1 2829,23-5-1404,-22-4 297,10-2-2235,-13-2 1202,12-3 1,-6-1 0,16-2-1</inkml:trace>
  <inkml:trace contextRef="#ctx0" brushRef="#br0" timeOffset="45518">4033 5247 23459,'0'-4'-5576,"0"0"3538,0 16 973,24 22-16,-18 2 462,21 2 1,2 1 349,-9 11-58,2-15 1,1 3-751,-5 5 0,-3 0 801,-4-10 0,-2 2 86,5 26 0,-1 1-785,-4-25 0,-1 0 968,1 27 0,0 1 0,-2-26 1,1-2-1,0 12 0,0 1 0</inkml:trace>
  <inkml:trace contextRef="#ctx0" brushRef="#br0" timeOffset="45916">4948 5551 23999,'0'-19'-6296,"0"-3"4168,0 7 1064,0-4 425,15 13 3250,2 0-815,1 30-2860,10 8-623,-25 14 1630,11 20-359,-14-23 349,2-6 0,-4 0-646,-18 5-3371,14 21 3721,-28-34 0,30 3 1,-10-16-1</inkml:trace>
  <inkml:trace contextRef="#ctx0" brushRef="#br0" timeOffset="46100">5327 5507 22830,'-16'36'-3211,"12"-5"767,-11 1 2547,15-4-1511,0 2 470,0 16 267,0-10-821,26 11 1108,-3-15 0,24-4 1,-10-2-1</inkml:trace>
  <inkml:trace contextRef="#ctx0" brushRef="#br0" timeOffset="46299">5885 5679 23549,'0'-5'-6385,"0"-1"4166,19-1 5352,5 1-3716,27 0 755,-10 4 1,4 1 0,-13 1 0</inkml:trace>
  <inkml:trace contextRef="#ctx0" brushRef="#br0" timeOffset="46450">6072 5991 22920,'39'-30'-1634,"10"0"1927,-9 15 0,6-11 0,-10 8 0</inkml:trace>
  <inkml:trace contextRef="#ctx0" brushRef="#br0" timeOffset="46850">6675 5208 25258,'0'-8'-6385,"0"0"4256,19 0 5545,-15 0-3386,33-1 1142,-11 5-324,17 0-343,-1 23-1235,-9 5 1070,-15 12-912,-8 16-2119,-10-17 848,-17 28 125,12-27-220,-12 10 694,3-11 1300,11-10-119,-11 7 1448,35-17-661,-15 2-1330,39-6 1243,-38-1-1303,43-1 1210,-31 2-794,21-2 1207,-14 4-775,1 2 148,-13-2 485,-1 10-2327,-13-8 1860,-31 8 260,3-5 388,-29 1-1361,7 1 747,-2 0 1,-4-2-1,-2-1 1</inkml:trace>
  <inkml:trace contextRef="#ctx0" brushRef="#br0" timeOffset="47215">8133 5481 25438,'-8'0'-270,"3"0"0,2 0 1</inkml:trace>
  <inkml:trace contextRef="#ctx0" brushRef="#br0" timeOffset="47483">8288 5984 22110,'13'30'-8225,"-2"-1"5374,-11-3 2697,0-3 62,-18-2 1826,13 0-1640,-43-2-219,-5 4 206,20-14 1,-2-1 0,-4 1 0,0-1 0,-21 1-1</inkml:trace>
  <inkml:trace contextRef="#ctx0" brushRef="#br0" timeOffset="48202">15117 6349 27687,'17'-6'2470,"11"0"-2137,-25-1-2453,25 1 2121,-13-3-102,15 2-1641,12-2 463,-8 5 1303,28 0 1,-25 3 0,12 1 0</inkml:trace>
  <inkml:trace contextRef="#ctx0" brushRef="#br0" timeOffset="48390">15198 6764 25348,'-13'2'2820,"-3"-2"-2852,15-15-3735,21 11 4960,-13-29-2496,51 29 1717,-30-30-743,29 18-43,-20-3 0,-1-1-320,22 5-345,-7-1 1,0 2 1468,10 3 0,-22 4 0,-1 0 0,13-1 1</inkml:trace>
  <inkml:trace contextRef="#ctx0" brushRef="#br0" timeOffset="48684">15543 5917 25618,'-30'-19'-3472,"2"2"2291,8 4 798,1 1 239,10 5-249,19 1 1997,39 24-1553,3-13-323,-1 20 0,1 4 458,7-4-86,-18 3 0,-1 2-217,-13-9 0,-2 0-123,21 25 49,-6 4-1033,-19-12 0,-5 3-308,3 21 756,-6-5 1,-9 1 495,-15-22 1,-5 1-183,1 7 1,-2 4 0,-4-4-213,-10 1 1,-5-3 246,8-4 0,-1 2 1,1-3 625,-8 5 0,0-2 0,-2 1 0,0-1 0,-1 1 0,-1-1 0</inkml:trace>
  <inkml:trace contextRef="#ctx0" brushRef="#br0" timeOffset="54450">18370 5482 24808,'-29'-8'-2404,"-11"1"2408,35 1-3184,-30 3 4001,9 1-267,-8 2 71,0 0-189,8 23-412,-1-17 958,-1 45-1275,-1-25 2178,0 28-2118,7-3 0,2 1-138,8-18 0,2 1 60,0 10 0,0 4 0,3-5-802,3 21 377,10-13 0,6-3-1759,21 3 1859,-13-20 0,4-3-1256,30 5 1619,-6-8 280,4-6 329,-13-13 0,0-2 808,21 1-109,-13-2 1,-2-5 1277,2-22 230,10-1-151,-38-19-2197,-2 5-10,-48 18-1104,-27 4 121,22 13 1,-3 6-372,-4 8 0,-3 5 1,2 1 1211,-1 0 0,0 5 1,3 3-1,-1 5 0,2 0 1,-4 5-1,-1 1 0</inkml:trace>
  <inkml:trace contextRef="#ctx0" brushRef="#br0" timeOffset="65674">4047 10325 22020,'-8'9'-438,"4"-3"1980,-2-6-311,4-10-3758,17 8 3801,3-8-236,15 10-707,0 0-241,-7 0 109,1 0 143,-5-12 101,-1 9 1782,2-10-2031,0 1-104,1 9 246,-3-18-397,8 8 695,-10-5-661,3 0-370,-9-2-206,-7 4-715,2-14-540,-7 10 195,0-16 169,-17 15-971,12-6 428,-11 11 338,-5 4 964,16 2-644,-30 4 2172,19 4 382,-16 1 251,8 18 639,-6 8 13,11 10-1297,0 4-378,7-4 760,6 3-2083,2 4-197,2 20-506,25-14-74,-9-8 0,2-1-1733,30 6 1884,-13-9 0,1-2 1454,13 4 1,-14-15-1,0-2 1,18 5 0</inkml:trace>
  <inkml:trace contextRef="#ctx0" brushRef="#br0" timeOffset="65917">5092 10255 24539,'-19'-19'-5579,"15"3"1987,-35 6 4979,14 4-448,-18 3 142,5 20 597,9 6-801,14 11-1663,7 0 1142,8 8-234,26-10-2411,9 19 133,14-26 744,-15-9 1,-1-3 1173,11-5 1,13-3 0,-15-5-1</inkml:trace>
  <inkml:trace contextRef="#ctx0" brushRef="#br0" timeOffset="66334">5247 9226 24089,'0'-20'-6835,"-13"5"4518,10 6-14,-16 6 4121,17 21-2099,-5 15 311,31 13-1003,-18 11-67,16-31 1,0 1 935,-17 33-89,16-27 1,3 0 307,-14 2 0,-1 1-1088,10 0 0,1 0 601,-6 1 0,-1-1-157,-1 0 0,0 0 516,4 13 1,-1 0 105,-4-14 1,-1 1-260,4 18 1,-1-1 274,-2 1 174,-2 7 374,-3-30-335,-6-7 213,2-6-1849,-2-6 1749,0-52 202,0 15-377,0-7 0,0-4-23,0-3 1,0 2 164,0-11-92,7 7 1,5 5 360,5 17 1210,15-7-95,-6 25 32,1 20-1513,-5 14-458,-7-2 1,-1 2-513,5 20 295,-2-15 0,0-1-813,6 7-753,10 13-505,-6-23-141,3-4 1506,3-4 1442,4-8 1,4-9 0,4-4 0</inkml:trace>
  <inkml:trace contextRef="#ctx0" brushRef="#br0" timeOffset="66617">6430 9946 24988,'0'-30'-5216,"0"0"3088,0 5 1063,-23 3 575,17 6-940,-17 5 2047,6 5 21,2 4-861,-5 26 1563,-3-18 761,20 43-1983,-9-11 382,12 13 168,0 2-1379,18 2-879,9-17 840,-3-9 1,2-2-548,15-4-240,1 4 1922,-9-20 190,-4-2 737,-8-29 106,-8-11-130,-13-15-1744,-10 13 1,-6 1-884,-22-13 135,4 10 0,-4 2 417,8 15 1,0 2 663,-1-3 0,2 2 0,-11 1 0,2 5 0</inkml:trace>
  <inkml:trace contextRef="#ctx0" brushRef="#br0" timeOffset="67300">8098 9160 25168,'-33'-10'-2253,"-22"1"2124,30 3-30,-25 3 530,9 2-149,-16 1 159,14 16 429,-9-13-665,22 28 479,7-27 2,10 42-1258,5-26-154,8 29-661,23-19-367,-2 3-806,25 1 1863,-14-9 1,1 1-377,18 13 359,-6-7 1,0-1 556,4 6 28,-14-10 0,-2 1 516,-4 0-30,-4 6-114,-18-14-1150,-7-3 759,0-1-149,-29 4 1853,22-5-1192,-29-4 1,-7-3 241,11-1-220,-13-3 1,-2-1 0,1-3 0,-13 0-1</inkml:trace>
  <inkml:trace contextRef="#ctx0" brushRef="#br0" timeOffset="67534">7763 8910 24359,'0'55'-5756,"0"-8"3717,0 5 975,0-6 425,0 6 304,0 4-59,16 3-245,-12 5-322,13-31 1,0 0 645,-15 2 1,0 0 23,18 1 0,0-1-64,-11 0 0,-1 2-191,14 15 1,2 0-390,-10-14 1,-1 1-123,5 10 0,0-2 1008,7 10 1,-3-5 0,-1-6 0</inkml:trace>
  <inkml:trace contextRef="#ctx0" brushRef="#br0" timeOffset="67822">8622 9415 23909,'0'-8'-5936,"0"2"3898,0 17 1063,20-9 2642,-15 24-2956,49-9 1921,-29-1-608,19 9 0,4-1-951,2-4 1193,-10 4 1,-2 0-594,7 1-520,-14-5 0,0 1 645,15 9 0,-17-8 1,-1-1-1,8 7 1</inkml:trace>
  <inkml:trace contextRef="#ctx0" brushRef="#br0" timeOffset="68040">9020 9279 26068,'-21'-8'-3141,"1"1"2343,0 3 1040,2 2 141,0 2 140,-2 21-233,0-15 409,-2 45-1427,-1-22 528,10 0 1,1 4-1762,-5 11 1,1 1 1850,4-7 0,2 0 0,-4 14 0,3-1 0,5-13 0,1 0 0</inkml:trace>
  <inkml:trace contextRef="#ctx0" brushRef="#br0" timeOffset="68534">10393 9137 27597,'0'-8'-6296,"0"0"4258,0 3 883,0-1 517,20 2 2990,-16 0-1226,52 0-592,-28 1-1465,11 2 1,5 0 865,9 0 295,-4 8 1,0 0 0,12-3 0,-22 3 0,1 0 0</inkml:trace>
  <inkml:trace contextRef="#ctx0" brushRef="#br0" timeOffset="68717">10627 9598 26607,'-22'1'1358,"3"-1"-1456,9-14-4299,28 10 5024,-12-23-1715,28 18 0,8 3-86,-4-8 1310,3 0 1,2 3 0,15 2 0,1-10-1</inkml:trace>
  <inkml:trace contextRef="#ctx0" brushRef="#br0" timeOffset="69045">10923 8822 26248,'-30'-9'-2433,"4"0"1509,6 4 874,6 0-303,7 4 609,20 16-468,22 5 0,17 6 1,-3 0-104,3 4 1,3 1 116,-4-3 1,8 3 0,0 0-1,-9-5 2,-2 1 1,-5-2 81,8 0 1,-12 9-648,-32 16 1,-16 12-1,-2-8-411,4-14 1,-4 1 1146,-8 10 1,-6 11 0,-2-2 0,0-10 0,-8-7 0,-1-5-1,3-2 1,0 1 0,0 0 0</inkml:trace>
  <inkml:trace contextRef="#ctx0" brushRef="#br0" timeOffset="69786">9577 9223 23999,'0'-9'-7915,"-16"-1"6195,12 3 1475,-11 0 1,15 5-1,0 1 1</inkml:trace>
  <inkml:trace contextRef="#ctx0" brushRef="#br0" timeOffset="70054">9738 9889 21121,'1'5'-6501,"2"2"3269,0 0 1905,3 2 1066,0 1 458,0 3-259,1 0 58,-1 2-1864,0 0 1850,-1-1 215,-3 1 135,1-1-154,-3 9 157,0-4 187,-25 20 1144,-8-11-217,-16 10-1024,14-15 1,0-1 0,-11 13 0,14-12 0,0-1 0</inkml:trace>
  <inkml:trace contextRef="#ctx0" brushRef="#br0" timeOffset="73936">12952 8324 24179,'0'-6'-6386,"-16"16"9447,-3 13-2828,0 13-550,-19 7 656,18 0-753,-25 5 713,9 5-472,17-24 1,-1-1 777,0 0 0,-1 0-975,2 0 0,0 0 125,-19 23 601,5-4-662,2-4 682,6-7-570,4-4 541,4 0-431,8-9 30,2 4-601,7-15-488,29-1 800,-22-5-639,58-4 1152,-33 0-782,15-2 0,3 0 400,-16 0 1,0 0 369,28 1 1,1-2 0,-24-7 0,0-1-1,11-1 1,1-1 0</inkml:trace>
  <inkml:trace contextRef="#ctx0" brushRef="#br0" timeOffset="74134">13222 8586 23729,'-28'-10'-2778,"2"2"2146,0 4 929,7 2 26,4 28-656,9-2-146,3 14 1,2 5-551,0 22 391,0-20 1,-1 6-1,1-3-802,1 4 1,0 0 1291,0-4 1,-1 3 0,2-2-1,6 11 1,2-2 0,1 4-1,-1-1 1</inkml:trace>
  <inkml:trace contextRef="#ctx0" brushRef="#br0" timeOffset="106917">3137 11460 21480,'21'-2'1190,"-4"1"-873,-17-1-3212,0 0 1104,8 1 2794,1 1-340,5 0-216,1 0-447,-1 0-185,6 0 98,0 0 1683,5 0 90,2 0-1871,3 0 135,3 0 50,2 0 0,2 0 0,6 0 90,2 10-513,6-8 327,3 8-258,4-10 354,5 0 45,-29 0 0,0 0-45,0 0 0,3 0 45,19 0 0,1 0-90,-13 0 0,2 0 216,5 0 0,6 0 0,-5 0-174,-3 1 0,0-2 192,5-3 1,5-2 0,-5 2-130,-5 2 0,0 0 15,4-2 0,4-1 0,-4 0 27,-5 0 1,-2 0-49,13 4 0,2 0-48,-2-5 1,-3 2 44,-12 3 1,0 2-51,3-1 1,4 0-1,-5 0-63,-4 0 0,-1 0 52,4 0 0,4 0 0,-4 0-103,-5 0 1,0 0 54,12 0 1,0 0 3,-16 0 0,-2 0 13,2-1 0,-1 2-102,1 5 0,2 0 61,17-4 0,0-1 8,-11 5 1,1 1 20,5-4 0,4-1 0,-3 0 73,-2-1 0,-2 0-108,17 3 0,-1-1 53,-16-2 0,-2-2 73,1 1 1,0 0 52,3 0 1,-1 0-7,0 0 1,1 0-13,1 0 1,0 0 5,-1 0 1,2 0-70,-3 1 0,3 0 0,-2-3 121,7-6 1,2-1-43,4 4 0,7 0 1,-7 0 78,-7-5 0,1-1-114,-3 3 1,8-1 0,0 0 0,-6 3 66,4 3 0,1 1-69,-6-4 0,6-2 0,1-1 0,-8 3 12,2 0 0,-1 1 30,5 0 0,6-1 1,-6 1-95,-5 0 0,0 0-19,3 1 1,6 0 0,-6 1-22,-4 2 0,-3-1-118,15-1 1,1-1 130,0 1 0,-2 0 10,-16 1 1,2 0-33,3 0 0,6 0 0,-5 1-44,-6-2 0,0 1 84,5 1 0,4-1 1,-4 1-85,-5 0 0,-1 0 118,16-1 1,-1 1-102,-17 1 0,-2 0 76,1 0 0,1 0-39,0-1 0,2 2 45,-1-1 0,3 0 1,-1 0-45,7 0 0,2 0 22,-9 0 1,6 0-1,0 0 1,-5 0-5,14-1 1,1 2-13,-12 1 0,5 1 1,1 1-1,-5-2 5,-6-1 0,-5 0 0,3 0-15,12 3 0,3 1 0,-4-2 6,5-2 0,-2-2 41,1 1 0,0 0-50,-2 0 0,4 0 75,-6 0 0,4 0 0,-2 0-33,-13 0 0,-2 0 1,4 0 22,8 0 0,6 0 1,0 0-1,-6 0-1,-7 0 1,-5 0 0,3 0 19,13 0 1,3 0 0,-4 0-8,5 0 0,-3 0-37,1 0 1,0 0 4,0 0 0,-1 0 0,0 0 0,-1 0 0,-1 0 0,-1 0-45,-2 0 0,2 0 15,-7 0 0,3 0 0,-2 0-15,6 0 0,1 0-165,1 0 0,5 0 0,-6 0 30,-8 0 1,-2 0-91,14 0 0,-1 0 0,-21 0 0,-2 0-45,-2 0 1,0 0 314,0 0 0,-1 0 0,27 0 0,-1 0 0</inkml:trace>
  <inkml:trace contextRef="#ctx0" brushRef="#br0" timeOffset="108149">4017 12534 22560,'-58'25'2786,"1"-3"-2495,27 0 0,-1 4-467,1-7 1,0 1 79,0 1 1,0 2-18,3-1 0,0 0-54,-19 25-81,24-7 1,4 0-527,-2 10-251,29-6 0,12-4-1582,19-9 1997,18-8 0,7-4 156,-22-9 0,0-2 246,17 1 1,2-2 118,-17-3 1,1-2-1,-3 0 200,7 0 0,1-1 135,0 0 0,3 0 0,-5-1 516,-10 1 1,-1 0 559,12 0 1,-3 0-406,-8 3-407,-6 2-523,-25-1-907,-8 1-606,-24 2 2169,-19 8 74,-16-1-434,9 0 1,-1 0-63,16-5 0,0 0-266,-13 3 1,1 1-24,13-5 0,1-1 366,-32 6 169,4-3 0,3-6 0,3-2 0</inkml:trace>
  <inkml:trace contextRef="#ctx0" brushRef="#br0" timeOffset="108384">3795 12349 24449,'0'-8'-5756,"0"2"3897,0 22 795,0 14 425,0 16 304,0 10 30,16-2-40,-7-6 0,0 2-649,0-10 1,1 2 898,-1 8 1,0 6-1,1-5-90,0-1 0,1 1-670,1 0 1,2 9 0,1 0-1,-1-7-234,5 9 1,1-2 1015,-1 1 1,-1 5 0,0-7-1,-4-8 1,0-5 0,2 1-1,-1 1 1</inkml:trace>
  <inkml:trace contextRef="#ctx0" brushRef="#br0" timeOffset="108767">5107 12756 23999,'12'-19'-1647,"2"1"1423,0 4 723,2 2 194,2 3 205,-1 1 2,8 3-518,-7 3 83,10 1 126,-15 23-2210,5 22-704,-12 5 1305,-2-8 0,-1 0-1216,-3 7 1232,-9-5 0,-4 0-566,-10 8 76,2-10 1,0-2-471,0 3 2270,-4 7 0,22-25 0,-7-2 0</inkml:trace>
  <inkml:trace contextRef="#ctx0" brushRef="#br0" timeOffset="108967">5572 12619 24629,'-19'46'-3292,"4"-7"2056,3 3 376,10-8-222,-10 5 747,12 2-581,0 2-1234,21 2-1930,0-4 3894,24 2 0,-3-3 1,5-1-1</inkml:trace>
  <inkml:trace contextRef="#ctx0" brushRef="#br0" timeOffset="109201">6920 12744 25978,'-15'-2'-736,"3"0"-1512,12-3-2785,21 2 4517,8 0 660,12 2 0,1 1 1,-10 0-1</inkml:trace>
  <inkml:trace contextRef="#ctx0" brushRef="#br0" timeOffset="109367">6872 13395 25708,'18'-22'-1176,"-1"17"240,22-21 1,7-5 1078,-14 20 1,0 0-1,12-14 1,2-1-1,-10 11 1,0 0-1</inkml:trace>
  <inkml:trace contextRef="#ctx0" brushRef="#br0" timeOffset="109936">8565 12435 26697,'0'-20'-6205,"0"2"3986,-21 1 1562,15 7-913,-15 0 2231,6 8 440,11 22-1237,-11 21-690,15 5 755,6-8 0,7-2-570,27 5 501,-16-12 1,2-1 532,7-8 1,1-2-401,22 18-832,2-3 934,-18-13 0,1-1-46,17 9 439,-16-9 1,-1-1 931,-4-1-639,5 3-399,-30-12-680,-1-2-1322,-11-3-1078,-23-2 2565,-10 0 243,1-8 0,-2-1 0,-22 4 0,-6-12 0</inkml:trace>
  <inkml:trace contextRef="#ctx0" brushRef="#br0" timeOffset="110067">8543 12429 24359,'30'-31'502,"7"9"1,1 1 516,-5-9-890,15 6 0,3 3 416,4-1-1767,-8 8 1,1 3 1181,11 2 0,-20 5 0,0 2 1,16 2-1</inkml:trace>
  <inkml:trace contextRef="#ctx0" brushRef="#br0" timeOffset="110260">9835 12741 28047,'-19'-12'-1753,"3"9"0,16-9 0</inkml:trace>
  <inkml:trace contextRef="#ctx0" brushRef="#br0" timeOffset="110467">10038 13145 24808,'0'4'-4316,"0"0"2187,0 0 975,0 0 515,0 3 214,0 2-509,0 12-104,0 1-3256,-17 25 3207,-10-12 1469,-13 13 0,-6-13 1,5 2-1</inkml:trace>
  <inkml:trace contextRef="#ctx0" brushRef="#br0" timeOffset="113017">3642 15018 24898,'4'-26'-4742,"0"2"2872,-4 2 375,0 9 509,-22 3 1329,-5 7 703,-15 18 589,1-11-1369,5 35 768,-3-17 695,-1 25-351,2-6 100,1 4-906,5 0-782,6 1-1057,8-3 372,9-2-145,4-5-566,26 15-495,20-22 1012,11 10 707,-20-30 0,1-3 441,21 6-10,-14-4 0,0-1 422,19 4-18,-14-4 0,-3 1 543,-4 2 837,5 1-757,-27 1-1322,-8-3-1047,-3 10-357,-26-6 2365,-9 11-240,-12-7-933,11-3 0,0-1 273,-8 2 417,-15 0 0,18-9 0,0-5 0</inkml:trace>
  <inkml:trace contextRef="#ctx0" brushRef="#br0" timeOffset="113236">3445 14691 23189,'7'-4'2977,"-5"20"-8355,6 36 2572,-8 5 2229,0-1 1,0 3 161,0-23 1,0 3 226,-1 18 0,0 9 0,3-7-125,6-8 1,1 0-273,-2 12 1,0 6-1,1-8-1025,2-15 0,2-2 1549,4 4 1,4 2-1,-3-3 1,-7-6 0,2-1-1,14 11 1,0 1 0</inkml:trace>
  <inkml:trace contextRef="#ctx0" brushRef="#br0" timeOffset="115036">4712 14978 22920,'-22'39'-2300,"9"-7"679,-4 1 1351,15-4-1206,-13 2 1472,14 2-794,-9 0 579,9 0-1243,-2-2 831,3 6-2,19-9-525,3 9 587,0-19 66,19-1 1214,-8-8-233,11-6 911,14 0-61,-24-19 962,10 12-191,-18-28-408,-1 28 22,5-49-1333,-15 34 366,3-39-1408,-16 36-697,-1-10-972,-1 18 557,-16 2 683,12 29-377,-11 18 1294,15 12-552,10-7 1,1 1-381,-5 17 764,20-3 1,3 1-15,-18-21 0,-1 0 26,15 10 1,1 0-6,-11-14 0,-2-1-823,16 27-249,-3-1 1256,-11-22 0,0 0 188,5 15 546,-8-15 1,-1-2-524,-5-2 281,-1 6-108,-5-22 500,-23-3 1902,-8-8-516,-14-2-2076,12-6 0,0-4 607,-14-14-483,7 1 0,0-4 1,-7-18-1,18 18 1,-1 0-1</inkml:trace>
  <inkml:trace contextRef="#ctx0" brushRef="#br0" timeOffset="115301">6182 15231 24898,'7'-2'1910,"1"2"-1822,11-1-318,-3 1-16,11 0-8,-1 0-492,3 0-1231,7 0 1855,-1 17 1,4-13 0,0 13 0</inkml:trace>
  <inkml:trace contextRef="#ctx0" brushRef="#br0" timeOffset="115484">6662 15729 25798,'-16'-16'-6002,"25"12"6490,34-28-116,12 28 1,-19-9-1,0-2 1,22 1-1</inkml:trace>
  <inkml:trace contextRef="#ctx0" brushRef="#br0" timeOffset="116284">9387 14544 23999,'-29'-29'-5803,"-13"3"5048,38 2-1155,-56 1 2606,35 7-572,-10 8 1,-2 2 720,4 2-109,-8 3-765,9 1 1682,17 20-834,-8 4 962,21 13-2485,-4 0 170,34-6-833,-20 3 560,21-15 0,4-2-108,-3 20 176,0-18 1,3-1 30,18 19 157,-15-12 0,1 0 723,-10-6 1,1 1-151,13 11 0,-2-1 320,0 4-133,-13-8 0,-4 1-870,-3 0 254,-5 6-892,-10-2 674,-4-8 292,-23 17 1004,-9-18 126,4-3 0,-3-1 1128,-19-2-683,13-4 1,0-3 1051,0-3 376,-22-1-671,39-22-1758,3-8-1496,11-11-1037,6-27 144,25 19 439,3-12 1,5-2 589,-3 27 0,2 1 1068,10-19 0,0 1 0,-14 21 1,-1 3-1,1-1 0,0 0 0</inkml:trace>
  <inkml:trace contextRef="#ctx0" brushRef="#br0" timeOffset="116784">10507 14803 24449,'-7'-12'-8077,"3"-3"5151,22-1 5984,-13-11-2298,28 16 1,6 1 1003,-5-18-1290,6 13 0,1 3-465,11-3-976,4 3 1554,1 5 0,0-1 1,0 4-1</inkml:trace>
  <inkml:trace contextRef="#ctx0" brushRef="#br0" timeOffset="118100">10760 14332 23009,'20'-10'2801,"-3"0"-2489,-17 4-3608,10 1 4678,-1 23-4245,3 11 635,-1 12 778,-9 6-157,4-7 422,-5-4 1,0 1-750,2 23 1222,-1-4 1,0 2-1501,1-20 0,0-1 2243,2 13 1,2 0 0,0-12 0,1-3 0,1 2-1,0 0 1</inkml:trace>
  <inkml:trace contextRef="#ctx0" brushRef="#br0" timeOffset="119164">11872 14670 24718,'-13'0'1530,"2"-12"-5332,4 9 4214,2-8-3102,3 3 1044,25 6 3229,-17-12-1488,46 13-48,-27-7 432,28 7 284,-8-5-1310,5 6 680,1-2 411,4 2 1,1 0 0,2 0 0</inkml:trace>
  <inkml:trace contextRef="#ctx0" brushRef="#br0" timeOffset="119418">12937 14595 25528,'-26'-9'-1680,"9"0"446,5-1-49,10 4-728,-5-1 1282,7 1 152,21 0 2194,11-4-1124,15 5-762,-11 0 1,1 1-278,18 1 756,-6 2 0,2 1 1,14 0-1,-22 0 0,0 0 1</inkml:trace>
  <inkml:trace contextRef="#ctx0" brushRef="#br0" timeOffset="120350">14443 14159 24629,'0'-14'-5127,"0"2"2999,0 3 1153,0 2 247,-21 1 1767,15 2-994,-38 2 902,24 1-1009,-22 1 1659,-10 18 651,11-13-1203,8 9 0,0 4 1052,-1 1-1029,-1 17 47,23-7-1866,7 1-447,26 5-823,-16-8 748,26-2 1,5-1-356,-4 6 809,12-5 1,1-1-692,1 3 1009,-5-2 1,-2 1 232,-7-1 260,14 13 664,-37-22-911,-3 7-680,-23-10 2394,-9 7-325,-11-9-855,2-1 0,-1 0 277,-3-2-1277,0-2 0,1-2 1081,6-3 0,-10-1 0,17 0 1</inkml:trace>
  <inkml:trace contextRef="#ctx0" brushRef="#br0" timeOffset="120586">14143 13855 22830,'8'-4'3514,"-1"2"-2213,8 17-5058,-5-11 2918,2 31-1867,-3-18 1020,1 21 381,0-4-792,5 28-537,-2-11 1248,-1-2 0,0 1 879,3 14-141,-4-21 1,-1 2 748,1 4 1,0-1-62,-3-11 0,0 2-327,0 4 1,-1 6-1,0-5-60,0-2 0,-2-1 391,-1 6 0,0 4 0,-1-5 1,0-3-1,-2-1 0,1 12 0,-1 0 1</inkml:trace>
  <inkml:trace contextRef="#ctx0" brushRef="#br0" timeOffset="121084">15013 14395 23549,'0'-17'-5396,"0"1"4077,22-8 3464,-17 7-2080,37-11 1548,-12 13-97,22-4-440,-9 13-701,0 0 1485,-4 6-142,-10 13-2486,9 7 837,-21-2-2016,-4 34-722,-9-30 1634,-14 17 1,-7 2-593,-15-3 251,3-3 1,-1-1-284,-1-6 1878,-12 4 0,39-16 0,-15-3 0</inkml:trace>
  <inkml:trace contextRef="#ctx0" brushRef="#br0" timeOffset="121268">15520 14184 24539,'-26'14'2159,"-9"6"-1368,31 25-4281,-11-8 2236,15 20-2135,0-20 3182,23-4 0,8-1 0,8 4 0,4-12 0,-1 0 1</inkml:trace>
  <inkml:trace contextRef="#ctx0" brushRef="#br0" timeOffset="125399">16520 13861 23549,'0'-5'-5396,"0"1"3447,0 2 975,0 0 246,-11 1 2249,8 15-1565,-8 5 581,11 10-2043,0 2 1416,0-2 180,0 5-180,0 5 90,0 1-1460,0 4 1157,0 0-637,0 19 850,0-15 135,0-8 0,0-1-225,0 5-719,0 13 269,0-21-89,0-1 89,0-4-719,0 7 1349,0-15 0,0 4 0,0-15 0</inkml:trace>
  <inkml:trace contextRef="#ctx0" brushRef="#br0" timeOffset="125586">16265 14336 23459,'-6'-10'-6295,"1"-2"3055,3 3 2311,30-4 4557,-3 6-1413,29-3-1536,-15 3 1,1 1-190,-7 1 1,2 0-797,7-1 1,6 0-1,-3 2 802,-2-1 0,0 2-200,6 0 1,5 0 0,-4 1-1,-3 1 1,-2 0 0,15 1-1,0-1 1</inkml:trace>
  <inkml:trace contextRef="#ctx0" brushRef="#br0" timeOffset="126916">18355 13827 23819,'8'-20'-2693,"-3"0"944,-2 1 557,-2 3-7,-1 1 344,-20 3 864,15 3-1133,-38 4 899,19 2 917,-23 3 413,3 16 944,-5-11-998,5 25 0,-1 4 827,-10-7-1165,8 10 1,7 4 1302,19-6-2339,1 22-316,38-23-398,0-4 1,4-3-1424,28 7 1540,-17-12 0,1 0-361,24 6 10,2 0 894,-30-15 0,2 1 302,8 3 1,0 0 138,18 8 558,-18-6 0,-2-1 353,-3 1-689,0 2-250,-21-10-438,-7-2-476,-4-1-592,-3 3 654,-27-2 2266,-10 4 206,-14-4-1048,17-2 1,0-2-32,-8 1 83,-13-1 243,20-4 401,2-1-905,4 0 0,2 0 0,3 0 1</inkml:trace>
  <inkml:trace contextRef="#ctx0" brushRef="#br0" timeOffset="127151">18095 13703 23189,'13'-24'-1982,"-3"3"933,-2 5 380,-6 4-574,5 4 1974,-4 3-534,-1 4 852,4 26-3130,0-5 1395,-1 12 1,2 3-577,3 13 649,-3-13 1,0 1-62,3 22-1126,-1 4 386,1 2 231,-3-17 0,0 1 1331,-2-12 1,0 1-78,3 23 0,-1 1-325,-3-26 0,-1-1 292,4 24 1,-2-1-1,-1 6 1,-1-23-1,0 1 1</inkml:trace>
  <inkml:trace contextRef="#ctx0" brushRef="#br0" timeOffset="127500">18823 14125 23369,'14'-18'-1324,"3"0"1661,10-2 562,0 6 12,9 1 29,9 8-893,-10 2-91,22 22-601,-26-14 330,-9 20 1,-2 4-1488,-2-8 526,-8 17 0,-3 3-1087,-3-4 1302,-11 0 1,-6-2-165,-15-3 168,4-5 1,-1-2 61,-4 1 1249,-12 6 0,37-17 1,-15-3-1</inkml:trace>
  <inkml:trace contextRef="#ctx0" brushRef="#br0" timeOffset="127701">19380 13889 23459,'-20'12'1800,"3"11"-3334,17 11-1568,0 22 1277,0-15 548,0 14 455,0-13-581,18-1-2494,4-1 3441,20-1 0,6-3 0,4-2 0</inkml:trace>
  <inkml:trace contextRef="#ctx0" brushRef="#br0" timeOffset="128150">20020 14110 25258,'38'-19'3640,"0"0"-2804,9-8-587,-8 7-107,-2 5 1,1 2 126,10 0-661,-7 6 1,0 2-1449,8 2 1775,-9 0 1,-1 4-1,6 18 1,13 5 0</inkml:trace>
  <inkml:trace contextRef="#ctx0" brushRef="#br0" timeOffset="128420">21050 14066 25978,'28'0'629,"0"0"-629,0-15 935,3 11-731,5-12 504,2 4-397,4 10-816,3-10-252,2 4-523,1 6 1293,-13-3 0,1 2 0,20 3 1,-19 0-1,0 0 0</inkml:trace>
  <inkml:trace contextRef="#ctx0" brushRef="#br0" timeOffset="132190">22865 13494 23459,'0'-14'-6385,"0"1"4256,0 4 1515,0 2 65,0 20 123,-13 14 1087,10 11-848,-9 10-905,12-6 1092,-9 2 478,7 5-479,-7-1 444,9 2-533,0-1-287,0-16 0,0 1-234,0 15-435,6-9 1,2-1 50,-5 2-458,11 19 1377,-14-34 1,0 3 0,0-15 0</inkml:trace>
  <inkml:trace contextRef="#ctx0" brushRef="#br0" timeOffset="132336">22587 14026 22650,'-8'-17'-8054,"2"2"5274,6 1 2880,0 0-111,18 0 2301,-13 0-1868,46 2 385,-13 1 1,3 2-1068,-3 3 0,3 1 556,5-1 1,4 1 0,-5 1 0,-7 2 0,-1 1 0,14 0 0,0 0 0</inkml:trace>
  <inkml:trace contextRef="#ctx0" brushRef="#br0" timeOffset="132768">23575 13499 23369,'0'-24'-5846,"21"0"7640,-16 2-2705,43 1 3314,-26 3-1663,27 3 350,5 4-591,-13 6-232,21 2 1318,-33 25-2564,5 7 735,-24 13-2565,-2 1 772,-37 11 913,21-10 635,-29-7 0,-6-1 222,14 6 210,-11-10 1,1-1 1495,16 1-442,-12 11 785,33-23-1184,13 3-2163,25-7 1509,10-3-300,-11-3 1,1-1 60,8 2-79,-9-2 1,-2 0 253,1 0-130,6 10 865,-27-9 196,-2 11-1975,-40-8 1945,-13 17-1562,-14-7 495,26-7 0,1 1 528,-15 9 1,-1-1-1,1-1 1</inkml:trace>
  <inkml:trace contextRef="#ctx0" brushRef="#br0" timeOffset="133008">24743 13815 26517,'0'-12'-6385,"0"1"4077,-15-6 1110,11 9-4383,-12-4 6101,7 11 1,7 19 0,-7 5 0</inkml:trace>
  <inkml:trace contextRef="#ctx0" brushRef="#br0" timeOffset="133200">24845 14189 23279,'13'25'-7153,"-5"-9"4795,-4 5 1604,-4-13 1278,0 1-354,0-4-88,0-1-87,0 1-1592,-18 0 4231,-7 5 259,-14-1-2939,7 1 1,-1 1 361,-18 3 92,15-4 1,-1 0 0,-19 1 0,-2-1 0</inkml:trace>
  <inkml:trace contextRef="#ctx0" brushRef="#br0" timeOffset="133584">25773 14001 25888,'0'-8'-5486,"23"-1"9564,16-7-2056,12 2-1613,-7 2 0,-1 0 100,15-4-687,-17 8 1,-1 0-1078,17-2-31,-3 4 1491,-3 1-370,-3 3 1,-5 2-1,-1 0 1</inkml:trace>
  <inkml:trace contextRef="#ctx0" brushRef="#br0" timeOffset="133751">25907 14266 25168,'12'0'271,"5"-20"138,15 9 1,5 0 271,19-13-1683,1 5 1,1 1 183,-19 6 0,-1 2 846,14-1 0,0-2 0,-15-2 0,-1 0 1,1 7-1,-1-1 0</inkml:trace>
  <inkml:trace contextRef="#ctx0" brushRef="#br0" timeOffset="134018">26527 13448 24269,'0'-19'-4947,"0"1"3179,0 5 973,18 2 3500,19 2-835,11 4-1387,-6 1 0,0 4 50,15 19-858,3 2 1,-2 4 641,-28-3 1,-3 4-290,17 19 0,-8 2-206,-16 10-1092,-10-2 1,-9 1 78,-17-20 1,-6 0-173,2 6 1,-3 4-1,-3-5 160,-16 0 1,-4-4 1301,11-3 1,-2 1 0,2-3 0,-10 3 0,1-3 0,-2 0 0,-1 1 0</inkml:trace>
  <inkml:trace contextRef="#ctx0" brushRef="#br0" timeOffset="134920">28322 13215 22380,'-29'-19'-4661,"4"3"3193,-29 7 2443,10 4-298,-3 5-21,0 0-277,14 8 0,1 4 678,-16 13-767,19-8 0,2 2 1111,-3 17-497,10-8-896,9 2-713,7 17-705,36-11 500,-8-4 0,5-2-71,6-12 1,3-2 338,20 9 0,1 0 108,-21-12 0,0-2 368,12 3 0,0-1 155,15 2 506,-7-3 610,-8-3 613,0 1-739,-20-5-551,-1 3-298,-22-5-1562,-21 0 1574,-6-2 0,-17-1 1,3 0-1</inkml:trace>
  <inkml:trace contextRef="#ctx0" brushRef="#br0" timeOffset="135654">28148 13071 22470,'-7'-18'-8092,"2"3"5586,-2-2 1293,2 6 236,0-3 319,2 6 411,-1 2 165,3 20-1248,-2 16 1611,10 1 0,4 3-244,-1-3 1,1 2 14,9 23 0,0 3-32,-9-20 0,-1-1 53,10 17 1,-1 1 6,-12-16 0,0-2-132,9 2 1,0 0-317,-5-1 0,-2-1 157,1 0 1,0 0-230,-1-2 1,0 0-104,0-1 1,-1 0 568,2 11 0,0 0 0,-3-14 0,0 1 0,1 7 0,0 1 0</inkml:trace>
  <inkml:trace contextRef="#ctx0" brushRef="#br0" timeOffset="136184">28878 13487 24179,'3'-17'-5258,"-1"1"3263,-2 2 638,0 6 489,0 17 289,0 15 165,0 9 194,0 5-1286,15 10 524,-11-11 636,11-5 1,2-2-361,3 2 246,11 6 128,-4-19 625,-5-3 7,1-8 554,14 0 900,-12-8 385,20-16 484,-24 12-127,8-51-1203,-17 31-695,-1-31 24,-9 4-1279,1 11-221,-3-20-750,-19 28-1177,15-5 528,-26 25 2162,27 17 334,-8 29 105,11 8-342,0 16-111,7-19 0,2 0-269,-6 25 456,13-9 0,0 1-453,-12 8-151,10-25 0,1 1-281,-9-5 0,0-3-12,8 13 139,-6 18 599,-8-35 589,0 8-77,-19-22-848,-4 1 858,-19-11 0,2-19 0,-1-7 1</inkml:trace>
  <inkml:trace contextRef="#ctx0" brushRef="#br0" timeOffset="136401">29738 13405 24449,'32'-17'2180,"3"0"-1370,1-1-413,19-9-135,-11 11-624,-10 2 1,0 2-675,3 2 978,14 1 1,-26 6 0,1 3-1</inkml:trace>
  <inkml:trace contextRef="#ctx0" brushRef="#br0" timeOffset="136567">29830 13764 23729,'58'0'90,"-9"-18"1739,15 14-2098,-13-32-629,-11 25 1,1 2 996,21-13 0,-22 6 1,-1 1-1,12-3 0</inkml:trace>
  <inkml:trace contextRef="#ctx0" brushRef="#br0" timeOffset="137767">28487 13697 21390,'-10'0'90,"4"13"-2006,21-1 111,-6 13-737,-6-7 1095,-3 1 994,-15-6 1732,11 0-2116,-12-4 1271,-23 10 942,17-7-404,-12 0 0,-3-1 1801,2-1-1510,0-1 0,-1 0 713,-9 1-2060,3 0 1,-1 0 735,-11 3-639,17-4 0,1 0 0,-15 5 1,-1 1-1</inkml:trace>
  <inkml:trace contextRef="#ctx0" brushRef="#br0" timeOffset="164292">8227 14431 24449,'0'-5'-6116,"0"1"3987,0 0 1065,0 2 904,0-1 1,0 2-1,0 1 1</inkml:trace>
  <inkml:trace contextRef="#ctx0" brushRef="#br0" timeOffset="164437">8248 14599 20401,'0'0'0</inkml:trace>
  <inkml:trace contextRef="#ctx0" brushRef="#br0" timeOffset="164770">8443 15155 20851,'0'0'0</inkml:trace>
  <inkml:trace contextRef="#ctx0" brushRef="#br0" timeOffset="165085">8628 15586 22290,'0'0'0</inkml:trace>
  <inkml:trace contextRef="#ctx0" brushRef="#br0" timeOffset="165286">9068 15779 23729,'20'-14'-1188,"-14"-5"1567,33 17 0,-19-13 1,19 8-1</inkml:trace>
  <inkml:trace contextRef="#ctx0" brushRef="#br0" timeOffset="165466">10085 15736 23459,'4'-12'-3427,"0"10"5162,-1-10-4084,2 12 2294,1-10-1308,2 8 1491,3-16 1,3 10-1,3-7 1</inkml:trace>
  <inkml:trace contextRef="#ctx0" brushRef="#br0" timeOffset="165656">11535 15487 23729,'21'-5'2973,"-3"3"-2562,-4-2-116,-7 3-1929,-3-1 1593,-3 0 0,19 2 0,5-1 1</inkml:trace>
  <inkml:trace contextRef="#ctx0" brushRef="#br0" timeOffset="165835">12622 15467 23819,'9'0'810,"2"0"-810,-5 0 0,21 0 0,0 0 0</inkml:trace>
  <inkml:trace contextRef="#ctx0" brushRef="#br0" timeOffset="166006">13463 15494 23729,'11'0'450,"-3"0"-900,1 0-270,-5-8-961,1 6 1834,9-5 0,-2 7 0,9 0 0</inkml:trace>
  <inkml:trace contextRef="#ctx0" brushRef="#br0" timeOffset="166151">13970 15477 23009,'14'0'180,"-1"0"-180,-4 0 0,0 0 0,-6 0-899,4 0-181,-3 0 1080,4 0 0,0 0 0,0 0 0</inkml:trace>
  <inkml:trace contextRef="#ctx0" brushRef="#br0" timeOffset="166301">14760 15492 22110,'10'-10'-208,"1"2"626,-1 3-122,7 0 0,-4-1 0,4 3 0</inkml:trace>
  <inkml:trace contextRef="#ctx0" brushRef="#br0" timeOffset="166488">15723 15347 23909,'14'-6'4131,"-3"2"-3071,-5 1-1057,-3 0-385,-2 1 1,-1 1 0,0 0 0</inkml:trace>
  <inkml:trace contextRef="#ctx0" brushRef="#br0" timeOffset="167086">15917 13729 27687,'0'-3'-2129,"0"0"1,0 2-1</inkml:trace>
  <inkml:trace contextRef="#ctx0" brushRef="#br0" timeOffset="167236">15942 14098 23639,'0'6'-2129,"0"-3"1,0-2 0</inkml:trace>
  <inkml:trace contextRef="#ctx0" brushRef="#br0" timeOffset="167367">15967 14465 21930,'0'9'-1026,"-9"0"0,7 1 0,-7-1 1</inkml:trace>
  <inkml:trace contextRef="#ctx0" brushRef="#br0" timeOffset="167520">16018 14869 23099,'-17'3'684,"3"-1"0</inkml:trace>
  <inkml:trace contextRef="#ctx0" brushRef="#br0" timeOffset="167684">16058 15039 22110,'-14'3'650,"3"-2"1</inkml:trace>
  <inkml:trace contextRef="#ctx0" brushRef="#br0" timeOffset="168538">8507 14010 24089,'0'-3'-5216,"0"-1"3177,0 2 1065,0 0 335,0 1 214,0-1 31,0 0-194,0-1-1818,18 1 3283,-13-1-445,30 1-12,-19 0 1,17 1 0,-5 1 0</inkml:trace>
  <inkml:trace contextRef="#ctx0" brushRef="#br0" timeOffset="168720">9583 14118 22560,'9'0'90,"3"0"0,-2-12-585,4 8 1122,-1-8-1439,1 0 975,15-1 0,-3-2 0,11 5 0</inkml:trace>
  <inkml:trace contextRef="#ctx0" brushRef="#br0" timeOffset="168904">10987 13750 22830,'10'-5'2316,"-1"0"-1773,-2 1-1079,6-4-70,-1 2 671,15-9 0,-7 6 0,8-6 0</inkml:trace>
  <inkml:trace contextRef="#ctx0" brushRef="#br0" timeOffset="169084">11943 13573 22920,'9'-3'2474,"1"1"-2375,-4 1 371,4-2-418,-2 0-1413,8-5 1406,-1 3 0,8-2 0,-1 2 1</inkml:trace>
  <inkml:trace contextRef="#ctx0" brushRef="#br0" timeOffset="169250">13265 13459 22380,'8'0'637,"0"-1"-543,-2 1-1042,-1 0 914,0 0 0,2 0 0,1 0 0</inkml:trace>
  <inkml:trace contextRef="#ctx0" brushRef="#br0" timeOffset="169422">14527 13336 22920,'14'-2'1168,"1"1"-1060,-2 0-335,-2 0-983,1 1 1178,-2-2 0,2 2 0,1 0 1</inkml:trace>
  <inkml:trace contextRef="#ctx0" brushRef="#br0" timeOffset="169618">15773 13360 23729,'0'0'0</inkml:trace>
  <inkml:trace contextRef="#ctx0" brushRef="#br0" timeOffset="169764">16013 13420 24269,'7'0'1169,"-2"0"-1079,1 0-90,-3 0 0,-1 0 0,-1 0 0</inkml:trace>
  <inkml:trace contextRef="#ctx0" brushRef="#br0" timeOffset="176867">14595 12946 22200,'-10'-13'-4760,"2"2"3158,8-9 922,0 25 218,-15 9 2277,-1 18-1246,-1-4 21,-8 0-844,22-7 766,-23 0 1420,16 0-1062,-12 1 642,8-1-1924,0 1 671,1-4-167,1 0-363,-4 4 1224,6-8-1536,-3 5 837,8-11-764,1 1 244,3-4-384,0-1-208,1-1-303,0-1-82,0 0 202,19-1 1186,2 0 380,13 0 121,-1-1 463,-4 0 237,5 0 250,2 0 90,22-15 220,-12 11-1784,-6-8 0,0-1 79,7 11-636,-8-3 1,0 0 44,3 5-420,11 0-1163,-10 0 1843,-15 14 0,4-10 0,-17 10 0</inkml:trace>
  <inkml:trace contextRef="#ctx0" brushRef="#br0" timeOffset="177158">14678 13054 23369,'-4'-2'-3649,"0"0"3125,3 22-1443,14 8-847,-9 13 69,10 4 2499,-14-2 1,13 5 0,2 5-1</inkml:trace>
  <inkml:trace contextRef="#ctx0" brushRef="#br0" timeOffset="182934">11937 16559 23999,'-5'0'2069,"1"0"-1709,3 0-181,-2 0-89,2-13-2350,0-4 577,1-13 590,0 5-503,0 4-90,0 3 179,0-6-179,0 4 89,0-11 1764,0 14 3,0-11-170,0 12 0,0-4 0,0 1 0,0 6 0,0-6-90,0 10-179,0 1 269,0 20-90,0 2 180,0 19-180,0-3 180,15-2-564,-11-1 195,12-8 117,-16 1-18,0 0-990,11 8-372,-8-7-422,14 16 378,-11-17 1539,2 6 1,0-10-1,-3-2 1</inkml:trace>
  <inkml:trace contextRef="#ctx0" brushRef="#br0" timeOffset="183554">12513 16253 24449,'-23'-2'-876,"2"1"739,3-11-2048,5 8 2006,4-20-2381,4 21 2128,3-22-452,2 8-797,0-6 34,0-1 256,0 13 789,14-1 1167,0 9 2220,3 15-2952,6 6 623,-12 0-750,7 22-355,-10-23 99,-3 33 466,-5-25-1611,0 7-389,0-10 1730,0 1 116,-20 0 1948,0 11-1,-3-8 367,-11 16-675,11-20 344,-15 14-324,16-19 371,-5 2 75,24-9-2615,-16-2 1852,18-3-1868,-10-1 1855,26-3-1070,1 0-101,26-1-116,5 0-74,-6 0 664,-5 5 0,1 1-2710,3-3 2449,2 6 0,0 0 0,-1-8 0,14 6 0</inkml:trace>
  <inkml:trace contextRef="#ctx0" brushRef="#br1" timeOffset="196518">16417 15826 23009,'0'-7'-5486,"0"1"3718,0 0 973,0 0 427,0-1 212,0 1 32,0 0 75,0-1-1277,0 2 1326,0 0 180,0 1-180,0 2-90,0 0 90,0 13 0,0 9 0,0 14 0,0-1 0,0-3 0,0-6 0,0 10 90,0-7-180,0 6 180,0-10-180,0-1 180,0 2-1350,9 10 309,-7-6-196,7 19 332,-9-20-265,0 17 540,0-20 484,5 12 0,-4-17 0,4 3 0</inkml:trace>
  <inkml:trace contextRef="#ctx0" brushRef="#br1" timeOffset="196802">16268 16170 22560,'0'-9'-5576,"20"-1"9559,-16-1-4886,29-1 2917,-30-2-3110,39-9 2159,-22 6-688,26-8 122,6 2 1664,-7 5-2206,-3 4 1,1 2 331,12 1-368,-6 4 0,1 1 0,7 3 0,-19 1 0,0 1 0</inkml:trace>
  <inkml:trace contextRef="#ctx0" brushRef="#br1" timeOffset="197884">18125 15622 24089,'2'-18'-4879,"-1"1"3021,-1 2 462,0 1 523,-21 3 1362,15 2-1634,-36 4 2106,12 1-1171,-11 4 1580,-2 15 716,-1 4 161,13 0-267,-6 30-1390,18-29 1476,9 39-3101,3-28 117,24 20-1298,7-21-213,-1 9 1282,5-21 1,1-1-295,-7 10 891,9-7 1,1 0-410,-4 2 918,4 10-381,-12-13 1226,-10 4-1340,-1-8 248,-9 1-252,0-2 448,0 1-534,-24-1 2401,18-1-908,-53 4 1043,37-5-1443,-10-4 0,-2 0 613,2-3-638,-8-1 1,16-3 0,2-1 0</inkml:trace>
  <inkml:trace contextRef="#ctx0" brushRef="#br1" timeOffset="198154">17872 15266 22380,'0'40'-5756,"0"-5"3717,0 4 1155,0-3 245,17 4-626,-13 6 884,26 1-79,-26 6-1260,26-1 1399,-18-12 0,-1 1-18,4-10 0,0 0 38,5 22 1,-2-1-351,3 8 678,-8-21 0,-1-2-465,2 12 270,-2-1-1275,-3-3 1521,2 14 1,-5-18-1,1 12 1</inkml:trace>
  <inkml:trace contextRef="#ctx0" brushRef="#br1" timeOffset="198600">18558 15810 23279,'0'-6'-6295,"0"-1"4256,0 3 975,0-1 425,18 1 2949,3 2-951,16 18-1299,-2 7-1293,-16 9 882,6 3-2,-22 10 321,14-10-530,-15 26-1476,5-26-117,-7 9 1329,0-16 373,-21-2 1493,16-3-1336,-16-3 491,6-3 266,11-4 1,-10-5 0,14-2 0</inkml:trace>
  <inkml:trace contextRef="#ctx0" brushRef="#br1" timeOffset="198801">18760 15766 23549,'0'-12'-5936,"0"2"3808,0 27 1154,0 10 245,0 34 393,18-10-292,-8-13 0,3-2-1250,22 11 1606,-8-10-1,1-2 1,12 5 0,-11-16 0,-1 1 0</inkml:trace>
  <inkml:trace contextRef="#ctx0" brushRef="#br1" timeOffset="199240">19792 15800 26787,'49'-12'1821,"-7"9"-2146,-1-9 208,10 0-888,-12 10-747,15-10 281,-18 12 1394,1 0 0,-3 0 1,-1 0-1</inkml:trace>
  <inkml:trace contextRef="#ctx0" brushRef="#br1" timeOffset="199734">20752 15747 24988,'0'-6'-5216,"0"-1"3268,0-2 973,0 1 427,20-3 3021,-14 1-2172,33-2 1208,-23 0-1434,29-2 1307,-17 7-1990,26-2 620,-22 8 394,12 0 1,-16 1 0,0 0 0</inkml:trace>
  <inkml:trace contextRef="#ctx0" brushRef="#br1" timeOffset="201452">10985 15881 22470,'0'17'-6386,"0"-1"4258,0-5 1063,0-2 337,0-1 392,0 0 32,0 2 166,0 0-1548,0 3 1776,0 0-90,0 12-90,0-5 90,0 17 90,0-15-90,5 7-346,-4 3 266,5-9-343,-3 19 284,-3-18 80,3 17 8,-3-17-39,0 22 90,0-24 436,0 17-356,0-22-197,0 9-193,0-11 324,0 10 1,0-10-1,0 4 1</inkml:trace>
  <inkml:trace contextRef="#ctx0" brushRef="#br1" timeOffset="201704">11038 16805 20761,'0'10'-6386,"0"-2"4258,0 4 1063,0-1 427,11 1 91,-9 1-178,9-1 628,-11 0-404,6 6 1,-5-4 0,5 5 0</inkml:trace>
  <inkml:trace contextRef="#ctx0" brushRef="#br1" timeOffset="204718">11608 15691 21031,'25'-4'1310,"0"0"-990,0 0-119,2 0-58,-3 1-236,3 0 183,12 0-242,-8-1 478,23-2-436,-22 3 22,13-3 33,-13 2 19,5-2 135,-1 0 7,3-2 97,1 1-93,1-2 172,21-4 33,-12 2-225,-8 1 1,0 0 118,10-1-169,-18 4 0,0 0 6,15-4 9,1 1 68,1 0-188,-13 3 1,0 1 81,21-4-79,-9 2 1,-1 1-79,8-2 23,-10 4 1,-1-1 47,6 1-157,12-2 45,-5 4-93,-15 1 146,-7 0 1,0 1-103,5 0 122,-6-1 1,0-1-32,5 1 99,-4-2 1,-1 1 32,7-1-28,14-2 248,4-2-162,-12 1 56,-5 0 0,0 0 147,11-5-121,-18 5 0,0-1 113,18-4-24,2-2 97,2 0-5,1-2-109,1 0 5,2-1-78,-17 4 1,2 1-121,-13 2 0,2 1 38,27-8 1,0 1 28,-26 6 0,1 1-96,4-1 1,4 0-1,-4 1 2,-2 0 0,-2 1-59,13-2 1,0 1 6,-16 1 1,-1 1-48,0 1 1,0 0 87,-1-1 0,1 0-38,13-2 0,0 0 5,-12 2 0,1 0 23,23-4 1,0 0-4,-26 6 1,-1-1 14,24-4 1,0 0-101,8-1 101,-24 4 0,2 0 53,-2-1 1,-1 1-50,23-3-6,-12 2 0,-1-1-21,10 0-25,-10 2 1,-1 0 92,10 0-100,4-2 1,0-1 94,-29 6 0,0-1-33,9-1 0,4-2 0,-4 2-13,-10 1 1,1 0 7,26-3 0,0-1 7,-22 3 0,-2 1 1,14-1 0,0-1 15,-13 1 1,-2 1 5,0 0 0,3 0-7,5-1 0,6-1 1,-4 0-4,-2 1 1,1-1-5,9 0 1,7-2 0,-8 2 17,-15 0 1,-1 2-13,27-4 0,-1 1-2,-27 3 0,-1 1-11,11-2 0,-1 1-46,15-1-9,-1-1 31,-16 3 0,0-1-24,21-2 17,-22 3 0,1-1 4,0 1 1,-1-1-15,21-1 28,-8 1 0,0 0-7,7-2 28,-20 3 0,-1 0-20,15 0-37,0-1 14,1 2-2,-16 1 0,1 0-43,23-1 31,-11 2 1,1-1-73,8 0 101,-9 1 1,-1 1-232,8-1 245,-22 1 0,1 0-65,-1 0 0,-2 0-24,20 0 53,-9 0 0,0 0-14,7 0 40,-9 0 0,-1 0-15,7 0 35,-9 4 0,0 1-243,9-3 164,13 8-193,3-10 461,-16 0-214,-7 3 1,1 1-123,8-3 86,-6 5 1,0-1-76,10-1 182,-7 1 0,1 0-147,11 1 196,-22-2 0,2 1-235,2 0 0,-2-1 87,24 5-29,-9-2 1,1 0 35,-24-2 1,0-1 49,26 4 1,0-1-40,-23-2 1,-1-1 29,11 1 0,-1 1 5,-12-3 1,-1 1 15,30 2 0,3 0 27,-23-2 1,1 1 16,21 1-22,-14-1 0,-1 0 17,5 0-29,-13 0 0,-2-1-7,4 1-45,6 2-18,-21-1-139,-3 0-75,-4-1 5,3 6-359,-10-5 48,3 9-576,-11-7-265,-2 5-650,-3-2 456,-2 2 475,0 3 77,1 12 220,0-3-65,2 27 632,0-18 250,0-1 0,1 2 510,3 7-316,3 14-421,-2-15-234,1-1 89,1 0-12,1-2-28,1 0 92,0 0 11,5 13-14,-6-13 139,9 23-27,-12-27 206,4 9-43,-6-15 200,0 0 77,-1-1-3,0 12 283,-3-10-90,0 20 134,-2-20-68,0 21 77,0-22-128,-15 19 613,11-20-378,-12 5 467,5-1-304,8-9-397,-20 17 552,11-17 215,-13 15-11,5-14-417,1 5 225,2-10-382,-1 1 275,-2-2 668,0 1-928,-1-1 225,-1-3 3,-12 8-253,5-7 379,-21 10-280,18-12 188,-27 9-262,20-11-138,-14 5-296,20-9 0,-1 0-137,-21 3-20,2-2 0,-2-1-216,19-2 0,0-2 17,-13 3 0,0-1-183,10-1 0,2-1 57,-1 1 0,-2 0 69,-10 1 0,-5 1 1,4 0 34,1-1 0,-1 0 85,-12 2 1,-7 1 0,9-2 0,14-2 0,2 0-4,-6 1 1,-5 0 0,5-1 48,6 0 0,-1 0 27,-5 0 1,-6 1 0,5-1 35,4 1 1,0 0 36,-16 1 1,1-1-44,16 0 1,2-1-11,-2 0 0,-1-1 47,1 1 0,-3 1 3,3-1 1,-3 0 0,2 0-23,-7 2 1,-2-1 0,-5 1 1,-7 1-1,6 0 7,6-1 1,0 1 3,-5 1 0,-6 0 1,6 1 24,5-1 0,1 1 2,8-2 0,-1 1 0,2 0 40,-4 1 0,1-1-8,1 0 1,-1 0 0,1 1 1,-2 1-35,4-2 0,-3-1 0,2 1 14,-8 2 1,-2 0-15,11-1 1,-5-1 0,0 1 0,5-1-16,-12 2 0,-1 1-24,11-3 0,-5 1 1,-1 1-1,6-2-13,-13 1 0,2 0-5,8-1 0,-3 0 0,1 0 18,2-1 1,0 0 0,2 0-4,-8 0 0,-2-1-10,-2 1 0,-5 1 0,6-2-110,7-1 1,1 0 61,-4 0 0,-4 0 1,5 0-30,7-1 1,0 0 66,1-1 1,-6 2 0,0-1 0,5 0-101,-5 0 1,0 0 84,5-1 1,-6 2-1,-1-1 1,8-1 24,-4 1 1,1-1 9,0 1 0,-8 0 0,1 1 0,5-1-21,-6 1 0,0 0 43,-1-1 0,-4 1 0,6 0 21,9-1 0,2 1-64,-10 0 1,-5 2-1,4-2 43,3 1 0,0 0-5,6-1 0,-6 2 1,1 0-1,8-2 36,1 1 0,2 0-9,-4 1 0,-3 1 0,5-1 25,8-2 0,0 1 5,-12 2 1,1 0 63,-11 1-121,-2 2 131,3-3-107,2 1 33,-1-1-93,4-1-15,14-3 0,0 1-53,-19 0-23,8 0 1,0 0-12,-8 1 40,20-3 0,1 0-17,-16 2-74,1 0 100,-3-1 39,16 1 0,-1-1 29,-22 3 20,9-1 0,0 1-59,-11 1 70,10-1 1,-1 0 136,-10 2-113,24-3 1,-2-1-35,1 0 0,2 0 19,-23 1-60,12-2 0,1 0-61,-8-2 2,13 0 1,1-1-128,-6-1 81,11 0 0,1 0-231,-4 0 118,-12 0 24,5 0 124,12 0-140,-25-12-103,28 10 39,-12-10-170,16 12 465,-1 0 0,0 0 0,0-5-312,-1 4 235,1-4 122,-1 2-114,0 2 478,-1-4-705,-16 2 184,11 0 132,-27-4 187,26 4-301,-12-4 237,18 3-256,-1-1 64,2-2-59,-15-2-84,11-2-118,-26-7-42,26 5-191,-26-11 91,27 9 171,0 0 0,0-1-245,1 1 319,2 1 1,0 0-177,6 4 201,-16-6 33,21 9 179,-9-5-65,14 5-58,-6-8-237,12 7-164,-8-8-181,10 8-770,-8-5 372,6 7-213,-4-3 1309,4 6 1,-2 0 0,1 2 0</inkml:trace>
  <inkml:trace contextRef="#ctx0" brushRef="#br1" timeOffset="213850">19490 14690 23549,'-17'22'-1151,"13"-3"-1656,-27-2 4783,27 0-3487,-28 3 2587,16 3-1065,-15 1 380,5 1-322,3 0 121,-8 9 829,9-9-1786,-7 12 1566,15-19-1404,0 7 415,9-15-765,2-1-19,3-6-411,0-1-147,20-1 1640,3-1 142,25 0 165,-12 0 56,17 0 315,-21-12-97,3 11 1,0 0 987,-1-11-138,30 12-2003,-39 0-562,16 0 216,-23 0 591,6 13 1,-13-9 0,0 9 0</inkml:trace>
  <inkml:trace contextRef="#ctx0" brushRef="#br1" timeOffset="214084">19522 14947 22200,'-5'-3'-4953,"1"0"3553,2 23-7,1 6 650,1 13-312,0 4-337,13-7 1225,-10 4 1,9 2 0,-12 0-1</inkml:trace>
  <inkml:trace contextRef="#ctx0" brushRef="#br1" timeOffset="218104">16135 18111 22650,'0'-17'-5936,"0"1"3807,0 3 1065,0 0 516,0-5 212,0 2 32,13-8 1198,-10 6-2068,9-3 2232,-1 0-76,-9-1-568,17 0 945,-17 0-1088,13-11 646,-10 9-1343,6-19 599,-5 20-706,-2-9-120,-3 6 532,0 8-1227,0-3 1072,0 13-375,-1 36 224,0 2-78,0 33 160,0-24 105,13 10-392,-10-19 399,11 20-450,-7-20 119,-5 9 383,5-11-607,0 0-29,-5-1-381,11 11 614,-9-10 557,6 20 1,-5-21 0,-1 9-1</inkml:trace>
  <inkml:trace contextRef="#ctx0" brushRef="#br1" timeOffset="219524">17165 17559 23009,'-17'-6'-2123,"4"-1"637,13 3-489,-8-1 1612,6 1-1338,-6-1 1761,2 2 57,4-1-2491,-7 2 2727,5 0-428,-2 2 1621,0 0-693,3 0 1335,-6 0-1172,2 17-881,-11 3 1959,4 12-2559,-5-1 839,-4 9-899,8-8 22,-10 22-152,14-23-400,-5 17 912,11-22-882,-2 23 568,6-25-564,16 19-685,-11-25 481,30 6 735,-6-13 746,25 1 283,-6-9 527,3-1 186,2-2 270,-11-16 1486,24 12-851,-30-27-771,15 16-107,-28-3-697,1-2-383,-14 17 285,-5-15-1883,-2 8-956,-29-4 780,-8 5 480,-16 6-134,0 20 964,7-13 352,-3 37 0,-4-21 1,25 1-1,0 1 1</inkml:trace>
  <inkml:trace contextRef="#ctx0" brushRef="#br1" timeOffset="222701">22222 17115 23909,'0'-5'-6296,"0"0"4078,0 1 1154,-14 2 2671,11 16-1795,-10 10 704,13 10-1146,0 20-966,0-16 1678,-3-2 0,0 0 85,1 8-115,-1-7 1,0 0-1236,0 4 609,2-7 0,-1-1-792,-3 4 1271,1 9-331,-3-9 417,1-10-431,-8 11 672,4-20 1,-4 1 0,2-9 0</inkml:trace>
  <inkml:trace contextRef="#ctx0" brushRef="#br1" timeOffset="222836">21932 17703 22380,'-2'-31'-6139,"0"8"3920,2 0 1318,23 7 3505,-17-2-2669,44 1 1829,-26-3-880,26 1-181,-7 0 1489,2 1-734,3 1-1100,-12 6 0,1 0 0,20-5 1,-20 7-1,1 0 0</inkml:trace>
  <inkml:trace contextRef="#ctx0" brushRef="#br1" timeOffset="223288">22782 17122 23189,'0'-16'-6295,"0"-1"4256,19 0 4388,-14-1-2829,28 2 2603,-13-4-1537,-2 7 5,13-1 149,-16 9 1415,11 3-371,-13 16-3466,-5 6 548,-8 21-1168,-19 6 1549,14-5-864,-28 9 411,29-23-619,-10 20 606,14-28 1240,0 11 689,27-20 110,4 2-716,14-7 989,9 1-861,-23-4 976,15 4-372,-22-2 350,-5 3-386,-9 0-1351,-33 7 1644,17 0-878,-25 0 1,-7 0 838,7 9-1081,-3-9 0,-3 0 204,4 1 1,2 1 0,-15 4 0,-13 8-1</inkml:trace>
  <inkml:trace contextRef="#ctx0" brushRef="#br1" timeOffset="223801">25005 17265 23639,'52'0'0,"-10"0"0,6 0 0,-8-19 434,-6 10 1,0 1-801,21-15 130,-18 10 0,0 2 278,16 8 0,-3-17 0,0 10 0</inkml:trace>
  <inkml:trace contextRef="#ctx0" brushRef="#br1" timeOffset="223968">25325 17559 22110,'33'-17'2254,"25"13"-2807,-32-29-1194,31 29 1927,-11-30 0,3 30 0,2-14 1</inkml:trace>
  <inkml:trace contextRef="#ctx0" brushRef="#br1" timeOffset="224256">25510 16720 22650,'-12'-19'-7771,"2"2"5076,10 1 2366,0 2 203,25 1 2946,19 0-782,12 6-1500,-9 3 0,0 1-431,13 3 752,-8 9 0,1 2 805,5-6-1111,-22 14 0,0 5-260,-6-7 1,-3 3-2055,8 28 483,-14-8 0,-4 2-1227,-7 12 1499,-3-2 1,-8 1 171,-12-21 1,-5 1 814,0 14 1,-1 5 0,-3-5 0,-9-9 0,-2-2 0,8 3 0,0 0 0,-1 0 0</inkml:trace>
  <inkml:trace contextRef="#ctx0" brushRef="#br1" timeOffset="225102">26957 17286 22650,'16'-24'-652,"2"-34"-1171,2 30 1897,-5-12 1,-2-3-489,5-7 418,-3 5 0,-1-2-101,3-9 82,-6 19 1,-1-1-255,-6-1 1,-1 2-391,7-22 661,-7 12 1,-2-1-691,-1-5 395,0 12 0,0 2-349,0 0-45,0-5 25,0 23 322,0 6 195,-14 5 270,10 24 313,-10 14 379,32 34-1364,-13-4 288,11-24 0,-1-1-615,-11 20 205,26 1-822,-27 1-72,18-19 1,1 1-486,-4 15 1800,7-12 0,3-3 0,0-1 0,11 6 0</inkml:trace>
  <inkml:trace contextRef="#ctx0" brushRef="#br1" timeOffset="225620">27930 16416 23909,'0'-33'-5576,"0"0"4437,-16-5-1277,12 11 1579,-35-1 947,19 12 23,-5 7 626,-2 2-1239,11 5 1846,-8 23 319,10 3 160,6 21-1207,8-11-981,17 7-700,7-18 305,21 3 182,-8-8-121,8-4 117,-15-3 473,1-6 1013,-15-22 525,-8-2 114,-24-16-2317,12 6-266,-25 12 865,27-1-1200,-21 16 1973,21 11-1324,8 16-1253,-1 10 1011,35 5 1679,-34-7-823,27-6 0,4 1-5,-9 16 184,12-4 1,2-1-1419,-3 10 914,-15-17 0,-1 0 744,5 12-446,-4-2-457,-5-3 350,-5 10-691,-6-15 633,-5 14 27,-3-26 429,-45 9 1978,15-17-843,-4-5 1,-4-1-817,1-2 0,0-2 592,-24 1-716,6-2 0,0-1 0,-10-2 0,23 0 0,0 0 1</inkml:trace>
  <inkml:trace contextRef="#ctx0" brushRef="#br1" timeOffset="230700">28560 16032 23279,'-17'-7'-76,"4"-1"-1615,35 0 4129,7-7-1143,12 10-1441,0-7 210,-9 6-387,2 2-192,-1 2 804,0 1 176,-4 0-1490,-1 1-48,3 0 735,-10 16-1572,3-12 1163,-17 26-1419,-2-14-38,-27 15 1942,16-9-520,-40-1 1584,40-7-1255,-43 5 2442,23-6-1079,-19 5 1965,21-11-627,28-1-4660,25-17 2778,8 8 0,4-9 1,-10 12-1</inkml:trace>
  <inkml:trace contextRef="#ctx0" brushRef="#br1" timeOffset="230968">28743 15818 22470,'-7'-8'-6330,"1"0"3592,28-2 6379,-16 3-3029,37-1 669,-13 6-545,22 0-317,-9 18-1210,-4-12 2263,-5 44-1469,-11-27-1231,-5 10 0,-4 2-706,-5 3 730,-1-3 1,-2 1-1473,-5 6 88,3 13 2352,-4-17 1,0-3-1,0-1 1</inkml:trace>
  <inkml:trace contextRef="#ctx0" brushRef="#br1" timeOffset="231516">29660 15638 22560,'-9'-7'-4930,"2"-1"2203,4 0 104,0-5 1585,23 5 3803,-16-6-2618,37 8 1214,-21-4-809,18 8 809,-9-1 444,-7 21-753,-9 0-1015,-2 20-2942,-10-9 2353,4 0-1651,-5 4-35,0-9-117,-15 17 193,11-19 2193,-11 7 0,15-11 0,0-1 0</inkml:trace>
  <inkml:trace contextRef="#ctx0" brushRef="#br1" timeOffset="231788">30057 15562 23459,'0'-5'-6385,"-17"1"7300,0 1-178,-17 3 134,4 18 342,6 3-796,1 22-684,10-11-596,5 14 1284,4-21-1259,28 10-1088,-18-15-1026,50-1 1046,-31-4-409,31-3 2384,-14-3 0,2-2 1,-1-2-1</inkml:trace>
  <inkml:trace contextRef="#ctx0" brushRef="#br1" timeOffset="232202">30482 15477 25438,'9'-13'-1409,"-1"-1"532,10-6 1106,-4 4-195,19-11 479,-10 12-1722,22-5 718,-16 11 548,22 2 1,-21 5 0,8 2-1</inkml:trace>
  <inkml:trace contextRef="#ctx0" brushRef="#br1" timeOffset="232351">30648 15723 22560,'50'-19'356,"-10"14"1,5-28 0,-10 16 0</inkml:trace>
  <inkml:trace contextRef="#ctx0" brushRef="#br1" timeOffset="236600">31448 14602 23909,'0'-20'-5576,"0"1"4077,0 2 1064,0 0 247,0 2 122,0 0 32,0 0-105,0 1-1187,0 1 1416,0 0 0,0 2 0,20-3 1775,1 4 346,21-3 73,-13 8-455,11-2 77,-18 6-227,14 0-14,-19 17-1521,4-12-789,-9 25-2241,-5-9 94,-2 18 602,-26-4 1378,-9 13 125,3-18 569,3-6 1,0 0 1379,-3 3-1165,-3 5 1713,-6-4 609,32-7-1965,-11 15-729,15-14-807,22 14-732,-17-14-387,47 5 1372,-29-7-387,25-2 410,-11 1 1043,12 8-407,-12-5 735,7 7 310,-20-6-78,-4-1-1549,-10 1-49,-3 13-584,-7-8 784,-33 23 1110,6-20 55,-1-9 1,-3-1 818,-19 7 428,-2 0-23,-8-3-2356,18-10 0,0-2 959,9-3 1,1-2-1,-10 2 1,1-2-1,-13-3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A6F8-957E-4242-BAD8-2BEABEF3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1DDC-7F92-6149-8D98-6F210E777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EA3F-8ADF-3B45-8C05-575D21E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6270-2800-5741-9995-9EC835F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9FEA-1CEF-2645-BAC7-54DC2C8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419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9E2F-A86C-274D-9803-A4A5E5F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1727-0079-5347-B223-5925A136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DDD0-A86D-CA43-979A-A14423A6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944C-0862-324F-94EB-CD2CC177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45E5-D9BF-1848-A8B5-780DD80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259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DD82E-1DCB-4B43-8C35-4CF4EAC4F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09CB3-4C9D-144D-9556-F4D301139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7692-E372-8544-B17A-F6724D35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C9A7-D29B-7747-BA25-96C2D21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D0E7-1169-0542-B11F-F9EAF710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74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349-19A7-6640-ABD9-DE40F334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EED-353B-9649-8667-2EF2E5B2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1A92-14E9-354C-B6AD-C22D81A1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95FF-3720-2D49-AB7B-8E42F89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6371-9311-804B-843B-2AE8DA4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68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26A-3AD3-8E49-88F1-A2AFB7EA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06C4-B3E9-F647-B746-C4746E04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E467-2AD0-9F49-BC5C-7193ECE9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5B5-0F2C-274D-ACED-99AC878C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12E3-A172-7944-95D7-7F521095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52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86C-C71D-3F49-85F3-676848A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B7F1-563A-6D43-8A83-9D55ADA28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D5A5-BAEC-0142-BAB9-1D58E06CC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7963-36BB-5E41-B37E-018A7DC5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91145-390E-B340-B11A-94CB3CA8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93CE-E53B-6F4C-872E-95B01741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94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1C5-7660-1344-A1FE-CCB12957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7A1B-F508-AF46-9677-0443F49D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AB8C4-FEBF-604D-ADE6-D90ABE52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D7960-E253-6A41-86D8-A52BCA196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ED8E-E486-CD4A-95EB-B358D2C7C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6A487-56CD-944E-B199-D48C4E75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F44DD-2339-084B-B9A8-266F31D1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DDAF-6695-4A49-B23E-8DF934C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24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BC4-6355-B946-9C96-1AAA72F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397C4-B940-9A47-A2F8-247B43CB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5B95B-2BAB-BF40-828E-28114267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A84D5-98B9-1849-AC1A-6E531E3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31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27BA1-B512-8548-A44F-3ADD45AD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1AFAE-626A-EF41-8D2D-494C483F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10FB-C0DC-3C4F-9AAC-8FD26E76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091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1076-9E20-5C46-9F72-8B81CCE5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293F-3C78-E44F-ABEB-9754D35F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E062-922C-A34B-BD8D-9DA84154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82FA3-56E1-4E4C-871E-A2439285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5ED4-206C-E34E-AC09-32EDAA19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3775C-C300-F54D-B324-4FB61667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27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4432-2D95-A344-80B6-D8D49ACC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433F6-9876-254A-97F3-CBCAB89B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C020-FE7E-CC4A-92B3-D914326F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32C9B-C6EC-8B40-BF54-08A14E05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AEEE-DD3D-C64A-955C-3F8E093E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2F18-C164-3E40-AEC9-AC3BC444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90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1D62-4236-604B-9F40-F89961D0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E4A79-08B0-9D45-8DB7-ECF8294B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9B89-FE7C-5A44-83B9-436E70872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2888-71AE-0444-817D-7CCD1C1BB128}" type="datetimeFigureOut">
              <a:rPr lang="en-VN" smtClean="0"/>
              <a:t>12/07/2021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8E47-7C8C-D348-B875-1E864A23B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1A2-2407-CB48-B249-D443E40D1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E36F-4439-1C4D-9A26-90046E1BFB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54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DF21E8-126B-F64A-AC8F-FBA63D3456AC}"/>
                  </a:ext>
                </a:extLst>
              </p14:cNvPr>
              <p14:cNvContentPartPr/>
              <p14:nvPr/>
            </p14:nvContentPartPr>
            <p14:xfrm>
              <a:off x="575280" y="138240"/>
              <a:ext cx="10429200" cy="543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DF21E8-126B-F64A-AC8F-FBA63D345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80" y="122040"/>
                <a:ext cx="10472400" cy="54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37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F8C3FB-3D43-734B-9838-BF70C16537A6}"/>
                  </a:ext>
                </a:extLst>
              </p14:cNvPr>
              <p14:cNvContentPartPr/>
              <p14:nvPr/>
            </p14:nvContentPartPr>
            <p14:xfrm>
              <a:off x="529200" y="144720"/>
              <a:ext cx="11094840" cy="561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F8C3FB-3D43-734B-9838-BF70C1653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00" y="128520"/>
                <a:ext cx="11127240" cy="56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1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7FC497-4D28-A54D-A9F6-D3CA2DB88518}"/>
                  </a:ext>
                </a:extLst>
              </p14:cNvPr>
              <p14:cNvContentPartPr/>
              <p14:nvPr/>
            </p14:nvContentPartPr>
            <p14:xfrm>
              <a:off x="591120" y="186480"/>
              <a:ext cx="11444040" cy="561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7FC497-4D28-A54D-A9F6-D3CA2DB88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20" y="164880"/>
                <a:ext cx="11487240" cy="56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62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7ECD86-BF58-9B4F-ABA2-9C5A7E9F6C34}"/>
                  </a:ext>
                </a:extLst>
              </p14:cNvPr>
              <p14:cNvContentPartPr/>
              <p14:nvPr/>
            </p14:nvContentPartPr>
            <p14:xfrm>
              <a:off x="387000" y="172800"/>
              <a:ext cx="10137960" cy="586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7ECD86-BF58-9B4F-ABA2-9C5A7E9F6C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151200"/>
                <a:ext cx="10181160" cy="59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4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4FFFC4-51C5-AD4F-BEF7-5B5FCABFF6D3}"/>
                  </a:ext>
                </a:extLst>
              </p14:cNvPr>
              <p14:cNvContentPartPr/>
              <p14:nvPr/>
            </p14:nvContentPartPr>
            <p14:xfrm>
              <a:off x="593640" y="221040"/>
              <a:ext cx="4676400" cy="56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4FFFC4-51C5-AD4F-BEF7-5B5FCABFF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0" y="199440"/>
                <a:ext cx="47196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4B27CF-FBF3-454F-B77C-EA19F83CFC4F}"/>
                  </a:ext>
                </a:extLst>
              </p14:cNvPr>
              <p14:cNvContentPartPr/>
              <p14:nvPr/>
            </p14:nvContentPartPr>
            <p14:xfrm>
              <a:off x="689400" y="662040"/>
              <a:ext cx="10556280" cy="501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4B27CF-FBF3-454F-B77C-EA19F83CF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00" y="640440"/>
                <a:ext cx="10599480" cy="50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18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DB0B65-1B0B-B748-82A7-E2DD6C10CC97}"/>
                  </a:ext>
                </a:extLst>
              </p14:cNvPr>
              <p14:cNvContentPartPr/>
              <p14:nvPr/>
            </p14:nvContentPartPr>
            <p14:xfrm>
              <a:off x="884520" y="331560"/>
              <a:ext cx="8436960" cy="409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DB0B65-1B0B-B748-82A7-E2DD6C10C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920" y="309960"/>
                <a:ext cx="848016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58539A-126A-6E4A-9622-61D9AEEFE99B}"/>
                  </a:ext>
                </a:extLst>
              </p14:cNvPr>
              <p14:cNvContentPartPr/>
              <p14:nvPr/>
            </p14:nvContentPartPr>
            <p14:xfrm>
              <a:off x="478800" y="185760"/>
              <a:ext cx="10757160" cy="635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58539A-126A-6E4A-9622-61D9AEEFE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69560"/>
                <a:ext cx="10794960" cy="63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27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BC847-1215-A543-8CD9-50596CD8274E}"/>
                  </a:ext>
                </a:extLst>
              </p14:cNvPr>
              <p14:cNvContentPartPr/>
              <p14:nvPr/>
            </p14:nvContentPartPr>
            <p14:xfrm>
              <a:off x="819720" y="194040"/>
              <a:ext cx="10660320" cy="591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BC847-1215-A543-8CD9-50596CD82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72440"/>
                <a:ext cx="10698120" cy="59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9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037A84-3D70-A94C-BA0E-C81D45AAC380}"/>
                  </a:ext>
                </a:extLst>
              </p14:cNvPr>
              <p14:cNvContentPartPr/>
              <p14:nvPr/>
            </p14:nvContentPartPr>
            <p14:xfrm>
              <a:off x="662760" y="157320"/>
              <a:ext cx="10390320" cy="506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037A84-3D70-A94C-BA0E-C81D45AAC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560" y="141120"/>
                <a:ext cx="10428120" cy="51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48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0A031-842F-D942-B0A5-D35A2AB8D199}"/>
                  </a:ext>
                </a:extLst>
              </p14:cNvPr>
              <p14:cNvContentPartPr/>
              <p14:nvPr/>
            </p14:nvContentPartPr>
            <p14:xfrm>
              <a:off x="665280" y="122040"/>
              <a:ext cx="10560600" cy="562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0A031-842F-D942-B0A5-D35A2AB8D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680" y="100440"/>
                <a:ext cx="10603800" cy="56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40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E19A49-B6A4-DB4D-9B9E-C82807F93B26}"/>
                  </a:ext>
                </a:extLst>
              </p14:cNvPr>
              <p14:cNvContentPartPr/>
              <p14:nvPr/>
            </p14:nvContentPartPr>
            <p14:xfrm>
              <a:off x="584280" y="189360"/>
              <a:ext cx="5492880" cy="297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E19A49-B6A4-DB4D-9B9E-C82807F93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680" y="167760"/>
                <a:ext cx="5536080" cy="30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8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460DDF-2E80-AF4D-A971-B6B56B3AC425}"/>
                  </a:ext>
                </a:extLst>
              </p14:cNvPr>
              <p14:cNvContentPartPr/>
              <p14:nvPr/>
            </p14:nvContentPartPr>
            <p14:xfrm>
              <a:off x="409680" y="142560"/>
              <a:ext cx="11780640" cy="443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460DDF-2E80-AF4D-A971-B6B56B3AC4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080" y="120960"/>
                <a:ext cx="11823840" cy="44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1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30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8C3B6E-5861-754E-983E-F16248D51840}"/>
                  </a:ext>
                </a:extLst>
              </p14:cNvPr>
              <p14:cNvContentPartPr/>
              <p14:nvPr/>
            </p14:nvContentPartPr>
            <p14:xfrm>
              <a:off x="82440" y="150120"/>
              <a:ext cx="11931120" cy="571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8C3B6E-5861-754E-983E-F16248D51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" y="128520"/>
                <a:ext cx="11974320" cy="57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146D0-D8FB-B847-B110-345924F9B938}"/>
                  </a:ext>
                </a:extLst>
              </p14:cNvPr>
              <p14:cNvContentPartPr/>
              <p14:nvPr/>
            </p14:nvContentPartPr>
            <p14:xfrm>
              <a:off x="297720" y="164880"/>
              <a:ext cx="11593440" cy="583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146D0-D8FB-B847-B110-345924F9B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20" y="143280"/>
                <a:ext cx="1163124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41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BE5DC2-82F1-9D4E-87BB-9D4E2942B770}"/>
                  </a:ext>
                </a:extLst>
              </p14:cNvPr>
              <p14:cNvContentPartPr/>
              <p14:nvPr/>
            </p14:nvContentPartPr>
            <p14:xfrm>
              <a:off x="362520" y="152640"/>
              <a:ext cx="10464120" cy="580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BE5DC2-82F1-9D4E-87BB-9D4E2942B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20" y="131040"/>
                <a:ext cx="10507320" cy="58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8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53E312-C374-0346-A888-8D8DD28F9671}"/>
                  </a:ext>
                </a:extLst>
              </p14:cNvPr>
              <p14:cNvContentPartPr/>
              <p14:nvPr/>
            </p14:nvContentPartPr>
            <p14:xfrm>
              <a:off x="549000" y="150120"/>
              <a:ext cx="8857800" cy="449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53E312-C374-0346-A888-8D8DD28F9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800" y="133920"/>
                <a:ext cx="8895600" cy="45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4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0C6CB9-51C0-6048-89E8-B510002B08C8}"/>
                  </a:ext>
                </a:extLst>
              </p14:cNvPr>
              <p14:cNvContentPartPr/>
              <p14:nvPr/>
            </p14:nvContentPartPr>
            <p14:xfrm>
              <a:off x="551880" y="142560"/>
              <a:ext cx="11291760" cy="58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0C6CB9-51C0-6048-89E8-B510002B0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126360"/>
                <a:ext cx="11329560" cy="58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60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5D486-13C2-7E45-BC9D-3914D3763C01}"/>
                  </a:ext>
                </a:extLst>
              </p14:cNvPr>
              <p14:cNvContentPartPr/>
              <p14:nvPr/>
            </p14:nvContentPartPr>
            <p14:xfrm>
              <a:off x="859320" y="223200"/>
              <a:ext cx="10636920" cy="569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5D486-13C2-7E45-BC9D-3914D3763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720" y="201600"/>
                <a:ext cx="10680120" cy="57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0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A2C103-0C7F-D149-9734-C1FFE564CF9E}"/>
                  </a:ext>
                </a:extLst>
              </p14:cNvPr>
              <p14:cNvContentPartPr/>
              <p14:nvPr/>
            </p14:nvContentPartPr>
            <p14:xfrm>
              <a:off x="755640" y="125280"/>
              <a:ext cx="10714320" cy="644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A2C103-0C7F-D149-9734-C1FFE564C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040" y="103680"/>
                <a:ext cx="10757520" cy="64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23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Macintosh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2021-07-12T05:05:24Z</dcterms:created>
  <dcterms:modified xsi:type="dcterms:W3CDTF">2021-07-12T08:54:10Z</dcterms:modified>
</cp:coreProperties>
</file>