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3:32.853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3212 1762 7916,'7'-50'1654,"-1"-1"-1120,-1-2-965,-3 0 937,-1 0-110,-1 2-107,0 4-5,0 1-11,-16 8-288,12 3 140,-12 10-252,16 5 301,-15 7 466,11 4-624,-11 23-50,15 8 546,0 23-436,17-11-142,-12 1 153,12-13-394,-3-1 355,-10-3-102,20 0-217,-22-3-567,15 2-396,-15-6 1239,6-1 0,-8-5 0,0-4 1</inkml:trace>
  <inkml:trace contextRef="#ctx0" brushRef="#br0" timeOffset="639">3053 1932 8815,'11'-11'964,"7"8"-1086,-16-21 402,16 21-377,-16-23 251,12 23-308,-11-19 2,3 20 202,-2-11 0,-3 12 1,0-4-1</inkml:trace>
  <inkml:trace contextRef="#ctx0" brushRef="#br0" timeOffset="1015">3188 1221 9535,'13'-4'2823,"-2"28"-2488,-10 9 1,-2 4-218,1-2 1,0 2-1715,-7 14 1,-1-1 1698,6-15 1,0-3-105,-5 3 0,-1 0-270,2 0 1,2 0 324,3 0 0,-1 0-281,-2 0 0,-2-1-99,1-1 0,2 0-614,2 12 0,0-1-330,-13 20 1269,13-23 0,1-2 0,-5 9 0,5-3 0</inkml:trace>
  <inkml:trace contextRef="#ctx0" brushRef="#br0" timeOffset="1201">2935 1990 9445,'0'-13'1090,"18"1"-929,-14 0 97,38 0-382,-21 1 86,26-1-33,-5 1-889,6 1 731,5 1-461,4 2-214,3 0 873,-14 3 0,1 1 1,-11 0-1,0 1 1,11 0-1,1-1 0</inkml:trace>
  <inkml:trace contextRef="#ctx0" brushRef="#br0" timeOffset="1566">3910 1780 10075,'-49'0'629,"8"0"-449,-2 15-50,12-11-119,4 27 184,2-15-122,4 15 154,9-4-5,-4-1-27,14 15-3,-6-11-23,8 9-100,17-16-440,-13-2 228,33-3-343,-32-3 115,38-2-152,-25-5 14,35-4 169,-18-2 150,19-20 186,-23 14-111,4-32 474,-17 32 106,-1-34 265,-7 33-237,-3-33-260,-4 21-12,-3-12-188,0 29 33,0 13-575,22 24-87,3-16-874,32 13 923,-13-20-83,-7-4 0,0-1-522,12 1 1113,-15-9 1,1-2 0,13 1 0,0 0 0</inkml:trace>
  <inkml:trace contextRef="#ctx0" brushRef="#br0" timeOffset="1781">4600 2019 8995,'19'-24'2133,"-4"-14"-1308,-7 33-246,-4-30-277,-3 20-56,-23-7-376,1 10-26,-18 8 135,20 25 8,-7 2 16,23 23-7,-9-6 38,33-9-155,7-1 122,24-15-35,-9-2 2,0-8-60,-12-5-138,-2 0-55,-2-20-103,0-2 1,-14-13 40,0 4-1081,-13-6 225,0 10 1238,-17-10 0,12 13 0,-12 1 1</inkml:trace>
  <inkml:trace contextRef="#ctx0" brushRef="#br0" timeOffset="2464">5720 1932 10974,'38'0'-900,"-5"0"1,2 0 0,-4 0-1</inkml:trace>
  <inkml:trace contextRef="#ctx0" brushRef="#br0" timeOffset="3069">6378 1783 11154,'-19'-2'-55,"-6"2"57,23 14 525,-7 6-338,9 11 34,0 0-218,20-4-54,-16 0 198,16 0 17,-9-1-145,-8-5-165,8-1-84,-3-5-137,-6-3-386,13-2 321,-10-6 297,8-1-66,-4-22 316,0 14-95,4-53 28,-1 33 112,-1-11 1,1-2-75,4 0 321,11-19 242,-11 30 43,2 5-475,-2 9-174,-4 11 26,8 17-207,-9-9 92,3 23 1,-2 5-63,2-7 50,-3 4 1,-1 2-20,7 22 31,-6-13-51,5 20 115,-8-31-73,3 7-61,-3-26-99,-1 4-62,-2-14 21,0 2 45,2-4-11,2-24 317,2 18-133,2-46 227,8 8-55,-5-11 24,-3 16 1,0 2 116,1-3 221,5-17 460,-10 40-704,-1-9-22,-4 24-207,0-5-29,0 7-237,4 18 98,-1-14-183,9 45-61,-7-26-528,6 25 171,-5-16-199,2-3-333,1 1 1291,12 6 0,-3-10 0,8 4 0</inkml:trace>
  <inkml:trace contextRef="#ctx0" brushRef="#br0" timeOffset="3365">7425 1853 11064,'-20'-12'920,"-2"3"-1008,-23 9 128,4 18 115,2 7-19,9 21-32,14 9-4,9-16-151,29 8 75,5-29 101,25 2-262,-12-14-612,1-2 711,-13-4-346,-1 0 148,-3-21 156,-5 16 123,-2-36 191,-9 24 120,2-28-190,-9 18-311,5-6-1440,-6 9 1734,-17 13 1,12-1-1,-12 12 1</inkml:trace>
  <inkml:trace contextRef="#ctx0" brushRef="#br0" timeOffset="3565">7868 1966 10974,'0'36'100,"0"-6"-756,0-3-482,0-6-588,0-1 1738,0-1 0,0-3 1,0-2-1</inkml:trace>
  <inkml:trace contextRef="#ctx0" brushRef="#br0" timeOffset="3725">7932 1583 12054,'-11'-14'335,"9"4"-149,-9 1-469,2 6 344,6-1 0,-6 25 0,9 5 1</inkml:trace>
  <inkml:trace contextRef="#ctx0" brushRef="#br0" timeOffset="4109">8470 2030 12773,'-17'0'0,"4"0"0</inkml:trace>
  <inkml:trace contextRef="#ctx0" brushRef="#br0" timeOffset="5098">9110 1601 11334,'-16'37'1793,"4"3"-1357,4 1-1158,5 10 1022,-10 8-889,12 7 593,-2-32 0,1 1-249,1 1 1,2-1 335,-1 0 0,0 0-112,0 11 1,0 0 51,0 20-95,0-24 1,0-3 145,0 10-124,0-4 34,0-8 91,0-6-82,0-7 491,0-4-762,0-6 972,0-22-792,0-19 0,0-17 0,0-13 382,0 2-292,-13-7-14,11 28 0,1-2 5,-6-19 1,1 0-44,5 13 0,2-1 57,3-3 0,2-4 0,2 6 17,4 6 0,0 2-695,-3-11 0,4 4 729,30-5-165,-26 6 89,22 10 77,0 3-103,-9 13 30,13 4-159,-21 11-45,4 20-18,-15 6 178,-1-1-52,-8 18-210,-1-24-436,-1 18-1166,0-1-195,-21-11 2162,15 6 1,-15-21 0,21-1 0</inkml:trace>
  <inkml:trace contextRef="#ctx0" brushRef="#br0" timeOffset="5481">9655 1219 11334,'4'24'1330,"-1"-3"-1029,-3 24 38,0 19-243,0-10-19,0-3 0,0 0-1529,0 12 1469,0-22 0,0-1 166,0 12-63,0-1-183,0-5-27,0-2 0,14-7 315,-11-2-425,11 1 39,-14-14-762,10 2 852,-1-18-122,2-18 165,4 8-99,0-58 419,1 33-37,-1-13 0,-2-2 53,2 2 17,9-19-207,-14 41 1326,5-12-1382,-9 29-32,6-8-26,-6 27-473,8 9-316,-4 8-1211,7 20 719,-5-19 1250,11 23 1,-7-27-1,7 7 1</inkml:trace>
  <inkml:trace contextRef="#ctx0" brushRef="#br0" timeOffset="5865">10310 1808 11154,'-22'48'1323,"4"-6"-929,3 3-209,11-7-1488,-10 0 1374,14 0 15,0-3-88,0-2 402,0-3-526,0-4 86,0 6 72,0-11-70,0 5-458,0-17 406,0-23 90,0-19 0,0-17-45,0 8 0,0 0 426,0-18-381,0 3 0,0-1-399,0 23 0,0 1 397,-2-11 0,4-1 106,9 5 0,1 3-48,-7-18 240,23 16 1,4 4-47,-8 4-260,9 12 1,3 5 82,0 6-115,1 15 0,0 6-194,-3 7 132,-3 10 0,-5 3-262,-12 9-1128,-4-3 1,-6 1-1474,-29 12 2972,14-18 1,-4 0-1,-10-8 1,-4-3-1,4 2 1,0-1-1</inkml:trace>
  <inkml:trace contextRef="#ctx0" brushRef="#br0" timeOffset="11081">3807 3779 8905,'-32'17'645,"13"9"-201,-8-23-584,16 21 464,-13-21-340,4 24 31,-1-15 71,-15 23 64,9-12-21,-11 7-182,13-10 73,0 1-16,1-1 105,4 0-231,1-2 259,5-3-218,-2 8 225,6-9 1,0 7 28,7-11 199,0 1-104,3-4 125,0-2-176,0 0-14,18 0-267,3-1-57,21 0-114,-9-2 77,3 0-161,-9 2 110,2-1 6,1 4 67,2 1 145,1 4-31,2 3-537,17 16 198,-10-3-580,-6-1 0,1 3-1317,8 8 2266,-16-13 0,0 1 1,12 13-1,1-2 1</inkml:trace>
  <inkml:trace contextRef="#ctx0" brushRef="#br0" timeOffset="11769">4810 4358 9625,'31'-36'1831,"0"-1"-1351,-9 6 0,1-1-70,11-17-559,-12 15 0,-1 0 580,7-14-288,-1 0-5,-2 1 69,-5 3-63,-4 2 181,-4 3-90,-4 6-192,-3 3-25,-2 6 202,-3 2-236,0 11-9,-17 34-17,13 1 29,-13 32 14,6-10-56,9-8 1,1 1-59,-10 25 68,10-8 0,2 0-1008,-1-21 0,0-2 828,0 11 1,0-1-671,0 17-459,0 0 128,0-3 1221,0-17 0,0 0 0,0 16 0,0-20 1,0 0-1</inkml:trace>
  <inkml:trace contextRef="#ctx0" brushRef="#br0" timeOffset="11899">4935 4564 8276,'41'-37'-793,"-1"2"844,-6-2 1,2 2 0,1 0 0</inkml:trace>
  <inkml:trace contextRef="#ctx0" brushRef="#br0" timeOffset="12220">5870 3969 9895,'-46'0'360,"1"0"-181,10 0-89,-1 15 26,-1-12-111,2 23 115,1-23-134,5 23 155,-4-2 68,11 7-116,3 2 110,13-8 43,6-1-82,0-1-192,17 8 98,-12-11-69,32 6-124,-8-17-118,35-2 17,-20-27 79,4-6 57,-24-1 66,-13-28-114,0 35 105,-11-28-143,0 26-754,-20 0 924,-5 2 1,-20 9 0,2 1 0</inkml:trace>
  <inkml:trace contextRef="#ctx0" brushRef="#br0" timeOffset="12565">5945 3951 8905,'4'0'450,"2"0"-360,-3 0 0,1 0-90,1 21 282,3 7-162,-3 11-1,4 12 119,-5-20-80,1 12 3,-4-18 9,1 2 2,-2-5 584,1 3 96,0-9-739,1-2-201,-1-10 57,1-4-130,1 0 81,2-25 39,7-6 92,-1-15-711,12-16-97,-6 22-107,-1 7 0,0 0-1095,3-5 2005,9-3 1,-8 14 0,0 4-1</inkml:trace>
  <inkml:trace contextRef="#ctx0" brushRef="#br0" timeOffset="13147">6578 3923 9805,'-19'8'645,"3"2"-367,8 2 75,6 5-171,-13 16 44,13-4-244,-6 26 86,8-21 204,0 10-4412,0-13 4216,0-3 578,0 1-767,0-3-12,0-2 23,0-3-14,14 1-439,-11-10 3752,19-1-3320,-20-33 142,16 16-230,-10-44 490,8 28-99,2-42 54,-4 25 13,7-23-47,-10 32 605,1-11-587,-5 28 283,5-4-434,-4 16-132,7 14-157,-4 12 92,8 26 6,-7-7 18,5 17-4,-6-24-57,5 27 26,-4-35 133,6 13 9,-7-33-279,4-1 141,-4-8 8,1 0-91,10-23 248,-5-9 130,8-13-60,-13 12 0,0 1 209,6-10 71,-4 11 1,-1 0 135,0-1-196,2-2 83,-7 22 171,-3-3-180,0 14-544,-2-7 242,0 8-403,1 0 179,2 15-341,0 9-1861,5 28 585,-5-6 1480,3 11 0,0-13 1,1 3-1</inkml:trace>
  <inkml:trace contextRef="#ctx0" brushRef="#br0" timeOffset="21482">9223 3820 9985,'0'-14'1809,"0"3"-1296,0-1-32,-18 4-577,13 0 342,-27 1-227,29 1-106,-23 2 236,23 1-226,-24 2-21,7 1-90,-7 0 313,-1 17-106,6-13 58,-2 31 28,-1-18-472,0 17 528,1-6 11,0 0 0,5 0 12,-1 10-166,9-9 178,2 16-344,8-20 48,1 3-254,21-7-235,10-9 19,31-1 354,-9-9-1540,-14-10 1,0-1 1567,10 5 104,-17-14 0,-1 1-128,10 12 50,-5-31 283,-5 21 280,2-24-20,-13 16 581,0-4-288,-14 6 27,-3 4-583,-3 1-45,0 7-130,-14 5 2894,10 17-3493,-10 7 46,14 19-16,0-7-144,0 1-973,20 0 77,-15-9 1634,34 4 1,-34-9 0,14-1-1</inkml:trace>
  <inkml:trace contextRef="#ctx0" brushRef="#br0" timeOffset="21719">9872 3925 10614,'-17'-5'1068,"-8"3"-1061,-12 0 26,0 20 137,20 1 38,-3 3-64,17 10-86,-5-18-488,8 26 390,20-17-433,-15 7 1,36-12-373,-36-3-5,44-2 804,-7-4 1,13-5 0,3-1 0</inkml:trace>
  <inkml:trace contextRef="#ctx0" brushRef="#br0" timeOffset="21981">10602 3518 10794,'0'-7'2349,"-21"-1"-2555,2 6 69,-20 21 234,13 7-38,8 14-3,8-5 1,3 0-276,-1 7 100,3 1 0,0 0-400,-1 1-30,6-8 0,0 0 125,0 6-1370,0 21 1802,0-30 0,0 4 1,0-15-1</inkml:trace>
  <inkml:trace contextRef="#ctx0" brushRef="#br0" timeOffset="22132">10160 3996 9085,'0'-23'910,"0"2"-757,0 4 59,0 2-229,29-11-174,11 9-299,-1 2 1,3 1-443,-7 6 0,-1 2 499,6-1 1,-2 0 391,19 0 1,4 3-1,-3-1 1</inkml:trace>
  <inkml:trace contextRef="#ctx0" brushRef="#br0" timeOffset="22320">11063 3873 9895,'-17'11'1154,"13"4"-670,-13-7-449,17 1-5,-11 6 131,8-8-316,-8 13-329,11-7-143,0 14 161,0-9-397,0 5-301,0-5 1164,0-3 0,0-3 0,0-1 0</inkml:trace>
  <inkml:trace contextRef="#ctx0" brushRef="#br0" timeOffset="22817">11512 3754 9715,'-43'0'1169,"5"16"-964,-1 9-38,20 10 86,-9 4-27,25-8-105,-15 1-116,17 1 187,-5-2 26,6-1-562,17 7 155,-13-8-132,30 9-85,-11-19 39,22 1 123,-9-14 24,4-2-19,-3-24 60,-9 15 203,6-34-13,-16 21 96,-3-19 107,-7 7 55,-1-1-102,-6 1 131,2 1-279,-3-11-51,0 14-490,-20-13-75,16 23-401,-30-2 939,30 10 0,-11 3 0,15 0 0</inkml:trace>
  <inkml:trace contextRef="#ctx0" brushRef="#br0" timeOffset="23215">11875 3923 9085,'0'7'1180,"0"8"-937,0-3 58,0 16-138,0-12-114,0 8-14,0-3-99,0-4 246,0 6-92,0-12-90,0 1 0,0-6 0,0-2 0,13-2-123,4-1-156,12-20 205,-4-7 317,8-23 122,-11 8-736,4 2 643,-8 13 91,-4 13-5,-1-12 37,-4 21 21,-1-17-71,-5 19-356,3-4 733,-3 6-906,6 18 94,-3-14-330,3 35-458,-2-22-615,-2 20-292,2-7 1798,-1 3 1,2 4 0,1 1 0</inkml:trace>
  <inkml:trace contextRef="#ctx0" brushRef="#br0" timeOffset="24115">12955 3792 10794,'21'15'822,"3"-1"-1774,26-6-267,-10-2-70,2-1-428,-12 0 1708,0 1 1,-3 2-1,-1 0 1</inkml:trace>
  <inkml:trace contextRef="#ctx0" brushRef="#br0" timeOffset="24281">13048 4182 11244,'49'-32'-2166,"-7"13"887,5-5 923,-5 20 1,1-18-1,6 8 1</inkml:trace>
  <inkml:trace contextRef="#ctx0" brushRef="#br0" timeOffset="24614">14117 3065 11334,'0'39'-1249,"-14"-16"265,10 24 316,-10-30 695,14 25 0,0-23 0,0-2 0</inkml:trace>
  <inkml:trace contextRef="#ctx0" brushRef="#br0" timeOffset="24759">14227 3154 9625,'-16'41'-315,"12"-6"1,-11 8 0,15-8-1</inkml:trace>
  <inkml:trace contextRef="#ctx0" brushRef="#br0" timeOffset="25249">14867 3238 9535,'17'15'-33,"-12"9"136,25-10-544,-27 14 196,10-7-266,-13-1 110,7-6-207,-6-1 644,6 0 1,-7-3 0,0-1-1</inkml:trace>
  <inkml:trace contextRef="#ctx0" brushRef="#br0" timeOffset="25384">15077 3235 9355,'7'-8'1717,"-1"1"-1394,-2 7-1081,-3 15-3,1 11 803,-2 26 1,-20-4-1,-4 7 1</inkml:trace>
  <inkml:trace contextRef="#ctx0" brushRef="#br0" timeOffset="37937">15722 3951 7215,'37'0'-900,"8"0"-359,-5-14 1427,17 10 1,-19-10-1,11 14 1</inkml:trace>
  <inkml:trace contextRef="#ctx0" brushRef="#br0" timeOffset="41932">17187 3686 5686,'3'-7'9830,"-1"-1"-4898,-1 2-2725,-1-3-344,0 2-561,0-1-282,0 1-412,-17-6 461,12 5-1196,-30-2-1936,7 8-445,-10 1-531,-5 1-123,9 21 1164,1-16-777,-11 35 2973,15-13-1000,-6 21 2076,24-10 754,3-3 299,8-13 565,0-2-1343,19-1-508,-15-4-79,38-3-1883,-22-6-569,35 1-795,-19-6-213,27 2-477,-28-18 630,8 11 1096,-16-29 463,-10 28 922,-4-26 1501,-8 13 910,-5-14 483,0 7-235,0-2-450,0 38 459,17 23-2272,8 13 1159,-3 13-1819,5-31 1,-1-1-892,-7 17 579,2-6 1,2-1-502,1 8 567,-14-7 0,-1-1-60,4 7 802,-6 12 345,-7-21 175,0 0 415,-21-5-2744,-5 7 684,0-13-1595,-30 5 1836,36-21 0,-29-2 1,25-7-1</inkml:trace>
  <inkml:trace contextRef="#ctx0" brushRef="#br0" timeOffset="42717">17847 3681 4966,'0'30'9830,"13"-14"-6975,-10 18-173,11-20-3189,-4 18 1238,-7-10 379,15 8-1093,-16-9 2771,12 4-3761,-13-13 1980,9-1-2459,-5-2 1715,4-2-1552,-1-4-1143,1-2 465,8-1-1001,-4 0 959,12-19 514,-9-4 1906,5-2-616,-8-13 1568,1 22-285,-5-16 1023,1 11 312,-2 3-116,-3 8-1506,0-7-297,-2 11 246,2-5-933,-2 7 576,4 20-702,0-12-894,3 28 1480,6-8-559,-1-4-632,13 18 163,-9-20-614,16 11 510,-15-13-318,10-9 556,-7-7-1847,1 0 598,1 0 646,6-19 645,-8-1 1049,8-20 497,-16 19 275,-2-21 1279,-9 30-66,-1-24 52,-3 20 211,0 21-1405,16 6-1949,2 8 368,17 3-520,0-20-1542,-7 7 477,0-9-822,-3 0-121,-7-16 1455,4 12 1533,-5-24 691,-6 13 145,2-11 1033,-8 11-433,-1 5 720,-2 10-2342,1 0-1365,1 0 839,2 21 699,1-16-1221,2 34 688,2-23-1098,-1 16 1390,9 0 1,-5-9 0,7 5 0</inkml:trace>
  <inkml:trace contextRef="#ctx0" brushRef="#br0" timeOffset="42899">18852 3300 4966,'-6'-6'4009,"-2"2"-3720,5 0 0,-1 2 0,1 0 1</inkml:trace>
  <inkml:trace contextRef="#ctx0" brushRef="#br0" timeOffset="43266">18048 3110 5146,'20'-23'7785,"7"1"-6517,-10-7 799,-1 10-1333,17-8-851,-22 15 415,20 1-1050,-19 9 1168,3 1-2214,-7 1 237,0 0-1278,-1 16 469,-2 2 2765,-3 20 0,0-10 0,-2 2 0</inkml:trace>
  <inkml:trace contextRef="#ctx0" brushRef="#br0" timeOffset="43482">18388 2785 4246,'22'-3'1998,"12"-1"-1798,-9 1-32,17 1-133,-18 2-187,12 0-15,-19 14 1496,4-10-1271,-12 25 1060,-3-14-453,-3 16 47,-3-2 0,0 4 0,0 2 0</inkml:trace>
  <inkml:trace contextRef="#ctx0" brushRef="#br0" timeOffset="45481">20365 3379 4876,'0'-8'9830,"-18"-1"-9058,14 4 281,-30 1-2676,10 3 153,-10 0 481,-4 17 1079,4-12 139,-15 30-2115,11-7 2188,-8 9-595,18 1 1859,6-11 52,5-3 157,6-2-405,5-4 856,4-2-531,2-1 261,16-4-2211,11-4-1141,9-2-81,4-4-334,-6-21 654,1 16-1008,1-39 928,13 5-616,-12-13 2188,-10 11 1,-1 0 1123,-1-15-402,-6 4 1,-2-2 260,-10 19 0,0 1-535,1-12 1,0-1 524,-5 13 0,-1 1-196,2-32 639,-3 3-1134,0 25 0,-1 1 281,0-13-234,0-9 42,0 37-260,0 20-189,0 31-31,0 13-215,0 13 46,-1-16 0,2 0-88,12 25-37,-12-8 0,1 1-13,4-24 1,0-1-69,0 11 0,-3-2-20,-1 12 179,14-1-750,-14-5 511,11 15-409,-4-19 109,9 18 44,-4-33-208,2 1-452,-5-18-415,1-6-175,0-4-949,9-16 1243,-3 10-827,14-33 1538,-12 6 593,3-9 237,-9 0 967,-2 15 274,-5 11 447,0-9-592,-4 19 115,1-17-53,-2 20-2009,-2 11 1713,2 28-374,-2 1 365,0 14-170,19-7-1162,-14-13 456,30 16-1444,-10-29 873,20 4-1651,-3-17-533,-1-2-160,-11-5-144,-1-18 1911,-2 14-501,5-45 1937,-12 29 710,2-36 1149,-16 29 285,-3-10 132,-3 16 431,-14 6-2804,11 26 1294,-11 12-3615,32 20 2150,1-11 1,3-11-1,-8-11 1</inkml:trace>
  <inkml:trace contextRef="#ctx0" brushRef="#br0" timeOffset="45693">21065 3037 2717,'0'39'9830,"16"-5"-5516,-12 2-2130,13-6-2614,-17 16 773,0-11 0,0 9 0,0-14 0</inkml:trace>
  <inkml:trace contextRef="#ctx0" brushRef="#br0" timeOffset="45921">21345 2687 4156,'7'0'361,"0"18"5821,4 2-3402,1 1-1062,9 11-830,-4-13-744,21 11-717,-9-13 906,15-7-1007,-6-10 231,5 0 0,4-21 0,2-6 1</inkml:trace>
  <inkml:trace contextRef="#ctx0" brushRef="#br0" timeOffset="46632">21703 3672 2987,'27'-22'2753,"0"0"0,17-16-1751,-14 10 1,-1 1 235,9-13-801,-5 4 1,-1-1 227,5-10-343,-8 5 0,0 0 450,1-11 452,-12 19 1,-2-1-172,2-16 20,-7 2 165,-2-1 521,-6-15-259,-1 19-338,-2-18-105,0 38 196,-16-2-1428,12 37 2,-13 5-988,17 24 1329,0-5 0,0 1-85,0 26 9,0-1 0,0 2-146,-1-24 1,2 1 9,8 25 1,3-1 335,-2-28 1,2-1-155,-1 8 0,2-1 891,24 6-2326,-22-3 529,17-6-993,1 3 441,-9-14 15,14 3-20,-18-21-555,11-2-108,-13-24 1806,4 13-1722,0-50 2726,-5 34-488,-3-10 1,-2-1 423,2 3 72,3-6 734,-10 12 575,2 13-2111,-4 0 1925,4 30-1978,-3 11 574,8 27-380,-4-8-39,4 2-593,-3-17-639,1-2 1250,1-4 0,0-4 0,1-2 0</inkml:trace>
  <inkml:trace contextRef="#ctx0" brushRef="#br0" timeOffset="46773">22732 3255 4426,'-16'-23'7461,"-6"8"-6916,19-4 1,-6 15 0,9-2 0</inkml:trace>
  <inkml:trace contextRef="#ctx0" brushRef="#br0" timeOffset="47137">22842 3412 4066,'0'3'9830,"17"0"-10666,8-2-1408,10-1 696,3 0 636,-8 0 261,1-15 1009,11 12-102,-12-22-1879,10 14 2229,-25-10 1423,-1 1-16,-11 1 659,-19 8-1351,12-1 372,-27 11-1800,15 16 231,-2 11 1182,6 25-393,12-9 145,0 16-928,0-24 1351,0 8-1219,22-18 773,-16-2-479,36-4-2424,-37-4 1329,39-6 1,-26-4 0,22-4 0</inkml:trace>
  <inkml:trace contextRef="#ctx0" brushRef="#br0" timeOffset="47453">23453 3391 4516,'4'6'8581,"13"6"-8285,-13 25 3305,27-17-4359,-9 11 1378,10-17-1456,6 2 234,-15-6 1374,26-10-2873,-25-14 2085,16-7-1822,-26-9 3538,4-14-856,-12 16 1300,1-7-256,-6 13 237,-1 3 962,0 3-1069,0 25 93,0 9-1442,20 20-1128,-15-1-25,32-7-1677,-32-1 1061,32 0-2230,-32-3 2946,34-2 0,-25-3 0,18-2 1</inkml:trace>
  <inkml:trace contextRef="#ctx0" brushRef="#br0" timeOffset="47685">22918 2857 4066,'0'-21'9830,"18"2"-7249,-13-1-399,30 2-3622,-30 2 2656,35 0-2529,-34 4 1195,39 5 212,-16 3 0,9 21 1,-2 6-1</inkml:trace>
  <inkml:trace contextRef="#ctx0" brushRef="#br0" timeOffset="47817">23113 4277 3887,'0'14'3276,"0"-5"1,0-4 0</inkml:trace>
  <inkml:trace contextRef="#ctx0" brushRef="#br0" timeOffset="48349">24993 3234 6765,'-37'0'0,"0"0"0,1 15 1428,0-11-1408,1 30 1875,3-17-1305,3 20 601,3-6 516,-3 18 417,13-13-410,2 20 99,11-30 531,25 6-1893,-17-17 831,41-3-2466,-26-6 74,23-3-692,-9-3-631,2 0-50,17-21 337,-13-10 1880,-7 0 0,-2-3-592,4-22 1589,-14 23 1,0 1 744,5-22 549,-5-4 366,-2-5-1147,-13 30 1,-1-1-184,0-1 1,-1 0-247,-2 0 1,-1-2 106,0-15 0,-1 0-201,1 14 0,-2 0-177,-7-22 1,-1 3-33,5 3-477,-12 19 0,1 3-163,11 11 94,-10 21-2796,14 57 2970,0 1-171,0 2 0,0 1-15,0-24 1,0-1 7,0 12 0,0 2-491,6-3 1,1-2 473,-6-11 1,1 1-874,9 17 1,-1-3 1589,-8 3 0,12 7 1,-7-25-1</inkml:trace>
  <inkml:trace contextRef="#ctx0" brushRef="#br0" timeOffset="48499">24893 3096 4876,'-4'-30'9830,"3"3"-4183,-4 3-4042,5 2-88,0 1-506,23 3-2386,-18 3 1303,45 4 56,-26 3-3246,26 4 2530,-7 2 1,1 2-1,4 0 1</inkml:trace>
  <inkml:trace contextRef="#ctx0" brushRef="#br0" timeOffset="48669">25703 3241 4606,'0'9'9830,"0"-1"-2557,0 0-5225,0 1-819,0 5-410,0-1-144,0 4-326,0-3 2363,0 2-3611,0 0 899,0 9 0,0-7 0,0 5 0</inkml:trace>
  <inkml:trace contextRef="#ctx0" brushRef="#br0" timeOffset="48817">25813 2759 4516,'0'-17'9830,"0"4"-8484,0 5 0,0 6 0,0 1 0</inkml:trace>
  <inkml:trace contextRef="#ctx0" brushRef="#br0" timeOffset="49285">26672 3058 5955,'-24'16'5490,"-6"4"-4036,-18 12-1050,18-10 1,2 1 335,-5 9-293,8-3 0,2 1 313,8 5-131,-1 22 1832,16-25-828,0 14 184,26-23-1780,-20 0 1166,57-11-2330,-40-7 323,10-1 0,2-5-1346,-2-15 473,11 12-1213,-18-32 1581,-2 19 1224,2-40-234,-10 18 1415,-7-15 1,-3-3 1489,-3-8-1464,-2 20 1,-1-6-1,-1 5 199,1 7 0,0 2 244,2-14 0,-4 0-880,-6 15 0,0 2 876,4-31-836,-12 4-901,16 10 362,0 7-227,0 12 676,0 7-696,0 35 360,0 47-131,6-25 0,0 2-293,-4 15 0,-1 1 202,6-14 0,-1-2-436,-6 2 1,0 0 39,4 1 1,0 0-455,-3 13 1,0 0 267,6-14 1,1 0 457,-5 19 1,-1-2-1,9-1 1,-4 11 0</inkml:trace>
  <inkml:trace contextRef="#ctx0" brushRef="#br0" timeOffset="49465">26603 2991 5326,'-12'-47'9830,"4"1"-5444,-1 3-2574,8 1-258,-4 6-703,5-6-64,25 15-1662,5-1 1959,16 20-4634,16 2-99,-19 29 3248,15-17 1,-16 45 0,1-17-1</inkml:trace>
  <inkml:trace contextRef="#ctx0" brushRef="#br0" timeOffset="50223">27397 3058 5056,'-23'-34'8313,"1"2"-5740,-22 7-3238,6 11-83,2 4 23,0 32 715,8 12 806,11 12 1391,3 3-1651,13-10 207,-4-1 849,5 1 389,0-4 147,19-4-2072,4 6-255,0-13-767,22 3-505,-26-19-1148,23 0 326,-12-7-8,10 2-438,-11-23 2585,13-9-375,-22-10 1665,-1-21 611,-13 22 895,-3-14 666,-3 3-197,-23 13-1501,18-13-12,-35 29-1760,35-1 756,-12 40-1478,17 10 1278,17 19-930,-13-2 275,28-8-165,-29-1 181,32-2 603,-30-2-432,33-4-646,-22-5-682,15-3-157,1-1-330,-9-10 962,13 0-1322,-16-10 700,7-19 135,-13-6 2519,-1-11-187,-6 0 1199,-3 8-90,-1 1 641,-3-7-256,0 11 570,0-6-923,-14 20-3082,11 16 823,-11 14-854,31 20 455,1 1-285,18-3-514,-3-7-421,-3-10 41,-4-11 1436,-6-6-1382,-11-21 1760,0 12-1458,-4-44 2290,3 25 358,-2-16 1,-1-2 233,3 3-72,3-27 504,-6 42 412,-1 4-1594,-1 13 695,0 6-4288,2 0 239,2 26 2333,3-6-136,0 10 0,1 3-371,7 9 10,0-3 0,0 0-452,5 9-319,-4-13 1,1 0 2048,3 2 1,6 0 0,-10-15 0</inkml:trace>
  <inkml:trace contextRef="#ctx0" brushRef="#br0" timeOffset="50482">27463 2289 5596,'-3'-23'9830,"0"0"-4791,3 2-2612,0 3-971,22-7-2396,-17 10 1131,38-7-1502,-13 13 1717,10 1-4247,16 6 33,-19 2 3188,10 21 1,-12-16-1,-2 16 1</inkml:trace>
  <inkml:trace contextRef="#ctx0" brushRef="#br1" timeOffset="58515">9010 5820 11580,'0'37'0,"0"-5"90,0 11-948,0-1 768,0 7-339,0 7 339,0 3 90,0 2 90,0-2-180,0-2 135,-1-20 0,2-1-135,6 15 113,-7-15 0,1-3-23,6-2-90,-4 4-539,-2-23 848,3-3-759,7-49 540,-3 12 0,4-16 0,1-5 192,4-8-192,-1 2 0,2-2-346,-7 23 0,1 0 346,3-11 0,1 1 0,2 4 0,0 3 0,10-14 90,-4 13 0,1 4 90,5 5 180,13-4-540,-19 24 810,13 26-540,-21 4-46,-3 9 1,-3 4-45,-5 11 0,-2-3 0,-1 2 61,-2 11-106,0-20 1,0 0 44,0 11 89,0-7-89,0-4 964,0 1-964,-13-14-270,10-1 270,-11-39 0,14-17-90,18-16 90,-13-7-45,13 22 1,0 1 223,-14-19-269,11 11 1,2 2 178,-3-1 1,1-2 474,7 22-474,-13 9 113,10 5-113,-6 4-180,3 4 90,-3 16 180,12 13-270,-8 8 90,-2-3 0,-1 0-90,5 12-1024,-8-13 1,-1 0-686,7 14-180,-1 0 1805,2-4 1,-1-4-1,0-3 1</inkml:trace>
  <inkml:trace contextRef="#ctx0" brushRef="#br1" timeOffset="58889">10147 6099 10231,'42'0'0,"-7"0"90,4-14-90,-7 11 0,-2-24 90,13 9-180,-15 2 90,9-13 0,-25 12 90,-2-13 0,-10 7 0,-17 0 0,13 12 0,-29-1 360,10 9-271,-15 15-179,2 10 0,15 10 90,8 3 0,13-4-90,0 2 90,0 2-180,0 0 90,0-2-1169,23 9 90,6-13-451,1-9 1,3-3 1529,20-6 0,9 0 0,-14-11 0</inkml:trace>
  <inkml:trace contextRef="#ctx0" brushRef="#br1" timeOffset="59121">11167 5577 11311,'-35'19'1349,"15"11"-1259,6 13-180,14 3 180,0-5-180,0 22 180,0-12-450,9-7 0,1 0 0,-6 8-585,14-10 1,-1-1-45,-14 6 134,11-11 1,-1 0 854,-10-1 0,8 9 0,-11-20 0</inkml:trace>
  <inkml:trace contextRef="#ctx0" brushRef="#br1" timeOffset="59249">10940 6164 9332,'0'-27'90,"18"-13"-180,-14 5-180,25 7 0,6-1-450,-5-8-1133,3 14 0,3 1 1853,8-10 0,0 2 0,3 1 0</inkml:trace>
  <inkml:trace contextRef="#ctx0" brushRef="#br1" timeOffset="59648">11583 5516 8792,'-34'16'2159,"13"4"-1979,0 13-90,19-1 0,-8 1 89,10 4-179,0 4 90,0 4-90,7-9 0,2 0-90,-6 19 135,4-8 0,2 0-45,7 3-45,-14-10 0,0-1-1005,15-1 780,-8 7 142,-6-23-142,6-6-1349,-3-3 1349,0-25 180,4 12 0,1-46 180,5 5-90,-2-18-280,4 0 370,-6 15 0,1 6 179,-3 6 1062,2 8-1061,-5 3 269,11 12-539,-11 15 90,10-2-90,-7 29-90,1-17 180,1 19-90,0-7-90,1 2 489,0 1-1029,1 1-179,1-3-900,11 7 1709,-4-12 0,11-4 0,-7-12 0</inkml:trace>
  <inkml:trace contextRef="#ctx0" brushRef="#br1" timeOffset="59932">12240 5855 9422,'-39'-9'1079,"3"18"-989,5 19-90,15 9 90,5 5-426,11-7 246,0 0 180,0 16-90,17-15-180,8 17 0,-2-30 0,24 2-90,-15-17 90,14-3 90,9-19 1,-25 10-1,13-44 180,-23 26-180,-4-30 90,-10 22 0,-6-1-90,0 4-360,-22-8-90,17 13-1029,-35-4 1569,21 14 0,-3 6 0,8 1 0</inkml:trace>
  <inkml:trace contextRef="#ctx0" brushRef="#br1" timeOffset="60365">12917 5760 9422,'-45'0'1349,"-3"17"-1169,7 8-90,-8 10 0,31-2 0,4 1 0,-11 4-90,16-1 0,4-1 0,5-4 0,25 16 0,3-24-180,31 5 90,-17-19 0,4-2-90,-4-8 180,-9-17 90,15-10-90,-23-10-1231,3-4 1231,-13 4 0,-2-3-175,-8 6 1,0-1 444,2-22-90,-5 20 0,0-1 269,-2-1 1,0 2-90,0-18-315,2 14 0,-4 3-45,-12 2 270,11-2-270,-11 49 0,14 38 0,0 11-1114,0-5 0,0 2 709,0-23 0,0-1-360,-2 12 1,4-1-1055,14 19-857,-12-2 2676,26-2 0,-26-4 0,10-3 0</inkml:trace>
  <inkml:trace contextRef="#ctx0" brushRef="#br1" timeOffset="60765">13552 5956 10951,'11'0'1439,"7"6"-1529,30-4-1349,7 4 359,-6-1-44,-15-4 0,-1-1-642,9 5 1766,10-5 0,-18 3 0,-2 1 0</inkml:trace>
  <inkml:trace contextRef="#ctx0" brushRef="#br1" timeOffset="60916">13803 6278 8972,'-15'7'2339,"2"-1"-2609,32-2-270,10-22-359,10 13-271,3-27-1319,-9 29 2489,2-23 0,0 23 0,1-10 0</inkml:trace>
  <inkml:trace contextRef="#ctx0" brushRef="#br1" timeOffset="61199">14305 5169 9152,'-6'16'719,"-2"0"-719,7 20 0,-5-10 0,5 4 0,-1-8-1349,2 9 360,-1-9 989,1 8 0,16-17 0,5 1 0</inkml:trace>
  <inkml:trace contextRef="#ctx0" brushRef="#br1" timeOffset="61348">14468 5226 9781,'0'41'-517,"0"-6"0,0 7 0,0-9 0</inkml:trace>
  <inkml:trace contextRef="#ctx0" brushRef="#br1" timeOffset="61867">15673 5049 9332,'30'0'359,"-3"15"-448,-1-12 89,-12 27 0,8-27-990,-12 33-89,5-23-271,-4 18 1350,-6-13 0,-2-1 0,-1 0 0</inkml:trace>
  <inkml:trace contextRef="#ctx0" brushRef="#br1" timeOffset="62016">15957 5021 9242,'20'-9'449,"7"7"-449,-16-7-89,8 9-991,-10 21-449,-4-2 1529,-5 22 0,0-5 0,0 2 0</inkml:trace>
  <inkml:trace contextRef="#ctx0" brushRef="#br1" timeOffset="68432">18105 5628 11131,'0'-22'449,"0"2"-359,0 3-90,-19 1 90,15 4-90,-29 2-90,30 4 90,-28 3 0,5 2 0,-10 17 0,6 0 0,1 3 0,-3 19-902,-12 10 902,29-16 0,7-1-479,5 11 479,3-13-24,19 14-66,7-23 90,22 0 0,-8-13 0,-1-4 0,-1-3 0,-10-13 90,8-4-90,-15-13 854,-2 0-1034,-10 4 614,-6 5-434,-1 10 27,6 5 63,0 26-90,8-14 0,-1 38 90,4-23-135,0 18 0,1 4 45,7 6 0,-2 0 0,-1 0 0,-4-2 0,-6-7 0,-3-1-390,-1 4 570,-2 10-270,-7-22 180,-1-5-180,0-4-540,-18 3-179,-5-9-2699,-21 1 3508,0-13 0,17-16 0,6-8 0</inkml:trace>
  <inkml:trace contextRef="#ctx0" brushRef="#br1" timeOffset="69001">18550 5818 8522,'9'0'900,"2"0"-271,3 0-539,-1 0 0,12 0 0,-6 0-90,22-15-90,-13-6 180,13-9-90,-12-1-90,3 7 180,-3-1-180,9-12 90,-13 8 90,5-17-90,-21 21 90,-1-6-90,-7 11 0,-1 3 90,0 1-90,-17 3-180,13 3 180,-12 4-90,0 2 90,-1 2 0,-15 22 90,6 6-90,11 12-90,6 0 180,9-8-90,0 15 90,0-12-270,25 17 90,4-25-90,0-7 0,3-3 1,14-5-1,5 0-205,-12-10 295,0 0 1,1 0-1,15-18 90,-15-7-45,-9 1 0,-2-3 225,0-17-225,-8 11 0,-3 0 224,-3-8 91,-3-16 450,-9 3-450,-3 12 269,-20-19-629,15 31 1,-15-6 178,8 21-89,10 29 90,-10 17-90,18 1 0,5 3 0,-7 22-45,9-17 0,3-1-1220,3 10 905,-3 10-2052,25-7 1333,-28-15 1079,24 16 0,-24-26 0,3 4 0</inkml:trace>
  <inkml:trace contextRef="#ctx0" brushRef="#br1" timeOffset="69149">19205 5588 8792,'-5'-13'90,"2"0"-90,3 0-360,49-11-180,-14 6-946,5 3 1,3 1 1485,18-5 0,-27 8 0,-1 1 0,3 0 0,-1 0 0</inkml:trace>
  <inkml:trace contextRef="#ctx0" brushRef="#br1" timeOffset="69667">20392 4909 9062,'-8'0'0,"-2"15"0,1-11 0,-4 37 0,-1-15-1576,-5 29 1576,-1-3 45,2-8 0,-1 2-45,3-10 0,1 0 0,-5 13 0,0 0 0,6-14 0,0-2-315,0 0 1,1 1-271,0-2 0,0 0 585,1 0 0,0-1 0,-8 27 0,1-2 0</inkml:trace>
  <inkml:trace contextRef="#ctx0" brushRef="#br1" timeOffset="70199">20770 5391 8972,'0'54'719,"0"-9"-719,0 4-418,17-10 418,-13 2 0,13 2 0,-6 0 0,-8 17 0,16-16 0,-18-9 0,0 0 0,6 1 137,-7 7-47,0-13 90,0-11-380,0 1 200,0-32-90,-14-30 0,10-6 90,-8 2 0,0-1-274,9-9 229,-2 4 0,0-1-1430,5-11 1475,-1 24 0,2-2-467,7-7 1,4 2 466,13-10 45,-14 14 0,3 4-135,27 6 180,-11 1 0,10 12-40,10 4 40,-23 12-90,7 20 270,-11 13-270,-9 8 90,-1 24-90,-10-23 0,-13-4 0,-1-1 90,5 6-702,-41 8-287,27-17-1,-24-4 782,12 0 118,1-6 0,14-2 0,5-4 0</inkml:trace>
  <inkml:trace contextRef="#ctx0" brushRef="#br1" timeOffset="70533">21473 5296 10411,'-20'28'180,"4"4"-180,16-9 0,0 2 0,0-8 0,0 1 0,20-3-90,-15 0 90,39-2-90,-9-5 90,13-2 0,15-4 90,-26-2-180,16-20 180,-27 15-270,0-30 90,-18 13 90,-3-8-450,-26-11 1,16 17-3843,-39-14 3483,12 19-541,-10-2 1350,1 11 0,26 3 0,3 0 0</inkml:trace>
  <inkml:trace contextRef="#ctx0" brushRef="#br1" timeOffset="70866">22082 5180 9422,'-38'0'-270,"2"0"-90,18 13 0,3 1 270,36 16 90,-16-6-90,40 1 90,-26-6 0,22 1 0,-11 0 0,0 0 0,-5 1 0,-1 0 270,-3 8 0,-9-8 0,-2 4-180,-10-9-90,0-1 90,0 0-180,-25-2 90,19-1 90,-45-2-1709,15 2 269,-10-6 1350,3 1 0,16-7 0,3 0 0</inkml:trace>
  <inkml:trace contextRef="#ctx0" brushRef="#br1" timeOffset="71114">22458 4899 9422,'7'21'1259,"2"13"-1259,-4-7 90,4 25-90,-3-7 0,6 18 0,-4-26 0,2 11-270,-1-3-719,-1-13-1350,2 18 2339,-3-25 0,-1 6 0,-3-12 0</inkml:trace>
  <inkml:trace contextRef="#ctx0" brushRef="#br1" timeOffset="71249">22422 5319 10861,'0'-14'-630,"0"1"-179,0 2-91,25 2 900,7-3 0,15 4 0,-1-4 0</inkml:trace>
  <inkml:trace contextRef="#ctx0" brushRef="#br1" timeOffset="71816">23162 5084 13289,'34'0'1440,"1"0"-2160,-13-7-269,20 5-271,-23-5-629,23 7-179,-11-3 2068,0 2 0,1-3 0,0 4 0</inkml:trace>
  <inkml:trace contextRef="#ctx0" brushRef="#br1" timeOffset="73219">23992 5018 8702,'0'46'270,"0"1"-180,0-8 90,0 8-965,0 3 785,0 5 0,0-3 90,0 1-90,0-4-90,0-3 180,0-5-90,0-2 0,0-8 0,0-2 1273,0-1-734,0-11 56,0 0-685,-13-58 0,10 17 90,-4-19 0,1-4 0,6-2-282,0 15 0,0-1 282,0-17 0,0-1 0,0 1-45,10 17 0,4 1 45,11-17-89,4-8 89,12 24 0,-25 5 89,19 6 91,-11 6 56,-3 4-146,0 7-90,4 4 90,-9 17 0,7 13-90,-15 7 0,0 8 0,-5-9 0,-3 0 0,0 2 583,-20-4-763,15-1-270,-29-5-528,30-5-911,-24-3 1889,13-5 0,-10-6 0,4-2 0</inkml:trace>
  <inkml:trace contextRef="#ctx0" brushRef="#br1" timeOffset="73632">24457 4503 9062,'11'0'719,"-1"0"-539,-1 23 0,1-17 0,-3 45 180,1-26-360,-2 26 0,0-5 45,-2-12 0,-1 0-135,1 20 135,0-8 0,-1-1-45,0 7 0,0-11 0,0-1 0,2 4 0,0 18 0,-2-33 90,1 3-180,-3-17 180,2-4-90,-2-3-630,0-5 630,1-1 0,0-17 0,7-7-90,-2-10 90,6-1 90,6-5 90,-3 8 0,14-12-90,-13 27 90,11-6-180,-12 19 0,19 12 0,-17 14 90,19 22-180,-21-6-630,11 17 1,-12-25-1350,10 19 630,-10-28 1439,8-1 0,-7-10 0,2-5 0</inkml:trace>
  <inkml:trace contextRef="#ctx0" brushRef="#br1" timeOffset="73982">25132 5021 10591,'0'7'270,"0"10"-90,0 16-180,0 3 90,0-7-180,0 0-90,0 10 0,18-12-180,1 12 90,3-22 0,9-2-179,-11-11 449,10-4 90,4-16-180,-13 12 449,8-44 91,-14 28-270,1-27 450,-11 20-181,0 0-269,-3 3-180,0-4 0,-2 9 90,1 3-90,2 10 90,-2 26-90,2 7 0,-2 12-270,3 0-989,2 4 270,2-11-1080,10 17 2069,-3-26 0,10-2 0,-6-15 0</inkml:trace>
  <inkml:trace contextRef="#ctx0" brushRef="#br1" timeOffset="74266">25750 5047 10231,'0'-18'990,"0"3"-900,0 2-1,-15 5 1,11 0-90,-23 4 180,24 18-90,-19 23-180,20 2 90,-2-5 0,-1-1 180,5 2-270,0 25 0,22-32 0,-17 7-90,38-17 180,-10-3 0,24-7 0,-7-3-89,11-19-1,-27-8-270,14-21 0,-26 4-613,-3-3 613,-13 9 1,-6 0-361,0-1-539,-25-8 359,19 13 900,-46-4 0,31 18 0,-23 1 0</inkml:trace>
  <inkml:trace contextRef="#ctx0" brushRef="#br1" timeOffset="74664">26232 4949 9152,'5'21'270,"-1"14"-180,-3-31-180,1 57 90,-1-40 90,2 43-90,0-44-360,5 6 0,1-11-90,3-7 90,1-2-89,3-6-1,2 0-360,2-17 361,3 13 409,1-36 350,12 8 409,-7-11 45,-6 16 1,-1 0-495,2-4 90,13-11-180,-21 28-90,3-6 0,-12 18-90,-1-3 0,-1 5-90,-1 20 180,-1 6-90,1 24-180,-1-9-826,5 0 16,-1-14-269,5-2 1259,3-12 0,6 8 0,4-7 0</inkml:trace>
  <inkml:trace contextRef="#ctx0" brushRef="#br1" timeOffset="75037">27017 4952 9961,'-43'-11'90,"7"1"90,6 30-180,17-1-360,3 19 180,10-5-89,21-15 89,-15 4-180,33-20 360,-12 7 0,7-9 90,2 0 0,-5-14 270,-9 11 359,7-26-359,-20 6 539,0-6-269,-9-4-180,0 12-270,0 1-90,0 2-90,0 0 0,0 78 0,0-32-45,0 29 0,0 5 45,0-11-45,0-7 0,0-2-1252,0 5 757,0 8-1992,0-12 913,0-17 1619,0 8 0,-29-23 0,-7 1 0</inkml:trace>
  <inkml:trace contextRef="#ctx0" brushRef="#br1" timeOffset="75285">25797 4555 8972,'0'-8'90,"17"3"0,1 1 0,15 2-180,-5 16 180,-13 7-630,-5 9-449,-10 2 989,0 11 0,0-10 0,0 13 0</inkml:trace>
  <inkml:trace contextRef="#ctx0" brushRef="#br1" timeOffset="75503">25317 4779 10051,'14'-7'270,"0"1"-180,2 26-90,3 9 0,-17 11-720,6 3-809,-8-6 1529,-26 23 0,20-12 0,-7-17 0,0 1 0</inkml:trace>
  <inkml:trace contextRef="#ctx0" brushRef="#br1" timeOffset="76732">27745 4436 12030,'1'51'90,"0"-8"-90,-1 6 0,17-8 0,-15-7 0,1 2-2199,26 19 1929,-27-18 1,-1 0-541,10 15-359,3-3-1440,-3 14 2454,6-19 1,-2 7 0,-6-20 0</inkml:trace>
  <inkml:trace contextRef="#ctx0" brushRef="#br1" timeOffset="76882">27573 5063 9781,'-18'-28'1260,"9"-3"-1260,0 7-90,35-2 180,-19 5-270,49 0-360,-30-1-1148,29-1 699,-7 0-91,2 1 1080,2 2 0,0 1 0,1 1 0</inkml:trace>
  <inkml:trace contextRef="#ctx0" brushRef="#br1" timeOffset="77617">28142 4476 9062,'-18'-6'629,"-6"3"-359,15 2-270,-3 22 90,6-2-90,6 21 180,0-6 0,0 6-180,0 5 0,16 4-703,-12 3 703,11 1 0,-15-1 0,0-1 0,13-3 0,-10 13 0,10-16-899,-8 16 359,-4-32 81,8 5 99,-8-22 271,6-3-91,-3-8 180,4-1 0,0-24 532,3 19-353,0-45 91,2 30 270,7-39-360,-6 26 90,8-9-360,-12 15 360,2 14-90,-7 1-90,0 12-90,2 0 89,1 0-89,3 21 0,7 6 0,-5 13 180,12 10-180,-11-19 0,8 9-449,-3-8 179,-3-12-360,11 6 180,-12-19-269,11-1 629,-12-20 90,5 10-90,-8-33 180,2 19 449,-5-15 1,0-3-180,2-1-135,-2 2 0,-2 2-135,-2 6 180,0-5-180,-3 41-90,-1 4 0,15 31 0,-11-12-90,24 8-90,-16-16 0,14 1 0,-5-13 180,-2-7 0,-3-5 90,2-16 180,-5-7-90,3-10-1,-7-1 361,-2 8 450,-2-8-811,-3 10 91,0-7-270,-2 35 0,0 7-90,0 28-539,14-6-1350,-11 13 989,25-20 990,-11 14 0,9-21 0,-4 3 0</inkml:trace>
  <inkml:trace contextRef="#ctx0" brushRef="#br1" timeOffset="77801">29173 4958 10951,'-16'-9'809,"12"-3"-719,-12 28-360,16-4-1529,17 24-809,5-4 2608,20 2 0,-10-14 0,0-7 0</inkml:trace>
  <inkml:trace contextRef="#ctx0" brushRef="#br1" timeOffset="78082">28620 4667 9062,'23'-12'270,"16"9"-270,-9-8 0,20 11 0,-2 0 90,-9 0-90,-18 14-900,-2-10-1439,-17 27 2339,5-16 0,-7 3 0,0-7 0</inkml:trace>
  <inkml:trace contextRef="#ctx0" brushRef="#br1" timeOffset="78237">29023 4225 8972,'0'52'90,"0"-9"-450,0 9-2513,0-7 2873,0 6 0,0 3 0,0 2 0</inkml:trace>
  <inkml:trace contextRef="#ctx0" brushRef="#br1" timeOffset="78719">30212 4780 10411,'-23'-24'630,"-20"2"-360,37 4-1,-47 7-269,32-3-90,-39 11 90,26-5 90,-19 8-90,27 21 0,-7 7-90,24 12 90,0 0-629,9 2 359,26-10-90,5 16 180,15-25 360,8 5-180,-23-19 0,17-2 90,-19-7 360,1-21-270,-14-4 629,-5-25-359,-10 13-270,2-1-90,-3 15-180,0 3 0,0 1 180,0 24-90,0 14 0,0 19 0,0 7 0,0-2-820,14 3 820,-10 3 0,9-14 0,0-1 0,-10 17 0,3-12 0,0 0 0,-6 0-922,0 17 652,0-30-327,-23 2-122,17-15-1530,-37-5 990,15-3 1259,-7-4 0,9-22 0,17-5 0</inkml:trace>
  <inkml:trace contextRef="#ctx0" brushRef="#br1" timeOffset="79300">30603 4681 9691,'6'0'2159,"-2"0"-1889,-2 17-180,0 0-90,0 20 0,-1-11 0,2 4 0,-2-8 0,4 12 0,-1-9 90,2 8-180,1-13 90,1 1 0,1-4-360,2-1 180,0-2 0,2-4-269,7-1 179,-2-4 0,14-3 180,-12-16 90,7 10 0,-9-29 0,1 16 0,-1-18 180,-3 4 180,1 0 89,-5-1 271,3-9-630,-5 13-270,0-8 180,-6 23 0,0 1 90,-2 9 0,1 24-180,1-15 90,5 46-90,1-33-540,10 38 271,-5-30 89,8 7 90,-4-16 0,0-8 90,1 5 0,9-13 90,-8 6 0,16-23 450,-18 12 719,15-55-809,-20 33 90,-4-10 0,-1-1-1,-6 4-89,0-13-360,-2 21-90,0 1 90,0 10-90,-14 7 0,11 16-629,-10 9 179,29 20-90,-12-6-359,12 4-1800,-1 0 901,1-10 1888,2 7 0,8-17 0,-11 0 0</inkml:trace>
  <inkml:trace contextRef="#ctx0" brushRef="#br1" timeOffset="79499">31492 4297 10591,'0'28'-720,"0"5"1,0-1-1</inkml:trace>
  <inkml:trace contextRef="#ctx0" brushRef="#br1" timeOffset="79749">30852 4369 10861,'21'-9'989,"-1"2"-899,19 21-180,-11 5 180,-12 20-90,2-9-540,-16 3-269,5-8-540,-7-2-180,0 0 1529,0-3 0,0-4 0,0-1 0</inkml:trace>
  <inkml:trace contextRef="#ctx0" brushRef="#br1" timeOffset="79932">31023 3985 10501,'24'-16'810,"-1"3"-721,8 3 1,-10 6 0,10 1-180,-18 21-179,2-14-2880,-11 60 3149,-1-31 0,-2 4 0,-2 3 0,1 14 0</inkml:trace>
  <inkml:trace contextRef="#ctx0" brushRef="#br1" timeOffset="81249">32198 4804 9781,'-12'-5'1080,"-1"0"-451,3 0-269,0 1-180,2-3 270,-1 0-270,-4-2-180,4 1-90,-4-1 0,3 6 90,1-1 0,-6 4 0,-10-1 0,4 19 0,-11-14 0,9 38 0,-7-23 0,5 23-90,-12 6 90,15-10-270,-4 20 270,19-30-90,2 4 90,4-16 0,1-3-180,17-6 270,3-2-180,0-20 90,18 11 0,-20-34 0,19 18 0,-15-10 0,-2-4 90,9-11-90,-4 2 0,-2-1-1593,0-13 1638,-10 19 0,-1 0 45,2-18-930,-4-2 1019,-5 4-222,-2 18 0,-1 2-47,-1-15 0,1-14 90,-2 38 0,0 1 0,0 18 0,0 22 0,0 2 90,0 21 1197,0 0-1242,-1-4 0,2 1-135,14 23-673,-14-5 1,2 0 357,13-21 1,0-2-181,-14 11 0,0-2-676,25 11-178,-24-4 1439,21-3 0,-14-6 0,11-3 0</inkml:trace>
  <inkml:trace contextRef="#ctx0" brushRef="#br1" timeOffset="81605">32518 4783 10681,'-19'-9'1079,"14"-6"-1169,-29 11 90,18-3 90,-2 22-90,5 7 0,7 0-90,4 22-539,-5-28-1,7 27 180,19-22 180,-15 0-179,27-10 359,-17-6 270,12-22 90,-2-5 89,-4 0 631,-5-33-990,-7 46-90,-2-40 90,-3 46 0,0-8 0,3 27 90,1-11-90,1 29-360,7-7-180,-1 9-719,16 11 629,-11-22-1708,18 11 2338,-16-25 0,7 1 0,-11-12 0</inkml:trace>
  <inkml:trace contextRef="#ctx0" brushRef="#br1" timeOffset="81816">32890 4483 11221,'0'-32'1259,"-17"5"-989,13 4-270,-13 3 0,17 27 0,0 12 0,0 19 0,0 8 0,14 19-90,-10-13-1517,10-6 0,0 1 977,-11 5 135,8-17 1,1-2-179,-10 8-676,9-2-450,-5-4 1799,-5-3 0,5-4 0,-6-2 0</inkml:trace>
  <inkml:trace contextRef="#ctx0" brushRef="#br1" timeOffset="81965">32723 4761 9961,'0'-20'0,"0"3"-90,23 1-90,-17 4-1079,56-1 180,-36 4 776,33 4 0,-24 3 1,1 2-1</inkml:trace>
  <inkml:trace contextRef="#ctx0" brushRef="#br1" timeOffset="82332">33267 4758 10861,'-29'0'0,"11"15"-90,3-11 90,14 30 90,-5-17-180,6 18 0,0 3-270,0-10 0,0 6 1,16-15-631,-12-3 181,26-1 449,-13-6 180,15-3 180,-15-23 450,21-5 179,-28-19 810,18-2-449,-23 9-720,-1 0 179,-3 17-449,-1 18 0,0 14-179,0 28-2340,0 7 450,14-3 2069,-10-1 0,10-15 0,-14 0 0</inkml:trace>
  <inkml:trace contextRef="#ctx0" brushRef="#br1" timeOffset="97185">9122 8183 8522,'9'0'450,"2"0"-360,2 0 90,0-18-90,2 13 0,-1-27 90,0 28 89,0-25 1,-2 25 90,0-25-90,-5 26-90,1-20-180,-5 20 180,0-14-180,-1 11 0,0-11 0,-1 3 90,-1-11-90,0 5-90,19-19 180,-14 13 0,31-19-90,-31 21 89,21-7-89,-24 7 90,7 6-180,-28-6 90,15 13-89,-33 0-1,11 7 180,-9 1-90,-1 3-90,9 0 90,2 18 90,-9 5-90,11 9-90,-5 4 180,19-6-1,0 5-89,8 2 90,-3 1 90,4 0 0,19 0-90,-15-1 90,36-5-180,-34-1 0,25-13 0,5-3 0,-6 7 0,15-7 0,4-4-830,2-4 560,-15-4 0,-1 0-630,15-3-359,-2 0-360,-1-16 1619,-2 12 0,-6-26 0,0 13 0</inkml:trace>
  <inkml:trace contextRef="#ctx0" brushRef="#br1" timeOffset="97615">9832 7813 9602,'0'26'899,"0"1"-899,0-3 0,19 1 0,-14-4 0,14-1 0,-3 12 0,-13-7 0,25 8 0,-25-4 0,15-10 270,-17 8-630,5-18 180,-6-17 270,3-16-180,-1-25 90,4 4 90,1-21 0,0 25 315,1 4 0,0 2-226,1 4 271,12-9-360,-10 33 90,13 3-90,-9 22-180,9-14 180,-7 38-180,0-22 180,-1 22-360,6 12-719,-4-13-765,-3-5 0,0 0 1754,3 5 0,8 8 0,-7-17 0</inkml:trace>
  <inkml:trace contextRef="#ctx0" brushRef="#br1" timeOffset="97933">10627 7681 9512,'-12'-5'809,"-7"-1"-719,11 4 90,-7-2-90,3 2 270,-6 0-1,3 2-179,-6 14 0,5-11-180,-1 28 450,-5-1-450,6 11 90,-2 7 0,11 13-90,2-13 45,2-7 0,5-1-45,19 6 0,-7-12 0,2-2-270,26 0-1574,-2-9 0,1-3 135,6-8 1658,-7-3 1,-1-3 0,6-6 0,0 0 0</inkml:trace>
  <inkml:trace contextRef="#ctx0" brushRef="#br1" timeOffset="113904">11025 7431 10051,'0'-13'1529,"0"1"-1349,0 3 0,0 1-180,0 4 360,0 0-360,0 19 0,0 13-90,0 14 180,0 8-90,7-14 0,1 0 0,-4 24-45,11-4 0,1 0-598,-14-22 0,0-1 328,12 11 1,1 0-856,-4 14 91,11 0-90,-8-3 1169,-7-19 0,-1 0 0,6 14 0,0 12 0</inkml:trace>
  <inkml:trace contextRef="#ctx0" brushRef="#br1" timeOffset="114066">11010 8085 8972,'0'-21'360,"0"0"-360,0 0 0,19-8-90,6 6-1439,26-11-180,-9 18 1545,4-4 0,-14 11 0,1-1 0</inkml:trace>
  <inkml:trace contextRef="#ctx0" brushRef="#br1" timeOffset="114287">11548 7828 10231,'17'19'0,"0"9"-270,20-12-179,-8 7-91,3-9-360,4 2 181,-6-11 179,8 5-269,-10-7 809,-3-3 0,-2-17 0,-1-5 0</inkml:trace>
  <inkml:trace contextRef="#ctx0" brushRef="#br1" timeOffset="114549">11925 7779 8792,'0'-20'1529,"0"0"-1079,-19 3-270,14-4-270,-28 12 180,29-8-90,-10 35 0,14 13 0,0 18-533,0 11 623,0-7-180,21 4 90,-16 3 90,13-18 0,2 1-90,-10-11 0,-1 2 0,8 20 0,-1 0-828,2 7 828,-6-21 0,-3 0 180,-7 12-180,6-1 90,-8-3-632,0 12 542,0-18-90,0 17 180,0-34 0,-18 5-1260,14-16-891,-25-4 2061,16-3 0,0-5 0,3-2 0</inkml:trace>
  <inkml:trace contextRef="#ctx0" brushRef="#br1" timeOffset="115125">12297 7843 9332,'0'-5'1529,"0"24"-1529,16 26 0,-1 8-1307,-6-19 0,1 1 1307,15 14 90,-21 1-180,23 2-10,-18-18 0,-1 1 190,15 17-135,-9-13 0,-2-1 135,1 2 0,4 9 0,-10-27 638,0-2-1088,-6-13 180,0-23 0,-22-31 90,16-3 0,-12 0 0,-3 0 592,0-14-547,11 19 0,-2-1 45,-5 11 0,2 1 0,12-3 0,0 0-45,-10 0 0,0 0 45,9-15 0,3 0 45,-5 15 0,1 0 45,3-18 0,2 2-1,-1 4 242,20-12-61,0 38-180,18 5-90,-7 33 90,-3 22 0,-11 12-90,-10-6 0,-3 2 0,-4 16-150,1-19 0,0 6 0,-3-5-435,-7-9 1,1-1-1035,8 27 0,-5-5 1555,-28-12 1,29 3 0,-12-23 0</inkml:trace>
  <inkml:trace contextRef="#ctx0" brushRef="#br1" timeOffset="115466">12780 7803 10321,'8'0'1169,"-2"0"-989,1 0-180,2 0 0,15 0 0,0 0 0,26-17 90,-17 12-904,13-29 814,-15 30-90,-1-31 12,5 12-12,-12-7 90,1 1 180,-15 2-270,-5 7-90,-4-11 180,-21 16 90,15-1 270,-36 10-270,13 4 90,3 16-90,-20-10-90,30 35 90,-22 0-90,25 11-225,5-12 0,3 0-854,5 7-450,31 14-136,-6-22-134,31-4 1637,-9-4 0,7-8 0,3-3 1</inkml:trace>
  <inkml:trace contextRef="#ctx0" brushRef="#br1" timeOffset="115704">13558 7534 11041,'-4'0'-1439,"21"0"-2069,6 0 3508,25 0 0,-14 0 0,3 0 0</inkml:trace>
  <inkml:trace contextRef="#ctx0" brushRef="#br1" timeOffset="115855">13728 8027 10681,'0'8'1169,"17"-3"-1349,7-3-719,-2-19-630,24 12 1529,-6-28 0,13 9 0,-24 4 0,-1 0 0</inkml:trace>
  <inkml:trace contextRef="#ctx0" brushRef="#br1" timeOffset="116550">14672 6925 10321,'14'15'0,"-3"4"-270,-11 23-719,0-10-91,0 2-89,0-12 1169,0-2 0,0-5 0,0 0 0</inkml:trace>
  <inkml:trace contextRef="#ctx0" brushRef="#br1" timeOffset="116686">14788 6940 10411,'0'13'-210,"0"11"0,0 26 0</inkml:trace>
  <inkml:trace contextRef="#ctx0" brushRef="#br1" timeOffset="118432">15367 7613 9332,'0'16'539,"0"11"-449,0 13-180,0 4 90,0-6-1160,0 0 1160,0 2-90,12-4 489,-10-2-309,20 2 0,-20-12 89,8 0-62,-4-17-117,-1-3 0,6-4-90,-2-20 735,2 2-645,3-20 0,3 5 0,9-28 90,-5 11-430,-4 4 0,-1 1 700,0-7-90,1 4 0,-2 2-270,-2 7-550,12-20 730,-17 46-90,6 2-90,-6 10 180,6 17-180,-3 9 0,-1 6 0,-1 4 0,2 13 0,-4-9 0,0-1 0,-1-3 794,-1 15-794,-3-28 705,0 2-1424,-1-14 629,1-21 0,1 10 0,1-38 0,0 20 90,1-22 0,2 7 0,2-2 0,1 1-90,0 4 180,2 3 0,5-1 0,-3 15 180,12-6-270,-10 19 180,11 17-180,-13-11 89,6 43 1,-9-25-842,2 27 842,-3-9-180,2 20 90,-4-16 0,-2-8 0,1-2 0,0-2-720,5 13 450,-6-29-269,4-2-721,1-11 721,0-4 89,12-15 450,-7-10-90,15-21 270,-13 3 0,6 0 270,-10 12-1,-2 1 664,-1 4-394,-1-3-449,-4 15-180,1-7 360,-6 17-450,2 11 90,-2-7-90,2 32 0,3-9-90,1-2 0,6 14-90,-3-19-90,6 3 0,-4-7 0,3-6 1,1-4 179,2 4 0,2-6 90,-1-18 0,10-6 90,-10 1 0,12-30 629,-19 33-89,4-28-1,-10 23-269,-3 5-180,-1 2-270,-2 3 180,0 3 0,0 40-180,0 1 90,0 28 0,0-1 0,20-22 0,-2 17 0,4-25-270,8 3 180,-8-14-90,10-8-269,22-18 179,-23 7 90,16-31-90,-22 17 270,-2-19-90,-3 4 90,-2-4 0,-3-3-90,-2-24 180,-6 13-90,-4 7 0,-1-1-395,-2-7 440,2 17 0,-4 2 45,-18-9 90,15 1-90,-15 5 90,1 2 90,15 5 0,-27 2-476,29 0 206,-23 9-90,22-2 360,-16 14-270,18 26 90,-5 16-90,6 15 0,7-10 0,3 0 90,8 15-1143,0-4 0,3 0 1053,-7-21 0,0-1 0,2 11 0,-1-1 96,10 11-186,0-2-540,1-5-1349,13 10 540,-9-17 1439,11 4 0,-11-24 0,1-3 0</inkml:trace>
  <inkml:trace contextRef="#ctx0" brushRef="#br1" timeOffset="118732">17470 7212 11760,'0'38'0,"0"-5"180,14 4-270,-10-3 90,10 1 0,-2 4 0,-9 0 0,10 1-1259,0 14 270,-1-13-2082,-1-8 1,0-1 1901,0 0 1363,0 8 1,-10-22 0,2-1 0</inkml:trace>
  <inkml:trace contextRef="#ctx0" brushRef="#br1" timeOffset="118899">17392 7665 10411,'-18'-14'540,"-3"11"-270,19-19-270,-9 11 90,11-4-180,-3 2 180,23 6-180,-15 1-270,39 2-540,-7-1 91,13 3-181,-13 0 1,-2 1-270,9 1 1205,14 0 1,-22 0 0,-1 0-1</inkml:trace>
  <inkml:trace contextRef="#ctx0" brushRef="#br1" timeOffset="119067">17895 7533 10411,'3'-11'1259,"0"3"-1259,1 8 0,1 0 0,3 0 0,0 0 0,3 18 0,0-14 0,4 31-270,0-31-629,0 31-990,5-12 900,-4 0 989,8 8 0,-11-20 0,3 11 0</inkml:trace>
  <inkml:trace contextRef="#ctx0" brushRef="#br1" timeOffset="119233">17982 7295 10681,'-11'-23'989,"8"2"-1169,-14 1 180,16 7-5666,-4 3 5666,5 22 0,19-9 0,5 12 0</inkml:trace>
  <inkml:trace contextRef="#ctx0" brushRef="#br1" timeOffset="119766">18295 7507 11760,'-4'-6'-90,"2"0"180,-6 3-90,7 17 0,14 34 0,10-1 45,-5-1 0,1 1-1203,3 5 1158,-5-16 0,-3 1 45,-5-4 0,-2-1-45,11 16-45,-7-15 0,-1-1 135,-3-3 256,6 6-256,-7-22-540,-3-4 180,-3-21 90,0-18-90,0-32 270,0 1-241,-7 11 0,-2-2 196,8 17 0,-1 1 90,-6-12 0,0-2-90,7 0 0,2 2 135,-1 12 0,0-1-90,0-19 0,0 2-90,0 1 180,0-8-90,19 31 0,-15 8 90,15 8 90,-7 6-180,3 25 90,1 12 0,2 31-180,-16-12-270,5 6 360,-7-18-360,0-1-809,-17-3-1530,13 8 2699,-12-14 0,2 6 0,-4-15 0</inkml:trace>
  <inkml:trace contextRef="#ctx0" brushRef="#br1" timeOffset="120166">19035 7318 10501,'-24'-6'360,"4"3"-270,-23 1 0,11 2 0,-1 0 90,-6 13-180,9-9 0,-5 24 89,22-6-89,2 31 0,11-15 0,19 20-269,-15-34-451,33 11 450,-11-20-90,9 1 91,1-11 269,-8-2-90,21-21 180,-17 14 89,18-32 271,-32 9 989,0-18-989,-13 9-360,-2 4 0,-3 14-90,0 1 0,0 24-360,-13 5-1709,10 26 810,-9 2-180,12-7 1439,0-3 0,0-13 0,0 0 0</inkml:trace>
  <inkml:trace contextRef="#ctx0" brushRef="#br1" timeOffset="120483">19225 7378 10321,'0'-11'540,"0"21"-540,18-10 90,-14 37-180,27-19 180,-27 19-90,22-6 0,-22 2-90,22 14 90,-13-12 180,2 8-270,1-19 180,-15-4 989,7 0-899,-5-12-180,0-21-90,-2-20-90,-1-11-205,0-5 115,0 9-90,0 0-179,0-2-91,15 2-90,-11 5-1489,27-10 2209,-27 17 0,29-8 0,-13 17 0</inkml:trace>
  <inkml:trace contextRef="#ctx0" brushRef="#br1" timeOffset="120782">19783 6911 9961,'0'-8'1529,"-11"3"-1529,8 20 0,-8 15 0,30 12 90,-15 7-1580,28-6 1400,-28 4 180,24 0-180,-24 1-151,10-16 0,2 0 241,1 14-585,-3-10 1,0-2-316,1 1-880,1 12 1240,-12-27 540,3 2 0,-5-13 0,-2-1 0</inkml:trace>
  <inkml:trace contextRef="#ctx0" brushRef="#br1" timeOffset="120920">19792 7395 10951,'-7'-18'1349,"5"-8"-1079,-4 19-180,6-12-180,18 1 90,-13 3-900,33-10-89,-6 10-720,11-4 1709,20 0 0,-24 6 0,11-3 0</inkml:trace>
  <inkml:trace contextRef="#ctx0" brushRef="#br1" timeOffset="121417">20652 6891 11221,'0'-11'1439,"0"1"-989,0 2-91,0 2-179,0 2-180,0 17 90,0 19-90,0 10-90,-20 16-618,16-2 618,-12-24 0,0 2 45,14 1 0,1 4-360,-18 19 1,-2 2 44,12-14 0,0 2-630,-7 4 1,-4 4 0,2-4-784,2-5 0,1-2 1773,-5 15 0,-1-3 0,7-19 0,0-3 0,-1 0 0,1 1 0</inkml:trace>
  <inkml:trace contextRef="#ctx0" brushRef="#br1" timeOffset="122066">21098 7684 9422,'20'-2'1079,"5"-9"-1169,23-30 90,-12 5 0,2-5 90,-14-6-180,4 11 90,-14-11 90,7 16 360,-20 0-180,6 4-180,-7 1-1,0 6-178,0 3-1,-16 3 90,-1 6 0,-2 26 90,6 12-90,13 16-45,0-12 0,0 0 45,0 15-540,-1-4 0,2 1-419,13 13 194,-12-9 1,0 0-568,12 8 837,-13-21 0,-2-1 495,1 9 0,0-5 0,0-2 0</inkml:trace>
  <inkml:trace contextRef="#ctx0" brushRef="#br1" timeOffset="122201">21092 8106 9961,'-12'-33'180,"2"-8"-180,10 9-90,27-5-90,-4 10-1442,27-2 632,-9 0-1909,4-2 2899,8 0 0,1 1 0,3-1 0</inkml:trace>
  <inkml:trace contextRef="#ctx0" brushRef="#br1" timeOffset="122501">22030 7291 10321,'-30'-6'990,"-18"2"-541,13 2-269,-12 2-180,-14 14 0,27-10-786,-10 23 696,19-23 211,3 27-31,5-17 93,3 27-183,7-15 90,1 18-180,6-19 90,25 9 0,4-20-90,16-1 90,10-9 90,-21-3-90,21-21 0,-26 15 0,3-30 353,-21 13-533,-4-15-180,-7 6-50,0 5-1299,-23 5-810,-2 11 2519,-22-5 0,23 14 0,4-2 0</inkml:trace>
  <inkml:trace contextRef="#ctx0" brushRef="#br1" timeOffset="122816">22150 7269 9422,'0'12'899,"0"4"-899,0 24 0,0-8 0,0 1 0,15-9 0,-11-2 0,10-1 0,-14-2 0,10-2 90,-8-3 0,8-3 450,-10-3-360,6-3-180,-1-2 0,5-22-90,3-9 90,-4-12-180,1 9 0,1-1-360,2-12-405,1 6 1,1-1-1344,2-7 2288,7-9 0,-7 23 0,1 2 0</inkml:trace>
  <inkml:trace contextRef="#ctx0" brushRef="#br1" timeOffset="123821">22752 7219 9961,'-17'14'270,"4"9"0,13 12-180,0 4 0,0-7-180,0 0 90,0 0 90,0-3-90,0-2 0,0-4 0,0-1 0,0-1-450,12-8 360,-1-21 180,8-11-90,-10-16 0,5-10 0,-8 16 90,11-21 180,-10 24-90,5-6-180,-5 16 0,3 3 0,-2 6 180,2 0-180,0 6 90,2-2 0,4 23 0,-1-15-90,5 32 0,-7-12 0,1-3 90,-5 18-90,-3-35 0,0 27-180,-2-20 180,0-13-90,-2-14 90,-2-19 90,0-15 0,0 18 89,0-19 181,0 24 180,14-9-450,3 24-90,12 0 0,4 34 0,-9 7-315,-5-1 0,-1 2-494,4 18-451,7 3 1260,-2 0 0,-5-12 0,6 9 0</inkml:trace>
  <inkml:trace contextRef="#ctx0" brushRef="#br1" timeOffset="124185">23492 6731 11311,'16'34'89,"-12"-1"-178,12-5 89,-2-3-90,-10-8-810,10-1-179,-2 5 719,-9-7 180,15 6 270,-10-12-180,4 1 180,-3-6 0,-4-1-1529,-3-15 1439,-1-2 0,-1-11 0,0 2 0</inkml:trace>
  <inkml:trace contextRef="#ctx0" brushRef="#br1" timeOffset="126138">23618 7358 10321,'-5'0'4138,"14"0"-4228,8 0 180,12 0-90,3 0-180,2 0-450,7 0-702,4 0 342,4 0-1003,1-11 284,0 8 1709,-16-3 0,1 0 0,14-4 0,14-3 0</inkml:trace>
  <inkml:trace contextRef="#ctx0" brushRef="#br1" timeOffset="126783">24838 7212 10321,'0'-10'-180,"0"1"630,0 1-450,-21 1-90,-2 4 180,-27-1-180,12 21 90,-16 6 90,20-1-90,8 5 0,2 0 0,1-6 90,2 30-90,11-24 90,9 0-90,-4-1 0,5-2 0,20-2 0,-15-2 90,35-1-90,-11-8 0,23-2 0,-8-7 0,9-19 90,-24-8-818,4-10 818,-12-3 90,-5 5-90,-2-2 90,0-23-90,-7 10 0,-2 5 0,-2-1 269,-2-9 136,-8-5 0,-1 1-405,5 0 45,-13 6 0,0 2-135,12 13-90,-24-7 270,25 28-270,-8 23 180,11 28-90,0 13 0,-1-6 0,2 0-90,13 18-214,-12-20 1,0 1-147,12 17-180,1 0-269,-11-4-540,27-2-91,-17-4-448,16-7 1978,-6-4 0,4-8 0,-1-2 0</inkml:trace>
  <inkml:trace contextRef="#ctx0" brushRef="#br1" timeOffset="127151">25405 7165 10951,'-26'-8'1349,"-7"3"-1169,-14 2-180,4 3 0,13 0 0,1 16 0,-5 5 90,10 0-90,4 16 0,6-22 0,12 18 0,-4-11-180,6 6 0,26-8-360,4 7 540,30-19-90,-14 2 90,1-10 0,-12 0 90,10-15 180,-12-5 630,9-18-630,-28 1-91,5 14-269,-17-5 180,2 17-90,-4 16-179,0 14-811,20 34 91,-15-9-361,34 2-2068,-12-3 3328,8-14 0,1 4 0,-11-14 0</inkml:trace>
  <inkml:trace contextRef="#ctx0" brushRef="#br1" timeOffset="127467">25865 6717 10681,'-4'-6'2968,"2"17"-2878,-2 11-90,4 12 0,13 6 0,-10-2 0,9 4 0,-12 5 0,5-12 0,-1 1-1279,-2 20 1234,3-21 0,-1 1-404,-4 12-799,6-4 888,-5-2-1263,11 10 813,-8-16-809,4 17 900,-3-28-271,-3 2 990,0-13 0,-2-6 0,0 0 0</inkml:trace>
  <inkml:trace contextRef="#ctx0" brushRef="#br1" timeOffset="127605">25788 7329 9871,'-14'-28'1080,"-6"1"-900,18-10-270,-5 9 180,7-11-90,0 19-900,21-6 1,10 17-1260,31-1 2159,-10 9 0,7-1 0,-16 2 0</inkml:trace>
  <inkml:trace contextRef="#ctx0" brushRef="#br1" timeOffset="127974">26413 7054 11311,'-57'-19'1079,"11"8"-1079,3 1 0,12 9 90,2-2-180,-9 21 180,11-14 0,-7 44-90,21-27 0,3 38 0,10-29-180,17 8 0,-13-15-90,37-2-90,-35-4 90,25-8 1,5-3 179,-8 5 90,10-7 0,2-2 0,-5 2 270,19-25-1,-30 16 361,-2-32 809,-7 14-989,-13-16-270,5 4-360,-7 9-719,0 29-541,0 13 181,0 27-180,0-7-180,16-1 1619,-12-11 0,25-3 0,-15-1 0</inkml:trace>
  <inkml:trace contextRef="#ctx0" brushRef="#br1" timeOffset="128235">26640 6602 11221,'0'16'629,"16"2"-1168,-13 26-361,23-12-89,-23 3 89,7-12-179,-2-1 89,-6-4 990,5-1 0,-7-8 0,0-3 0</inkml:trace>
  <inkml:trace contextRef="#ctx0" brushRef="#br1" timeOffset="128371">26762 6626 11400,'9'-27'1260,"-1"3"-1080,1 12-90,-1-8 90,-1 17-180,-2-8-990,1 28-899,-3 17 1889,-1 0 0,-1 3 0,-1-2 0,0 0 0,0 6 0,0 0 0</inkml:trace>
  <inkml:trace contextRef="#ctx0" brushRef="#br1" timeOffset="134634">5873 9351 11221,'-2'21'1889,"1"-3"-1889,1 2-90,19-7 90,-14 4 0,29 2-540,-12-3-2249,19 16 990,-7-11 1799,2 8 0,-11-8 0,1 0 0</inkml:trace>
  <inkml:trace contextRef="#ctx0" brushRef="#br1" timeOffset="134833">6237 9311 9512,'-41'0'90,"3"0"-90,6 0-90,-18 41 180,8-11-135,6 16 0,1 6-279,13-21 0,1 1 144,0 8 0,-2 4 1,3-2-1212,3-2 1,2-1 1390,-3 14 0,2 0 0,9-18 0,2-2 0,-3 33 0</inkml:trace>
  <inkml:trace contextRef="#ctx0" brushRef="#br1" timeOffset="135518">6830 9053 10681,'-24'17'809,"1"9"-719,4 12-646,8 4 646,-3-1-90,4 24-90,-1-12 135,5-7 0,3 0-135,1 6 362,2 14-452,0-11 0,20-17-270,-15 8 271,15-24 1,-8-4-542,-10-7 361,22-6 359,-10-25 0,6 0 0,-2-21 90,2-13 89,-5 13 136,-3 4 0,0 1-135,-1-3 540,7-14-541,-10 30 283,2 3-282,-2 10 90,2 9-270,2-3 90,2 4-90,3 21 0,2-16 45,-1 25 0,-1 5-45,10-6 0,-5 11 0,0 4-442,4 0 442,4 11-270,-2-9 0,-9-18 0,12 10 180,-14-28-90,9 1 180,-11-27 0,7-11 0,-10-10 0,1-7 360,-5-7-90,-4 13 90,-1-18-270,-3 30 90,0-4-180,0 36-450,0 4-629,0 27-98,0-7-622,0 0 1799,18-6 0,-13-5 0,12 0 0</inkml:trace>
  <inkml:trace contextRef="#ctx0" brushRef="#br1" timeOffset="135674">7355 9146 9512,'-9'-7'0,"-4"0"0,12 24 0,-4 7 0</inkml:trace>
  <inkml:trace contextRef="#ctx0" brushRef="#br1" timeOffset="135970">7775 9618 10051,'7'0'810,"0"1"-540,-1-1-180,0-24 89,1 18-179,1-54 0,-3 37 0,0-10 0,0-2 0,-3 2 180,2-19-180,-4 26 0,0-6-90,0 16 0,-19 6 90,15 0 0,-33 9 0,20 16 0,-15 13 0,17 28-266,4-11 266,11 7 0,0-17-90,0 1-180,17-2-1529,5 11 719,0-13 1080,4-9 0,0-1 0,-6-4 0,28 1 0</inkml:trace>
  <inkml:trace contextRef="#ctx0" brushRef="#br1" timeOffset="136303">8095 9472 10681,'0'4'630,"0"5"-720,0 23 90,17-15 0,-13 12 0,27-15 0,-21 3 0,13-23 90,-8-16 269,-3 1-179,-3-20 90,0 35-180,-3-36 0,2 38 0,-2-28 0,-2 29-90,0-10 90,0 13-180,2 0 180,4 0-180,-3 19 180,7-14-180,-3 33-270,4-20-1619,3 30 720,-4-15 0,1 8 1259,-8-3 0,-2-12 0,-2 7 0</inkml:trace>
  <inkml:trace contextRef="#ctx0" brushRef="#br1" timeOffset="136502">7587 9230 9602,'-2'-29'1619,"0"0"-1350,22-9-359,-15 12 90,35-14 0,-12 21-1169,22-1-180,-7 13 1349,8 19 0,-23-8 0,7 11 0</inkml:trace>
  <inkml:trace contextRef="#ctx0" brushRef="#br1" timeOffset="136651">8170 10199 11580,'5'8'-269,"2"-2"-901,-4-3 1170,10-2 0,-3-18 0,7-5 0</inkml:trace>
  <inkml:trace contextRef="#ctx0" brushRef="#br1" timeOffset="137068">9178 8920 10861,'-1'42'989,"1"-6"-989,0 9-385,0-5 385,15 6 0,-11 1 0,12 2-521,-16 0 431,0-2-1170,4-12 1,0 1-180,-2 15 1439,4-9 0,3-1 0,0 1 0,8 10 0</inkml:trace>
  <inkml:trace contextRef="#ctx0" brushRef="#br1" timeOffset="137291">9638 9141 10861,'-47'0'899,"-3"20"-809,14-15-644,-2 41 554,9-26 0,0 24-90,4-11 180,1 2 91,5-2-181,9 0-450,4-4-1169,6 9 720,0-13-2070,27 7 2969,10-21 0,14-3 0,1-8 0</inkml:trace>
  <inkml:trace contextRef="#ctx0" brushRef="#br1" timeOffset="137849">9860 9075 11131,'0'-8'899,"-15"2"-809,11 19-180,-21-10 270,23 36-270,-9-19 90,11 22 90,0-4-90,0 4 0,0 4 0,10-12 0,0 0 0,-5 19-45,11-11 0,2-1-45,-4 6-405,-1-9 1,1-1 314,7-3-1079,-2 9 989,-2-34 90,-3-17 90,1 4 90,3-51 0,-4 30 90,5-36 539,3 10-89,-6 15 0,10-17-450,-11 37 539,8-12-449,-9 26-180,1-8 0,-3 10 90,0 0-90,1 22 0,7 7 0,-4 12 90,13 14-90,-11-22-585,5 9 585,-6-18-204,0-4 114,2-9-270,10 1 180,-6-11 180,22-16 0,-20 10 45,-3-21 0,-1-4 45,2 6 180,2-28 180,-11 20-91,-2 3 1,-4 1-180,1-3 404,-4 17-404,-2-9-154,-1 37-116,-2 0-90,0 19-1619,15 14 360,-11-15-2249,28 20 3688,-14-24 0,3 4 0,-7-13 0</inkml:trace>
  <inkml:trace contextRef="#ctx0" brushRef="#br1" timeOffset="138016">10592 9218 12390,'-20'-21'630,"3"2"-1080,-2 1 450,11 7 0,18 14 0,15 11 0</inkml:trace>
  <inkml:trace contextRef="#ctx0" brushRef="#br1" timeOffset="138618">11392 9611 10861,'-11'0'0,"3"0"0,4-15 90,23-11 180,-15-8-136,14 4 1,4 1-45,6-11-90,-3 4 0,0 0 0,5-5 135,-9 8 0,-1 1 135,-4 0-270,5-5 0,-3 17-90,-17 8 90,5 29 90,-21 0-135,12 23 0,2 5-45,-15 7-90,15 4 0,2 2-1036,-1 4 271,-2-9 1,4 0-405,19 8 1349,-20-12 0,3 0 0,34 3 0,-27-19 0,-1-1 0</inkml:trace>
  <inkml:trace contextRef="#ctx0" brushRef="#br1" timeOffset="138754">11588 10038 10321,'-12'-47'270,"3"7"-360,9-4 90,0 6-90,23-1-895,-18-3 176,44 1-91,-26-1-269,25 2 1169,-9 1 0,3 4 0,0 3 0</inkml:trace>
  <inkml:trace contextRef="#ctx0" brushRef="#br1" timeOffset="139033">12102 9365 10501,'-47'0'810,"10"13"-900,-10-9 180,30 25-1,-20-25-89,33 25 180,-19-11-90,21 8-180,-4-3 180,29-2-90,-18-8 0,57 3 0,-37-11 0,10-2 0,2-3 0,-1-16 0,18 0 0,-24-20-90,-7 3-90,-12-3 1,-11 6-451,-23 6-270,17 6-1348,-35 5 2248,20-3 0,-1 10 0,5-1 0</inkml:trace>
  <inkml:trace contextRef="#ctx0" brushRef="#br1" timeOffset="139350">12437 9289 10501,'0'34'180,"0"-4"-270,0-1 180,0-4-180,0 0 90,0 1 0,0 7 0,16-8 180,-12 10 90,12-18-90,-5 1 89,-9-10-269,14-4 90,-10-1-180,3-22 90,0-12 0,-2-11-90,0-6-899,0-13-180,-4 14-1,0 8 1,-1 1 1169,-2-2 0,2-7 0,-2 18 0</inkml:trace>
  <inkml:trace contextRef="#ctx0" brushRef="#br1" timeOffset="139899">12855 9299 9961,'0'32'450,"0"-3"-450,0 1 0,0-5 0,15 0 0,-11-2 0,10-2 0,-3 4-90,-9-9-270,14-2 360,-10-8 0,4-6 0,5-21 0,-3-4 0,3-13 0,-1 4 90,-2 6 180,1 3 270,0 1-360,-3 1 179,5 12-269,-6-1-90,2 12 90,-4 0-180,1 15 90,1-12 90,-1 29-180,3-28 90,-3 34 90,5-12-90,-5 8 90,5 4 0,-8-26-90,3 9 0,-6-19-90,2 4 180,-2-6-90,2 0-90,-1 0 180,3-23-90,2-3 0,2-15 0,7-11 180,-6 20 90,7-19-180,-9 26-90,3 4 90,-5 6-180,0 13 180,0-6-270,5 25-450,-3-13-2698,9 50 3328,-7-29 0,5 36 0,-4-21 0</inkml:trace>
  <inkml:trace contextRef="#ctx0" brushRef="#br1" timeOffset="140350">14175 9324 11400,'-13'-11'360,"9"0"-180,-22 2-360,11 0 90,-12 5 180,3 0-270,5 19-1798,5 5 988,8 19-359,4-8 1349,25-8 0,-17 5 0,17-7 0</inkml:trace>
  <inkml:trace contextRef="#ctx0" brushRef="#br1" timeOffset="140633">14702 9214 10951,'-51'0'1529,"10"0"-1259,-3 0 0,-7 19-270,13-14 45,7 11 0,2 3-45,-1 0 0,-5 16 89,24-8-89,2-2-179,9-7 179,17-2-180,-12-1-180,55 1 360,-32-8 0,13-3 0,2-2 90,2-3-90,11-19 0,-22 14-90,-6-26 0,-5 12-90,-11-13-1079,-27 0 359,-17 0-89,-14 16-625,0-4 1614,10 18 0,2-12 0,1 8 0</inkml:trace>
  <inkml:trace contextRef="#ctx0" brushRef="#br1" timeOffset="140816">15062 8723 11940,'0'-5'-90,"-18"1"-180,13 24-1079,-35-15-540,34 44 1798,-38-23 1,39 29-1,-16-10 1</inkml:trace>
  <inkml:trace contextRef="#ctx0" brushRef="#br1" timeOffset="141202">16067 8928 11670,'-8'-10'180,"1"0"630,2 6-810,2 22 90,2 2-180,0 18 0,2 4-450,13 9-630,-12 2 1,0 0-701,12 3 1150,-13-19 1,-2-2 719,1 11 0,0-3 0,0-2 0</inkml:trace>
  <inkml:trace contextRef="#ctx0" brushRef="#br1" timeOffset="141335">15935 9334 9871,'0'-29'-449,"0"0"-1081,19-13 901,12 9 629,-2 4 0,3 1 0,20-3 0,-24 10 0,1 1 0</inkml:trace>
  <inkml:trace contextRef="#ctx0" brushRef="#br1" timeOffset="141867">16552 8719 10681,'-33'13'1259,"13"11"-1079,8 10-90,12 7-90,-9-3 0,7 4-1832,-7 5 1832,9 1-90,0 2 90,0 0 0,0-2 0,0-1 0,0-3-471,14 9-69,-11-17 0,11 10 180,-4-30 378,-8 0-378,16-14 360,-3-17 0,3 11 0,3-33 90,-2 16 539,9-34-359,-6 18 270,15-18-450,-17 26-90,4 4 0,-10 5 1040,-1 17-1040,0-8 796,8 11-886,-4 0 180,14 17-90,-10 7 45,2 2 0,1 2-45,3 9-90,0-14 0,0-2 1,-1 2-181,20-11 270,-22-1-90,15-11 180,-21 0-90,3-17 270,-15-3-1,-3-19-179,-20 19 180,13-13-90,-29 18-180,16-3 0,-2-1 0,-7 17 0,22 17-90,-9 12-270,33 14-1708,6 12 988,-1-22-1320,21 8 2400,-27-18 0,23-10 0,-12-3 0</inkml:trace>
  <inkml:trace contextRef="#ctx0" brushRef="#br1" timeOffset="142085">17052 8858 9871,'-9'-23'1260,"3"1"-811,6-3-179,0 6-180,17-2-90,5 12 0,18 1-540,0 23-539,-3 13-450,-17 9 1529,-6 27 0,-14-20 0,0 17 0</inkml:trace>
  <inkml:trace contextRef="#ctx0" brushRef="#br1" timeOffset="142491">18095 9138 10861,'-7'-1'539,"1"1"271,2 0-720,2 19-90,-1 5 0,20 12-90,-12-1-1079,24 6-270,-27-11 1439,14 2 0,0-1 0,-11-4 0,15 16 0</inkml:trace>
  <inkml:trace contextRef="#ctx0" brushRef="#br1" timeOffset="142660">18255 8902 11670,'0'-14'-809,"-11"-1"449,8 7 360,-8 1 0,11 5 0,0 0 0</inkml:trace>
  <inkml:trace contextRef="#ctx0" brushRef="#br1" timeOffset="143055">18645 9128 10591,'3'10'989,"0"0"-719,2 1 0,0 1-90,0-1-180,3 3 90,-3-1-90,4 5 0,-3-1 0,4 12 0,-4-7-90,2 16 90,-4-17 0,1 7 0,-2-11-180,0-2 0,1-2-180,0 1-179,-1-7 359,-1-21 180,-1-29 0,-1-4-290,0-13 200,0 20 90,0 1 90,0 0 131,17-9 318,-12 14-269,25-9-180,-27 26 0,21 3 90,-9 11-270,5 3 180,9 16 284,-10 10-554,12 23-449,-11-7-756,3 4 1385,1-1 0,-5-10 0,7 9 0</inkml:trace>
  <inkml:trace contextRef="#ctx0" brushRef="#br1" timeOffset="143521">19455 9134 12300,'-21'20'180,"4"-3"-180,14 16 0,6 6 0,-3 6 0,0 5 0,0 1 90,0 5-2921,7-8 1,4-1 2830,6 6-45,-6-19 1,0-2 1526,12 5-1482,-20-2 0,16-10 862,-17-1-772,14-12-180,-15-20 90,6-19 3385,-5-15-3385,-1 6 0,0-3 0,3-17-614,-1 2 1,0-1 568,-1 20 0,1-1 90,3-25 0,2-1-90,-3 27 0,0 1 90,3-11 0,0 2-744,5-10 969,2 8-270,1 8 90,8 3 0,-4 16-90,11 4 90,-12 12 1036,8 24-1126,-15 11 0,-5 5 0,-2 2-90,-2 16 391,0-19 1,-5-3-661,-21 0-91,17 0-1581,-34 2 682,18-11 180,0-1 1169,-11-17 0,16-3 0,-15-4 0</inkml:trace>
  <inkml:trace contextRef="#ctx0" brushRef="#br1" timeOffset="144085">20003 9001 10951,'11'0'1619,"-2"0"-990,-3 16-539,-1-13-90,-1 30 0,-1-12 0,-1 10 90,-2-2-90,2-7-180,0 0-179,2-2 89,3-1-90,10 2-90,-2-7-269,20-1 629,-11-9 0,26-18 90,-20 10 0,9-30 539,-6 6 91,-9-9 270,7-10-631,-20 20-269,2-3-89,-11 10 178,1 30-628,-3 18 269,0 12-450,18 5-179,3-14 269,22-8 180,-10-4 181,4-11 179,4-8 0,-8-21 180,19-8 0,-25-11-83,5-2 532,-16 9 271,-5-3-180,-2-2-91,-5-1 91,-3-1-360,-1 2 539,0-10-359,-15 15-270,11-9-270,-25 25 180,26 2-90,-21 31-90,21 14-180,-7 30-359,10-5 134,8-15 0,1 0-610,-5 8 565,11-17 0,1 0-1618,2 20 1078,0-16 1080,7 16 0,-22-29 0,8 4 0</inkml:trace>
  <inkml:trace contextRef="#ctx0" brushRef="#br1" timeOffset="144216">20653 9176 12300,'-10'-13'1259,"7"-16"-1259,-14 16 0,15-15 0,-6 9 0,8-5-270,0 6-1529,27-10-629,9 13 2119,18-2 1,1 6-1,-10 1 1</inkml:trace>
  <inkml:trace contextRef="#ctx0" brushRef="#br1" timeOffset="145100">21522 8790 11221,'-24'-24'1529,"1"2"-1169,3 3-91,4 5-89,4 0 360,4 5-540,4 24 0,20 15-180,-7 4 0,-1 3-135,3-6 1,1 3-1934,2 19 0,-1 1 1303,-6-19 1,-1 0-180,3 12 0,0 0 844,0 18 0,-1-2 1,3-1-1</inkml:trace>
  <inkml:trace contextRef="#ctx0" brushRef="#br1" timeOffset="145271">21350 9184 10591,'-3'-21'90,"2"-9"-90,-2 7-360,27-11-539,11 15-2371,15-4 2010,3 9 1260,-8 3 0,0 0 0,2 1 0</inkml:trace>
  <inkml:trace contextRef="#ctx0" brushRef="#br1" timeOffset="145450">21975 9005 9871,'-19'29'990,"14"0"-990,-28-3 0,29-5 0,-10 2-90,14-8-1349,0 10 809,0-9-629,21 8 539,-16-9-89,37-1 809,-36-8 0,39-3 0,-16-3 0</inkml:trace>
  <inkml:trace contextRef="#ctx0" brushRef="#br1" timeOffset="145685">22165 9137 10321,'5'-23'1619,"-2"2"-1439,-3 1-90,0-3-90,-17 12 90,13-6-90,-25 16 0,26 19 0,-9 2 0,12 41 180,0-19-180,0-2 0,0 2 0,0 12 0,7 4 0,1 1 0,-4 6-435,11-16 0,-1-1 435,-10 7 0,11-5 0,-5 16 0,-7-20 0,7 17 0,-10-36-2069,0 5 2069,0-23 0,0-1 0,0-7 0</inkml:trace>
  <inkml:trace contextRef="#ctx0" brushRef="#br1" timeOffset="146350">22523 9078 10771,'0'-6'1439,"0"0"-1079,6 2-270,-4-1 0,4 3-90,-2-1 0,-3 15 90,4 5-90,-5 15 0,0 14 0,0-12-90,0 8 180,0-20-180,0-1 90,0-2-180,0 6 180,0-7 0,0 4 0,0-12-180,0 0-540,0-6 720,0-16 0,0-6-90,0-24 180,0-7-90,0 3 0,0-21 0,0 25 135,0 3 0,0-2-45,0-5-741,16-18 831,-12 25-90,25 1 0,-26 5 59,23-1-59,-10 12 89,13 4-268,-7 13 178,4 27 1,-13-16-90,4 44 0,-10-26 0,0 24 0,-4-9 0,0 18 0,-3-15 0,-8-8 0,-1-1 0,4 2-359,-27 6-91,29-15-540,-28-7-359,27-1-90,-25-7 468,25-2 971,-20-5 0,21-2 0,-8-2 0</inkml:trace>
  <inkml:trace contextRef="#ctx0" brushRef="#br1" timeOffset="146683">22993 8920 9871,'11'0'990,"0"0"-810,-3 0 269,-1 0-179,0 0-270,0 10 180,4-8-270,-2 8 180,4-10-180,5 0 180,-1 0-90,15 0 0,-11-14 90,16-3-90,-18 0 180,13-25-180,-21 35 90,3-34 0,-14 28 0,-21-7-180,0 9 180,-19 6-90,21 22 0,-6 6 0,22 11-360,-8 11-360,11-15-1258,18 21 718,14-23-1579,9 8 2839,10-17 0,-10-3 0,5-3 0</inkml:trace>
  <inkml:trace contextRef="#ctx0" brushRef="#br1" timeOffset="146887">23747 8837 12390,'-13'-2'630,"2"0"-720,11-1-540,18 3-1349,4-1 720,23 1-90,-9 0 1349,14 15 0,-20 1 0,8 15 0</inkml:trace>
  <inkml:trace contextRef="#ctx0" brushRef="#br1" timeOffset="147019">23837 9177 10411,'0'4'900,"17"-1"-1800,-12-21-809,40 14-360,-21-29 1885,28 29 0,-9-30 0,4 11 0</inkml:trace>
  <inkml:trace contextRef="#ctx0" brushRef="#br1" timeOffset="147499">24630 8994 10861,'0'-44'450,"0"9"-181,0-8-179,0 9 180,0-18-270,0 12 180,0-24 0,0 27 270,-16-15-360,13 25-90,-13-2 0,16 15-90,-14 5 270,10 2-180,-10 21 0,14 13 90,0 34-180,0-4 90,-1-23 0,2 1-45,8 5 0,-1 0-315,-3 24-45,11-12 0,-1-1 46,-11 7-136,8-14 0,-1-1 135,-9 1-629,6 20 539,-8-33 270,-18 12 360,-2-27 450,-19 2 179,6-17-539,1-19-180,15-4-90,6-23 0,11 12 0,0-2-90,18 8-629,11-16-91,10 11-225,-9 2 1,1-1 761,11-3 0,-14 11 0,0 0 0,12-8 1</inkml:trace>
  <inkml:trace contextRef="#ctx0" brushRef="#br1" timeOffset="147700">25077 8509 10951,'-20'18'629,"-6"6"-629,24 23 0,-9-8 90,11 3-180,0-12 0,0 16 90,0-13-449,0 12-361,0-18-89,0 0-1,19-3-89,-15-2-450,15-4 1439,-3-2 0,-12-5 0,13-2 0</inkml:trace>
  <inkml:trace contextRef="#ctx0" brushRef="#br1" timeOffset="147866">25017 8224 10951,'-15'-23'90,"-6"3"-90,19 5 90,-12 5-5473,11 3 5383,-3 22 0,27-12 0,7 15 0</inkml:trace>
  <inkml:trace contextRef="#ctx0" brushRef="#br1" timeOffset="148202">25303 8749 9961,'11'15'990,"-3"-1"-720,3-4 89,-2-4-359,8-2 0,-4-4 0,13 0 180,-8-14-270,17-4 180,-12 0 0,5-17 135,-9 7 0,-3-3 45,-1-18 89,0-8 1,-2 0-180,-11 7-629,1-1 1,-3 1 808,-16 2-90,13-12-273,-13 25 3,3 5-90,9 8 90,-9 3 90,3 10-90,8 27-90,-8 24 90,10 15 553,0-24 0,0 2-1138,-1 9 1,2 0 224,6-9 0,2 0-809,0 24 0,1 0 494,-2-26 0,3-1 675,10 17 0,0-2 0,-3 0 0,3-19 0,-1 0 0</inkml:trace>
  <inkml:trace contextRef="#ctx0" brushRef="#br1" timeOffset="148516">25973 8758 12840,'4'-17'719,"-1"-9"-629,0 17-90,0-11 0,2 0 0,-1 4 0,7-11 90,-1 9-180,4-3 0,-1 5 0,3 0 180,-1 0-270,9-5 180,-8 4 0,8-10 0,-15 11 0,-1-4 0,-6 6 0,-2 1-90,0 1 90,-20-2 90,15 5 360,-49 2-450,33 6 90,-17 20 0,-2 8-90,6-1 0,5 13 0,5 4-180,11-4-540,4-4 1,7-1-540,25 6-1125,-7-9 0,4-2 2384,29 1 0,8 4 0,-12-15 0</inkml:trace>
  <inkml:trace contextRef="#ctx0" brushRef="#br1" timeOffset="149100">23982 8236 10951,'12'-12'1529,"-10"2"-989,10 1-91,-12 3-269,9 2-270,-7 17-629,7 2 269,-9 16-1259,0-1 809,15-7-449,-11 0 540,11-8-451,-2-7 1260,-2 0 0,5-8 0,-8 0 0</inkml:trace>
  <inkml:trace contextRef="#ctx0" brushRef="#br1" timeOffset="149200">24162 8249 10771,'2'-32'989,"0"13"-6116,-2 1 5127,1 63 0,-1-22 0,0 12 0,0-1 0</inkml:trace>
  <inkml:trace contextRef="#ctx0" brushRef="#br1" timeOffset="149734">26835 7680 12480,'0'32'0,"0"6"-180,0-7-360,0 4-629,0-8 180,0 1-1170,0 8 899,10-9 1260,-7 2 0,7-11 0,-10-5 0</inkml:trace>
  <inkml:trace contextRef="#ctx0" brushRef="#br1" timeOffset="149869">26858 7832 12390,'14'-12'450,"-10"-11"-450,10 14-630,-7-6-539,-5 26-1080,10-7 2249,-11 43 0,4-19 0,-5 27 0</inkml:trace>
  <inkml:trace contextRef="#ctx0" brushRef="#br1" timeOffset="159204">27425 6332 11221,'-17'-13'539,"-7"1"-269,15 0 90,-3 2-90,1 0 90,10 2-91,-3 4-89,4 0 1080,0 3-1260,0 13 0,13-9 269,-10 23-269,22-10 90,-22 9-90,21-2 90,-10-3-180,12 2 180,-2 2-90,20 19 0,-9-9-1053,2 0 1,1 1 1052,8 9 0,-12-13 0,0-1 0,16 14-375,-24-23 0,0 0 375,1 0 0,0 1 0,11 6 0,1-1 0,-11-7 0,0-1-90,18 9 0,-2-1 180,1-1-135,-12-9 0,-1 0 135,-5-1-180,3 0 180,-19-6 1731,-6-4-1731,-26 5 764,-2-3-854,-12 1 0,-4 2-806,-21 3 761,17-1 0,-3 0-434,7-3 0,0 0 299,-3 2 0,-1 1-842,-1-1 1,0 2 571,-2 0 1,0 1-46,-1 0 0,0 0-405,1 2 1,-2 0 899,6-1 0,-2 0 0,2 0 0,-6 4 0,1 0 0,-12 5 0,0 1 0</inkml:trace>
  <inkml:trace contextRef="#ctx0" brushRef="#br1" timeOffset="170751">5897 11270 10411,'-21'14'-90,"-11"4"90,18 14 0,-16 5 0,17-7 0,-7 4 90,18-6-90,-12 2 90,12 2-90,-4 0 0,6 1 90,0-2-90,0 0-180,21 8-360,5-12-1708,27 9 539,-10-22 1709,3-1 0,-9-11 0,1-2 0</inkml:trace>
  <inkml:trace contextRef="#ctx0" brushRef="#br1" timeOffset="171352">6288 10900 9512,'-42'-2'269,"8"1"-269,1 1 360,20 18-270,-10-13 0,21 35-180,-11-22 180,12 43 0,-3-18-1312,4 22 1222,0-13 0,18 3 0,-13 2-90,13-15 0,0 1 34,-14 21 101,12-12 0,1-2-45,1 3-135,-4-14 0,0-3-134,3 0-1,4 2-90,-13-17-90,8-12-449,-2 0 719,-1-27 90,9-13 90,-5-10 0,8-8 0,3-10 180,-3 14 134,-6 9 1,-1 2-135,4-1 1551,11-4-1462,-15 20 358,4 9-267,-6 2-270,-1 8-90,2 0 180,6 22-270,-4 6 90,11 28 0,-13-11-792,3 1 792,-7-15 0,-3-3 0,-1-3 0,-2-6-90,1-1-180,-1-11-269,4 6 1061,-2-12-1242,9 5 630,-5-20 90,5 10 0,-4-32 0,1 19 0,0-18 180,0 9 0,-3-1 90,1 4 0,-2-3 269,-4 14-89,-1 0-180,-4 12-360,1 0 90,-1 15 0,2-11 90,3 43-180,-2-26-630,7 42-629,-4-32 1349,10 20 0,-6-28 0,6 5 0</inkml:trace>
  <inkml:trace contextRef="#ctx0" brushRef="#br1" timeOffset="171533">7003 11245 10051,'-21'-11'-90,"8"2"0,1 2-3867,8 2 3957,23 2 0,-15 2 0,22 1 0</inkml:trace>
  <inkml:trace contextRef="#ctx0" brushRef="#br1" timeOffset="171884">7573 11315 9961,'-20'11'1260,"14"0"-901,-38 2-179,38 1-90,-41 1-90,30 6 0,-26-3 0,28 3 90,-11-4-90,24-2 90,-7 8-90,9-6-90,0 4-809,26-3 269,-20-6-539,55-1 809,-38-7 135,11-1 0,2-5 225,-1-19 0,22-5 90,-29 0 360,5-15 449,-19 14 271,-6-9-631,-4 0-89,-4 15-360,-14 7-90,10 29 0,-11 3 0,15 22-1169,0 11-540,19-9-1711,-15 15 3420,35-17 0,-20-1 0,18-1 0</inkml:trace>
  <inkml:trace contextRef="#ctx0" brushRef="#br1" timeOffset="172500">8163 11399 10501,'0'-19'1709,"0"-1"-1529,-1 5-180,1-1 270,0 10-360,14 0 180,-11 28-90,30 11 0,-12 29 90,1-7-1831,-6-17 0,-1-1 1741,0 8-90,8 9-2444,-6-22 1904,-7-4 0,0-6 271,-2-4 179,0-7 0,-2-5 2090,3-3-2090,-2-3 3297,2-17-3207,-3 12 90,2-41 0,-2 23 0,2-30-368,-4 9 548,3-3 90,-4 14 0,0-1 0,2-13-181,-2 13 1,1 2 0,-1 3 180,3-2-270,-2 22 0,10 4 0,-4 5 0,9 19-90,10 9-539,-5 11-766,0-10 1,1-1 1394,3 7 0,12 8 0,-13-17 0</inkml:trace>
  <inkml:trace contextRef="#ctx0" brushRef="#br1" timeOffset="172870">8938 11007 10861,'0'-3'1439,"-13"0"-1259,10 23-180,-11 14 90,14 10-1310,0 8 1131,15-11 89,-11 7 89,25 1-178,-26 0 89,27 1 0,-26-5 0,29-1 0,-20-5-360,15-3-450,-3 0 540,-8-11 381,4-3-111,-11-12-180,0-7 0,-2-1 90,4-16 90,-2 11 1019,5-46-1019,-5 26 225,-3-10 0,0-2-135,1 0 90,-1-8-270,-3 19 180,-1 4 0,-1 10-1,0 3-89,1 7 0,3 21-89,2-16-226,0 24 0,1 6-675,7-7 405,-5 3 1,1 3 584,21 17 0,-4-18 0,11 9 0</inkml:trace>
  <inkml:trace contextRef="#ctx0" brushRef="#br1" timeOffset="173166">9837 11318 11041,'-23'-8'1259,"-12"6"-1259,11-5 90,-18 24-90,4 8 0,15 9 90,9 2 0,7-6-180,5 12 0,-5-9 90,32 7-180,6-9 90,0-12 0,3-7 0,-1-3 90,-10-3 45,12-2 0,-3-5-45,-13-15 90,15-6-180,-31-20-90,-13-5 180,4 9-540,-26 14 1,-6 4-630,6-2-271,-13 6 1,-3 2 1183,-3 1 1,18 5 0,1 0 0,-13-3 0</inkml:trace>
  <inkml:trace contextRef="#ctx0" brushRef="#br1" timeOffset="173349">9742 10867 11131,'6'-6'719,"-1"1"-809,5 1 270,-5 2-180,-2 1 90,1 1-180,-2 0-1799,0 18-629,-1 12 2518,-1 11 0,0 9 0,0-7 0</inkml:trace>
  <inkml:trace contextRef="#ctx0" brushRef="#br1" timeOffset="173886">10647 11807 8882,'42'-19'899,"2"-6"-629,-23-14-718,18-1 538,-23 5 89,6-3 91,7-3-180,-24-1 90,22 0-90,-24 0 90,7 3 450,-6-14-450,-2 20-91,2-17 1,-4 30-48,-15-2-42,11 12 0,-10 24 0,14 16 406,0 13-631,6 5 0,4 2-404,10 9-1136,-3 2 0,1 1 596,1-1 1169,-4-10 0,-1-1 0,0 4 0,-1-19 0,1 0 0</inkml:trace>
  <inkml:trace contextRef="#ctx0" brushRef="#br1" timeOffset="174034">10938 11919 10141,'0'-30'180,"0"-14"-180,0 9 0,7 2 0,5 1 0,13-8-2500,-1-13 2140,23 17-719,-25 0 1048,8 11 1,4-1-1,6-12 1,-12 14-1,0-1 1</inkml:trace>
  <inkml:trace contextRef="#ctx0" brushRef="#br1" timeOffset="174206">11465 11165 9781,'-17'15'900,"-6"2"-900,20 16 0,-7 2 0,10-6 0,0 0-900,0-7-539,0 0-90,0 1 1529,20-1 0,-14-3 0,14-1 0</inkml:trace>
  <inkml:trace contextRef="#ctx0" brushRef="#br1" timeOffset="174362">11498 10916 10051,'-8'-8'-180,"6"0"-179,-6 2 359,1 2 0,6 2 0,-6 2 0</inkml:trace>
  <inkml:trace contextRef="#ctx0" brushRef="#br1" timeOffset="174684">11945 11442 10681,'6'0'899,"-1"-21"-539,1 16-90,-1-43-270,2 23 135,-3-9 0,0-3 45,4-13-180,-3 6 0,0-2-627,1-8 672,-3 18 0,-2 1 45,1-12 90,-2-1-90,0 4 360,-17-15-270,12 18-201,-26-16 21,27 31 0,-21-1 90,23 43-360,-8 34-90,30 7-655,-18-17 0,1 0 385,31 13-179,-30 3-320,10-18 0,2 1 49,5 18 405,-6-21 1,1-2 674,11 8 0,-6-5 0,-2-2 0</inkml:trace>
  <inkml:trace contextRef="#ctx0" brushRef="#br1" timeOffset="174967">12262 11295 11041,'6'0'539,"0"-10"-449,-2 7 0,2-7-90,0 10 0,4 0 0,2-5 0,3 1-180,15-9 90,-4 1-89,26-12 89,-19 5 0,10-6 0,-3-1 180,-15 6-90,7-13 0,-23 13-90,-3-11 180,-29 14 269,-5-5-89,0 12-360,-19 3 180,21 5-90,-3 22 0,-5 10 90,30 12-495,-3-9 1,0 0-856,7 12 1260,12-4 0,4 1 0,7 8 0,2-18 0,-1 0 0</inkml:trace>
  <inkml:trace contextRef="#ctx0" brushRef="#br1" timeOffset="176083">13355 10985 11131,'-19'-4'1169,"5"0"-1169,14 20 0,14 1 0,3 20 0,1-11 0,9 1-450,-5-2 270,6-9-179,10 7-1,-17-16 270,8 1 0,-10-8 180,0 0-90,7-16 0,-11-7 270,6-17-1,-17 6 361,-1-8-720,-3 14 0,0-3-1349,0 36-720,0 27 540,0 11 1426,18 13 1,-13-22 0,12 0 0</inkml:trace>
  <inkml:trace contextRef="#ctx0" brushRef="#br1" timeOffset="176486">14005 11132 10951,'-14'-11'449,"10"23"-449,-10 19 0,14 13 90,17 5-180,-12-7-1715,12 1 1805,1 3 0,-13-2 0,27 0 0,-29-4 0,21-1-53,-13 17 53,2-26-360,-1 13-179,-11-35 988,5-20-449,-6-19-180,-18-15 360,13-9-225,-12 15 0,-1 0-317,13-26 362,-10 6 0,-1-1 30,14 25 0,1 1 15,-6-11 0,1 1 45,6-11 180,0 4 0,0 7-180,0 7 437,0 7-437,15 8 0,-11 5 0,30 10 0,-17 2-270,4 32 646,2-7-556,-13 45 90,3-22-945,-8-3 1,-2 2 195,-3 7 749,0-9 0,0-1 0,0 1 0,0 11 0</inkml:trace>
  <inkml:trace contextRef="#ctx0" brushRef="#br1" timeOffset="176816">14303 11158 10501,'13'-9'989,"-1"-1"-809,-1 1-90,0-1-90,2-4 0,8-10 0,-4 0 0,17-23 90,-13 15-332,9-14 242,-10 11 0,0-1 0,-2-2 0,-2 0 90,-3 0 180,-5 2 90,-4-16-180,-2 17-90,-2-19-180,-17 31 90,12-1 90,-12 16-180,5 4 90,9 18 0,-20 16 0,21 29 0,-8-1-211,10-24 1,0-1-150,0 20-540,0-1-359,-1-16 0,2 0-540,22 14 1799,-18 12 0,41-30 0,-16-2 0</inkml:trace>
  <inkml:trace contextRef="#ctx0" brushRef="#br1" timeOffset="177108">15178 10774 11131,'-26'-6'1349,"-2"1"-1259,-29 5-180,14 20 180,-13 9-90,24 12-45,8-7 0,3 1 45,6 4-90,4-4 0,8-1-360,26-5-4251,10 8 4611,11-24 0,4 3 712,-14-15-802,3 3 90,-4-4 90,9-16 0,-14-5 0,4-18-90,-21-1-90,-27 3-809,-11 7 2823,-20 13-1834,4 8 0,9 9 0,4 0 0</inkml:trace>
  <inkml:trace contextRef="#ctx0" brushRef="#br1" timeOffset="177500">15572 10835 11131,'-50'34'269,"7"0"-179,7-3-180,17-4 180,8 2 0,11 0-270,0-8-719,23 9 539,-18-20-179,56 1 449,-36-9 45,10-11 0,1-1 45,0 5 90,8-32 0,-11 11 359,-18-9 721,9-11-811,-22 18 91,4-6-180,-6 13 0,-19 3-270,14 3 0,-32 1 90,22 7-180,-6 21 90,10 13-630,11 12-449,0 2-540,0-6-360,0-1 1979,17 0 0,-13-2 0,13-2 0</inkml:trace>
  <inkml:trace contextRef="#ctx0" brushRef="#br1" timeOffset="177983">16083 10979 9512,'0'-9'269,"-13"1"-179,10 0-90,-19 2 450,11 1-360,-5 2 90,-8 2-90,11 19-90,-6-13 0,8 33 180,1-23-180,2 18 0,4-8 0,2 0 90,2-1 0,0 5-90,23-10 0,0 3 0,25-15 0,-4-22-90,-8 10 135,-14-21 0,-3-4-45,4 7 90,-6-11 0,-2-2 89,0-2 1,-7 5 0,-1-2 90,-3-8 0,-2-14 540,-2-7-451,0 14 91,-9 7 0,-1 0-270,5-3-135,-13 10 0,1 2-135,13 4 360,-23-4-270,24 44 0,-7 4 0,10 28-360,11-8 0,1 1-540,-6 25-1600,11-2 1,3 1 1329,-10-21 1,-1-1 1169,-1 12 0,2-1 0,6-14 0,0-2 0,-5 1 0,0-1 0</inkml:trace>
  <inkml:trace contextRef="#ctx0" brushRef="#br1" timeOffset="178606">16765 10816 10861,'0'-13'1259,"0"2"-809,0 1-450,10 6 0,0 0 90,9 26-90,-7 9 0,2 14-263,-5 3 263,2-10 0,-2 2 0,0-2 0,-3-2 0,-1-5 90,0 3 0,-2-12-180,-1-1 90,-1-32-360,-1-28 180,0-5-405,7 4 1,1-2-405,-4-3 145,10 13 0,0 2-685,-11-11 1529,28 3 0,-15 2 0,17 3 0</inkml:trace>
  <inkml:trace contextRef="#ctx0" brushRef="#br1" timeOffset="178986">17593 10796 10681,'-23'-15'450,"4"2"-360,-21 1 0,8 9-1,1-8-89,1 2-89,0 7 178,4-7-89,1 9 90,-1 16-90,7 12 0,4 8 0,10 8 0,5-9 0,19 3 90,-14-1-180,37-3 180,-7 8-270,13-17 180,-14-8 0,0-4 0,9-5 0,-6-3 0,-1-4 0,3-20 0,12 15 90,-13-35 180,-10 9 630,5-19-720,-19 9-360,0 7 270,-10 11 0,-1 11-180,-2 1-360,2 25-450,3-12-539,2 36 1439,12-3 0,-3 13 0,9 3 0</inkml:trace>
  <inkml:trace contextRef="#ctx0" brushRef="#br1" timeOffset="180250">18938 10730 10861,'-22'-14'629,"-11"1"-359,29 2-180,-25 1-90,26 4 0,-27-1 0,12 5 0,-9 0 0,4 2 0,7 0 0,1 15 0,3-12 0,2 26 0,6-8 0,2 6 0,2 2-90,19-7 180,-15 1-180,40 1 180,-21 0-180,24-1 180,10 8-90,-15-11 0,-8-4 0,-1-2 90,1 0 180,2 2-270,-24-8 0,1-2 0,-12-3 0,5 1 0,-33-1-360,-10 1-269,-14-2-316,16-2 1,1 0-675,-5 0-180,-11 0 1799,33-13 0,-9 9 0,9-9 0</inkml:trace>
  <inkml:trace contextRef="#ctx0" brushRef="#br1" timeOffset="180967">19530 10600 10231,'-27'25'270,"5"6"-180,-25-28 90,13 26-180,-2-25 0,5 29-90,3-20 270,0 35-180,15-23 0,1 23 90,12-27-360,23 11-270,6-16 270,15 2 1,-3-10 89,-6-3 0,-1-3 90,16-2 0,-15-15 180,19-3-90,-29-1 629,2-24-269,-14 36 180,-7-36-90,-2 31-181,-4-16-269,-18 10 0,13 21 0,-12 11 0,17 26 0,0-7-449,14 9 179,-11-19-270,25-3 1,-25 0-181,27-17 90,-16 13-359,26-15 539,-13 4 180,19-21 450,-18-7 1079,14-20-359,-21 7-360,1 1-181,-13 10 181,-3 5-270,-4-2 0,-1 26-270,-1 2 0,0 27 0,0-2-450,15-1 180,5-8 180,12-11 90,0-21 0,-10 7 0,-2-29 270,-4 7 90,-7-7 359,2-10-719,-9 14 270,-1-1-180,-1 32-90,0 15-899,0 33-540,0-7-180,20 4 1619,-16-12 0,35-2 0,-15-1 0</inkml:trace>
  <inkml:trace contextRef="#ctx0" brushRef="#br1" timeOffset="181388">20997 10638 10591,'-38'0'630,"-2"0"-540,-2 21-90,2-16 0,2 35 0,7-35-955,3 39 955,13-26 90,-5 21 218,17-10-488,-7 8-22,28-10-788,14 10 540,11-25-597,6 4 867,-7-15 0,0 2 625,4-18-445,14-10 0,-15-10 90,-13 8 0,-2-2 270,-3-11 269,-13 4 1,-4-1-180,-4-9 90,-6-15 269,-20 3-359,15 15-225,-12 11 0,-3 1-225,0 2 911,-1-9-641,-8 26-360,27 25 90,-10 4 0,12 28-629,19 13 89,-14-8-612,13-15 0,1 0-17,-15 16 90,33-2-91,-32-3 1170,13-15 0,3-2 0,0 13 0,18 8 0</inkml:trace>
  <inkml:trace contextRef="#ctx0" brushRef="#br1" timeOffset="181554">21010 10567 10501,'-12'-27'180,"2"4"-270,10-3 0,0 10-450,20 0-359,4 11-271,14 3-269,-1 2 1439,-3 18 0,0-14 0,3 13 0</inkml:trace>
  <inkml:trace contextRef="#ctx0" brushRef="#br1" timeOffset="181883">21648 10677 10591,'-20'-15'630,"1"-6"-630,-18 19 0,5-6 179,6 24-179,7 4 0,9 19 0,10-7-179,20 5-1,6-9-3302,24-3 3572,-10-9-180,-2-9 90,-11-7 0,-3 0 180,-1 0 0,-3 0-1,-9-18-179,5 14 180,-14-26 3122,6 11-3302,-8-12-90,-24 12 90,17-10-629,-55 17-451,39-4-269,-11 7 0,-1 3 1349,3 2 0,-9-2 0,17 3 0</inkml:trace>
  <inkml:trace contextRef="#ctx0" brushRef="#br1" timeOffset="182049">21807 10113 10951,'-38'-2'-270,"-1"19"-1349,6 15-540,14 10 2159,-7 7 0,23-5 0,-8 1 0</inkml:trace>
  <inkml:trace contextRef="#ctx0" brushRef="#br1" timeOffset="183167">22837 10522 10321,'0'-9'1259,"0"0"-719,0 0-270,0 1 0,0-1-90,0 1 0,0-1 89,-19-3-179,15 5-180,-30-5 90,30 7 0,-27 0-90,12 4 90,-15 17-89,9-12-271,1 26 180,15-9 0,0 17-90,9-6 270,0-1-90,23-8 0,-17-1 90,38 0 0,-15 7-90,-1-7 90,16 13 0,-23-17 0,11 10-90,-15-15 180,-9 3-540,-8-2 91,0-5-991,-21 6 721,-4-8 359,0 1 90,-12-3-90,32-3 0,-26 0 450,28-19 90,16-2-180,22-2 0,15-3-267,-1 22 357,-12-16-180,1 16 90,18-14-90,-13 6 89,-7 1 1,-1-1-90,4-4 0,9-2 180,-20 4 0,-5 0-180,-4-1 90,-7 0 177,-4-1-177,-4 0 270,-4-9-90,-19 7 450,-6-13-361,1 14-269,-20-7-90,16 12 0,-2 0 0,-8 7 90,24 1 0,-6 22-270,11 5-449,9 13-1260,20 10 809,5-17-1721,15 8 2801,0-15 0,-6-4 0,2-3 0</inkml:trace>
  <inkml:trace contextRef="#ctx0" brushRef="#br1" timeOffset="183467">22942 10257 8972,'-4'-11'719,"1"0"-179,3 1-270,0 1 270,21-2-270,-15 6-1,35-1-89,-22 5-270,19 0 180,-4 1-90,3 16 0,-9-12-180,1 13-359,-8-5-91,2-9-629,2 10-180,4-13-526,1 0 1965,5 0 0,0-16 0,1-3 0</inkml:trace>
  <inkml:trace contextRef="#ctx0" brushRef="#br1" timeOffset="183867">24018 10347 10141,'-18'-9'-90,"-5"-2"0,11 5 0,-2-3-989,31 8 359,-14 13-1568,35-8 2288,-21 21 0,5-23 0,-8 8 0</inkml:trace>
  <inkml:trace contextRef="#ctx0" brushRef="#br1" timeOffset="184502">24040 10402 10501,'-6'-6'2159,"0"18"-2159,6 8 90,0 22-180,0 6 180,15-7-90,0 11-90,3-23-270,16 12 270,-20-20-180,22 1 0,-16-12 0,-1-3 91,1-3-181,7-3 360,-5-1 0,13-16 0,-17-4 180,9-21 179,-17 8 1,2-1 450,-9 0-540,-2 11-270,0-11 0,-1 16-630,0 23 90,0 13-269,16 5-1170,7 32 900,-3-35 1079,6 8 0,0 0 0,-5-5 0,27 3 0</inkml:trace>
  <inkml:trace contextRef="#ctx0" brushRef="#br1" timeOffset="184933">24732 10547 10861,'-24'-17'899,"4"0"-989,6 9 90,11-6 270,-11 8-360,14 15 180,0 15-180,0 16 180,0 7-90,19-6 0,-14 3-352,30 1 352,-32-1 0,29-2 0,-29-2 0,16-10 0,2 0 0,-11 3 180,20 18-270,-23-37-180,0-2 180,-5-24 90,-19-13 0,13-29 0,-34 4 0,29 9 0,2-2 0,-15-15 45,10 6 0,3-2-493,7 20 0,2 1 493,-5-11 0,0 1-45,5-15-90,0 6 90,0 4-110,0-4 110,19 18 90,-15 0 90,32 24-90,-19 4-90,12 50 0,-7-18 0,-11 39-180,-4-12-450,-7-13-1034,0-6 0,0-1-551,0 4 2412,0 5 0,-19-17 0,-4-4 0</inkml:trace>
  <inkml:trace contextRef="#ctx0" brushRef="#br1" timeOffset="185838">25308 10637 10141,'0'-40'1799,"23"16"-1619,-18-14 90,36 20-270,-37-21 90,33 8-90,-33 1 90,30-2-90,-31 1 180,26-10-180,-19 10 270,4-11-270,-8 22-180,-6-1 180,0 13 90,0 3-90,0 26 90,0-2-90,0 23 0,0 14-180,0-7-315,-1-4 0,2 1-688,16 10 778,-16-19 0,2-1-450,11-4 1,1-1-135,1 14 924,-4-11 0,0-1 0,2 0 0,-6 7 0</inkml:trace>
  <inkml:trace contextRef="#ctx0" brushRef="#br1" timeOffset="185988">25468 10940 10591,'-21'-14'1169,"7"-5"-1169,34-21-270,-13 6-2171,46-3 1542,-30 7-450,26 1 89,-8-2-269,0 0 1529,3 1 0,-3-1 0,2 1 0</inkml:trace>
  <inkml:trace contextRef="#ctx0" brushRef="#br1" timeOffset="186150">26007 10361 10681,'-22'34'809,"5"1"-899,17 2 180,0-7-180,0 0-719,0-9-1979,0 7 809,0-5 1979,14 4 0,-10-11 0,10-2 0</inkml:trace>
  <inkml:trace contextRef="#ctx0" brushRef="#br1" timeOffset="186304">25960 10033 10681,'-13'-43'180,"9"4"-360,-18 6-180,20 6 180,-7 8-359,9 4 539,0 6 0,0 4 0,0 5 0</inkml:trace>
  <inkml:trace contextRef="#ctx0" brushRef="#br1" timeOffset="186634">26318 10574 10951,'1'14'1349,"0"-3"-1169,0-4-180,1-3 0,3-2 90,9-22-90,-1 15 0,7-38-90,8 7 90,-5-14-45,-2 13 0,0-1 45,3-11-1696,-5 4 0,-2 0 1696,-3-11 0,-5 18 0,-2 1-271,-5-17 271,0 1 270,-2 1-136,-9 17 1,1 0-45,3-14-45,-14 15 0,1 2-45,12 6 180,-28 0-180,30 45 0,-10 1 0,14 31-225,0-14 0,0 1-404,0 28-832,0-2 0,0 1 876,-1-25 1,2 0 584,3 5 0,2 3 0,1-5 0,1-5 0,2-3 0,6 12 0,1-1 0</inkml:trace>
  <inkml:trace contextRef="#ctx0" brushRef="#br1" timeOffset="186916">26670 10683 12030,'7'0'360,"4"-14"-270,3-1-90,1-2 0,13-20 0,-9 20-90,14-32 90,-12 23-180,4-7 0,-8 10 180,-2 2 0,-1 0-180,-2-8 90,-6 7 90,0-13 0,-6 14 180,-22-9-360,-1 13 270,-4-1 180,-8 10-270,18 4 0,-3 20 90,8 10-180,12 11-270,0 6-2518,0 11 719,17-12 1911,-12 16 1,39-23-1,-12 0 1</inkml:trace>
  <inkml:trace contextRef="#ctx0" brushRef="#br1" timeOffset="187183">27478 9903 13110,'-6'-10'-90,"5"23"90,-5 15-630,6 37 90,14-8-100,-13-24 0,2 1-709,10 1 0,1 0-1550,-11 19 2899,11-21 0,0 0 0,-11 9 0,11-3 0</inkml:trace>
  <inkml:trace contextRef="#ctx0" brushRef="#br1" timeOffset="187352">27417 10342 11670,'-31'-19'-90,"11"1"180,3 9-90,14-8 0,-5 9-989,31-16 359,12 14-315,-1 1 1,4 1 45,24 4 333,-14 0 1,-2 0 0,11 2-1,-20 1 1,0-1 0</inkml:trace>
  <inkml:trace contextRef="#ctx0" brushRef="#br1" timeOffset="187533">27945 10182 10771,'-35'13'540,"16"2"-451,3 16-89,16-7 0,0 4 90,0-5-180,0 0-269,19-1-181,-15-2-90,33-2-89,-32-2-181,36-3-89,-23-3-490,21-3 1479,-9-4 0,-1-2 0,-1-1 0</inkml:trace>
  <inkml:trace contextRef="#ctx0" brushRef="#br1" timeOffset="187668">28270 10145 10951,'-20'-12'-90,"3"2"0,5 4-450,10 18-1259,-10 9 450,12 21 1349,0-7 0,0 2 0,0-11 0</inkml:trace>
  <inkml:trace contextRef="#ctx0" brushRef="#br1" timeOffset="188020">28427 10250 11311,'0'10'89,"0"4"1,0 18-90,0-4 0,0-5-359,12 13 179,-9-14 90,10 9-270,-5-24 180,-1-1 180,6-25 0,-3 14 90,-2-34-90,0 22 180,0-19 90,0 6 180,0 0-91,2-9-359,-3 11 360,4-2-360,-4 14 0,-1 8 0,1 2 0,0 6 0,3 15-90,0-11-90,3 30-180,0-30-1169,13 52 450,-6-35 1079,0 9 0,2 1 0,5-8 0,11 6 0</inkml:trace>
  <inkml:trace contextRef="#ctx0" brushRef="#br1" timeOffset="188383">29112 10146 11490,'-23'-17'630,"-9"7"-630,28-2 0,-25 11 180,12-5-90,-13 6-90,13 20-270,5-1-90,12 18 90,20-20-359,2 9 449,2-14 180,13 3 0,-14-6 180,14-9 270,-7 0 179,-15-17 451,-6-2-451,-9-18-629,0 5 0,0 4 90,-14 14-90,10 28-90,-10 20-90,32 14-1060,-13 3 880,12-8-180,-5 1-521,-9-1 161,9-2-1925,-12 8 847,0-15 1978,0 4 0,0-19 0,0-1 0</inkml:trace>
  <inkml:trace contextRef="#ctx0" brushRef="#br1" timeOffset="188694">28102 9998 9062,'19'10'-360,"-3"0"0,-16 10 0</inkml:trace>
  <inkml:trace contextRef="#ctx0" brushRef="#br1" timeOffset="188902">28133 9581 11490,'32'-29'1889,"1"3"-1439,4 3-90,1 5-270,1 6 90,0 5-180,-4 3 0,13 21-180,-14-13-405,-9 24 1,-3 6-856,-1-1 1440,-9 16 0,-4 5 0,-2 8 0,-5-18 0,-1-1 0</inkml:trace>
  <inkml:trace contextRef="#ctx0" brushRef="#br1" timeOffset="190417">9663 12702 9242,'14'44'449,"-11"-5"-359,10 9-1206,-3-3 1116,-8 5-1180,8 5 1180,-2-1 90,-6 1 341,12-3-431,-11-18 0,-1 0 0,5 16 134,-4-15 1,-2-2-225,-1-1 90,0 5-89,0-26 592,-16-1-593,12-25 1362,-27-15-1362,28-10 90,-20-14-1696,21 17 0,2-2 1696,-9 7 0,1-1 0,6-12 0,1 1-340,-7-22 340,8 1 90,0 4-90,0 3 0,23 8 0,-17 5 0,37-5 0,-17 19 234,18-5-144,-1 27-90,-10 19 90,-14 20-90,-9 9 0,-10 4 0,0 5 0,0-12 90,-21 24-540,-3-29-3058,-19 19 3508,4-30 0,18 2 0,4-18 0</inkml:trace>
  <inkml:trace contextRef="#ctx0" brushRef="#br1" timeOffset="190784">9985 12379 9242,'17'0'1169,"-4"15"-899,0-12-90,-5 28-180,-1-26 270,2 36-270,0-22-90,-1 24 180,1-11-90,0 2 0,0 0 0,1-1 90,6 12-90,-5-13-90,10 18 90,-12-26-450,6 10 180,-9-21-90,1 1-269,-4-8 539,0-3 90,1-1 0,0-20 0,2-3 90,1 0-90,2-17 90,-1 23 0,2-8-90,-1-3 179,6 22-179,-4-18 0,11 20 90,-7-5-90,14 21 0,-10 8 0,9-4-2158,4 34 266,-3-32 1892,9 28 0,-9-23 0,0-1 0</inkml:trace>
  <inkml:trace contextRef="#ctx0" brushRef="#br1" timeOffset="191122">10893 12668 9781,'-49'0'810,"-17"0"-540,26 21-225,4-10 0,0 3-45,-2 24-45,10-13 0,3-1-995,8 5 950,-8 11 170,24-10-170,-6-9-129,34 4 39,3-12 0,17-4 91,-6-4-1,-9-5 90,13 0 90,-13-17 89,7-1 181,-14-2 540,-13-10-17,0 13-1153,-12-10-1773,0 27 2043,14 22 0,-10 11 0,11 6 0</inkml:trace>
  <inkml:trace contextRef="#ctx0" brushRef="#br1" timeOffset="191467">11118 12790 9602,'20'35'89,"-3"2"-89,5-11 0,4 0 90,-22-8-359,22-1-271,-11 6 450,1-9 0,3 2-90,-12-10 180,4-3 0,-4-3 0,-4-18 90,0 14 540,-1-48-450,-1 31 179,-1-42-269,1 35 0,-1-7-90,2 23 90,-2-4-90,3 13 0,3-5 0,1 8 0,8 20-90,-4-15-2069,9 47 540,-7-32 1619,4 29 0,-7-21 0,0 2 0</inkml:trace>
  <inkml:trace contextRef="#ctx0" brushRef="#br1" timeOffset="191702">10587 12410 10231,'-13'-12'810,"3"4"-91,5-2-719,3 4 90,25 0-90,-18 2 0,38 1 0,-39 1 0,42 1-90,-25-1-1439,37 2 180,-22 0 1349,24 19 0,-25-14 0,9 13 0</inkml:trace>
  <inkml:trace contextRef="#ctx0" brushRef="#br1" timeOffset="191867">10948 12373 10321,'0'-15'-180,"20"6"-1439,7 2-1079,15 7 2698,2 0 0,-6 22 0,1 4 0</inkml:trace>
  <inkml:trace contextRef="#ctx0" brushRef="#br1" timeOffset="192270">12070 13032 11221,'-18'3'90,"-3"0"-90,19-20 89,-5-13-178,7-8 178,21-7-89,2-12 0,3 9-676,-6 17 0,-3-2 676,-13-13 0,29 2 90,-30-1 90,11-17 90,-14 16-135,0 10 0,0 1-135,0-1 90,-20-7-90,14 20-90,-30 6 90,32 4 0,-11 6 180,-1 4-90,12 18 1262,-21-11-1352,23 37 0,-8 4 90,10 13-873,0-24 1,0-1 782,0 21 0,0 0-97,23 0-758,-11-18 1,0 1-675,16 16 1529,0-11 0,0-1 0,-4 2 0,5-16 0,-1-1 0</inkml:trace>
  <inkml:trace contextRef="#ctx0" brushRef="#br1" timeOffset="192604">12477 12904 9961,'-18'-9'810,"27"0"-810,-3 2 0,39 0 0,-40-1 0,43 0 0,-29-3 90,19 1-90,-22-1 0,9-5-90,-21 4 180,10-10 0,-14 8-90,-17-9 0,13 11 90,-32-5-90,13 12 0,-17 0 90,5 5 0,16 20-90,7 4 90,12 25-270,0-12-180,0 0-450,20-10-89,-15 0-91,36-2 990,-9 8 0,10-11 0,3 5 0</inkml:trace>
  <inkml:trace contextRef="#ctx0" brushRef="#br1" timeOffset="192950">12988 12773 9242,'-16'-5'360,"12"17"-271,-12 8-178,16 20 89,0-10 89,0 9-89,17-17 0,-12 10 90,24-21-269,-26 7 179,16-17 179,-13-9 361,7-17 0,-6-7-1,-2-6-269,-2 8 0,-1-2-90,0 4-180,0 3 0,0 0 0,1 14 0,1-1 0,0 12 0,1 0-360,6 14-539,-1 8-1800,10 18 990,-9-2 1709,4-1 0,-7-10 0,-1-1 0</inkml:trace>
  <inkml:trace contextRef="#ctx0" brushRef="#br1" timeOffset="193150">12368 12605 10321,'-18'-33'810,"2"2"-451,6 2 1,5-18-360,27 19-90,6-19 0,14 31-1349,13 2-360,-20 9 1799,28 22 0,-24-12 0,13 14 0</inkml:trace>
  <inkml:trace contextRef="#ctx0" brushRef="#br1" timeOffset="193818">13743 12510 11131,'-31'-6'-180,"0"-1"180,6 5-90,0 0 180,4 2-90,5 0 0,3 18 0,4 6 90,6 11-180,21 14 90,-13-16 0,22-3 0,5 0-486,-8 6 486,4-11 0,2-1 0,1 9 90,0-2-180,-5 0 90,3 6 90,-15-10-1,6 12-89,-18-20 0,4 6-629,-6-15-1170,-37-1 1169,14-20 540,-28-11 90,34-23 0,6 6 0,11-2 576,0 14-486,0 0 90,25 4-180,-19 3 0,38 10 360,-39-2 180,48 10-450,-35-4 269,38 6-179,-32 0 90,17 0-180,-20 0-90,6 0 90,-3 0-90,-7 0 0,10-14-90,-15 10 90,4-24 90,-10 10 90,-1-25 0,-3 14 0,-22-12 0,16 25-270,-33-7 0,32 15 180,-23 0-90,16 7 90,-1 17-90,3 6 0,10 20-90,0-9-1529,17 11 539,2-19-719,1 7 1799,17-14 0,-32-1 0,16-4 0</inkml:trace>
  <inkml:trace contextRef="#ctx0" brushRef="#br1" timeOffset="194150">14337 12600 10681,'-11'-17'1169,"8"22"-1079,12 12-180,-4 15 90,32 3 90,-32-3-180,31 17 90,-14-9 0,-4-6 0,0-2 90,2 4-90,3 15 90,-18-29 0,5 2-90,-6-15-90,-4-22 90,0-32 90,-14-3-135,12 3 0,0-1-651,-12-6 606,13 16 0,2 1-359,-1-10-181,0-2-180,0 8-629,0-9 360,18 19 1079,-13-3 0,12 20 0,-17 2 0</inkml:trace>
  <inkml:trace contextRef="#ctx0" brushRef="#br1" timeOffset="194783">14803 12513 10591,'-12'12'360,"18"-13"-360,-2 41 0,12-22 90,0 35-90,4-19 0,0 11-90,18-2-90,-22-13-810,26 15 631,-21-26-361,12 4 270,-16-16 1,11-1 449,-16-24 719,4-3 1,-13-22-271,0 2-449,-3 3 0,0 6 0,20 34 90,17 7-180,2 25 1,10-17-91,-2 4 90,-9-19 90,-5 3 0,0-2-90,6-18-3212,23-6 3212,-32 2 90,8-17 90,-22 31 0,-3-32-90,-6 22 809,-4-25-539,-2 16 90,-23-11-270,-2 17 270,-26-6-360,25 15 89,-18 1 3303,22 6-3212,-14 19-180,17 6 90,7 23-90,11-8-405,17-2 1,3-1-406,3 1-494,10 0 0,2-2 1304,0-6 0,10 6 0,-13-13 0</inkml:trace>
  <inkml:trace contextRef="#ctx0" brushRef="#br1" timeOffset="195116">15902 12537 10591,'-28'-3'630,"12"16"-540,6 9-180,10 22 269,0-4-268,17 3 89,-13 2 0,29-10 89,-29 17-178,27-24 178,-27 3 271,17-13-270,-19-30-180,6-10 180,-8-20-180,0-5 90,0 6 0,0-23 0,0 15-180,-2 7 0,4 1-359,14-1-1350,6-19 450,-1 36 1439,17 4 0,-21 15 0,19 6 0</inkml:trace>
  <inkml:trace contextRef="#ctx0" brushRef="#br1" timeOffset="198520">7790 7490 10231,'-19'-5'1169,"5"0"-1169,3 2 180,9 0 90,-9 22-270,11 8 90,0 13-180,0 4-757,14-5 847,-11 6 45,3-9 0,1 1-45,4 22-45,-10-9 0,0 0 45,10 9-45,-10-12 0,-2-2-405,1 4-359,0 9-1558,0-19 1467,0-14 900,0 1 0,0-19 0,0-2 0</inkml:trace>
  <inkml:trace contextRef="#ctx0" brushRef="#br1" timeOffset="199250">7663 7574 9602,'0'-12'899,"0"2"-899,0 1 0,0 4 630,0 0-540,17 23 0,2 9-46,3-1 1,0 2-45,11 23 0,5 1 0,-18-22 0,0 0 90,12 15-90,-7-9 0,0 1 0,4 3-1696,-7-10 0,0-1 1696,0 4 0,6 1-90,-14-12 180,-2-5-90,-3-1 0,-1-3 90,-4-3-270,1-3 3213,-5-19-3483,-16-6 360,-10 0 90,-15-7-90,2 11-180,6 1 270,5-7-90,1 12-90,-3-7-89,-13-2 269,9 5 0,-21-12 0,24 9 0,-17-14 0,22 11 0,-6-7 0,8 1 0,10 5-90,-3-14 180,12 13-180,1-19 90,24 13 0,-15-11 0,40 8-1219,-22-3 1219,23 0 0,-16 8 0,0 0 90,16-11-135,-6 9 0,1 1 45,3-1 0,-10 8 0,-1 1 0,2 2-395,4-3 485,-18 11-180,-5 1 90,-3 5 0,-4-1 0,-5 19 0,-24 2 0,-5 1 0,-3 15 0,-11-19 0,21 19 1178,-16-9-1178,-6 18 0,10-7-321,2 0 1,0 0 320,-7 13 0,6-3 0,-1 1 0,13-18 0,2 0 0,-7 10 0,1 1 0,3 1 0,1-2-180,-9 20-1439,8-10 0,0 0 1619,1 5 0,6-20 0,1 0 0,-1 11 0</inkml:trace>
  <inkml:trace contextRef="#ctx0" brushRef="#br1" timeOffset="-55056.73">2810 14830 10501,'0'50'90,"19"1"-1169,-15 3-1182,28-3 192,-29 3 1894,31-3 1,-17 5 0,17 0 0</inkml:trace>
  <inkml:trace contextRef="#ctx0" brushRef="#br1" timeOffset="-54660.73">2992 15023 10771,'-21'28'120,"1"1"0,-2 0 0,0 0-120,1 1 0,-2 1 0,-10 13 0,-1-1-996,9-11 1,1 1 995,-8 8 0,2-1-1079,-6 13-540,6-7-540,5-4 2159,6-8 0,5-8 0,1-3 0</inkml:trace>
  <inkml:trace contextRef="#ctx0" brushRef="#br1" timeOffset="-54428.73">2535 14930 10411,'0'41'1619,"21"-20"-1349,-15 22-270,35-24 90,-11 32-90,9-21 0,-9-6 0,0-3-860,10 2 321,12 1-528,-13-10-1721,15-1 2788,-12-3 0,8 0 0,-16-4 0</inkml:trace>
  <inkml:trace contextRef="#ctx0" brushRef="#br1" timeOffset="-54257.73">2875 15312 10051,'-9'7'1979,"1"3"-1979,8 4-90,17 9-719,5-6 809,26 18 0,-8-11 0,5 8 0</inkml:trace>
  <inkml:trace contextRef="#ctx0" brushRef="#br1" timeOffset="-53457.73">3993 14565 13110,'0'-4'1619,"0"1"-1619,0 20 0,0 15 0,0 13-633,0 10 633,0-4-90,0 6-90,0 5-1870,0 4 1510,0 0-180,0-19 1,0 0-136,0-11 1,0-1-91,0 8 1,0-1-1669,0 10 2613,0-9 0,0-7 0,0-5 0</inkml:trace>
  <inkml:trace contextRef="#ctx0" brushRef="#br1" timeOffset="-53243.73">4352 14781 11490,'0'-13'2339,"-23"4"-2069,-7 5-90,-14 26-180,1-17-755,11 45 845,-1-24-90,4 29 0,8-23 0,3 1 90,1 18-495,2-8 1,3-1-316,10 3-540,6-10 1,6-2-719,29-3 1978,-3-11 0,4-5 0,-5-7 0,1-4 0,4-1 0,0 1 0</inkml:trace>
  <inkml:trace contextRef="#ctx0" brushRef="#br1" timeOffset="-52694.73">4918 14537 11580,'0'-12'1799,"-20"4"-1619,0 3 0,-4 21-90,-2 17 0,23 10-180,-7 13 135,9-19 0,2 1-830,-1 23 785,0-19 0,0 1 0,0 16-90,0 1 180,0-2-135,8-19 0,1-1-225,-5 18-225,11-16 1,-1-1 134,-11-2-269,9 2-1,-2-23-539,-8-5 809,14-6 360,-10-22 0,9-10 965,-8-10-156,9-13-449,-11 22 0,5-8 269,-4 16-359,0 2-180,1 9 90,-1 2-180,1 7 180,7 14-180,-1-10 0,19 45 0,-15-40-630,19 42 1,-17-36-631,22 4 811,-15-8 89,15-11 270,-11 0 0,1-21 180,0 15 0,-2-40 270,-2 25 359,-4-22 720,2-6-899,-10 15-90,3-18-180,-14 27 449,0-1-539,-3 18-180,-1 24 0,2 13 0,-1 11 0,2 3-540,4 7-269,-1-14-2069,11 23 629,-4-31 2249,6 5 0,-3-17 0,1-2 0</inkml:trace>
  <inkml:trace contextRef="#ctx0" brushRef="#br1" timeOffset="-52528.73">5577 14702 12030,'-13'-8'0,"-5"1"0,16 4 0,-11 1 0,11 16 0,-4 5 0</inkml:trace>
  <inkml:trace contextRef="#ctx0" brushRef="#br1" timeOffset="-52226.73">6115 14617 12300,'-20'-16'1709,"-2"2"-1079,10 6-540,2 22 0,29 29-90,-14 2-495,16-1 0,0 0-404,-16 9-2621,9-6 0,3 2 1811,-3 9 584,-7-21 1,0-1 1308,17 11 0,-21-5 0,9-2 0</inkml:trace>
  <inkml:trace contextRef="#ctx0" brushRef="#br1" timeOffset="-52078.73">6032 15161 11311,'0'-23'0,"0"-1"0,0-1 0,0-4-180,25 0-270,-19-3-540,50 0-899,-32 8 1,1-1 1888,5 6 0,3 0 0,4-5 0,-1 0 0,18-9 0</inkml:trace>
  <inkml:trace contextRef="#ctx0" brushRef="#br1" timeOffset="-51409.73">6677 14440 11041,'-28'16'1529,"-9"-12"-1439,33 34 360,-20-4-361,21 11-44,-2-8 0,1 1-45,4 11 0,-2-16 0,4 2 0,8 2 0,0-2 0,-4 21-45,10-11 0,2-1-404,-2 6-271,-1-13 1,0-2-814,1-2 723,12 4-723,-9-20 904,7-9-1,5-1 630,-14-29 1439,11-6-539,-13-14-181,3 2-89,-9 9 89,-1 0-269,-2 6 637,0 0-817,-3 2 450,1 12-631,-1-1-89,0 12 90,0 18-180,2-13 90,-1 35 90,3-22-90,-1 21-179,9 2-181,0-11-720,12 7 361,-6-16-541,17-10 811,-12-1 179,8-10 180,1-19 180,-9-10 719,12-24-179,-21 8 629,3-10-899,-13 25 899,-2-11-1259,-4 50 0,-1 2-179,0 37-271,0-7 180,19-16-90,-15 2-449,32-25 179,-14 8 630,17-10 90,-3-17 450,-6-5-91,-10-21 1,-9 9 90,-8 0-90,-3 3-271,0 11 91,0-4-270,0 35-180,0 7-449,0 18-361,19-2-359,-15-7-2968,32-1 4317,-8 3 0,9-14 0,4 0 0</inkml:trace>
  <inkml:trace contextRef="#ctx0" brushRef="#br1" timeOffset="-51211.73">8017 14795 11850,'-40'-7'2159,"2"2"-1889,19 22-180,-9-13 0,24 30-90,-19-15-90,21 28 0,-8-14-1529,10 22 629,20-25-269,-15 8-540,36-18-630,-36-3 2429,40-5 0,-26-6 0,21-2 0</inkml:trace>
  <inkml:trace contextRef="#ctx0" brushRef="#br1" timeOffset="-50995.73">7152 14665 11490,'-9'-20'1440,"2"2"-901,6 1 271,28-12-720,6 13-180,-1 2 0,1 1-270,17 6-1889,14 1-179,-26 6 2241,6 20 1,-15-15-1,-2 16 1</inkml:trace>
  <inkml:trace contextRef="#ctx0" brushRef="#br1" timeOffset="-50851.73">7485 15624 13289,'-10'8'720,"8"-1"-1979,-17-4 1259,13-2 0,-5-1 0,7 0 0</inkml:trace>
  <inkml:trace contextRef="#ctx0" brushRef="#br1" timeOffset="-50127.73">8762 14247 12030,'0'-39'1979,"0"-8"-1799,0 17 90,0-6 449,0 24-719,0 44 90,0-1-274,7 3 1,2 5 228,-7 4 0,0 0-342,6-8 1,0 2 296,-7 27 0,-2 1-45,7-24 0,0-1-360,-1 22 0,1 0 180,0-27 0,2-1-720,7 24 1,0-3 405,-5-5-46,6-12 0,2-5 136,-5-17 179,12-1 270,-9-31 0,13-15 180,-10-9 359,6-10 631,1-7-631,-8 13-314,-4 12 0,1 2 135,0 2-180,9 3 0,-9 17 196,2 8-106,-4 0 404,-1 22-674,0-17 0,2 57 0,-2-37-1741,-3 10 0,1 1 1292,3-2-181,4 4 180,-2-15 90,2-12-179,2 6 269,1-15-90,3 7 270,0-9 90,11-22 0,-10 17 360,-4-22 0,-2-3 269,-1 10 91,7-29-450,-17 19 3302,2 15-2943,-7-10-539,1 42-180,-3-2-719,0 31-1890,0-12 2699,0 8 0,0-16 0,0 4 0</inkml:trace>
  <inkml:trace contextRef="#ctx0" brushRef="#br1" timeOffset="-49961.73">9502 14447 11670,'-8'-15'-90,"5"3"90,-5 5-3598,8 2 3598,0 21 0,0-13 0,0 15 0</inkml:trace>
  <inkml:trace contextRef="#ctx0" brushRef="#br1" timeOffset="-49503.73">9910 15042 11311,'6'2'629,"-1"0"-449,3-2-90,0-20-90,4 15 0,3-40 0,1 23 0,2-23 0,1 6-90,6-18 0,-7 11-1651,-7 10 0,-3 1 1831,-1-4-180,-3-8-146,-4 20 236,0 5 90,-22 6 0,16 4 270,-32 8-270,18 1 3185,0 24-3185,-6-16-90,23 56 90,-7-36-90,10 36 90,0-25-180,20 0 90,-15-2-225,22-13 0,5-2-44,-6 9-46,14-12 0,2-4 45,4-4 180,-5-3 0,1-6 42,6-16-42,12 13 270,-12-32 0,-16 14 450,6-14-271,-22 16 1,-5-4 180,-7 15-270,-24-3-90,1 21-270,-4 13 90,-2 19 0,22-8 0,-8-1 90,11-9-229,0 6-761,0-7 900,0 9 0,0-14 0,0 2 0</inkml:trace>
  <inkml:trace contextRef="#ctx0" brushRef="#br1" timeOffset="-48861.73">10467 14645 13020,'0'38'179,"0"-5"-179,0 2 0,0 12 0,0-10 0,0 26 0,0-27-826,15 7 646,-11-18 268,12-5-358,-16-2-43,13-3 133,-2-6 0,13-3 270,-9-23-180,-5-10 180,1-8-90,-7-7 180,5 9 512,-4-2-152,2-13-181,0 13-89,5-13 0,-2 27-180,4 3 0,-3 14-90,2 4 0,-1 0 0,0 0-90,0 22-90,-1-16-1349,6 53 270,-7-35-1125,-2 8 1,-2 3 2383,2-2 0,-3 8 0,-1-15 0</inkml:trace>
  <inkml:trace contextRef="#ctx0" brushRef="#br1" timeOffset="-48644.73">9780 14525 11940,'-16'-37'1080,"4"0"-721,7 2-89,5-2-180,26-12-90,11 12-45,-12 14 0,3 1-405,11 2 1,0 4-361,9-6-899,-6 8 0,0 3-1040,3 5 2749,11 18 0,-24 6 0,-3 16 0</inkml:trace>
  <inkml:trace contextRef="#ctx0" brushRef="#br1" timeOffset="-48511.73">10153 15510 12480,'-3'14'-990,"2"-3"990,-3-5 0,4-4 0,0-1 0</inkml:trace>
  <inkml:trace contextRef="#ctx0" brushRef="#br1" timeOffset="-47811.73">11725 14480 11670,'-3'-8'1440,"1"1"-991,-1 19-359,3 13-90,16 24 0,4-5-432,0 3 432,16-16 0,-19-4-90,19-2-180,-9-5 0,0-9 0,1 3 17,-2-12-107,1 5 180,-3-7 90,7-15 90,-9 11 90,6-30 90,-18 8 180,-1-10 0,-8-1-1,-1 11-89,0 2 506,-17-3-686,13 7-90,-12 21-540,16 29-269,0 9-631,8-5 1,1-1-629,-5 1 2068,30 10 0,-18-18 0,16-2 0</inkml:trace>
  <inkml:trace contextRef="#ctx0" brushRef="#br1" timeOffset="-47395.73">12583 14652 12210,'-20'-12'1619,"-3"2"-1439,-2 28-180,8 12-90,7 12 135,9-8 0,-1 0-45,-8 14 0,10 18-90,0-17-382,0 1 472,0-1 0,0 0-360,0-4 206,0-2-386,14 6 360,-10-16-359,10 5 179,-14-26 360,0-26-180,0-25 180,0-18 45,0 25 0,0-3 45,0-13 0,0 0-289,0 11 1,0-2 408,0-5 0,0-4 0,0 3-361,-1 5 0,2 1 331,6-11 0,0 2 90,-3-12-180,24 8 270,-24 7-1,24 1-179,-7 16-180,19 4 90,-7 17-90,7 24 0,-17-12 446,2 39-356,-10-8-90,-7 11-809,-1 18-91,-7-27-1259,-22 22 540,-4-29 1619,-24 13 0,24-27 0,3 4 0</inkml:trace>
  <inkml:trace contextRef="#ctx0" brushRef="#br1" timeOffset="-47027.73">13288 14711 12390,'0'-49'180,"17"7"-180,-13-6 0,26 7 90,-26-6-45,10 12 0,2-2-1228,3-22 1273,-10 20 0,2 1 90,16-19 90,-24 3-1,10 0 1,-12 19 0,-2 1-90,1-15 38,0-16-218,0 38 633,-15 0-723,11 40 180,-10 23-90,14 13-513,0-1 0,0 1 333,0 17-405,0-4 1,0 1 134,-2-27 1,4 1-781,7 8 1,4 6 0,-2-7-570,-3 21 1799,19-16 0,2-5 0,-12-10 0,20-5 0</inkml:trace>
  <inkml:trace contextRef="#ctx0" brushRef="#br1" timeOffset="-46744.73">13835 14493 11940,'-20'-16'900,"-2"4"-810,-22 30-90,4 9-90,15 10 180,-3 4 0,26-11-450,-9 15 90,11-13-450,17 16 361,9-27-1,11-2-90,18-13 450,-19-6-180,27-23 180,-30 17 0,-12-21 0,-3-4 90,2 9-90,-9-31 0,-4 21 0,-7 0-90,-25 0-180,-8-9-449,-14 15-676,16 10 1,1 2 1394,-6 6 0,-8 3 0,18 5 0</inkml:trace>
  <inkml:trace contextRef="#ctx0" brushRef="#br1" timeOffset="-46378.73">14248 14460 11670,'-46'0'180,"20"15"-180,-12-11 90,34 28 0,-26-5 0,27 7-270,-10 12-90,13-21-89,0 5-721,25-12 630,4-9 1,29-1 359,-13-8-685,1-16 865,-15 12 0,-4-29 0,-2 29 270,-5-30 539,-3 19-359,-9-15 449,3 0-629,-7 9-450,1-8-1079,-2 39-1530,-3 21 720,0 10 1979,0 11 0,20-26 0,6-1 0</inkml:trace>
  <inkml:trace contextRef="#ctx0" brushRef="#br1" timeOffset="-45977.73">14968 14424 11580,'-28'-20'1080,"-21"3"-900,16 9-180,-31 3 0,13 24 0,18-6 0,4 4 0,-4 25-1342,-3 4 1432,24-7-180,5 0-430,4-3 0,6 0 251,25 5-181,-11-6 0,4-3 180,32-18 45,-16-5 1,-1-2 224,9-7 0,-6-9 0,-1-5 179,3-18-134,-16 11 0,-2-4 270,-5-9 0,-4-1 135,0-13-46,-5 5 1,-3-1-45,-6-10-1151,-11 4 0,-1 0 1331,7-9-226,-15 19 1,0 1-41,15-10-94,-29 3-90,29 6-90,-26 1 90,28 15 528,-11 28-978,34 31-270,5 18 216,-13-21 1,1 1-82,9-5 1,-2-1-675,-15 34-1215,15-15 0,2 0 2384,-11-11 0,-1 0 0,2 11 0,-1-1 0,6 14 0</inkml:trace>
  <inkml:trace contextRef="#ctx0" brushRef="#br1" timeOffset="-45323.73">15880 14427 12390,'-14'-13'720,"10"-1"-361,-24 1-359,11 3 180,-16 2-90,9 5-90,-10 19 90,12-12-180,-12 32 0,15-8 180,-1 10-540,12 11 91,4-20-181,3 11-90,26-20 181,1 0 89,26-14 360,-5-19 270,0-10 89,-9-22 541,-10 1-181,-15 7-539,-5 1 0,-8 16-270,0 24 90,0 16 0,0 17-989,18 16 179,0-22-899,20 17 540,-20-25 0,15-3 1169,-12-7 0,9-12 0,-3 6 0</inkml:trace>
  <inkml:trace contextRef="#ctx0" brushRef="#br1" timeOffset="-44994.73">16198 14479 12120,'4'-17'810,"-2"-1"-630,0 10-91,-1 0-89,0 8-89,2 20 178,-1 2-178,4 13 89,-2 3-720,2-13 450,-2 7-270,2-21 271,-2 6 269,3-15-90,-1-17 180,6-13 179,-3-11 361,9-17-270,-7 21-525,5-10 434,-6 17 73,-2 7-252,0 2 0,1 9-90,-1 4 0,7 6 90,-3 20-270,10 9-180,-5 12-359,4 1 89,-3-9-359,2-2 254,2-3-2234,13 4 2969,-7-16 0,11 0 0,-10-16 0</inkml:trace>
  <inkml:trace contextRef="#ctx0" brushRef="#br1" timeOffset="-44628.73">16837 14037 11850,'-20'-43'1170,"-11"3"-541,27 0 271,-22 16-810,23 31-90,-8 12 0,32 31 0,-15-6 45,14-6 0,4 2-45,-7-9 0,0 2 0,11 23 0,2-1-316,-6-22 1,0-1 270,4 18 0,-3-1 199,2 0-199,-6-10 0,-2-3-135,-6-8-269,7 4 449,-19-48 90,4-31-90,-5-2 89,0-16 91,0 8-90,0 16 0,16-19-90,-12 34 477,30 4-477,-18 15-270,18 25-180,-11 12-719,-7 25 359,-8-5-5460,-8 14 4651,-17-27 1619,13 9 0,-34-22 0,12 1 0</inkml:trace>
  <inkml:trace contextRef="#ctx0" brushRef="#br1" timeOffset="-44411.73">16030 13715 11490,'0'-62'1350,"0"5"-1170,20 8 179,6 1-359,-1 22 0,16 2 0,-18 39-359,2 28-271,-8 10-239,-15-17 0,-4 3-1155,-9 11 1,-1 1 1673,10-10 0,-2-1 0,-21 16 0,-6-1 1,10-15-1,0 0 0</inkml:trace>
  <inkml:trace contextRef="#ctx0" brushRef="#br1" timeOffset="-40553.73">18050 14268 11940,'19'-15'2069,"9"0"-2069,10-5 0,5-6 0,-9 22-450,2-20-269,1 21-733,0-16-77,-1 17-3059,15-6 4588,-14 8 0,6 0 0,-17 0 0</inkml:trace>
  <inkml:trace contextRef="#ctx0" brushRef="#br1" timeOffset="-40378.73">18127 14553 10771,'-5'-18'1439,"20"13"-1439,16-30-180,11 13-270,8-9-1034,-17 11 0,1 1-2044,20-4 3528,-16 9 0,0 0 0,18-5 0,-1 1 0</inkml:trace>
  <inkml:trace contextRef="#ctx0" brushRef="#br1" timeOffset="-40094.73">18385 13946 10411,'-31'-10'0,"5"2"630,7 2 179,6 1 91,3 3-900,32-1 90,31 36 0,7-24-458,-22 17 0,-1 3 279,8-11 178,0 21-89,-3-8 0,-16-7 0,0 2 0,9 15-45,-15-4 1,-3 1-46,0 10-990,-9 17-449,-3-14-360,-31 1 1889,19 3 0,-19-26 0,-6-1 0,13 1 0,-1 0 0</inkml:trace>
  <inkml:trace contextRef="#ctx0" brushRef="#br1" timeOffset="-39094.73">19728 13629 10861,'0'-25'1889,"-14"2"-1529,10-2-360,-11 8 269,15 0-179,0 28-90,0 8 0,0 22 0,0 6-677,0 9 677,0 10 45,0-31 0,0 2-45,0 18 0,0 1 0,0-15 0,0 1 0,0 23 0,0-1 0,0-30 0,0 0-90,0 14 0,0-2 90,0-2-90,0 3-180,0-27-90,0-5-269,0-8 539,0-26 90,20 14 0,-15-46 0,31 11 0,-9-13-1255,9 1 1255,5 16 0,-7 5 483,-1 5-483,2 6 0,0 10 0,-2 4 0,11 6 180,-14 0-180,11 16 90,-25 5-90,-1 0 90,-12 28-90,-21-30-90,-15 36 90,-11-27-270,8-8 0,1-2 788,-11 1-1957,7-8 0,0-2-270,0-3 1739,-9-2 0,33-4 1,5 0-1</inkml:trace>
  <inkml:trace contextRef="#ctx0" brushRef="#br1" timeOffset="-38511.73">20560 13970 11400,'-37'17'540,"15"11"-540,-10-25 0,27 30 180,-29-18-180,30 18 0,-22-5 0,23 3 0,-7 2 90,10 1-180,0-2 90,0-1-630,19 6 1,9-13-451,26 4 541,-8-19 359,-10-4 0,-2-4 180,6-19-1333,17 13 1333,-23-34 0,-1 21 180,-6-19 737,1-7-468,-15 12 181,2-22-270,-14 27-270,2-12 360,-3 22-271,0 24-89,0 11 814,0 28-904,22-23-359,10 14-1,12-25-360,20 7 540,-22-12-634,13-7 724,-13-20 0,-1 15 180,-2-40-90,-3 25 180,-4-22 89,-5 7 5,-2-19 86,-12 11 89,-7 7 1,-3-1-90,-3-4-142,-20-19-128,15 32-90,-29-1 540,30 18-361,-21 5 715,22 30-804,-7-3-135,8 12 0,4 3 135,-2 11-437,0-13 1,0 0 346,0 20-270,19-1-270,-14 0-398,27-2 38,-28-5-359,20-1-1889,-10 10 3148,0-17 0,7 6 0,-8-19 0</inkml:trace>
  <inkml:trace contextRef="#ctx0" brushRef="#br1" timeOffset="-38373.73">21202 14154 11131,'-11'-20'989,"8"3"-899,-8 3 0,11 1-90,0 0-360,29 0-719,-6 1-450,27 0 1529,9 0 0,-11 2 0,16 0 0</inkml:trace>
  <inkml:trace contextRef="#ctx0" brushRef="#br1" timeOffset="-38141.73">20647 13385 9961,'-30'18'900,"7"-14"-361,5 33-539,11-13 0,3 12 0,25-2-269,-15-10-811,46-3-179,-23-9 1259,10-2 0,4-2 0,15-6 0,-20 3 0,1-1 0</inkml:trace>
  <inkml:trace contextRef="#ctx0" brushRef="#br1" timeOffset="-37994.73">21160 13142 10051,'-22'-9'810,"-2"4"-720,-20 19-720,9 17-1349,15 12 1842,2 11 0,17-5 0,-5 5 0</inkml:trace>
  <inkml:trace contextRef="#ctx0" brushRef="#br1" timeOffset="-37478.73">22070 13619 12030,'0'-36'180,"0"5"180,0 7 0,0 8-270,0 23-90,0 25 0,15 14-1710,-11 14 1800,10-6-180,3 2 90,-13 3 0,3-18 0,2 0 0,0 20-45,-8-13 0,0-2-404,8 2 539,-9 9 0,0-28-180,0-4 0,0-7-1169,-16-4 2445,-1-7-1545,-2-58 359,6 17-184,12-7 0,2-2 184,-1-3 0,20-2 0,-15 1-45,22 17 0,5 2 135,-9-11-415,11 16 1,3 5 504,0 5 180,21 7-360,-25 26-169,3-16 439,-16 42-272,-10-24 92,0 23 90,-9 6-180,3-12-90,-31 21 180,-6-28-135,3-10 0,-3-2-675,-16-1-2000,-8-4 1371,20-11 1548,9-20 0,13 11 0,15-11 0</inkml:trace>
  <inkml:trace contextRef="#ctx0" brushRef="#br1" timeOffset="-37161.73">22620 13862 9961,'9'40'1619,"0"0"-1439,-2-8 0,-1 1-180,-2 0 0,-1-1 0,-1-1 0,0-1 90,3 6 0,-2-12-360,8 10 90,-3-19-90,6-1-89,0-9 89,1-4 180,3-1-90,9-14 180,-6-10 0,10-19 180,-16 2 629,2-19-179,-11 22-225,-3-1 0,-1 1-315,-2 3-90,0-21 90,0 40-450,0 26-360,0 16-2608,0 33 809,14-12 2519,-10 2 0,24-18 0,-11 0 0</inkml:trace>
  <inkml:trace contextRef="#ctx0" brushRef="#br1" timeOffset="-36853.73">23325 13865 11850,'-29'-9'1170,"-8"3"-1170,12 3 0,-14 24 90,3-16-90,4 39 0,10-15-90,11 12-540,0 7 0,11-22-629,29 11 719,7-24 225,8-2 1,2-2 404,12-8-45,-14-8 0,-4 0-45,-6 2 359,3-46-179,-24 31-90,-5-41-90,-28 29 0,16-12-180,-42 6-359,13 12 539,-24-1 0,7 18 0,5 5 0</inkml:trace>
  <inkml:trace contextRef="#ctx0" brushRef="#br1" timeOffset="-36641.73">23778 13792 11760,'-26'-5'810,"-15"4"-720,16-4-90,-16 26 0,17 9-90,10 11-450,14 2-539,0-11-270,21 0 1349,15 10 0,9-13 0,4 4 0</inkml:trace>
  <inkml:trace contextRef="#ctx0" brushRef="#br1" timeOffset="-36407.73">22878 13492 11580,'0'-24'810,"24"2"-720,-18-1 0,45 0-270,-28 0 135,9 9 0,3 1-855,7-3-988,13 1 1888,-6 12 0,-17 25 0,6 7 0</inkml:trace>
  <inkml:trace contextRef="#ctx0" brushRef="#br1" timeOffset="-36261.73">23182 14610 10681,'0'16'-4228,"0"-2"4228,0-7 0,0-3 0,0-3 0</inkml:trace>
  <inkml:trace contextRef="#ctx0" brushRef="#br1" timeOffset="-35525.73">24460 13707 10231,'0'23'2159,"0"-5"-2069,0 29 90,0-7-90,0 4 0,0 5-180,0 1 90,0-3 90,0-1-90,0-5 0,0-3-90,0-7 0,0-4-180,0-6-180,0-4-90,0-5-1978,0-4 2068,19-22 360,0-15 90,4-11-412,9-10 592,-18 5 359,5 10 1,1-1-180,3-20-135,-6 12 0,0 2 135,-1-1 449,8-7-719,-13 34 360,10 29-360,-10 7-90,-2 11 0,-1 3 90,-1 10-135,-3-5 0,-1 0 45,-2 9-736,-1 9 557,0-23 458,0-6-639,0-5-539,0-7-180,0-3 1079,19-32 0,0-8 44,1-3 1,1-3 315,8-18-202,2-2 202,-11 17-1,-1 4-89,1 5 270,6 4-360,-4 4-90,15 9-90,-14 3 0,14 23 0,-15 8 0,5 9-1350,-4 17-359,-6-17 1709,10 22 0,-10-23 0,6 6 0</inkml:trace>
  <inkml:trace contextRef="#ctx0" brushRef="#br1" timeOffset="-35193.73">25457 14111 12210,'24'-18'0,"12"-12"90,15 26-1007,3-26 557,-10 26 180,1-27 0,-3 18 90,-1-12-90,-6 9 90,4-5 90,-21 7 178,1-6-88,-19 2-43,0 3-47,-21-9 90,-8 11 540,-27-2-450,11 10 90,-12 2-180,27 18-90,-6-11 0,15 42 90,9-25-90,4 40-540,8-26-2428,24 19 899,12-23 1762,16 2 1,4-13-1,-9-3 1</inkml:trace>
  <inkml:trace contextRef="#ctx0" brushRef="#br1" timeOffset="-34945.73">26487 13584 12030,'0'-18'900,"0"4"-451,-18 6-449,-1 29 0,-3 21 0,-5 14-1308,24-10 1,3 0 1127,-13 16 270,12-20 0,2 0-927,-1 17 387,0-3 1,0-3-361,0-4-583,19-3 223,-14-6-629,14 5 1799,-19-17 0,0 2 0,0-16 0</inkml:trace>
  <inkml:trace contextRef="#ctx0" brushRef="#br1" timeOffset="-34828.73">26243 14100 10861,'-16'-41'180,"2"2"-270,14-1 90,0 3 0,0 1-360,21 2-450,-16 2-314,27 12 0,5 1 1124,-4-9 0,3 11 0,2 2 0,9-6 0</inkml:trace>
  <inkml:trace contextRef="#ctx0" brushRef="#br1" timeOffset="-34443.73">26767 13355 11041,'0'-17'1349,"-14"4"-270,11 4-989,-10 27 0,13 1 90,0 25-270,0-3-355,0 6 445,14 6 0,-11 3 0,12-15 0,0 0 0,-11 23 0,8-13 0,1 0 0,-1 6-45,-3-15 0,1 0 45,1 2-270,2 5 90,-12-21-48,6-8-312,-5-4-360,0-6 900,0-26 90,-2-15-270,0-14 450,0-6 314,0 10-224,18-13-270,-13 16 180,13-13 90,-4 36-360,-3 18 0,11 28 0,-12 11-135,-1-9 0,-1 1-495,-1 9-495,3-5 1,2 0-135,1 3-1242,6 9 2501,-1-22 0,2-6 0,2-3 0</inkml:trace>
  <inkml:trace contextRef="#ctx0" brushRef="#br1" timeOffset="-34157.73">27405 13907 11490,'-41'-16'1080,"17"3"-810,-9 6-180,11 4 90,1 23-180,-8-15 89,26 37-89,-9-22 0,5 37 0,5-21-269,20 24-1,-12-29 135,28-7 0,7-5 135,-8-5-45,27-3 0,5-3 45,-2-7-869,-4-7 1,-1-6 868,-7-14-1409,-16 1 1,-3-4 1408,-4-16-219,-15 13 0,-3-1 219,-4-8-1080,-26 1 1,-9 1-90,-3 4 1169,-13 8 0,-4 5 0,-2 12 0,17 7 0,1 0 0</inkml:trace>
  <inkml:trace contextRef="#ctx0" brushRef="#br1" timeOffset="-33694.73">27968 13843 10501,'-22'-13'-180,"-10"6"180,12 3 90,-16 4-180,14 24 180,-7-4-90,26 38 0,-8-20 0,11 27-90,23-26-728,-18 6 818,43-19-180,-27-5-316,22-10 496,-12 2-90,-1-12 90,0 4 0,10-27-90,-10 16 90,-8-24 0,-3-5 0,-1 6 45,-8-14 0,-4-3-45,-2-6 180,-3 16 0,-2 0 359,1-19 91,0-4 90,-17-3-91,16 17 1,-3 0-495,-14 12 0,0-1-135,16-18 0,-1 2 0,-26 4 360,26-13-270,-8 68-180,28 22-180,-12 29-45,3-23 0,2 0-250,8 24-694,-13 4 314,9-33 1,1 2 944,-8 13 0,-3-1 0,3-11 0,-1-1 0,-2 10 0,1-1 0</inkml:trace>
  <inkml:trace contextRef="#ctx0" brushRef="#br1" timeOffset="-32694.73">28970 13747 12390,'0'49'899,"0"-6"-809,13 8-798,-10-5 708,9 5 0,-12 0-90,0 2 90,0-4 90,0-1-90,0-6 0,0-4 0,0-7 215,-13 1-215,10-11-667,-11 0 397,14-29 180,0-14-90,0-13 90,0-11-739,0 2 919,0-9-270,0-6 225,8 10 0,1-2 0,-7 12 0,1-1-45,14-13 0,1 1 135,-16 15 0,1 3-90,16 1 0,3 1-45,-2-26 135,5 26 0,2 2-45,7-6-122,15 0 122,-23 28-180,7 20 180,-23 18-90,0 9-45,-9-5 0,-2 0 45,1 12-270,-8-8 0,-5-1-539,-12 4-1456,-1 7 376,-16-23-360,37-5 2485,-37-10 1,37-5-1,-14-5 1</inkml:trace>
  <inkml:trace contextRef="#ctx0" brushRef="#br1" timeOffset="-32311.73">29502 12909 11400,'20'0'1260,"1"0"-810,1 28 269,8 18-629,-19-16 0,-1 5 0,5 18 0,-2 1-825,-7-17 0,-1 1 735,0 13 0,-1 0 0,-2-14 0,-1-2 0,-1 0 0,0 0 0,0 32 0,0-24 0,0 0 0,0 18-90,-8-16 0,-1-1 77,4-4-617,-12 13 181,17-33-451,0-1-359,-8-15 1169,6-18 90,-6-13 0,24-26 90,7 4 0,-3 15 0,2 1 916,13-5-826,-1-8 180,0 24-360,-11 3-90,15 11 90,-19 20 90,10 18-90,-12 10-630,-3-1 0,0 0-629,1 4-135,-4-5 0,0-1 1394,3-8 0,1-3 0,-1-18 0</inkml:trace>
  <inkml:trace contextRef="#ctx0" brushRef="#br1" timeOffset="-31811.73">30172 13622 10681,'0'-24'270,"-20"3"449,16 5-539,-29 7-180,16 24 90,-7 18 0,9 30-90,8-8-1006,7 3 827,0-19-1,0-3-180,20-3-899,4 1 809,24-13 270,-11-3 90,1-14 0,-1-26 180,-9 16-180,4-41 180,-13 26 0,-3-24 360,-4 11 449,-2-16-539,-5 13-180,-2-18-180,-2 30 540,-1-3-451,0 44-89,0 10 0,0 17 90,0-1-90,0-12 90,0 0-90,16-3-539,-1-2 269,4 0-360,4-12 450,-7-1 90,14-12 180,-7-16-90,-1 11 0,-9-33 270,-2 19 90,-1-20 629,1-5-719,-2 12 0,1-17-270,-6 33 1096,2-10-1006,-4 24-90,2-7 0,-1 9 0,2 20-90,-2-15-810,7 49-179,-3-32-2429,8 41 3508,-5-33 0,4 8 0,-4-15 0</inkml:trace>
  <inkml:trace contextRef="#ctx0" brushRef="#br1" timeOffset="-31656.73">30812 13363 11760,'0'-20'0,"0"1"-90,0 7-269,0 2-1,0 3 360,0 3 0,0 1 0,0 3 0</inkml:trace>
  <inkml:trace contextRef="#ctx0" brushRef="#br1" timeOffset="-31443.73">30530 12591 11850,'31'-19'720,"20"2"-720,-19 2 0,12 8-90,4 1-450,-23 31-3058,-3 11 3598,-13 17 0,-35 6 0,-5-10 0</inkml:trace>
  <inkml:trace contextRef="#ctx0" brushRef="#br1" timeOffset="-30739.73">19155 15881 12030,'34'15'720,"-7"-4"-720,5-11 0,-4 0-900,21 0-629,-9 0-1874,15 0 885,-17 0 2518,-2 0 0,-1 14 0,-2 2 0</inkml:trace>
  <inkml:trace contextRef="#ctx0" brushRef="#br1" timeOffset="-30577.73">19262 16144 11490,'16'2'990,"-17"-15"-2205,35 11 1,12 0-1124,-7-28 2265,3 28 1,2 1 0,-11-11-1,-2-2 1,2 8 0,0-1 0</inkml:trace>
  <inkml:trace contextRef="#ctx0" brushRef="#br1" timeOffset="-30111.73">20623 15747 10861,'-43'0'899,"1"0"-899,-2 0 0,1 0 90,-15 18 0,19 3-45,11-1 0,3 2-45,10 10-90,-1 9-90,16-16-269,24 5-1,-18-11 90,50-3 90,-28-7 90,11-3 0,3-2 180,9-2 0,-9 2 0,-1-3 0,1-19 720,16-3 0,-34-19-361,-4 0 1,-15 7 90,-22-4-270,12 16-270,-28-6 180,29 15-90,-24 2 0,26 30 0,-10 13 90,12 33-180,0-10-1153,16 7 1153,-12-16 90,12 0 0,-2 0 90,-10 19-90,10-18 0,-13-10 0,-2-1 0,1 0-990,-19 16 1,15-29-270,-37 2-180,36-15-630,-41-7 2069,29-2 0,-20-2 0,13 0 0</inkml:trace>
  <inkml:trace contextRef="#ctx0" brushRef="#br1" timeOffset="-29286.73">20450 15589 12300,'-3'-9'810,"0"2"-271,0 1 181,0 4-720,1 19 90,17 39-90,-11-2-706,15 0 1,-1 0 705,-12 5 0,11-7 0,3-1 0,0 6 0,-10-21 0,1-1-90,20 8-90,-27-5-640,22-3 460,-19-5 73,5-4-73,-2-6-539,-6 2 179,2-11 781,-4 2-151,-19-11 437,12-18-347,-30 12 0,31-32 0,-34 19 0,20-20 270,-5 12 0,-2 1 359,-5-16-224,6 5 0,0 0-94,-1-3 139,-8-15 449,21 31-809,27 26-90,17 24 0,-7-6 0,1 2-1230,-1 0 1,0-1 1229,14 14 0,-1 0-296,-1 0 206,-3-2-270,-3-1-719,5 6 359,-10-12-1169,2 8 720,-13-20 1169,-7-1 0,-3-10 0,-5-4 0</inkml:trace>
  <inkml:trace contextRef="#ctx0" brushRef="#br1" timeOffset="-29161.73">20558 16114 10501,'-24'-35'810,"1"0"-631,3 7 91,5 4-90,3 8-270,24 26-809,11 15 899,3 3 0,2 2 0,-5-4 0,0 0 0,3 2 0,1 0 0</inkml:trace>
  <inkml:trace contextRef="#ctx0" brushRef="#br1" timeOffset="-28309.73">21577 15740 11131,'-13'-16'1349,"10"28"-1169,-10 3 0,13 31-180,0-3-1166,0 8 1256,0 5-90,0 5 0,0-18 0,0 1 90,0 22-135,0-16 0,0-1 135,0 4-90,0 6 0,0-24 234,0-9-234,0-6-90,0-2-180,0-26 90,0-12 90,0-17-90,0-7 180,0 2-1326,0-6 1326,-11-8 0,10 10 0,-1-2 0,-3 10 0,-1-1 0,4-6 0,2-4 0,2 3 0,6 4 0,2 0 0,-3-2 0,0-3 0,1 4 90,2 6 0,3 3-90,7-8 0,0 2 90,-2-2 0,20 9 889,-13 11-799,-2 8 83,5 7-353,-6 30 180,-4-2-90,-9 24 0,-9-8 0,0 5 0,0 2-45,-11-12 0,-4 1-405,-15 16-585,4-11 1,-2-1-585,-1 4 1619,7-13 0,1-2 0,3-3 0,-19 3 0</inkml:trace>
  <inkml:trace contextRef="#ctx0" brushRef="#br1" timeOffset="-27974.73">22212 15671 12120,'0'-6'810,"0"0"-541,-20 5-89,-1-1-180,-23 2-90,24 18 180,-19 5 0,21 0 0,-4 16-90,9-23 0,13 19 0,0-13-270,25 5 180,13-7 90,15-4 0,2-8 0,7-8-89,-17-16 89,-11 6 0,-2-1 0,-1-10-90,2-31 180,-24 31-180,-3-31-270,-32 12-270,20 9-360,-25 8 1,-5 3-270,11 1-540,-34 1 1799,26 11 0,6 6 0,0-2 0</inkml:trace>
  <inkml:trace contextRef="#ctx0" brushRef="#br1" timeOffset="-27662.73">22652 15498 11131,'-20'-26'180,"15"7"269,-31 7-449,32 28 0,6 13 0,2 11 0,36 1 0,-8 4 0,10-10-890,0 9 890,-27-16 90,15-1-109,-25-3 289,23-3-360,-25-3 180,7-3-180,-10-3 180,0-1 772,-20-3-1132,-11-1-539,-12-5-450,-4 1-360,10-3-360,0 0 1979,3-19 0,4 15 0,4-15 0</inkml:trace>
  <inkml:trace contextRef="#ctx0" brushRef="#br1" timeOffset="-27441.73">22902 15204 11760,'4'-2'1080,"4"0"-990,-3 2 0,10 15-90,-4 6 90,16 39-180,-13-16 45,0-4 0,-2-1-405,-3 4-675,-4-8 1,0 0-495,-3 6 1619,0 21 0,-2-30 0,0 7 0</inkml:trace>
  <inkml:trace contextRef="#ctx0" brushRef="#br1" timeOffset="-27294.73">22802 15496 11400,'0'-18'270,"0"-1"-270,21 2 0,-15 2-270,42 1-2068,-9 1 89,13 6 2158,2 1 1,-17 6 0,1 0 0</inkml:trace>
  <inkml:trace contextRef="#ctx0" brushRef="#br1" timeOffset="-26795.73">21177 15144 8072,'-14'-9'450,"-1"0"-180,3 1-90,0 1-90,3 0 90,0 0-180,2 1 539,0 2 1170,3 2-1439,0 16-270,3 11 180,1 9-90,-16 6-180,12-5 90,-12 2 0,5 16 0,8-15-629,-8 17-361,11-30 271,0 3-1,0-17-2068,0-3 2788,14-4 0,-10-17 0,11-6 0</inkml:trace>
  <inkml:trace contextRef="#ctx0" brushRef="#br1" timeOffset="-26677.73">21183 15222 9871,'6'-9'90,"1"7"540,-5-11-540,2 12-90,-3 16-1889,-1 24-540,0 2 2259,0 12 0,0-21 0,0 2 0</inkml:trace>
  <inkml:trace contextRef="#ctx0" brushRef="#br1" timeOffset="-26052.73">23593 14944 10501,'0'34'0,"0"0"-90,0-5-899,11-1-630,-9-3 1619,9-1 0,-11 0 0,0-1 0</inkml:trace>
  <inkml:trace contextRef="#ctx0" brushRef="#br1" timeOffset="-25890.73">23750 14964 11490,'17'-6'720,"1"4"-720,2-4 0,1 6-90,0 0-360,8 22-1439,-7 9 1889,-6 1 0,-2 2 0,0 23 0,-1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24:30.91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3957 1472 9781,'0'-14'1530,"-12"0"-1081,9 2-89,-9 4 1079,3 0-1439,7 32 90,-7-2-90,9 29-508,0-2 508,0 7 0,7 7 0,5 2 0,-3-24 0,2 1-787,0 9 1,1 6 0,0-7 786,-3-14 0,0-4 0,5 12 0,-1-2-260,-3 8 260,11-3 0,-13-8 0,4-3 90,-7-8-180,4-4-90,-5-6 91,-21-35-46,8-13 0,-1-5 90,-10 0 0,-1-4-604,7-7 1,3-6 0,1 3 648,-2 4 0,2-1-30,3-7 0,2-6 0,1 5 665,4 4 0,0-1-635,-1-11 0,0-6 0,3 9 0,7 14 0,2 2 0,-3-3 0,1-3 0,2 9 0,14 0 0,20 1 231,-17 29-141,10 36-90,0-2 0,-24 30 45,-1-23 0,-3 0-135,-8 21 45,5-7 0,-5 0-315,-22 7-630,10-12 1,-2-1 1738,-13 2-2458,-9 5 1709,30-22 0,-26-7 0,14-4 0</inkml:trace>
  <inkml:trace contextRef="#ctx0" brushRef="#br0" timeOffset="399">4542 971 9691,'8'0'2969,"5"23"-2789,-5-17-45,0 26 0,-1 6 44,3-6-983,-3 3 1,-1 3 803,4 11 90,2 2-90,-3 1-45,0-16 0,1 0 135,4 19-135,-1-12 0,1-2 135,3 5-180,5 7 344,-6-23-254,-2-5 0,-1-5-90,1-1 0,-5-8-90,2-3 180,-7-6 0,2-36 0,-3 10 0,0-33 907,1 18-907,-1-5 36,1 0-36,1-10 0,0 17 90,4-2 0,-3 27-1,8 5-178,-3 7 500,4 25-411,5 9 0,-4 14-1156,6 1 886,-6-11-450,0 0-2158,11 15 1169,-6-15 1709,9 9 0,-7-19 0,1-4 0</inkml:trace>
  <inkml:trace contextRef="#ctx0" brushRef="#br0" timeOffset="784">5390 1563 9332,'0'6'2788,"0"12"-2788,17 19 0,-13 6 0,13-10 0,0 19 0,2-12-1584,1 11 1494,9-16 90,-16-4 615,10-2-615,-1 6 0,-8-13 185,3 7-185,-11-19 0,-1-16-270,-28-23 180,-2-11 90,-1 2 0,-1-3 179,8 13 1,1-3-225,-2-29 0,2-2-568,2 23 1,1-1 612,7-12 0,1-2 45,-6 2 0,2 3-45,9 14 0,2-1 0,-4-17 0,0 3 0,4 4 232,21-9-52,2 36-90,19 5-90,-20 33 0,9 1 90,-17 45-180,3-16-315,-10-1 1,-4 2-1140,-3 14 1544,0-9 0,0 0 0,0 9 0,0-23 0,0 1 0</inkml:trace>
  <inkml:trace contextRef="#ctx0" brushRef="#br0" timeOffset="1270">6695 1096 8882,'-2'-33'450,"24"-12"-360,-17 9 179,29 9 1,6 4-180,-8-2-2605,14 10 0,1 5 2784,-2 3-179,13 3 1499,-28 20-1499,-3-11 0,-14 37-90,4 4 0,-15 14 0,-4-9 0,-7 0 180,-8-17 1,-5 0-181,0 5 0,-3 4 0,0-4-345,-9-4 1,0-1 299,-3 11 0,3-2 45,10-16 0,1-3 0,-17 20 2759,6-8-2849,6-2 0,14-15-1349,4-2 450,36-14 269,-20-18-539,53 11 1163,-33-35 0,31 18 0,-15-20 0</inkml:trace>
  <inkml:trace contextRef="#ctx0" brushRef="#br0" timeOffset="1469">6942 1036 9062,'-31'-14'540,"13"3"-451,-14 2 811,28 2-91,-26 2 271,27 1-1080,17 20 0,22 9 0,9 10 0,4 4-45,-14-12 0,0 0-1205,5 6 0,2 3 1,-3-4 169,-6-4 1,-1 0 1079,5 5 0,3 3 0,-4-3 0,-1-1 0,-1-2 0,10 12 0,1-1 0</inkml:trace>
  <inkml:trace contextRef="#ctx0" brushRef="#br0" timeOffset="2170">8375 733 9332,'0'-31'1529,"-15"1"-900,11 2-269,-10 10 900,14 1-1260,0 37 0,0 0 89,0 27-89,0-12 0,0 1 90,0 23-934,-2-2 1,4 2 843,4-24 0,2 0 45,-1 22 0,0 0-135,10 2 90,-8-23 0,0-1-550,0 17 550,0-19-618,2 6 348,-6-25 0,6-4 0,-2-7 1309,3-21-1129,9-15 90,-2-11 45,-1 8 0,1-2-135,6-10 90,-6 7 0,-1 1 90,2 1 0,2-6 796,-10 32-796,-2 5 661,1 8-751,3 27 90,-2-4-135,-1 11 0,0 2 45,5 11-180,-1-5 0,1 1-2316,6 7 1551,-8-17 1,2-2-1035,12 7 1804,3-5 1,5-7 0,2-2 0</inkml:trace>
  <inkml:trace contextRef="#ctx0" brushRef="#br0" timeOffset="2404">9513 808 9961,'0'-18'2429,"0"2"-1620,-14 8-719,10 23 0,-11 5-90,13 16 0,4 5 0,-2 10-45,-2 0 0,4 1-590,15 1 410,-16-18 0,2-1-315,26 11 1,-26-1-1530,20 12 1079,-20-15 1,18 7-328,-19-21 1317,8-4 0,-10-4 0,0-4 0</inkml:trace>
  <inkml:trace contextRef="#ctx0" brushRef="#br0" timeOffset="2533">9348 1361 9422,'-17'-35'449,"3"1"-269,14-2-180,0-1 90,17 1-180,-12 1 90,38 4 0,-20 3 0,24 5-1979,13 1 720,-13 11 1259,16 2 0,-19 9 0,0 0 0</inkml:trace>
  <inkml:trace contextRef="#ctx0" brushRef="#br0" timeOffset="3504">10147 1035 9691,'-7'-6'1799,"5"16"-1709,-8-7-180,9 29 270,-3-5-90,4 20-90,0-8-90,0 7 90,0-23 0,0 5 90,12-13-360,-9-2 270,16-6 0,-11-21 0,10-11 0,-2-12 0,9-13 0,-7 19 0,11-16 0,-11 32 90,1-8 0,-6 21-90,-1-3 180,1 5-270,7 23 180,-5 9-90,11 29 0,-14-11 0,6-1 0,-9-17 0,0-2-90,-1-4 180,-1-4-180,0-5 270,0-8-540,-1 3 360,-1-11 0,2 5 0,0-27 90,1 16-90,1-42-90,2 24 90,-1-26 90,1 9-971,-1-4 881,0 3-114,1-12 114,-4 17 0,0-3 90,-4 26-90,-1 6 90,2 7-90,-2 0 774,5 16-774,-3-11-180,8 53-89,0-30-451,-1 11 0,2 2 132,7 1-87,0-9 1,1-2 224,8 2 180,11 4 180,6-11 180,-12-10 360,24 4-91,-27-14 541,14 2-540,-22-6 0,3 1 269,-3-3-449,-4 1 180,17-18-360,-11 12 90,-1-18 0,0-4-90,6 4-552,-9-4 1,0-1 641,7-11 0,0-4 180,-3-3-225,-10 12 0,-1-1 135,2-21-45,-6 9 0,-2 0 134,-5-9-774,0 21 0,-4 0 865,-18-11-90,14 5 89,-36 3 1,11-3-360,-11 16 1486,2 0-1216,6 18-90,5 50-180,7-11 0,10 17 0,9 4-604,22 8-116,-2-4 0,5 0 156,3-21 1,4-3-382,5 12 1,2-2-226,-4-13 1,1-3 1169,3 0 0,0-2 0,3 0 0,0-1 0,2-1 0,0 0 0</inkml:trace>
  <inkml:trace contextRef="#ctx0" brushRef="#br0" timeOffset="4950">4733 4311 9781,'-18'-9'2699,"3"5"-2429,15 18-90,16-10-46,-3 25 1,2 6-135,23-3 0,-7 16 0,-1 4-366,-10-23 1,0-1 365,16 25 0,0 1-872,-15-23 1,-1 0 871,7 9 0,-1 2 0,-4-4 0,-2-1 90,6 18-90,-8-15 0,-2 0 0,-6 0-90,1 15 180,-11-28-90,-27 1-90,20-16-270,-53-5 90,30-3-225,-14-10 1,-3-4 134,-16-11-720,24 2 1,-4-5 0,4-1 989,0-3 0,2-2 60,3 2 0,-1-3 0,2 1-130,-3-8 1,3-1 24,0-4 0,1 0-45,1-2 0,2-1 45,1-1 0,3 0-135,1 0 1,2-1-138,4 4 0,2-1-313,1-13 1,3 1 719,5 16 0,2 0 0,0-6 0,3 1 0,2-9 0</inkml:trace>
  <inkml:trace contextRef="#ctx0" brushRef="#br0" timeOffset="5183">5360 3936 10681,'-19'-14'-3508,"-10"-1"3508,50 16 0,-5 11 0,11 9 0,0-1 0</inkml:trace>
  <inkml:trace contextRef="#ctx0" brushRef="#br0" timeOffset="5350">5750 4327 10591,'4'32'1979,"0"-7"-1619,-4 12-270,-20-14 0,14 8-90,-34-13 0,36 4 0,-28-10 0,29-1 0,-10-3-1440,2 0-449,8-4 1889,-14 5 0,16-6 0,-5 5 0</inkml:trace>
  <inkml:trace contextRef="#ctx0" brushRef="#br0" timeOffset="6333">5632 3909 8702,'-13'-9'2069,"0"-4"-1440,-3 1-359,-5-3 90,7 2-180,-7 3 0,-7 2-90,9 5-90,-20 2 90,14 21-180,-10-15 90,11 34 0,0-21 0,4 17 90,-4 10-180,12-11-3212,-1 28 3302,12-25 0,20 11-626,-14-14 536,40-1 90,-23 0 90,26 0-180,-9-1 180,4-1-90,-13-10 0,0-1-90,16 9 225,-12-6 0,-2-1 314,0-2-449,1 5 0,-23-13 90,-5 1-90,-5-1 0,-32 8 0,2-2-225,-15 1 0,-6 0 836,17-5 1,-2 0-612,-8 3 0,-6 2 0,3-2 0,2 0 0,0-1 0,-15 6 0,-1-1 0</inkml:trace>
  <inkml:trace contextRef="#ctx0" brushRef="#br0" timeOffset="16420">8257 5468 7083,'0'-6'270,"0"0"-180,0 3-90,0-1 0,0 1 180,0-2-90,0 0-90,0 0 90,0 19-180,0 7 90,0 27 90,0-5-1073,0 10 983,0-10 0,0 5 0,-14 3 0,12-10 0,0 2 0,-5-11 0,0 3 45,1 26 0,3 2-45,2-24 0,0 1 89,-2 6 1,-1 4 0,2-3 0,2-2 0,0 0-1104,-2 15 1,0-1 1058,2-15 0,-1-1 45,-2 0 0,0 0-199,2 0 0,1 3 109,-3 16 0,-1 2 45,3-16 0,0 2-399,-1 3 1,0 5-1,0-5 399,0-5 0,1 1 22,-1 0 1,1 8-1,-1 0 1,1-6-23,0 6 0,-1 2 67,1-5 1,-1 8-1,0 0 1,0-7-24,1 4 1,0 0-68,0-10 1,0 6 0,-1 0-1,1-5 23,0 11 0,0 3 45,-1-4 0,0 10 0,0 0 0,0-9-60,1-14 0,0-5 0,0 4-8,-2 14 1,0 7-1,0 0 1,-1-10-23,1 2 0,0-3 60,-2 7 0,0 6 0,0-6-60,1-5 0,0-1 0,1-8 0,0 4 0,-1 1 0,1-4 0,0 13 0,0 0 0,0-9 0,0 3 0,0 1 30,1 1 0,-1 1 0,1-3-30,0-12 0,-1-2 0,1 5 0,-1 5 0,0 7 0,0-1 0,0-6 0,-1 12 0,0 0 0,0-14 0,1 5 0,-1 0 0,0-6 45,0 11 0,-1 0-68,1-12 1,0 4-1,0-1 1,0-4 67,-1 11 0,0 1-45,1-2 0,0 7 0,-1 0 0,1-6 0,0 5 0,-1 1 22,2-7 1,0 8-1,0-1 1,0-8-23,0 3 0,1-4 0,0-7 0,0 3 0,1-4 0,-1 3 0,-1-2 0,1 0 0,-1 1 0,0-2 0,1 1-45,-2-1 0,0 1 90,0-2 0,0 1-45,0-2 0,-1 2 0,-1-3 0,0 3 0,0-3 0,0 8 0,0 2 0,-3 4 0,0 7 0,-1-6 0,2-1 0,-1-2 0,1-8 0,-1 3 0,0-2 45,-2 7 0,1-1 0,-1 1 0,0 0-45,-1 1 0,0 1 0,-1 0 0,1 0 0,-1 1 0,0 1-45,1-2 0,-1 3 45,2-6 0,-1 3 0,1-2 30,2-13 0,1-2 0,0 3-30,-2 7 0,0 5 0,0-1 0,1-5 0,-2 12 0,1-1 0,3-13 0,0 5 0,-1-1 0,2-5 45,-2 12 0,2-2-45,0-10 0,1 3 0,1-1-30,0-2 0,1-1 0,1-1 75,-1 6 0,0 1-75,1 2 0,0 4 0,0-6 30,1-7 0,1-1-30,-1 2 0,1 2 0,-1-4 111,1-6 1,0-1-652,0 6 0,0 6 1,0-7-601,0 20 1170,0-8 0,0-4 0,0-16 0,0 8 0</inkml:trace>
  <inkml:trace contextRef="#ctx0" brushRef="#br0" timeOffset="18983">8298 5531 7173,'-6'-1'90,"3"1"0,1-2 0,2 0 90,0 0-90,25-3 89,-19 0-89,50-3 90,-26 0-715,35-4 625,-2 1-727,-27 5 0,2-1 637,3 0 0,2 1 45,1-1 0,5 1-45,-1 0 0,4-1 0,-2 2 0,9-1 0,3 0-699,-11 2 1,6-1 0,0 1 0,-5 0 698,15 0 0,-2 0 30,-7 1 0,3 0 0,-4 1-75,7-1 0,-2 1-799,3 1 1,1 0 843,-22 0 0,1 0 0,4 0-272,2 1 1,4 0 0,1 0 0,-3 0 241,5-1 0,-2 1 0,6 0-80,-3 0 1,6 0-1,2 0 1,-2 0-1,-5 0 110,7 0 0,-6-1 0,7 2 0,-15 0 0,4 2 0,3-1 0,1 1 0,-3-1 0,-5 0 0,1-1 0,-4-1 0,-1 0 0,3 2 18,0 2 0,3 2 0,0 0 0,0-1 0,-4-1 22,15-2 1,-4-2-1,1 1-10,2 2 0,0 2 0,1-1-30,-15-1 0,-1 0 0,1 0 0,5-1 0,5-1 0,4-1 0,3 0 0,-1 0 0,-3 2 0,1 2 0,-3 1 0,2 1 0,6-1 22,-17-3 1,5-1-1,3 0 1,2 0-1,0-1 1,-1 1-1,-3-1 1,-4 1-23,7 1 0,-5 0 0,-1 0 0,1 0 0,7 1 10,-11-2 0,5 1 0,3 0 0,1-1 0,2 1 0,-1 0 0,-2-1 0,-2 1 0,-4-1-28,16 0 0,-6 0 0,-1 0 0,0-1 0,5 2 18,-9-1 0,2 0 0,2 1 0,0 0 0,1-1 0,0 1 0,0-1-4,-6 0 0,0 0 0,1 0 0,-1 0 1,1-1-1,-1 1 0,-2 0 0,-1 0 4,7-1 0,-3 1 0,-2 0 0,1-1 0,3 1 0,5 0-9,-10-1 0,5 1 0,3 0 0,1-1 0,2 1 0,0 0 0,-1 0 0,-3 0 0,-2-1 0,-4 1 24,10 0 0,-5 0 0,-3-1 0,0 1 0,1 0 0,3-1-4,-5 1 0,2 0 0,2-1 1,0 1-1,0 0 0,-1-1 1,-2 1-1,-3-1-11,13 1 0,-4-1 0,-2 1 0,0-1 0,1 1-18,1 0 0,1-1 0,-1 1 0,1 0 0,-1-1 18,0 1 0,0-1 0,1 1 0,-1 0 0,0-1 0,0 1 0,0 0 0,-1-1 0,1 1 0,-1 0 0,0 0 0,-1 0 0,0 0 0,0 0 0,0-1 13,-2 1 0,-1 0 0,0-1 0,2 1 0,2 0-13,-5-1 0,2 1 0,2 0 0,0 0 0,1 0 0,-3 0 0,-2 0 0,8 0 0,-4 0 0,-1-1 0,2 1 0,6 0 0,-16 0 0,4 0 0,3 0 0,2 0 0,0 0 0,-1 0 0,-2 0 0,-3 0 0,-4 0 18,12 0 0,-7 0 0,-2-1 0,2 1 0,5 1-30,-8-1 1,5 0 0,3 0 0,0 0 0,1 1-1,-2-1 1,-4 0 0,-4 0 11,4 1 0,-6-1 0,-2 0 0,1 0 0,3 1-15,-1-1 0,3 1 0,2-1 0,-1 1 0,-3 0 0,-3 0-8,5-1 1,-4 1 0,-2 0-1,1 0 90,-2 0 1,0 0-1,0 0 1,-1 1-36,15 0 0,-2 0 0,0 0-32,-2 0 0,-1 0 0,-1 0 0,0 1 0,-2-1 0,1 1 0,-3-1 0,0 0 0,3 0 0,-1 0 0,3 0 0,1 1 0,-3-1 0,2 0 0,-3 0 0,6 1 18,-8-1 0,7 0 0,0 1 0,-1-1 0,-6 1-48,4-1 0,-5 0 0,1 0 30,-3 0 0,3 0 0,-1 0 0,-5 0 0,19 1 0,-4 0 45,-1-1 0,-2 0-90,-4 1 0,1-1 45,-8 0 0,3 0 0,-3 0 90,5 0 0,1 0-60,3 0 0,4 1 0,-4-1 317,-8-1 1,2 0-348,-1 0 0,8 0 0,-1 0 0,-6 0 45,8-1 0,-1-1 3,-5 1 1,7 1 0,0-1 0,-8 0-4,2-1 0,-2 0-45,6 0 0,4 1 0,-6-1 0,-7 0 0,-1 0-30,2 0 0,3 0 0,-5 0 844,-8 0 0,-1 0-814,7 0 0,5 0 0,-7 0 0,19 0 0,-11 0 0,-3 0 0,-16 0 1895,6 0-1715,-24 0 351,-4 0-441,-6 11 2816,-3-8-2906,1 21 270,0-14-180,3 24-90,-1-9 180,3 36-90,-3-13-173,-3-13 0,0 4 128,1 10 0,-1 1-343,-1-8 1,-1 3 357,1 8 0,0 5 0,0-3-561,-1-1 1,0 1 530,-1 7 0,1 6 0,-1-5-793,1-4 0,-1-1 763,1-8 0,-1 3 0,1-3 45,0 5 0,0-3-45,1 3 0,0-1-45,-1-1 0,1 3 135,1-2 0,0 3 0,0-2-135,-1 9 0,2 3 45,-2-12 0,2 6 0,-1 0 0,0-5 30,0-6 0,-1-5 0,1 6-30,1 8 0,-1 8 0,1 0 0,0-7-487,0-7 1,-1-4-1,1 2 487,-1-2 0,0 1 0,1 1 0,-1 0 0,1 0 0,0 0 0,0 0 0,0-2 0,-1 4 0,1-3 0,-1 6 0,0-5 0,1 7 0,0 1 0,0-1 0,-1-5 30,0 5 0,-1-4 0,1 6-30,-1-4 0,0 6 0,0 2 0,0-1 0,0-6 0,-1 6 0,0-6 0,0 6 0,0-4 0,0 4 0,0 3 0,-1-2 0,1-6-394,-1 4 0,1-5 0,-1 3 394,0-5 0,0 2 0,0 1 0,1 0 22,0-3 0,0-1 1,1 0-1,-1-2-22,1 3 0,-1-3 0,0 5 0,1-4 0,0 4 0,1 2 0,-1-1 0,0-6 0,1 4 0,-1-4 0,1 5 0,-1-5 0,1 6 0,0 2 0,0-2 0,-1-6 0,1 5 0,0-6 0,0 7 18,-1 2 0,1 8 0,0 4 0,0-4 0,0-7-18,-1-3 0,0-5 0,1 4 18,-1 1 0,0 6 0,0 2 0,0-3 0,0-8 12,0-5 0,0-6 0,0 3 82,-1 9 1,1 6-1,0 0 1,0-6-53,0-9 0,1-3 0,-1 3-65,0 9 0,-1 5 0,0 0 1,0-5 94,0-9 0,0-4 0,0 2-31,0 12 1,-1 3 0,0-1 90,0-2 0,0-1 0,0-2-15,1 8 0,-2 3-45,-2-15 0,-1 5 0,-1-1 0,1-4-45,3 10 0,-1-1-45,-3-8 0,0 2 0,-1-3 0,-1 3 0,1-2 0,5 1 0,-1 0-87,-4-1 0,0 1 87,5-1 0,2 0 0,-1 0 0,0-1 0,0-2 0,0 2-60,0-6 0,0 2 0,0-2-30,-1 5 0,2 1-60,4 1 0,4 4 0,0-6 464,2-7 0,1-2-539,11 21 0,-1-2 45,0 0 135,-6-25 0,-3-1 1637,-10 2-1592,20-6 1867,-21-8-2137,14-3 2584,-14-9-2403,11-2 621,-10-6-622,7-21 0,-8-4 0,2-1-90,-3-29 90,-1 35-90,0-41 90,-22 34-179,-1-18 179,-4 20-828,-17-4 828,21 10 90,-26 3 0,4 1 0,-1 1-45,14 6 0,-2-1 45,-11-1 0,-6 0 0,4 1 0,6 2 0,-1 1 0,-7-1 0,-5 0 0,4 1-767,-1-1 0,1 1 737,6 1 0,-3 0 0,2 1 75,-8-2 0,2 1-45,-5-1 0,-1 1 45,-1 0 0,-4 0-45,0 1 0,-6-1 0,2 1-480,13 0 0,2 1 1,-6 0 551,2 0 0,-7 0 0,-1-1 0,0 1 0,6 0-606,-9 0 0,6 1 0,-8-1 549,15 0 0,-5 0 0,-3 1 0,-1-1 0,3 0 0,4 1-296,-2-1 1,5 1 0,0-1 0,-3 1 280,-1-1 0,-4 0 0,0 0 0,1 0 0,4 0-153,0 1 1,4-1-1,1 0 1,-2 1 174,0-1 1,-1 0-1,0 0 1,0 1-1,1-1 1,1 1-1,-2-1 1,-3 1-41,-2-1 0,-4 1 0,-2-1 0,1 1 0,3-1 18,0 1 0,3-1 0,0 1 0,-6-1-13,10 1 0,-5-1 0,-2 1 0,-1 0 0,1-1 1,2 1-1,5 0 58,-10-1 0,6 0 0,0 1 0,-7-1-58,9 1 0,-4-1 0,-4 0 0,-1 0 0,1 1 1,3-1-1,4 0-90,-12 0 1,6 0 0,1-1 0,-4 1 102,11 0 0,-1 0 0,-2 0 0,-1-1 0,0 1 0,0 0 0,-1-1 0,-1 1 0,-1-1 0,1 1 0,1-1 0,2 1-48,1 0 1,2 0 0,2 0 0,-4 0 0,-4 0 58,6 0 0,-6-1 0,-2 1 1,-2-1-1,0 0 0,1 1 0,3-1 1,5 1-12,-7 0 0,5 0 0,2 0 0,-3 0 0,-4-1-12,4 1 1,-5-1 0,-2 1 0,-3-1-1,1 0 1,1 0 0,3 0 0,4 1 32,-5-1 1,6 1 0,1 0 0,-2-1 0,-9 0-22,12 1 0,-5-1 0,-5 0 0,-3 0 0,-1-1 0,-1 1 0,2-1 0,2 1 0,4 0 0,5 0 0,-5 0 0,7 1 0,2-1 0,0 1 0,-3-1 0,-6 0-9,6 1 0,-6-1 0,-3 0 0,-3-1 0,-1 1 0,0 0 0,2 0 0,2 0 0,5 0 1,5 0 26,-12 0 1,7 0-1,4 1 1,-2-1 0,-7 1-19,8 0 0,-5-1 0,-3 1 0,-1 0 0,0 0 0,1 0 0,4 0 0,4 1 18,-6-1 0,6 0 0,2 1 0,-2-1 0,-5 1-18,6 0 0,-5 0 0,-2 0 0,-2 0 0,0 0 0,2 0 0,2 0 0,6 1-16,-7-1 1,5 1 0,2 0 0,-1-1-1,-2 1 16,-1 0 0,-1 0 0,-2 0 0,0-1 0,-1 1 0,2 0 0,0 0 0,-1 0 0,0 0 0,1 0 0,2 0 0,1 0-18,1 0 0,4 0 0,0-1 0,-2 1 0,-5 1 18,7 0 0,-4 0 0,-3 1 0,-2 0 0,1 0 0,1 0 0,3 0 0,5-1 0,-5 0 0,5-1 0,3 0 0,-3 1 0,-4 0 0,-2 2 0,-5 0 0,-3 0 0,0 1 0,0 0 0,4-1 0,5-1 0,-9-1 0,6 0 0,1-1 0,-3 0 0,0 2 0,-3 0 0,0 0 0,1 0 0,5-1 14,4-1 0,4 0 0,2 0 0,-1 0-37,0 0 1,1 0 0,0 0-1,1 0 23,-15 0 0,1 0 0,-3 0 0,3 0 0,-2 0 0,-1 0 0,3 0 0,-1 0 0,2 0 0,-5 0 18,8 0 0,-6 1 0,-1-1 0,2 0 0,6-1-48,-4-3 0,6-1 0,-4 0 30,5 2 0,-5 1 0,-2-1 0,2 0 0,6 0 0,-3-2 0,6-1 0,-3 0 22,4 0 1,-3-1 0,1 1-1,4 1-67,-17 4 0,4-1 45,2-12 0,1 0 427,5 8 0,-1-1-457,10-3 0,-1-2 0,2 0 30,-4 2 0,1-1 0,0 0 0,-2-1 0,4 1 0,9 1 0,1 0 0,-19-5 0,2 1-90,-4-2 90,-9-1 90,7 5-90,16 6 1301,-24-1-1301,28 5 0,-24 1 0,23 1 0,-1 8 0,1 1 0,-4-5 0,5 11 0,2 1 0,4-3 1975,-15 11-1975,22-13 2749,-15 4-2929,19-5-179,-4 2-1278,5 2-882,9-7 2590,-2 0 0,7-3 1,2-2-1</inkml:trace>
  <inkml:trace contextRef="#ctx0" brushRef="#br0" timeOffset="23465">19540 6577 7892,'-4'0'1799,"0"-10"-1349,4 23-180,0 3 90,0 20-90,0 9-91,0-12 1,0 2 0,0 23-325,-1-17 0,2 3 370,5 6 0,2 0-180,-7-10 0,1 2 14,6 5 1,1 4 0,-1-3-471,-7-3 1,0 1 470,4 6 0,2 4 0,-1-4-1245,-1-3 1,-1-1 1184,3 16 0,1 1 45,0 2 0,1-2-311,-4-14 0,1 1 266,-1 5 0,0 5 0,0-5 0,-1-6 0,0 1 0,-1 4 0,0 5 0,-1-5-358,0-6 0,-1-2 358,0 15 0,0-2 0,-1-18 0,0-4 0,0 0 0,0 0-45,1-2 0,-2 0 0,-9 11 0,0 0-135,9-13 0,-2 0-567,-14 17 1,2-2 27,12-1-134,-10 15-317,13-38 1310,0-1 1,0-18 0,0-4 0</inkml:trace>
  <inkml:trace contextRef="#ctx0" brushRef="#br0" timeOffset="24800">19642 6594 7803,'0'-7'89,"17"0"1,-13 0 90,13-2-180,-4 3 0,-9-1 90,20 1 0,-21 2 0,26-1 0,2-1 0,10 2-45,-4 0 0,0 1-45,18-1-949,-16 2 0,1-1 994,-6 1 0,-1 0-45,2 1 0,5-1 60,13-1 0,9-1 0,-4 1-15,0 0 0,4 0-23,-3 0 1,9-1-1,1 1 1,-8 0-23,-12 1 0,-6 0 0,5 1 0,12-1 0,6 0 0,1 0 0,-6 1-478,-7 0 1,-4 0 0,1 1 499,-1-1 1,2 1-1,0-1 1,-3 1-23,-1 0 0,-3 0 0,0 0 0,0 0 0,0 0 0,-1 0 0,0 0 0,0-1 0,2 2 30,15 4 0,4 1 0,-3-1-60,-14-3 0,-1-2 0,3 2 52,10 4 1,5 2-1,1 0 1,-6-2-23,-9-5 0,-3-1 0,3 1 0,12 3 0,6 1 0,0 1 0,-7-3 0,-7-1 0,-5-2 0,2 0 0,-2 1 0,4 1 0,-1 0 0,-4 0 30,0 0 0,-2 0 0,-1 1-30,2-1 0,-1-1 0,1 2 0,-3 0 0,1 1 0,2 0 0,14 0 0,5 0 0,-5 0-30,-14-1 0,-3 0 0,4 0-317,4 1 1,5 0 0,-1 0-1,-6 1 347,7 0 0,-1 0 60,-2 1 0,3 0 0,-6 0 30,-11-1 0,-2 0 0,7 2 0,-2 0-156,11 4 426,-23-2 926,3 3-1286,-27-7 1907,0 6-1817,-8-6 2042,-18 10-2222,-4-7 90,-1 6 90,-7-7 625,27 2-625,-10-2-90,13 9 0,0-4 0,0 8 0,17 6 0,1-4 180,17 22-90,-18-14 90,3 0 0,0 1-90,-4 12-375,2-14 1,1 1 284,4 18 90,-1 3 0,2 3 44,-6-13 1,-1 1-90,-4-10 0,1 1-90,8 24 0,0 0 45,-10-22 0,-1-2-786,5 13 0,-1-1 786,3 18 0,0 0-90,-4-2-489,0 0 669,-5-2-90,0-1 45,-7-18 0,0 1-135,0 19 90,-11-10 0,-3 0 0,7 7 0,-16-20 0,0 0 0,17 12 0,-40-1 90,38-3-135,-23-14 0,-3-1 45,12 14 0,-9-10 0,-2-2 90,6 2-284,2-4 1,0-2 193,2-2 420,-12 14-420,21-26 1568,-1 2-1568,7-8 710,0-2-710,3-4 410,0-1-410,-2-1 0,0 0 0,-6 0 0,3 0-90,-9 0 180,5-10-90,-3 7-90,3-8 180,-1 11-180,-2-6 90,-1 4-90,-3-5 90,0 7-180,-19 0 90,5 0-45,-1 0 0,-3 0 45,-15 0-1391,-4 0 1,-2 0 1480,17 0 0,0 0-45,-17-1 1,-5 2 44,11 2 0,-1 1 0,1 0-45,-12-3 0,-3 0 45,10 1 0,-7 1 0,-1 0 0,6 0 0,7-1 0,4 0 0,-4 0-23,-11-1 1,-7-1-1,1 0 1,5 1 52,11 0 0,5 2 0,-7-1-48,-4-2 0,-9 1 0,-2-2 0,2 1 0,8 0 18,1 0 0,6 0 0,-6 0-18,-1 0 0,-8 1 0,-3-1 0,3 0 0,8-1 48,5-3 0,5 0 0,-5 0-12,4 3 0,-6 0 0,-2 2 0,2-2 0,5 0-729,-5-3 0,4 0 0,-2 0 711,3 3 0,-4 2 0,2 0 0,2-2 0,2-1 0,3-1 0,0 0 0,0 2 0,1 1 0,-1-1 0,3-1 0,1-2 0,-3 2-30,-13 1 0,-2 2 0,3-1 30,-6-2 0,0 0 0,0 2 0,-4-1 0,7 0-45,11-1 0,1 0 45,2 1 0,-4 0 0,7 0-528,8 1 0,3 0 348,-9-2 0,2 1-152,-2 0-28,3 0-180,9-1-809,-2 0 629,11 0 1105,-1 1 1,15-1 0,2 2 0</inkml:trace>
  <inkml:trace contextRef="#ctx0" brushRef="#br0" timeOffset="26666">19663 9351 10231,'-1'43'180,"1"22"-180,0-18-1411,0-12 1,0 1 1410,0 21 0,0 3 0,0 0-180,0 1-180,14-2-269,-11-5-68,9-19 1,-1-2-563,-9 14 1259,7 6 0,0-25 0,2-5 0</inkml:trace>
  <inkml:trace contextRef="#ctx0" brushRef="#br0" timeOffset="27182">19713 9441 8252,'41'0'900,"0"-13"-630,-6 9-270,1-9 0,-4 13 90,7 0-762,5 0 942,8 0 0,6 0 0,8 0-181,-12 0 1,2 0 90,-11 0 0,4 0-1462,6 0 1,7 0 0,-4 0 1325,-1 0 1,0 0-45,-5 0 0,2 0 0,-1 0-207,7 0 1,0 0 206,5 0 0,1 0 30,-20 0 0,0 0 0,0 0 0,2 0 0,0 0 0,1 0-30,1-3 0,1-2 0,0 2 0,-1 2 0,1 1 0,4-2 22,0-2 1,6-2-1,-1 0 1,-2 1-53,2 4 0,-1 1 0,4-1-286,-3-3 0,5-2 0,3-1 1,-3 1-1,-5 1 316,6 2 0,-5 1 0,3-1 0,-3-2 0,2-1 0,2-1 0,0 2-274,0 1 1,2 0-1,-2 1 1,-2 0 295,-12 0 0,-3 1 1,1-1-1,4 0-22,-1 1 0,5-1 0,2 1 0,0-1 0,-3 1 0,-5-1 0,14 1 0,-6-1 0,6 1-18,-9 0 0,6-1 0,2 1 0,-3 0 1,-7 0 17,1 0 0,-5 0 0,5 0-65,-4 0 0,7 1 0,1-1 0,-2 0 0,-8 1 65,13 0 0,-2-1-40,3 1 1,6 0-1,-12 0-410,3 1-160,-23 0 1,-5 0 609,-9 0 0,-7 15 0,-13 4 0</inkml:trace>
  <inkml:trace contextRef="#ctx0" brushRef="#br0" timeOffset="27733">20340 10462 8252,'44'-13'450,"4"10"-180,9-10-1228,-9 5 1,2 1 1181,-9-1 1,1-1-90,15-3 0,5-1-45,-13 2 0,2 0 0,-1 1-45,10 0 0,4 0-23,-8 1 1,8-1-1,1 0 1,-6 1-785,-5 0 0,-3 2 1,3-1 806,-1 0 0,3-1 0,0 1 0,-2 0-45,1 1 0,-2 0 0,0-1 30,2 1 0,0-1 0,0 1-407,1 0 1,0 1-1,-1-1 407,2 0 0,-1 1 0,0-1-30,1 1 0,-1-1 0,0 1-236,0 0 1,0 0 0,4 0 280,0 0 0,5 0 0,0 0 0,-4 0 15,4 0 0,-2 0 0,5 0-60,-6 1 0,6-1 0,3-1 0,-3 1 0,-6 1-252,5-2 1,-6 2 0,3-1 251,-4 0 0,3 0 0,0 1 0,-5-1 0,-2 1 0,-4 0 0,-1-1 0,0 2 0,-2-1 0,1 0-18,-3 0 0,0 0 0,-1 0 18,18-2 0,0 0 103,-4 1 0,0-1-103,-7 2 0,2 0-134,-11 1 1,3-1-1,-4 2 134,3-1 0,-1 1-162,22-3 0,-4 1-557,-4 0 836,-24 2 0,-3 0-746,0 0 1344,-6-1-2154,-7 2 1912,-5-1 1,-7 1-1,-1-2 1</inkml:trace>
  <inkml:trace contextRef="#ctx0" brushRef="#br0" timeOffset="27984">25332 9429 10681,'0'-14'1079,"0"1"-899,0 1-180,0 5 360,0 0-360,0 21 0,0 5-90,0 13-360,0 20-89,0-14-541,0-1 1,0 1-180,0 9-1819,0 17 3078,0-18 0,0-2 0,0 0 0</inkml:trace>
  <inkml:trace contextRef="#ctx0" brushRef="#br0" timeOffset="28520">21458 9467 9062,'13'-1'719,"1"0"1,28 15-630,-11 9-45,3-1 0,1 3 45,1 17-90,-6-8 0,-1 1-914,1 9 914,-12-12 0,-3-1-180,0 13-720,-7 2-359,-5 0 1259,-1-11 0,-3-1 0,-26 18 0,10-17 0,1-1 0</inkml:trace>
  <inkml:trace contextRef="#ctx0" brushRef="#br0" timeOffset="29408">20165 9731 9691,'-5'14'720,"2"2"-720,3 18 90,0-7-180,0 3 180,0-8-90,0 2 0,12 10 0,-9-9 0,10 7 0,-13-13-90,0-2 180,0-3-180,0-1-809,0-6 899,10-28 0,-1-3 0,6-7-90,3-1 180,-7 18-180,10-9 180,-9 11-90,10 6 90,-11 6-90,2 17 0,-6-12 0,-1 32 89,-2-32-89,1 48 0,-4-33 0,1 37 0,-2-32-89,-17 10-1261,12-19 1350,-25 2 0,17-14 0,-12 0 0</inkml:trace>
  <inkml:trace contextRef="#ctx0" brushRef="#br0" timeOffset="29717">20408 9932 8792,'8'16'270,"-4"10"-270,2-23 90,-3 21-90,2-21 0,-1 19-90,0-20 180,1 16-90,2-9 0,-2 4 0,2-1 0,-4-7 0,0 0 0,-2-3 0,0-22 0,0-2-90,-1-25-180,0 13-90,0-1-629,13 3 179,-9 11 810,9-4 0,-3 17 0,2 3 0</inkml:trace>
  <inkml:trace contextRef="#ctx0" brushRef="#br0" timeOffset="30042">20692 9920 9602,'-26'0'89,"10"20"-178,2-15 178,12 34-89,-4-17-89,6 16 89,0-3 0,0-9 179,14-11-179,-10-3 90,10-31-809,-14-13-361,0-10 451,0-3-91,-13 29 720,10 1 0,-9 9 0,12-5 0</inkml:trace>
  <inkml:trace contextRef="#ctx0" brushRef="#br0" timeOffset="30234">20693 9908 9602,'12'0'719,"-1"17"-539,-3-13-270,1 13 0,1-17 90,3 13 0,-1-10-540,4 11 91,1-1-91,0-10-629,8 19 269,-6-20 900,12 11 0,-15-11 0,3 3 0</inkml:trace>
  <inkml:trace contextRef="#ctx0" brushRef="#br0" timeOffset="30422">20983 9887 10321,'-15'15'90,"-10"1"-90,14 15-270,-12 0-629,8-2 359,2-4-449,6-11 179,1-1-179,4-12 989,-4 5 0,3-6 0,-1 0 0</inkml:trace>
  <inkml:trace contextRef="#ctx0" brushRef="#br0" timeOffset="30599">20867 9850 8432,'12'-5'540,"5"1"-450,9 17-180,1-9 90,-8 25-90,-1-24 180,-5 22-360,0-24-360,-1 18 1,3-19-631,-3 18 1260,1-18 0,0 11 0,0-6 0</inkml:trace>
  <inkml:trace contextRef="#ctx0" brushRef="#br0" timeOffset="30756">21195 9861 9062,'-16'13'0,"4"6"-270,1-2-360,9 14-359,-9-18-428,6 4 1417,4 5 0,-4-13 0,5 11 0</inkml:trace>
  <inkml:trace contextRef="#ctx0" brushRef="#br0" timeOffset="31332">21483 9771 8612,'-34'0'180,"-1"-1"-270,18 17 90,-4-13 90,19 27-90,-5-14 0,7 12 0,0-7 0,0-2 0,17-6 0,-12 0 0,25 4 0,-27-5 180,10 5-90,-5-8-90,-6 2 90,6-6-90,-8 1 0,0-2 90,0-2-90,-21 1 0,15-1-90,-34-1-270,25 0 270,-12-1 180,15-13-90,24 10 0,6-11 0,21 14 90,-6 0 0,1 0 270,-6 0-360,-8 0 90,-3-13 0,-7 10 179,-4-30-269,-2 17 90,-4-16 180,0 16-270,-14 1 720,11 8-720,-22 2 0,23 33-360,-9 0-1079,11 18-540,26-14 1979,-6-9 0,26-12 0,-9-2 0</inkml:trace>
  <inkml:trace contextRef="#ctx0" brushRef="#br0" timeOffset="37008">19597 9509 6993,'-6'-2'0,"2"1"0,2 0-90,0 0-540,0 0 630,-1 1 0,2 0 0,1 0 0</inkml:trace>
  <inkml:trace contextRef="#ctx0" brushRef="#br0" timeOffset="37682">19400 9605 8252,'-19'13'630,"-3"-5"-540,13-4 0,-7-4-90,4 0 0,2 0 270,1 0-360,-6-14 360,1 10-180,-15-23-1,8 8 91,-9-7-90,6-4 0,-2 5-90,-1-3 90,-14-18-90,11 9-45,6 4 0,1-2 135,0-9-90,5-3 0,2-1-90,4-2 90,4 2 0,2 0 0,5 5 0,1 7 0,0 0 0,0-5 0,10 8 0,0 0 0,-5-4-45,21 0 0,3-1 135,-11 1-135,11 0 0,1 1 135,-4 1-1079,12-10 989,-9 13 0,3 0 0,3 0-90,2 0 90,2-1 90,4 0-135,-11 10 0,0-1 45,17-13-1532,-9 8 0,-2 1 1532,6-3 0,4-4 0,-19 16-90,-8 4-180,-3 4-629,-5 1 661,-2 4-1022,-3 2 2108,-3 2 0,-1 2 0,-4 0 0</inkml:trace>
  <inkml:trace contextRef="#ctx0" brushRef="#br0" timeOffset="38056">19545 7764 8522,'0'-10'810,"-17"1"89,2-1-809,-4 4 0,-1-1 0,17 3-180,-12 2 90,14 0 180,-4 0-180,28 17 90,3 6 0,14 10-90,-6 2 270,-8-7 0,0 3-91,-3 4-89,-2-1 0,-11 3-90,7-1-90,-15 22 180,7-11-2011,-25-1 1,-8 2 1380,8-15 0,-1-2-270,-17 12 1,-4 0-674,9-8 0,0-2 1483,-2 0 0,-1 1 0,-1 0 0,-1 0 0,0 0 0,-1 0 0</inkml:trace>
  <inkml:trace contextRef="#ctx0" brushRef="#br0" timeOffset="40954">23417 8323 8792,'5'0'1349,"-1"17"-1259,-3 6-180,-1 11 180,0 2-180,0-6 90,0 3 0,11 16-180,-8-13-989,8 21 449,-11-28-179,7 5-91,-5-17 990,5-2 0,-7-6 0,0 0 0</inkml:trace>
  <inkml:trace contextRef="#ctx0" brushRef="#br0" timeOffset="41406">23475 8264 7892,'22'-9'90,"12"0"-90,-30-1 0,33 1 0,-20-2 0,38-4 0,-19 2 0,-1 4 0,0 1 0,10-4 0,-4 4 0,1 0-683,9-2 683,-16 5 0,2 1 0,1 0 0,-1 1 0,22 1 0,-9 0 0,1 1 0,6 1 45,-10-1 0,-1 2-135,2 12 135,-11-13 0,-3 3-45,1 22 256,3-22-76,-12 21-90,-11-21 90,4 17 0,-13-9-180,1 10 0,-6-4 90,0 16-90,-1-14 0,0 22 0,0-19 517,-12 15-517,9-15 0,-10 6 90,13-8-90,-10-1 0,8-1-90,-14 7-90,6-6-270,-12 10-179,3-11 89,-5 3 0,5-7 540,-4 0 0,0-3 0,-4 1 0</inkml:trace>
  <inkml:trace contextRef="#ctx0" brushRef="#br0" timeOffset="41668">23578 8712 8252,'31'-10'0,"21"7"0,-28-15 0,9 10 0,3 3 90,9-10-45,-4 5 0,1 3-45,9 0 0,-7 2 0,1 1-439,11 2 484,-6 0 0,0 1-135,13 1-30,-21-1 0,6 1 0,-5 0-195,-7-1 1,-1 0 314,29 0 0,-2 0 0,-8 0 0,11 0 0</inkml:trace>
  <inkml:trace contextRef="#ctx0" brushRef="#br0" timeOffset="42538">23830 8431 8072,'-20'0'540,"3"0"-450,1 0-90,5 0 0,-4 17 0,5-1 0,-2 5 90,6 5-90,3-22 0,0 25-90,3-20 90,0 16 0,20-12 0,-15 1 0,29-7 0,-19-3 0,12-2-90,-8-16 90,-5-3-450,-7-12-269,-3 1-940,-4 6 1659,0 4 0,0 9 0,0 3 0</inkml:trace>
  <inkml:trace contextRef="#ctx0" brushRef="#br0" timeOffset="42754">24022 8392 9512,'0'30'-270,"0"3"-180,12-1-90,-10-5-179,10-3-541,-1-6 1260,-9-3 0,15-2 0,-8-1 0</inkml:trace>
  <inkml:trace contextRef="#ctx0" brushRef="#br0" timeOffset="42949">24263 8397 8612,'-38'0'540,"17"19"-540,-13-14 90,30 30-90,-27-14-90,18-2 90,-4 16-450,7-22-360,10 13-899,0-9 1709,27-3 0,-3-6 0,23-2 0</inkml:trace>
  <inkml:trace contextRef="#ctx0" brushRef="#br0" timeOffset="45084">22352 8296 8612,'4'-3'450,"-1"0"-270,2 2 899,-4-2-1079,1 16 90,-2 5-90,0 13-90,0 2-3302,0 0 3482,0 1-468,0 2 378,0 1 0,-17-3 0,12 0-90,-12-5-180,17-2-90,0-5-1079,0 4 450,0-10 989,0 7 0,0-15 0,0 1 0</inkml:trace>
  <inkml:trace contextRef="#ctx0" brushRef="#br0" timeOffset="45516">22270 8348 7713,'0'-8'179,"0"-1"1,19-6-90,1 4-90,20-10 90,-21 10-90,16-3-90,-20 3 180,15 4-180,-6-1 180,10 1-90,-8 3 180,18 0-180,-22 3 180,13 1-90,-19 0-90,6 15 180,-7 0-270,-3 2 180,5 8-180,-7-8 180,5 17-180,-7-7 180,3 2-180,1 2 90,-2-7 90,11 18-180,-8-18-180,13 13 180,-11-17 0,5 4 90,-9-9-90,-1-2 90,-3-1-270,-3 4 180,-2-4-179,-2 7 179,-20-9-630,-1 6 90,-2-8 630,-13 2 0,31-4 0,-15-1 0</inkml:trace>
  <inkml:trace contextRef="#ctx0" brushRef="#br0" timeOffset="45718">22293 8815 7982,'46'0'0,"-20"-14"0,18 10 90,-24-21-90,22 22-90,-11-19 90,0 19-269,15-18-271,-11 11 540,24-5 0,-28 6 0,10 5 0</inkml:trace>
  <inkml:trace contextRef="#ctx0" brushRef="#br0" timeOffset="46266">22540 8589 8072,'-6'-1'90,"2"0"-90,0 1 0,1 0 90,1 0 0,-1 0-90,0 0 0,0 12 0,-2-9 0,0 25 0,-1-24-90,2 24-270,2-13-179,0 9 89,2-4-539,17-7 899,-1-7 449,12-17 1081,-9-2-1171,-5-14-179,-6 13-449,-1-3-811,11 15 1170,-1 5 0,10 0 0,-4 6 0</inkml:trace>
  <inkml:trace contextRef="#ctx0" brushRef="#br0" timeOffset="46350">22735 8646 6723,'8'0'0</inkml:trace>
  <inkml:trace contextRef="#ctx0" brushRef="#br0" timeOffset="56420">24377 14358 10231,'0'-16'720,"0"1"-181,0 2-269,0 3-90,0 0 270,0 4-450,0 16 0,0 11 0,0 11 0,0 21-90,0-17-270,0 29-269,0-27-721,9 20 361,-7-26-91,7 3 1080,-9-7 0,0-11 0,0 3 0</inkml:trace>
  <inkml:trace contextRef="#ctx0" brushRef="#br0" timeOffset="56832">24438 14122 8882,'27'-20'90,"3"1"0,9 0 0,5 1-90,15-5-1006,-19 9 1,7-1-1,-5 2 1096,-7 3 0,1 2-45,25-4 0,2 2-45,-24 4 0,0 2-30,5 1 0,5 1 0,-5-1 75,1 2 0,-2 0-45,13 1 0,2 0 90,1 0 0,-1 0-90,-16-1 0,2 2 120,0 3 0,3 3 0,-5-2 372,-7-4 0,-2 2-267,17 10 0,-2 3-225,-2 4-149,7 7 149,-25 4 0,-5-3 0,-4 1 0,-4 5 180,-4 1 1575,-4 2-1845,-4 21 180,-1-14-135,-2-6 0,0 0-2,0 5-43,0 12 90,0-20 0,-14-2 867,10-1-1136,-10 7-91,14-8-540,0 15 271,0-20-811,0 14 271,0-20 1169,0 5 0,-21-9 0,-6 0 0</inkml:trace>
  <inkml:trace contextRef="#ctx0" brushRef="#br0" timeOffset="57066">24643 15039 9242,'18'-18'0,"-13"-6"0,49 21-2696,-22-16 1,1-1 2695,7 10 0,4 1 60,1-7 0,4-4 0,-3 2-379,0 4 0,0 1 319,16-6 0,3 1 0,-21 8 0,2 0 0,-3 0-45,8-1 0,1 0 15,6 0 0,4 0 0,-5 1-15,-5 1 0,0 1-255,2 0 0,4-1 0,-5 2-15,-7 1 1,-3 0-136,11-1 0,-2 1 655,8 0 0,-8 2 0,-6 2 0</inkml:trace>
  <inkml:trace contextRef="#ctx0" brushRef="#br0" timeOffset="57649">20795 14205 8432,'-1'34'0,"0"3"0,1 27 0,22-12 0,-20-17 0,1 3 0,17 0 0,5-1 90,6 20-90,-5-10 0,3-2-270,15 4-270,-16-11 1,-2 1-2535,2 2 3074,6 6 0,-15-19 0,-2-5 0</inkml:trace>
  <inkml:trace contextRef="#ctx0" brushRef="#br0" timeOffset="58037">20952 14286 8162,'0'-21'180,"17"1"-180,-13 1 90,38 0 0,-18 0-90,25 0-2062,-6 0 2062,6 2 45,-8 4 0,2 1-45,-9 4 0,2-1 0,27-5 0,2 0 0,-25 7 0,0 0 0,4 0 0,3 0 0,-4 1 44,-3 2 1,-2 0-45,11 0 0,0 1 0,-5 1 0,-3 2 0,20 0 0,-23 8 0,-1 2-192,5-6 282,-3 32 127,7-12-217,-16 9 0,12 12 0,-23-17 90,1 9-90,-6 2 0,-6-8 0,4 23 0,-5-21 0,3 24 0,-2-22 0,3 11 0,-3-14-90,2-1-180,-1 1-89,-1-2-1,-1 0-270,-2-1 630,-2 9 0,-2-9 0,-1 8 0</inkml:trace>
  <inkml:trace contextRef="#ctx0" brushRef="#br0" timeOffset="58254">21175 15049 9242,'-18'0'989,"34"0"-989,7-17 0,39 12-835,-31-10 0,3-3 865,6 8 0,7 3 0,-3-1-662,10-7 1,4-2 631,-7 6 0,7-1 0,1 1 0,-6 0-901,-5 3 0,-4 0 1,3-1 540,13-2 0,3 0 1,0 0 359,-2 1 0,-1 0 0,-2 1 0,-13 2 0,-2 0 0,1 0 0,12-2 0,-1 0 0,1 0 0</inkml:trace>
  <inkml:trace contextRef="#ctx0" brushRef="#br0" timeOffset="59516">9782 6672 8702,'45'0'810,"5"0"-541,3 0-1967,-20 0 0,1 0 1743,10 0 0,1 0 45,7 1 0,2-2-135,9-6 0,3 0 75,-20 5 0,1 2 0,4-2-30,7-4 0,6-2 0,0-1 0,-2 3 0,-11 4 0,-3 2 0,2 0 0,5-1 0,2-2 0,6-1 0,3-1 0,0 0 0,-2 1 0,-6 1-495,3 2 1,-5 1-1,0 0 1,2-1 476,1-1 0,3 0 0,0 0 0,-1 0 0,-3 1-135,-4 0 1,-3 1 0,-1 0 0,0 1 182,17-1 0,-1 0 0,0 0-30,-3-1 0,0 1 0,3 1 0,-5 1 0,4 2 0,0 0 0,-4 0-30,1 1 0,-3 0 0,5 1-42,-10-1 0,6 2 0,0-1 0,-1 0 1,-7 0-199,1-1 0,-5 0 0,4 0-45,5 1 0,6 1 0,-1 0 1,-6-1-46,8 1 0,-2 1 83,-10-3 0,1-1 1,-3 3 276,-2 4 0,-3 0 0,-2-7 0,0 0 0,-3 5 0,0 0 0</inkml:trace>
  <inkml:trace contextRef="#ctx0" brushRef="#br0" timeOffset="60200">9647 6858 8342,'-1'42'270,"0"-4"-270,25 10-449,-18-1 449,13-8 0,3 2-471,-9-9 0,-3 1 471,0 12 0,2-1 0,8-12 0,-3-1 0,-13 32-45,12-32 0,0 2 90,-8 9 0,-2 0-45,11 21 0,-8-14 0,-3-1-90,-5 3 135,4-14 0,-1-2-45,-1-2 259,4 3-169,8-23-180,3-5 180,33-26-90,-5 13-747,7-24 0,4-5 747,-15 21 0,0 0 0,-3-6 0,3-3 0,2 2 30,8 1 0,4 2 0,-2 2-30,-11 2 0,0 1 0,4 0-23,12-3 1,7-1-1,1 1 1,-6 1 52,-6 3 0,-5 1 0,6 0-48,-2 1 0,5-1 0,2 1 0,-2-1 0,-4 2-677,7 0 1,-5 1 0,3 0 694,-2 0 0,2 0 0,1 1 0,-4 1 0,2 0 0,-3 1 0,1 1 0,1-1 0,1 2 0,0-1 0,0 1 0,1 1 0,3-1 0,1 2 0,4-1 0,0 1 0,-3-1 0,-13 1 0,-4 0 0,2 0 0,4 0-135,-2 0 0,5-1 0,2 0 0,0 1 1,-3 0-1,-5 2-105,14 2 0,-6 2 0,4-1 240,-7-4 0,4-1 0,2-1 0,-2 2 0,-7 1 0,1 6 0,-6 2 0,2-1 0,12-4 0,0 0 0,0 0 0</inkml:trace>
  <inkml:trace contextRef="#ctx0" brushRef="#br0" timeOffset="60466">13947 6932 8432,'0'48'45,"0"-14"0,0 1-45,0 17-792,-10-15 1,0 1 521,6 23-360,-5-28 1,-2-1 629,3 1 0,2 1 0,4 0 0,1 1 0,-6 0 0,0 0 0</inkml:trace>
  <inkml:trace contextRef="#ctx0" brushRef="#br0" timeOffset="60966">9793 8811 8072,'0'49'450,"0"-8"-450,0 13 0,0-10 0,0-9 0,0 1 0,0 17 0,0-10 0,0 0-90,0 4-405,0-12 1,0-2-136,0 2 0,0 2 630,0-18 0,0-5 0,0-3 0</inkml:trace>
  <inkml:trace contextRef="#ctx0" brushRef="#br0" timeOffset="61218">10028 8902 8072,'61'-29'495,"-29"16"0,4 0-286,5 0 1,5 0 0,0 2-1545,10-3 1,5 0 1378,-5 4 1,7-2 0,1 1 0,-5 2-556,-3 0 0,-3 2 0,5 0 529,1 0 0,6 0 0,2 1 0,0 0 0,-7 1-41,-8 0 1,-5 2 0,1 0-1,7 0 74,0 0 1,8 1-1,3-1 1,3 0-1,-2 1 1,-3-1-1,-6 2-244,4-1 0,-7 1 0,1 0 1,7 0 192,-5 0 0,8 0 0,3 0 0,1 0 0,-1 0 0,-4 1 0,-8-1-23,2 0 1,-7 1-1,-1 0 1,5 0 22,1-1 0,5 1 0,2 0 0,0 0 0,-2-1 0,-6 1-398,-1 0 0,-6-1 0,0 1 1,3 0 397,11-1 0,3 1 0,0 0 0,-6 0-30,-5 0 0,-5 0 0,-1 0-90,-3 0 0,-2-1 0,3 2-557,13 3 0,4 2 0,-7-2 317,-6-3 0,-2 2 360,-2 5 0,3 2 0,-13-2 0,-10-5 0,-6 9 0</inkml:trace>
  <inkml:trace contextRef="#ctx0" brushRef="#br0" timeOffset="61604">9557 9862 8522,'47'-23'809,"0"-2"1,6 0-450,-8 14 0,6 0-1641,-1-4 1,8-4 0,2 0 0,-3 2 1280,-2 2 0,-2 2 0,6-1 0,-9 3 0,6-2 0,3-1 0,1 1 0,-2 0 0,-4 1-193,4 1 0,-5 0 0,1 1 1,6-1 179,-7 1 0,5 0 0,3-1 0,1 0 0,0 0 1,-3 1-1,-4 1 35,9-1 1,-5 1-1,1 0 1,8 0-33,-17 2 0,6 0 0,4-1 0,2-1 0,1 1 0,-1 0 0,-2 0 0,-3 1 0,-6 1-80,7-1 0,-6 1 1,-2 0-1,2 1 0,6-1 90,-2 0 0,7-1 0,4 0 0,1 0 0,1 0 0,-4 0 0,-3 1 0,-8 1-23,8 0 1,-8 0 0,-1 1 0,5-1-83,-1 1 0,6 0 0,1-1 0,0 1 0,-3-1 0,-6 2-135,14-1 0,-7 0 0,2 1 127,-5 0 1,3 0 0,-2 0 0,-4 1-98,-7 1 0,-5-1 0,0 1-195,18 0 0,-3 1-132,-6-1 1,-1 1 536,7 0 0,-3 0 0,-17 0 0,-1 0 0,5 0 0,1 0 0</inkml:trace>
  <inkml:trace contextRef="#ctx0" brushRef="#br0" timeOffset="61816">14015 8980 9691,'-10'-8'0,"1"1"90,4 4 0,-1 1 0,4 2 0,-1-1-180,0 1 90,0 16 90,-6 12-719,2 9-721,-1-4 1,-1 1 1349,-3 14 0,3-15 0,-1 1 0,-5 16 0</inkml:trace>
  <inkml:trace contextRef="#ctx0" brushRef="#br0" timeOffset="62266">9533 10715 10231,'-6'-9'0,"1"1"0,1 4-90,2 22 180,20 11-90,-14 13-180,15 2-539,-7 12 89,-10-12 0,23 13-1618,-14-1 2248,4-15 0,-1 7 0,-7-17 0</inkml:trace>
  <inkml:trace contextRef="#ctx0" brushRef="#br0" timeOffset="62574">9593 10744 9332,'23'-17'539,"14"0"-179,-19 2-90,43-5-90,-12 3-472,-13 6 1,5 1 561,14 0 0,2 1-793,-10 2 0,3 0 523,-3 1 0,6-1 0,1 1 0,-3 0-522,-4 1 1,-2 0 0,4-1 503,2 1 0,5-2 0,3 1 0,-1-1 0,-4 1-675,9-1 0,-5 0 0,4 0 693,-2-1 0,3 1 0,1-1 0,0 0 18,-9 1 0,1 0 0,0-1 0,-1 1 0,-2 0-18,1 0 0,-2-1 0,1 1 0,5-1-15,0 0 0,6-1 0,3 0 0,-1 0 0,-2 0 0,-5 1-299,1-1 1,-4 2 0,-2-1 0,4 0 295,-1 1 0,4-1 0,0 0 0,-2 0 0,-3 1-133,-3 0 1,-3 1 0,-1 0 0,0 0 150,14-1 0,0 0 0,6 0-257,-9 2 1,7 0 0,1 0 0,-2 0 0,-5 1 76,5 0 0,-4 0 0,5 1-54,-6 0 0,7 0 0,2 1 1,-5 0-1,-11 0 317,6 1 0,-5 2-447,-5 4 0,1 3 1,-6-2 363,16-1 0,-4 29 0,-36-15 0</inkml:trace>
  <inkml:trace contextRef="#ctx0" brushRef="#br0" timeOffset="62915">9695 11614 8072,'55'-20'495,"-25"3"0,2 2-405,2 12 0,4 1-1827,8-11 0,5-6 0,1 2 1767,-8 9 0,0 2 0,3-3-8,0-3 1,3-2-1,2 0 1,-3 1-214,7 0 0,-2 2 1,1 0 190,4-2 0,1 0 0,1 1 0,1 0 0,0-1 0,6 0 0,-12 2 0,4-1 0,2 0 0,-1 0 0,-3 1-84,1-1 1,-4 2 0,2-1 0,5-1 70,-10 2 0,6-1 0,2 0 0,2-1 1,-1 1-1,-4 0 0,-4 1-10,9-1 1,-7 1-1,1 0 1,8-1-91,-11 2 1,6 0-1,3-1 1,3-1 0,0 1-1,-3 0 1,-3 1 0,-6 1-335,11-2 0,-7 2 0,-1 0 0,4 0 373,-3 0 1,5-1 0,1 0 0,0 1 0,-4 0 0,-7 1 73,6 0 0,-7 0 0,-1 2 0,-1 0 0,0 0 0,-2 0 0,18-2 0,-1 0 0,-4 2 0,0 0 0</inkml:trace>
  <inkml:trace contextRef="#ctx0" brushRef="#br0" timeOffset="63122">13982 10353 10771,'15'11'-180,"-2"20"-540,-13 6-944,0-2 0,0 1 1664,0 10 0,-18 18 0,-4-16 0</inkml:trace>
  <inkml:trace contextRef="#ctx0" brushRef="#br0" timeOffset="63550">9565 12491 9512,'-7'15'90,"1"-1"-180,-1 17 90,2-2 90,-3 22-180,2-9 90,-1 17 0,-2-1 0,3-14 0,0-10 0,1 0-540,0 3-719,-2 17 539,6-27-359,-2 2 1079,2-16 0,0-5 0,1-2 0</inkml:trace>
  <inkml:trace contextRef="#ctx0" brushRef="#br0" timeOffset="63849">9615 12519 10411,'39'-39'405,"-5"12"0,2 1-316,-5 6 1,2 0-1216,9-3 1,7 0-1,-2 2 1171,3 1 0,2 1-15,-4 2 0,3 1 0,-2 0-30,12 0 0,-2 1 0,-15 5 0,0 1 0,1 0 30,-1 0 0,0-1 0,4 1-30,1 1 0,4 0 0,1 0 0,-3 1 0,3-1 0,-2 0 0,2 1-323,-3 1 1,2-1 0,0 1 0,-4 1 322,-1 0 0,-3 1 0,0 0-45,21-1 0,-1-1 45,-2 2 0,-2 0 0,-1 2 0,-2-1 0,-5 2 0,0 0-45,-4 1 0,1 0 0,8-2 0,-2 4 90,-17 7 0,0 2-90,11-1 0,-4 1 993,-9 14-1038,-17 6 0,-10 2 90,-30-7-90,1 14 0,-5 1 0,-3-21 0,-4-1-623,-15 14 0,0 1 398,17-14 1,0 1-631,-22 12 1,1 0-496,-4 5 1440,19-13 0,2-2 0,-9 8 0,1-1 0</inkml:trace>
  <inkml:trace contextRef="#ctx0" brushRef="#br0" timeOffset="64099">9780 13320 9512,'21'-16'0,"5"11"0,3-12 0,5-3-1769,0 11 0,2 0 1724,6-9 0,3-2 90,3 4 0,6-1-785,2 0 0,5-2 0,-2 1 770,-11 3 0,-1 0 0,2 0-30,-2 0 0,4 1 0,0-1 0,-3 1-193,0-1 0,-2 1 0,1 0-227,1 1 0,0-1 0,0 1-30,0-1 1,0 0-1,-1 0 450,0 1 0,0 1 0,0-1 0,-2 1 0,-1 0 0,1 0 0,-2 1 0,0 0 0,0 0 0</inkml:trace>
  <inkml:trace contextRef="#ctx0" brushRef="#br0" timeOffset="64333">12068 12436 8522,'0'37'0,"14"-7"-90,-10 6-270,10-7-449,-14 4 809,13 1 0,-9 3 0,9-2 0</inkml:trace>
  <inkml:trace contextRef="#ctx0" brushRef="#br0" timeOffset="67325">24328 8489 8162,'7'0'1619,"0"0"-1529,16-8-90,-6 5 0,1-5 0,-3 8 90,1 0-90,0-6 0,-1 5 0,0-5 0,0 3 90,2 1 90,-5-2 180,3 3-270,-8 0-90,1 1 0,-6 0 0,0 0 0</inkml:trace>
  <inkml:trace contextRef="#ctx0" brushRef="#br0" timeOffset="68599">24387 8534 7713,'27'-14'90,"3"11"-1,-6-11 1,3 14 0,-6 0 0,3 0 270,14 0-270,-5 0 180,28 18-90,-22 5-2612,16 11 2522,-15 0-90,3-6-69,-10-5 1,1 1 68,18 14 30,-16-10 0,6 3 0,-4-3 14,-7-5 1,0 0 15,7 6 0,4 2 0,-5-3-60,17 11-992,-12-5 0,0 1 1082,3 4-135,-17-13 0,-2 1 6,7 10 39,-4 3 0,-6-1 0,-7-9 0,-1 1 90,4 15-135,-4-4 0,-1 0 135,3 8-135,-6-4 0,1 0-45,2 10 42,-5-19 0,-1 0-312,2 14 1,-1 0 358,-3-1-674,-4-16 1,0 0-405,-1 16 1726,-1 12 1,0-24 0,0-2-1</inkml:trace>
  <inkml:trace contextRef="#ctx0" brushRef="#br0" timeOffset="68983">25405 10020 8882,'-4'-9'540,"2"-1"-540,0 3 1079,2-3-1169,0 29 180,17-18-180,-13 44 180,13-22-45,-9 9 0,-2 3-135,7 12 90,-5-4 0,1 1 90,8 8-90,-12-9 0,0-1 90,10 3-937,-2 8 1027,-2-23 0,-1-7-90,2-6-90,0-4 90,1-7-180,5-3 90,13-22 90,-3 0-180,2-10 0,1-5-281,11-17 191,-11 12 0,-1 0-1187,-6 5 0,-2 0 872,2-3 1,0-2-91,1 0 1,-1 0 584,0-2 0,0 0 0,-1 1 0,1-1 0,-1 1 0,0-1 0</inkml:trace>
  <inkml:trace contextRef="#ctx0" brushRef="#br0" timeOffset="88771">19267 11395 9512,'-3'-14'989,"1"-4"-989,17 11-90,8-7 90,12 5 90,2-1-90,-4 4 0,1 2 0,20-4-289,-14 2 0,5 1 289,7-1 0,0 1 0,-10 1 0,2 0 0,5 0 0,5-1 0,-4 1 0,-3 1 0,0 0 0,1 0 0,4 0 0,-5 1-482,-6 1 0,-1 0 482,9-1 0,-3 3 0,10 13 0,-7-10 0,-6 25 0,3-5 0,-14 6 0,11 13 0,-21-18-90,5 7-78,-7-14 258,2-2-270,5-3 270,2-6-90,8 2 0,4-8 45,-4 2 0,3-1-135,24-2 45,-2-7 0,1 0-476,-23 5 1,-1 1 565,15-5 0,-1-2-45,-15 1 0,-2 2 0,-1 3 0,1 0 0,-2-4 0,0 0 90,31 6-180,-4 0 90,-4 0 0,-19 0 0,0 0 319,18 0-319,-10 0 0,0 0 90,6 0-270,15 0 225,-33 0 0,0 0-45,18 0 0,-4-7 0,1-1 0,12 4-142,-5-9 0,1-3 142,-19 7 0,-2 1 45,14 0 0,-1-2-90,-9-3 0,-2 0 90,1 12 0,0-1-90,3-10 0,2-2 90,18 5 0,3 3-90,-15-2 0,1 1 75,5-1 0,6 2 0,-6 0-30,-5 3 0,0 1 0,3 0 0,4-1 0,-5 0 45,-7 1 0,-1 1-75,0 1 0,4 0 0,-6 0 75,-5-1 0,-2 2-90,8 6 0,1 1 135,-3-6 0,0 0-180,21 14 90,-5-15 0,1-2 0,-22 1 0,-1 0-45,15 0 0,0 0 45,-12 0 0,0 0 0,1 1 0,1-2 0,1-8 0,0 0 0,1 8 0,0-2 0,0-13 0,0-1 0,-2 15 0,2 0-360,13-11 1,0-2 89,-16 7 0,1 1-360,21-4 1,-2 0-91,2-2 495,-26 8 0,-1 3-494,4 2 775,-5 0 1,-8 0 0,-3 0 0</inkml:trace>
  <inkml:trace contextRef="#ctx0" brushRef="#br0" timeOffset="89632">19750 12054 6903,'51'0'450,"-5"0"-360,6 0-2767,-2 12 2767,8-10-90,7 10 0,-28-12 0,2 0 0,0 0 0,3 0 0,1 0 0,3 0 0,-1 0 0,8 0 0,3 0 0,-9-3 0,6-2 0,-1 0 0,-3 1 0,14 3 0,0-2 0,-11-2 0,5-3 0,0-1 0,-5 2 0,13-1 0,-1 0 0,-14 1 0,5 0 0,0 0 0,-6 0-516,10-1 1,-3 1 515,-9 3 0,1 0 0,-1 2 45,13 1 0,-3 2-90,-15-1 0,1 0 90,20 0 0,-1 0 502,4 0-547,-13 6 0,-1 0 0,7-3 45,-22 9 0,2 0-45,2-10 0,0-1 90,24 10-45,-4-10 0,0-2 0,-23 1 0,0 0-421,6 0 1,5 0-1,-4 0 421,-2 1 0,-2-2-45,16-5 0,-1-1 0,-14 6 0,-3-1 0,2-4 0,0 0 45,0 5 0,1 2-90,18-1 0,0 0 45,-15 0 0,1 0 0,2 0 0,4 0 0,-4 0 0,-6-1 0,-1 2 45,12 5 0,-1 0-45,-16-4 0,-2-1-45,0 6 0,0-1 45,0-5 0,1-2 0,-1 1 0,1 0 45,2 0 0,0 0-45,-1 0 0,3 0-45,16 0 0,2 0 45,-16 0 0,2 0 30,3 0 0,4 0 0,-4 0-75,-6 0 0,-1 0 45,13-6 0,-2 0 0,16 3 45,-32-7 0,-1-1-135,32 9 225,-15-12 0,0-1-45,-12 9 0,2 0-60,5-4 0,4-4 0,-3 2 15,-3 2 0,2 1 15,5-2 0,6-1 0,-5 2-105,-1-1 0,-2 1 90,18-2 0,-1 1-45,-16 3 0,-3 0 0,3 1 0,-1 0-45,-1 1 0,3 0-386,-6 0 0,4 0 0,-3 1 386,5 0 0,2 0-919,1 1 1,4-1 0,-4 0 929,-7 2 1,-3 1 0,13-1 0,-3 1 0,-18 1 0,1 0 0</inkml:trace>
  <inkml:trace contextRef="#ctx0" brushRef="#br0" timeOffset="97199">24715 8593 6723,'16'-8'90,"-1"2"-90,10 4 0,-2 2 0,-9 0 0,1 0 0,-3 0 0,-2 0 0,7 0 0,-6 0 0,10 10 90,-8-8-90,4 7 0,-1-2 0,-3-6-90,6 10 90,-6-9 90,6 7-90,-9-6 0,14 6 0,-14-4 90,9 3-180,-12-3 90,6 2 0,-3-3-90,6 5 180,-3-5-90,2 3 0,3 0 0,-5-3 0,7 6 0,-7-5 0,5 6 0,-5-4 0,-1 2 0,-2-2 0,-2 0 0,1 0 0,4 3 0,-5-3 0,5 5 0,-7-7 90,2 5-90,-3-4 0,0 1-90,0 1 180,0-1-90,0 0 0,0 0-90,0 2 180,-1-1-90,2 1 0,2 3 0,0-3 0,7 7-90,-5-7 180,5 3-90,-6-5 0,1 2-90,-1-1 90,3 5 0,-2-2 0,7 8 90,-7-7-90,5 7 0,-7-5 0,1 2 0,-4 2 0,0-5 0,-1 9 0,-2-8 0,3 7 0,-3-8 0,2 1 0,-2-3 0,0-2 0,1 0 0,1 5 0,-1-5 0,1 9 180,-1-9-180,2 10 0,-2-9 0,0 5 90,0-5-180,-2 1 180,2 1-90,0 3 0,-1-2 0,3 7 0,-3-8 0,1 8 0,0-8 90,-1 2-180,0-4 0,-1-1 180,0 1-90,2 4 90,-1-3-90,1 10 0,0-9 0,3 16 0,-1-13 0,2 14 0,-2-15 0,2 12 0,0-12 90,1 13-180,-1-13 90,3 20 90,-3-17-180,4 16 180,-6-18-90,2 7 0,-3-8-90,2 2 180,-2-6-90,0 1 0,-1-2 0,1 6 0,-1-5 90,2 7-180,-4-8 90,1 5 90,-2-7 0,0 3-90,0-4 0,0 0 0,0 0 90,0 4-180,0-2 90,0 9 90,0-6-90,0 10 0,0-8 0,0 4 0,0-5 0,0-1 0,0 0 0,11 2 0,-8-4 0,8 6-180,-11-7-540,0 2 720,6-5 0,-5 0 0,5-4 0</inkml:trace>
  <inkml:trace contextRef="#ctx0" brushRef="#br0" timeOffset="98347">25378 9987 7083,'15'10'90,"6"-8"-90,-19 20 90,15-19-180,-9 24 180,5-18-90,-1 21 0,-6-15 0,3 6 90,-6-5-180,4-2 90,-4 1 0,5 4 0,-4-4 90,6 6-90,-6-9 0,4 5 0,-4-8 0,2 3 0,-3-5 0,0 0 0,2 0 90,0 3 0,1-3-90,2 5 90,-2-4-90,3 4 0,-3-4 0,2 2 0,3 3 0,-3-4 90,8 10 89,-6-9-89,8 7 90,-7-8 180,17 3-270,-13-7 90,17-1-90,-14-4 0,17 0-90,-14-13 90,18-3-180,-16-1 180,7-10-90,0 7-90,-8-7 90,15-12 90,-19 14-90,15-18-90,-15 18 180,11-16-180,-14 20 180,2-4-720,-6 9 180,-5 6 450,1 1 0,-6 6 0,0 3 0</inkml:trace>
  <inkml:trace contextRef="#ctx0" brushRef="#br0" timeOffset="102649">24063 3686 10051,'0'-7'0,"0"0"270,0 5-180,0 21-90,0 12 0,0 14-1256,0 7 1256,0-9 0,0 7 0,17 4 0,-12 5 0,10-27 0,1 1 0,-14 1 0,-1 0 0,14 3 0,-1 1 0,-12 1 0,0 0 0,10 2 0,0 0 0,-10-1 0,-1 3 0,7 16 0,0 1 0,-7-17 0,0 1-420,1 2 0,1 3 0,-2-5-75,0-7 1,-2-2-136,-7 8 1,0-1 626,4 3 0,-12-8 0,16-7 0</inkml:trace>
  <inkml:trace contextRef="#ctx0" brushRef="#br0" timeOffset="103184">24695 3354 7533,'-36'14'359,"-1"-11"-269,-2 25 90,2-25-90,10 17 0,2 4 0,-10-4 0,-5 29 0,18 0-90,11-8 45,16-6 0,2 0-135,-3 8 135,31-6 0,6-2-664,-3 6 619,-3-18 0,7 0 0,-3-2-430,-6-3 1,-1-1 429,10 5 0,1 0 584,-4-5 1,-3-2-135,13 7-360,6 5 360,-39-18-450,-37 0-45,-24-6 0,-9-5 90,9-4 0,-4 0-1073,-11 4 1,-8 2-1,7-1 263,7-6 1,3 1 74,5 5 1,-3 2-1,4-1 439,-1 0 1,4 0 0,1 0-1,1 0 1,3 0 0,1 0-1</inkml:trace>
  <inkml:trace contextRef="#ctx0" brushRef="#br0" timeOffset="104799">23987 3324 7443,'0'-30'0,"0"1"90,0 5-180,-13 10 0,10-2 180,-19 14-720,19 11-396,-6 7 1026,26 17 0,-13-17 0,13-2 0</inkml:trace>
  <inkml:trace contextRef="#ctx0" brushRef="#br0" timeOffset="121536">20427 7335 9512,'-20'28'1349,"-7"2"-1349,24-7 90,-9 2-90,12-6-90,0 2 90,0 0-270,0 1-540,0-3-359,0-2 0,19-3 1169,-14-2 0,14-2 0,-19-2 0</inkml:trace>
  <inkml:trace contextRef="#ctx0" brushRef="#br0" timeOffset="121733">20465 7112 10051,'-18'-1'-675,"6"13"1,7-8-1,5 9 1</inkml:trace>
  <inkml:trace contextRef="#ctx0" brushRef="#br0" timeOffset="122264">20748 7312 9152,'0'7'989,"0"1"-899,0-1 0,0 2-90,0 0 90,0 2-180,0 2 90,16 2 90,-12 9-180,11-6 0,-2 15 90,-10-14 0,20 5-270,-20-9-89,14-3-1,-16-2 0,12-2 90,-9-4 90,6-1 180,-5-23 0,1-5 0,0-13 90,3-9 0,-2 17 180,6-15-90,-4 29 719,7-12-719,-6 26 90,14-8-180,-10 25-90,14 6 0,-14-1 0,7 27 0,-9-40 0,2 41-90,-5-43 90,-1 24-90,-1-26-180,3 15 180,-1-16 90,9 5 90,-6-21-90,7-7 0,-6 2 90,1-20 0,-6 23 0,-1-18-90,-1 20 180,0-10-90,-1 11 450,-2-3-630,0 6 180,3 10-90,-3 15-90,5-11-720,4 27-359,0-10-1440,17 18 2609,-8-17 0,13 11 0,-7-16 0</inkml:trace>
  <inkml:trace contextRef="#ctx0" brushRef="#br0" timeOffset="122666">21790 7319 10501,'-39'-13'1259,"-1"2"-1169,2 11-180,3 19 90,7 3 90,12 19-180,9-10-90,7 6-359,19-17 179,5 8 180,22-15 360,-2-2-180,-1-7 180,-20-22 180,0 14 179,-21-30-179,5 10 90,-7-8 90,0 1-540,0 4-90,-20 14 180,15-10-90,-26 21 0,28 11 0,-8 16 0,11 11 0,19 19 0,-15-19 0,13-5 0,-2 0-180,-11 6-360,9 19 270,-13-24-1079,-24 16 629,1-21-269,-25 3-495,13-18 0,-1-3 1484,-22 0 0,16-4 0,0-1 0,-18-3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7:05.3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2525 1370 8882,'-15'-24'1979,"4"3"-1260,-8-7-539,6 5 360,-1 0-180,1-1-90,1 4-1,-2-9-358,4 12 89,-1-5-90,6 14 180,0 3-90,3 25 0,1-2 0,18 24 0,-13-6-883,13 9 883,3 7 45,-19-10 0,2 1-90,14-10 0,0 1 90,-14 21 0,-3-1-45,14 5 0,-13-22 0,-2-3-90,1 4-136,0-5 226,0-6-90,0 0 0,0-9-900,0-4 810,0-33 90,0-16 90,0-16 0,0-7 0,7 22 0,0-1-89,-3-21 89,10 9 0,0 0 373,-10-5-373,9 21 0,2 1 325,-4-5-504,13 5 268,-6 5-89,10 1 0,-6 12 90,13 2-90,-16 10 0,12 20 0,-16 11 90,6 10 0,-6 23-90,-5-21 0,-5-6 0,-1 0 0,0 2-90,-4 10 180,0-22-180,0-3 500,0-5-500,0-5-90,0-3 1,0-25 179,21-12 90,-16-16-180,13 9 0,4 2 90,4-12 0,-4 7 0,1 1-90,13-3 270,-5-11-90,-9 35-90,-1 1 0,-1 15 0,-5 20 0,-2 13 89,-2 11-269,-3-10 1,1 1-1081,4 7-1074,1 16 805,0-21 1529,2-2 0,1-3 0,1-2 0</inkml:trace>
  <inkml:trace contextRef="#ctx0" brushRef="#br0" timeOffset="330">3395 1538 10141,'0'-6'450,"0"0"-450,0 0 0,21-2 0,10-11 0,12 2-45,-12 0 0,0 0 135,8-5-90,12-8 0,-10 5-90,-14 8 90,4-11-90,-22 15 90,-2-3-90,-7 10 270,-51 4-270,25 0 180,-14 9 0,1 7-90,8 13 180,-11 25-180,28-11 45,6-8 0,2 0-225,6 1-1349,27 25 269,12-36 1260,0-9 0,3-3 0,-7-6 0,-1-2 0,6-1 0,-1 1 0</inkml:trace>
  <inkml:trace contextRef="#ctx0" brushRef="#br0" timeOffset="562">4378 1031 9871,'0'-15'900,"-17"2"-630,12 5-90,-13 2 449,6 3-539,9 16-180,-10 14 90,13 28 90,0-3-1376,21 9 1286,-16-11-180,30 1 180,-32 1-630,11-14 1,2-1-361,0 17 315,-7-10 1,0-1-225,3 1 899,-12 20 0,0-35 0,0 5 0</inkml:trace>
  <inkml:trace contextRef="#ctx0" brushRef="#br0" timeOffset="684">4132 1629 9062,'-12'-31'180,"-8"0"-90,17-1-180,-7-17 180,30 13-270,-5 3 0,4 2-360,27-3-270,-8 4 1,1 2 506,12-2 0,-14 9 1,0 1-1,16-6 1</inkml:trace>
  <inkml:trace contextRef="#ctx0" brushRef="#br0" timeOffset="1064">4628 839 9602,'0'47'809,"0"-7"-719,20 9-5750,-15-5 5660,32 4 0,-32 2 1002,28 3-1002,-29-1 0,29 1 0,-24-18 0,-1-1 90,12 18-135,-5-14 0,-2 0 45,-6-2 0,12 8 90,-12-25 914,-2-3-1004,-1-7-1079,-1-3 1079,0-24 90,-3-28-90,0-2 2482,0-14-2392,0 27-90,0 1 486,15 5-307,-11 5-89,23 3-90,-15 11 90,15 2-90,-8 32 0,2-18 776,-4 44-776,12-15-539,-5 12-271,-1-17 0,2-3 1,6 3 809,-2-12 0,1-1 0,9 0 0,13-1 0</inkml:trace>
  <inkml:trace contextRef="#ctx0" brushRef="#br0" timeOffset="1328">5553 1229 9961,'0'-13'270,"-20"6"90,1 2-360,-20 5 0,21 21 0,-14-16 90,28 41 0,-24-25 90,25 23-180,-9-9 0,12 13 90,0-12-180,19 8 180,-15-19-90,37-2-90,-9-1 270,11-10-270,0-1 0,-14-11 270,-3 0-360,-2 0-90,-4-14 90,0-10-90,-10-22 90,-2 5-719,-31-19-91,17 24-78,-18 12 1,1 1 1067,16-6 0,-44 5 0,18 2 0</inkml:trace>
  <inkml:trace contextRef="#ctx0" brushRef="#br0" timeOffset="1785">5998 1236 11221,'-8'-3'449,"-2"0"1,9 1-90,-3 0-450,22 1 0,8 0-450,11 1-539,4 0-270,-6 13-180,4-10-450,0 10 1979,1 1 0,-1-10 0,-1 10 0</inkml:trace>
  <inkml:trace contextRef="#ctx0" brushRef="#br0" timeOffset="1929">6197 1636 10321,'0'7'-2069,"0"-1"540,28-3 1529,-5-16 0,27 9 0,-11-10 0</inkml:trace>
  <inkml:trace contextRef="#ctx0" brushRef="#br0" timeOffset="2178">7043 677 11670,'-10'-4'-180,"7"0"270,-15 3-90,9 0 0,-4 1 0,3 18-359,3 7-361,3 11-989,0 15 809,4-19-89,0 13 989,0-17 0,19-3 0,4-2 0</inkml:trace>
  <inkml:trace contextRef="#ctx0" brushRef="#br0" timeOffset="2317">7105 806 9961,'0'-28'-3148,"0"27"3148,0 20 0,0 17 0,0 6 0</inkml:trace>
  <inkml:trace contextRef="#ctx0" brushRef="#br0" timeOffset="3112">5873 1386 8072,'0'-7'990,"0"0"-540,0 0 89,0 0 181,0-2-540,0 4-360,0-2 270,0 22-90,-16-2 0,12 19 0,-24 0 0,25-5 0,-17 10 90,18-16-90,-6 5 0,8-10-90,0-3 90,0-2 0,0-2 0,0-5 90,15-1-90,1-22-90,11-3 0,-13-13 90,3 2 0,-8-11 0,4 6-45,-7 3 0,-2-1 45,1-9-402,-2-16 582,-2 16-180,-1 2 179,0 3-89,0 5-258,0 4 168,0 6-180,-14 2 540,10 11-360,-10 26 89,14 20-89,0 15-90,6-9 1,1 1-1027,-3 14-773,9-4 1,1 1 1610,-10 10 1,8-23 0,3 0 0,2 13-1</inkml:trace>
  <inkml:trace contextRef="#ctx0" brushRef="#br0" timeOffset="4230">7703 1068 11400,'-12'8'630,"-2"7"-720,0 20 90,-9 0 0,20-6-90,-16-1-180,17 1 90,-6-2-89,8-4-91,0-3 180,0-5-270,17-4 360,6-5 90,11-3 90,-11-24-90,1 16 0,-21-36 180,16 37-180,-16-34-90,5 20 180,-8-11-90,0 38 0,16 44 90,-12 8-1358,12-8 0,0 0 1358,-12 3-45,10-10 0,1 0-818,-12 3 773,10 12-276,-13-10 276,0-13 0,0 15-450,-19-27-2339,0 7 2789,-18-23 0,5 0 0,1-10 0</inkml:trace>
  <inkml:trace contextRef="#ctx0" brushRef="#br0" timeOffset="4561">8048 1412 7982,'28'0'630,"-1"0"-540,-1 0 90,0 0-90,-1 0 0,-1 0-90,0 0 0,0 0 0,1 0 0,12-16 0,-10 11 0,18-39 90,-23 25-508,4-24 508,-16 17 109,-4-2-19,-3 2 180,-3-10-270,0 12-270,-23-9 180,2 18 450,-23 2-450,8 8 90,4 19 89,13 9-89,1 24-90,16-6 0,-4 21 0,30-27 235,-18 11-955,26-27 1,5-5-180,-6 8-344,14-11 1,3-3 1242,8-3 0,-20-4 0,1-2 0,16 1 0</inkml:trace>
  <inkml:trace contextRef="#ctx0" brushRef="#br0" timeOffset="4802">8880 832 9781,'-19'-19'630,"3"0"-630,6 7 450,8 2-450,-8 23 90,10 11-90,20 31 0,0-3 45,0-8 0,-1 0-733,-1 12 688,-3-17 0,-2-1 0,-9 13-90,22-2 90,-23-6-450,17-3-89,-17-5-271,10-4-133,-12 4 133,4-13-966,-5 7 1776,0-20 0,-23 0 0,-7-8 0</inkml:trace>
  <inkml:trace contextRef="#ctx0" brushRef="#br0" timeOffset="4912">8847 1417 8162,'-35'-44'1440,"11"9"-1081,6 3 1,3-1-360,5-7 90,0-11-90,10 5-360,19 13-899,13-17 180,11 26 551,9-2 0,-9 13 0,3 3 0</inkml:trace>
  <inkml:trace contextRef="#ctx0" brushRef="#br0" timeOffset="5296">9335 477 10141,'13'-5'-90,"-9"2"0,9 0 90,0 2 0,-10 15 0,18-10-90,-13 23 90,9-23-809,-1 35 269,-5-22-629,2 28 719,-9-24 0,0 3 450,-4-8 0,0-3 0,0-1 0</inkml:trace>
  <inkml:trace contextRef="#ctx0" brushRef="#br0" timeOffset="5428">9440 592 9242,'0'-23'809,"15"1"-719,2-2 0,13 7-90,-1 3-270,0 29-1079,-2 21-360,-11 13 1360,0 13 1,-15-5-1,4 5 1</inkml:trace>
  <inkml:trace contextRef="#ctx0" brushRef="#br0" timeOffset="8562">2252 3317 10141,'0'-19'1529,"-18"2"-899,13 1 0,-12 1-181,3-2-89,11 2-180,-20-7-270,21 10 180,-8-4-450,10 13-899,21 0-270,39 17 360,0-11-628,-3 12 0,2 0 267,7-11 1530,-23 10 0,0 1 0,12-12 0,-2 10 0</inkml:trace>
  <inkml:trace contextRef="#ctx0" brushRef="#br0" timeOffset="8720">2388 3501 10141,'-28'5'540,"3"-2"0,3-2-540,11-15-810,44-2-359,-4-1-196,4 2 0,3 3-344,16 8 1709,6-27 0,6 19 0,-31-1 0,0 0 0</inkml:trace>
  <inkml:trace contextRef="#ctx0" brushRef="#br0" timeOffset="8982">2752 2876 9422,'-20'-3'359,"3"1"1,8-1-360,22 1 0,22 15 0,11-10-672,11 26 672,-10-25 164,2 35-164,-15-20 0,-1 1 0,-8 4 0,-3 4-1013,12 13 1,-6 2 1012,-8 13-45,-9-17 0,-3 0-939,-8 19 265,0 2 224,-14-29 0,-3-1-944,-7 31 1439,-2-32 0,-2 0 0,8-2 0,0 0 0,-1-1 0,0 0 0</inkml:trace>
  <inkml:trace contextRef="#ctx0" brushRef="#br0" timeOffset="9464">3975 3174 9602,'-44'0'-90,"0"0"90,-21 14 0,18-10 0,9 7 0,1 5 269,0 4-89,-12 16-90,34-4-90,-1-1 0,16-12 0,0 0 90,18-2-180,12 1 0,11-9 0,24 1 0,-22-10 90,14-20 0,0-9-1974,-15-12 1974,7-3 0,-20 7 455,-7-1-365,-2-19 90,-5 10 179,-10 10 1,-2-1 55,3-6-145,-6-10-180,0 23-90,0 3 1482,-16 7-1572,13 1 270,-13 11-180,16 25 0,0 4 0,0 27 90,0-6-270,7-3 0,2 1-270,10 23-450,0-6 1,1 0 306,-5-24 0,0 0 593,9 16 0,0-1 0,7-3 0,-9-17 0,0-1 0</inkml:trace>
  <inkml:trace contextRef="#ctx0" brushRef="#br0" timeOffset="9816">4677 3111 10141,'-21'-6'180,"16"-4"180,-33 9-360,14-3 90,-10 20-90,-6 8 360,15-4-360,5 22 0,1-24 180,17 29-180,-9-21 0,11 6-450,18-14 450,8 0 0,22-8 0,-7-1 0,9-9 0,-32-21 0,22-4 270,-25-14 179,6 3 1,-11 6-180,-10 2-90,0 1-180,0-4 0,0 9-270,0 27-270,0 18-449,24 23-450,-10-14 0,3 0-540,28 10 1853,-23-15 1,0 0 0,15 7 0,2-3 0</inkml:trace>
  <inkml:trace contextRef="#ctx0" brushRef="#br0" timeOffset="10048">5548 2650 11131,'-18'-5'359,"-2"24"-314,4 9 0,1 6-45,-3 28-2260,12-3 1,3 1 2349,3 6-135,0-22 0,0-2 763,0 14-1347,24-5-271,-18-2-90,14-20 1,1-1 90,-3 11 1089,2 13 0,5-32 0,-11 3 0</inkml:trace>
  <inkml:trace contextRef="#ctx0" brushRef="#br0" timeOffset="10195">5347 3143 10231,'-11'-27'90,"9"4"-180,-9-3 90,11 10-360,25-5-89,9 14-181,15 1-90,2 6 720,12 14 0,-13-11 0,-17 4 0,1 0 0</inkml:trace>
  <inkml:trace contextRef="#ctx0" brushRef="#br0" timeOffset="10514">6057 2984 9265,'-49'0'720,"1"0"-630,22 17-90,-14-12 90,35 32 0,-26-7 0,28 8-90,-9 2 90,12-13-90,0 0 0,0-2 0,22-3-90,-17-3-90,38-4-90,-13-1 270,9-6-5261,11-2 5171,-22-6 1603,4 0-1423,-20-16 784,6 12-694,-15-30 540,12 6-91,-14-8-181,5-10-538,-6 21 3482,-16-6-4381,12 42-361,6 11 1350,9 8 0,5 3 0,20 20 0,-17-24 0,0 0 0</inkml:trace>
  <inkml:trace contextRef="#ctx0" brushRef="#br0" timeOffset="12346">8112 2827 10501,'0'-8'1799,"0"1"-1259,0 1-181,0-1-89,-13 1-180,10 1-180,-10 0 0,13 18-179,0 7-361,0 12-180,0 6-359,0-2-180,0 5-90,13 4-735,-10-1 2174,10 1 0,-3-5 0,3-2 0</inkml:trace>
  <inkml:trace contextRef="#ctx0" brushRef="#br0" timeOffset="12528">8120 2569 10141,'-9'-27'-90,"7"4"0,-7 3 90,9 8 0,17 22 0,4 10 0</inkml:trace>
  <inkml:trace contextRef="#ctx0" brushRef="#br0" timeOffset="12846">8542 2792 8612,'8'11'1259,"-1"-1"-1169,-3 1 0,2 0 0,-1 1-90,0 0 0,0 1-90,-3 0 180,4 3-180,-5 0 90,4 10 90,-3-6-180,2 15-359,0-16-91,1 3 450,0-11-90,1-4-90,0-3 180,5-2 90,0-2 90,3 0-90,8-23 180,-4-4 720,13-26-451,-14 14-530,3 2 81,-9 24 180,0-9-90,-2 19 90,4-9-180,-4 12 90,9 0-90,-6 18-450,13 9-809,-8 10-180,8 3 1439,-3-7 0,1 0 0,3 0 0</inkml:trace>
  <inkml:trace contextRef="#ctx0" brushRef="#br0" timeOffset="13270">9393 2880 9781,'-19'15'1080,"3"11"-990,16 8-90,17 25 0,-12-19-2831,12-4 1,2 0 2830,-2 5 0,5 13 968,-1-24-878,-19-2 828,7-5-828,-3-4 360,-4-4-450,5-5 3293,-7-4-3473,-20-24 90,2-13 90,-4-18 266,-6-5-221,19 14 0,3-1-294,-3 10 1,0-3 338,-2-26 0,4-1-90,5 25 0,2 1 90,-4-19 0,0 1-90,4 2 0,0-3 180,0 30-90,20 14 0,1 29-90,3 17 0,6 15 0,-28-13 0,-1-1-117,11 9 27,-12 17-1350,0-9 271,0-17-1799,0 16 2968,-16-30 0,12 1 0,-12-13 0</inkml:trace>
  <inkml:trace contextRef="#ctx0" brushRef="#br0" timeOffset="13828">9757 2756 9691,'11'0'900,"-1"17"-900,-2-13 0,-1 27 90,-1-27-90,0 28-90,-2-16 180,5 28-90,-3-18 90,11 21-180,-5-24-450,12 14 270,-6-23 90,5 2-179,8-12 269,-8-2 90,17-23 0,-17 15 449,7-51-89,-16 34 180,0-29 90,-10 20-181,-2 2-269,-1 3-270,-1-4 90,0 12 0,0 18 0,0 19-360,19 26-89,-15-5-226,20-11 1,3-3 134,-5 3-769,29-1 949,-17-8 91,3-16 269,-1 7-388,20-10 568,-17-23 449,-8 9 1,-1-2-180,-3-26-540,5-13 810,-22 18 89,-3-12-89,-6 11-361,-1-1 181,0 3 0,-17-13-540,13 15-180,-27-9 180,27 26 0,-10 3 0,14 37 0,0 8-45,8 1 0,3 3-225,12 19-180,-2-14 1,3-2 415,10 9-955,-10 10-180,4-20 491,-17-3-312,7-6 990,-3-3 0,-13-7 0,5-2 0</inkml:trace>
  <inkml:trace contextRef="#ctx0" brushRef="#br0" timeOffset="13964">10455 2812 11131,'-14'-35'989,"3"-15"-989,11 13 0,25-9-494,-19 18 314,50 4-1349,-11-1 90,14 11 1439,-17 6 0,0 2 0,10 3 0,-17 3 0,0 0 0</inkml:trace>
  <inkml:trace contextRef="#ctx0" brushRef="#br0" timeOffset="14779">12340 2521 9602,'-17'-6'809,"13"24"-809,-13 0 90,17 22-90,0-5 90,0 5 0,0 21-180,14-12 90,-13-11 0,1 0 0,12 4 0,-3 7 0,-9-20-90,9-6 90,-11-3 0,0-7-90,0-4-90,6-5 90,3-20 90,7-14 0,0-12-1090,1-8 1090,-1 6 90,2-4 270,0-2-90,-5 17 0,1 0-180,5-13-193,11-14 283,-16 35-90,12 4 0,-14 16-180,8 27 180,-9-16-90,2 41-630,9-8-89,-3 10-226,-1-13 1,2-3 1021,7 5-77,-1-9 0,2-3 0,9 0 0,14 3 0</inkml:trace>
  <inkml:trace contextRef="#ctx0" brushRef="#br0" timeOffset="15128">13220 2693 10771,'0'-20'809,"-21"8"-629,16-6 0,-32 15 0,33-15 0,-35 17-180,11-5 0,-11 22 0,3-11 0,4 31 0,17-6 90,-13 21-180,26-7 0,-7-4-90,9-15 0,20-3 90,-15-4 90,36 0 0,-12-9-180,22-2 270,-10-7-180,4-23 180,-21-7-531,-3-13 891,-1 0 0,-17 11-181,15 0 1,-13-6-360,3 20 90,-4-12 0,-1 27-180,4 11-269,1 16-721,9 23 1,-3-9-1350,16 12 1260,-10-22 1459,9 5 0,-8-16 1,2-2-1</inkml:trace>
  <inkml:trace contextRef="#ctx0" brushRef="#br0" timeOffset="15632">13607 2662 10501,'0'4'1079,"0"11"-1079,0 16 0,0 4 0,0-3 0,17 0 0,-13 2 0,13-1 0,-1-2-359,-13-2-91,23-5 180,-24-4 0,16-4 0,-9-8-89,9-2 269,-5-6 90,1-24 90,-2 4-90,1-23 89,1 6 106,-1-3 345,0-4 0,0-1-180,-1 0-270,-2 3-90,-1 5-90,1 0 269,-3 19-89,3-4 0,-5 21-90,4 11 90,1 13 165,0 11-165,9 19-180,-9-16 135,0-5 0,-1 1-135,0 3-90,6 17 0,-8-30 90,2-2-629,-5-9 359,0-10 360,-1 4-90,0-21 90,2-12 90,-1-9 270,3-1 0,0 0-181,1-1 46,-1 1 0,0 4-135,-1 15-90,5-10 0,-5 25 0,9-5 90,-5 32-270,7-18-720,-6 24 1,-1 4-450,8-9 1349,-1 12 0,0 1 0,4 0 0,9 11 0</inkml:trace>
  <inkml:trace contextRef="#ctx0" brushRef="#br0" timeOffset="15962">14468 2868 11311,'-22'-7'0,"4"2"0,18-6 0,0 4 0,25-2 0,-19 1 0,44-1 0,-30-1 0,26 0-90,-11-2 90,18-4 0,-14 3 0,10-1-90,-21 4 90,-3 0 0,-8-1 90,-7-6 0,-6 3 449,-4-11-179,-25 10-90,-1-8-270,-5 13 90,-12 1 180,19 7-270,-19 22 0,12 9 90,13 31-540,9-12-1349,29-2 0,8 0-360,5 2 2040,3-10 1,3-2-1,14-1 1,3-3 0</inkml:trace>
  <inkml:trace contextRef="#ctx0" brushRef="#br0" timeOffset="16384">15212 2588 12030,'-3'-7'1080,"1"-1"-901,22-2-269,-14 1 90,33 0-179,-12 3-181,-3 2-1079,32 0 89,-36 4-2068,38 16 3418,-33-12 0,7 33 0,-14-10 0</inkml:trace>
  <inkml:trace contextRef="#ctx0" brushRef="#br0" timeOffset="16529">15407 3045 11400,'24'-11'90,"4"-5"-1079,17-2-1561,-4-15 1020,-8 28 1530,3-32 0,1 33 0,0-14 0</inkml:trace>
  <inkml:trace contextRef="#ctx0" brushRef="#br0" timeOffset="16811">16052 1814 11940,'0'-8'180,"-4"2"-180,2 3 0,-3 15 0,4 3-90,1 15-360,0-6-1439,0 8 810,14-13-1350,-10 10 2429,10-14 0,-2 1 0,4-7 0</inkml:trace>
  <inkml:trace contextRef="#ctx0" brushRef="#br0" timeOffset="16930">16202 1884 10771,'-16'18'-1349,"12"14"-810,-11-3 2159,15 10 0,0 6 0,0-9 0</inkml:trace>
  <inkml:trace contextRef="#ctx0" brushRef="#br0" timeOffset="17945">17093 2591 10411,'0'-17'1079,"0"-6"-899,0 5-270,-18-6 90,13 11 0,-27 1-90,28 6 90,-29 4 0,17 1 0,-17 1 0,-1 22 0,10 9 90,-5 25-90,15-10 0,7-2 0,3-16 0,4-2-90,25-3-269,9-2 179,13-3 90,19-8 90,-24-2 0,-8-15 0,1-1 90,2 4-90,6-26-90,-22 26 270,-9-32 179,3 21 181,-13-26-360,5 19-180,-7-6-90,0 10-1079,0 4 179,19 46-1258,8 0 1393,-9-2 1,2 0 794,20 11 0,-6-15 1,1 0-1</inkml:trace>
  <inkml:trace contextRef="#ctx0" brushRef="#br0" timeOffset="18373">17902 2552 10681,'-22'-17'1169,"-12"3"-1169,11 1 90,-18 7-90,6 1 0,6 20 0,14 3-90,7 18-180,8-6 1,25 0 269,-19-8-360,57-2 360,-39 1 0,9-15 0,3-2 0,-3 5 0,18-9 0,-27-15 180,4 11 359,-16-28-89,-5 9-180,-2-17-180,-5 9-180,0-1 180,-19 21-180,15-6 180,-15 37-180,19 29 180,0 6-818,8-17 1,0 1 637,-4 12 180,28 2-180,-28-1-275,10-18 1,1 0 364,-1 15 0,-7-12 0,2-2 90,8-1-180,-15 10 90,6-26-180,-8-1-1259,-21-10-720,-4-5 2159,-22-18 0,2-14 0,22 6 0,0-1 0</inkml:trace>
  <inkml:trace contextRef="#ctx0" brushRef="#br0" timeOffset="18795">18332 2443 9961,'-6'10'990,"9"-7"-1080,37 8 180,3-11-90,-5 0 90,11 0-90,-21 0-90,7 0 180,-14-13 0,-4 10-180,-4-9 180,-5-3-90,-5 0 0,0-12 269,-23 7 1,-1 1-180,-21 12-90,5-1 180,4 8-180,14 16 90,7 7-90,12 11 90,0 3-180,20 11-450,-16-10-1124,40 12 675,-23-16-90,23-4-181,-8-3 1260,1-4 0,3-7 0,1-2 0</inkml:trace>
  <inkml:trace contextRef="#ctx0" brushRef="#br0" timeOffset="19098">18662 1839 10051,'0'-6'900,"0"1"-900,23 1 90,-2 2-180,22 2 180,-8 17-180,-15 1 90,5 3-180,-22 10 0,15-16-360,-16 13-179,4-7-1,-6-1 180,0-1-1438,0 2 1978,0-7 0,0-3 0,0-8 0</inkml:trace>
  <inkml:trace contextRef="#ctx0" brushRef="#br0" timeOffset="19213">18905 1918 9871,'23'-11'720,"-17"-12"-630,46 13-180,-29-6 180,17 9-180,-17 7-360,-11 25-2068,-1 13 632,-5 13 1506,-2 7 1,-4-10 0,0 5-1</inkml:trace>
  <inkml:trace contextRef="#ctx0" brushRef="#br0" timeOffset="20511">7985 4896 11760,'21'-13'270,"15"9"-180,-19-21-180,18 23 180,-6-23-90,1 13 90,13-23-90,-12 10 0,11-7 90,-17 10-180,-3 1 90,5-10-90,-13 9 180,4-15-180,-14 17 180,-1-5-270,-3 1 180,-25 8-90,-1-4 0,-27 13 180,13 3-90,-1 21 0,10-13-90,-1 37-156,4-22 246,1 25 0,-2 6 90,15-10-90,6-6 0,2-1-90,6 3 180,0 12-180,23-19 180,-17 0-180,44-2 180,-15 11-90,11-10 0,-18-6 0,-2-1 0,3 3 0,7 9-90,-22-16 180,-2 2-90,-12-9 0,0 0 90,0-1-90,-21 5-90,16-5-990,-37 6-629,13-10-743,-17 1 2452,4-6 0,19-15 0,11-3 0</inkml:trace>
  <inkml:trace contextRef="#ctx0" brushRef="#br0" timeOffset="20850">8680 4864 10411,'19'-18'-90,"-15"-14"90,32 20 90,-12-25-90,-1 15 900,24-16-721,-40 21-179,27-7 0,-49 19 0,0 21 0,-5 11 0,-17 28 90,16-10-45,5-14 0,-1 0-135,0 6 0,8 9-539,9-18-271,19-4-179,-14-1 1079,54 2 0,-31-9 0,34 3 0</inkml:trace>
  <inkml:trace contextRef="#ctx0" brushRef="#br0" timeOffset="21228">9145 5086 11041,'43'-43'270,"-7"6"-181,2 1-89,-7 5 0,13-19 0,-12 9 180,-7 5 0,-2 0-903,0-9 813,2-15 90,-17 2-90,-3 11 0,-3 10 0,-4 1 0,-15-3-7,-4-19-83,0 31 90,-16-5 0,15 22 108,-17 3-198,17 24 0,-4-13 0,22 27 0,5 6 90,-11-2-204,9 3 1,2 5-22,-3-1 0,4-1-135,7-9 0,3 2-495,1 22 1,4-1 314,2-24 1,3 0-451,7 18 1,-1-1-181,10 2 880,-15-20 1,1-1 0,10 3 0,-2-3 0</inkml:trace>
  <inkml:trace contextRef="#ctx0" brushRef="#br0" timeOffset="21528">9683 5175 11131,'0'-21'539,"0"1"-539,23 7 0,-18-2 0,39 1 0,-25-3 0,21-2 0,-8-2 0,0-1 0,-3 0 0,8-11 0,-16 7 0,4-16 0,-19 17 270,-2-15-360,-4 16 90,-17-2-90,13 8 0,-34 10 180,21 0-90,-17 29-90,19 6 90,5 12-1619,10 16 720,0-22-1890,22 25 2789,8-27 0,15 7 0,0-17 0</inkml:trace>
  <inkml:trace contextRef="#ctx0" brushRef="#br0" timeOffset="21733">10393 4829 10771,'-55'-9'1529,"12"1"-1529,6 8 0,12 0 90,4 23 0,-2 4-90,13 14 0,-1 16-270,11-21-270,7-2 1,6-1-91,23 1-2351,11 10 2172,10-21 89,-7-7-89,2-7 809,-11-5 0,1-4 0,20-18 0,-20 7 0,-1 1 0</inkml:trace>
  <inkml:trace contextRef="#ctx0" brushRef="#br0" timeOffset="22063">10832 4562 11221,'-23'-36'629,"17"4"-269,-37 7-540,23 3 540,-4 10-360,-1 3 0,23 33 90,-9-3-90,11 26 0,0-11 0,9-3 0,1 1 0,-6 18 0,14-5 0,3-2-218,6 8 218,-4-12 0,1-1-540,3 3 135,-8-11 0,-3-1-584,-3-1 179,4 3 91,-8-11 449,-9-8 360,-19 1 848,-6-10-399,-25-18-449,11 10 180,-1-34 0,26 19 90,-16-21-90,26-8-180,-15 8-1831,15 5 0,8-1 1651,27-6-450,-4-13-102,0 35 1,4 2-348,17-15-90,4 3 1079,4 6 0,2 3 0,0 4 0</inkml:trace>
  <inkml:trace contextRef="#ctx0" brushRef="#br0" timeOffset="23029">12437 4614 11221,'-19'-20'539,"-2"-2"-539,6 6-90,2 2 360,7 8-180,4 21-90,19 25 0,1 3-1021,4 14 932,7-20 178,-25-1-201,26 0 112,-27-4-90,25-2 90,-25-2-540,18 5 91,-13-11-361,4 5 450,-4-16-449,-4-2 899,-3-21 928,0-14-659,15-24 1,3 2-1684,0 14 1,0 0 1593,0-6-90,17-8 70,-22 23-70,14 6 0,-7 8-180,8 5 0,-5 6 180,19 22-180,-16-17-90,-3 27 0,-1 4-540,7-7-230,-11 4 1,-2 2-40,8 5-180,0-3 2612,2 0-1533,-1-6 0,5-3 0,-2-4 0</inkml:trace>
  <inkml:trace contextRef="#ctx0" brushRef="#br0" timeOffset="23378">13535 4733 10861,'0'-13'450,"-22"6"-361,16-3 91,-32 9-90,17-3-90,-16 4-90,17 18 90,-9-13 90,25 32-180,-16-10 90,18 6-359,-6 12 89,8-21-90,22 10 180,1-22 180,3 5-90,10-16 90,-12 4-90,14-19 180,-15-7 180,2-19 450,-23 6 179,8-13-809,-10 23 0,0-8-270,0 15-1079,0 21 539,0 9-89,18 17-181,-13 1-89,33-4-450,-22-2 1529,19 0 0,-9-4 0,2-2 0</inkml:trace>
  <inkml:trace contextRef="#ctx0" brushRef="#br0" timeOffset="23911">13987 4678 10861,'0'-16'-270,"0"27"270,0 9 0,0 21 0,0-1 90,14-7-90,-11-1-90,11 0 0,-2-5 270,-9-2-270,19-2-90,-20-7-270,12-4 360,-8-24 90,2 8-90,0-34 180,1 2-90,0-12 135,-1 12 0,1 1 45,2-7-135,-3 8 0,1 2 135,0 1-180,0-2 270,-5 22-180,0 0 90,-2 9-180,5-3 90,-3 24-90,11 6 0,-5 13 45,2-6 0,1 0-45,0 5 89,6 20-178,-10-32 178,-1-3-89,1-5 0,-3-2-89,3-7-1,-4-3 180,1-5-180,2-18 90,-1-8 0,11-27 90,-8 9 89,12-18 1,-11 27 0,10-15 90,-12 27-270,4 4 0,-7 12 0,4 24 0,-3 6-1259,11 26 269,-7-7 1,7 4-2098,2 1 3087,-1-13 0,5 7 0,-5-15 0</inkml:trace>
  <inkml:trace contextRef="#ctx0" brushRef="#br0" timeOffset="24228">14725 4864 11580,'0'-16'540,"0"3"-540,22 3 0,-16 2-90,24 1 0,6 0-90,-8-6-527,4 4 1,2 1 616,6-7 0,3 0 0,-3 1 180,10-4-180,-18 4 364,4-6-274,-25 6 269,-3-10-179,-8 7 270,-23-6 0,-5 1-180,-1 7 690,-14-2-510,19 11-270,-14 2 0,16 24-90,2-14 90,18 37-270,-5-24-1350,29 38 1,-17-21-315,30-4 0,7-2 1519,-3 3 0,4-12 0,4-2 0,13 5 0</inkml:trace>
  <inkml:trace contextRef="#ctx0" brushRef="#br0" timeOffset="24662">15815 4634 12030,'-12'0'720,"2"-4"-630,5 1-180,22-1-180,-12 1-630,35 3 181,-9 0-271,9 0 1,4 0-990,-2 0 1979,-12 0 0,-3 18 0,-18 5 0</inkml:trace>
  <inkml:trace contextRef="#ctx0" brushRef="#br0" timeOffset="24782">15947 4915 10951,'-20'9'1529,"5"-2"-899,15-1-2070,20-3-449,19-21-449,11 13 1987,-18-12 0,0-1 0,24 14 1,3-11-1</inkml:trace>
  <inkml:trace contextRef="#ctx0" brushRef="#br0" timeOffset="26044">17737 4319 10321,'0'-9'720,"-18"1"-720,13-1-90,-12 2 90,-1 0-90,13 1 90,-27 3 0,10 0 90,-5 3-180,-2 0 90,11 15 0,0-12 90,-1 26-180,10-11 90,-1 16-450,10 0 180,23-4 0,2-6 360,23-12-90,-5-7 0,-4-20 90,-9 12 270,-14-29 0,-8 17-450,-8-13 90,0 8 0,0 31 0,0 0 0,0 30 90,0-5-90,0 5 0,0 4 0,0-11 0,0 0 0,0 17 0,7-9 0,1-2-90,-4 3 180,12 11-90,-16-10-360,0-11-360,0 13 271,0-25-721,-19 7 721,15-20-1381,-28 1 1830,17-28 0,-1 14 0,3-14 0</inkml:trace>
  <inkml:trace contextRef="#ctx0" brushRef="#br0" timeOffset="26346">17867 4613 9062,'32'-16'450,"-8"6"-450,13-4 0,-18 8 0,15-7 0,-15 4 0,8-6 0,-11 1 0,3-3 0,-4 0 0,3-14 0,-6 6 90,1-21 89,-10 18 451,0-16-360,-3 20-90,0-5-180,0 14-90,-17 4 90,13 2 0,-13 4 90,17 17-180,0 9 90,0 10 90,0 4-450,17 7-270,-13-9-269,27 20 179,-12-28-539,17 4 449,-7-15 810,1-7 0,-11-1 0,1-6 0</inkml:trace>
  <inkml:trace contextRef="#ctx0" brushRef="#br0" timeOffset="26679">18395 4410 10501,'0'-27'450,"0"3"-450,0 27 90,0 8-90,17 27 0,-13-6 0,30 3-90,-20 0 180,5-10 0,-2 11 0,-15-19-540,11 1 360,-8-13 90,3-18 0,-3 9-90,4-53 90,-2 30-746,6-36 836,-2 21 90,1 0-128,6-13 38,-5 19 180,5-5 90,-6 23-270,-2 9-90,4 4 0,-4 5 985,9 22-1075,-4 10-270,4 13 10,-3 2-460,1-10 1,1 0-1440,9 13 630,-5-15 1619,8 6 0,-6-22 0,4-4 0</inkml:trace>
  <inkml:trace contextRef="#ctx0" brushRef="#br0" timeOffset="27195">19310 4239 10861,'-18'-19'-90,"14"-8"0,-33 24 180,14-8-90,-24 11 0,13 19 90,0 8-180,12 10 180,10 14-90,1-20-90,11 25-90,23-25 90,-18 7-450,40-12 360,-13-11 90,26-1 90,-13-11 0,12-19 0,-29-12 0,7-9 90,-17-7-1029,-2 8 1029,-9-4 90,4-23 0,-10 14-1226,1 5 0,0 0 1316,-2-7-135,-9 18 0,0-1 249,4-24-474,-29 18 0,30-6 86,-11 24 4,15 7 693,-9 5-783,7 29 3435,-7-1-3525,9 25-359,19-5-361,-14 3-554,27 5 375,-28 3 179,25-1-539,-25 0 1439,30-2 0,-19-3 0,14-2 0</inkml:trace>
  <inkml:trace contextRef="#ctx0" brushRef="#br0" timeOffset="27502">19642 4383 11400,'7'-12'180,"3"10"-90,-2-21-90,12 13-90,-5-3 180,19-1-180,-9 3-179,22-8 89,-18 4 0,9 0 0,-3 1 0,-12 2 0,10-7 90,-23 9 180,0-11-90,-9 9 180,-19-7 90,13 6-90,-31 1 90,32 1-360,-35-1 0,18 5 359,-3-1-269,-3 7 0,24 16 0,-7 10 0,10 11-449,0 4-91,0-5-899,23 14 629,-17-12-135,12-8 1,4-3 944,3 1 0,9 1 0,0-15 0</inkml:trace>
  <inkml:trace contextRef="#ctx0" brushRef="#br0" timeOffset="27818">20088 4227 11131,'0'-23'180,"0"4"-360,0-4 180,0 8 90,0 19-90,14 13 0,-11 27 0,26 3 0,-25-8 0,20-5 179,-22-13-89,15-1-180,-14-5 90,8-28 90,-7-14-180,3-21-139,3-3 319,2 8-180,3-5 90,5 3 0,0-1 0,5 3-90,2 4 90,13-6-270,-7 19-719,19-6 89,-21 24-449,4 1-720,-14 7 2069,-5 18 0,-3-14 0,-2 14 0</inkml:trace>
  <inkml:trace contextRef="#ctx0" brushRef="#br0" timeOffset="28530">17008 3832 11131,'-14'-1'899,"2"13"-1529,12 2-539,0 14 360,0 0-91,0-1 270,0-4 541,0-3-1,19-12 90,-14 1 179,28-8 181,-17 1 450,1-18 719,3-2-540,-18-18-719,6 4-809,-8 4-1980,0 26 2519,0 36 0,19 8 0,5 20 0</inkml:trace>
  <inkml:trace contextRef="#ctx0" brushRef="#br0" timeOffset="29212">20905 3488 11400,'-4'-6'810,"0"2"-810,3 18 0,0 3 0,15 1-180,-10 12-450,10-17-179,-3 16-91,-8-9-89,8-1-720,-2 6 720,-6-8 989,12 4 0,-13-10 0,4-1 0</inkml:trace>
  <inkml:trace contextRef="#ctx0" brushRef="#br0" timeOffset="29329">21065 3613 11221,'12'-11'809,"0"8"-899,-2-8 90,-1 11-90,3 0-180,-1 0-2698,5 35 360,-9-9 2608,1 33 0,-8-15 0,0 3 0</inkml:trace>
  <inkml:trace contextRef="#ctx0" brushRef="#br0" timeOffset="38750">8307 5988 10141,'-20'16'1619,"-9"6"-1439,25 11 0,-22 4-180,23 0 0,-7-6 0,-2 2 0,0 19 45,3-6 0,1 0-135,-2 6-90,6-11 0,2-1-809,2 2-540,0 6-180,0-20 1709,17-3 0,-12-3 0,12-2 0</inkml:trace>
  <inkml:trace contextRef="#ctx0" brushRef="#br0" timeOffset="38945">8057 6475 11311,'0'-6'449,"0"1"-449,23-2-270,-18 0-719,46-2-540,-26-3-1448,29-2 2977,-6 0 0,5-2 0,4 2 0</inkml:trace>
  <inkml:trace contextRef="#ctx0" brushRef="#br0" timeOffset="39283">8762 6513 9422,'7'6'899,"12"-19"-899,24 8-180,4-26-90,-8 28-1762,2-26 1853,0 25 89,0-26 90,-3 20 209,3-16-299,-14 13 614,-5-5-524,-15 9 270,-7-1 270,-28 6-360,-7 0 180,-16 4 760,3 0-1030,-1 16 0,12 2 447,-13 15-537,27-1 0,5-7 0,12-1-359,6-7-541,24 0-179,-17 2-270,44-1 1349,-9 5 0,13-6 0,4 3 0</inkml:trace>
  <inkml:trace contextRef="#ctx0" brushRef="#br0" timeOffset="39512">9457 6343 10411,'0'-6'989,"-11"2"-449,9 0-540,10 3 90,20 13-180,28 6 90,-6-1-1320,4 18 1230,-13-17-809,-1 18-91,1-6-706,-14-9 1,0 0 1695,15 11 0,9 9 0,-17-14 0</inkml:trace>
  <inkml:trace contextRef="#ctx0" brushRef="#br0" timeOffset="39697">9960 6254 9781,'-18'-4'270,"-9"2"-90,16 1-180,-11 17 0,4-12 90,-1 36-90,-2-18 0,-4 25-225,7-15 0,-1 2-1034,-11 21 863,6-3 0,0 0 1,9-20-1,2-1 0,-4 11 1,0-1-1</inkml:trace>
  <inkml:trace contextRef="#ctx0" brushRef="#br0" timeOffset="40082">10298 6054 11580,'0'-9'1530,"0"3"-1530,0 23 0,0 16 0,0 15-2126,0-8 0,0 1 2036,0 16 90,0-17 0,0-1 502,0 16-1222,0 0 1,17-4-1800,-13 14 1260,28-18 1259,-24-12 0,-2-2 0,13 0 0,-10 6 0</inkml:trace>
  <inkml:trace contextRef="#ctx0" brushRef="#br0" timeOffset="40233">10192 6561 10681,'-9'-22'1079,"7"0"-989,-7 4-90,9-8 0,20 10-539,11-11-631,12 16-269,5-1-180,-9 8 1619,4 3 0,2 1 0,4 0 0</inkml:trace>
  <inkml:trace contextRef="#ctx0" brushRef="#br0" timeOffset="40662">11243 6353 9691,'-35'-5'270,"0"2"-180,0 3 90,-1 0 90,1 0-180,-1 0 0,2 18-90,1-14 0,5 34 90,-2-12-90,13 11 90,0 10 0,14-19-180,25 16 90,-17-21-270,40 3 90,-39-14-90,44-5 90,-29-4-90,36-3 270,-24 0 0,14-17 0,-31-4 270,13-21 90,-27 8 180,8 0-90,-10 9-91,0 3-269,0 1-90,0 4-90,0 0 90,0 27-270,0 6-629,0 19-180,0-2-2070,17 7 3149,3-12 0,0 9 0,-4-15 0</inkml:trace>
  <inkml:trace contextRef="#ctx0" brushRef="#br0" timeOffset="40946">11512 6382 10861,'-19'8'180,"4"11"-180,15 12 0,0 7 0,16-6 0,-12 3-90,11 1 90,-1 1 90,-10-5-180,10-2 180,-4-6 269,-7 2-89,7-12-360,-4 1-90,-4-29-179,4-13-91,-6-12-90,0-7-179,0 6-1260,0-19 1979,0 13 0,0-9 0,0 20 0</inkml:trace>
  <inkml:trace contextRef="#ctx0" brushRef="#br0" timeOffset="41296">11863 6606 10231,'6'2'180,"0"-1"-270,0-1 180,5 0-180,1-19-270,12-2 90,-3-3 1,17-22 179,-12 28-497,7-25 587,-12 21-111,-1 2 201,-5 1 450,-2-3-540,-7 5 360,-2-3-270,-4 10 629,-17 1 1,-5 6-55,0 18-575,-9-11 122,27 29-212,-10-7 0,14 22 90,0-8-360,0 2-449,0-13-451,21-2 181,-16 0-1620,36 5 2609,-10-10 0,12 2 0,4-12 0</inkml:trace>
  <inkml:trace contextRef="#ctx0" brushRef="#br0" timeOffset="41647">12650 6352 10861,'-46'-7'1079,"17"2"-899,-10 3-180,12 0 90,-17 17 0,11 6 0,17 19-270,7 10 90,9-8-719,17 13 89,8-24 360,-3 5-359,36-12 539,-37-9 0,42-2 270,-35-11-90,14-19 90,-21 13 1169,3-34-360,-15 12-359,-3-12 450,-6-7-811,0 19 181,0-5-450,0 11 0,-13 10-449,10 22-1530,9 16 270,19 13 1799,0-11 0,3-1 0,13 9 0,-18-13 0,0 1 0</inkml:trace>
  <inkml:trace contextRef="#ctx0" brushRef="#br0" timeOffset="42948">14195 6391 11311,'0'-16'989,"0"2"-809,0 4 539,0 5-719,0 20 90,0 27-90,16 2-349,-13 17 349,13-18 0,-4 2 0,-9 0 0,9-2-179,0-4 89,-9-6-270,17 3 270,-11-14 0,4 2 90,-3-16 0,-3-2 0,-2-6 0,1 0 0,2-18 0,7-9 0,0-12 0,14-17-90,-8 18 135,-4 7 0,-1-1-135,6-2 180,3-7-180,1 13 90,-6 15 439,12 0-439,-12 13 0,10 17-270,-13 15-1529,11 28 720,-13-4-181,6 5 1260,7-4 0,-6-18 0,11 9 0</inkml:trace>
  <inkml:trace contextRef="#ctx0" brushRef="#br0" timeOffset="43329">15290 6556 11041,'-21'-23'1169,"16"0"-449,-36-4-451,14 8-89,-20-6-270,20 16 90,-11 1 90,25 8-180,-16 0 90,11 23 0,-5 8 0,9 15-5570,1 18 5480,9-24 0,4 15 810,19-22-990,-14-2 848,36-4-668,-36-4-90,41-4 270,-28-6-90,32-5 0,-24-5 0,7-3 0,-9 0 90,-12-20 0,9 15 90,-19-34 90,10 35 0,-11-34 2729,2 19-3629,-3-13 14,0 32-1363,21 12 810,0 28-450,3-8 1619,11-2 0,-30-18 0,14-3 0</inkml:trace>
  <inkml:trace contextRef="#ctx0" brushRef="#br0" timeOffset="43868">15673 6531 11221,'0'-12'719,"0"27"-719,0 9 0,0 18 0,0 1-90,0-9 180,0 3-90,16-3-90,-12-1 180,11-4-270,1-4 90,-12 2 90,22-10-180,-24 0-449,13-13 629,-11-1-90,2-26 0,-1 17 90,0-43 0,0 27 0,0-10 0,1-3 90,3-8-45,0 5 0,0 1 315,3-2-91,7-12-89,-10 29 0,3 6-90,0 11-90,-3 5 0,11 19 0,-9 10 0,9 27 0,-10-9 0,6 17 0,-9-28-90,2 8-809,-2-14 449,-2-10 0,3 0 270,-4-14 90,5-3 0,-4-18 90,5 11 0,-2-32 90,4 17 0,-1-19 630,6-9-450,-6 13 269,6-20-359,-10 29 0,0 3 360,-3 8-360,0 12-90,-1-5 0,2 7 0,-1 0-90,4 0 0,5 17-90,0 5-1170,11 23 1,-8-8-587,5 3 316,-5-9 1530,2-2 0,1-1 0,2-2 0</inkml:trace>
  <inkml:trace contextRef="#ctx0" brushRef="#br0" timeOffset="44180">16553 6828 11041,'0'-16'539,"0"0"-539,0 4 0,0-1 0,21 1 0,-16-1 0,37-1-90,-16-10 0,12 6 90,-4-7 0,-2 4 0,-18 5 180,12-7-180,-23 10 180,6-8 0,-9 8 270,-17-12-450,-5 13 270,-13-4-270,2 14 90,18 16-180,-6-10 180,19 33-90,-13-18-90,14 20-180,-4-5-2069,5 21 630,19-12 1709,-5-7 0,3-2 0,24 5 0,4 8 0</inkml:trace>
  <inkml:trace contextRef="#ctx0" brushRef="#br0" timeOffset="44434">17357 6427 13020,'-7'-6'0,"5"0"-1620,18 5 91,10 15-450,14-10 1979,-2 24 0,-9-25 0,1 9 0</inkml:trace>
  <inkml:trace contextRef="#ctx0" brushRef="#br0" timeOffset="44581">17443 6886 11940,'0'6'270,"26"-2"-1349,-20-20-720,50 12-720,-30-26 2384,31 27 1,-13-24 0,1 9 0</inkml:trace>
  <inkml:trace contextRef="#ctx0" brushRef="#br0" timeOffset="44991">18487 5820 12120,'0'-7'360,"0"2"-360,-20 1-90,1 18-540,-4 5-89,-2 21-181,22-7 1,-7 1-181,10-11 91,0 1 989,0-5 0,18-1 0,5-5 0</inkml:trace>
  <inkml:trace contextRef="#ctx0" brushRef="#br0" timeOffset="45117">18628 5909 11490,'0'-19'-2158,"-16"24"2158,12 34 0,-12 6 0,16 17 0</inkml:trace>
  <inkml:trace contextRef="#ctx0" brushRef="#br0" timeOffset="45568">19113 6261 11041,'-33'-13'0,"0"-4"0,-3 15-90,2-5 90,-2 7 90,5 0-90,-10 18 0,14 11 0,-3 26 90,16-6-135,19-7 0,2 0 135,-6 1-180,25-4 0,7-3 180,-6-9-270,13-11 0,3-4 180,2-4-45,-7-3 0,-1-5 45,5-21 90,10 16-135,-29-25 0,-4-5 135,12 6-45,-11-16 0,-3-3 135,-2-7-216,-7 18 0,-3-1 395,-2-20-863,-3-1 954,0-2 270,-20-2-271,15 2-314,-12 33 0,-2-1 0,10-5 0,1 1-135,-11-11-180,-7-9 540,23 37-360,-9 22 0,12 13 0,0 22 0,17 1-135,-8-5 0,0 3-180,1-7 0,1 2-1502,4 25 0,-1 1 1097,-4-24 1,0-1-226,4 11 1,1-1-2238,12 11 3182,-8-3 0,-1-8 0,0-3 0</inkml:trace>
  <inkml:trace contextRef="#ctx0" brushRef="#br0" timeOffset="45880">19612 6577 11760,'22'-18'0,"14"1"-270,-7-3 1,8-7-1,3 24 0,-12-28 180,0 19 0,-3-15 90,-3 6 90,-3 0-180,-7-8 270,-4 6 360,-4-13-181,-24 16-179,15-5-180,-30 10-90,31 2 90,-24 4 90,25 2-90,-21 4 90,21 20-180,-7 12 180,10 10-540,0 3-1348,21 3 448,2-9-876,2 7 2226,17-18 0,-22-5 0,21-2 0</inkml:trace>
  <inkml:trace contextRef="#ctx0" brushRef="#br0" timeOffset="46095">20285 5911 12030,'0'-27'720,"-14"4"-630,10 6 269,-10 6-359,14 30 0,0-1 0,0 28-539,0 20-1,17-10-180,-8-5 1,1 0-181,10 10-45,-5-12 1,-1-1-608,4 3 1552,0 11 0,6-29 0,-12-1 0</inkml:trace>
  <inkml:trace contextRef="#ctx0" brushRef="#br0" timeOffset="46228">20292 6447 11400,'-14'-29'90,"11"-1"-180,-10-16-89,13 13-721,0-23 270,23 27-1169,7-9 180,13 22 1619,0 0 0,-11 13 0,2 1 0</inkml:trace>
  <inkml:trace contextRef="#ctx0" brushRef="#br0" timeOffset="46746">20898 6184 11131,'-46'0'269,"2"0"1,10 0-180,14 21 0,-5-16-90,22 37-90,-8-26 180,3 21-90,6-9 0,-6 0 0,8 0-90,0-1-180,0-3-539,18 7 269,5-11-359,20 5 449,-20-16 90,19-2 90,-26-6 180,17-1 90,-11-19 90,-2 14 180,-4-34 450,-7 21 449,4-32-449,-11 18 179,4-21-719,-6 25-180,0-5-90,0 16 180,-14 3-180,11 26 0,-11 6-360,14 19 91,0-3-181,20-6-180,0 5 720,4-8-359,6 5 449,-11-19-90,16-2 539,-10-9-269,1-14 450,-13 10-181,-2-29 541,-2 4-541,-7-8-449,4-11-359,-6 19-361,0 25 180,0 24-359,15 24-91,-11 3-580,29-9 311,-28-1 1169,30 8 0,-13-14 0,17 4 0</inkml:trace>
  <inkml:trace contextRef="#ctx0" brushRef="#br0" timeOffset="46912">21222 5876 12660,'-12'-16'-360,"-11"1"180,20 6-90,-16 2-4857,17 4 5127,-4 21 0,24-13 0,5 15 0</inkml:trace>
  <inkml:trace contextRef="#ctx0" brushRef="#br0" timeOffset="47279">21543 6570 11760,'19'-23'0,"12"-31"0,-12 30 90,2-10 0,0-3-791,3-3 701,9-12 180,-9-2-360,-7 13 180,-6 4 0,-3 0 180,-1-8 45,-4 5 0,-1 0 225,-2-9 0,0-17 179,-20 21-359,14 0 0,-29 4 90,19-10-270,-1 19-180,-7-7 180,21 26 166,-9 21-166,12 22-180,0 13-135,0-6 0,0 1-224,0 15-271,7-5 0,2 0-571,9 10 661,-10-22 0,3-2-809,20 12-450,-16-8 1889,17-3 0,-6-9 0,2-4 0</inkml:trace>
  <inkml:trace contextRef="#ctx0" brushRef="#br0" timeOffset="47520">21948 5377 10951,'0'-10'899,"0"3"-899,17 2 90,-13 19-90,27 7 0,-27 11-90,10 1-719,0 12-361,-11-8-2338,17 25 3508,-18-26 0,4 6 0,-6-17 0</inkml:trace>
  <inkml:trace contextRef="#ctx0" brushRef="#br0" timeOffset="47662">22182 5503 12480,'18'0'270,"-3"0"-450,-2 0-1079,0 29-361,-6-4-538,0 30 1972,-5-9 1,-2 9 0,0 4-1</inkml:trace>
  <inkml:trace contextRef="#ctx0" brushRef="#br0" timeOffset="50898">8330 7744 9332,'0'-4'1529,"0"0"-1079,-14 2 269,10 0-539,-10 0 540,14 0-630,0 26-90,0-4 0,0 29 0,0-13 0,0 0 0,0 28-1696,8-1 0,1 1 1696,-7-25 0,1-1 45,12 14 0,-1-1-462,-11 14 417,10-4 0,-3-5-45,-9-22 0,1 1 135,13 13-90,-14-14 0,-1-1 0,7-2-90,-6 2 90,2-19-90,-3-4-269,1-3 2465,1-4-2376,-1-16 803,0-14-983,-1-30 450,0 3-1441,0-9 1441,20 15 0,-15 0-90,36 2-923,-9-5 1013,11 16-45,-13 17 0,1 3 135,7 5-826,25 5 736,-28 28 90,5-17-90,-17 45 0,-7-29 0,-4 27 180,-7 6-270,-2-10 90,-11-8 0,-7 0 90,-18 5-135,4-10 0,-4-2 45,-18 2-359,-2 1-1440,8-16 809,12-9 990,-5-17 0,16 6 0,2-12 0</inkml:trace>
  <inkml:trace contextRef="#ctx0" brushRef="#br0" timeOffset="51278">9138 8348 8972,'2'29'540,"0"8"-630,-2-15 359,0 15-269,0-16 90,0 10 0,0-14-90,0 2-539,19-6-181,2-5 450,23-2 180,-11-5-90,17-17 270,-19-8-90,10 4 180,-17-22 270,-1 26-180,-5-18 180,0 5-360,-8 16 449,0-9-449,-7 20 0,1-5-90,1 23 0,0-11 0,4 30 180,-1-19-180,12 31 0,-3-17-360,21 19-269,-10-25-541,27 6 451,-15-21-1145,10-2 1864,-8-7 0,-3-15 0,2-4 0</inkml:trace>
  <inkml:trace contextRef="#ctx0" brushRef="#br0" timeOffset="51481">10077 8190 10141,'-20'-21'720,"15"3"-720,-15 4 719,7 2-719,10 21 0,-10 30 90,28 5-135,-7-2 0,1 2-1238,9 4 1238,-4-16 0,0 1-1686,2 27 921,1-18 0,-4-9 1,-1-1 0,0-1 809,7 13 0,-9-25 0,-5 3 0</inkml:trace>
  <inkml:trace contextRef="#ctx0" brushRef="#br0" timeOffset="51628">9945 8466 9602,'-9'-28'1169,"7"3"-899,-7-6-180,9 11-90,0-4-90,26 12 0,-20 4 0,47 3-1439,-31 3-180,28 1 1614,-10 1 1,6 0 0,1 0 0</inkml:trace>
  <inkml:trace contextRef="#ctx0" brushRef="#br0" timeOffset="52030">10733 7937 11311,'-10'23'1439,"3"-3"-1259,4 43-180,3-18-885,-1-1 0,2 2 975,15 12-135,-15-20 0,2 1-315,12-2 0,0-2-449,-11 17-496,9-10 1,3-2 45,4 3 1259,-4-10 0,1-2 0,9-1 0,-3 7 0</inkml:trace>
  <inkml:trace contextRef="#ctx0" brushRef="#br0" timeOffset="52194">10658 8495 10411,'-12'-24'810,"10"1"-720,-10 2-90,12-10 0,26 9 89,-20-8-538,51 11-1666,-28 1 1035,30 2-539,-21 8 0,0 1 1619,26-3 0,-22 5 0,1 1 0,21 0 0</inkml:trace>
  <inkml:trace contextRef="#ctx0" brushRef="#br0" timeOffset="52478">11518 8352 10141,'-31'12'1259,"-23"1"-899,32 2-180,-25 0-90,2 12-90,13-7 90,-14 22-90,32-21 0,-1 14-90,15-21-360,22 8 270,13-13 1,30 2 179,-8-9 0,0-1 179,-4-18-268,-17-6 89,6-21 89,-21 9-178,-11-2 178,-2 10-178,-8-2-271,-17-7-360,-4 9-179,0-2-1530,-14 13 2429,13 2 0,-1 7 0,6 1 0</inkml:trace>
  <inkml:trace contextRef="#ctx0" brushRef="#br0" timeOffset="52828">11748 8315 9781,'3'14'810,"1"3"-630,-1 1 0,7 16-180,0-4 0,7 23 0,-6-20 0,7 18 0,-8-24-90,3 9-180,-6-19-360,3 3 360,-6-14 91,4 0 179,-5-29 90,5-12 269,-4-13-111,4-5 201,-6 8-89,3 0-90,-2 1 0,0 3 90,0 7-91,1 5-89,6 8-90,0 9-90,9 6 0,-5 22-180,6-12-539,-3 36-1170,0-17-540,0 24 2340,1-6 1,-1 3-1,3 2 1</inkml:trace>
  <inkml:trace contextRef="#ctx0" brushRef="#br0" timeOffset="54178">13653 8305 12030,'0'-14'1349,"-17"1"-1079,13 1-180,-13 1-90,17 2-90,0 4 90,-10 2-90,7 26 270,-7-4-270,10 24 90,0-7-584,17 4 584,-13 4-90,13 2 0,-1 0-3378,-12-3 3198,24-2-90,-25-6-89,19-5 179,-19-6 90,16-5-90,-13-3 180,5-9 391,-5-2-301,-3-5 3392,1-16-3392,-2 12 0,2-35 0,-2 19 0,2-24 179,0 8 1,-1-4 180,3-11-180,-3 13-90,2-10-90,-3 32 270,1-5-270,0 19 90,-1-3-90,5 5 0,-1 18 90,9 4-90,-3 12-720,9 14-269,-7-16-854,4 12 584,-4-13-360,-1-2 1619,4-3 0,0-3 0,3-2 0</inkml:trace>
  <inkml:trace contextRef="#ctx0" brushRef="#br0" timeOffset="54550">14383 8355 10591,'-20'-12'1169,"-16"0"-809,14 5-270,-23 2-90,4 25 0,7 8-90,0 12 180,16 15 0,4-20-90,8 24-90,6-27-45,20-3 0,2-3 45,-12-4 90,20-7 0,4-5 0,-6-7 0,20-3 0,-21-18 0,7-3 270,-22-2 720,4-36-811,-7 39-89,-9-40-270,0 40-89,0 16-1171,0 17 271,0 25-90,19-7 0,-15 1 1259,28-12 0,-14 3 0,14-1 0</inkml:trace>
  <inkml:trace contextRef="#ctx0" brushRef="#br0" timeOffset="55098">14685 8392 10411,'0'6'1079,"0"11"-1079,19 18 0,-14 4-90,14-7 180,-2 1-90,-13 2-90,22-2 90,-24-2-89,15-5-361,-9 3 360,1-13-90,0 1 90,-5-13 0,3-2 90,-4-19 0,5 13 0,-5-35 0,8 1 90,-5-14 180,0 13 0,1 0 89,3-9-224,-3 5 0,1 1 45,2 6-90,5-10 0,-6 37 0,8 5 0,-4 24-180,12 11 90,-7 13 0,5 5 0,-1 11 90,-7-14-90,-3-9 0,-1-1-360,1 1 180,6 13 0,-9-32 90,1-1-179,-1-13 179,-3-4 90,6-25 0,-4 19-45,0-24 0,-1-6 45,5 7-450,-4-2 0,0-3 810,4-7-180,-2 1 89,0 3 1,2-7-180,-3 15 450,2-1-450,-4 21 0,3 5-90,-2 22 0,5-14-90,-1 37 90,5-21-630,1 22-1798,12 7 539,-5-10 2062,10 11 0,-5-19 0,1-1 1</inkml:trace>
  <inkml:trace contextRef="#ctx0" brushRef="#br0" timeOffset="55433">15783 8536 10141,'0'-5'90,"0"2"-90,0 0 0,0 1 0,0-3 90,25 1-180,2-6-90,3 3 270,26-15-90,-32 10 90,23-16 180,-29 12 629,-8-14-719,-10 11 270,0-11-270,-18 13 0,14-1 0,-14 9 270,0 5-360,0 1-90,-15 23 179,9 10-179,10 10 0,6 4-179,8-9-721,0 3-539,0 1 1439,23 16 0,13-15 0,-5-15 0,-1 0 0</inkml:trace>
  <inkml:trace contextRef="#ctx0" brushRef="#br0" timeOffset="56169">16708 8341 11221,'21'10'1349,"-1"-3"-1349,5-2-90,6-4-720,-8 0-179,8 0-180,0-1-540,-9 2 1709,2 0 0,1 1 0,2 2 0</inkml:trace>
  <inkml:trace contextRef="#ctx0" brushRef="#br0" timeOffset="56315">16950 8749 10861,'0'5'629,"25"-2"-1708,9-21 1079,0 8 0,2-1 0,-7-6 0,-1 0 0,4 1 0,0 1 0</inkml:trace>
  <inkml:trace contextRef="#ctx0" brushRef="#br0" timeOffset="56568">17793 7502 12480,'-9'-5'180,"-2"2"-180,10 16 0,-4-9-630,4 29-539,0-4-180,1 9-1,0 4-629,0-10 1979,15-1 0,-11-5 0,10-1 0</inkml:trace>
  <inkml:trace contextRef="#ctx0" brushRef="#br0" timeOffset="56699">17980 7639 10951,'-16'23'-315,"14"9"0,1 3 0,-15 0 0,16 4 1,0 0-1</inkml:trace>
  <inkml:trace contextRef="#ctx0" brushRef="#br0" timeOffset="57213">18612 8180 11311,'-12'-12'89,"0"2"-89,1 2-89,-2 1 89,1 2 0,-5 2 0,-1 1-90,-3 2 90,-2 20 90,-7 8-180,9 13 90,-1 1-90,16 8 0,4-12 135,12-5 0,6-2 45,22 4-135,-4-8 0,3-2-1230,19 1 1275,2 3-182,-12-9 362,-13-7-180,2 4 0,-24-11 90,-4 2-90,-7-5-450,-19-1-1169,-12-1 773,-23-1 846,0-18 0,21-5 0,13-17 0</inkml:trace>
  <inkml:trace contextRef="#ctx0" brushRef="#br0" timeOffset="57549">19052 8185 10411,'12'0'1079,"0"18"-899,-4-14-90,-3 35 0,-2-9 0,-3 13-180,0 2 180,0-10-90,0-1 0,0-2-180,0 10-90,0-14-449,0 10-181,17-23 541,9-1 179,11-11 90,2-3 180,-8-19-90,0 14 90,1-39 719,9 10-179,-13-11-1,-10 15 1,-2 1-270,-5-4 0,1-12-360,-11 22 90,2 22-360,-3 16-270,0 17-1889,0 25-359,21-26 2788,2 19 0,2-37 0,-7 0 0</inkml:trace>
  <inkml:trace contextRef="#ctx0" brushRef="#br0" timeOffset="57984">19750 7864 11400,'-17'-22'990,"13"3"-990,-13 5 0,17 6 360,-10 2-360,8 18 180,-8 40-180,10-3-45,-1 3 0,2 1-822,15 8 912,-15-18 0,1-1-45,14 15 0,-16-2 0,9-4 0,-7-5-90,7-5 180,-9-6-360,7 3 90,-6-16-539,6 4 179,-7-20 90,3 0 360,1-6 777,3-21-687,8-10 0,0-11 0,0 12 0,2 1 90,5-8 135,-3 9 0,2 2-45,2 7 179,7-11 1,-4 28-180,-8-7 0,11 25-90,-14-11 90,8 29-180,-14-7 0,2 30 0,-9-18 0,1 11-180,-3-31-1079,-21 2-1620,1-8 2879,-23-7 0,6-1 0,-4-5 0</inkml:trace>
  <inkml:trace contextRef="#ctx0" brushRef="#br0" timeOffset="59061">20552 8124 12390,'0'-11'-180,"0"2"90,-15 3 270,11 1-270,-11 24 180,15 19-90,0 6-816,0 12 816,17-22-90,-12 0 90,12-2 0,-7 6-90,-7-11-180,7 6 90,-5-23-1259,-4 4 1439,5-35-180,3-21 270,-4-7-45,5 8 0,1 0-160,3-4 294,5-12 181,-4 23-180,0 4 791,-1 6-791,6 6-180,-6 8 180,12 5-180,-11 26 0,10 10 0,-11 12 0,2 3 90,-8-10-270,-2 0 590,-1-1-320,-2 8-270,-1-14-359,-2 2-451,0-15 990,0-24 90,0-10-180,0-15 270,18-22-90,3 18-933,1-13 1023,9 16-180,-27 3 487,30-2-307,-29 10-180,26 5 90,-22 35-180,7-11 180,-3 44-90,-3-28 0,1 24-90,0-10 1018,-1-1-1018,7 12-90,-3-13-270,13 10 270,-7-24 0,7-4-89,-7-11 326,2-5 33,-1 0-90,1 0 0,-1-22 90,-2 16 360,4-54-90,-9 36 179,-4-10 1,-2-2-270,-2-1 90,-2-9-90,-3 16-270,-1 5 0,0 6-90,0 3 180,0 6-90,0 25 0,0 11-90,0 17-90,19 1-855,-15-8 406,29 0-1620,-13 10 630,-1-14 1619,15 3 0,-21-24 0,15-4 0</inkml:trace>
  <inkml:trace contextRef="#ctx0" brushRef="#br0" timeOffset="59251">21578 7836 9152,'-5'-5'30,"0"2"0,5 0 0</inkml:trace>
  <inkml:trace contextRef="#ctx0" brushRef="#br0" timeOffset="59687">21818 7666 11760,'0'-17'900,"-12"2"-450,9 2 989,-10 5-1439,13 24 0,0 17 0,-1 0 0,2 2 0,13 27-486,-13-14 1,2-2 395,24 15-225,-19-11 0,-2-1-135,10 7 135,-6-22 1,1 0-1483,4 20 898,5-16-810,6 12 989,-14-29 90,5 3-989,-8-16 1619,-2-2 0,-3-4 0,-2 0 0</inkml:trace>
  <inkml:trace contextRef="#ctx0" brushRef="#br0" timeOffset="59802">21912 8207 11580,'-15'-21'1530,"3"1"-1530,2 1 0,7-4 0,-7 5-900,10-10-179,19 12-3239,7-12 4318,14 12 0,1-3 0,-6 6 0</inkml:trace>
  <inkml:trace contextRef="#ctx0" brushRef="#br0" timeOffset="60249">22183 7297 10861,'4'-5'450,"2"1"-361,3 2-89,1 2 0,0 0 0,1 0 0,1 0 0,5 19 0,-3-14-539,7 30-91,-10-13-179,0-2-990,-4 14 90,-4-18 1709,0 10 0,-3-13 0,0-6 0</inkml:trace>
  <inkml:trace contextRef="#ctx0" brushRef="#br0" timeOffset="60364">22332 7404 10501,'0'-29'2339,"0"0"-1980,16 1-89,-12-8 0,29 13-899,-19 2-451,5 38-1079,-10 6-1618,-9 26 3777,0 1 0,0 9 0,0 7 0</inkml:trace>
  <inkml:trace contextRef="#ctx0" brushRef="#br0" timeOffset="62396">7512 2429 8882,'-9'-19'1079,"3"19"-1438,-8 6 179,11 13-180,-21-8 270,21 4 450,-17-3-270,6 9-90,-23 32 0,2-8-929,12-9 0,-1 1 929,5-8 0,0 0 0,-1 1 0,1 0 0,1 0 0,-1-1-45,-2 4 0,1-1 45,-5 11-90,2 5 90,19-29 90,27 6 0,0-14-180,27 3-424,0-10 514,10-1 45,-27-2 0,3-1-135,18 0 0,1 0-225,-13-1 0,0 2-525,3 3 1,4 2 0,-6-1 839,-6-5 0,-2 3 0,10 13 0,-1 4 0,9 7 0</inkml:trace>
  <inkml:trace contextRef="#ctx0" brushRef="#br0" timeOffset="63214">7732 4273 7443,'0'-14'360,"-20"2"-360,15 3 0,-15 1 179,4 0 1,-1 4-90,-18 0-90,10 4 0,-2 14 0,6-10 0,-2 29 90,-1-15-90,-10 33 90,6-15-180,7-4 0,0 1 180,-3 6-90,-6 19 0,16-28 0,0 5 0,8-10 0,4-7 0,0 8 0,2-11 90,17 3-90,-13-5 0,12 0 0,20 12 0,-27-9 0,21 1 0,1 0 0,-17 1 0,28 20 0,-24-13 0,4 12 0,-9-8-270,-2 1 90,0 2-809,1 16 90,-2-11 899,2 11 0,-4-13 0,1-1 0</inkml:trace>
  <inkml:trace contextRef="#ctx0" brushRef="#br0" timeOffset="63995">7562 6125 7892,'0'-25'180,"-17"8"-180,12-5 180,-26 13-90,16-2-90,-13 8 0,4 1 90,3 2-180,-7 12 90,9 8 0,-19 22 0,13-4 0,2-7 0,-1 1-318,-3 10 228,-10 13 90,7 1 0,10-16 0,5-7 0,2 0 0,3 2-46,-2 23-44,8-28 180,3 20-90,1-25 0,19 6 0,4-8 90,1-7-180,27 6 180,-31-10-90,41 9 0,-32-8 0,0 7 0,-2 2 0,-1 3-225,-4 2 0,-3 2-135,-4 1-1169,5 24 1529,-12-22 0,4 12 0,-7-14 0</inkml:trace>
  <inkml:trace contextRef="#ctx0" brushRef="#br0" timeOffset="64694">7545 8052 8342,'0'-6'180,"0"1"-90,0 0 0,0 1 0,0 1-90,-12 1 90,0 15-90,-15-10 0,7 26 0,0-26 0,3 32 0,1-20 0,-8 30 0,5-16 0,-9 19 0,13-20-90,-8 19 180,16-20-90,-2 9 0,8-12 0,1 1 0,0 0-90,24 12 180,-17-12-90,22-3 0,6-2 0,-9 2 0,14-3 0,2-1-550,4 3 550,-15-7 0,-1 1 0,13 8 90,-4 2-90,-2 3 0,6 18 0,-13-9-405,-9-5 1,-1 1-676,0 6 1080,3 11 0,-10-16 0,0 0 0</inkml:trace>
  <inkml:trace contextRef="#ctx0" brushRef="#br0" timeOffset="65583">19968 1594 9062,'-7'-12'-270,"1"0"180,0 3 90,3 0 0,2 5 90,1 23 0,39 29-90,-16 5-1696,15-8 0,4-2 1696,-20-17 0,0-1 0,10 9 0,1-1-1775,14 12 1686,0-1-632,-2-2 811,-3-4-653,-6-2 653,-4-3 1575,-2 10-1665,-14-13 180,-3 21 0,-33-23-180,14 11 0,-51-11 0,25 3 0,0-15 0,-2 0 1467,-21 18-1602,26-16 0,0 0-675,-26 19 810,17-12 0,1 2 0,-14 15 0,19-15 0,0-1 0</inkml:trace>
  <inkml:trace contextRef="#ctx0" brushRef="#br0" timeOffset="66112">21678 3318 9602,'-20'-13'-270,"1"2"270,6 2 0,3 3 0,5 0 0,23 23 90,15 5-90,14 1 0,-9 6 0,2-1-363,14-7 363,-4 11 0,-1 2-1627,9-3 1627,-22-11 0,0 1 0,16 18 270,-19-10-270,0 19 180,-24-21-270,-4 9 90,-30-11 0,2 2-896,-26 1 896,5 2 90,-7 1-180,-2 2-945,12-8 1,1 1 1034,10-8 0,0 2 0,-7 6 0,2 0 0,-9 9 0</inkml:trace>
  <inkml:trace contextRef="#ctx0" brushRef="#br0" timeOffset="66928">22808 5175 12120,'-16'-14'900,"12"-4"-900,27 59 0,21-3-786,-10-4 0,2 2 786,-5-6 0,0-1 0,-4-7 0,0-1-45,1 2 0,1-1 0,1-1 0,2 1 90,14 7 0,2 0-90,-13-8 0,2 0 0,21 12 0,-1-2 0,-26-14 0,-1-1 45,12 9 0,-3-1-90,-4-1 180,-5 7 279,-23-13-369,-5 2 0,-30 0 0,-23 13 0,19-19 0,-4 0-819,-21 12 1,0 1 368,19-9 0,0 0-180,-13 6 1,2 1-136,15-6 1,2 0-226,1 1 1,1-1 989,-24 20 0,9 0 0,6 0 0</inkml:trace>
  <inkml:trace contextRef="#ctx0" brushRef="#br0" timeOffset="67528">23208 7069 10951,'-8'0'1709,"2"0"-1439,3-13-270,15 10 0,11-10 0,9 26 0,9-10 0,-6 29-329,7-15 329,2 17-1220,3-5 1130,-1 0 90,-2 2-651,-3-3 561,-5 0-2573,13 9 2753,-19-12-90,6 7 88,-22-13 2,-7 1 600,-3 0-690,-24 14 0,-3-5 168,-23 12-168,0-9 0,-7 4-495,11-6 0,-2 0 0,8-6 1,1 1 496,-11 10 0,2 0-677,13-9 1,3-1-316,0 2 1,2 1 820,3 1 0,0 0 0,2-1 1,0 1-1,2 1 0,0 0 0</inkml:trace>
  <inkml:trace contextRef="#ctx0" brushRef="#br0" timeOffset="73929">2902 10997 10771,'0'-21'1529,"0"0"-1079,0 1-270,-18 3 0,13 0-180,-28 3 89,29 1-89,-27 4-3302,4 4 3392,-9 3-90,-7 21-1876,9 0 1966,-3 20-928,0 0 928,-1 4-90,5 7 0,3 3 0,18-13 0,3 0 90,-4 21-805,7-12 1,5-2 624,24 6 180,-17 7 935,41-27-1115,-41-7 1207,48-8-1207,-29-8-90,26-6 911,-11-4-821,-10-20 0,0-4 90,15-6 520,-8-17 0,-1-3-520,-16 21 0,-1 0-45,4-11 0,-1-1 86,1-19 49,-6-2-180,-8-1 180,-6 17 0,-1 0-45,-2 13 0,0-1 269,2-21 1,-4 3-225,-18 0 0,18 15 0,-2 3-180,-16 8 349,5 0-169,11 46-90,-18 0 0,20 29 0,-2-14 0,1 1 0,3 23-180,3-16 0,3 6 0,2-5-251,2-9 1,2 1-200,2 6 0,2 4 1,1-7-630,23 14-271,-11-14 1,0-2 1529,11-2 0,10 2 0,-13-20 0</inkml:trace>
  <inkml:trace contextRef="#ctx0" brushRef="#br0" timeOffset="74279">3547 11048 10951,'-18'-14'899,"13"3"-449,-27 5-360,12 2-180,-15 19 90,14 8 0,-7 9 90,25 3-90,-16-5 0,17 1-180,-5 16-90,7-12 0,20 7-89,-14-15-271,37-7-90,-11 1 450,11-12 270,1 0-89,0-28 89,-11 15 89,-9-22 1,-1-4 450,1 7-45,-9-10 0,-3-1-46,-4 1-89,-1-9 90,-7 10-360,0 7-180,-13 6 180,9 27-90,-9 15-990,13 34-269,0-16-1260,19 19 2519,7-35 0,11-3 0,-1-14 0</inkml:trace>
  <inkml:trace contextRef="#ctx0" brushRef="#br0" timeOffset="74512">4325 10719 11670,'-21'-22'990,"16"3"-630,-16 5-91,21 3 271,-14 7-630,11 21 90,-11 16 0,14 10 0,0 10-328,0-11 328,15 3 0,-11 1-540,12-2 90,3 0-359,-14-5 89,30 0-1079,-21 8 990,4-12-1,0 4-719,-15-19 1529,5-5 0,-8-3 0,0-2 0</inkml:trace>
  <inkml:trace contextRef="#ctx0" brushRef="#br0" timeOffset="74962">4087 11105 10771,'-14'-27'899,"-9"-8"-899,20 6 0,-9-9 90,36 17-180,-1-1 180,24 11-180,-4 2-135,-7 5 1,1 1-316,23 0-120,-15 1 1,5 1-1,-4 1 118,-9 0 0,0 0 362,10 0 0,6 0 0,-7 0 180,20 0-45,-12 5 0,-2 0 225,5-2-462,-23 2 0,-2 0 1002,5-5-627,-6 0 357,-8 0 1799,-2-12-2069,-36 0 227,-4-3-407,-30 5 180,25 29-270,-16-14 90,21 31 0,-4-11 1110,2 16-1110,20-6-720,-6 0-449,34-16 629,5 1 180,16-13 578,-5-2-308,5-5 90,-12 0 0,17-21 809,-27-3-269,3-22 90,-19 11-271,-4 0-89,-6 5-360,0 8-989,0 27-450,0 15-900,26 22 2429,-5-5 0,25-11 0,-12-1 0</inkml:trace>
  <inkml:trace contextRef="#ctx0" brushRef="#br0" timeOffset="75312">5958 11013 11490,'-7'1'1350,"2"-1"-1440,28 0 90,-18-12 0,61 9-540,-37-21-450,15 22 1,2 1 180,6-19-811,-5 18 1,1 1 1459,8-8 1,-19 8-1,0 2 1,14-1-1</inkml:trace>
  <inkml:trace contextRef="#ctx0" brushRef="#br0" timeOffset="75467">6415 11146 11221,'-34'0'719,"10"0"-989,5-15-1259,32 12 450,17-24 1079,33 15 0,-8-3 0,8 6 0</inkml:trace>
  <inkml:trace contextRef="#ctx0" brushRef="#br0" timeOffset="75728">6612 10795 11131,'-39'-9'539,"2"1"-359,7 2-180,6 1 450,4-2-360,11 3-90,3-1 90,32 3-90,10 2 0,16 0 90,3 0-90,7 18 0,-16 4 0,-11 0 0,-3 4-230,-2 12 140,-2 9-360,-13 9-449,-13-9-811,-9-5 1,-2 2 1709,4 9 0,-17-15 0,-3-2 0,-5 16 0</inkml:trace>
  <inkml:trace contextRef="#ctx0" brushRef="#br0" timeOffset="76435">7672 10750 10771,'-21'0'1709,"5"0"-1709,8 24 0,4-5 0,22 23 0,-13-10 0,27 3 90,-28 1-180,30-1 90,-9 7-180,11-12-90,-1 2-90,-10-16 180,0-4 90,-1-5 1,8-3-1,-10-4-180,12-16 360,-19 12-90,3-44 270,-13 27-91,0-28 91,-5 19 0,0 0 0,0 0-90,0 4-180,-16 3 0,12 4 0,-11 2-90,15 27-270,18 20-359,-13 10-226,11-7 1,4-2-46,5 2-89,9 8 1079,10-10 0,-17-17 0,7 1 0</inkml:trace>
  <inkml:trace contextRef="#ctx0" brushRef="#br0" timeOffset="76729">8323 10863 10321,'-15'-21'1349,"11"1"-1169,-12 3-90,16 1-180,0 3 270,0 4-180,0 22 0,21 8 0,-16 14 0,30 1 90,-31-7-180,23 2 180,-13 11-90,3-12 0,1 14 90,-9-25 180,4 4-270,-5-33 0,-4-17-270,-4-15-45,0 6 0,0-1-404,0-12-496,8 4 1,1 1-827,-4-5 2041,12-16 0,-3 30 0,3 1 0</inkml:trace>
  <inkml:trace contextRef="#ctx0" brushRef="#br0" timeOffset="77046">8987 10968 9871,'12'0'1170,"0"0"-900,2 0-1,11-23-179,-6 17-45,0-23 0,-2-5 45,3 8 0,7-33 90,-9 4-180,-7 13 180,-6 5 0,-1 1-90,-2-7 90,-11 8 0,-1 0 0,6-4-180,-31-7 0,32 18 179,-29 5-89,29 4-180,-27 3 270,15 8 0,-11 27-180,12 1 0,5 25 0,9-7 0,0 6-393,0 4 213,19 4-359,-14 1-721,23-15 1,6-2-720,-3 18 1808,3-21 0,3-2 1,14 7-1,3-4 0</inkml:trace>
  <inkml:trace contextRef="#ctx0" brushRef="#br0" timeOffset="79314">10107 10133 9512,'0'-11'1888,"0"0"-1528,0 2-90,0 1-180,0 0-90,0 2 450,0 2-360,0 18-90,0 15 0,0 13 0,0 11 0,0-1 0,-1-5 0,2 1-171,4-11 1,2 3 170,-6 5 0,-1 5 0,1-5 0,6-4 0,-2-1-810,-4 27 1,-2-1-136,1-30 1,0 0 944,0 19 0,0-2 0,0 1 0,0 11 0</inkml:trace>
  <inkml:trace contextRef="#ctx0" brushRef="#br0" timeOffset="79828">11048 10633 9062,'0'-23'1529,"0"6"-1619,-16-6 0,12 12 90,-33-2 0,14 9-90,-24 23 90,14-13 90,11 19 0,2 3-180,-2-7 180,-3 26 0,17-21-90,2-1 90,6-3-90,0-1 0,0-3-90,0-1-180,23 0-90,3-9 180,27 1 180,-13-9 0,0-15 0,-13 11 90,0-29-90,-3 28 0,-2-36 450,-2 25 270,-7-20-540,1 9-180,-7 12 179,0-8-268,-6 42 178,0 8-89,-1 23 0,-7-9 0,0 1-323,3 14-982,-3-5 1,0 2-1015,7 8 2319,0-20 0,0-2 0,0 12 0,0-2 0</inkml:trace>
  <inkml:trace contextRef="#ctx0" brushRef="#br0" timeOffset="80301">11435 10909 9691,'2'-18'90,"0"-1"0,-1-2-90,4-15 0,0 6 180,3-2 0,0-1 0,0-2 180,8-26-270,-10 35 90,1-9-270,-5 20 90,0-1 360,-2 12-271,0 23-89,0 30 0,0 3-390,0-18 1,0 0 389,0 10 0,0 1 0,14-4 0,-10 12 0,25-17-90,-13 11-90,1-28 90,12-4 0,-18-11 0,14-4 90,-6 0 0,-1-20 0,1 15 90,-2-38-180,4 7 180,-7-10 270,-5 12 0,-1 1 89,-3-6-179,-1-11-180,-3 20 690,0 5-780,-1 4 0,0 7 270,0 2-270,0 43-1799,16 12 180,-12 16 1619,11-24 0,-1-2 0,-10 0 0,10 8 0</inkml:trace>
  <inkml:trace contextRef="#ctx0" brushRef="#br0" timeOffset="80633">12087 10835 11041,'0'-13'1349,"0"2"-1349,0 1 0,0 2 0,17-4 0,-13 0 0,32-4 0,-31-2 0,37-3 0,-26 0 90,30-8-90,-30 7 0,19-11 90,-23 15 0,4-4-180,-8 7 90,-8 3 90,0 0 0,-19-2-90,15 5 90,-33-1-180,20 7 180,-14 17-90,10 7 0,9 12 0,5 1-90,7 10-270,0-10-1349,21 25 360,-15-28-1,37 9 1350,-7-12 0,11-10 0,5 2 0</inkml:trace>
  <inkml:trace contextRef="#ctx0" brushRef="#br0" timeOffset="80930">12720 10585 11221,'-19'-9'0,"-11"0"269,15 5-269,-2 15 90,5 11-180,12 9 180,0 19-90,0-16 0,14 27 0,-11-26 0,24 19 0,-24-28 450,19 11-540,-14-24 90,3-16-90,-6-22-90,-5-14-179,0-7-271,0 6-270,16-5-1348,-12-19 719,28 12 1529,-28-10 0,27 22 0,-11 2 0</inkml:trace>
  <inkml:trace contextRef="#ctx0" brushRef="#br0" timeOffset="81163">13058 10486 11131,'-15'14'180,"2"8"-180,13 8 0,0 3 89,0-5-89,0 2 0,0 1-89,0-3-91,21 0-720,3 4 91,2-10-900,29 2 719,-31-16 990,30-3 0,-20-5 0,0 0 0</inkml:trace>
  <inkml:trace contextRef="#ctx0" brushRef="#br0" timeOffset="81583">13490 10560 9961,'0'-15'270,"0"2"-450,0 2 270,-14 5-90,10 17 0,-10 9 0,34-1 0,-16 7 90,29-23 0,-30 17 989,19-18-359,-20-10-270,6-9-450,-8-17 0,-12 9 0,9 27 0,-9 13 0,12 33 0,19-6 0,-15 5 90,30 7-90,-30-12-1651,7-5 0,2-1 1651,-3 7 90,1 13-171,-3-19 81,-8-2 0,0-1 0,0-2 90,0-3-90,0-1 0,-21 4 0,-4-10 0,-23 4-90,12-18-450,-1 0-359,11-8-271,3 0-539,0-23 1709,4-8 0,0-15 0,2 1 0</inkml:trace>
  <inkml:trace contextRef="#ctx0" brushRef="#br0" timeOffset="83329">14718 10489 10951,'-23'-11'989,"17"0"-899,-36 0 90,38 0-90,-33 0 0,19 1 0,-16 1-180,-7 3 90,11 2 0,-19 2-90,23 2 180,-3 0-90,16 20 0,8-1 0,23 22-90,-13-10 135,26-9 0,5-2-45,-5 8 0,13-7 0,2 0-1303,0 4 1303,12 4-388,-16-6 298,-21-5 180,8 6-90,-27-10 0,6 3 0,-34-5 0,19 0-90,-50 0 0,33 0-810,-27-1-719,15-1-1889,-10-3 3508,14-4 0,4-2 0,19-1 0</inkml:trace>
  <inkml:trace contextRef="#ctx0" brushRef="#br0" timeOffset="83562">15103 10192 11580,'8'-7'990,"-1"2"-810,-4 0-90,-1 4 0,3 20 0,0-15-90,9 57 0,-3-33 0,0 13 0,-1 4-541,4 5 496,-5-16 0,1 0-224,2 14-451,1-4-269,-1 1-1530,2 12 1260,-5-15 1259,2 8 0,-5-21 0,0-3 0</inkml:trace>
  <inkml:trace contextRef="#ctx0" brushRef="#br0" timeOffset="83862">15048 10613 9422,'-15'-33'269,"7"0"-89,1 2 0,7 1 0,0-8-90,19 11 0,29-11-90,-1 26 0,-4 4 0,0 2 0,4 6-2081,-8 9 1,-1 5 2169,5 12-178,7 13 802,-20-4-713,-7-9 90,-2 0 0,0 7-90,-8-9 1439,2 8-1619,-10-17-270,-2-27-629,-2-33 359,-1-7-90,0 9 1,0 0 2807,0-1-1998,15-14 0,-11 22 0,12 2 0</inkml:trace>
  <inkml:trace contextRef="#ctx0" brushRef="#br0" timeOffset="84046">15957 10382 9961,'12'21'450,"1"-2"-450,0 8 90,-5-7-90,3 16 0,-8-13 0,3 19-180,-4-16-1979,3 15 990,-3-19 1169,1 5 0,0-12 0,1-1 0</inkml:trace>
  <inkml:trace contextRef="#ctx0" brushRef="#br0" timeOffset="84183">16043 10222 9422,'-14'-32'-270,"10"3"-630,-11-1 91,15 11-720,0-2 1529,0 14 0,0 2 0,0 4 0</inkml:trace>
  <inkml:trace contextRef="#ctx0" brushRef="#br0" timeOffset="84533">16420 10329 8972,'4'14'1439,"0"1"-1079,-3 6-360,2-4-90,-3 10 270,0-12-360,0 7 360,0-2-360,0-6 270,0 9-180,0-13-540,0 3-629,0-8 1169,0-20 180,14-12 0,-11-10 540,22-23-271,-12 23-694,0-13 695,5 21-181,-16 4 181,12 13 360,-10-6-630,5 16-90,-2-7 0,0 33 0,6 9 0,-3 14-195,4 2-704,-1-10-450,-1 3-1,3-3 1350,11 13 0,0-17 0,9 7 0</inkml:trace>
  <inkml:trace contextRef="#ctx0" brushRef="#br0" timeOffset="84962">17158 10324 10681,'-21'-8'989,"-10"2"-899,-16 21 90,1 3-90,15 14-180,13-2 180,9-3-180,28-12 0,-15 2 0,36-15 180,-11 5-90,10-7-90,-1 0 180,-5 0-180,-18-16 990,15-1-540,-27-17-360,9 4-90,-12 4 270,0 34-270,0 4 90,0 31 0,18-6 0,-13 6-1236,30 5 1236,-30 2-90,30 2 180,-30 0-90,33-2 0,-27-17 0,-2 0 0,14 16 0,2 8-561,-22-21 472,6-4-34,-9-3 213,0-2-180,-21-4-180,15-3-315,-25-9 1,-8-4-766,6 3-269,-15-5 0,-4-2 1619,-4-2 0,18-10 0,1-5 0,-17-14 0</inkml:trace>
  <inkml:trace contextRef="#ctx0" brushRef="#br0" timeOffset="91582">2397 12644 9332,'-20'0'1979,"9"20"-1890,2 11-89,9 13-1614,0 7 1614,0-7 0,0 6 90,0 6-180,0-1 90,0 7 90,0-3-90,0 1-90,0-3 90,0-3 0,0-5 306,0 7-306,0-22-90,0 3-119,0-23 119,0-25 90,0-44-90,0 1-697,0 12 1,0-1 696,0-17 180,0-3 334,0-2-469,0 20 0,0 1 225,0-21-1488,-2 15 1,4 3 1397,19 0 0,-15-6-90,32 29 180,-34 6 1127,33 9-1217,-12 4-90,9 21 0,8 13 0,-20 11 0,-3-7 0,1 0-266,0 12 176,-6-13 1,-1-1-1171,6 14-179,-2-1-360,1-3 1799,0-1 0,2-6 0,-1 0 0</inkml:trace>
  <inkml:trace contextRef="#ctx0" brushRef="#br0" timeOffset="91781">3162 12593 9871,'-30'21'630,"-17"0"-630,28 22 0,-9-12 0,-2 0-631,-7 22 586,4-3 0,1 1 45,13-19 0,1 0-360,-9 22 1,2-1-1655,2 8 1339,12-24 1,2 0 674,3 7 0,6-6 0,0-3 0</inkml:trace>
  <inkml:trace contextRef="#ctx0" brushRef="#br0" timeOffset="92183">3330 12486 10321,'3'-4'990,"0"1"-451,-3 21-539,1 14 0,-1 12 0,0-8 0,0 1 0,0 12-904,0-14 1,0-1 903,0 17 0,0-1 90,0 1-146,7-18 0,2 1-34,-5 17 0,10-12 0,-1-2-449,-11 3-1214,17 20 403,-11-36 721,6 2 449,-4-22 180,2-20-90,-3-12 180,7-25 90,-5 7 1373,3-2-1193,-2 8-270,-2 21 874,5-13-604,-6 29 75,5-9-435,-5 12 0,1 20 0,-3-16 0,0 37 0,0-22-270,4 35-630,0-20 900,10 25 0,-4-29 0,6 9 0</inkml:trace>
  <inkml:trace contextRef="#ctx0" brushRef="#br0" timeOffset="92529">3917 12952 9062,'-41'-7'809,"-1"21"-809,6 14 0,15 13-1598,-10-1 1598,27-5 90,-18-3 323,20 2-413,-6-5 0,8-1 172,0-3-801,0 1 359,24-13-360,-1 5 1553,26-16-923,-7-20 180,-17-12 720,8-27-361,-22 14 181,5 2-630,-9 12 0,-7 8 0,0 20-90,0 14-90,0 31 90,0-9-990,19 5-1258,0-1 1168,4-12 1080,3 7 0,-23-16 0,9-2 0</inkml:trace>
  <inkml:trace contextRef="#ctx0" brushRef="#br0" timeOffset="92851">4203 13019 8882,'4'-10'720,"-1"2"-541,0 8-269,0 0 180,0 20-90,3-15 0,1 35 0,0-24 0,2 20 0,-1-8 0,0 0 0,3 0-539,4 7 539,-4-12-360,10 4 90,-11-19 180,12-3 90,-10-30 0,5 5 630,0-41-91,-4 23-224,-2 5 0,-1 0-225,1 0 0,5-13 0,-8 32 180,6 1-270,-6 13 0,8 23 0,-7-18-270,-1 25 0,0 5-899,3-7-316,-4 11 1,-2 2 1484,2-1 0,-3 11 0,-3-17 0</inkml:trace>
  <inkml:trace contextRef="#ctx0" brushRef="#br0" timeOffset="93046">3588 12994 9422,'-13'-24'90,"1"0"0,7 2-90,2 0 0,3 1 0,0 2-90,0 2-540,21 1 630,1 8 0,24 1 0,-5 7 0</inkml:trace>
  <inkml:trace contextRef="#ctx0" brushRef="#br0" timeOffset="93199">4155 13721 9781,'-21'3'0,"4"0"0</inkml:trace>
  <inkml:trace contextRef="#ctx0" brushRef="#br0" timeOffset="93829">5482 12907 10231,'-54'0'990,"10"0"-990,-3 20 0,10-16 0,0 37 0,-10-11 90,13 11-1511,-2 1 1421,23-13 0,5 0 450,8-4-450,0 6 0,0-11-270,26 4 144,0-17 126,25-2-90,-26-25 90,16 16 0,-19-57 0,3 34 45,-9-12 0,-4-3-45,-3-2 45,-2 4 0,-1 0 315,0-8-1,-4 7 1,-4 1-360,-16-4 99,13-8-279,-12 26 360,17 5 90,-14 7-450,11 28 360,-10 4-180,13 24 90,16-3-135,-15-5 0,2 0 135,33 23-135,-25-7 0,0 1 45,5-21 0,2-1-270,2 19 0,0-1-270,6 1-7,-9-17 1,0-2-84,7 1-450,1-5 450,-1-10-89,10-6 449,-8-6 270,15-22 90,-18-11 360,4-10-562,-14-6 472,-1 11-91,-5 0 1342,-2 2-1072,-2 2-269,-3 6 112,0 2-292,0 4-90,0 25 0,0 7 662,0 30-2011,0 2 719,15-8-989,6-4 427,8-10 1192,1-12 0,-6-1 0,-1-10 0</inkml:trace>
  <inkml:trace contextRef="#ctx0" brushRef="#br0" timeOffset="93965">6077 13044 10681,'0'-17'899,"0"0"-809,-16 8-270,12 16-449,-11 12-990,15 17-180,0-6 1799,22-1 0,-17-7 0,18-3 0</inkml:trace>
  <inkml:trace contextRef="#ctx0" brushRef="#br0" timeOffset="94481">6087 12723 8702,'14'16'540,"-4"5"-450,-2 0-90,-5 15 0,-2-20 90,-1 18-180,0-11-450,0 9-270,0-11-719,-18 5 1529,13-11 0,-13-8 0,18-1 0</inkml:trace>
  <inkml:trace contextRef="#ctx0" brushRef="#br0" timeOffset="94664">6180 12485 9242,'7'-5'2428,"1"0"-2428,4 5 180,0 19-270,-1-14 90,0 28 90,12-12-90,-6-2-1709,21 14 90,-11-21-540,12 5 2159,-4-8 0,3-9 0,4 0 0</inkml:trace>
  <inkml:trace contextRef="#ctx0" brushRef="#br0" timeOffset="95283">6962 13125 11131,'20'-43'-90,"-15"6"180,41-7-90,-23 6-90,23-3 135,-21 10 0,-2-2-1370,12-15 1325,-13 15 0,-1 0 90,5-10-90,-5-2 90,-8 3 360,4-15-180,-15 16 0,8-21-270,-10 32 0,-17-4 394,12 18-394,-12 5 203,3 5-23,-3 22-180,0 18 90,-5 12-90,19-6 0,4 2-642,-10 16 642,7-19 0,4 1 0,6 2 0,1-3 90,-4 21-90,11-13 0,3-2-90,5 2-45,-3-13 0,1-1-225,3-2 180,16 4 133,-15-16-133,10-8 90,9-3 180,-20-7-90,15-25 90,-19-3 180,3-2 270,-14-14-271,-1 37-89,-4-32-90,-1 35 90,-3-23 408,-1 42-1308,0-5-340,20 30-109,-16-11-361,30-9 1530,-10 1 0,6-19 0,3 10 0</inkml:trace>
  <inkml:trace contextRef="#ctx0" brushRef="#br0" timeOffset="95446">7765 12616 11221,'-15'-12'-270,"-6"2"-3778,19 4 4048,11 22 0,-4-12 0,12 14 0</inkml:trace>
  <inkml:trace contextRef="#ctx0" brushRef="#br0" timeOffset="96049">8087 13060 10681,'1'3'1709,"-1"-17"-1619,23 10-90,0-48 0,4 30-1013,7-30 1013,-29 19 0,27 0 243,-28 1-243,21-9 0,-22 11 90,6-13-90,-9 22-90,0-6 90,0 17 770,0 1-860,-14 7 180,10 16-90,-11 7 90,15 22-90,0-8-90,0 21 90,0-24-90,19 11-630,3-8 361,2-10-451,21 6 360,-28-21-359,35 0 899,-25-10 0,27-18 0,-29-3 989,13-18-359,-29 18-91,-1-12-539,-7 17-180,0-10 90,-1 27 90,0 8-360,15 23 0,5-6 270,15-11-90,0-4 270,-3-11-180,-6-17 180,-12-5 90,-6-11 180,-8 1-90,0 7-180,0 1-270,-20 1 90,16-1-360,-16 6-540,20 26-269,19 10-270,-15 18 1439,33 9 0,-15-18 0,18 9 0</inkml:trace>
  <inkml:trace contextRef="#ctx0" brushRef="#br0" timeOffset="96271">7915 12492 10051,'-5'-36'810,"1"1"-540,3-11-270,28 14-90,-21-7 0,41 15-270,-18 12-2698,21 0 3058,-9 32 0,-1 0 0,-13 19 0</inkml:trace>
  <inkml:trace contextRef="#ctx0" brushRef="#br0" timeOffset="96429">8362 13475 11490,'2'10'0,"0"-2"0,-1-4 0,-1-2 0</inkml:trace>
  <inkml:trace contextRef="#ctx0" brushRef="#br0" timeOffset="96846">9632 12573 10141,'-6'-1'2429,"23"17"-2519,8 1 90,16 3-540,1 8-989,-7-24-270,-8 15 0,2 3 1799,15-5 0,-15 1 0,-1 1 0,12 2 0</inkml:trace>
  <inkml:trace contextRef="#ctx0" brushRef="#br0" timeOffset="97031">10030 12563 10861,'-39'-7'539,"3"2"-359,1 5-90,-13 18-90,12-14-45,6 22 0,2 4 45,-3-5-810,9 12 1,3 3-630,2 3-1989,2 17 3428,11-19 0,4-2 0,0-1 0</inkml:trace>
  <inkml:trace contextRef="#ctx0" brushRef="#br0" timeOffset="97401">10353 12622 11580,'0'14'270,"0"8"-270,0 15 0,0 2 0,0-10-180,17 3-179,-13-5-91,27 0 180,-27-6-90,27-3-449,-6-4 449,9-6 180,1-4 180,-10-4 0,-1 0 0,-1-17 90,-1 12 0,-1-32 0,-3 20 1079,3-31-539,-10 16 359,3-16-809,-9 21-180,-2-3 0,-2 14 0,-1 22-450,0 9-449,15 24-270,-11-3-1,26 0-359,-27-11 1529,32-2 0,-17-10 0,18-4 0</inkml:trace>
  <inkml:trace contextRef="#ctx0" brushRef="#br0" timeOffset="97678">11173 12653 10591,'-42'-9'1619,"2"2"-1529,4 27 0,6 1-90,11 24 0,1-13 0,17 3 0,-6-11 90,7-2-90,21 0 0,-15-5-90,36 3 180,-13-10-90,21-1-90,-2-9 90,-20-17 90,2 13-270,-27-40 90,10 25-180,-13-22-989,-19 6 180,15 10-1350,-33-14 2429,14 20 0,0-3 0,4 10 0</inkml:trace>
  <inkml:trace contextRef="#ctx0" brushRef="#br0" timeOffset="97913">11355 12656 10411,'5'8'720,"1"0"-630,-3 7-90,3-2 90,-1 0-180,2 4 90,6 13 90,-3-5-90,3 9-90,-4-9 90,0-2-180,-1 0-450,1-3 0,-2-2 181,0-4-541,1 1 630,0-9-449,4 0-1,-3-6 810,12-19 0,-6-9 0,7-20 0</inkml:trace>
  <inkml:trace contextRef="#ctx0" brushRef="#br0" timeOffset="98035">11647 12702 9691,'12'-23'360,"-2"10"0,-3-5-270,-2 16 0,0-7-90,-2 29 0,1 6 0,0 11-450,4 13-359,-1-19-1260,8 18 2069,-3-24 0,7-3 0,-2-15 0</inkml:trace>
  <inkml:trace contextRef="#ctx0" brushRef="#br0" timeOffset="98380">11937 12703 10141,'-21'-13'180,"3"2"-90,-6 28-90,12 2 0,12 16 0,0-3-180,23-5 90,0-12 180,23-6-90,-9-9 0,-3 0 180,-17-19 1619,1-1-899,-16-21-900,4 6-90,-6 5 269,0 29-268,0 20-1,0 37 180,0-3-1305,0 6 855,0-14-180,0-1-269,0 1-1620,0 16 1170,0-16 1259,0 11 0,-17-24 0,-6-2 0</inkml:trace>
  <inkml:trace contextRef="#ctx0" brushRef="#br0" timeOffset="98612">10758 12464 10771,'0'-28'989,"24"1"-809,6-6-270,0 11 90,1 7 0,0 1 0,-9 4 0,32 0-450,-16 8-359,-8 1-1800,15 16 541,-19 5 2068,7-1 0,-11 15 0,-1-12 0</inkml:trace>
  <inkml:trace contextRef="#ctx0" brushRef="#br0" timeOffset="98767">11638 11979 11490,'0'-11'-90,"-17"5"-2428,12 20 179,-25 20 2339,28 10 0,-10 11 0,12-9 0</inkml:trace>
  <inkml:trace contextRef="#ctx0" brushRef="#br0" timeOffset="99178">13070 12405 10231,'0'-20'1889,"-16"7"-1709,-7 7 0,-10 6-90,-3 0-90,6 21 0,-1-16-90,1 42 180,1-25-90,3 26-315,12-11 0,2 0-584,-1 10-316,16-5 1,3-1-495,0-9 1453,50 2 1,-24-18-1,31-4 1</inkml:trace>
  <inkml:trace contextRef="#ctx0" brushRef="#br0" timeOffset="99445">13518 12554 10951,'-25'-8'1709,"0"2"-1889,-27 20 270,7 3 0,3 16-90,9-2-90,15 2-90,8-8 90,10 1 0,25-15-90,-19 6 90,41-15 90,-19 4 0,20-6 0,-21-17-450,5-2 360,-29-18-899,10-2 180,-32 8-361,15 0-449,-34 12 1619,33 3 0,-32 3 0,15 1 0</inkml:trace>
  <inkml:trace contextRef="#ctx0" brushRef="#br0" timeOffset="99862">13925 12558 11400,'-55'0'180,"-1"0"-180,13 12-90,4-9 180,14 22-90,4-22 90,8 26-90,-5-7 0,16 8 0,-8 6-180,33-17-89,-18 1-91,44-9 90,-28-6 90,27-2 180,-13-3 0,3 0 0,-1-17 0,11-6 0,-15 2 0,-9-7 0,-3-1 0,-2 4 225,-9-20 0,-4-4-45,-1 0 359,-12 0 1,-2-1 180,5-2-361,-10 10 1,-3 1-270,0-4-90,3 14 0,0 1-90,-3 3 90,7 1 90,2 17-90,6 27-180,-5 16-360,16-1 1,2 4-303,-9-4 0,1 1 32,13 3 0,1 1-719,-14 20-180,25-1 1709,-24-1 0,26-4 0,-11-2 0</inkml:trace>
  <inkml:trace contextRef="#ctx0" brushRef="#br0" timeOffset="100148">14155 12836 11670,'0'-21'180,"16"-3"-180,-12 7-90,30-3 0,-30 2-180,34-1-179,-11-12 269,11 8 180,-5-7 0,-7 1 0,-15 9 90,1-16 90,-12 18 359,0-11-449,-19 16 90,14-3 0,-33 13-180,21 16 0,-5 24-180,10 1-809,12 14-360,18-19-450,-14 0 1799,35 1 0,-18-5 0,19 0 0</inkml:trace>
  <inkml:trace contextRef="#ctx0" brushRef="#br0" timeOffset="100753">15307 12303 11311,'0'-10'989,"0"29"-899,0-1 90,-15 29-180,11-6-1326,-11 7 1326,15 6 0,-9 1 44,8-15 1,0 2-134,-8 17 89,9-11 0,0-2 334,0 2-334,0-13 0,0-1 0,0-1 0,14 16-989,-11-31 809,10-13 90,-13-30-270,0-12 90,0-9 180,0 3 45,0 6 0,0-3-45,0-25-467,0 8 1,0-2 511,-1 24 0,2 1 45,7-10 0,1 2-193,-5-12 283,28 8 0,-29 8 0,30 9-122,-29 10 482,30 9-450,-16 6 90,2 22 90,4 16-270,-21 9 1522,7 8-1432,-10-11 0,0 2-90,0-2-629,-21 12-451,-1-16 1252,-19 11 0,6-29 1,1 3-1</inkml:trace>
  <inkml:trace contextRef="#ctx0" brushRef="#br0" timeOffset="101119">15675 11931 9961,'16'-6'1529,"-2"2"-449,2 3-900,-5 22 90,5 9-180,-7 13-90,6 21 0,-9-21-1440,4 17 1440,-6-17 0,0 2 430,-1-2-520,0 14 90,-1-16-90,2 17-450,-1-31-539,0 8 629,0-22-180,0-2 271,-1-8 1368,2-2-1009,4-24 0,2 18 180,10-51 90,-5 36 180,6-27 90,-8 31-451,0-11 271,-1 23-90,-1-12-270,-2 16 90,1 0-180,3 0 90,-3 17-90,5 13-719,-6 9-2519,3 24 3328,-4-23 0,3 12 0,0-18 0</inkml:trace>
  <inkml:trace contextRef="#ctx0" brushRef="#br0" timeOffset="101519">16363 12429 11400,'-14'-5'90,"11"23"-90,-11 10 90,14 14-180,0-3 180,18-8-90,-13 1 0,13-1 0,-1-1-90,-13-1 180,22 6-270,-23-11 450,15 7-270,-15-19-90,5-17 0,-28-18 90,16-32 0,-34 4-982,34 6 0,3-1 982,-8 13 0,0 1 0,7-14 0,4 0-300,-2 12 1,0 0 344,0-1 0,0-1 135,0-30 0,9 23 0,5 2-90,15-15 134,-3 20 1,2 4-45,12 7 90,-2 6-270,-7 14 0,-17 30 90,14 14-90,-26 15-90,6-12 0,-5 0-989,-28 17-990,9-5 0,-4-2 2175,-4-19 0,-3-2 0,-1 10 0,1 0 0,5-13 0,1-1 0</inkml:trace>
  <inkml:trace contextRef="#ctx0" brushRef="#br0" timeOffset="103267">6505 14438 11490,'0'-7'1170,"0"0"-1080,0 1 180,-18 0-270,14 1 0,-32 1 0,11-1 0,-9 4 0,-14-1-90,17 2 90,-14 20-90,20 4 0,1 24 0,16-11 90,3 2-180,30 4 270,-19-11-90,28-6 0,6-1 0,-7 5-671,4-12 1,1-2 580,9 5 90,-3 0 0,-4-4 0,-5 9 0,-10-6 90,-9 16-180,-33-11-2947,-31 21 3081,19-29 1,-3-2-270,-5 4 1,-1 1-908,-20 8 457,27-15 1,-1-1-765,-27 7 1439,19-10 0,0-3 0,-14 1 0,20-5 0,1 0 0</inkml:trace>
  <inkml:trace contextRef="#ctx0" brushRef="#br0" timeOffset="103562">6267 14290 10231,'-21'-1'1799,"-5"0"-1709,40 19-90,1 8 0,20 13-1649,4 4 1649,-6-4 90,0 5-90,0 3 0,-12-9 0,0 2 83,-5-10 1,-1 2-204,1 14 0,1 7 1,-4-5-376,-5-8 0,-1 0-1125,0 12 1,-1 5 0,-2-5 1619,-3-13 0,-2-2 0,1 12 0,0-2 0,0 15 0</inkml:trace>
  <inkml:trace contextRef="#ctx0" brushRef="#br0" timeOffset="104129">7358 14950 10051,'0'20'3059,"0"-1"-2790,20-10-269,-15 4-90,39-8 180,-7 9-539,13-5-1242,7 2-378,-13-5-450,4 2 2519,3-2 0,1 2 0,2-2 0</inkml:trace>
  <inkml:trace contextRef="#ctx0" brushRef="#br0" timeOffset="104853">8572 14212 10051,'-17'-12'1080,"-7"-1"-990,22 5 89,-9-1-89,1 3 0,7 2-90,-14 2 90,10 1 180,-7 19-270,3 14 0,-5 32 0,7-1-162,3-27 0,0 1 162,4 6 0,1-1 0,-2 24 0,1-13 0,4 0 0,21 3-270,-11-15 0,2-2 1,13-3 89,19 3-270,-12-21 270,11-9 180,13-22 0,-26 9 0,-6-21 0,-1-5 90,2 5-841,4-31 1111,-14 23 179,-3 0 91,-4 3-270,-1-6-64,-5 13-296,2-2 0,-4 17 90,1 24-90,1-11-90,0 39 90,6-9-179,-4 13-1758,2-14 1,0-1 587,-2 9-1,6 12-759,-6-19 2109,0-3 0,-2-3 0,-1-1 0</inkml:trace>
  <inkml:trace contextRef="#ctx0" brushRef="#br0" timeOffset="105029">8727 14558 10231,'0'-16'180,"0"2"-180,26 1 0,7-2-360,17 4-1079,-15 4 0,0 1 1439,10 1 0,17 1 0,-18 4 0</inkml:trace>
  <inkml:trace contextRef="#ctx0" brushRef="#br0" timeOffset="105329">9593 14325 10141,'-10'15'2069,"2"10"-1979,8 9 0,0 6-90,0-5 0,0 2-90,0 5 90,0 19 0,0-14-540,0-6 1,0-1-1080,0 5-225,0-7 0,0 0 1844,0 1 0,0 8 0,0-20 0</inkml:trace>
  <inkml:trace contextRef="#ctx0" brushRef="#br0" timeOffset="105513">9575 14307 10771,'17'-19'719,"-13"2"-719,27 1 0,-28 1-90,29 0 90,-3-6-539,10 6-1530,17-4 630,-21 13 1439,11 1 0,-17 5 0,0 0 0</inkml:trace>
  <inkml:trace contextRef="#ctx0" brushRef="#br0" timeOffset="105696">9625 14658 10231,'10'2'-90,"-11"-14"-2159,40 8 141,-5-10 2108,9 3 0,3 8 0,-14-7 0</inkml:trace>
  <inkml:trace contextRef="#ctx0" brushRef="#br0" timeOffset="105862">9643 15134 11041,'-10'-15'539,"25"12"-1168,-9-32-811,25 22 1,5 0 1439,-6-22 0,3 16 0,1 1 0,8-8 0</inkml:trace>
  <inkml:trace contextRef="#ctx0" brushRef="#br0" timeOffset="106113">10405 14300 10591,'0'-12'90,"0"2"-90,18 1-90,-14 1 90,29 3-720,-8-3-539,8 2 1259,20-1 0,-20 4 0,13 1 0</inkml:trace>
  <inkml:trace contextRef="#ctx0" brushRef="#br0" timeOffset="106346">10588 14363 10231,'-5'5'1349,"4"4"-1169,-4 1 0,5 5 0,0 17-180,0-1 0,0 15 0,0 16 90,14-12-180,-12-5 0,0 1-482,13 9-103,-14-18 1,-2 0-1125,1 14-360,0 0 2159,0-1 0,0-2 0,0-1 0</inkml:trace>
  <inkml:trace contextRef="#ctx0" brushRef="#br0" timeOffset="108667">11705 14045 10141,'-41'0'0,"-2"0"0,13 0 90,-2 0-180,9 14 90,-1-11 90,-13 20-90,11-21-90,-13 7 90,21-3-90,-2-5 0,12 6 90,1-4 0,6 3 0,0 10 0,1 2 90,15 19-180,-11-9 180,10 14-90,-14-7-90,0 2-90,9 3 1,-7 26 179,7-14-45,-16 7 0,-6 1-1852,-7 2 1897,9-13 0,-2-2 0,-18 0-840,27-3 840,-25-4-411,26-7 411,-11-5 90,5-1-90,7-12 1722,-7-1-1722,32-11-269,10-3-451,15-13 168,4 9 552,-9-9 0,6 3 0,0-3 0</inkml:trace>
  <inkml:trace contextRef="#ctx0" brushRef="#br0" timeOffset="109196">12478 13999 10231,'-14'0'90,"1"0"0,4 0-90,1 21 0,-1-16 0,-1 47 0,2-32 0,-2 26-630,6-19-269,2-1-1,1-2-988,1 4 1888,0-9 0,0 3 0,0-10 0</inkml:trace>
  <inkml:trace contextRef="#ctx0" brushRef="#br0" timeOffset="109305">12545 14177 8612,'4'14'-450,"-1"11"-1079,-3 7 1529,0 8 0,0-6 0,0 2 0</inkml:trace>
  <inkml:trace contextRef="#ctx0" brushRef="#br0" timeOffset="109712">13430 14572 11041,'-47'0'359,"1"0"-179,12 0 0,-14 0-180,13 0 0,-9 0 0,17 20 0,4-15 0,1 32 90,5-12 0,8 8-450,3 7-89,23-17-541,15 8 451,9-20-896,9 1 1166,-10-12 89,2 0 437,-1 0-167,14-16 180,-18-5 719,7-15-629,-21 15 450,-12-11-1,-3 17-449,-8-10-360,-19 12 907,14 1-907,-25 10-630,27 17-1798,-8 6 898,11 24 1530,20-13 0,-15 2 0,15-11 0</inkml:trace>
  <inkml:trace contextRef="#ctx0" brushRef="#br0" timeOffset="110164">14112 14543 11311,'-21'-9'629,"16"0"-359,-39 6-180,15 0-90,-13 3-90,3 16 180,11-12-90,2 29-90,2-29 180,11 32-90,-6-9-180,17 9-270,-8 8 1,33-21-91,5 12 450,26-23 90,0 1 0,-4-13 270,-21-18 90,0 13-1,-26-27 271,7 13-360,-10-11-270,-17 4 0,-1 11 0,-2 25 180,-2 21-270,20 13-235,-7 8 325,9-7-635,17 4 725,-12 2-90,10-14 0,3 0 0,2 20 0,-3-12 0,-1 0-90,4 4 90,-12-11 0,-3-1-630,-5 1-1948,-20 25 1589,14-38-271,-37 5 361,13-26 899,1-24 0,-12-1 0,19-20 0</inkml:trace>
  <inkml:trace contextRef="#ctx0" brushRef="#br0" timeOffset="110463">14122 14855 9062,'37'-27'809,"-1"5"-449,-4 3 360,13 1-540,-16 6 0,9 0-180,-16 6 179,-2 2-179,1-1 90,8-3-90,-7 1-90,16-10 180,-15 4 0,16-13-90,-17 8 0,3-7 450,-8-4-360,-7 7 90,-2-16 0,-6 18 0,-21-9 0,15 14-180,-15 4 0,-2 6 0,0 5 0,-16 17 90,19 7-90,-2-2 0,18 19-900,15 4-89,-8 0-451,14-13 1,4-3-630,10-4 2069,9 2 0,2-13 0,-12-3 0</inkml:trace>
  <inkml:trace contextRef="#ctx0" brushRef="#br0" timeOffset="110746">14772 13942 10141,'0'-14'1080,"0"4"-721,0 3-269,14 5 0,4 14 0,11 5-180,-1 19-90,-14-8-359,3 4-451,-16-9-1258,9 10 718,-9-11 1530,2 5 0,-3-14 0,0-1 0</inkml:trace>
  <inkml:trace contextRef="#ctx0" brushRef="#br0" timeOffset="110879">14993 13931 11490,'34'-11'360,"-4"2"-360,-8 9 0,-4 0-180,-6 18-809,0-13 989,-2 52 0,-3-30 0,-2 34 0</inkml:trace>
  <inkml:trace contextRef="#ctx0" brushRef="#br0" timeOffset="111539">15442 13974 11221,'0'-8'1978,"-15"-3"-1798,11 3-180,-21-4 90,22 6-180,-7-2 90,10 5-90,16 1 90,14 1 0,8 1 90,27 17-180,-24 3 90,-6 0 0,0 2 0,1 11 0,-7-8 0,-2-1 0,-1 8 0,3 8 0,-13 2-90,-7-10 180,0 24-90,-8-23 0,0 27 0,-1-23-690,0 11 690,-15-12 0,11-2 0,-12 1-120,16-1 120,0 1 90,0-2-90,0 14-90,0-10 180,17 19-90,-13-24-90,12 6 90,-4-15 0,-9-3 0,9-4 90,-12-3-90,0-2 0,0-3 509,-26-1-1409,-9-4 1,-6-3 479,-1-6 0,-4-4 0,1 3 0,-12 4 0,1 0 0,-2-10 0,0 0 0</inkml:trace>
  <inkml:trace contextRef="#ctx0" brushRef="#br0" timeOffset="112581">11377 15847 10231,'0'-17'1619,"0"0"-1169,0 1-180,0-1 0,0 1-90,0 0-90,0 1-180,0 1 0,0 1 90,0 2 0,-16-1 0,12 4-90,-27 2 90,7 4 0,-19 2 0,8 18-90,-2-13-90,7 31 90,8-10 0,-2 22 90,16-8 0,2 0 0,6-12-90,0 2 135,6 2 0,5 1-45,11 12 0,-11 0 0,0 0 0,23 2 45,-30-7 0,-4 1-45,16 8-45,-15-8 0,-2 0-932,1 6 887,-23 13-555,-1-7 735,-3-15-180,-9 17 90,18-29 0,-11 7 90,14-19-90,7-1 0,8-1 992,0-5-1172,26 5 450,-20-4-1170,28 0 1,7-1-270,-6 4 1169,15 0 0,4 0 0,5 2 0,-19-4 0,0 0 0</inkml:trace>
  <inkml:trace contextRef="#ctx0" brushRef="#br0" timeOffset="112913">12153 15910 10861,'-24'21'450,"-14"3"-450,15 1 0,-16 22-630,16-31-360,-1 24-1168,22-22 2158,-6 3 0,31-11 0,5 0 0</inkml:trace>
  <inkml:trace contextRef="#ctx0" brushRef="#br0" timeOffset="113049">12360 15906 11490,'-19'27'-1079,"15"32"-810,-27-33 1889,27 11 0,5 2 0,-14 3 0,13 12 0</inkml:trace>
  <inkml:trace contextRef="#ctx0" brushRef="#br0" timeOffset="113799">13050 16263 10951,'2'-16'989,"-1"3"-899,-1-2 90,0 5-270,0-1 180,-18 3-180,-5 3 180,-17 25-90,5 10 0,16 13 0,-1 0 90,18 6-90,-6-14-90,8 9-180,26-14 270,1-15 0,28 7 0,-6-20-90,-20-11 180,11 5-90,-36-28 90,26 28 0,-26-35 90,16 23 0,-19-17-180,6 10 0,-7 0 0,0 30 0,0 13 0,0 21 0,0 8 0,0-9 0,0 24 0,-13-13 0,13-8 0,-3-1-366,-21 6 366,21 13-360,-22-23-179,15-5-631,-10-5-1078,4-2 1528,5-13 720,-1-1 0,9-30 0,1-5 0</inkml:trace>
  <inkml:trace contextRef="#ctx0" brushRef="#br0" timeOffset="114063">13347 16537 10321,'32'-17'1349,"3"1"-1079,11-6-90,-9 5-90,20-17 90,-27 11 0,19-16-180,-25 14 0,10-15 90,-22 18-90,-1-13 0,-9 15-90,-1-3 90,-19 4 0,13 8-90,-31 1 180,18 7-180,-4 20 180,-3-13-180,22 35 90,-17-19 0,18 20 0,-6-6-180,8 18-180,0-12-630,9-8 1,5-1-270,10 2 1259,0-10 0,3-2 0,9-3 0,2 0 0</inkml:trace>
  <inkml:trace contextRef="#ctx0" brushRef="#br0" timeOffset="114401">13925 16355 11221,'0'38'539,"17"4"-629,-13-9 90,13 2 90,-3-11-90,-10 0-90,10-4 90,-4 0 0,-7-5-180,7 1-2698,-4-9 2788,-5-22 90,10-15 90,-6-14 540,12-12-1,-4 21-89,10-17-360,-9 28-90,4 2 0,-4 16-180,-3 6 90,4 20 0,-6-15-540,5 56-539,-6-36-495,0 11 0,1 2 1433,3-3 1,5 6-1,-3-17 1</inkml:trace>
  <inkml:trace contextRef="#ctx0" brushRef="#br0" timeOffset="114780">14482 16353 10861,'-43'-8'450,"-1"20"-361,6 14-89,14 10 0,2 1 0,20-10 90,-5 10 0,7-9-539,20 5-541,6-10 720,22-12-89,-11-1 269,1-10 90,-2-14-90,-7-12 180,10-22-90,-25 3 90,8-5 539,-21-9 91,5 13-136,-5 4 1,-2 1-45,1-7-46,-7 9 1,-2 1-225,5 0-90,-12-7-360,16 19 270,0 11-630,14 73-89,4-25 224,-9 13 0,1 4-1259,4-15 0,0-3-1693,1 21 3357,-7-19 0,1-1 0,15 10 0,-9-1 0</inkml:trace>
  <inkml:trace contextRef="#ctx0" brushRef="#br0" timeOffset="115080">14867 16627 12300,'0'-28'360,"20"0"-360,-14 6 0,31-1 0,-33 4-90,31 0 90,-31-2-180,32-5 180,-21 7-180,5-10 180,-9 12 0,-11-8 0,0 10-90,-38-10 90,29 14-90,-44-3 180,39 11-90,-3 19 0,6 6-270,11 22-1169,17 4 360,-13-7-1980,28 7 3059,-11-23 0,-1 4 0,-2-13 0</inkml:trace>
  <inkml:trace contextRef="#ctx0" brushRef="#br0" timeOffset="115362">15142 16391 10951,'0'-19'0,"14"38"0,4 2 0,1 26 0,7-15 0,-24-8 0,19-2 0,-19-1 90,7 4-180,-1-13 90,-5 9 0,5-37 0,-8-20 0,0-9 0,0-15-900,16 3 1,-12 13-316,11 10 1,3 1 1214,3-1 0,-1-4 0,-3 19 0</inkml:trace>
  <inkml:trace contextRef="#ctx0" brushRef="#br0" timeOffset="115835">15543 15884 10051,'43'0'810,"0"0"-720,-6-15-90,-6 12 180,-2-11-90,-11 14 0,-1-12 89,2 10-89,-7-10 90,2 12-180,-7 0 90,-2 0 0,2 0-90,3 17 0,-1-13 90,6 27-90,-7-12 0,6 8 0,-8 4 0,3-12 90,-4 1-180,1-7 180,-1-1-90,1 3 0,0-3-90,0 8 0,-1-9 90,-1 8-989,-1-10 989,-2 9 0,-1-11 0,0 4 0</inkml:trace>
  <inkml:trace contextRef="#ctx0" brushRef="#br0" timeOffset="116167">15848 15649 10951,'0'-4'2069,"7"1"-1800,0 1-179,7 17-180,-4-11 90,6 27 90,-6-5-180,5 7-539,-5 7-271,0-12-989,-3 4-359,-1-2 2248,-2 1 0,-2-1 0,-1-1 0</inkml:trace>
  <inkml:trace contextRef="#ctx0" brushRef="#br0" timeOffset="116796">16205 15814 11311,'-4'-26'1529,"3"1"-1170,-2 3-89,3 1-180,0-2-90,0 9 360,0-2-360,12 12 0,7 17 0,17-10-90,11 25 0,-7-10-90,-3 1 0,0 1 0,3 6 180,-3-7 0,0-2-89,-6-3 89,16 6-90,-26-9 180,1 3-180,-13-2 90,-4 1 0,-4 4 0,-1 10 0,-24-3 0,-2 20 90,-3-15-180,-8 23 90,18-21-714,-2 12 714,-1-14-483,20 2 483,-6 0-180,8 16 180,0-10-90,17 27 90,-12-27 0,13 13 0,1-17 0,-14-1 0,14-1 0,-9-3-92,-7 0 92,7-2 0,-10 6 0,0-9 90,-24 8-90,-4-17 0,-15 3 0,4-10 0,4-1-90,-4 0-2789,-23-1 451,9-2 2218,19-2 0,0 0 0,-17-1 0,0 0 1</inkml:trace>
  <inkml:trace contextRef="#ctx0" brushRef="#br0" timeOffset="117465">12070 17907 10771,'-12'-5'1349,"1"1"-989,2 1-90,2 0-180,2 2-450,2-1-3328,19 1 3688,9 18 0,16-13 0,2 13 0</inkml:trace>
  <inkml:trace contextRef="#ctx0" brushRef="#br0" timeOffset="117629">13230 18062 13020,'28'0'-180,"-3"0"-90,-4 0-180,-4 0-180,-4-14-539,0 10-630,-1-10-719,1 14 2518,2 0 0,3-9 0,0-2 0</inkml:trace>
  <inkml:trace contextRef="#ctx0" brushRef="#br0" timeOffset="117755">14468 18010 11400,'30'0'0,"-7"0"-719,-7 0 719,-7 0 0,-5 0 0,-1 0 0</inkml:trace>
  <inkml:trace contextRef="#ctx0" brushRef="#br0" timeOffset="117879">15265 18062 12120,'30'0'-4767,"1"0"4767,-14 0 0,-1 0 0,-12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9:10.7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2757 1320 10771,'0'-7'629,"-17"1"-359,12 2-270,-12 0 0,17 1 990,-12 1-990,10 23 90,6 4 0,0 13-90,12 0 0,4-6 0,-15 2 0,30 1 0,-31-2 0,23-1 0,-13 12-90,1-13-270,4 16 180,-10-23 90,6 8 90,-6-19-180,-3 1-180,-3-10 270,1-2 0,-2-23 90,0-5 0,-2-14 0,0 0 0,0-11 0,0 9 45,-2 5 0,4 0 45,16-6-1786,-7 9 0,1 1 1696,11-1 180,16-3-180,-34 20 90,35 8 90,-26 3 0,27 21-90,-20-11 0,-4 24 0,-2 6-90,-1-5 0,-4 14 0,-1 3 0,-4 1-571,2 15 571,-6-23 90,0-3 2930,-1-4-3020,0 2-90,0-11 0,0 0 90,16-38 0,-12-11 0,11-3 0,1-2 0,-3-20 0,0 14 0,-1 1 0,-1-9-869,5-11 869,-8 20 90,5 5 684,-1 3-684,6-1-90,-4 12 90,13 0 0,-12 13 0,8 3 858,0 22-948,-2 8-90,-3-1 0,-1 2-540,4 19-899,-3-13 0,1-2-540,3 7 2004,9 12 0,-8-21 1,1-2-1</inkml:trace>
  <inkml:trace contextRef="#ctx0" brushRef="#br0" timeOffset="334">3947 1622 10051,'-14'-14'810,"27"11"-810,-7-22 90,51 22-90,-30-27-90,32 16 90,-24-6 0,0-3 0,18-3-1741,-11 4 0,-2 0 1741,-1-2-90,4-6 180,-31 11-270,-4 2 180,-8 2 0,0 2 90,-28 2 90,20 2-90,-27 5 0,-7 3 0,12-2-45,-12 9 0,-1 2 45,5-4-1,-7 26-89,19-7 90,13 9 90,3 14-270,10-17-944,20-4 0,6-2-316,4 3 1350,18-5 0,4-3 0,8-4 0,-18-5 0,0 0 0</inkml:trace>
  <inkml:trace contextRef="#ctx0" brushRef="#br0" timeOffset="550">4975 1088 10321,'-21'-12'1259,"-14"2"-1169,19 6-90,-5 22-90,9 13 90,12 13 180,0 2-360,21 13-809,5-11-316,-2-6 1,1 0-1028,14 8 2332,-26-17 0,-1-1 0,17 9 0,-6 0 0</inkml:trace>
  <inkml:trace contextRef="#ctx0" brushRef="#br0" timeOffset="701">4888 1555 8972,'0'-33'0,"0"-1"-90,0-1 0,26-5-270,-20 1-225,25 9 1,4 1-136,-9-16 589,4 17 1,1 1-1,5-9 1,0 1-1</inkml:trace>
  <inkml:trace contextRef="#ctx0" brushRef="#br0" timeOffset="1318">5308 891 8612,'-20'16'1619,"4"7"-1529,16 11-90,0 4 90,0-3-90,0 4 90,0 25-180,14-14-434,-13-16 1,2-1 523,25 15 90,-25-5-180,23 0-90,-11 12-359,1-14-90,15 14 449,-21-29-378,21 4 378,-17-22 0,13-20 180,-11 7 360,12-54-1,-13 34-44,-4-11 0,0 0-135,1 1 752,4-13-842,-8 33 0,1-7 222,0 21-312,-1 11 0,7 16 0,-3 9 0,13 22 0,-8-18-852,10 11 403,-6-15-1,4-4 0,1-3-449,17 2 449,-8-16 360,24 7 0,-24-20 180,6 5-90,-17-21 90,-4 11 449,-6-29 181,-4 7-450,-6-9 360,-25-14-361,16 20 361,-39-18-540,14 23 0,2-4-180,-17 11 90,25 9 942,-16 0-942,12 8 0,11 18 0,7 1 0,6 20 0,22-6-90,-4-13 180,20 7-90,-22-14-90,7 6-1529,-20-22-540,7-8 2159,-10-15 0,0 12 0,0 6 0</inkml:trace>
  <inkml:trace contextRef="#ctx0" brushRef="#br0" timeOffset="1967">6123 1340 8162,'-10'0'540,"1"0"-270,1 0-90,-5 0-90,1 0-90,-11 14 0,7-10 180,-12 22-180,12-3 90,-7 16 89,11-3-89,0 2 0,9-1 90,2-8-180,1 13 90,15-21 90,5 8-90,-1-18-90,37 0 0,-34-8 90,42-19-90,-37 12 90,9-28-90,-19 10-90,-4-32 0,-9 17-719,-25-19-1,15 32-1349,-34-8 2159,14 19 0,2 2 0,3 9 0</inkml:trace>
  <inkml:trace contextRef="#ctx0" brushRef="#br0" timeOffset="2454">6605 1563 9242,'-24'-11'180,"-11"8"-270,31-18 90,-29 19-90,8-7 90,-8 9 0,0 0 0,12 0 0,-8 16 0,12 7 90,-1 18-90,13 2 0,5-9 0,23-14 0,-18 2-90,52-19 90,-35 11 90,44-14-180,-33 0 180,19-23-90,-25-9-331,3-13 331,-16-3 90,-7 6 90,1-3 90,-7 10 0,-1-1-180,4-21 359,-14 6 1,-2 0-751,7-10 481,-15 22 0,1 0 0,14-12-90,-30 4-90,30 5-90,-25 6-83,27 9 173,-10 7 180,3 9-90,7 22-90,-7 5 0,10 22 0,0 2 0,22 8-1053,-17 7 873,15-24 0,-1 1-629,-15 33 179,14-30 0,3-1-135,-13-1 1,0 0 764,17 12 0,3 0 0,-12-13 0,-1 1 0,7 7 0,0 0 0</inkml:trace>
  <inkml:trace contextRef="#ctx0" brushRef="#br0" timeOffset="2900">7448 1394 10501,'16'-2'-720,"6"0"-179,23 2-270,-8 15-450,0-11 1619,-10 22 0,-4-23 0,0 9 0</inkml:trace>
  <inkml:trace contextRef="#ctx0" brushRef="#br0" timeOffset="3035">7552 1760 10051,'22'-18'-1439,"23"13"-270,-21-27 1709,27 28 0,-9-26 0,4 9 0</inkml:trace>
  <inkml:trace contextRef="#ctx0" brushRef="#br0" timeOffset="3300">8455 615 11131,'-20'-3'0,"1"1"0,6 2 0,2 19 0,2-14 0,0 40-90,1-23-450,1 25-180,3-9-89,1 0-1,3 0-1169,18 6 1979,-13-12 0,36 1 0,-14-15 0</inkml:trace>
  <inkml:trace contextRef="#ctx0" brushRef="#br0" timeOffset="3417">8618 841 10231,'-14'2'-652,"10"20"0,-11 18 0,15 12 0</inkml:trace>
  <inkml:trace contextRef="#ctx0" brushRef="#br0" timeOffset="4021">9182 1400 11041,'-11'-19'-180,"1"3"270,2 6-90,1 5 90,3 3-90,2 31-90,0-2 180,2 11 0,0 4-180,0 17-541,8-5 1,1 2 630,-7-21 0,1-1 0,14 12 0,0-2 0,-13 14 90,26-2-210,-26-6 120,12-18 0,0 0 0,-12 12 180,24 15-180,-19-33-990,5 1 900,-7-40-89,-3-36 89,-4-8 135,-7 3 0,0-1-538,5 21 0,0 0 448,-5-13 0,0 1 90,7 10 0,0 2 0,0-1 0,0 0-45,0-30 45,8 24 0,1 1-45,-5-15 520,10 20 1,1 3-431,-12 7 300,20 4-300,-10 39-90,0 7 0,-3 30 0,-10-13-990,-18 17-179,14-23 716,-31 7 453,31-15 0,-27-5 0,13-2 0</inkml:trace>
  <inkml:trace contextRef="#ctx0" brushRef="#br0" timeOffset="4350">9953 1460 11041,'-47'0'270,"19"15"-270,-17-11 89,26 27-178,-20-27 178,13 33-89,12-21 90,-9 17-90,19-9 0,-9 7-90,13-8-89,23 7-1,14-19 180,13 3 0,-12-13 0,0-1 0,12 3 0,-10-10 0,0-2 90,3 5-180,16-26 90,-33 11 90,-3-10-180,-17-1 0,-6 5 90,0 1-450,-17-11-180,-13 11-1259,-24-12 450,6 21 1263,0 1 1,18 7 0,2 3-1</inkml:trace>
  <inkml:trace contextRef="#ctx0" brushRef="#br0" timeOffset="4640">10413 1280 9961,'-48'-3'-180,"7"1"270,20 19-90,26 1 0,27 23 0,-5-18 0,4-2 0,-5-1 0,1 0 45,7 6 0,-1-1 135,4 6-90,4 17-90,-18-22 90,-12 7 0,-3-6 0,-26-7-720,-11 8-449,4-16 89,-8-4 1,0-3 989,10-1 0,-21-2 0,31-2 0</inkml:trace>
  <inkml:trace contextRef="#ctx0" brushRef="#br0" timeOffset="4867">10753 1031 10861,'0'37'539,"0"5"-539,19-8 0,-15 5-89,31 4 89,-10-7-450,-4-6 0,0 0-449,15 8 89,-6 10 0,-11-16-89,-9-2 899,4-2 0,-12-2 0,6-1 0</inkml:trace>
  <inkml:trace contextRef="#ctx0" brushRef="#br0" timeOffset="4988">10750 1496 9961,'-11'-23'-90,"2"0"0,9 0-179,0-1-631,27 0-89,-21 0-540,51 0 1086,-31 3 1,29 2 0,-11 2 0</inkml:trace>
  <inkml:trace contextRef="#ctx0" brushRef="#br0" timeOffset="5250">11218 614 7892,'21'41'0,"13"-18"-269,-30 19-451,14-22 720,-6 19 0,-9-10 0,9-2 0</inkml:trace>
  <inkml:trace contextRef="#ctx0" brushRef="#br0" timeOffset="5388">11450 635 9332,'18'-10'-180,"-8"25"-630,-3 5 810,-7 46 0,0-17 0,0-14 0,0 0 0</inkml:trace>
  <inkml:trace contextRef="#ctx0" brushRef="#br0" timeOffset="6522">2765 4062 11940,'-10'0'0,"22"12"180,23-9-450,14 24-1760,15-23 1041,-6 23-875,3-23 1234,-29 8 0,2 3 630,13-5 0,1-1 0,-13 3 0,1 1 0,10-1 0,0 1 0</inkml:trace>
  <inkml:trace contextRef="#ctx0" brushRef="#br0" timeOffset="6684">3140 4540 10501,'-26'0'989,"11"-16"-2608,26-4 270,27-14-450,16 5 1546,6 2 1,-6 9-1,2 0 1</inkml:trace>
  <inkml:trace contextRef="#ctx0" brushRef="#br0" timeOffset="6916">3467 4041 10501,'-35'-12'540,"4"1"-360,7 0 449,12 3-179,-4 0-360,14 2-90,22 3 0,23 0-90,15 18 90,-13-5 0,0 4-206,9 22 26,-7-4 0,-3 3-519,-21-9 1,-3 2 338,8 11 1,-6 2-136,-12-8 0,-5 0-45,1 3 1,-3 2-136,-2 1 1,-2 0 674,2 2 0,-2 1 0,-9 0 0,-4 0 0,-1 0 0,1 0 0</inkml:trace>
  <inkml:trace contextRef="#ctx0" brushRef="#br0" timeOffset="7267">5255 4417 10951,'-55'-25'719,"-1"1"-629,-2 1-636,-1 3 726,18 8 0,-1 1-270,-18-3 45,15 5 0,2 3 45,3 3 297,-10 0-207,36 18-90,0 3 0,41 1-90,10 12-539,13-10-1104,1 0 384,-15 6-90,1-24 1439,-3 7 0,-1-4 0,-3 1 0</inkml:trace>
  <inkml:trace contextRef="#ctx0" brushRef="#br0" timeOffset="7801">4705 4045 10411,'-12'-9'450,"3"1"-450,2 2 0,3 2 90,2 2 0,0 23 0,18 30-90,3 3-541,-1-5 0,1 0 541,-1 6 45,-3-8 0,1-1-45,1 5 0,-4-14 0,0-2 180,3-2-180,-3 2 180,-10-17-180,3-9-90,-4-20 90,-2-40-90,0 0 135,0 0 0,0-1-45,0-9 179,0 8 1,0 0-542,0-8 407,-1 23 0,2 3 1063,17-7-928,-13 11-90,12 5 179,-1 8-179,0 8-90,18 23 0,-2 17 180,-4 10-727,-2 7 457,-8-8-360,-3 2-360,0 3-1618,8 19 809,-6-17 1542,9 14 1,-5-27 0,2-1 0</inkml:trace>
  <inkml:trace contextRef="#ctx0" brushRef="#br0" timeOffset="8204">5452 3610 11311,'-14'-7'0,"3"25"89,11 1-178,0 25 178,15-4-2170,-5-5 1,0 2 2080,10 23 0,-2-20 0,-2 1 453,-11 18-453,12-30 0,0-1 90,-13 30-180,25-3 180,-26-2-90,19-3-90,-14 10 180,2-22-359,-4 11-1530,-4-33 1619,-2-19 180,3-24-90,-3-13 180,0-26-90,0 24 269,7 7 1,2 1 3371,-5-1-3371,12-5 607,-2 28-607,0 2-360,15 34 180,0 6-90,-4 15-225,-7-14 0,1 0-854,4 10-1395,10 14 855,-8-18 1619,3-3 0,3-4 0,3-2 0</inkml:trace>
  <inkml:trace contextRef="#ctx0" brushRef="#br0" timeOffset="8534">6362 4136 10411,'-30'-14'720,"-22"1"-630,21 7-90,-15 2 90,-2 4-90,22 18 0,-9 2 89,24 22-358,0 2-271,28-7-90,12 5 540,11-20 0,4-3 0,-7-7 1,1-10 89,-1 3 0,-2-5 89,-3-18 1,-3 13 1080,-7-32-810,0 10 629,-12-17-539,-2 8-450,-8 3-90,0 16-270,-14 4-1439,10 28 360,-10 8 1439,34 27 0,6-15 0,20 2 0</inkml:trace>
  <inkml:trace contextRef="#ctx0" brushRef="#br0" timeOffset="8868">6900 4088 10681,'0'4'90,"0"4"0,15 22-90,-1-4 0,13-2 0,-6-12 90,-2-4-90,-2-8 180,-5-17 269,-2 12-89,-3-33 180,1 21-90,0-20-270,1 9-91,-1 2-89,0 2-89,0 1 89,-2 12 0,3-1-90,-4 12 0,4 0-270,-1 16-270,1-12-179,2 34-451,1-18-359,0 22-360,1-7 1979,-5 5 0,1 0 0,-4 2 0</inkml:trace>
  <inkml:trace contextRef="#ctx0" brushRef="#br0" timeOffset="9067">5897 3873 10591,'-3'-60'0,"1"17"-45,12 10 0,8 3-225,18 2-765,-3 9 1,2 5-945,20 4 1877,-4 4 0,-16 27 1,-2 7-1</inkml:trace>
  <inkml:trace contextRef="#ctx0" brushRef="#br0" timeOffset="9202">6383 5015 11580,'0'21'-293,"0"-8"1,19-3 0,4-9 0</inkml:trace>
  <inkml:trace contextRef="#ctx0" brushRef="#br0" timeOffset="9674">8248 3982 12480,'-46'-13'-90,"-1"3"0,0 5 180,2 2-90,-11 3-90,18 23 0,-7-18 90,18 53-360,14-37-539,1 40 449,38-28 360,11 0 90,3-20 0,3-9 0,14-16-45,-16 0 0,-3-4 135,-6-23-90,-8 9 0,-4-1 90,-5-10-888,7-16 888,-21 15 540,6 1-180,-7-3-275,0-15-85,-19 15-473,14-20 383,-28 34 90,30-5-90,-10 41 780,13 19-780,6 7 0,3 5-225,1-5 0,2 3-495,7 18 1,3 0 257,-5-20 0,1 0-1202,8 22 0,-1-1 1588,-7-23 1,1-3 0,5 9 0,0-2 0,13 8 0</inkml:trace>
  <inkml:trace contextRef="#ctx0" brushRef="#br0" timeOffset="10018">8855 3982 10591,'-38'-12'90,"18"5"90,-42 2-180,36 5 0,-15 15 90,19 11-90,-3 19-90,18-3 90,1 0-990,24-2 810,-13-13-179,34 9 179,-8-24 90,24 0 180,-10-12-90,-4-16-90,-15 12 180,-5-34 0,-8 20 1259,6-36-719,-16 22 359,8-24-809,-11 27-180,0-11 0,0 22-630,0 27 1,24 19-361,-11 3 1,1 2 404,6-6 0,3-1 585,7 9 0,-1-1 0,11 2 0,-12-13 0,-1 0 0</inkml:trace>
  <inkml:trace contextRef="#ctx0" brushRef="#br0" timeOffset="10234">9512 3561 11940,'-14'-30'90,"11"4"180,-21 7-270,21 32 0,-14 40 0,15 7-690,6-17 1,1 8-1,0-7-69,-4-10 0,2 0-261,7 8 1,4 4 0,-1-5 785,7 15 1,-10-22 0,0-1 0,6 10 0</inkml:trace>
  <inkml:trace contextRef="#ctx0" brushRef="#br0" timeOffset="10384">9332 3962 10861,'-6'-36'-180,"4"11"-720,20-9 451,15 21-271,13 0-601,4 10-119,-11 3 1440,3 0 0,0 17 0,1 5 0</inkml:trace>
  <inkml:trace contextRef="#ctx0" brushRef="#br0" timeOffset="10717">9943 3872 10321,'-25'-10'0,"-12"8"90,15-7-90,-14 9 90,15 18 0,0-13 0,19 30-90,-5-12-270,7 9-180,23 4 1,6-12 359,26-2 90,-2-9 0,-10-9 269,0-18 361,-19-5-90,-6-19 269,-8 7-269,-10-2-180,0 9-180,0 0-270,-17-1 90,13 7-1080,-13 22-179,17 18-2519,16 34 3778,-12-7 0,34 6 0,-11-15 0</inkml:trace>
  <inkml:trace contextRef="#ctx0" brushRef="#br0" timeOffset="11124">11168 3957 11490,'24'12'180,"-18"7"-180,42-17 0,-28 11-809,25-12-1980,5 10 2789,-11-6 0,10 4 0,-18-4 0</inkml:trace>
  <inkml:trace contextRef="#ctx0" brushRef="#br0" timeOffset="11286">11208 4313 11490,'31'-19'-45,"0"-1"0,20-2-270,-21 4 1,0 0-1905,20 3 510,5-16 1709,1 18 0,0-13 0,-1 6 0</inkml:trace>
  <inkml:trace contextRef="#ctx0" brushRef="#br0" timeOffset="11551">11387 3859 11041,'-12'-14'1439,"4"-1"-1259,4 4 90,4 1-270,26 5 90,-20 1-90,43 4 90,-28-1-90,22 1-90,-11 15 180,1-11-90,8 44 0,-12-26-135,-10 12 0,-3 3-225,3 7-360,-13-1 1,-1 1-2020,2 14 1794,-15-19 1,-1 1 944,5 19 0,-13-30 0,-3 0 0,-5 30 0</inkml:trace>
  <inkml:trace contextRef="#ctx0" brushRef="#br0" timeOffset="12670">14168 3289 11221,'-19'-19'449,"14"1"1,-39 5 0,22 0-1482,-24 4 942,6 4 0,-2 2 180,-2 3-180,-2 0-3432,2 20 3612,1-15-180,5 35 974,8-23-884,15 19 0,5-7 0,10 1 0,0 0-90,25 3-2027,24 11 2117,-20-26 0,2-2-45,6 6 0,-1-1 75,21 3-30,0 0 0,-3-4-90,-3 0 90,-9-4 0,-6-2 2098,-9 2-2098,-13-3 130,-6 6-220,-8-5 3280,-29 2-3190,21-2-359,-55-1-1,35 1-720,-9-7 1,-3-1-450,-7 3 1529,8-5 0,1-2 0,-2 0 0,-11-2 0</inkml:trace>
  <inkml:trace contextRef="#ctx0" brushRef="#br0" timeOffset="12904">13832 2992 10771,'7'-13'809,"-5"2"-809,5 4 720,-7 3-720,4 25 90,6 36 0,0 3-1786,1-2 0,0 2 1696,-3-24 0,0 0 45,2 13 0,1 1-376,-2-14 0,-1 0 286,0-1 0,0 0 0,0 1 0,0 0-360,0-1 0,-1 0-90,1 0 1,-1 0-181,0-2 0,0 2 675,3 11 0,0 1 0,-3-12 0,0-1 0,1 10 0,1 0 0</inkml:trace>
  <inkml:trace contextRef="#ctx0" brushRef="#br0" timeOffset="13567">14765 3758 12840,'22'2'-900,"23"-1"-179,-20 0-270,29 0-1834,-4 1 3183,7-2 0,6 0 0,3 0 0</inkml:trace>
  <inkml:trace contextRef="#ctx0" brushRef="#br0" timeOffset="14184">15912 3048 12480,'-16'-16'630,"12"2"-720,-11 3 90,15 4 179,0 3 181,-10 2-360,8 26 90,-8 41-90,9-32 0,2 1-824,8 13 0,1 0 914,-6 13-180,15 3 90,-2-3 0,-13-3-950,13-7 950,-4-4-318,-3 4 228,5-17 126,-4 4-575,-9-25 1736,2-24-1197,-23-19-45,17-1 1,-1-2 44,-15 5 0,0-2 13,15-19 1,1-1-59,-12 17 0,0-1 0,11-30 0,3-2 0,-5 26 0,-1 0 45,4-14 0,4-1 0,9 2 0,0 2-45,-10 14 0,3 1 90,16-19 0,6 3-135,8 5 135,-6 18 0,2 5-238,18 8 283,-9 5-105,-3 33 105,-13-1-90,-7 12 0,-3 3 0,-4 13-1403,-5-1 1,-2 2 1402,-2 12-45,-13-19 0,-1-1-110,7 15-205,-19-29 1,-3 0-721,5 22-539,-23-4-90,12-4 1709,3-5 0,1-5 0,3-2 0</inkml:trace>
  <inkml:trace contextRef="#ctx0" brushRef="#br0" timeOffset="14583">16688 2858 11221,'-19'-11'-180,"14"3"450,-35 4-181,7 24 181,-8 0-180,12 10 0,2 6-90,-3 16 45,10-1 0,2 3-398,7-21 1,2 2 397,3 22 0,2-1 213,-4 6-258,27-9 0,6-3 90,2-8-90,14-10 0,5-7 0,2-14 45,-5-4 0,1-5-3,9-20 92,-1 0 1,-3-4 45,-2-19-456,-12 14 1,-4 0 275,-9-8 90,-8-4-180,-7-25 90,-5 13-180,-20 6 0,-7 1-539,-6-6-631,-1 21 1,-10-1 0,4 4 1349,-18-5 0,11 8 0,0 5 0,-1 12 0</inkml:trace>
  <inkml:trace contextRef="#ctx0" brushRef="#br0" timeOffset="15101">17582 2774 10231,'16'-15'900,"-12"1"-720,23 1-91,-25-4-268,9 5 179,-11-6-90,0 8 90,-23 1 0,-7 6 0,-14 2-90,-16 24 90,24-18 45,6 23 0,1 4-135,2-7 0,12 18 0,4 3 90,4-3-45,13-1 0,7-1-135,23-3-1471,-4-7 0,2-1 1606,-3-13 0,0 0 45,11 10 0,-2-1-850,8 4 850,5 7-88,-23-1 178,-8-7-90,-11 19 0,-3-21 0,-54 19-90,17-23 135,-5-7 0,-2-2-135,-10 4 0,-3-3-809,-1-3-316,16-6 1,1-2 1214,-13 0 0,-10-1 0,26-3 0</inkml:trace>
  <inkml:trace contextRef="#ctx0" brushRef="#br0" timeOffset="15383">18118 2657 10321,'22'-11'90,"0"2"-90,2 1 0,2-1-90,2 2 0,1-1-270,4 0-179,0 5-2699,29-1 3238,-25 4 0,18 0 0,-31 0 0</inkml:trace>
  <inkml:trace contextRef="#ctx0" brushRef="#br0" timeOffset="15583">18332 2760 10051,'-5'9'1349,"4"3"-1079,-3 5-270,4 3 180,0 19-180,0-6-90,0 15-108,14-9 198,-11 4 71,11 2-161,-13-10 0,-2 1-989,12 20-859,-10-6 1,0 1 1937,10 9 0,-11-21 0,0-1 0,0 14 0</inkml:trace>
  <inkml:trace contextRef="#ctx0" brushRef="#br0" timeOffset="16185">19597 2426 11940,'0'-17'450,"0"1"-450,0 2-90,0 1 90,-16 2-90,12-1 90,-25 3 0,25 2-90,-33 2 180,16 3-90,-36 2-90,19 0-90,-22 20-90,27-1 90,-10 23 90,29-11-89,-3-1 179,16 9-90,-2-10-270,23 28 360,-15-20-180,12-3 0,1 1 0,-14 11 225,3 7 0,0 3-45,-7 6-1637,-8-1 0,-1 0 1637,4-1 45,-22-9 0,-4-2-295,4 7 205,-9-10 0,-3-2 135,-1 4-90,16-20 0,2 1 539,-5 17-449,13-17 0,5 10 0,31-25-270,30 0-45,-20-12 1,3-2-456,9 1 0,2-1 185,-4 1 0,-1-2-90,3-7 1,0-1-316,3 7 1,0 0 899,-1-7 0,1 1 0,-3 7 0,1 2 0,-2-1 0,1 0 0</inkml:trace>
  <inkml:trace contextRef="#ctx0" brushRef="#br0" timeOffset="16950">20502 2155 10411,'-8'-10'810,"2"3"-451,0 4-179,2 2-90,2 1-180,-1 0 90,2 0 0,-2 12 0,1-9-90,-1 20-629,-2-21-271,2 24-359,-4-12-90,0 15 1439,1-4 0,-1 1 0,1 1 0</inkml:trace>
  <inkml:trace contextRef="#ctx0" brushRef="#br0" timeOffset="17084">20473 2346 7982,'-14'39'0,"10"-6"-1259,-11 4 1259,15-4 0,0 4 0,0 2 0</inkml:trace>
  <inkml:trace contextRef="#ctx0" brushRef="#br0" timeOffset="17540">21078 2984 9691,'-50'0'-179,"16"0"269,-23 0-90,32 20 0,-12 7 0,23 10 0,1-2 0,12-9-90,1 0-90,19-1-270,9 5 270,12-17 0,20 10 180,-20-21-45,-5 4 0,0-5 225,5-24-90,10 17 270,-22-38 90,-5 27-1,-4-19 451,-11-3-630,-2 10-450,-6-15 270,-17 20-90,12 22 90,-13 27-90,18 40-90,0-2-366,-1-17 1,2 0 275,15 10 270,-15-20 0,2 0-135,11-3 0,-1-2 45,-10 16-225,3-10 1,0 0-586,-6 1-1619,0 18 2429,-20-31 0,15 2 0,-15-14 0</inkml:trace>
  <inkml:trace contextRef="#ctx0" brushRef="#br0" timeOffset="17801">21850 2996 9691,'-36'0'-89,"-1"-1"178,4 1-268,3 13-271,13 4-90,7 9 180,10 0-179,22-13-271,-17 4 810,38-16 0,-37 6 0,14-7 0</inkml:trace>
  <inkml:trace contextRef="#ctx0" brushRef="#br0" timeOffset="18685">21493 3259 10591,'24'3'899,"6"0"-989,17-23-305,-2 15 395,-7-30 90,1 20 0,1-15-180,12-6 90,-14 6 45,-10 6 0,-2-1 45,-2-3 69,-1-8-69,-16 3-9,-4 10-171,-3-11 0,-23 19 0,-1-2 425,-23 13-245,7 18-90,5 10 0,15 10 0,9 1 0,11 10-180,0-11-4111,20 26 3571,-15-25 91,31 5-130,-32-13-51,33-6-269,-20-2 1079,17-5 0,-8-3 0,0-2 0</inkml:trace>
  <inkml:trace contextRef="#ctx0" brushRef="#br0" timeOffset="19017">22173 3044 9781,'0'7'990,"0"7"-990,22 6 0,0 30 0,4-31-360,8 35 180,-16-30 0,14 8-90,-8-16 180,-6-3 90,-5-8 0,-6-27 90,0 16 180,-1-54 90,1 34-45,-3-9 0,0-3-225,3 4-180,0-18 0,-3 30 180,-1 2-270,-1 14-90,0 24-630,0-13-1798,1 54 2698,1-34 0,1 35 0,1-23 0</inkml:trace>
  <inkml:trace contextRef="#ctx0" brushRef="#br0" timeOffset="19433">22868 2910 9602,'-17'-9'359,"-16"3"-269,14 4-90,-4 18 180,-6-12-270,13 48 270,-2-29-180,1 32 0,15-7-90,-2-11-360,28 17 91,-17-27-91,38 3 270,-16-17 90,23-7 180,-11-17-180,-2 7 270,-8-47-90,-9 24 45,-9-11 0,-2-5-45,3-7-1427,-10 3 1,-1-1 1606,2-14-45,-5 21 0,0-1 53,0-18 262,0-1 0,0 3-316,-8 21 1,0 0-225,4-14-90,-13-13 90,17 38 90,0 4-180,0 34 180,0 6-90,0 24-270,0 1-315,0 0 1,0 4-135,0-11 1,0 3-122,4 7 1,1 5 0,-1-4 1033,-3-3 1,1-1-195,5 14 0,-1-1 0,-6-19 0,0-2 0,0-1 0,0 1 0</inkml:trace>
  <inkml:trace contextRef="#ctx0" brushRef="#br0" timeOffset="19733">23147 3289 10771,'5'-15'270,"3"-8"-270,4 21 270,24-34-270,-9 21 44,3-6 1,0-1-45,4 1-45,-4 5 1,-1-1 44,6-2-270,13-11 270,-26 14-270,0-16 360,-17 16-180,-22-14 0,11 17 90,-34-4 90,16 9-90,-18 2 90,5 21-90,6 10 90,14 10-540,8 18-180,9-17-269,0 10-91,0-14-359,26-3 1349,-19-2 0,42-3 0,-21-2 0</inkml:trace>
  <inkml:trace contextRef="#ctx0" brushRef="#br0" timeOffset="20018">23732 3063 10411,'0'8'-90,"0"8"90,0 21 0,0-1 90,0-5-90,15-2-90,-11 1 180,12-4 0,-6 3 270,-7-10-360,7 2 180,-5-14 90,-4-22-1,12-34-359,-7-2 90,3 3 0,2 0-495,4-7-315,0 8 0,1-1-269,6-4 1079,-3 14 0,1 1 0,3 3 0,7-4 0</inkml:trace>
  <inkml:trace contextRef="#ctx0" brushRef="#br0" timeOffset="20317">24227 2051 10411,'-9'16'0,"21"8"0,-7 14 90,13 2-270,2 8-719,-15-13-136,14-5 1,-1-1-225,-14 3 1259,12 7 0,-16-17 0,0-3 0</inkml:trace>
  <inkml:trace contextRef="#ctx0" brushRef="#br0" timeOffset="20433">24378 2247 9691,'21'-7'-359,"11"5"-451,-11-4-809,-1 24 1619,7-14 0,-25 42 0,9-12 0</inkml:trace>
  <inkml:trace contextRef="#ctx0" brushRef="#br0" timeOffset="21676">25072 1815 11850,'-2'-4'540,"14"2"-630,6 1 90,20 1 0,-6 16 0,5-12 0,-3 24 0,-1-25-90,4 28 0,-3-13-285,2 19 285,-3-2 0,1 4 90,-6 5-859,-2 5 769,-5 4 45,-10-12 0,-1 1 45,-3-9 0,-2 1-1552,2 24 1,-2 1 1551,-4-23 0,-1-1 0,1 12 0,-1-1-431,0 17 431,-18 1 0,14-3-90,-14-19 0,-1 0 0,15 20-838,-6-15 1,1 0 837,9 2 0,0 10 280,0-25-190,23-3 0,-18-4 0,45-5 0,-28-3 0,24-4 269,-2 0 1,-13-6 1660,6-1-1930,-16-5 354,-11 0-624,-2-2 2746,-35 3-4635,-25 6 1529,18-6 1,-2 2 452,-9 2 0,0 2 1,4-2-1,1 1 0,-4 1 1,0 0-1</inkml:trace>
  <inkml:trace contextRef="#ctx0" brushRef="#br0" timeOffset="22034">20407 4801 12840,'12'-13'-2519,"-10"2"990,19 3-270,-13 1 1799,12 1 0,-3-2 0,4 1 0</inkml:trace>
  <inkml:trace contextRef="#ctx0" brushRef="#br0" timeOffset="22184">21710 4912 11580,'57'0'0,"-1"0"-539,-3-16-631,-18 6 1,-1-1-2974,16-9 4143,-19 4 0,-1 3 0,10 10 0,-1-10 0</inkml:trace>
  <inkml:trace contextRef="#ctx0" brushRef="#br0" timeOffset="22351">23183 4867 13379,'27'0'990,"0"0"-1080,-6 0 0,5 0-270,-11 0-629,7-12-451,-9 8-808,2-8-271,0 12 2519,1-13 0,2 10 0,2-10 0</inkml:trace>
  <inkml:trace contextRef="#ctx0" brushRef="#br0" timeOffset="22456">24373 4766 16078,'57'0'-1439,"-6"0"1439,4-11 0,-28-2 0,3-12 0</inkml:trace>
  <inkml:trace contextRef="#ctx0" brushRef="#br0" timeOffset="78536">2857 7950 14009,'35'0'270,"9"0"-270,-11 0-90,9 0 180,-4 14-90,2-10-617,4 10 77,-1-2-97,2-9-442,-12 11 0,0 3-720,18-5 1799,-9 8 0,0 2 0,6 3 0,-17-6 0,0-1 0</inkml:trace>
  <inkml:trace contextRef="#ctx0" brushRef="#br0" timeOffset="78801">3052 8270 9962,'-12'0'989,"3"0"307,5 0-1296,28 0 136,-19-13-586,47 10-450,-30-21-629,27 21-305,-8-18-505,4 18 2339,2-19 0,0 19 0,1-7 0</inkml:trace>
  <inkml:trace contextRef="#ctx0" brushRef="#br0" timeOffset="79072">3430 7810 11580,'-10'-11'1260,"-9"-1"-1080,11 4 359,-4 0-629,24 5 180,30 0-90,0 21 0,15-14 0,-32 20 0,-3 3 0,11-2-135,-10 15 0,-4 5-134,-6 11-1031,-6-14 0,-3 1 940,-2-8 0,-4-1-405,-8 3 1,0 1-491,9 1 0,-3-1 85,-18 3 1,-3-1 1169,14-1 0,-1 0 0,-10 0 0,-3-2 0,7 0 0,0-1 0</inkml:trace>
  <inkml:trace contextRef="#ctx0" brushRef="#br0" timeOffset="79706">4268 7653 10861,'0'-6'1619,"-14"2"-1349,10 22-270,-11 1 90,15 43-180,0-10-988,0-15 1,0 1 1077,0-4 0,0-1 0,0 1 0,0 0 0,0 2 0,0 2 45,0 12 0,0-1-90,-1-12 0,2 1-338,6 17 1,1-1 292,-4-2 45,9-16 0,1-3 45,-11-6-270,10-1 0,-5-20 270,1-29-90,1 0 90,1-26-45,-9 12 0,-3-1 135,3 5 0,0-3-327,-2-7 0,0-5 1,0 3 325,0 1 1,0 0-45,0-14 0,0-1-77,0 6 0,0 3 77,0 13 0,0 1-190,0-12 1,0 2 324,0 6 450,16-1-540,6 29 0,10 3-90,3 28 0,-5-14 0,3 44 90,3-23 1396,-1 30-1576,-11-20 0,1 1-270,-7-7 0,0 1-540,10 22 1,-1 0 247,-12-22 0,-1-1-158,4 8 0,1 0 810,-2-8 0,0-2 0,10 9 0,7 7 0</inkml:trace>
  <inkml:trace contextRef="#ctx0" brushRef="#br0" timeOffset="79903">5028 7428 11311,'0'-9'1439,"-14"3"-1079,0 23-360,-11 19-90,6 13-962,11-17 0,1 2 1052,-7 26-45,7-27 0,2 2-90,-1 0 0,1 2-1125,1 18 1,0 0 269,2-13 1,0 1 989,1 2 0,0 3 0,1-4 0,0-6 0,0-2 0,0 9 0,0 1 0</inkml:trace>
  <inkml:trace contextRef="#ctx0" brushRef="#br0" timeOffset="80350">5392 7418 12390,'-11'51'270,"3"-8"-90,8 3-180,0-6 0,0 8 0,-1-10 0,2 1-976,13 24 976,-12-22 0,0-1 0,12 19 0,-14-3-45,4-10 0,2 0-404,3 8 89,-1-10 0,0-4 0,1-15 145,-1 2-145,-6-19 270,4-3 1,-3-5 89,1-18 0,0 13 0,5-59 89,-3 32 181,1-13 0,-1-2 154,2 1-155,4-13 181,-4 30-270,0 12 0,2-2-180,0 16 90,2-6 90,2 9-270,8 15 180,-3 12-180,14 28-360,-11-5-1460,4 8 561,-5-15-270,0-1 1423,0-3 1,4-5 0,1-1 0</inkml:trace>
  <inkml:trace contextRef="#ctx0" brushRef="#br0" timeOffset="80701">6127 7954 11490,'-25'-13'810,"-11"6"-450,18 2-360,-15 5 0,15 15 90,-6-12-90,12 54 0,0-35-135,6 11 0,3 1-135,3-8-270,24 18 270,-18-23-89,37 7 359,-21-19 0,20-1 180,-5-22 449,-8-4 91,-8-19-540,-12 2 0,-4 1-360,-5 33-1799,0 9 630,0 33-181,0-10-538,19 1 2068,-15-12 0,33-1 0,-15-3 0</inkml:trace>
  <inkml:trace contextRef="#ctx0" brushRef="#br0" timeOffset="81051">6455 8028 11311,'0'-15'1169,"0"43"-1079,0-14-180,18 39 90,-14-24 0,28 2-90,-28 0-270,23-2-180,-10 5 361,-1-11-1,15 2 270,-22-17-90,26-20 0,-21 8 359,0-24 1,-2-6-90,-1 3-1516,-3-15 0,-2-2 1695,1-4-314,-3 17 0,0 1-80,1-9 35,0 4-90,-1 7 540,2 1-540,-1 15-90,6 3 90,-1 13-90,12 17-270,-7 10-90,9 13 2936,-7 5-3206,1-6-308,-4 2-2390,2 18 3418,-8-15 0,0 11 0,-7-20 0</inkml:trace>
  <inkml:trace contextRef="#ctx0" brushRef="#br0" timeOffset="81240">5843 7776 11580,'-4'-41'1170,"0"2"-990,4 6 89,0 3-179,21 0-90,5 10-899,21 3-540,0 12-990,-10 20 2429,-2-11 0,-10 41 0,-1-10 0</inkml:trace>
  <inkml:trace contextRef="#ctx0" brushRef="#br0" timeOffset="81385">6238 9275 10861,'0'8'-1265,"-14"-3"1,11-3 0,-11-2 0</inkml:trace>
  <inkml:trace contextRef="#ctx0" brushRef="#br0" timeOffset="81951">7408 8206 11131,'25'-25'629,"-1"0"1,18-18-540,-21 17 0,-1-1-1204,13-20 1114,3-6 90,-1-1-90,-3-3 90,-2 2 180,-5-1-90,-4 4 294,-4 4-204,-4-11-180,-7 20-180,-1-10 0,-5 31 379,0 1-289,-15 13 0,11 19 0,-12 15 0,16 11 45,0-1 0,0 3-135,0 17-1234,7 0 1,3 1 1008,-2-23 1,1-1-91,0 13 0,2 0-543,3-15 0,-2-2-581,-9 32 809,9-33 1,1-1 719,-10 28 0,17-3 0,-11-1 0</inkml:trace>
  <inkml:trace contextRef="#ctx0" brushRef="#br0" timeOffset="82100">7732 8503 10681,'0'-35'540,"0"1"-450,28-18-90,-21 10-2405,28 1 0,5 1 1325,-10-12-629,14 8 0,2 1 1622,-22 18 1,-1 0-1,8-8 1,0 1 0,10-11-1</inkml:trace>
  <inkml:trace contextRef="#ctx0" brushRef="#br0" timeOffset="82258">8178 7600 11670,'0'42'0,"0"-7"-90,0 3-449,16-7-541,-12 3-1528,25 13 2608,-10-12 0,8 6 0,0-15 0</inkml:trace>
  <inkml:trace contextRef="#ctx0" brushRef="#br0" timeOffset="82451">8382 7175 11580,'-15'-12'270,"3"2"-360,5 5-1619,5 20-360,-6 13 2069,25 11 0,-12 7 0,12-7 0</inkml:trace>
  <inkml:trace contextRef="#ctx0" brushRef="#br0" timeOffset="82789">8875 8204 11580,'8'-29'630,"1"-20"-540,6 25-1635,0-26 1545,2 6 45,-3 9 0,1-2 45,5-21-90,-2 8 0,-2-1 0,-1-9 45,-6 20 0,-2 0 135,-2-14-1,-3-1 1,-2 2 180,0-1-90,-18 2 0,14 2-90,-12 19 0,-2 1-180,-1-11-90,-12-10 90,12 34 630,0 2-540,17 43-180,-5-3 0,7 31-360,6-18 0,3 0 90,0-6 1,0 1-1343,9 26 1,1 2 1071,-4-25 0,0-1-45,1 11 1,0 0-1402,12 12 2076,-1-4 0,5-3 0,-1-4 0</inkml:trace>
  <inkml:trace contextRef="#ctx0" brushRef="#br0" timeOffset="83085">9368 7940 12660,'0'-25'180,"0"2"-180,0 7-90,0 2 0,0 0-270,0-1-90,23-1-269,6-12 359,13 9-270,13-17 450,-23 16 0,11-6-179,-12 0 449,-9 6 449,-5-19-89,-11 13 0,-25-19-450,14 17 360,-33-5-181,33 13 451,-38 5 0,16 7-630,-20 23 90,8 18-90,18 12-405,13-8 0,4 0-1304,4 15-219,-2-16 0,4-1 1928,19 17 0,-15 0 0,15 0 0</inkml:trace>
  <inkml:trace contextRef="#ctx0" brushRef="#br0" timeOffset="83868">10545 7547 10321,'-20'-3'630,"-1"0"-360,3 2-270,-4 1 90,-6 19-90,4-15 0,-8 50 89,16-31 1,4 32-90,8-6-269,30-12-46,-6-10 0,4-2 45,32-1 90,-9-12 0,1-4-582,12-2 717,-18-12 0,1-5 90,-4-1 0,-2-4 45,17-21 360,-18 9 0,-3 0-1,-4-9 221,-2-20-220,-20 25-180,-3-5-90,-4 15-90,0 5-180,-17 1-90,13 4 1191,-25 6-1011,26 18 250,-9 13-340,12 11 90,20 2-539,-15-5-990,28 14 359,-18-11-1348,12 19 899,-11-28 1619,4 2 0,-17-14 0,6-3 0</inkml:trace>
  <inkml:trace contextRef="#ctx0" brushRef="#br0" timeOffset="84655">11128 7579 10591,'20'9'2069,"-3"5"-2069,5 18 90,5 0-180,-23-4-270,24 12-180,-12-8-809,11 18 899,-12-26-1439,5 9 1620,-15-25-271,11-15 540,-9 3 0,7-48 0,-2 28 270,-2-12 0,1-3 179,3-3-89,4-15 360,0 5-540,-6 16 899,5-14-539,-8 30-1,2 3-269,-3 13-90,7 24 0,-2-15-180,4 37 90,5-12-90,-3 10 0,12 8 0,-12-21 0,7 3 0,-7-20 0,3 8-180,1-16 90,1 8 180,0-10-360,1 0 180,8-16 90,-6 12-90,10-48 90,-18 29 0,3-34 0,-10 20 0,-3-3 0,-3-2 45,-4 8 0,-1-2 135,-1-20-619,2 5 1,-4-1 438,-15-11 180,8 9 0,-1 0 90,-11-9-90,6 24 0,0-1-312,7 6 0,0 2 42,-10-13 0,-4-12 90,20 36 180,-14 0-90,14 33-90,-5 20 0,7 12 45,10-3 0,3 2-45,8 18-1403,1-4 0,2 3 1403,-8-24 0,-1-1 0,2 13 0,-1-1 142,-3-15 0,-1-2-142,13 30-90,0-4 135,-7-19 0,-1-1-135,9 15-90,-7-13 0,-2-2 90,0-2-270,3 9-539,-13-27 167,1-1 642,-7-34 90,0-10 630,-1-35-360,0 12-135,0 15 0,0 2 134,0-4 361,0-6 3073,0 23-3703,14 10 781,2 5-781,15 26 0,-7 7-1439,7 23 0,-11-9-540,3 0 1979,-4-3 0,-7-11 0,3 5 0</inkml:trace>
  <inkml:trace contextRef="#ctx0" brushRef="#br0" timeOffset="84887">11278 6487 11850,'21'-19'-90,"-16"2"180,32 8-90,-19 3-90,2 35-449,-6-3-991,-14 32-1490,0-3 3020,0 10 0,-10-28 0,-5 1 0,-1 1 0,1 1 0</inkml:trace>
  <inkml:trace contextRef="#ctx0" brushRef="#br0" timeOffset="85403">13510 7076 10951,'-30'-25'-180,"-10"-1"270,12 13-180,-8 1 180,11 12-90,-1 15 0,1-11 0,-8 48 90,11-27-90,9 9 0,3 3 90,3 0-180,4 12 90,32-16-716,-5-1 626,27-3 90,-10-3 0,3-4 233,2-5-233,-13-7 0,-1-2 0,16 3-45,-12-5 0,-2-1 45,-3 0 119,5-1-119,-21-1 0,-7 2 0,-3 0 364,-5 3-364,0 4 0,-18 15 0,-5-3-90,0 1 0,0 1-540,-1 7-135,1-6 1,1 0-225,0 2 89,-4 5 900,2-18 0,22-3 0,-6-3 0</inkml:trace>
  <inkml:trace contextRef="#ctx0" brushRef="#br0" timeOffset="86201">13660 7107 9602,'-22'-16'809,"0"2"-809,-2 1 270,3 2-90,-5 1 180,2 0-91,-16 2-359,11 3 180,-22 2-90,23 3 0,-14 16 90,26 8 0,-2 10-90,16 17 0,0-15 0,25 26-90,8-26 45,-1-8 0,2-3-45,20 1-1482,4 1 1572,-17-14 0,-1-7 369,-3-3-369,6-3 0,-14-15 90,7-6-90,-21-20 180,-2 8 0,-8-3 0,-3 11 0,0-2-180,-19 3 90,14 1 1023,-28 0-1113,29 8 0,-10 22 90,14 8-180,0 24 90,0 0-797,15 6 797,-11 6 0,10-10 0,4 1 0,-8-10 0,0 2 0,6 22 0,0 0 0,-5-23 0,-2-1 45,1 20 0,-3 0 45,-5 2-90,3-20 0,-3-1-628,-19 16 628,12-18-375,-32 5-435,8-27-1079,-23-16 810,10 3-1,3-43 1080,25 18 0,-8-34 0,7 10 0</inkml:trace>
  <inkml:trace contextRef="#ctx0" brushRef="#br0" timeOffset="86639">14182 7093 9781,'-19'11'1530,"15"8"-1441,-15-5-89,19 7 90,0 0-180,0-2 180,0 1-90,0 11 0,16-7-90,-12 13-269,30-18-1,-29 5 0,27-11-180,-19-2 91,14-4-91,3-3 450,-4-2 90,15-18 0,-17 12 720,12-32-271,-18 8 1,1-8 629,-6-11-719,-9 21-90,3-5 90,-7 12-360,1 31 90,-1 8-180,15 21-540,2 11-89,1-22-646,14 10 645,-16-19 180,17-1-179,-5-10-451,14 4 451,-9-12 719,22 5 0,-27-23 0,8-3 0</inkml:trace>
  <inkml:trace contextRef="#ctx0" brushRef="#br0" timeOffset="86783">14898 7175 10051,'0'-29'1709,"0"2"-1529,-17-3 0,13 11 540,-13-2-630,17 33-630,0 19-270,18 8-2158,0 23 809,4-28 2055,9 9 0,-27-15 0,13-1 0</inkml:trace>
  <inkml:trace contextRef="#ctx0" brushRef="#br0" timeOffset="87417">14335 6840 11311,'-9'-6'719,"0"2"-89,6 0-450,1 0 0,2 3-180,16-1 0,7 2-180,11 0-180,0 14-180,-17 1-359,3 2-1890,-17 17 1080,5-20 1709,-8 21 0,0-15 0,0 1 0</inkml:trace>
  <inkml:trace contextRef="#ctx0" brushRef="#br0" timeOffset="87593">14678 6343 10951,'34'-26'629,"-3"6"-359,9 5-270,-14 9 90,9 20-180,-23 4-3328,0 41 3418,-12-8 0,-10-14 0,-6 1 0,0-6 0,0-1 0</inkml:trace>
  <inkml:trace contextRef="#ctx0" brushRef="#br0" timeOffset="88120">15967 7283 10861,'26'5'1799,"6"-24"-1529,17 0-180,-5-24-1034,-7 7 1034,-3-6 90,1-4-270,-5-5 90,-2-2 90,-5-2-90,-3-1 0,-5-1-90,-7 2 180,-3 0 0,-4 18 0,-2 1 0,1-16-180,0-12 0,-20 30 0,15 7 450,-15 7-270,6 8-90,-5 28 0,0 5 95,5 27-140,7 6 0,4 3-315,2-18 1,0 2-1368,-3 12 1,-1 6 0,4-5 916,8-11 1,2 0 809,-2 2 0,-1 4 0,2-5 0,2-6 0,0-2 0,-2 11 0,0 0 0</inkml:trace>
  <inkml:trace contextRef="#ctx0" brushRef="#br0" timeOffset="88419">16497 7385 11311,'4'-15'1169,"1"-4"-899,2 17 0,3-14-180,3 8-90,1-8 0,2 3 0,1-2-90,3 0 90,9-10-90,-6 6-180,15-12 180,-20 12-90,10-10 180,-20 12 0,1-3-90,-8 6 90,-1 1-90,0 0 0,-18 0 180,-1 5-180,-21 1 90,6 6 0,12 23 0,-4-16 90,23 37-270,-7-15-539,10 10-1080,21 8 719,-16-20-179,40-3 1259,-23-3 0,22-17 0,-9 9 0</inkml:trace>
  <inkml:trace contextRef="#ctx0" brushRef="#br0" timeOffset="88739">17095 7129 10681,'0'7'719,"0"6"-629,0 27-90,16-19-179,-12 14 89,13-19-90,-8 8 90,0-11 90,8-25 180,0-14 89,-3-11 1,2-3 180,-3 8-180,2-2-90,0 2-180,4-6 0,-6 13 0,6-1 0,-11 19 0,5 2-90,-7 24-270,4-14-449,-4 35-451,2-21-269,-1 19 1529,2 7 0,-4-13 0,0 12 0</inkml:trace>
  <inkml:trace contextRef="#ctx0" brushRef="#br0" timeOffset="88936">16692 6711 10411,'0'-35'989,"0"3"-899,21 5 0,-15 5-90,56 4 0,-37 9-720,13 11 1,1 4-720,1-2 1439,-7 24 0,0 6 0,6-2 0,-15 5 0,1-1 0</inkml:trace>
  <inkml:trace contextRef="#ctx0" brushRef="#br0" timeOffset="89191">18177 6908 11490,'-48'-15'0,"3"2"90,-9 6-90,13 3-90,-26 4 270,32 16-979,-5-12 799,27 35 0,-1-21-360,13 22-809,-5 7 629,32-10-45,-11-5 1,0 0-46,17 5-315,-8-10 1,-1 0 944,0 1 0,5 2 0,-10-13 0</inkml:trace>
  <inkml:trace contextRef="#ctx0" brushRef="#br0" timeOffset="89501">17915 7200 8702,'28'-24'90,"-4"1"-180,26 7 180,13-3-90,-13 7 0,-16 4 0,1 1 0,0 3 0,-1 2-90,17-4 90,-11 5 0,-1 0 0,0 0-180,13 1 180,-31 0 270,-1 0 629,-39-15-539,-12 11-45,2-9 0,-2-2 135,-16 3-360,2-9 0,12 11 269,9 3-269,4 24-180,12 9-449,8 9-181,18 5-1619,5 4 540,-1-10 1591,21 8 1,-24-18-1,21-2 1</inkml:trace>
  <inkml:trace contextRef="#ctx0" brushRef="#br0" timeOffset="89818">18603 6998 11400,'0'-15'360,"-12"3"-360,9 3 720,-10 4-720,13 22 0,17-13 45,-4 27 0,-1 7-135,10-9 90,-3 13 0,-2 3 0,-1-4-1786,-2-9 0,0-1 1786,2 2-68,1 5 68,-16-21-90,6-2 0,-7-7 1,0-18 178,0-15-89,0-28 0,0 3 2112,0-9-2382,0 13-89,18-2-541,-14 0-269,10 16 0,3-1-451,3-13 1620,-3-10 0,17 27 0,-11 2 0</inkml:trace>
  <inkml:trace contextRef="#ctx0" brushRef="#br0" timeOffset="90424">18988 6968 9781,'-11'18'540,"2"10"-450,9 9-180,0 3 90,20 7 90,-15-13-90,29 11-90,-30-17 0,25-5 90,-25-3-180,27-5 0,-17-3 0,14-7-179,1-2 269,-10-3 0,14-19 0,-17-7 90,4-11 90,-11-2 0,-3 9 0,-2-3 449,-4 1-179,0 1-90,0 3-450,0-4 270,0 12 90,0-2-270,0 35 180,0 5 0,22 25-270,6-1 90,13-17-360,15 5 180,-19-27 90,4 6 1,1 0 179,2-7 45,-5-6 0,-2-4-45,-9-14 269,3-22-89,-22 10 450,-2-13-360,-25 19 270,14-7-91,-33 4-539,14 12 720,-12-6-540,3 17 0,17 23-90,4 13-90,11 16-450,21 17-179,-15-20-1832,13-7 1,4-1 1560,5 5-89,11 8-1075,1-18 2154,-12-5 0,0-5 0,-2-3 0</inkml:trace>
  <inkml:trace contextRef="#ctx0" brushRef="#br0" timeOffset="90734">19965 7068 11311,'0'-26'1079,"0"2"-989,0 5-180,0 3 90,0 5 180,0 1-90,0 27-90,0 6 0,0 16 0,16 13 0,-12-18 0,12-2 0,1 0 90,-3-3-90,5 13 0,-3-26 90,-12-8-90,4-1 0,2-43 90,-1 10-90,5-34-631,2 14 631,2-7 90,3-2-135,-3 14 0,0 0 45,10-19-360,-2 12 0,1 1-269,4 1 314,-10 17 0,0 3-944,6 2-543,-1 5 1802,-2 10 0,0 4 0,0 5 0</inkml:trace>
  <inkml:trace contextRef="#ctx0" brushRef="#br0" timeOffset="90867">21043 7214 9152,'4'-33'0,"-1"1"0</inkml:trace>
  <inkml:trace contextRef="#ctx0" brushRef="#br0" timeOffset="93935">6222 9942 12390,'-14'-5'989,"10"0"-719,-18 25-270,20 11-426,-6 16 336,1 6-1034,5-5 135,-7 4-720,8 3-270,-1-16 0,1 0 1979,1 16 0,0 11 0,0-28 0</inkml:trace>
  <inkml:trace contextRef="#ctx0" brushRef="#br0" timeOffset="94101">6167 9713 10861,'-9'-23'-180,"7"4"90,-7 8 180,9 4-2879,0 3 2789,0 18 0,0-11 0,0 12 0</inkml:trace>
  <inkml:trace contextRef="#ctx0" brushRef="#br0" timeOffset="94468">6767 9973 10951,'0'30'1619,"0"4"-1529,0-7-180,0 4 90,0-2 90,0 3-90,0 18-90,0-12 0,0 24-180,0-28-90,0 6-449,0-13 359,12-11-809,-10 0 1169,20-12 90,-20-28-90,15 3 90,-16-28 180,13 8-921,-9-7 1191,6-3 44,-7 14 1,0 0-135,1-16-759,-2 15 1,0 2 578,1 4 360,1-2-360,0 25-180,1 3 0,-1 6 0,0 23 0,2-17 0,-1 25 0,0 5-540,6-7-900,-1 13 1,1 2-270,6 2 1875,9 11 1,-5-20 0,3-4 0</inkml:trace>
  <inkml:trace contextRef="#ctx0" brushRef="#br0" timeOffset="94871">7543 9987 12030,'2'53'630,"0"-8"-540,-2 7 0,1 14-90,0-12 0,0-7 0,0-1-996,1 9 996,-1-20 0,1-1 0,1 9 0,0-4 0,-2-5 321,1-6-321,-2-7-16,2-5-703,-1-7 539,-1-25-450,-20-42 540,3-4-564,6 16 1,-1-1 563,-2 11 0,2 2 135,10-5 0,1 0-45,-5-2 0,0-2 135,5-18 0,2-1-45,-1 17 0,0-2-1,0 2 1,0-4 0,0 6 90,0-23-135,11 29 0,1 2 135,-7 6-90,38 12-90,-19 9 90,0 26-90,10 2 90,-21 43 0,4-15-875,-10-2 0,-4 2 785,-3 12-135,1-20 0,-2 1-1124,-7-1 0,-3-3-271,-11 18 1530,3-14 0,-1-2 0,-1-4 0,5 6 0</inkml:trace>
  <inkml:trace contextRef="#ctx0" brushRef="#br0" timeOffset="95268">7982 9839 9871,'12'0'1619,"-2"0"-1259,-4 14-180,0-11-90,0 28-90,-1-2 0,-2 7 0,-2 24 90,0-24-180,-1 26-90,0-32 90,0 7-270,0-19-179,0-6-541,16-6 900,3-3 1,1-21 179,25-14 0,-26-9 179,8 7 1,0-1-247,-3-11 381,-8 17 1,-2-2 315,4-25-540,-9 21-90,4-8 180,-12 23 90,3 10-270,-4 28 0,1 16 0,-1 15 45,-2-15 0,4-1-135,19 8-180,-8-7 0,3-2-449,26 0-46,-9-13 0,1-3-44,16-6 298,-15-5 1,2-3-300,5-7 1,0-5 628,-9-6 1,-1-3-1,11 0 1,-2-3-1,-13-6 1,0 1-1</inkml:trace>
  <inkml:trace contextRef="#ctx0" brushRef="#br0" timeOffset="95451">9050 9633 10321,'0'-46'1619,"0"5"-1169,-27 3-90,21 7-180,-40 0-180,25 11 629,-2 2-539,-4 13 180,24 48-270,-9-14 0,21 16 0,4 4 0,-7 4-1411,13-4 1,5 0 960,7 8 135,-12-21 1,2-1-682,21 10-83,-15-3-180,0-3-1170,2 6 2429,-15-16 0,9 3 0,-14-15 0</inkml:trace>
  <inkml:trace contextRef="#ctx0" brushRef="#br0" timeOffset="95584">8843 9889 11940,'-8'-26'180,"-4"0"-360,11 2 360,-4-3-630,48-11-629,-11 6-1947,15 7 1,5 2 3025,-21 9 0,1 3 0,11-4 0,1 1 0,-10 6 0,-1 0 0</inkml:trace>
  <inkml:trace contextRef="#ctx0" brushRef="#br0" timeOffset="96141">10113 9729 10591,'0'-12'1169,"0"-1"-1079,0 1 630,0 5-540,0 19-90,0 50-90,0-4 45,0 3 0,0 2-292,0-28 0,0 0 247,0 26 0,0-1-795,0 6 795,0-24 0,0-3 0,0 7 0,0-7 0,0-6 0,0 0-90,0-15 0,0-20 364,-14 0-274,11-42 835,-11 20-925,7-9 0,4-5-90,1-9-135,-3 5 0,0 1-404,5-5-676,0 11 1,0 2 1394,0 0 0,0-4 0,0 16 0</inkml:trace>
  <inkml:trace contextRef="#ctx0" brushRef="#br0" timeOffset="96524">10153 9194 12660,'0'40'719,"0"-3"-719,0 8 90,0-1-180,-16 9-2887,12 7 3022,-4-28 0,0 1-45,7 2 0,2 0 0,-7 1 0,1-1 4,3 1 0,1 1-139,-5-1 0,1 0-90,4-1 0,2 0-180,-1-1 0,0-1-404,0 27-540,0-4-1890,17 7 3239,-12-21 0,13 4 0,-18-23 0</inkml:trace>
  <inkml:trace contextRef="#ctx0" brushRef="#br0" timeOffset="96701">9953 9941 11580,'-14'-21'990,"-7"2"-720,19-6-360,-7 8 90,9-6 0,27 0 90,14 7-2371,-1 1 0,4 2 1741,-8 5 1,2 2-811,19-5 1,0 0-345,-21 7 1,0 0 1693,14-1 0,-2 0 0,-13 2 0,-1 1 0,0-1 0,1 0 0</inkml:trace>
  <inkml:trace contextRef="#ctx0" brushRef="#br0" timeOffset="97087">10817 9599 9781,'-23'14'1260,"-6"-10"-990,26 27-181,-9-12 1,12 11-90,0-4 90,0 4-180,22-7-719,10 14 269,12-14-1356,3 0 1447,-9-10 179,2-7 0,2-3 136,-1-2 134,-2-1 90,-2 0 360,4-20-180,-14-1 1529,3-20-900,-22 3-359,-1 1-270,-26 6 858,-1 13-1128,-2 29 0,-3 8 0,23 22 90,-7-4-90,8-4 0,2 2-90,-1 21 135,-1-6 0,2 0-148,20 13 103,-18-13 0,-1 1 0,19 8 0,-12-3 0,-3-1 0,-2-2-585,3-9 0,0-2-944,-7-12 1529,-17 6 0,13-23 0,-13-1 0</inkml:trace>
  <inkml:trace contextRef="#ctx0" brushRef="#br0" timeOffset="97602">11567 9725 11131,'7'43'1619,"-2"-3"-1619,-3 2 90,-1 19 0,0-13-2431,-1 18 2161,0-19 180,1 1 829,1-2-829,0 17 0,2-19 0,-2-9 0,0-1 394,2 0-394,-1 6 0,-1-20-270,0-6-719,-2-3 2106,0-23-1207,0-16 45,-7-16 1,-1-4 44,6 12 0,0-1-965,-6-8 1,-3-6 0,3 5 1009,6 5 0,1 0-45,-6-7 0,-1-5 0,2 4 45,4 5 0,2 0 104,-3-3 1,0-3 0,1 5-60,0 8 0,4 1 225,16-22 0,1 5-315,-9 11 135,16 14 0,3 6-135,-6 14 0,15 30 0,-9-1 90,-10 28-440,-3-7 440,-14 8-90,7 2-135,-8-13 0,-2 2-674,1 19-586,-7-10 1,-5-2-135,-9 4 2226,-2 8 1,-9-28 0,14-5 0</inkml:trace>
  <inkml:trace contextRef="#ctx0" brushRef="#br0" timeOffset="97887">11920 9706 10141,'17'0'540,"1"0"-450,3 0 0,0 0-90,1 0 0,1 0 0,-1 0 0,5 0 0,11 0 0,-7-18 0,16-2 90,-21-2 0,2-11 0,-17 12-90,-5-15 90,-6 7 89,-23 7 271,-4 8-450,-2 3 360,-12 4-360,18 2 90,-12 45-90,15-17-540,11 13 1,8 3-1530,25-1 2069,-6-5 0,3 0 0,31 5 0,-23-15 0,0 1 0</inkml:trace>
  <inkml:trace contextRef="#ctx0" brushRef="#br0" timeOffset="98118">12953 9476 13379,'13'0'-3508,"7"0"1619,20 0 1889,-1 0 0,-6 0 0,1 0 0</inkml:trace>
  <inkml:trace contextRef="#ctx0" brushRef="#br0" timeOffset="98271">13007 9878 12480,'33'-19'-1709,"28"15"-270,-31-36 1979,12 27 0,4 3 0,11-14 0,-19 15 0,1 0 0</inkml:trace>
  <inkml:trace contextRef="#ctx0" brushRef="#br0" timeOffset="98637">14037 9873 12210,'-15'-23'630,"11"-18"-450,-11 21-90,15-23-90,0-11 0,0 9 0,0 7 0,0 0-508,0-7 418,0-11 180,12 21 0,-9 2 0,9 1 269,-12-7-89,0 8 15,0-9-285,0 20 190,-13-3-280,10 31 180,-9 30-90,12 7-90,8 1 0,2 2-1986,-5 9 1851,11-18 0,0 2-315,-13 2 1,-2 0 134,10-11 1,0 2-675,-9 22 0,-2 1-91,8 8 1170,-5-13 0,-6-1 0,-17 5 0,7-21 0,0-1 0</inkml:trace>
  <inkml:trace contextRef="#ctx0" brushRef="#br0" timeOffset="98759">13863 10233 12120,'0'-48'180,"27"8"-180,-5-8-3324,29 5 2874,-9-3-180,-7 10 0,3 0 225,-10 9 1,1-1-466,4-2 1,3-2-1,-4 3 870,-1 3 0,-2 1 0,7-7 0,0 0 0,11-9 0</inkml:trace>
  <inkml:trace contextRef="#ctx0" brushRef="#br0" timeOffset="98935">14563 9289 10861,'-22'-6'899,"4"1"91,6 3-990,10 18 90,-10 7-90,12 10 0,0 1-1170,0 8 1,14-9-2069,4 25 3238,1-27 0,9 11 0,-11-15 0</inkml:trace>
  <inkml:trace contextRef="#ctx0" brushRef="#br0" timeOffset="99073">14615 9153 10591,'-13'-28'-360,"3"3"0,10 6-269,0 5 629,0 4 0,15 5 0,5 2 0</inkml:trace>
  <inkml:trace contextRef="#ctx0" brushRef="#br0" timeOffset="99401">14930 9770 10411,'12'3'720,"1"0"-361,3-20-179,2-2 270,12-36-360,-4 11-476,-9 13 0,0-2 296,10-17 180,-2-6-90,1 1 0,-4-4 0,-2 2 90,-1-3-45,-10 16 0,-2 0 135,-2 10 0,-1-2 89,0-24 1,-1 0-90,-3 25 0,0 1 45,2-10 0,-4 1-45,-19-12-90,15 7-180,-15 8-4,4 2 274,13 17-180,-12 22 0,16 32 0,0 15-203,0 16-157,7-21 0,0 1 0,-6-9 1,2 2-541,9 25 1,3 1 399,-6-27 1,1 0-1345,7 22 0,2-1 1679,-6-26 0,1-2 0,1 9 1,-1-3-1,3 11 0</inkml:trace>
  <inkml:trace contextRef="#ctx0" brushRef="#br0" timeOffset="99701">15478 9513 11760,'6'0'720,"0"0"-540,1 0 180,10 0-270,0 0-90,7 0 0,-1-8 0,1 6 0,3-11-180,13 1-180,-10-2-270,20-10 540,-22 8-270,12-13 181,-21 12 89,-1-7 90,-13 6 0,-2-2-90,-3 0 180,-20-11-180,16 7 90,-35-14 90,11 18 629,-15-3-359,1 16-270,10 24-90,15 15 0,7 12-90,10 4-2519,0 9 91,0-12 2434,26 16 0,-20-20 1,20-1-1</inkml:trace>
  <inkml:trace contextRef="#ctx0" brushRef="#br0" timeOffset="100568">17260 9256 11760,'-15'-22'1619,"0"0"-1619,-2 5 0,-2 3 450,17 8-450,-5 19-3392,29 30 3392,-16 1 0,13-12 0,0 1-177,-15 10 177,30 2 0,-30-1-180,26 10-90,-18-17-179,3 10-541,3-29 990,-11-3-90,4-11 90,-2-27 0,-4 17-90,2-44 180,8 6 0,-2-12-45,0 17 0,0 1 3259,4-4-3124,-4 10 0,1 2 0,1 3 175,2-2-355,-3 21 0,-3 3 0,10 20 0,-8-12-270,13 47-360,-9-26-359,7 30-1260,7-5 990,-6-13 1259,13 9 0,-7-20 0,4-2 0</inkml:trace>
  <inkml:trace contextRef="#ctx0" brushRef="#br0" timeOffset="100901">18215 9296 11041,'0'-16'1169,"-21"0"-899,-5 8-180,-38 2-180,23 25 180,-21 4-90,32 19-270,6-1-450,10-8 361,14-1-91,24-20 180,4 7 180,15-17 0,7 4 90,-20-25 0,8 14 450,-15-33 269,-1 11 1,-6-18-180,-4 9-630,-8-1 270,-4 18-270,0 19 90,0 16-270,0 16-360,14 3-359,-10-6-270,24-1-361,-24 0 1620,25-1 0,-16-4 0,14-1 0</inkml:trace>
  <inkml:trace contextRef="#ctx0" brushRef="#br0" timeOffset="101439">18598 9187 11670,'0'47'360,"14"-8"-360,-10 3 0,10-9 0,-14 2 0,13-2 90,-9 1-90,19 7-180,-20-12-360,13 7-179,-10-25-91,0 3 810,0-36-90,-6-5 180,0-35 180,15 12 135,-14 14 0,2 1-225,25-8 269,-25-18 1,20 32-270,-20-4-90,17 24 0,-13 2 0,12 7 0,-7 21-90,9 8 0,-7 12 0,-3-6 0,0 0 0,-1 2 0,4 27 0,-10-40-1080,2 2 901,-4-19 89,3-1 0,-1-22-90,0 12 270,9-46-180,-3 27 135,3-10 0,0-3 45,5 0 90,6-11 179,-9 20 1,0 4-270,-4 11 180,0-4-90,-3 13-90,1-5-90,4 8-90,-3 21 180,8 7-180,-8 13 0,6-1-630,-7-8-629,1 0-270,-2 0-810,2-4 2429,-2-2 0,3-3 0,-1-2 0</inkml:trace>
  <inkml:trace contextRef="#ctx0" brushRef="#br0" timeOffset="101768">19358 9306 10591,'24'15'0,"7"-2"0,14-13-663,0 0 663,-10 0-180,17 0 270,-13 0-180,22-17 90,-30 2 0,3-5 0,-18-3 216,-5 12-36,-6-24 20,-2 16 699,-27-15-449,-5 24-90,-30-1-360,17 9 180,-2 2 90,17 0-90,11 21-180,-9-15 90,22 47-450,-11-32-810,28 7 1,10 2-630,7 0 1722,2-12 0,3-1 1,20 4-1,5-2 0</inkml:trace>
  <inkml:trace contextRef="#ctx0" brushRef="#br0" timeOffset="102419">13638 8685 11490,'-19'-8'990,"3"3"-810,2 1-270,1 20 180,-11 8-180,8 21 0,8-6-720,3-1-629,5-11-90,0-2 90,0-4 1439,0-3 0,20-3 0,5-2 0</inkml:trace>
  <inkml:trace contextRef="#ctx0" brushRef="#br0" timeOffset="102555">13697 8805 9871,'-17'38'-719,"13"-6"-1170,-12 4 1889,16-5 0,0 2 0,0 1 0</inkml:trace>
  <inkml:trace contextRef="#ctx0" brushRef="#br0" timeOffset="103101">15900 8355 11580,'0'34'360,"0"6"-360,0-7 90,0 5-180,0-7 90,15-1-90,-11 1-899,10-3-2159,-14 9 1259,0-12 1889,0 5 0,0-16 0,0 0 0</inkml:trace>
  <inkml:trace contextRef="#ctx0" brushRef="#br0" timeOffset="103234">16040 8484 10141,'20'0'900,"-7"26"-900,-6-4-270,-7 26-2249,0-6 2292,0 6 0,0 6 0,0 4 1</inkml:trace>
  <inkml:trace contextRef="#ctx0" brushRef="#br0" timeOffset="104171">20408 9039 12300,'13'0'-4677,"5"14"4677,15-10 0,0 22 0,-6-10 0</inkml:trace>
  <inkml:trace contextRef="#ctx0" brushRef="#br0" timeOffset="104351">20417 9465 13020,'47'-27'-2249,"-6"11"270,9-8-3281,-5 20 5260,6-24 0,7 25 0,1-12 0</inkml:trace>
  <inkml:trace contextRef="#ctx0" brushRef="#br0" timeOffset="104607">21450 8243 10771,'-8'0'360,"0"13"-360,2-9 0,-1 26-90,-1-26-720,-5 42-449,4-28 0,-3 23 1259,3-10 0,3-11 0,0 5 0</inkml:trace>
  <inkml:trace contextRef="#ctx0" brushRef="#br0" timeOffset="104739">21427 8338 8882,'10'21'-630,"-2"8"630,-8 13 0,6 3 0,1-7 0</inkml:trace>
  <inkml:trace contextRef="#ctx0" brushRef="#br0" timeOffset="105237">22023 8909 9422,'-7'0'1259,"2"-2"630,0 1-1799,2 0-90,0 19 0,2 2 90,0 12-90,1-3 0,0-6 0,0 2 0,0 10-90,0-9-720,21 11 540,0-18 1,3-1-181,15-11 270,-21-3 0,20-4 90,2-17 90,-11 12 180,17-29 90,-24 9 719,6-18-539,-17 18-180,-2-11 0,-7 26-90,-1-15-270,-1 33-180,0 7-1799,0 30 270,0-6 1799,17 17 0,-13-21 0,13 8 0</inkml:trace>
  <inkml:trace contextRef="#ctx0" brushRef="#br0" timeOffset="106471">22673 8928 10231,'-17'16'1080,"-8"10"-901,23 12-179,-9 8 90,11-4-688,0 4 598,0 4 0,0 3-90,0 1 90,0 0 0,0 0 0,0-1 224,17-3-134,-12 14-180,12-20 270,-17 15-180,8-33 114,-6-1-474,6-18 180,-8-21 180,0-28 0,0-3 0,-7 3 0,-1 0-256,4-7 301,-10 14 0,0 1-135,10-17 90,-10-2-90,1 1 135,12 14 0,-1 1-135,-10-18 135,11 11 0,2 1-45,-1-3 179,8 13 1,5 2-90,12 0-90,1-1 90,12 17 90,-34 6 0,31 3-90,-17 4 90,10 23-270,-7 5 180,-11 25-90,-5-10 54,-5 1-234,0-12-719,-22-2-630,17 2 1529,-35 6 0,17-7 0,-17 5 0</inkml:trace>
  <inkml:trace contextRef="#ctx0" brushRef="#br0" timeOffset="106851">23152 9131 10951,'0'-39'1169,"0"0"-809,0 3-270,17-4 0,-13-4-90,11 9 0,3-1 0,2-21 0,-4 9 0,0 0-1031,2-11 1076,-10 21 0,-4 1-45,-4-16 90,0 0-90,0 2-90,0 3 0,-17 4 90,12 6-90,-27 1 180,13 16 137,-13 5-137,14 39-180,-9 2 180,24 28-1316,-18 0 1226,18 8 44,-1-10 1,0 1-90,3-11 1,2 0-136,5 5 0,2 5 0,-2-5-225,-5-5 0,3-1-675,12 2 1,6 2 0,-3-3-1,-8-7 1,2-2 1079,14 8 0,2-2 0,8 6 0,1-6 0</inkml:trace>
  <inkml:trace contextRef="#ctx0" brushRef="#br0" timeOffset="107141">23707 9046 10501,'-26'-6'899,"-16"5"-629,21-5 180,-16 6-450,18 18 0,7 0 90,12 19-180,24-18-180,-17 11 0,45-26-89,-11 21 269,13-23-1696,-18 4 0,-2-1 1606,6-5 180,8 0-90,-22 0 90,-5-18 0,-7-3 0,-6-23-90,-22-6 90,-16 9-180,4 13 0,-3 3-449,-20-2-856,18 6 1,0 3 1484,-5 2 0,5 2 0,18 11 0</inkml:trace>
  <inkml:trace contextRef="#ctx0" brushRef="#br0" timeOffset="107523">24188 8910 10321,'-44'-11'90,"3"3"0,8 29-180,14 4 0,10 13-90,9-5-449,0-7-91,23 3 360,8-13-90,29 10 450,-12-23 0,1 7 90,-7-10 180,-13 0 720,7-16 269,-25-4-270,0-18-449,-11 2-630,0 3 90,-14 7-540,10 35-809,-10 12 0,14 20 1349,19 10 0,-14-19 0,14 9 0</inkml:trace>
  <inkml:trace contextRef="#ctx0" brushRef="#br0" timeOffset="107918">24742 8851 10681,'-23'-13'809,"17"2"-719,-38 5 180,18 3-90,-10 3 0,6 20-180,10 10 90,10 10-90,1 18 0,9-23-180,27 22 0,-20-28-45,24-11 0,4-4 135,-12 3 1,33-9-91,-12-1 270,-14-22-90,19-11 0,-27-7 90,8-26 179,-22 19-1170,2-19 1171,-10 13 89,0-4 271,0-2-90,-7 14 0,-4 0-181,-7-18-359,8 12 0,-2 3 90,-16 0-474,24-8 384,-11 33 0,7 3 90,6 29-270,-6 18-449,8 12-523,0 14-827,8-17 0,1 1-58,-8-8 0,2 0 2037,14 13 0,-1 1 0,-13-14 0,-2-2 0,8 1 0,-1-1 0</inkml:trace>
  <inkml:trace contextRef="#ctx0" brushRef="#br0" timeOffset="108685">25145 9225 11131,'21'-28'584,"0"0"1,2-18-225,21-3-2460,-27 8 2280,21-3 89,-23-1-271,15-1 2,-25 1 315,11 14 0,1 0-45,-6-13-270,0 11 0,0 1-90,-2 1 661,-3-2-661,-6 19 180,0 4-180,-14 29 180,10 17-270,-10 17-315,13-9 1,2 1 282,-1 16-13,-1-19 0,2 1-540,7 0 1,2-1 314,-1-10 1,2 0-586,7 20 1,-1-1-226,2 2 1260,-11-19 0,-3-1 0,-5 7 0,0-1 0</inkml:trace>
  <inkml:trace contextRef="#ctx0" brushRef="#br0" timeOffset="108817">25210 9486 11221,'-11'-15'1079,"2"-11"-1259,9-7 90,25-21-270,-1 20-1227,-1 8 0,4 2 148,17-11-450,8-3 1889,3 1 0,-25 18 0,0-1 0,0 2 0,0-1 0</inkml:trace>
  <inkml:trace contextRef="#ctx0" brushRef="#br0" timeOffset="108985">25827 8863 10411,'-11'18'270,"9"13"-180,-9-7 0,11 9-180,0 10-450,0-18-2428,17 15 2968,-1-20 0,4 2 0,-8-10 0</inkml:trace>
  <inkml:trace contextRef="#ctx0" brushRef="#br0" timeOffset="109151">25965 8316 10501,'-15'-10'-3148,"3"2"3148,12 25 0,0-14 0,0 17 0</inkml:trace>
  <inkml:trace contextRef="#ctx0" brushRef="#br0" timeOffset="109505">26197 9134 11580,'3'5'810,"3"-2"-450,9-1-270,0-23 90,9 16-135,-8-23 0,0-5-45,11 6 0,-2-13 0,-2-4 89,6-4-612,-6 4 1,-1-2 612,-1-12-90,-7 21 0,-2-2 90,-6-4 0,-3 0 0,2-23 180,-2 6 0,-5 0-90,-7 25 0,-2 0 224,2-25 1,-1 1-360,-2 26 0,0 2-45,-3-8 0,3 2-90,9-2 0,-9 9 540,1 6-360,8 38-180,-8 3 180,11 37-1613,0-11 0,0 2 1478,0-7 0,0 1-90,0 16 0,0 1-231,0-13 1,0-1 5,-1 1 1,2 1-91,8-3 0,-1 1-90,-6-2 1,1 0-136,11-3 1,1 0-316,-14-3 1,0 1 989,18 9 0,2-2 0,-3 16 0,2-23 0,1 0 0</inkml:trace>
  <inkml:trace contextRef="#ctx0" brushRef="#br0" timeOffset="109785">26678 9049 12930,'7'-9'719,"0"7"-629,2-13-180,-1 14 180,3-12-90,2 7 0,12-15-180,-4 8-180,19-13 181,-15 9 89,5-4 90,-9 3-180,-5 1 90,-2-2 180,-5-12-90,-4 7 0,-4-20 0,-25 18 0,18-7 90,-34 12-180,35 4 90,-26 3 0,27 5 180,-11 4-180,15 17-1170,0 26-449,17 1-599,-13 15 2218,41-20 0,-21 0 0,24-2 0</inkml:trace>
  <inkml:trace contextRef="#ctx0" brushRef="#br0" timeOffset="110034">27058 7878 12030,'0'-9'90,"0"23"-180,20-10 180,-16 40-180,16-23-270,-8 20-629,-9-7-450,10 1 89,-13-2-179,9 1 1529,-7-5 0,7-4 0,-9-2 0</inkml:trace>
  <inkml:trace contextRef="#ctx0" brushRef="#br0" timeOffset="110150">27415 8010 11760,'32'-12'90,"0"9"-90,-7-9 0,0 12-3418,-9 46 3418,-6-15 0,-6 7 0,-3 1 0,-1 14 0</inkml:trace>
  <inkml:trace contextRef="#ctx0" brushRef="#br0" timeOffset="111187">5520 9225 10014,'21'-11'1709,"-4"0"-751,-1-1-419,-12-3-157,21 0-202,-23 0 0,15 0 56,-15 3-236,12 1 351,-12 3-351,5 16 0,-27 10 0,-9 13 0,1-4 0,-2 2 0,5-7 0,-1 1-1194,-12 23 1,1 3 1193,13-17 0,1 1 0,-7 11 0,0 4 0,3 1 0,3 1 0,6-12 0,2 2-30,0 3 0,1 4 0,3-4-151,3-5 1,3 0 45,-3 25 0,6-1 90,12-28 0,1-1 0,-10 9 0,5-1-90,29-4 1,6-3-226,-2 17-150,-3-24 0,8 0 1,-4-3-471,-4-3 0,1-1 980,6 3 0,5 0 0,-3-2 0,0-1 0,-1-1 0,16 5 0,-1 1 0</inkml:trace>
  <inkml:trace contextRef="#ctx0" brushRef="#br0" timeOffset="112250">28860 7653 10951,'-5'0'90,"-1"14"449,3 0-89,1 15-270,1-7-90,1 2 180,0-2-180,22 15 0,4-4-135,1-3 0,4 0 45,17 9-581,-9-2 1,1 0 535,-13-14 0,1 0 45,8 7 0,2 2 45,2 1 0,0-1-90,-9-7 0,0 2 75,3 2 0,2 2 0,-4-2-30,-4-2 0,-1 1 45,14 17 0,-2 1-45,-4 6-45,-15-18 0,-4-1 135,-4 12-90,-7-1-273,-4-1 94,-35 1-271,3 0 45,0-21 0,-6-1-1394,-11 10 0,-1 0 1450,10-8 0,-2-1 1,-15 7-1,-1-1 0,16-10 1,0-1-1</inkml:trace>
  <inkml:trace contextRef="#ctx0" brushRef="#br0" timeOffset="112555">28552 7578 9871,'-19'18'0,"0"1"180,-2 25-5750,-2 5 5660,1 13-90,9-24 0,0 2 157,1 5 1,-1 1-203,-4 6 0,0 3 45,0 2 0,-1 4-113,3-16 1,-2 4-1,0 0 1,0-2-308,-2 3 0,1-2 1,-2 5 419,-1-3 0,-2 6 0,-1 1 0,-1-2 0,2-4 0,-4 5 0,1-4 0,-2 2 0,0 0 0,0-1 0,0 1 0,1 0 0</inkml:trace>
  <inkml:trace contextRef="#ctx0" brushRef="#br0" timeOffset="113873">3507 12658 12480,'25'6'0,"24"-1"0,-25-4-1499,27-1 1229,-8 0-270,2-14-449,7 10-720,1-9-270,5 13 1979,-2 0 0,-1 0 0,0 0 0</inkml:trace>
  <inkml:trace contextRef="#ctx0" brushRef="#br0" timeOffset="114051">3925 12900 11490,'-18'3'90,"5"-15"-1349,28 8-270,-10-23-360,41 25 1889,-19-27 0,27 14 0,-7-15 0</inkml:trace>
  <inkml:trace contextRef="#ctx0" brushRef="#br0" timeOffset="114335">4055 12341 11400,'-19'0'1350,"3"0"-1260,32 12-180,17 5 270,22 7-1197,-25-11 1,1 1 1016,21 11 0,3 7 45,-17-3 0,0 2-45,-10-7 0,-2 5 0,-1 13 0,0 9 0,-6-3 0,-4-6 0,-7 3-330,-7 15 0,-7 8 0,-4-7-1146,-2-6 1,-5-3 725,-3-4 1,-4 2-1,0-2 750,-3 6 0,-1-2 0,-3 2 0,-1 0 0,-1 0 0,0 0 0</inkml:trace>
  <inkml:trace contextRef="#ctx0" brushRef="#br0" timeOffset="115385">7375 12464 11400,'0'-24'180,"0"0"0,-27 3-90,5 1 0,-27 3 0,6 5-180,-7 5-1257,-9 5 1392,26 10 0,0 1-45,-2-9 0,0 4 0,-1 16 0,0 2 0,1-12 0,-1 1-45,3 11 0,0 1 90,4-6 0,1 2 0,0 6 0,4 1 473,-1 13-608,26 24 180,25-29-933,11-5 0,6-3 843,-11-9 0,0-3 0,13 5 0,4-1 0,1-1 0,-1-3 0,-12-2 0,0-1 0,17 6 0,-3 0 0,-3 0 0,1 10 0,-35-12 0,-7 5-270,-55 2-539,13-4-406,-17-3 1,-3-3-421,-9 1 1635,20-7 0,0-1 0,-16-3 0,0-2 0</inkml:trace>
  <inkml:trace contextRef="#ctx0" brushRef="#br0" timeOffset="115601">6800 12217 10591,'19'-11'3058,"6"4"-2698,-23 24 90,9 1-270,-11 22 0,0-2-91,0 10-89,0-8 0,0 3 0,0-9 0,0 3-1644,0 26 0,0 1 1599,-1-25 1,2 1-346,3 5 0,2 3 0,1-3-60,3-3 1,0-1-226,0 13 0,2 0-436,7-14 0,-2-2-283,-14 0 0,0 1 1394,17 0 0,2-1 0,-14 0 0,0-1 0,10 0 0,0-1 0</inkml:trace>
  <inkml:trace contextRef="#ctx0" brushRef="#br0" timeOffset="116105">7827 13132 9242,'21'-50'1169,"17"1"-809,-33 7-3101,14 7 1,3 0 3010,2-21-180,-12 17 0,1 1 537,20-16-447,-29 2 969,16 1-880,-18-10-269,5 19-180,-7-10 270,0 32-90,-17 20 0,12 15 0,-12 23 0,17 4 90,-10 6-90,8-5 0,1 1 1368,-4-9 0,0 1-1458,2 27 0,6 1 90,6-26 0,1 0-945,-9 25 1,3-1 368,13-25 0,0-1 36,-14 8 1,-2 1 539,12-4 0,-1-2 0,-9 17 0,2-22 0,0 0 0</inkml:trace>
  <inkml:trace contextRef="#ctx0" brushRef="#br0" timeOffset="116251">7898 13405 10051,'-9'-33'90,"19"-20"-90,-5 7-180,26 5 0,5-1-1496,0-13 866,-4 25 1,9-2 0,-3 2 621,-4 2 1,0 0 0,13-8 0,1 1 0,-13 10 0,1 1 0</inkml:trace>
  <inkml:trace contextRef="#ctx0" brushRef="#br0" timeOffset="116435">8762 12232 9781,'0'-5'2699,"-16"1"-2429,3 19-270,-5 12 0,8 9 0,10 8 0,0-8 90,18 23-180,-14-14-675,14-8 1,-1 0-1227,-13 3 192,24 9 1799,-26-18 0,19-6 0,-8-1 0</inkml:trace>
  <inkml:trace contextRef="#ctx0" brushRef="#br0" timeOffset="116601">8707 12026 11400,'-13'-31'0,"-5"4"-89,12 3-3330,-2 9 3419,21 4 0,-8 28 0,12 9 0</inkml:trace>
  <inkml:trace contextRef="#ctx0" brushRef="#br0" timeOffset="116937">9235 12822 11400,'0'16'1979,"0"-4"-1979,0-25 0,20-18 0,-15-13-1043,16 16 0,2 0 1133,-3-21-135,0 20 0,2 0 215,-4-1 1,-2-1-171,1-3 0,-1 1-670,0-1 0,-1 0 625,-2-1 0,-1-2 90,1-15 0,-2-1-45,-5 13 0,-1-2 120,0-3 0,-1-3 0,-4 4 15,-8 3 0,-2 2 45,9-12 0,-3 2-90,-14 16 0,0 3 0,13-23-180,-29 7 90,17 4 90,-3 19 1243,-3 5-1244,21 42 1,-8 28-90,10-20 0,0 3-171,0 7 1,0 4 80,-1 11 0,2 1-315,7-13 0,1 3-225,-3 4 1,0 5-1,1-5 304,2-6 0,2-1 326,-1 3 0,1 2 0,0-4 0,-1-8 0,2-1 0,7 10 0,1 0 0</inkml:trace>
  <inkml:trace contextRef="#ctx0" brushRef="#br0" timeOffset="117252">9672 12717 13829,'36'-13'90,"-4"10"-270,2-10-90,-2-3 0,4 12-504,3-28 684,1 21-180,13-22 180,-14 12-90,14-15 180,-29 14-90,-3-8 180,-15-2 0,-5 5-72,-17-18-108,-7 20 180,-15-9 0,15 22 98,-12 0-98,20 28 0,-5 13-90,9 10 0,11 8-1080,0 12-719,28-12 410,-18-14 0,3-2 1389,38 12 0,-7-3 0,3-3 0</inkml:trace>
  <inkml:trace contextRef="#ctx0" brushRef="#br0" timeOffset="117502">10883 12584 12840,'-11'0'-1170,"24"9"-359,10-7-540,3 11 2069,24-12 0,-27 9 0,25-4 0</inkml:trace>
  <inkml:trace contextRef="#ctx0" brushRef="#br0" timeOffset="117651">10977 13053 11760,'0'19'990,"0"-2"-990,0-4 90,31-5-720,-5-4-1349,14-11 0,5-2 1979,14 5 0,-16-13 0,1-3 0,-11 8 0,1 0 0</inkml:trace>
  <inkml:trace contextRef="#ctx0" brushRef="#br0" timeOffset="118469">13298 11730 11131,'0'-16'629,"-20"1"-449,14 0-270,-29-1 180,31 2 0,-37 1-90,-1 0 0,-13 8-45,14 1 0,1 3-747,-11 16 882,-12-11-90,24 28 90,9-16-90,10 17 0,9 11 0,8-9 0,28-1 0,10-1-90,8 9-232,3-14 0,7-1 322,1 1 0,-1-2 0,-11-6 0,2 0-30,3 2 0,5 2 0,-6-3 30,-5-2 0,-2 0 45,19 12 0,-4 1-45,-3 5 0,-23-6 0,-5 0 180,-8 7-180,-8 10 0,-50 2 0,10-13 45,-17-4 0,-5-3-90,23-13 0,-2-1 45,-27 9 0,-1-1-360,25-12 0,0-3-764,-23 4 0,2-3-226,-4-4 360,24-2 1,3-6 989,1-22 0,7 4 0,9-23 0</inkml:trace>
  <inkml:trace contextRef="#ctx0" brushRef="#br0" timeOffset="118834">13308 11150 10951,'0'-9'2428,"0"3"-2068,0 18-90,0 21 180,0 13-1239,0 18 879,0-2-394,0-26 1,0 2 303,0 2 0,0 1 0,0 3 0,0 3 0,5-2 0,1 4 0,1-2 45,2 8 0,1 2-735,1 6 1,2 6 0,-1-5 644,2-6 0,-1-2 15,-4-7 0,-1 1 0,0 1-420,-2-2 0,0 0 1,0-3-337,3 8 1,0 1-624,-3 4 0,-2 4 0,0-5 1345,1-7 0,0-3 0,-2 16 0,-2-1 0,-1-22 0,0 1 0</inkml:trace>
  <inkml:trace contextRef="#ctx0" brushRef="#br0" timeOffset="119419">14080 12507 13379,'21'6'2609,"16"-2"-2519,11-4-90,10 0-90,-20 0 0,-1 0-1413,25 0-386,-6 0 0,-1 0-338,-21 0 0,-1 0 2227,12 0 0,-2 0 0,16 0 0,0 0 0</inkml:trace>
  <inkml:trace contextRef="#ctx0" brushRef="#br0" timeOffset="120055">15613 11362 11490,'0'-4'2429,"0"16"-2339,0 16 270,0 11-360,0 13 0,0-5 45,0-7 0,0 3-45,0-10 0,0 3-1255,6 26 1,1 1 1074,-6-23 0,1-2-180,5 14 1,-1-1-475,-6-15 0,0-2 204,0 1 1,0 0-1170,0 31 1799,0-23 0,0-1 0,0 16 0,0-22 0,0 0 0</inkml:trace>
  <inkml:trace contextRef="#ctx0" brushRef="#br0" timeOffset="120293">15692 11439 11490,'-13'-15'450,"2"2"0,11 4-90,0-2-180,0 0-180,0-5-90,23 0 180,-18-4-90,46 0 0,-24-4-405,11 7 0,4 1-764,12-11-316,-5 8 1,0 1 1358,7 1 1,-18 6 0,-2 2 0,11-1 0</inkml:trace>
  <inkml:trace contextRef="#ctx0" brushRef="#br0" timeOffset="120521">15683 11880 12840,'26'-15'90,"18"12"-360,-24-11-360,21 0-629,-7 10-630,1-19 1889,18 21 0,-13-7 0,11 9 0</inkml:trace>
  <inkml:trace contextRef="#ctx0" brushRef="#br0" timeOffset="132975">16695 11100 9422,'0'-5'899,"0"2"-539,0 0 0,0 2-1,0-3-179,0 2 90,0-3 0,0 3 2339,0-3-2609,21 4 0,-3-1-90,19 2 0,-7-13-360,4 10-180,0-18 1,6 19-1350,8-12 630,-8 12-1710,16-9 3059,-26 10 0,5-4 0,-15 5 0</inkml:trace>
  <inkml:trace contextRef="#ctx0" brushRef="#br0" timeOffset="133301">16890 11146 9332,'-7'0'629,"1"0"1,2 0-180,1 0-91,-1 0 1,1 11-90,0-8-180,0 22 90,2-13 0,0 14 0,0 0 90,0 1-360,0 5 180,1 3-90,0 19 0,0-10-1696,0-7 0,0-1 1696,0 8 0,0 11-368,0-18-81,0-1-541,0-2-539,0 2-270,0-1 1799,0-2 0,0 1 0,0-3 0</inkml:trace>
  <inkml:trace contextRef="#ctx0" brushRef="#br0" timeOffset="133819">16510 12387 10681,'22'0'1799,"-1"-7"-1619,-1 6-90,2-14 0,3 8-90,7-7 90,9 0-1304,8-3 1214,8-3-574,-24 10 0,0-1 304,3-1 0,-1-1-360,3 1 1,1-1-765,18-6 0,0 0 359,-15 5 1,0 0 1034,12-3 0,-3 0 0,10-2 0,-5 2 0</inkml:trace>
  <inkml:trace contextRef="#ctx0" brushRef="#br0" timeOffset="134635">17782 11114 10771,'0'-6'1799,"0"2"-450,0 2-1349,0 16 90,0 5-90,17 13 0,-12 0 0,13-1 0,-4 5 0,-11 4 0,11 4-445,-14 3 445,10 4 90,-8 2-90,3-13 0,0 1 0,-5 21 0,0-9 0,0 0 0,0 7 0,-7-21 0,-2-1-90,6 12 90,-13-4 90,16-5-180,0-5 180,-9-3-180,7-7 0,-7 6 90,9-13 90,0 7-180,0-14 90,18 0 90,-14-5-90,28-1 0,-28-3 0,29 1-90,-16-1-180,21-1-720,9 0 451,-7 0-406,-5-1 1,1 0-226,8 2 1170,-7 0 0,0 1 0,6 1 0,12 3 0</inkml:trace>
  <inkml:trace contextRef="#ctx0" brushRef="#br0" timeOffset="135135">18780 11137 9781,'0'-3'3508,"0"22"-3418,0 16 0,0 15-45,-1-8 0,2 1-45,13 17-2292,-12-3 0,0 2 2337,4-22 0,2-1-45,-3 12 0,-1-1 714,-1 20-714,6-5 0,-9-1-405,0-20 1,0-1-316,0 19-539,0-14 0,0-2-540,0 0 1799,0 8 0,0-26 0,0 0 0</inkml:trace>
  <inkml:trace contextRef="#ctx0" brushRef="#br0" timeOffset="135455">18840 11287 9781,'-13'-12'1170,"3"3"-631,10-1-179,0 4-180,0-4 90,0 2-90,0-2 90,0 1-270,23-2 360,3-4-360,15 2-3392,15-9 3392,-16 8-90,18-2-294,-12 4-156,2 3-180,0 1-1079,18 1 540,-21 3 1221,22 0 0,-38 3 0,4 1 0</inkml:trace>
  <inkml:trace contextRef="#ctx0" brushRef="#br0" timeOffset="135687">18852 11790 10411,'41'-34'360,"3"0"-540,0 7-450,-6 11-179,-2-6-181,-11 20-269,-1-7 1259,-1 9 0,-2 0 0,1 0 0</inkml:trace>
  <inkml:trace contextRef="#ctx0" brushRef="#br0" timeOffset="135873">18863 12196 10951,'-11'9'1979,"2"1"-1710,9-1 91,0-2-450,0-1 180,24-1-90,3-2-719,30 0-541,-10-2-1284,2-1 295,-8 0 2249,0-14 0,6 11 0,2-11 0</inkml:trace>
  <inkml:trace contextRef="#ctx0" brushRef="#br0" timeOffset="136585">20317 11111 11490,'11'-14'1620,"0"2"-1171,-2 2-89,-2 1-270,-2-3 0,-2 4-90,-3-2 0,-17 7 0,-9 1 0,-12 2 0,-3 19-90,-11 6 180,9 13-1786,9-10 0,1 0 1696,-3 9 0,-5 16-329,23-13 239,8 1-90,4 2 90,6 20-89,0-15 44,10-8 0,5-1 45,19 7-1095,-2-10 1,2-1 1229,-6-15 0,0-1-45,2 5 0,-2 0-114,12 7 114,0 0 0,-6-1 0,-3-1-90,-5 1 180,-6 0-90,-10 16 90,-3-11-90,-7 26-90,-24-24 90,18 8 90,-45-15 1634,26-2-1724,-28-1-315,19-9 1,0-1-316,-22 7-809,7-7 0,-1-3-180,-8-2 1619,20-5 0,0-3 0,-8-2 0,0-2 0</inkml:trace>
  <inkml:trace contextRef="#ctx0" brushRef="#br0" timeOffset="138051">21718 10904 13829,'-21'-14'-360,"-13"9"270,11-19 90,-20 21-90,7-18 0,-1 18 90,10-7-89,0 10-1,2 0 0,0 0 0,2 0 0,2 0 0,1 0 90,3 0-90,3 0 90,-2 17 90,7 3-90,-2 25 0,7-9 0,-1 8 0,3 12 0,0-10-1696,0-3 0,0 1 1606,-4 13 135,3-18 0,0-1-402,-6 21 357,1 2 90,-2 3-90,1-17 0,-1 0 0,3-12 0,-1 1-180,-5 23 0,0-1 180,-2 6-90,4-15 0,3-2-89,0 1 179,1 8 0,6-25 0,1-3 0,0-6 0,25 3 0,5-10 179,30 4-89,-12-12-1120,-12-3 0,0 0 1120,11-2-180,17 1 1854,-19-1-2124,0 0-90,-5 2-1528,10 7 538,-14 1 1526,2 5 1,-18 0-1,-3 0 1</inkml:trace>
  <inkml:trace contextRef="#ctx0" brushRef="#br0" timeOffset="138631">22462 10817 11400,'0'-11'900,"0"1"-450,0 4-450,0 18-90,-18-10 90,13 26-900,-24-8 91,15 5-900,-11 11 719,12-17 990,3 9 0,10-18 0,0-1 0</inkml:trace>
  <inkml:trace contextRef="#ctx0" brushRef="#br0" timeOffset="138737">22462 10858 10861,'8'-13'539,"-2"3"-1708,3 28-900,-6 13 2069,-3 11 0,0 8 0,0-8 0</inkml:trace>
  <inkml:trace contextRef="#ctx0" brushRef="#br0" timeOffset="140503">22978 11719 11400,'0'11'900,"-12"-10"-810,9 34-90,-10-4 0,3 22 90,7-10-90,-7-2 0,10-18 0,0-3-90,20 1-90,4-11 90,24 0 90,-12-10 90,13-22-90,-22-7 90,-6 3 0,-1-3 90,0-16 180,-3 0-1,-4 6-359,-12 11 0,6-7 90,-7 20-180,0 26-719,0 32 89,0 8-449,0-11 0,0 0-91,0 2-269,0 10 1529,19-21 0,-15-4 0,15-2 0</inkml:trace>
  <inkml:trace contextRef="#ctx0" brushRef="#br0" timeOffset="140909">23590 11923 11760,'0'52'180,"0"-8"-180,0 1 0,0-8 0,0 3 0,0 0 0,11 1-514,-8-2 514,8-1 168,-11-3-168,0-4-90,0-3-449,0-1-451,0-10 896,0-19 4,0-24-90,-16-11 180,13 2 0,2-2 0,-16-16-1566,16 1 0,2-2 1566,-1 19 0,0 0 45,0-27 0,0-1-646,-1 26 0,2 1 736,10-12 0,3 1-215,-2 6 0,3 4 80,14-15 225,-2 16 0,-1 4-45,-9 7-180,34 3 0,-30 17 90,3 18-180,-10-9 180,-7 37-90,-3-17-45,-3 9 0,-2 2 135,1 12-405,-8-5 0,-4 0-674,-17 8 1239,18-18 0,-4-1-2139,-34 6 1889,43-4 0,-40-6 0,20-3 0</inkml:trace>
  <inkml:trace contextRef="#ctx0" brushRef="#br0" timeOffset="141455">24202 11657 9512,'-22'-3'1888,"-4"1"-1798,23 22 90,-6 2-90,9 24-90,0-13 0,0 12 0,0-22 0,0 5 90,0-9 0,0-4 0,0-3 270,0-6-360,0-3 0,0-2 0,0 0 0</inkml:trace>
  <inkml:trace contextRef="#ctx0" brushRef="#br0" timeOffset="141857">24103 11842 8792,'30'-40'450,"16"-2"-270,-27-2 0,20-6-91,-16 12 1,-3-2-404,-4 10 0,0-2 539,8-21 0,-2-1-135,1-8 134,-10 10 1,-3 0-807,-2-6 672,-5 22 0,-1 1 0,-2-9 0,0 6 0,-18 5 198,13 6-108,-12 8 270,-6 7-180,1 6-270,-24 29 90,24-1 90,-13 26-784,23-4 604,-6 7 90,-2 6-180,13 8 180,0-15 0,1 1-90,4-11 0,0 1-240,0 3 0,2 4 0,2-4-30,7-4 1,1-2-631,2 23 1,2-3-1,10 2 405,-2-23 1,1-2 496,6 14 0,10-17 0,-3 4 1</inkml:trace>
  <inkml:trace contextRef="#ctx0" brushRef="#br0" timeOffset="142171">24617 11758 11221,'-21'-17'359,"5"5"-359,16 1 720,-12 6-720,9 18 0,-17-10 0,18 38 90,-6-19-90,8 24 0,0-9-180,0 1 0,0 0-90,22-2 90,-16-3-269,32 5 89,-14-13 90,19 1 90,-6-19-90,10-3 270,-20-20-90,7 12-90,-8-51 180,-11 29 90,-5-12 0,-3-3-180,-4-4 45,1 6 0,-5 0 45,-24-4-630,14 7 1,-3 3-1260,-33 6 1889,9-4 0,17 27 0,7 4 0</inkml:trace>
  <inkml:trace contextRef="#ctx0" brushRef="#br0" timeOffset="142567">25230 11688 11490,'-29'-12'720,"-23"9"-450,15-8-180,-14 11-90,-7 0 90,29 19-90,-10 9-90,28 9-180,-1 2-450,12 1 271,23-10-181,-17 5 180,48-16 1,-31-8 314,12-4 0,2-3 135,6-2-881,17 3 971,-21-5 270,-5-21-90,-4 15 809,-7-33-629,-7 14 269,-7-18-359,-5 7-360,-24 5-90,14 8 1241,-29 6-1151,31 21-1350,-11 14 91,15 27-2249,18 5 3508,-13-12 0,31-1 0,-13-14 0</inkml:trace>
  <inkml:trace contextRef="#ctx0" brushRef="#br0" timeOffset="142968">25715 11650 11221,'-16'-7'1259,"12"-1"-809,-30 7-360,13 13-90,-19 14 0,10 8-1038,2 6 1038,12-8-388,0 15 208,9-11-360,1 16 91,29-26 179,-17 2-90,44-19 90,-27-3 90,22-6 90,-8 0 90,-1-15 0,1 11 45,-13-21 0,0-4-45,10 2 90,-9-13 0,-4-4-90,-1-6-508,-11 15 0,-1-2 778,1-20 90,-8-4 0,3-4 224,-2 17 1,-4-1-450,-9 13 0,-1 0 135,11-21 0,-3 2-270,-17 27 0,0 1 89,19-9 1,0 3 540,-29 6 36,28 32-666,-9 35 90,29 21-936,-16-7 0,2 1 396,12-17 1,2 3-1350,-8 15 0,-5 9 0,1-7 1799,5-10 0,0-1 0,-2 1 0,-1 3 0,0-6 0,-3-10 0,1 0 0</inkml:trace>
  <inkml:trace contextRef="#ctx0" brushRef="#br0" timeOffset="143468">26108 11902 12030,'28'0'810,"0"0"-720,-6 0 90,3-17-180,-1 0 89,2-16-89,2 1-520,1-2 520,0-6 171,0-1-171,-11 9 0,-1-1 180,8-18-46,-11 9 1,-1 0-45,-4-6-884,-2-9 884,-6 22-90,-1 8 0,0 0 330,-16 14-240,12 19-3093,-27 50 3003,18-2 0,5-12 0,0 2 75,-2 18-705,10 4 315,0-32 0,0 1-45,0-1 1,0 0-136,0-1 0,0 1-854,0 29-90,-1-20 0,2 0 1439,14 19 0,-14-24 0,2-1 0,11 9 0</inkml:trace>
  <inkml:trace contextRef="#ctx0" brushRef="#br0" timeOffset="143768">26117 12321 11580,'-10'-21'1170,"8"-13"-1080,11 8-90,-4-11 0,27 8 0,5 0-90,-2-13-270,16 3 0,5 0-656,-25 14 1,0 0 565,5-3 1,3-2-1,-3 2 135,-4 2 1,0 0 14,7-6 0,5-5 0,-6 4 300,-10 7 0,-1 0 135,17-19 0,-5 0 315,-14 8-360,-5-8 179,-14 20 1,-5 2 624,-1 4-534,0 3 140,-17 3-140,13 5 270,-13 0 0,2 6 276,11 15-996,-10 8 180,14 11-90,0 0-1170,0 10 1,0-11-2069,0 23 3238,0-27 0,17 7 0,4-13 0</inkml:trace>
  <inkml:trace contextRef="#ctx0" brushRef="#br0" timeOffset="143937">26895 11000 12300,'-13'-26'-270,"10"6"-270,-9 2-2338,12 28 2878,0 32 0,0 6 0,0-13 0,0-1 0</inkml:trace>
  <inkml:trace contextRef="#ctx0" brushRef="#br0" timeOffset="144268">27148 11842 12480,'-14'7'1349,"10"-19"-1349,-11-14 0,15-12 0,0-8 0,9 14 0,4 0 0,11-22 0,-12 17 0,2 0-818,21-18 818,-31-1 90,24 0-90,-25-1 177,8 0-177,-10 17 0,-2-1 0,1-24 180,0 13 0,0-1 89,0-7-269,-8 15 0,-1 1-89,4 2 89,-13-4 89,18 26 91,0 8-180,0 27-359,16 48-271,-12 3-1169,12-4 1,0 3 1258,-14-26 1,1-2-136,11 13 0,2 1-1950,-7 0 0,0-2 2625,3-12 0,1-1 0,0 10 0,0-2 0,6 12 0</inkml:trace>
  <inkml:trace contextRef="#ctx0" brushRef="#br0" timeOffset="144568">27530 11712 12570,'19'-31'1349,"7"3"-1619,13 10-90,3-7 1,5 6-1,-10-8 180,18-9 90,-31 13 90,4-22 0,-21 18 90,-3-12-90,-4 11 90,-22 0-90,17 2 270,-38-4 90,13 12-181,-18 1-179,8 13 90,3 22 0,23 13-180,0 10-359,14 5-271,0-9-539,0-1-3329,42 11 4588,-11-14 0,2-16 0,4-4 0,12-3 0</inkml:trace>
  <inkml:trace contextRef="#ctx0" brushRef="#br0" timeOffset="144817">28053 10546 12300,'0'-19'360,"0"1"-360,0 6 180,0 3-180,15 6 90,-11 21-360,11 7-270,-15 11-180,12 0-1888,-9 2 1259,10-10 1349,-13 7 0,0-15 0,0-2 0</inkml:trace>
  <inkml:trace contextRef="#ctx0" brushRef="#br0" timeOffset="144953">28200 10586 11940,'23'-14'810,"15"10"-810,-24-17 0,25 19 0,-15-4-900,10 30-899,-16-5-719,3 24 2518,-10-8 0,-3 5 0,0 3 0</inkml:trace>
  <inkml:trace contextRef="#ctx0" brushRef="#br0" timeOffset="145469">28508 10473 13289,'-14'-27'0,"2"2"180,6 5-180,4 6 0,-4 2 0,6 6 0,18 2-90,8 2 0,11 2-179,22 21 179,-19-16 45,-4 20 0,1 4-461,7-7 506,-16 2 0,-2 3 0,8 6 0,-6 2 0,-5 2-90,-6 0 90,-9 1 90,-4 2-90,-4 16 0,0-12 45,-7-8 0,-2 0-45,5 7 0,-29 10 0,29-16 0,-12-1 0,16 1 90,0 16-90,0-11-45,-2-5 0,4-1 45,19 9-45,-10 3 0,3 0 0,9-22 0,1-1 45,0 23 0,-2-1 0,13-3 45,-19-10 0,-2 1-45,6 2 0,-10 19 0,-1-29 0,-29 19 90,-17-27-90,3-5 0,-3-3 0,-29-5-45,15-3 0,1-2-246,-11-1-788,11 2 0,0-4-1282,-2-15 832,-9 12 1529,28-25 0,8 27 0,4-9 0</inkml:trace>
  <inkml:trace contextRef="#ctx0" brushRef="#br0" timeOffset="145741">29447 11190 14908,'-18'-12'-89,"4"1"89,2 2-450,9 0-5577,-9 4 3509,29 0 2518,-12 21 0,29-11 0,-13 11 0</inkml:trace>
  <inkml:trace contextRef="#ctx0" brushRef="#br0" timeOffset="146001">29638 11627 9961,'0'19'540,"0"1"-450,0-1-90,0 0-90,0-4 180,0 8-540,17-7 0,-13 14 271,30-10-1,-30 6 180,28-4 0,-28 1-90,21 2 180,-22 0 269,18 1 181,-18-1 540,7 8-631,-10-9 181,-44 10-540,11-17-462,-3-6 1,-4-2 461,-19 2-624,25-6 1,-1 0 353,-2 0 0,-2-1-1979,-23 3 1,-1-2 2158,13 0 0,1-1 0,-18 0 0,1 0 0,19-2 0,0-1 0</inkml:trace>
  <inkml:trace contextRef="#ctx0" brushRef="#br0" timeOffset="150968">4772 15148 9512,'0'-3'1799,"0"-2"-1440,0 3 1,0-2-180,0 0 270,0-1-90,0 0 269,0-3-629,0 5 810,0-2-720,17 4-90,-12 12-45,27-8 0,7-3-405,-1 12-586,3-6 0,3-1 317,14-2-181,0 8-359,2-11-495,-20 3 0,1 1 1754,18 4 0,-22-2 0,-3 2 0,9 5 0</inkml:trace>
  <inkml:trace contextRef="#ctx0" brushRef="#br0" timeOffset="151151">5140 15492 11041,'-16'0'719,"3"0"-449,2 0-180,6-14-90,2-1-90,20-3-809,9-7-181,12 6-2068,20-11 3148,-18 4 0,15 12 0,-16 7 0</inkml:trace>
  <inkml:trace contextRef="#ctx0" brushRef="#br0" timeOffset="151452">5348 14841 9781,'-7'-3'540,"-1"1"989,3 0-1439,2 20-90,21-14 0,6 53 0,1-30 45,3 13 0,-2 3-45,-6 8-1127,9-4 0,1 2 1127,-7 12 0,-11-20 0,-1 0-1207,5 17 758,-14 2-541,7 3-449,-9 0-270,0 2 1709,-13-33 0,-1-1 0,7 32 0,-7-32 0,1 0 0</inkml:trace>
  <inkml:trace contextRef="#ctx0" brushRef="#br0" timeOffset="153801">7578 14823 9062,'-32'-9'270,"13"-5"-180,-13 13 0,15-6 89,-17 7-179,4 0 180,0 20-90,-2-15-1991,8 25 1,0 5 2079,-9-6-134,11 4 0,3 1 1085,-1 8-770,5 13-360,7-15 0,4 4 0,58-24 179,-22-9-269,17-19 1,3-7-459,1-6 503,-17-3 0,-2-2-45,14-14 0,-2-5 180,-5-3-135,-16 12 0,-2-1-45,7-19 90,-12 8 0,-5 0 0,-4-7 135,-5 9 0,-4 2 135,-17-5-180,13-12 2736,-30 17-2826,15 14 809,-13-2-809,14 42 0,-1 3 90,17 50 0,-6-14-45,6-15 0,4 3-45,6 7 0,1 0-45,-7-11 0,1 2 90,12 25 0,2 0 237,-8-24 1,0-1-373,8 23 0,0-1-420,2 6 240,-3-24 0,-1-3-449,-4 8 89,15-9-269,-8-8-645,13-8 1094,-6-10 181,19-26 358,-18 12 361,-4-25 0,-2-5-90,0 7-393,-8-5 1,-1-1 661,-4-5-179,-1 0 680,-5 2-681,-1-7-179,0 15-270,0-3 644,0 17-554,-12 7 0,9 22-90,-10 11 0,13 26 90,18-11-180,-2 13 0,5-25 714,7 7-1433,-7-15 359,8-1-270,8-9 540,-15-1 180,16-31 0,-17 17 270,12-52 180,-18 37 180,1-31 89,-9 15-449,-4 9-180,-1-4 540,-2 14-630,0 33 0,0 20 0,15 14 0,-14-13 0,2-1-360,27 3-899,-13 21 179,1-31-89,10 6-1709,-4-19 2878,5-8 0,5-3 0,-8-5 0</inkml:trace>
  <inkml:trace contextRef="#ctx0" brushRef="#br0" timeOffset="154285">8765 14892 9961,'5'-6'1350,"-2"1"-1171,2 5 1,-1 0 0,2 0 0,3 22-180,-2 5 0,8 26 90,-4-11-90,0-8 0,0-1-180,2 1-180,5 20 91,-8-36-631,0 1 450,-4-14-89,4-15 359,-3 6 135,3-27 0,-1-6 225,3 7 89,0-15 1,-1-1 0,3 8 450,6-16-360,-10 31 359,7-1-629,-9 16 90,3 3 0,0 25-180,-3-15 0,7 50 90,-8-32-1831,0 9 0,-3 2 1741,0 1-427,0 8 247,-1-15-180,-1-4 0,3-4-629,4-4 539,0-9 3226,13-2-2776,-7-23 594,7 14-415,-6-41 271,0 23 90,-1-24-90,-1 11-1,-2 2-269,-1 3 360,1-3-180,-3 17-180,2-9-90,-3 24 0,5-7-90,-3 25 0,4-12-90,5 48-270,-5-30-1080,-1 12 1,0 1-719,1 2 1957,6 13 0,-6-19 1,1 1-1</inkml:trace>
  <inkml:trace contextRef="#ctx0" brushRef="#br0" timeOffset="154705">9795 15046 12210,'0'39'450,"0"-6"-360,0 5 0,0-6-90,0 4 0,0 1 0,0 1 0,14 13 0,-10-14 0,24 20 0,-25-28 0,19 5-360,-20-13-1259,5-9 989,-28-25 360,1-19 180,-5-19-1469,-10-5 1379,30 5 225,-12 7 0,0-1 45,15 10 0,0-2 405,-9-28 0,0 0-271,9 29 1,2 0 90,6-19 0,2 2-45,-3 5-150,14 17 1,4 6-31,5 9 0,12 5-1,-2 11 1,-23 23 0,16-3 90,-14 45-180,4-20-725,-13-2 0,-4 1 725,-4 11-45,2-18 0,-4-2 410,-19 14-1354,15-4-630,-31-4 1619,20 4 0,-2-17 0,6 2 0</inkml:trace>
  <inkml:trace contextRef="#ctx0" brushRef="#br0" timeOffset="154935">10325 14484 13110,'-16'22'989,"13"17"-629,-31-4-360,30 14-2831,-12-7 1,-2 0 2830,-2 19-45,11-19 0,-1 0 457,-14 19-1221,22 1-91,-5-3-449,7-1-540,19-5-719,-14-6 2608,45-7 0,-22-10 0,28-4 0</inkml:trace>
  <inkml:trace contextRef="#ctx0" brushRef="#br0" timeOffset="155301">11277 14540 11221,'-42'0'899,"-14"0"-719,19 18-180,-4-11 0,1 4 90,-1 31-45,5-22 0,3 1-45,7 18 90,6 12-90,13-19-90,30 22 90,-17-22 0,29 0 0,3 0 0,-26-1 135,22-3 0,-1-3-135,-19-5 270,6 7-270,-11-13 0,-37 7 90,20-8-270,-52 3 180,14 2-810,-15-10-2935,19 0 0,3-2 1587,-5-4 2158,-8 1 0,26-3 0,5 0 0</inkml:trace>
  <inkml:trace contextRef="#ctx0" brushRef="#br0" timeOffset="155819">10840 14540 11400,'0'-10'810,"0"3"-450,0 1 449,0 3-629,9 2-90,-7 20 0,12 15-180,-13 11-298,8 11 478,-7-8-90,2 8-90,-2-14 0,1 2-270,-2-9 0,1 0-720,3 25 1,0 1 44,-2-26 1,1 1 1034,3 20 0,1 0 0,0 5 0,-3-24 0,1 0 0</inkml:trace>
  <inkml:trace contextRef="#ctx0" brushRef="#br0" timeOffset="156557">11287 15253 9850,'16'-55'1080,"-12"9"-720,31-6-976,-31 8 796,36-4-1,-35-2 1,36 1 0,-25-2 0,17 3 45,-19 16 0,-3 0-135,1-12-90,7-8 0,-18 26 458,9 6-368,-9 6 417,2 5-507,-3 26 225,0 2-225,0 24-45,0-9 0,0 1-45,0 25-661,0-16 1,0 1 435,0-10 0,0 0 45,0 0 0,0 1-85,0-1 1,0 1-411,0 12 1,0 0 404,0-13 0,0 1-135,0 18 1,0-2 224,0 1 270,2-15 0,-4-2 0,-19-3 360,16 2 629,-32-19 1537,17-9-2167,-10-3 91,10-25-90,0-10-180,18-12-90,-7-5-204,9 7 114,19-3 0,-15-5-225,24 12 0,3-2-225,-3-21 0,-3 26 1,6-3-1,-3 3 180,-4 3 1,1 0-181,18-17 0,1 0-175,-19 20 0,-1 1 580,9-5 0,-2 2 45,5-9 90,-4 6 573,-1-6-33,-13 11-181,-2-2 181,-12 8-360,-4 8 2630,0-1-2900,0 31 904,0 7-904,0 25 0,0-9 0,16-1-1093,0-2 14,2-12-1979,5 6 3058,-8-13 0,-1-9 0,-2 0 0</inkml:trace>
  <inkml:trace contextRef="#ctx0" brushRef="#br0" timeOffset="156725">12075 14042 11400,'0'-13'0,"0"4"0,0 21-1169,0 15-540,0 10-540,0 8 2161,19-5 1,-15 2-1,15 4 1</inkml:trace>
  <inkml:trace contextRef="#ctx0" brushRef="#br0" timeOffset="157034">12272 14859 11850,'0'-16'1619,"0"-12"-1439,22-13-90,-17-7 90,37 8-180,-27 8 0,-3-2-471,13-22 471,-3 9 0,-1-1 90,-1-12 45,-3 1 0,-1-1-45,2 2-45,-12 7 0,-4 4-135,-2 13 784,-17-1-694,-2 25 90,-2 50-90,-8-6 0,25 15 0,4 5-87,-8-21 0,1 0-228,6 27 0,2 1-602,-2-23 1,2-2 556,8 12 1,1-1-451,-5 12-449,34-5-180,-35-6-2100,36 5 3539,-14-20 0,-1 2 0,-5-18 0</inkml:trace>
  <inkml:trace contextRef="#ctx0" brushRef="#br0" timeOffset="157336">12662 14810 12030,'-13'-21'1889,"29"7"-1889,-4 8 0,38 6 0,-8-11-90,3 8 0,-12-19 0,-3 19 90,-3-18 0,-1 19-90,-5-23 0,-8 14 90,2-13 90,-13-1-180,5 3 90,-29-15 90,17 16-90,-43-6 90,18 9 180,-1 9-180,-13 0 0,25 9-90,-5 21 90,11 10-180,13 12-270,0 3-1108,17-9 298,-12 2-494,22-11 0,4-2-1034,-3 13 2698,2-15 0,2-3 0,7 5 0,0-5 0</inkml:trace>
  <inkml:trace contextRef="#ctx0" brushRef="#br0" timeOffset="157769">13143 13914 11670,'46'-3'2069,"0"0"-1709,-12 3-90,-1 16 0,-11-12-1,1 26-89,7-11-180,-6-2 90,13 26-90,-14-27 0,6 22 0,4-5 0,-7-8-180,18 21 1,-19-17 89,13 22-90,-19-20-180,5 19 90,-15-19 180,-1 8-180,-7 1 270,-1-7 0,-10-1 0,-5 0 0,-16 13 0,1-4 0,-3 2-478,8-14 0,0 0 478,-2 10 0,1 0 0,7-8 0,1-1 45,-1 0 0,1 0-90,1-1 0,0 0 45,-5 10 0,0-1-450,-7 16-449,8-15 0,1-2-990,4-4-450,0 3 2339,11-20 0,3-5 0,1-1 0</inkml:trace>
  <inkml:trace contextRef="#ctx0" brushRef="#br0" timeOffset="158455">13132 13857 11400,'-9'-3'2249,"0"2"-1979,8 23-180,17-16-45,-2 23 0,4 4-45,29-6-163,-20 2 0,2 3 163,10-3 0,2-3 0,-8-4 0,1 1 0,4 1 0,4 3 0,-4-2 0,-4-3 0,-1 2 0,16 15 0,-4 2-585,-4 9 540,-21-17 0,-4 0-45,-6 17-359,-10 4 89,-34 1-630,5-12 1,-4 0 44,-6-9 1,-4 0 727,-2 3 1,-4 4 0,3-4-1,-1-2 1,0-3 0,4-3 0,0-1-1,1 1 1</inkml:trace>
  <inkml:trace contextRef="#ctx0" brushRef="#br0" timeOffset="158937">13932 14463 9332,'0'-25'0</inkml:trace>
  <inkml:trace contextRef="#ctx0" brushRef="#br0" timeOffset="159269">14412 14628 13379,'50'-15'-1799,"-7"12"540,1-12-180,-7 4-180,0 9 1619,2-9 0,-2 11 0,-1 0 0</inkml:trace>
  <inkml:trace contextRef="#ctx0" brushRef="#br0" timeOffset="159435">14512 14786 10951,'-24'14'3058,"2"-2"-3148,37-6-180,15-1-4521,24-18 3981,7 10-269,-9-22-201,6 22-519,2-24 1799,0 24 0,-30-11 0,1-1 0,29-4 0</inkml:trace>
  <inkml:trace contextRef="#ctx0" brushRef="#br0" timeOffset="159637">14662 14421 12300,'-12'-2'1169,"-5"0"-449,15 0-720,20 1 90,12 0-180,17 15-287,-3-11 287,-10 28-449,13-1-91,-14 10-405,-12-6 1,-3 2-495,-4 13 1529,-6-1 0,-8 0 0,-12-16 0,-4-2 0,-2 12 0,1 0 0</inkml:trace>
  <inkml:trace contextRef="#ctx0" brushRef="#br0" timeOffset="161305">17245 13174 11400,'-26'0'990,"2"0"-1080,9 0 180,1 0-90,1 0 0,-4 0-90,-3 0 180,-4 0-180,-4 14 90,-3-11-90,-4 24-90,-15-11 90,13 1 90,-17 8-90,27-12 90,-6 8 90,19-4-180,2-7 90,7-1 0,1-3 0,2 4 90,0 5-180,2 0 180,0 16-180,0-6 180,0 13-90,0-4 0,0 5 0,0 4 0,1-7 0,-2 0 0,-13 22-45,13-6 0,-2 0 90,-11-21 0,-1-1-45,7 22 0,2-1-645,-11 7 645,6-21 0,2-1 0,7 11 0,-16-3 0,16-3-90,-15 8 0,10-17 0,-3 10 270,6-24-270,4 2 90,0-13 0,17-2 0,9-3 0,15 2 90,-14 1-90,22 12 0,-29-2-90,24 8-450,-18-3-629,0 2 105,0 3 1064,14 13 0,-11-6 0,10 10 0</inkml:trace>
  <inkml:trace contextRef="#ctx0" brushRef="#br0" timeOffset="162973">18675 13356 8882,'0'-10'1259,"0"-1"-719,0 1 0,0-2-271,0 3 1,0-2 0,0 3 0,0-1 0,0 2-180,0 2-180,0 2 0,0 15-540,0 5-449,0 10-360,-17 2-90,13-4 1529,-13 4 0,2 0 0,-4 1 0</inkml:trace>
  <inkml:trace contextRef="#ctx0" brushRef="#br0" timeOffset="163155">18793 13392 9961,'0'17'900,"0"-4"-990,-17 30-990,12-8-1266,-13 9 2346,1 5 0,12 4 0,-13 2 0</inkml:trace>
  <inkml:trace contextRef="#ctx0" brushRef="#br0" timeOffset="165389">19263 14164 10321,'0'-4'1169,"0"0"-1079,0 24-90,15 24 180,-11 3-1534,11 14 1354,-15-25 0,14 0 154,-11 9-64,22-12 0,-16 11-90,3-24 90,1 1-180,-7-15 90,5-3-90,7-19 1039,-4 12-949,15-51 0,-8 27 0,-6-1 0,-1-4 0,1 1 0,0 1 161,9-17-116,-6 9 0,-1 0 45,2-2 180,8-12-180,-13 31 0,3 1 90,-3 16-180,-3 2 0,7 19 0,-8 7 90,3 23-90,-7-6-90,0 3 90,-3-11-360,1-2-90,1 0-1888,6 6 808,-2-10 1530,15 8 0,-6-20 0,8 2 0</inkml:trace>
  <inkml:trace contextRef="#ctx0" brushRef="#br0" timeOffset="165851">20125 14228 9152,'0'-4'989,"0"0"-719,0 2 180,0-1 0,-13 1-271,9-1-269,-18 2 270,10 1 0,-4 14-180,-1-10 0,5 25 0,-1-25 90,-1 29 90,-4-8-180,7 7 180,-1 8-180,10-19 0,0 7 90,2-16-90,23 0 0,1-9 0,26-2 0,-27-20 0,19 14 0,-20-31 0,2 12 0,0-20 0,-22 8 270,5-5-270,-7 18 0,0-1 0,0 7 0,0 28-90,0 3-270,15 29-270,-11-10-1169,26 11 720,-26-20-1350,24 12 2429,-15-20 0,1-2 0,-3-9 0</inkml:trace>
  <inkml:trace contextRef="#ctx0" brushRef="#br0" timeOffset="166368">20380 14297 10141,'1'-19'1259,"1"8"-989,0 5-180,1 6 0,1 0 0,3 0 0,0 21-90,7 5 90,-3 12-90,8 11 0,-9-21 0,6 25 0,-9-30 90,3 12-90,-7-26-90,0-2 0,-1-7 90,3-19 0,-3 14 0,7-50 0,-3 31 0,1-10 0,0-2 90,3 0 90,6-18 0,-7 27-90,3-1 90,-1 19-90,0 3 0,5 6 0,-4 19-90,4 9 0,-7 10 0,1 2 90,-6-8-180,-3-1 90,0 2 0,-1 7 0,0-11-360,0 7-270,0-19 720,0-25-180,15-26 90,-11-10 45,11 11 0,0 0 45,-11 0 450,22-14-450,-23 22 0,16 6-90,-11 11 0,9 22 0,-5-10-90,6 25-540,-8-6-449,5 7-540,-6 2-270,1-10 1889,-1 0 0,1-2 0,-1-1 0</inkml:trace>
  <inkml:trace contextRef="#ctx0" brushRef="#br0" timeOffset="166685">21045 14514 10321,'7'0'1529,"1"0"-1169,1 0-180,8 0-180,-2 0 0,21 0 0,-10 0 0,10-16 0,-6 12 90,-1-11-180,3 0 0,9-1 180,-13-2-180,10-11 90,-26 17 0,3-15 0,-14 10-90,1 1 180,-2-1-180,-20 2 90,16 1 0,-35 3 360,14 2-180,-19 4 0,6 18-270,16 8 90,10 20-540,12 4-360,19-7-2787,6 6 3687,13-21 0,0 4 0,-6-12 0</inkml:trace>
  <inkml:trace contextRef="#ctx0" brushRef="#br0" timeOffset="166975">21482 13623 12210,'32'-2'90,"-13"16"-450,7-10-359,-23 25-451,17-26-1348,-18 18 2518,9-13 0,-10 7 0,3-2 0</inkml:trace>
  <inkml:trace contextRef="#ctx0" brushRef="#br0" timeOffset="167105">21645 13603 9691,'20'-14'1440,"7"2"-1350,17 12-180,-3 24 90,-19-4-720,3 24 720,-17 17 0,4-9 0,-9-16 0,0 0 0</inkml:trace>
  <inkml:trace contextRef="#ctx0" brushRef="#br0" timeOffset="168001">22513 14332 11670,'-14'-9'1619,"2"1"-1169,12 3-270,0-1-90,0 2-90,0 0 0,22 1-180,6 1-539,14 1-1,-2 1-270,-9 0-4496,22 14 5486,-20 3 0,12 0 0,-26-4 0</inkml:trace>
  <inkml:trace contextRef="#ctx0" brushRef="#br0" timeOffset="168137">22542 14602 10681,'-16'3'1079,"26"-1"-1079,-4-15 90,46 9-1529,-5-27 0,13 10 1439,-15 3 0,-1-1 0,10-11 0,-19 16 0,1 1 0</inkml:trace>
  <inkml:trace contextRef="#ctx0" brushRef="#br0" timeOffset="168435">22783 14117 10591,'-6'-3'1349,"1"0"-719,2 2-180,2-1-181,20 1-269,6-1 0,12 2 90,1 15-180,-7-12 90,14 24 0,-9-7 0,16 18 90,-24-3-180,0 16 90,-18-14-180,-5-4 1,-5 1-361,-26 10-270,20 16-899,-30-29 0,-4-2 1389,7 18 1,-3-17-1,-3-1 1,-4 10-1</inkml:trace>
  <inkml:trace contextRef="#ctx0" brushRef="#br0" timeOffset="168918">23723 13420 10411,'-12'14'0,"-5"-11"0,9 24-90,-5-24 180,2 18-810,5-18-449,1 17-180,2-18 1349,2 18 0,1-18 0,0 8 0</inkml:trace>
  <inkml:trace contextRef="#ctx0" brushRef="#br0" timeOffset="169052">23828 13478 9512,'6'0'449,"-2"18"-539,-2 4 180,-2 13-719,0 2-990,-16-2 1619,12 5 0,-13 2 0,17 1 0</inkml:trace>
  <inkml:trace contextRef="#ctx0" brushRef="#br0" timeOffset="169707">24948 13418 12210,'5'-13'1169,"-2"2"-989,1 4-90,-3 2-90,2 1 90,-2 3-90,1 0-90,0 1 0,1 19-359,1-14-271,0 30-180,3-32-809,-2 31 0,-1-18 0,-1 17 1709,-2-10 0,1 0 0,-2 0 0</inkml:trace>
  <inkml:trace contextRef="#ctx0" brushRef="#br0" timeOffset="169823">25127 13529 11490,'28'-12'-1619,"-10"19"-989,-9 11 2608,-34 21 0,2-1 0,-23 5 0</inkml:trace>
  <inkml:trace contextRef="#ctx0" brushRef="#br0" timeOffset="171452">18718 15548 8522,'0'-6'1619,"0"-3"-1169,0 6 90,0-6-271,0 6-179,0-2-90,0 3-539,0 14-1890,0 4 1080,-16 17 1349,12-6 0,-12 1 0,16-6 0</inkml:trace>
  <inkml:trace contextRef="#ctx0" brushRef="#br0" timeOffset="171637">18922 15552 10501,'6'-12'899,"-4"-4"-899,8 15 0,-6-7 0,-18 27-899,-6 22-360,-25 6-1804,21 14 3063,-17-21 0,36 1 0,-13 0 0</inkml:trace>
  <inkml:trace contextRef="#ctx0" brushRef="#br0" timeOffset="171971">19225 15810 12030,'0'30'0,"0"5"0,0-4 90,-13 2-180,9-5 90,-9 3-2608,13 14 989,0-10 1619,0 22 0,0-25 0,0 8 0</inkml:trace>
  <inkml:trace contextRef="#ctx0" brushRef="#br0" timeOffset="172153">18988 16189 10861,'-11'-24'1079,"1"2"-899,4 7 0,3-7-270,26 4 90,-18-5-90,47 7-450,-26 1-629,28 3-495,-20 4 0,1 0 1664,20 1 0,-19 3 0,0 0 0,15 3 0</inkml:trace>
  <inkml:trace contextRef="#ctx0" brushRef="#br0" timeOffset="172735">19585 16050 10861,'19'40'0,"7"-7"0,-23-4 90,7-5-90,0-2-90,-8 3 90,8-3 0,-10-1 0,4-2 0,-2-3 0,2-3-540,-4-3-809,0-3 1349,0-23 0,16-20 90,-13-5-1382,11 8 1,-1 2 1831,-10-3-90,8-11 0,-3 18-450,-6 1 89,6 6 91,-1 3 90,-5 6-270,10 4 3482,-7 4-3572,6 3 270,3 16-270,-3-12 180,4 26-180,0-7 180,-5 6-180,5 10 90,-9-18 0,1 5 0,-3-17-180,-2 6-1529,1-10 1619,-1 5 90,0-7-90,0-18 180,3-6-180,0 2 450,6-30-270,0 30 180,3-26-90,-4 24 0,0 9 180,-2-7-1,2 16-269,-4-9-90,5 12 0,-6 16 0,7 7 0,-6 10-1259,4 15-810,-5-16-582,1 10 2651,-2-14 0,1-1 0,0-1 0</inkml:trace>
  <inkml:trace contextRef="#ctx0" brushRef="#br0" timeOffset="173185">20215 16141 11311,'0'15'809,"17"-14"-809,-13 36 0,13-21 0,-3 17 0,-10-5 0,19 0 0,-21 2 0,14 12 0,-7-10 0,2 15 0,-2-23-180,-6 6-270,-2-18-89,-1-2 539,-19-29-180,1-24 270,-17-6-90,20 8 0,3 0-1392,-5-8 1437,11 15 0,1-1-45,5-16-909,0-1 1179,0 2-473,0-13 473,16 18 0,4-10-90,0 32-90,14 5 0,-11 14 1118,15 23-1208,-8-13 0,-11 37 1046,-2-24-1046,-15 21 0,8-8-450,-10 15-630,0-10-3417,-23 22 4497,18-27 0,-34 6 0,19-14 0</inkml:trace>
  <inkml:trace contextRef="#ctx0" brushRef="#br0" timeOffset="173418">20720 16236 11580,'14'0'0,"3"-9"-180,7 6-629,-2-6-2159,21 3 2968,-16 4 0,9-4 0,-14 6 0</inkml:trace>
  <inkml:trace contextRef="#ctx0" brushRef="#br0" timeOffset="173852">21223 15938 11580,'0'-6'180,"0"0"-180,0 19 0,0 8 0,0 22 0,0-6 0,11 3 0,-8-11 0,8-2 0,-1-1 0,-8-3-90,8-1-90,-3-5-989,-6-3 1169,10-8 0,-7-1-90,4-20 180,0-10-90,0-7 90,1-6 180,2 6 90,0-2-1,2-1 1,-1 1-180,1 1 450,7-5-450,-4 13-90,10-1 90,-10 19-180,3 3 0,-6 4 0,0 15 0,-1-11 0,5 44 90,-4-24-450,-4 8 0,0 2-450,2 2-1528,4 20 1078,-5-26-449,5 5 1709,-2-19 0,3-7 0,2-4 0</inkml:trace>
  <inkml:trace contextRef="#ctx0" brushRef="#br0" timeOffset="174203">21857 15959 10681,'-19'-15'809,"15"1"-539,-15 4 180,4 1-540,0 20 180,-2 8-90,6 22 0,11-7-90,0 0-90,0-12-180,0-3-89,15-8-451,-11 9 450,29-11 360,-16 4 90,13-8 180,-7-23 720,-3-4-540,-7-21 179,-5 11-89,-5 2-180,-3 9 0,0 2-180,0-1 270,0 5-450,0 20-360,14 11-450,-10 24-539,10-8-540,0 0 1979,-10-1 0,22-11 0,-12 6 0</inkml:trace>
  <inkml:trace contextRef="#ctx0" brushRef="#br0" timeOffset="174719">22113 15980 10501,'7'0'1169,"0"0"-719,3 0-360,-2 19-180,11 2 90,-9 19 0,8-5-90,-11-6 90,3 0-270,-5-18-899,1 7-90,-2-13 899,-1 2 360,0-4 0,0-21 0,2-5 360,5-25 89,-3 10 631,9-16-720,-6 23 269,7-15-269,-8 25-270,3 2 0,-2 14 0,-3 5 0,8 17-90,-7-13 0,7 33 0,-8-13-90,3 21-90,-5-12-180,1-11-269,-1 0-451,-1-11 720,0 4 270,-2-8 90,0-7 0,0 0 90,1-17-180,0 12 270,0-27-90,2 28 180,1-28 0,1 28 90,2-30 0,3 17-271,-1-2 91,8 0-270,-4 18 90,7-5 0,-8 25-2878,10 4 629,-13 21 2249,4-21 0,-9 15 0,-2-14 0</inkml:trace>
  <inkml:trace contextRef="#ctx0" brushRef="#br0" timeOffset="175035">22693 16137 10411,'11'-8'450,"-1"6"-360,5-6 180,10-2-360,-2 3 180,18-11-90,-18 9 0,11-3 0,-13 3 0,0 2 0,-3-2-90,0-3 90,-8 3 0,-1-10 0,-8 8 0,-25-9 359,18 7 451,-51-4-720,35 10 0,-15 14-180,23 13-90,14 20-450,0-7-449,21 3-1979,9-2 3058,11-10 0,-1 5 0,-10-13 0</inkml:trace>
  <inkml:trace contextRef="#ctx0" brushRef="#br0" timeOffset="175285">23137 15494 11131,'19'11'-360,"12"-9"-1709,-27 27 810,12-13-380,-6 3 1639,-7 2 0,7-18 0,-10 6 0</inkml:trace>
  <inkml:trace contextRef="#ctx0" brushRef="#br0" timeOffset="175417">23312 15432 11041,'32'-8'270,"-3"2"-270,-3 6 0,-6 15-180,1-11-1439,-8 34-630,-8-17 2249,-1 23 0,-4-7 0,0 3 0</inkml:trace>
  <inkml:trace contextRef="#ctx0" brushRef="#br0" timeOffset="175921">23953 16057 11850,'0'-21'720,"28"8"-720,-20-2 0,49 13 0,-34-12-1487,31 9 948,-15-5-451,3 3-1079,15 2 810,-16 1 1259,19 1 0,-35 3 0,5 0 0</inkml:trace>
  <inkml:trace contextRef="#ctx0" brushRef="#br0" timeOffset="176075">23967 16214 11311,'14'3'1169,"0"-1"-1169,20-9 0,7-4-90,11-9-1678,2 1 1,2 0 1137,-22 9 1,2 1-1125,25-7 0,1 1 1754,-25 6 0,-1 0 0,9-4 0,0 0 0,15-10 0</inkml:trace>
  <inkml:trace contextRef="#ctx0" brushRef="#br0" timeOffset="176318">24368 15782 10411,'-15'-7'1889,"6"1"-1529,3 0-180,6-1 179,21 1-89,-16-1 0,47 2-180,-24 0-90,30 1 45,-22 3 0,-1 0-45,20 0-45,-11-1 0,0 4-190,1 17 55,5-14-270,-32 38-449,-9-22-451,-9 25-674,-12-14 1,-4 0 2023,-14 23 0,1-16 0,-4-1 0,4-9 0,0 0 0</inkml:trace>
  <inkml:trace contextRef="#ctx0" brushRef="#br0" timeOffset="178936">18543 17062 11670,'0'-5'630,"0"1"-450,0 0-270,0 18 90,0 3 0,0 24-810,0-7-2068,0 20 1259,0-18 1619,0 9 0,0-17 0,0-1 0</inkml:trace>
  <inkml:trace contextRef="#ctx0" brushRef="#br0" timeOffset="179089">18757 17162 8612,'-20'24'-90,"16"15"180,-29-23-90,30 19 0,-23 9 0,23-8 0,-10 11 0</inkml:trace>
  <inkml:trace contextRef="#ctx0" brushRef="#br0" timeOffset="179341">19293 17160 10951,'-16'15'809,"2"5"-809,14 14 0,0 1-719,15 13-541,-11-9-1245,11 13 886,-15-16 1619,12-2 0,-9-3 0,10 0 0</inkml:trace>
  <inkml:trace contextRef="#ctx0" brushRef="#br0" timeOffset="179518">19133 17443 9871,'23'-12'90,"-18"2"-90,50-2-90,-2-6 0,-19 10 0,2 0-2810,18-4 0,-1 1 2135,-18 4 1,-1 1 764,11-1 0,-1 1 0,16-2 0,-2 1 0</inkml:trace>
  <inkml:trace contextRef="#ctx0" brushRef="#br0" timeOffset="179702">19908 17331 8882,'-18'8'809,"-7"-5"-449,22 14-360,-7-10 0,10 8 0,0 5 90,0-2-180,15 20 90,-11-13-1889,31 19 180,-30-18 1709,27 5 0,-28-13 0,9-2 0</inkml:trace>
  <inkml:trace contextRef="#ctx0" brushRef="#br0" timeOffset="179875">19890 17155 7803,'0'0'0</inkml:trace>
  <inkml:trace contextRef="#ctx0" brushRef="#br0" timeOffset="180503">19790 17518 12120,'18'17'180,"14"-12"-270,-27 26 90,30-27 0,-14 34-90,11-32-90,11 29 0,-16-24 0,10 2-179,1-5 269,-9-8-90,18-16 180,-23 12 90,12-42-180,-21 26 360,1-37-180,-12 26-1,-1-8 91,-3 12 0,0 2-180,0 4 0,-17 0 180,13 7-270,-12 22 90,16 17 90,0 16-90,0 4 0,0-6 0,20 1 0,-15 2 0,11-12 0,2 0 0,0 16 0,-4-10 0,0 0 90,3 4-90,2 21 0,-13-30 90,3 7-180,-5-11 90,-4-8 90,0 6-810,-19-15-1528,15 2-990,-30-10 3238,19 1 0,-4-3 0,8 0 0</inkml:trace>
  <inkml:trace contextRef="#ctx0" brushRef="#br0" timeOffset="180970">20548 17595 10051,'4'-2'1349,"-1"15"-1259,2-10-90,-2 31 0,1-17 90,0 18-180,4 11 180,-3-12-180,6 25 180,-7-27-90,6 17-90,-7-24 180,3 3-90,-4-13 0,-1-4 90,0-2-539,-1-2 449,0-24 0,0-7 0,0-17 90,0 0-270,-14 1-158,10-2 338,-10-6 0,14-2 90,0-4 0,0 1-45,0 15 0,0 0 45,0-15 135,8 12 0,4 2-135,11 3 0,21-11 90,-2 34-180,0 15 90,-7 26-90,-15 8 0,-9 9 0,-11 9 0,0-11-540,0 13-2158,-21-4 1079,-4-16 1619,0 8 0,-12-22 0,15-2 0</inkml:trace>
  <inkml:trace contextRef="#ctx0" brushRef="#br0" timeOffset="181285">20998 17532 9871,'17'14'1350,"1"-10"-1260,1 10 179,3-14-179,1 0-90,0 0 0,1 0 0,0 0 90,0 0-90,7-12 0,-9 9-90,9-22 0,-18 6 90,-2-15 0,-8 6 0,-3-1 0,-20 11 0,14-2-90,-37 5 90,13 1 0,-11 7 0,-11 2 0,33 22 90,-19-13-90,34 38 90,-11-20-90,15 24-180,0 9-719,0-12-1035,18-6 0,6-2 1705,5 3 0,4-13 0,2-2 0,9 4 1</inkml:trace>
  <inkml:trace contextRef="#ctx0" brushRef="#br0" timeOffset="181702">21682 17097 11041,'-5'-3'539,"-1"1"-629,3 15 90,0 3-2068,19 16 988,-13 0 91,13-6 989,-7-2 0,-7-7 0,7 0 0</inkml:trace>
  <inkml:trace contextRef="#ctx0" brushRef="#br0" timeOffset="181836">21763 17068 9332,'16'-18'1169,"12"0"-989,-10 9-90,15 2-90,-8 22 0,-2-11-270,-1 50-1619,-6-25 1788,-6 2 1,-1 3 0,2 12 0,-2 3 0</inkml:trace>
  <inkml:trace contextRef="#ctx0" brushRef="#br0" timeOffset="182152">22492 17535 11311,'13'8'899,"6"-1"-1439,31-20-629,-9 10-180,3-10-180,-11 13 1529,0-11 0,-2 8 0,0-8 0</inkml:trace>
  <inkml:trace contextRef="#ctx0" brushRef="#br0" timeOffset="182307">22713 17641 9602,'0'11'1079,"18"-4"-1079,7-4-810,23-3-359,-7 0-270,3-15 1439,-10 11 0,0-10 0,-1 14 0</inkml:trace>
  <inkml:trace contextRef="#ctx0" brushRef="#br0" timeOffset="182535">22928 17216 11400,'0'-11'1620,"0"3"-1081,0-1-359,0 5 0,30 0-180,8 4 0,18 0-498,0 0 498,-15 19 0,1-14-135,-18 21 1,-1 3-496,9-4-540,-16 13 1,-5 3-989,-3 8 240,-15-15 1,-4 1 1917,-11 19 0,2-25 0,-1 0 0,0 0 0,0 0 0</inkml:trace>
  <inkml:trace contextRef="#ctx0" brushRef="#br0" timeOffset="184068">26328 13699 8072,'16'-19'450,"7"3"-270,-20 5 989,14 4-269,-10 3-360,6 27-451,-5-2 361,0 24-180,-1-5-135,0 0 0,0 3-135,-1-8 0,-1 2-1158,2 17 1,0 1 1157,-2-9 0,-1-1 45,1 5 0,0 1-45,-1 3 0,-1 2 0,3 5 0,-1 1-835,-3-17 0,-1 1 0,1 0 835,0 2 0,1 1 0,-1 3 22,0 5 1,0 5-1,0 1 1,0-3-372,0 4 1,0-3-1,0 7 349,0-16 0,0 5 0,0 3 0,0 0 0,0-2 0,0-6-425,1 17-1,0-6 1,0 3 425,-1-3 0,1 3 0,0-1 0,0-5 0,1-3 0,0-4 0,0 0 30,-1-1 0,1-1 0,0 1-60,-1-2 0,1-1 0,1 0 30,-1-1 0,0-2 0,0 1-30,0-2 0,-1 1 1,1-2-241,1 22 0,0-2-45,-2-3 0,1 0-186,-2-2 1,0-1-85,-1-5 1,0 2-83,1-9 1,-1 1 0,-2-2 666,-8 5 0,1-1 0,6 12 0,-1-4 0,-5-20 0,-1 0 0</inkml:trace>
  <inkml:trace contextRef="#ctx0" brushRef="#br0" timeOffset="185636">27420 13499 9242,'18'11'899,"3"-3"-719,1-27 90,16 14-180,-21-29-90,16 30 90,-9-27 0,-3 27 0,-4-31 0,2 11-270,-11-10 360,1 4-270,-9 8 0,0 3 90,0 0-90,-20 5 0,16 3 90,-33 6 0,11 2-90,2 22 90,-29 12 90,36 10-1003,-24 8 1003,30-9-90,-4 4 90,12 0-180,-5 20-180,8-15-720,9-10 1,5-2-1686,18 3 2675,14 6 0,3-22 0,-9-2 0</inkml:trace>
  <inkml:trace contextRef="#ctx0" brushRef="#br0" timeOffset="185976">27998 13240 8252,'0'16'1799,"0"8"-1709,0 13-180,15 3 180,-11 6-90,24-7 0,-25 10 0,18-14 0,-19-2 0,11-2 0,-11-4 0,7-3 0,-8-4 450,3 0-180,-4-9-360,2-2 180,0-31-180,4 3 90,0-25 0,6-14 0,-1 6-736,1 5 0,-1-1 16,5-11-405,-3 11 1,0 2 1124,1 0 0,4-9 0,-6 26 0</inkml:trace>
  <inkml:trace contextRef="#ctx0" brushRef="#br0" timeOffset="186335">28335 13328 8972,'18'47'0,"-14"-7"-90,14 8 180,-5-9-90,-9 20 0,17-13 0,-19-11 0,-2-1 90,8 1 539,-2 4 181,-5-21-540,4-5-360,-3-26 90,1 12 0,3-45-270,9 0 180,-1-12-896,-3 24 0,0 0 266,8-16-269,2 0-1216,1 2 2205,0 3 0,-1 4 0,0 2 0</inkml:trace>
  <inkml:trace contextRef="#ctx0" brushRef="#br0" timeOffset="186675">28910 13373 10141,'-24'-19'630,"9"-4"-540,-2 20-90,9-5 90,-2 31-90,-1-18 90,7 43-90,-4-25 0,5 21 0,1-7 90,2-2 0,0 11-90,23-15 90,-1 12-90,5-24 0,8-4 0,-12-10 0,14-21-90,-7-10-90,-13-25-90,-9 8-630,-8-22 181,-24 27-1340,17-11 530,-39 20 1529,40 4 0,-38 5 0,16 3 0</inkml:trace>
  <inkml:trace contextRef="#ctx0" brushRef="#br0" timeOffset="187668">29323 13296 10321,'0'-4'2069,"0"0"-2069,0 18 90,0 7-90,0 9-90,0 4 180,0-5-180,0 3 90,0 15 0,0-12 90,0 19-90,0-27 90,0 8-90,0-22 270,0 0-90,0-10-180,0-17 90,0-6-90,0-12-90,0-2 90,0 3 90,18-2-180,-13-3-180,29-17-90,-29 14-135,18 7 0,5 2-314,-6-3-1174,31-4 993,-18 18-449,2 4 1287,3 6 0,-2 2 1,-1 4-1</inkml:trace>
  <inkml:trace contextRef="#ctx0" brushRef="#br0" timeOffset="188635">29905 13541 13379,'22'0'630,"-3"0"-720,-1 0-180,2 0-269,2 0-1,7 0-989,20 0 449,-11 0-1168,28 0 988,-32 0 1260,9 0 0,-20 0 0,-1 0 0</inkml:trace>
  <inkml:trace contextRef="#ctx0" brushRef="#br0" timeOffset="188802">29903 13728 9332,'-16'7'1349,"7"-2"90,3 0-1619,28-3-719,7 0-2429,29-17 3328,-12 11 0,4-11 0,-14 15 0</inkml:trace>
  <inkml:trace contextRef="#ctx0" brushRef="#br0" timeOffset="189935">30387 13399 7982,'-7'-3'630,"2"0"-270,0 1-90,3-1 90,-1 2-360,1-1 359,0 0 1,0 0 180,2-1-1,-1 1-179,1 0-90,0 0 90,0-1-90,0 0 0,0 1 269,0-2-359,0 2-360,0-1 360,0 1-270,0 0 0,0 1 90,17-1-90,2 27 180,26-19-90,-10 33-214,7-28 214,-8 12-90,2-6-90,15 10 90,-14-9 90,16 15-90,-28-16 180,-1 13-180,-16-9 0,-32 14-180,2-9 1,-28 8-451,18-13 0,1-1-449,-22 14-46,9-7 1,0 1 934,-5 6 0,19-14 0,1 1 1,-5 6-1</inkml:trace>
  <inkml:trace contextRef="#ctx0" brushRef="#br0" timeOffset="190436">31158 12993 9871,'1'-12'1619,"0"1"-1169,-1 2-180,0 2-90,0 1 0,0 2-450,0 15-1259,0 3-630,0 17 900,0-1-90,0-5 1349,0-3 0,13-10 0,2-1 0</inkml:trace>
  <inkml:trace contextRef="#ctx0" brushRef="#br0" timeOffset="190569">31252 13047 8792,'0'37'-1709,"0"-4"1709,0 2 0,0-6 0,0 2 0</inkml:trace>
  <inkml:trace contextRef="#ctx0" brushRef="#br0" timeOffset="190952">31903 12969 12570,'11'-11'-180,"-2"3"180,-4 1-90,-1 5 180,-1 0-180,-1 18-630,-1 2-809,-1 18 90,0-1 360,0-3 269,0-7 1979,18-12 630,6-27-1079,-2-3 269,17-6-899,-20-2 0,12 22-1619,-9-10-450,-12 37 1979,-5-1 0,-5 25 0,0-7 0</inkml:trace>
  <inkml:trace contextRef="#ctx0" brushRef="#br0" timeOffset="192607">27227 12675 9242,'0'-5'1619,"0"1"-1349,0 1-90,0 1-180,0 15 89,-16 4-89,12 11 0,-11 1-89,-2-4-1,12 5-810,-26 1-269,28 0-1,-22-1 1,22-4 1169,-15-1 0,16-5 0,-4 0 0</inkml:trace>
  <inkml:trace contextRef="#ctx0" brushRef="#br0" timeOffset="192769">27175 12815 9691,'0'32'0,"0"-3"-1709,0 6 1709,0-3 0,-11 4 0,-3 3 0</inkml:trace>
  <inkml:trace contextRef="#ctx0" brushRef="#br0" timeOffset="193525">29832 12675 8972,'14'16'0,"-11"8"0,11-10 0,-6 12-2519,-5 2 2519,5-6 0,-8-1 0,0-5 0</inkml:trace>
  <inkml:trace contextRef="#ctx0" brushRef="#br0" timeOffset="193686">30122 12745 10321,'8'0'270,"-1"0"-270,-3 14-3688,-2 27 3688,-2 2 0,-17 20 0,-4-17 0</inkml:trace>
  <inkml:trace contextRef="#ctx0" brushRef="#br0" timeOffset="194902">27783 14884 10501,'0'-21'90,"0"1"90,-27 4 0,20 3 0,-43 3-90,31 4-90,-20 2-90,8 3 90,2 1 0,0 0 180,4 15-180,2 3 89,11 21-89,2-10 0,33 7 0,-18-9-1082,47 4 1082,-28 1 0,27-1 0,-12 1 0,-2-1-490,10 5 670,-16-11 0,-3 4-180,-10-16 0,-16-1 90,7 0-90,-9-2 934,-27 5-1653,-10-6-361,4-1 1,-2 0 89,-20-1-171,6-1 1161,19-4 0,15-2 0,5 0 0</inkml:trace>
  <inkml:trace contextRef="#ctx0" brushRef="#br0" timeOffset="195073">27968 15059 8882,'22'0'540,"-3"0"89,2 0-269,-9 14-360,1 2 0,-9 2 0,-1 20 0,-2-21 0,-1 22 0,0-16-630,0 1-629,0 1 1259,0 9 0,0-10 0,0 6 0</inkml:trace>
  <inkml:trace contextRef="#ctx0" brushRef="#br0" timeOffset="195269">28223 14670 9871,'0'-6'-1259,"-14"1"1259,11 18 0,-11 7 0,14 17 0</inkml:trace>
  <inkml:trace contextRef="#ctx0" brushRef="#br0" timeOffset="195523">28408 14964 8882,'22'-10'1259,"7"7"-989,-18-7-90,3 25 0,0-12-90,-12 28-90,8-4 0,-9 8 0,3 24 0,-22-20-45,8-5 0,-1 1-315,-10 7-1235,-11 10 785,28-18 1,-25-4-91,26-5 900,-21 1 0,21-11 0,-7 2 0</inkml:trace>
  <inkml:trace contextRef="#ctx0" brushRef="#br0" timeOffset="195835">28532 15306 9602,'22'0'1709,"-5"0"-1440,-1 0 91,-2 0-180,1 0 0,1 0-180,3 0 90,1 0-90,2 0 0,14 0 90,-8 0-180,19 0 180,-22 0-90,5-11-90,-10-4 90,-9 0-90,-1-11 90,-8 6-90,-2-14 180,-22 7-180,17 3 0,-32 11 90,33 1 0,-25 6 0,26-1 0,-23 5 90,23 16-180,-10 8-360,30 22-449,-13-6-1091,33 2 461,-32-11 1529,39-1 0,-25-3 0,20-1 0</inkml:trace>
  <inkml:trace contextRef="#ctx0" brushRef="#br0" timeOffset="196271">27035 14585 10321,'-33'16'-90,"13"15"90,-3-26 0,20 28-180,-18-30-1799,19 27 1979,-8-15 0,10 9 0,0-4 0</inkml:trace>
  <inkml:trace contextRef="#ctx0" brushRef="#br0" timeOffset="196436">27380 14483 9871,'-23'19'-90,"-10"4"90,10 13-3058,-7 13 3058,8-14 0,11 13 0,11-12 0</inkml:trace>
  <inkml:trace contextRef="#ctx0" brushRef="#br0" timeOffset="197035">29375 14550 11131,'0'-7'180,"0"2"89,0 1-269,0 19-90,0 4 90,0 20-809,0-10-270,0 2-1350,0-1 2429,0-10 0,0 6 0,0-12 0</inkml:trace>
  <inkml:trace contextRef="#ctx0" brushRef="#br0" timeOffset="197186">29380 14623 10231,'13'-10'270,"-2"3"-270,15 7-90,-7 17-90,2-12-1349,-4 31-810,2-19 2339,2 18 0,1-6 0,1 1 0</inkml:trace>
  <inkml:trace contextRef="#ctx0" brushRef="#br0" timeOffset="197443">30023 15270 12300,'-15'-7'989,"2"-3"-899,32 0-180,-15-4 90,38 9-269,-23-7-181,23 4-1079,8-1 269,-13 5-1438,23 0 2698,-31 4 0,5 0 0,-17 0 0</inkml:trace>
  <inkml:trace contextRef="#ctx0" brushRef="#br0" timeOffset="197587">30050 15496 10771,'44'2'-450,"20"-18"-719,-15 12-519,-15-13 1,1 1 1687,21 12 0,3-25 0,0 10 0</inkml:trace>
  <inkml:trace contextRef="#ctx0" brushRef="#br0" timeOffset="197902">30382 14832 10321,'-13'-4'2519,"5"0"-2429,24 2-90,24 19 0,4-13-1118,9 26 1118,-19-27 0,1 24 206,-1-14-206,-1 14 0,-3-6 0,-1 3 0,1 12 0,-10-7 0,-1 27 90,-13-19-180,-3 13-269,-26-11-503,17 2 412,-18-20 1,-4 0-1170,2 24 764,0-22 1,-3-1 854,-17 25 0,-2-2 0,23-22 0,1-1 0</inkml:trace>
  <inkml:trace contextRef="#ctx0" brushRef="#br0" timeOffset="199901">17015 18048 8882,'0'-5'1439,"0"1"-539,0 2-631,0 0-269,0 12 0,17-8 0,7 19-90,10-18 90,3 16 0,-7-17 90,2 18-180,1-12 90,0 12-89,-3-7 178,10 10-178,-15-5 89,6 5 0,-18-6 0,-2-1 0,-6 1 0,-2 2 89,-3 3-178,0 3 178,0 13-178,-17-6 89,12 8 89,-13-10-89,18-1-179,-13-4 89,10 10-180,-11-11 0,14 9 90,0-9 180,17-2-270,3 24 270,23-17-45,-20-1 0,0-1-45,16 0 90,7 14 0,-23-19 90,4 6-90,-14-9 0,-6-4 0,-21 8 0,9-12 0,-51 6 90,29-11-90,-12-1 0,-3-2-90,-6-1-14,15 0 1,-2-1 103,-2-1 0,0 0 0,-22 0-675,10 1 1,0-2-925,-6-12 744,20 12 0,2-1 855,-6-10 0,4 12 0,5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19:03.00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2420 9602,'-19'21'1079,"3"1"-899,7 16 180,6-2-360,-6-4 90,9 5-90,-6 0 89,4 2-178,-4 0 89,6-2 0,0 1-900,0-3-899,0-1-450,20-1 2249,-16-3 0,16-1 0,-20-1 0</inkml:trace>
  <inkml:trace contextRef="#ctx0" brushRef="#br0" timeOffset="207">13425 2906 10411,'0'-13'2249,"24"2"-2249,3-11 0,16 7-1561,-1-9 1472,-7 8-541,5-4-899,2 2-720,2 1 2249,1 0 0,2 4 0,1 0 0</inkml:trace>
  <inkml:trace contextRef="#ctx0" brushRef="#br0" timeOffset="557">14047 2830 10591,'0'-23'180,"0"2"-270,14 10 90,-10-7 0,22 11 90,-23-9-90,18 5 90,-18 0-180,15 2 90,-16 0-90,5-1 0,-7 3-90,0 0 180,-17 5 0,-8 17 0,-9 6 0,10 9 0,12 2 90,2 7 0,7-8-90,-7 21-90,10-21-720,21 15-179,3-22 0,2 2-181,13-11 1170,-34-4 0,36-4 0,-14-1 0</inkml:trace>
  <inkml:trace contextRef="#ctx0" brushRef="#br0" timeOffset="902">14308 2858 9602,'0'-20'989,"0"2"-1079,0 50 180,14-17-180,-10 38 0,10-28 90,2 9 0,-13-11-180,26 9-360,-21-21-179,11 3 719,-10-38 90,-3 8-180,-3-30 540,-3-13-91,0 12 1,1 6 0,-1 0-270,0-2 180,2-15 269,1 40-539,0-6 90,5 22 0,-3-4-90,12 24 0,-4 8-90,11 25-269,-5-5-1263,2 3 453,-3-12-90,-5-1-1,1-1 1260,-4-1 0,1-5 0,-3 0 0</inkml:trace>
  <inkml:trace contextRef="#ctx0" brushRef="#br0" timeOffset="1121">13918 2457 10321,'-12'-12'1079,"1"2"-899,3 3 0,5 2-270,1-3 90,20 1 90,-13-1-180,31-1 90,-7 4-1709,22-1-90,-5 4 1799,13 17 0,-22 13 0,10 16 0</inkml:trace>
  <inkml:trace contextRef="#ctx0" brushRef="#br0" timeOffset="1603">15393 2778 9961,'-34'-8'270,"-3"5"-180,-1-10-180,-13 11 90,14-2 90,-11 4-90,31 16 0,1 5 0,39 16-90,-17-8 0,45-10-90,-12 4 180,14-20 0,-19 4 0,-2 0 0,1-7 0,15 0 90,-33-18-90,10 14 450,-23-31 360,7 13-721,-9-17-89,-18 6-89,14 31 89,-14 24 89,18 21-89,-2-5 0,4 0 0,19 12-45,-19-16 1,1 1 44,14-1 0,2-1 89,-1 18-134,-4-12 1,0 0 133,2 2-89,-7 17-89,-9-30-361,0 2 90,0-15-270,-26-5-179,19-3-900,-57-4 899,40-2 810,-29-26 0,36 5 0,5-22 0</inkml:trace>
  <inkml:trace contextRef="#ctx0" brushRef="#br0" timeOffset="1941">15888 2728 11670,'-40'0'360,"3"0"-360,3 0 0,17 14 0,-4-10 0,19 24-90,-5-11 0,7 14-90,24-9 90,6-1 0,14-13 90,-3 2 0,-9-10 90,14 3-180,-13-3 90,21-27-90,-33 6 90,3-24 0,-20 14-89,-25 13-1800,15-7 1889,-32 15 0,34-1 0,-13 3 0</inkml:trace>
  <inkml:trace contextRef="#ctx0" brushRef="#br0" timeOffset="2153">16397 2641 10681,'-19'-7'719,"0"2"-629,-3 23 0,-1-13-90,20 32 0,-6-22-90,9 19-1079,24 3 450,-18-8-1530,42 17 2249,-18-25 0,11 6 0,-2-14 0</inkml:trace>
  <inkml:trace contextRef="#ctx0" brushRef="#br0" timeOffset="2402">15778 2392 10321,'-24'0'990,"5"0"-541,6 0 1,7-13-270,21 0-180,10-16 0,21 2 0,-7 11 0,0-7-360,0 15-359,-10-4-361,8 7-539,-15 5 90,-1 0 1529,-1 14 0,-2-11 0,-1 12 0</inkml:trace>
  <inkml:trace contextRef="#ctx0" brushRef="#br0" timeOffset="2586">16487 2088 12030,'-19'-10'360,"0"4"-3868,-13 22 450,5 12 3058,14 10 0,-2 7 0,10-8 0</inkml:trace>
  <inkml:trace contextRef="#ctx0" brushRef="#br0" timeOffset="3361">17457 2429 10141,'-20'-3'720,"-4"0"-540,-16 17-90,5 7 0,16 10-90,7 15 90,12-12-90,0 9-270,41 1-270,-13-13-135,14-8 1,4-3-687,5-6 1091,-16-3 0,-1-3-180,15-7 91,-1 3 359,-10-11 0,-1-5 449,6-13 1,-8 2 0,-5-3 270,-13-12 89,-3-9-449,-11 22-360,-3-7-90,-20 21 270,15-4-90,-27 14 180,29 10-180,-10 11-90,13 19 89,0-7 463,24 1-552,-18-11 0,38-2 0,-26-9-270,18 8 0,-7-16-180,0 8 91,15-11 359,-13 0 0,17-20 0,-25-6 539,6-24-89,-19 11 360,-2-7-810,-7 16-450,-1 27-450,0 15-269,17 22-1709,8 13 2878,9-21 0,4 0 0,-9-16 0</inkml:trace>
  <inkml:trace contextRef="#ctx0" brushRef="#br0" timeOffset="3691">18677 2447 10051,'-25'-11'1529,"-10"5"-1349,16 2-180,-9 4 90,11 14 0,7 4-90,10 17 90,0-8-180,0 2 0,20-1 0,-15-9 0,34 3 0,-35-10-90,38-6-269,-24-2 359,26-4 90,-28-15 0,16-4 90,-28-21-180,9 10 360,-13-3-90,0 6-360,-15 13 270,11-10-90,-21 21-180,22 16-1979,9 28 900,-2 5 1259,11-14 0,3-2 0,6 1 0,18 5 0</inkml:trace>
  <inkml:trace contextRef="#ctx0" brushRef="#br0" timeOffset="3907">18378 1918 10501,'-15'-19'360,"1"1"269,7 5-449,3 1-180,19 7 0,-11 20-449,32-10-901,-32 40-539,16-20 1699,-20 24 0,0-1 1,0 2-1</inkml:trace>
  <inkml:trace contextRef="#ctx0" brushRef="#br0" timeOffset="4475">19853 2279 11221,'0'-11'539,"-18"1"-269,13 4-270,-13 0 90,2 5-90,0-1 0,-12 16 0,-5 4 0,12 0 180,-9 25-360,20-25 270,-3 23-90,13-20-180,-3-2 180,3-1 0,20-3-360,-14-1-179,33-7 179,-12-3 270,19-4 0,-8 0 90,-3-19 180,-8-3 449,-4-18-359,-2 5-90,-10 5-180,-8 31 90,-3 24-270,0 13-1259,16 19 360,3-29 1079,29 14 0,-16-23 0,8 5 0</inkml:trace>
  <inkml:trace contextRef="#ctx0" brushRef="#br0" timeOffset="4803">20247 2274 10051,'0'12'990,"0"8"-1080,0 18 180,0 12-90,0-17-90,0 18-90,12-24-540,-10 8 360,18-25-719,-17 5 719,14-15 360,-6-20 0,6 14 90,-2-41 540,6 12-540,-8-9 90,6 0 0,-9 19-90,-3 11 89,-1-7 451,-3 18-540,1-8-90,-1 11 0,0 22 0,4 5-90,-1 13-1079,11 13-180,-4-21-271,7 9 1620,-3-16 0,2-5 0,2-1 0</inkml:trace>
  <inkml:trace contextRef="#ctx0" brushRef="#br0" timeOffset="5186">20755 1867 9781,'-14'22'1170,"3"8"-1170,11 34 0,18-10 45,-17-14 0,2 0 45,32 11-135,-26-10 0,-2 0-540,13 6 585,2 11 0,-19-17 180,15-11-360,-12 2-269,3-21 640,-3-3-281,-3-7 269,8-51-179,-3 22 45,1-14 0,1-1 45,1 7 90,8-18-90,-9 37 7,1-11-7,-6 26 0,-1-6-180,1 8 477,1 0-387,2 19 89,0-14-268,6 43-451,-7-30-1529,4 37 900,-9-28 1259,1 8 0,-3-16 0,0-3 0</inkml:trace>
  <inkml:trace contextRef="#ctx0" brushRef="#br0" timeOffset="5403">19658 1572 10321,'0'-9'540,"27"2"-540,14-2 90,12 4-2229,5 0 2139,-16 5 0,-3 0 683,-2 20-2032,-6 15-810,-3 13 1927,-13 11 1,-4-7-1,-11 5 1</inkml:trace>
  <inkml:trace contextRef="#ctx0" brushRef="#br0" timeOffset="8131">13752 4566 8792,'-25'13'360,"-15"-9"-360,24 23 90,-17-23-90,11 30 0,0-18 0,-2 30 0,7-17 0,3 21 90,10-22 90,4 17-90,0-20-1,20 3-89,-15-12 90,31-4-90,-33-3 90,33-6-90,-20 0 0,19-3-90,0-16 180,-9-10-180,14-27 180,-20 4-1419,2-8 1239,-12 9 180,-5-5-180,-2-4 135,-3 13 0,0-1 0,0 12 0,0-1 134,-10-22 1,0 2 246,6-5-336,-14 18 0,1 3-180,13 2 90,-12 0 90,16 21 719,-10 6-719,7 23-90,-7 19 0,10 14 90,16 10-90,-15-21 0,1 1 0,27 22 0,-27-8 0,-1 0-90,21 7-270,-17-11 1,-1-1-631,7 4 247,0 11-426,-9-24 89,6-5 1110,-6-4 0,4-6 0,-3-3 0</inkml:trace>
  <inkml:trace contextRef="#ctx0" brushRef="#br0" timeOffset="8303">13537 4438 8702,'-5'-11'630,"3"1"-630,0-2 0,23 3 0,9-6 0,13 8-810,21-2-269,-19 6-2060,15 0 3139,-16 3 0,-1 0 0,-1 0 0</inkml:trace>
  <inkml:trace contextRef="#ctx0" brushRef="#br0" timeOffset="8505">14213 4632 8522,'0'8'810,"0"-1"-810,0 3 90,0 5-90,0-1 0,0 14 0,0-9 0,0 7-1080,0 2 1,13-6 1079,-10 15 0,19-16 0,-10 7 0</inkml:trace>
  <inkml:trace contextRef="#ctx0" brushRef="#br0" timeOffset="8686">14225 4420 9602,'0'-16'0,"0"1"-90,0 8 180,-7 0-90,5 3-3239,-6 1 3239,27 1 0,-15 1 0,15 1 0</inkml:trace>
  <inkml:trace contextRef="#ctx0" brushRef="#br0" timeOffset="9020">14670 4562 8432,'4'15'1529,"-1"9"-1349,3-4 0,-1 13-180,-2-11-90,0 5 270,-3-8-270,2 1 90,-1-3 0,3 8 0,1-7-360,3 10-89,0-15-1,1 1-809,3-8 809,-2-3 90,11-23 360,-5 15 180,-3-25 0,0-6 0,6 7 134,-4-18 1,-2-2-135,2 8 270,7-18-270,-16 38 180,4 10-270,-5 3-90,4 31 0,-2-17 90,3 40-180,-1-28 90,2 21-180,3-10-1529,9 12 270,-1-12 1439,7 5 0,-5-22 0,0-5 0</inkml:trace>
  <inkml:trace contextRef="#ctx0" brushRef="#br0" timeOffset="9341">15250 4174 9781,'-14'-18'1709,"10"4"-1349,-10 29-270,31 14-90,-12 15 90,26 4-180,-28-7 180,26 2-180,-10 19 90,-1-17 0,-4-10 0,0-1-360,-1 1 91,2 3-91,8-13 180,-18-12-360,17 0 450,-12-11 180,11-17-90,-7-12 0,3-1 0,0-1 0,-2-3 0,13-18 180,-22 46-180,2-11-360,-6 36-809,-1 12 1169,-1 27 0,0-7 0,0 1 0</inkml:trace>
  <inkml:trace contextRef="#ctx0" brushRef="#br0" timeOffset="9523">14393 5271 10231,'44'-18'-900,"-20"-10"1,-5 11 0</inkml:trace>
  <inkml:trace contextRef="#ctx0" brushRef="#br0" timeOffset="10103">16617 4534 9691,'-36'-1'450,"1"-1"-180,1 2-90,-11 17-180,15-13 270,-12 40-360,24-26 180,3 25 0,11-18-90,4 0 0,0-1 90,24 6 0,-18-11-270,41 5 270,-15-17 0,12-1-180,-2-6 0,-13-20 180,-1 15-180,-3-39 0,-1 21 180,-5-23-180,-2-18 90,-9 11-522,-4 2 1,-1 0 611,-3-14 135,-10 9 0,-1 1 225,5-7-360,-4 23 0,-1 2-90,-3-4 0,10 6-90,-10 9 719,14 6-629,0 34 0,20 18 0,-15 24-119,13-25 1,2 2 28,-7 8 0,-1 1-225,4-10 0,3 1-855,6 23 1,1-2 539,-9-23 1,1-1 629,15 15 0,2-2 0,12-2 0,-16-17 0,1-1 0</inkml:trace>
  <inkml:trace contextRef="#ctx0" brushRef="#br0" timeOffset="10452">17385 4442 10321,'-27'-20'1079,"-14"3"-989,15 3-90,-19 7 0,4 2 90,17 19 0,-4-10-90,25 28 90,-15-5-180,17 8 90,-5 14-90,27-20-90,-16 4-89,36-13-181,-13-3 90,20-8 360,-2-1-90,-19-26 180,1 14 0,-25-34 90,14 21 270,-15-21-91,4 11-269,-6 0-90,0 4 0,0-2 90,-17 13-90,13 20-90,-12 19-719,32 25-360,2-8 44,1-16 1,0-1 1124,0 4 0,18 5 0,-13-15 0</inkml:trace>
  <inkml:trace contextRef="#ctx0" brushRef="#br0" timeOffset="10773">17723 4424 10141,'-14'-10'180,"11"18"-180,-11 15 0,14 10 90,0 2-90,0-7-90,0 0 90,0-2 0,0-1 0,13-4 0,-10-3 0,11-3-180,-4-4-270,-7-2 540,14-5-90,-11-24-90,5-10 180,-3-15 0,-2 0 180,1 9-90,0 0-90,-1-7 0,0 16-90,-3-6 0,0 24 0,0 1 90,1 26-90,2-14-180,2 36-450,1-21-359,2 22 989,13 4 0,-2-10 0,8 10 0</inkml:trace>
  <inkml:trace contextRef="#ctx0" brushRef="#br0" timeOffset="11136">18268 4351 9781,'-32'0'90,"1"20"0,17 3-90,3 22-90,11-11 180,0 0-180,19-13 0,-14-1 0,32-10-179,-32 8-361,32-15 630,-13 7 90,10-10 0,-4 0 180,-6-19 90,-13-9 1169,9-25-990,-18 8-740,5 0 201,-7 15 90,0 7-90,0-4 90,0 41-180,0 9 90,0 26 0,0 2-878,0-9 518,0 0-1979,14 20 630,-10-16 1709,10 14 0,-14-21 0,0 0 0</inkml:trace>
  <inkml:trace contextRef="#ctx0" brushRef="#br0" timeOffset="11296">17500 5050 11760,'15'0'0,"5"0"0</inkml:trace>
  <inkml:trace contextRef="#ctx0" brushRef="#br0" timeOffset="11803">19188 4596 10231,'17'-36'1349,"-12"4"-1169,28 1 0,-29-1-180,31-21 0,-10 7-1718,-5 6 1,0-1 1807,5-7-90,-10 17 0,-3 1 567,-9-9-297,8 2 541,-11 3-811,0-6-90,0 14 0,0-7 90,0 22 1814,-13 1-1724,10 26-90,-11 15 0,14 13 0,-1-4 0,2 1-90,19 19-733,-18-18 1,1 1 552,16-10 0,0-2-269,-14 34-35,12-33 1,3 1-506,-8 10 0,-2 0 494,1-12 0,2 0 505,2 7 1,-2 0 0,-10 6 0,9-1 0</inkml:trace>
  <inkml:trace contextRef="#ctx0" brushRef="#br0" timeOffset="11953">19348 4863 10951,'0'-29'180,"0"5"-180,18-1-90,-13 3-90,38 0-630,-19-4-225,9 7 1,3 0-1286,12-13 2320,-15 12 0,0 1 0,15-10 0,0 0 0</inkml:trace>
  <inkml:trace contextRef="#ctx0" brushRef="#br0" timeOffset="12118">19918 4200 9871,'0'41'0,"0"-6"0,0-1-180,0-3-899,0 2-360,16 1 1439,-12-2 0,22 0 0,-12-2 0</inkml:trace>
  <inkml:trace contextRef="#ctx0" brushRef="#br0" timeOffset="12293">19993 3834 10861,'-15'-24'180,"-9"3"-360,21 2 90,-15 9-2878,16 23 2968,11 19 0,-4 14 0,12 5 0</inkml:trace>
  <inkml:trace contextRef="#ctx0" brushRef="#br0" timeOffset="12622">20433 4647 9332,'10'-17'809,"0"13"-359,3-38 0,2 19-181,-4-11 1,0-3 0,7-15-1186,-4 3 1,-1-1 915,-1-12 119,-7 19 1,0-5 0,-2 4-30,0 8 0,-3 0 120,-6-8 0,-2-4 0,0 5 60,3-20-1501,-14 14 1,-3 2 1230,-2-3 0,0-6 877,-10 29-877,30 8-90,-19 6 180,20 29-90,-6 1 90,9 28-270,0-4-220,0 8-140,0 8 1,19 4 89,-14 2 0,13-32 0,1 1-629,-15 29-136,21-19 1,4-1-405,-9 21 1619,5-24 0,1-3 0,1 10 0,1-3 0</inkml:trace>
  <inkml:trace contextRef="#ctx0" brushRef="#br0" timeOffset="12953">20780 4417 11940,'2'-17'-180,"15"6"180,8-1 0,9 7-90,5-5-180,-6 2-359,18-5 719,-12 3-810,18-8 720,-27 6 0,1-5 90,-15 2 0,-6-1 270,-2 0-270,-6-8-90,-1 4 450,-20-7-271,15 14 181,-29 2 0,12 8-270,-17 18 90,6-11-270,1 33 270,11-3-180,0 12-90,14-10 0,1-1-360,-4 12-629,31 14-630,-3-31 0,4-3 1709,3-6 0,3-2 0,7 5 0,0-2 0,24 3 0</inkml:trace>
  <inkml:trace contextRef="#ctx0" brushRef="#br0" timeOffset="16970">20613 6020 10681,'0'-9'1169,"0"27"-989,0-1-90,0 24 0,0 5-90,0 6-45,-1 5 0,2-1 45,16 0 45,-16-11 0,2-2-342,23 1 207,-23 7 254,7-23-164,-1-7 90,-7-5-450,13-3 90,-12-8 0,6-1 314,-4-4-314,8-40 90,-1 12-313,-4-3 1,1-2 402,5-11 90,1-4-90,1-2 135,-6 17 0,1 0-45,4-14-90,7-15 270,-11 36-90,0 4 90,-4 16-90,-2 6 0,2 0 0,-2 0-90,1 21 985,0-16-985,5 54 0,-5-35-90,1 12 0,-1 2-540,1-1-449,4 12-1,0-19 1,2-3-417,2-5 1496,4-5 0,2-7 0,3-5 0</inkml:trace>
  <inkml:trace contextRef="#ctx0" brushRef="#br0" timeOffset="17241">21345 6198 10141,'0'-12'1259,"-16"5"-989,-2 2-180,-12 28-90,-1 3 0,17 14 0,-12-3 0,23-6 0,-9 1 0,12-1 90,0-1-180,0 7 0,24-12 0,9 2 0,13-18-179,20-5 269,-26-23-165,15 14 75,-24-36 90,-4 24-90,-13-21 90,4-4-180,-16 10-629,-14-18-181,7 23 1,-36-3-360,36 12 1349,-33 5 0,33 5 0,-13 3 0</inkml:trace>
  <inkml:trace contextRef="#ctx0" brushRef="#br0" timeOffset="17470">21943 6118 12210,'-12'35'0,"9"4"0,-10-8-180,13 3-360,0-9-1888,0 12 1169,0-9 1259,21 17 0,-3-22 0,20 6 0</inkml:trace>
  <inkml:trace contextRef="#ctx0" brushRef="#br0" timeOffset="17620">22183 6132 10681,'0'-13'-90,"0"-1"90,0 2 0,-17 2-1889,12-2 1889,-27 8 0,29 0 0,-11 3 0</inkml:trace>
  <inkml:trace contextRef="#ctx0" brushRef="#br0" timeOffset="17853">21147 5943 8972,'0'-13'1079,"20"0"-1079,-15 2 180,38 0-90,-38 2-90,41 1 90,-41 3 0,37 2-90,-24 2-90,5 16-630,-1 11-2248,-19 30 2968,5-5 0,-27 13 0,-4-16 0</inkml:trace>
  <inkml:trace contextRef="#ctx0" brushRef="#br0" timeOffset="18971">22377 6533 9332,'14'-43'539,"-10"7"-539,31-7-652,-30 7 652,37-7-590,-24-2 679,19-5-178,-11 0 178,-2-2-178,-2 1 89,-2-1 89,-3 0-89,-4 0 0,-5 17 0,-2 0 180,0-17-135,-2 12 0,-2 1 135,-2-1-180,0-6-270,-16 17 360,13 13 296,-13 1-386,6 12 180,7 25-180,-7 12 45,6-1 0,2 2-45,1 25 0,-2-14 0,1 0 119,2 15-74,0-9 0,0 0-45,0 12 0,7-3 0,4-1 0,9 0 45,-3-10 0,0-4-135,2-11 180,4 4-180,-11-23 666,1-4-666,4-10 90,-11-1 0,7-1-90,1-24 180,-2-4-90,8-30 0,-9 14 0,7-12 90,-11 26 0,3-4-90,-6 14 612,-1 10-612,-1 21 0,-1 22 0,-1 4 90,0 6-180,17-19 90,-12-2-90,13-2 90,-4-3-90,4 0-180,14-10 180,-9 0-270,6-25 450,-15 13-90,3-34 360,-8 10-90,-5-9 0,-1-8-180,-3 22-90,0-8-90,0 43 180,0 18-90,13 12-180,-9 8-180,22-13-90,-6-11-539,17 4 539,-4-14-180,13-7 540,-19-2 90,10-6 90,-13-18-90,-4 13 90,-2-33 180,-7 21 90,-3-18 180,-4 7 89,-4-11-539,0 9 0,-17-12 90,13 21-270,-13 22 90,17 14 90,0 31-90,19-12-90,-15 1 180,27-21-180,-28 10 90,23-21 0,-22 22 0,20-23 90,-9 8-180,8-10 90,-5 0 180,-2-16 0,-9-7 0,2-9 449,-8-12-449,2 19 90,-3-14-360,0 17-450,0 22-1438,14 23 718,4 12-269,0 5 1529,12-19 0,-26 0 0,12 0 0</inkml:trace>
  <inkml:trace contextRef="#ctx0" brushRef="#br0" timeOffset="19220">22973 5938 9332,'0'-7'989,"24"3"-899,0 2-180,5 18 0,0-11 0,-27 29-1259,9-19-360,-11 18 1709,0-4 0,-22 5 0,-5 2 0</inkml:trace>
  <inkml:trace contextRef="#ctx0" brushRef="#br0" timeOffset="19653">24330 5616 10951,'-1'-8'90,"0"0"809,-1 5-989,1 20 180,-1 14-90,19 11 0,-12 9-1032,12-7 1032,-5 4-315,-11-10 0,1 1-854,22 20-91,-18-9 1,-2-1-180,8 7 1439,-8-21 0,-1-2 0,1 8 0,2-2 0</inkml:trace>
  <inkml:trace contextRef="#ctx0" brushRef="#br0" timeOffset="19920">24267 6180 9152,'0'-29'0,"0"2"0,0 0 0,18 0 0,-13 1 0,39 1 0,-6-2 0,11 10 0,-16 8 0,-1 2 0,6 1 0,21 3 0,-28 24-90,14 5 90,-23 11 0,4-2 0,-8 2 90,-8-11 539,4 11-359,-10-25-450,0 6-449,-3-32-1,-1-4-1169,0-29 1799,0 5 0,0-4 0,0 11 0</inkml:trace>
  <inkml:trace contextRef="#ctx0" brushRef="#br0" timeOffset="20425">25067 5977 8972,'3'26'180,"1"2"90,-1 0-90,2 20-270,1-16 180,3 23-90,1-30 0,5 10 89,-2-18-628,13 2 89,-6-13-719,29-16 1079,-18 7 45,-2-18 0,-2-5 225,1 4 134,-8-9 1,-2-3 45,-1-4 540,2-25-541,-13 27-89,-3-7-360,-3 13 0,0 12 90,-14-2 0,10 28 0,-11 11 90,15 22-180,0 7 180,21-9-539,5 8 179,0-25-180,16 5 270,-23-19 90,17 2-90,-7-10 270,-2 4-90,-2-4-90,-2 0 450,3-23 180,-10-4 359,5-21 1,-16 10-810,0-1-360,-5 15-1259,0 27 539,0 11 990,19 32 0,4-13 0,18-1 0</inkml:trace>
  <inkml:trace contextRef="#ctx0" brushRef="#br0" timeOffset="20657">25410 5622 10321,'-4'-5'450,"19"19"-540,-10 6-180,12 21-719,-17-11-181,0 1 1,0-11 1169,0-1 0,0-3 0,0-1 0</inkml:trace>
  <inkml:trace contextRef="#ctx0" brushRef="#br0" timeOffset="20841">25588 5293 9062,'17'0'989,"-3"-1"-899,0 1-90,-2 0 0,11 19-90,-4-2-719,14 4 809,12 4 0,-2-22 0,16 8 0</inkml:trace>
  <inkml:trace contextRef="#ctx0" brushRef="#br0" timeOffset="21320">26562 5517 11850,'0'-13'360,"0"1"360,0 5-720,0 25 0,0 12 0,0 13 90,0 7-642,14-7-78,-10 6-179,11 4-450,-15 1-181,6-15 1,1 2 1439,-4 18 0,3-19 0,0-2 0,-6 13 0</inkml:trace>
  <inkml:trace contextRef="#ctx0" brushRef="#br0" timeOffset="21470">26430 6008 10861,'0'-32'0,"0"4"0,0-10 0,27 13-900,7-12 1,16 20-1,-15 6 1,0 2-2492,11 3 3391,19 0 0,-18 6 0,1 0 0</inkml:trace>
  <inkml:trace contextRef="#ctx0" brushRef="#br0" timeOffset="21670">27137 5885 9422,'-27'15'449,"-18"7"-449,20-5 90,-3 6-90,-6 6 0,24-4 0,-6 16 90,9-15-180,25 13-539,-14-19-1,33 5 90,-32-14-179,42-1 269,-26-7-719,39 0 1169,-24-3 0,8-19 0,-16-4 0</inkml:trace>
  <inkml:trace contextRef="#ctx0" brushRef="#br0" timeOffset="21789">27295 5937 9602,'0'-18'-90,"0"2"90,-21 8 0,5 2 0,-8 25-540,13 7-450,11 20 990,20 2 0,11-13 0,20-4 0</inkml:trace>
  <inkml:trace contextRef="#ctx0" brushRef="#br0" timeOffset="21991">27608 5826 10051,'-17'-7'-90,"-8"6"90,14 14-90,-3 10 180,6 25-90,8-10-270,0 1-269,21-10 89,-16-3-90,35-1 1,-35-2-541,31-3 1080,-15-4 0,0-7 0,-5-2 0</inkml:trace>
  <inkml:trace contextRef="#ctx0" brushRef="#br0" timeOffset="22453">27800 5839 8972,'3'-9'0,"-2"17"90,0 14-90,-1 20 0,0-6 0,0 2 0,0 0 0,16-11 0,-12 17-180,22-30 90,-23 9-180,14-22 270,-9-17 0,5 12 180,5-46-180,-6 29 225,2-13 0,-1-1-225,1 4 450,9-20-361,-14 39 1,3-7 90,-5 17-180,3-3 0,-3 5 90,1 21-180,1-16 90,3 35 90,-2-13-180,2 18 180,-4-9-180,1-5 0,-4-11 90,2-10 0,-4-1-90,3-9 90,0 0 0,1 0 90,4 0-90,-1-20 540,8-3-270,-5-1 180,9-11-360,-12 19-90,1-4 269,-7 9-269,0 11 0,-3 16-539,0 10-900,-1 10 1439,0 26 0,0-20 0,0 16 0</inkml:trace>
  <inkml:trace contextRef="#ctx0" brushRef="#br0" timeOffset="22637">27095 6605 9332,'46'0'-1020,"-5"-16"1,4-5-1</inkml:trace>
  <inkml:trace contextRef="#ctx0" brushRef="#br0" timeOffset="22920">28763 5488 13739,'10'-2'-90,"-2"1"90,-1 1 0,0 17 90,-2-13-90,4 51-90,-4-28 90,3 34-989,1 1 449,-2-14-405,-1-7 1,1 0-45,1 4 44,-2-10 1,0-1-46,1 1 990,-1 5 0,-5-19 0,-1-3 0</inkml:trace>
  <inkml:trace contextRef="#ctx0" brushRef="#br0" timeOffset="23056">28807 6011 11311,'-14'-39'179,"3"-6"-179,11 18 0,17-18 0,-13 21 0,29-7-269,-30 13-361,35 2-270,-20 1-1258,34-4 988,-19 5 1170,12-3 0,-13 5 0,1 1 0</inkml:trace>
  <inkml:trace contextRef="#ctx0" brushRef="#br0" timeOffset="23703">29260 5323 10231,'0'-10'1259,"0"1"-809,-13 6-450,10 21 270,-9 30-270,12 2-584,0-2 0,0 1 494,0 8 90,7-18 0,1 1 45,-7 2 0,2-2-45,12-9 0,-1 0 0,-12 18 0,-1 0 0,24 4 0,-21-16 0,0-2 4,8-1-4,-7 1-270,0-20-89,-3-5 359,4-5 0,1-20 838,-3 11-838,10-53 0,-5 29-664,5-37 754,-2 24 90,-1 1-180,1 4 0,3-3 180,-6 14 0,5 3-270,-8 16 180,6 6-90,-4 17 0,5-12 0,-2 35 0,2-21 0,1 22-180,7 5-360,-3-9-629,14 18 449,-9-27-269,22 4 809,-13-19 90,10-6 90,-12-3 90,0-20-90,-3 12 540,3-43 89,-12 25 91,1-41-91,-15 29 181,-1-21-810,-3 25 0,-21-6 0,15 17 0,-15 4 90,4 7 899,-2 3-899,-2 23-90,-3 11 0,21 6 0,3 2 90,-9 17-90,17-12 0,2-3 0,-5-2-90,30 15 180,-10-30-90,16 3-90,0-19 90,-4-22 0,-18-13-180,-5-10 180,-14 0-270,0-3-179,0 10-1530,-21-15 809,16 22-269,-34 4 1439,35 4 0,-14 15 0,18-7 0</inkml:trace>
  <inkml:trace contextRef="#ctx0" brushRef="#br0" timeOffset="23919">30378 5770 11311,'1'37'-90,"0"6"-450,-1-8-899,0 3-270,0-10 1709,13-2 0,-9 0 0,9-3 0</inkml:trace>
  <inkml:trace contextRef="#ctx0" brushRef="#br0" timeOffset="24071">30630 5746 11311,'1'-10'-2159,"0"4"2159,0 16 0,-22 8 0,-6 14 0</inkml:trace>
  <inkml:trace contextRef="#ctx0" brushRef="#br0" timeOffset="24285">29800 5628 11311,'-4'-12'179,"1"2"-538,2 25-541,1 8-269,0 16-180,0-2-270,0-9 1619,0 0 0,0-2 0,0-2 0</inkml:trace>
  <inkml:trace contextRef="#ctx0" brushRef="#br0" timeOffset="24453">29958 5247 10591,'19'-20'270,"1"3"-270,4 6 90,7 5-90,3 4-540,6 2-539,1 0-1082,3 19 2161,0-14 0,-1 33 0,-1-13 0</inkml:trace>
  <inkml:trace contextRef="#ctx0" brushRef="#br0" timeOffset="25571">20798 7653 9961,'-7'-11'1439,"-1"0"-1079,1 3-270,-1 2-90,2 1 0,1 3 90,1 0-90,0 1 0,1 1 90,-1 0-90,0 15 0,2 5 90,-1 20-180,3-6 0,17 1-180,-13-8 90,33-5-809,-8-1 449,12-2 181,1-10-181,6-1 360,-12-8 90,23-17 90,-28-7-403,4 1 583,-17-19 179,-6 25-269,-5-20 0,-4 12 360,-3-1 90,0 2-360,0-3-180,-19 9 269,15-2-179,-15 31-90,19 10 90,0 14-90,0 19 90,17-19-180,7 27 90,-2-31-219,21 7 219,-25-20-89,20-8-181,-11 2-270,7-11 450,-8 5 90,12-22 0,-19-9 0,7-22 90,-17 6 90,0-3 450,-7 0-541,-2 13 624,0-13-713,0 21 0,0 21-990,23 13-179,3 27-90,13-18-909,-2 14 2168,-10-30 0,3 25 0,-1-14 0</inkml:trace>
  <inkml:trace contextRef="#ctx0" brushRef="#br0" timeOffset="25887">21960 7483 10591,'-20'-14'630,"15"-4"-361,-36 17-269,23-5 90,-19 22 90,11 6-270,11 19 180,5-8-180,10 12 90,0-20-270,20 16 270,2-23-359,20 5 179,-5-16 270,-1-2 0,-17-25-90,3-3 90,-14-1-90,6-28-1440,-8 33 181,-3-1-90,14 13 1349,-13 43 0,27-31 0,-13 13 0</inkml:trace>
  <inkml:trace contextRef="#ctx0" brushRef="#br0" timeOffset="26120">21502 7151 9332,'0'-18'449,"20"1"-269,-14 1-180,40 4 90,-39 3 0,45 5-180,-18 1 90,0 19-1619,13 15 0,-28 11 1322,4 10 1,-2-6 0,-10 2-1</inkml:trace>
  <inkml:trace contextRef="#ctx0" brushRef="#br0" timeOffset="26470">22822 7796 10501,'2'-29'90,"1"-1"270,5-12 0,0 8-91,5-31-269,-6 26-1312,1-11 1312,-6 17 0,-2 1 508,0 3-418,0-9 126,0 14-396,-14-9 180,10 21 90,-11 0 588,15 29-588,0 12-90,0 36-90,0-8-1196,5-11 1,3 0 476,9 14 314,-9-19 0,1-1-887,14 16 393,-20 1-361,18-3 1350,-19-3 0,9-3 0,-11-2 0</inkml:trace>
  <inkml:trace contextRef="#ctx0" brushRef="#br0" timeOffset="26589">22830 8029 9242,'0'-31'0,"0"-1"-630,24-17-90,-17 10 720,13 5 0,5 1 0,5-7 0,-4 15 0,0-1 0</inkml:trace>
  <inkml:trace contextRef="#ctx0" brushRef="#br0" timeOffset="26753">23277 7497 8162,'0'36'0,"0"0"0,0-10-989,0 0 989,0-6 0,0-1 0,0 1 0</inkml:trace>
  <inkml:trace contextRef="#ctx0" brushRef="#br0" timeOffset="26937">23398 7075 10501,'-17'-10'-90,"3"4"90,6 3-1889,5 19 180,-5 10 1709,8 10 0,19 4 0,4-8 0</inkml:trace>
  <inkml:trace contextRef="#ctx0" brushRef="#br0" timeOffset="27275">23845 7718 9422,'7'-18'899,"1"-13"-809,3 27 180,2-36-180,12 6 180,-7-11-135,-3 13 0,1 0 44,0-9-1831,3-14 1652,-10 13 90,-1 0 180,-5-1 269,-1-4-269,-2 2 0,0-3 262,-21-13-442,16 18-135,-14 13 0,1 3 45,14 5 407,-12 2-407,5 15 90,9 23-180,-16 19 90,16 11 0,-2-5 0,1 1 406,3 16-1036,-2-6 1,4 0-815,15 10 634,-17-23 1,4-3-1080,30 11 1889,-30-4 0,35-6 0,-12-2 0</inkml:trace>
  <inkml:trace contextRef="#ctx0" brushRef="#br0" timeOffset="27603">24202 7521 10501,'46'11'0,"-8"-8"90,4 9-180,-9-12 0,1 0-270,-1 0 0,1 0 181,-2 0-1,-3 0 0,3-12 180,-11 9-90,-4-24 180,-12 8-90,-5-7 180,0-1 90,-23 8 89,18-1-179,-42-1-180,18 6 810,-11 2-540,-3 10-270,17 17 0,6 12-90,10 24-720,10-5-1124,9-11 0,5-1 1934,15 8 0,0 11 0,-5-17 0</inkml:trace>
  <inkml:trace contextRef="#ctx0" brushRef="#br0" timeOffset="36936">7622 7845 10141,'0'-7'990,"0"1"-451,0 3-269,0-3 0,0 3 0,-17-2 0,12 3-270,-21 0 0,17 1 0,-11 19 0,0 3 0,3 13-90,-9 9 90,12-13 0,-4 10 0,11-11 0,3-1 0,2 0 0,2 12 0,0-10 0,20 20 0,0-23 0,19 16-90,-21-22 180,11 6-90,-26-14 0,18-2 0,-19-2 0,7 0 0,-9-2-90,0 0 180,0-3-990,-17 2-89,13-3-270,-13 1-1980,-2-3 3239,-1 0 0,-2-1 0,6 0 0</inkml:trace>
  <inkml:trace contextRef="#ctx0" brushRef="#br0" timeOffset="37287">7865 8193 9691,'2'-4'450,"-1"1"-450,-15 2 90,11 15-180,-11 1 180,14 17-90,0-4 0,17-10 0,-13 6 0,34-21 90,-19 8-90,37-11 90,-18 0-45,-4-8 0,0-4 45,8-13-1055,8 0 1055,-20-18-90,-7 27 90,-5-19-180,-7-1 180,-5 11-180,-25-18 90,13 22-90,-39-5 90,25 14 0,-23 3 245,10 5-2763,-15 1 2518,14 3 0,-8 0 0,17 0 0</inkml:trace>
  <inkml:trace contextRef="#ctx0" brushRef="#br0" timeOffset="37557">7775 7855 9062,'-12'-19'1169,"-3"0"-539,14-7-630,-4 7 90,24-6 0,6 1-180,0 7 90,31-7 0,-35 12 0,30 1 0,-26 8-90,2 2 0,-4 1-1889,8 20 900,-10-15 1079,11 29 0,-15-15 0,3 15 0</inkml:trace>
  <inkml:trace contextRef="#ctx0" brushRef="#br0" timeOffset="37723">8370 7494 9602,'-18'43'-180,"4"-5"-1260,14 5-758,0-4 2198,0 3 0,0 5 0,0 0 0</inkml:trace>
  <inkml:trace contextRef="#ctx0" brushRef="#br0" timeOffset="38123">8957 8396 9781,'-15'-15'0,"3"-4"0,12-11 0,0-2-90,0 1 180,22-5-90,-16-4-45,15 6 0,4 0 135,5-21-90,-4 7 0,0-1-906,4-9 951,-9 21 0,-4 0-45,-13-11 0,11 3-431,-15 3 701,0 5-340,0 4-20,0 7-90,-16 0 180,12 12 270,-32 1 643,18 11-823,-5 22-90,-2-15 0,23 39 90,-10-19 0,4 23-90,5-5 0,-5 4 0,16-12 0,2 1 0,-5 20 0,10-10 0,4-1 157,6 6-382,-15-19 0,2 0-855,14-5 1,1-2 0,-6 12 1079,7-11 0,2-4 0,0-3 0,8 1 0</inkml:trace>
  <inkml:trace contextRef="#ctx0" brushRef="#br0" timeOffset="38387">9455 8099 10321,'-19'18'360,"3"2"-360,16 19 90,16-11-180,-13 0 90,27-12 90,-26 0 0,25-9-180,-25 6 180,27-12-90,-16 6-90,10-7 180,-12-14-270,-6-3 270,-24-20-270,13 9-180,-28-3-1889,10 3 2249,-12 4 0,3-1 0,6 8 0</inkml:trace>
  <inkml:trace contextRef="#ctx0" brushRef="#br0" timeOffset="38605">9863 8091 11221,'0'33'90,"14"7"-90,-10-7-90,10 2-990,1-6-449,-11-2 1529,23 12 0,-13-10 0,13 7 0</inkml:trace>
  <inkml:trace contextRef="#ctx0" brushRef="#br0" timeOffset="38771">10068 7986 10591,'0'-10'-2429,"-14"4"2429,10 21 0,-11 2 0,15 17 0</inkml:trace>
  <inkml:trace contextRef="#ctx0" brushRef="#br0" timeOffset="39003">9433 7829 10321,'-1'-16'990,"1"2"-901,0 2 91,18 3-90,-13 2-90,30-1 0,-31 0 0,30 1-1799,-9 1 180,16 2-539,-5 3 2158,-5 1 0,-9 18 0,-2 5 0</inkml:trace>
  <inkml:trace contextRef="#ctx0" brushRef="#br0" timeOffset="39220">9850 7599 9602,'17'-7'2968,"-13"16"-2878,34-6-90,-33 23-180,38-23-90,-24 9-540,23-5-629,-9-5-2428,23 6 3867,-12-8 0,14-20 0,-19-4 0</inkml:trace>
  <inkml:trace contextRef="#ctx0" brushRef="#br0" timeOffset="40388">11270 7567 11221,'-11'-7'0,"-2"3"179,-2 1 1,-2 3 180,-17 14-180,3 15-135,1-1 0,0 3-230,10-4 0,1 3 230,-11 16 0,1 2-485,1 12 440,12-8 0,3 0-1468,4 7 1243,4-22 0,7 0-1080,18-4 1,6-4-585,5 14 1889,4-17 0,2-4 0,13 1 0,1-4 0</inkml:trace>
  <inkml:trace contextRef="#ctx0" brushRef="#br0" timeOffset="40805">11642 8010 9602,'0'-28'1079,"0"1"-719,0 1 179,0 2-359,0 1-90,0 0-180,0 8 90,-20 0 0,1 12 0,-4 18 0,-2 8 0,23 22 0,-8 5 0,28-8 0,7 11 0,-3-24-90,20 8 90,-14-8 0,-1-8 0,12 8 0,-24-15 0,3 4 0,-7-8 90,-11 4-270,-18-5-2068,-5 5 719,0-8 1529,-15 0 0,20-4 0,-18-2 0</inkml:trace>
  <inkml:trace contextRef="#ctx0" brushRef="#br0" timeOffset="41105">12075 8101 9691,'-16'17'630,"12"8"-630,-28-22 0,28 21 0,-12-13 0,16 12 0,0-8 0,0 1 0,0-6-90,19 1 90,-15-1 90,36-4-90,-35 0 90,38-5 180,-18 0-90,16-17-90,-18-2 0,-3-2-90,-18-9 0,5 7-90,-24-8-1170,-5-8 91,0 16 1169,-16-8 0,9 15 0,-22-4 0</inkml:trace>
  <inkml:trace contextRef="#ctx0" brushRef="#br0" timeOffset="41303">12003 7753 8882,'12'-14'989,"-9"1"-719,18 0-90,-19 2 90,14 2-180,-9 1-90,4 5 0,1-1-90,-3 20 90,2-12-540,-2 31-539,1-17-450,-1 18 1529,1-6 0,-1-1 0,0 1 0</inkml:trace>
  <inkml:trace contextRef="#ctx0" brushRef="#br0" timeOffset="41459">12452 7555 8522,'-23'23'-360,"-11"-18"360,30 59 0,-10-36 0,14 36 0</inkml:trace>
  <inkml:trace contextRef="#ctx0" brushRef="#br0" timeOffset="41959">12740 8573 11041,'26'-17'449,"9"13"-449,-32-38 90,29 22-90,-10-42 0,1 21 0,-7 3 0,-1-1-714,-3-6 983,3-15-89,-2 20 90,-12 3-90,3 1-180,-4 6 230,0 3-230,0 7-61,0 2 151,0 9-90,-13 2 0,10 24 364,-10 9-364,13 11-900,19 24 91,-1-18 44,-1-3 1,0 0-46,-1 9-45,-4-9 1,0-1 795,-2 6 0,4 9 0,-7-20 0</inkml:trace>
  <inkml:trace contextRef="#ctx0" brushRef="#br0" timeOffset="42091">12953 8635 11400,'-14'-19'-89,"23"-5"-271,-5-10-360,39 1-359,-24 5 1079,19-1 0,3-2 0,4-10 0,-8 9 0,0-1 0</inkml:trace>
  <inkml:trace contextRef="#ctx0" brushRef="#br0" timeOffset="42257">13353 7983 10771,'-17'12'-2069,"3"2"630,29 21 1439,-11-9 0,12 3 0,-16-8 0</inkml:trace>
  <inkml:trace contextRef="#ctx0" brushRef="#br0" timeOffset="42437">13412 7613 10411,'0'-7'-2878,"-8"3"2878,5 20 0,-5-12 0,8 15 0</inkml:trace>
  <inkml:trace contextRef="#ctx0" brushRef="#br0" timeOffset="42770">13737 8411 9871,'10'-26'0,"1"-18"0,2 23 0,2-25 0,10-13 0,-5 10-654,-2 5 1,-1-2 653,1-9 135,-5 6 0,-2 1 315,-2-10-315,-5 22 0,-1 0 764,-2-29-719,-1 19 0,-21-15-270,16 35 1230,-29-2-1140,31 43 0,-11 36 0,14 7-1445,6-2 1,3 0 1039,0-22 0,1-1-1574,8 28 0,2 0 1704,-4-25 0,1-1 0,0 10 0,0-1 1,11 13-1</inkml:trace>
  <inkml:trace contextRef="#ctx0" brushRef="#br0" timeOffset="43624">14192 8197 11311,'40'0'89,"5"0"-178,-25-17 89,21 12 0,-25-28 0,18 29 0,-13-31 0,-3 21 0,-1-26 0,-8 17-90,-2-7 90,-7 12 0,0-1 0,0 3-90,-17 2 0,13 3 0,-13 2 180,2 5 0,1 1 0,-4 27-180,8 8 180,10 13-270,16 1-450,-12-9-1177,32 0 547,-31 0 1208,22-15 1,4-2 0,-6 10 0,4-13 0,0 0 0</inkml:trace>
  <inkml:trace contextRef="#ctx0" brushRef="#br0" timeOffset="44052">14875 7719 10411,'-14'-6'810,"10"24"-900,-10 12 90,14 14 0,17 18 0,-13-23 0,28 15 0,-17-8 0,3-12-270,1 13 0,-9-25 0,4 1-449,-5-13 359,-3-6 90,-4-2 180,3-2 90,0-18 90,4-11-90,1-10 0,12-19 0,-6 24 90,17-19 0,-14 36 0,9-2-90,-10 19 90,2 0 90,-4 0 179,10 21-179,-11 11 360,10 25-540,-16-6 0,0 10 0,-7-25 0,-1 6 90,-1-17 0,0-3-180,-22-3-1709,2 0-450,-22-11 2249,9 0 0,12-8 0,7 0 0</inkml:trace>
  <inkml:trace contextRef="#ctx0" brushRef="#br0" timeOffset="44220">15455 7983 8522,'9'15'90,"1"10"-90,3-9 90,-4 12-180,5 1 180,-7-9-1349,5 8-391,-3-14 1650,2 4 0,-4-6 0,-1-1 0</inkml:trace>
  <inkml:trace contextRef="#ctx0" brushRef="#br0" timeOffset="44394">15452 7596 10951,'-9'-9'-270,"7"2"-1079,-10 4 1349,11 15 0,-2 12 0,3 15 0</inkml:trace>
  <inkml:trace contextRef="#ctx0" brushRef="#br0" timeOffset="44543">15663 8635 9152,'0'0'0</inkml:trace>
  <inkml:trace contextRef="#ctx0" brushRef="#br0" timeOffset="44903">16028 8264 9691,'0'-44'180,"0"-1"0,17 5 45,-16 7 0,2-2 45,32-21-1736,-33 19 1,0-1 1645,28-15-90,-27 0 959,8 1-959,-6 19 0,-1-1 180,-1-16-1,2 11 1,-1 2-90,-4-3-90,-17-16-90,12 31 473,-13-2-203,2 18-360,12 20 180,-12 32-90,16 3 0,0-1 0,0 1 832,0 12-922,6-20 0,3 1-495,0 2 1,0-1-675,10 19-91,2-12 1,0-1 1349,-4 0 0,3-17 0,2-3 0,3 3 0</inkml:trace>
  <inkml:trace contextRef="#ctx0" brushRef="#br0" timeOffset="45187">16503 7930 11670,'-17'-12'360,"-2"3"-360,-13 9 90,16 15 0,5 4-90,11 17 0,0-8-90,0 1-90,0-10-90,23 0 180,1 1 0,22-9 0,-7-1 90,-7-10-179,-14-19 179,-8-5-90,-10-10 0,0 1-180,-17 9-90,13 0-360,-32 3-269,32 2-1957,-35 3 2946,18 0 0,-2 8 0,7 1 0</inkml:trace>
  <inkml:trace contextRef="#ctx0" brushRef="#br0" timeOffset="45395">16872 7876 11221,'0'36'-990,"14"4"1,-11-10-91,22 0-359,-22-9 1439,23-3 0,-22-2 0,11-2 0</inkml:trace>
  <inkml:trace contextRef="#ctx0" brushRef="#br0" timeOffset="45554">17145 7778 12210,'0'-16'989,"0"2"-1979,0 3 1,0 34 0,0 10 0</inkml:trace>
  <inkml:trace contextRef="#ctx0" brushRef="#br0" timeOffset="45770">16510 7652 11940,'-6'-11'360,"1"2"-360,2 2-90,2 0 180,1 1-2878,0 2 2788,18 1 0,-14 18 0,14 4 0</inkml:trace>
  <inkml:trace contextRef="#ctx0" brushRef="#br0" timeOffset="45987">16793 7467 9691,'17'13'1440,"3"-12"-1440,1 28 0,15-25-720,-19 18-89,18-20-91,-7 7-449,0-9 1349,1 0 0,-2 0 0,0 0 0</inkml:trace>
  <inkml:trace contextRef="#ctx0" brushRef="#br0" timeOffset="46636">16418 7922 8432,'-7'0'810,"2"0"-540,1 0 269,0 0-179,0 0 180,1-11-450,0 9-90,2-18 270,1 6-181,0-2-268,14-10 358,-11 12 1,28-14 0,-15 12-90,4-5-180,6 5 180,-13 2 0,10 1 90,-2-3-180,-6 6 0,6-3 0,-10 8 90,3 1-90,-6 3 90,-2 1-180,-1 14 0,1-10-630,0 24-2248,6-5 719,-4-4 2249,4 17 0,-2-22 0,2 14 0</inkml:trace>
  <inkml:trace contextRef="#ctx0" brushRef="#br0" timeOffset="47309">17382 7286 9961,'6'-5'990,"0"-1"-630,8 5-91,-1-1 91,4 2-90,4 0 0,1 14 180,4-10-270,1 31-91,0-14-1150,1 24 1151,-1-1-90,0 7 90,-3 9-90,-12-27 0,-1 2 0,3 21 0,-3 3-45,-2-15 0,-2 2-195,-1 7 0,-1 4 0,-1-4-255,-1-5 1,-3 0-1035,-7 4 0,-3 3 0,2-5 1529,6-5 0,-2-3 0,-21 13 0,-4-2 0,11-18 0,0-1 0</inkml:trace>
  <inkml:trace contextRef="#ctx0" brushRef="#br0" timeOffset="49107">8853 9640 11400,'-17'-16'990,"13"1"-720,-13 4-180,17 4 629,0 1-629,0 20-90,0 27 0,0 4-477,0 18 477,0-15-270,0 2-360,6-11 1,1 0-1,-3 20 45,9-21 1,1-1-496,-10 11 91,21-4 179,-16-3 810,19 2 0,-9-17 0,7 1 0</inkml:trace>
  <inkml:trace contextRef="#ctx0" brushRef="#br0" timeOffset="49320">9162 9994 10861,'6'-33'1169,"-1"4"-899,-3 1 90,0 4 179,-2-2-539,-15 10 0,-6 3 0,2 31 0,-9-12-89,13 52 89,0-33-405,4 17 0,2 3-405,7-4-269,-2-4 0,1-2 89,3-5-1258,24 10 2248,3-23 0,3-1 0,-9-13 0</inkml:trace>
  <inkml:trace contextRef="#ctx0" brushRef="#br0" timeOffset="49474">9473 10097 9602,'8'0'1439,"-3"0"-900,2 0-539,-3 13 0,5 4 90,-2-1-90,3 12 0,0-24 0,0 29-180,3-22-359,-2 14-721,3-10 91,-1-6 1169,7 5 0,-5-12 0,4 5 0</inkml:trace>
  <inkml:trace contextRef="#ctx0" brushRef="#br0" timeOffset="49638">9410 9588 10141,'-12'-27'270,"-2"-2"-270,7 13-90,-2 0-1259,7 27 1349,22 8 0,7-1 0,23 0 0</inkml:trace>
  <inkml:trace contextRef="#ctx0" brushRef="#br0" timeOffset="49837">9965 9873 9781,'0'7'1619,"0"3"-1259,0 0-270,-22 4 90,16 12-270,-32-5 90,34 10 0,-25-9 90,27 1-180,-10-1 0,12 1-90,0-2-539,0 0-900,17 4 539,-13-8 1080,34 2 0,-6-14 0,22-3 0</inkml:trace>
  <inkml:trace contextRef="#ctx0" brushRef="#br0" timeOffset="50213">10157 9353 10411,'-17'-19'180,"4"2"1079,2 7-1169,9 23-90,8 13 0,-2 16-1561,30 8 1561,-30-4 0,35 7 45,-21 0 0,0 2-90,1-20 0,0 1 45,-2 6 0,0 5 0,-2-7 0,4 15 32,-7-16 0,0-3-32,-1-3 0,2 4-269,-9-25 359,0-19-180,-3-15 90,-1-10 90,0-2-90,-14 6-90,10 1 180,-10 1 1143,14 6-1054,0-2 265,17 32-714,4 5-449,0 33-541,6-13 1260,-16 10 0,9-19 0,-3 7 0</inkml:trace>
  <inkml:trace contextRef="#ctx0" brushRef="#br0" timeOffset="50419">9817 9058 10681,'-10'-11'90,"1"2"-90,-2 5 0,4 3-90,-2 16 90,3-11-720,0 35-3327,-1 3 4047,4 13 0,-1 10 0,4-15 0</inkml:trace>
  <inkml:trace contextRef="#ctx0" brushRef="#br0" timeOffset="50720">11347 9820 11490,'-14'-8'90,"-4"1"-90,-11 7-90,3 14-1798,8 10 268,7 21-358,7-7 1855,4 2 1,25-16-1,6-1 1</inkml:trace>
  <inkml:trace contextRef="#ctx0" brushRef="#br0" timeOffset="50925">11728 9727 11041,'-24'-4'1349,"-10"3"-1259,16-3-90,0 22 0,-5-14 180,21 30-270,-7-8 90,9 8-270,0 3-360,0-8-359,20-1-90,-15 0-91,38-2-1489,-12 2 2659,11-10 0,-1-4 0,-13-11 0</inkml:trace>
  <inkml:trace contextRef="#ctx0" brushRef="#br0" timeOffset="51203">11943 9839 11311,'-18'-8'989,"4"2"-989,-7 20 90,11 1-90,10 20-90,0-10 90,16 4-180,-12-10 180,32 4 0,-18-7 0,17-2 0,-10-9 0,-10-20 0,-7-6 0,-8-18-90,-18 7-809,-1-11-91,-3 20-1348,-10-15 629,11 18 1709,0-3 0,-14 8 0,13 2 0</inkml:trace>
  <inkml:trace contextRef="#ctx0" brushRef="#br0" timeOffset="51937">11753 9745 10051,'-6'0'180,"-2"0"-90,0 0 450,-5 0-540,1 0 180,-8 36-180,7-10 45,2 11 0,1 4-45,0 4 90,4 3 0,2-1-1,1-1-44,10-6 0,1-3 135,-4-12-180,34 3 0,-33-19 90,47-2-90,-33-7 0,24-20 0,-9-5 0,-12-12 90,11-15-180,-20 18 270,-1-28-180,-9 25-90,-3-11 90,0 19-90,-22 2 90,17 3-270,-34 3-359,13 8-1530,-18 4 1080,8 7-630,4 2 1709,13 20 0,9-14 0,3 14 0</inkml:trace>
  <inkml:trace contextRef="#ctx0" brushRef="#br0" timeOffset="52187">11738 9440 9691,'0'-9'630,"0"1"-360,0 4-270,18 2 90,-13 21-270,29 4-360,-20 24-1349,13 0 540,-14-10 1349,1-2 0,-13-16 0,5 1 0</inkml:trace>
  <inkml:trace contextRef="#ctx0" brushRef="#br0" timeOffset="52375">11935 9226 8882,'14'-11'1439,"6"2"-989,-10 5-270,4 2-90,-2 2-90,-3 0 90,2 14-90,1-11 0,0 26 0,11-12-270,-6 1-989,10 7 1259,6-13 0,-5 2 0,10-5 0</inkml:trace>
  <inkml:trace contextRef="#ctx0" brushRef="#br0" timeOffset="53170">12797 10328 9602,'23'-25'989,"13"3"-540,-21-9 1,-3-4-180,11-13 0,4 4 0,-1-3-884,-7-12 839,4 8 0,1-1-1717,-5-8 1627,-10 22 0,-2 1-45,5-11-50,-8 8-130,4 5 0,-5 5 0,-3 12 412,0 28-412,0 9-90,0 29 0,0-2 682,0 7-772,0 10-90,0 1-180,8-17 1,4 1 179,-3-13 0,2 0-360,8 20 1,0-1 179,0 3 315,-10-22 1,-4-2-46,-5 8 270,0-4 586,0-3-46,0 5-180,-19-11 809,-6 7-629,0-19 89,-16-2-179,19-9-180,-12-4 655,15-15-925,9-11 0,10-9-90,28-6-90,-9 12 1,2 0-514,5 5 1,3-1-163,11-18 1,-2-2-58,-14 16 0,0 1 417,9-8 1,-1 0 494,10-14 0,-4 2 0,-2-1 0</inkml:trace>
  <inkml:trace contextRef="#ctx0" brushRef="#br0" timeOffset="53353">13533 9650 9422,'-15'12'1529,"2"4"-1529,13 22-90,0-7 180,19 6-90,-14-9 0,14 1-90,-4-1-270,-11 0-809,21-2 89,-22-2-1351,17 3 2431,-10-11 0,2 1 0,-4-11 0</inkml:trace>
  <inkml:trace contextRef="#ctx0" brushRef="#br0" timeOffset="53503">13523 9394 10501,'-6'-24'-90,"4"5"180,-5 6-720,7 5-269,0 21-450,16-12 1349,-12 37 0,31-20 0,-11 19 0</inkml:trace>
  <inkml:trace contextRef="#ctx0" brushRef="#br0" timeOffset="53820">14025 10085 10051,'5'3'900,"0"-1"-361,8-19-359,-2 12 0,13-55-180,-6 29-626,-3-15 1,-1-4 715,4-7-45,-5 4 0,-1-1 45,0-8-45,-6 21 0,-1-2 135,-3 4 0,-1 2 90,0-22-1390,-10 15 1,-2 0 1299,6-3-163,-12 14 1,0 2-198,13 3 180,-24-2 90,24 20-90,-11 23-90,15 34-360,0 4 83,8-14 0,1 0-263,-5 13-89,28 5-451,-28 0 225,16-14 1,1 0-315,-6 18 1259,3-21 0,1-1 0,-1 7 0,1-2 0</inkml:trace>
  <inkml:trace contextRef="#ctx0" brushRef="#br0" timeOffset="54120">14382 9883 11760,'7'0'540,"0"-11"-450,0 8-90,-1-8 90,1 2-90,-1 6 0,8-21 0,-1 12 0,19-23-90,-6 13 90,-1 0 0,3 0 0,9-5-1109,12-10 1109,-13 11-90,-3 1 0,-2 1 90,2-7-90,-13 8 180,0-11-90,-16 16 0,-24-14 180,-5 19 1109,-26-5-1019,6 14-270,2 21 0,20 7 90,9 12-90,14 0-450,0 11-450,23-8-584,-7-5 0,2-1-945,31 6 2290,-22-14 0,0-1 0,19 4 1,4-2-1</inkml:trace>
  <inkml:trace contextRef="#ctx0" brushRef="#br1" timeOffset="-176986.92">13984 12998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28:19.1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1757 842 10861,'0'27'1259,"0"-2"-1169,0-2-90,0-4 180,0 15-90,0-7-90,0 13 0,0 11 90,0-8-90,-1-5 0,2 1 0,10 9-1280,-8 16 1280,8-17 0,-3 0 0,-6 0 0,6 18 0,-8-17 0,0-13 0,0 0 0,0 0 0,0 4 90,0-20-90,0-6-629,0-6 449,0-22 0,0-17 90,0-12 45,0 3 0,0-1 289,0-17-244,0 17 0,0-2 0,0-6 0,0 0 0,0 12 0,0-1 0,0-26 0,0 0 0,-1 30 0,2-1 45,5-28 0,4 2-45,12 7 0,-3 11 0,1 4 0,3 15 179,14 1-179,-20 17 90,17 21-180,-11 19 180,-9 31-180,-7-1-60,-6-28 0,-2 1-165,-8 7 0,1 0-135,6-10 1,-1 2-586,-13 22 1,-5 0 428,6-22 1,0-2 605,-4 9 0,-2-1 0,0-13 0,0-1 0,-10 25 0</inkml:trace>
  <inkml:trace contextRef="#ctx0" brushRef="#br0" timeOffset="167">1585 1565 8342,'17'-22'900,"-13"0"-900,32 8 0,-32-2 0,36 2 90,-13-6-270,11 6-1394,-4 4 0,0 1 1574,5 2 0,26 1 0,-25 6 0</inkml:trace>
  <inkml:trace contextRef="#ctx0" brushRef="#br0" timeOffset="466">2552 1577 10051,'11'0'990,"1"0"-810,-1-20-90,3 15-90,3-32 0,2 21 0,3-17 89,11-7 271,-9 9-3392,11-18 3032,-19 23-90,0-4 0,-13 14 90,-1 3 0,-2 3 90,-22 5-90,-6 2 0,1 24 0,-21-16 0,30 40 2523,-20-22-2523,23 22 0,-13-8 90,24 0-745,-21 0 655,23-1-509,-5 9-391,7-14-1349,23 9 720,6-23 1529,14-1 0,1-12 0,-10-2 0</inkml:trace>
  <inkml:trace contextRef="#ctx0" brushRef="#br0" timeOffset="643">2545 1215 9691,'-24'-9'540,"10"-1"-360,-5 2-270,16 2 90,-11 0 0,12 3 0,-2-1-270,4 3-1889,21 0 2159,4 0 0,24 1 0,-2 0 0</inkml:trace>
  <inkml:trace contextRef="#ctx0" brushRef="#br0" timeOffset="801">2835 898 8972,'18'-10'540,"0"1"-361,2 4-268,-2 2 178,2 3-89,-3 0 0,0 21-449,-3-2-1170,-1 23 1619,0-3 0,-4 8 0,-1 3 0</inkml:trace>
  <inkml:trace contextRef="#ctx0" brushRef="#br0" timeOffset="1473">3852 1285 9602,'-9'-6'2608,"-3"2"-2698,10 16 90,-4 4 90,25 22-90,-15-8-90,27 5 180,-28-7-90,23-1 0,-22 0 90,27-3-180,-19-3 0,15-4 0,-6-3 0,0-5 0,1-3-90,0-3 0,0-3 1,2 0 179,-2-17-90,-1 13 0,-3-34 180,-1 21-90,-4-20 179,0-6 91,-6 9-90,-1-10 90,-5 15 0,-1 4-270,0-1 270,0 8-360,0 20 90,0 11-90,0 23-1439,21 4 539,1-8-809,21 5 990,-11-20-1,-2-2 91,-10-5 719,-2-8 0,0 3 0,-2-5 0</inkml:trace>
  <inkml:trace contextRef="#ctx0" brushRef="#br0" timeOffset="1819">4495 1393 10501,'0'2'2069,"16"-10"-2069,5 65 0,-1-31-995,-1 4 0,-2 2 1085,-13 8-90,33 1 0,-22 0 0,20 12 0,-15-16-243,7 16 243,-13-28 598,0 3-688,-7-17-540,-3-3 630,-1-19-270,-20-19 91,13-9 179,-14 1 0,-1-3 236,14-16-236,-12 15 0,0-1 0,15 9 0,0 1 0,-9-1 0,-1 1 0,10-31 45,-2 23 0,-1 2 135,5-16 210,-1 18 0,2 3-480,15 5 270,-12 1 90,31 20-360,-16 4 180,4 28-180,1-5-810,-21 42-1168,8-17 2068,-10-2 0,-2 1 0,1 12 0,0-19 0,0 1 0</inkml:trace>
  <inkml:trace contextRef="#ctx0" brushRef="#br0" timeOffset="2403">5225 1373 10951,'16'-22'539,"-12"-19"-539,13 21 90,-3-22 0,-10 6-90,11-4 180,-1-1-90,-10-3-1547,10 1 1637,-14 0 90,0-17-90,0 18 180,0-22-360,0 35 432,0-5-522,-15 20 447,11 3-267,-11 26-180,15 1 180,0 24-90,0 26 0,17-8-883,-15-16 0,1 2 883,12-11 0,1 0-135,-14 3 0,-1-1 151,14-2 0,1 1-1006,-4 11 1,-1 0 314,4-14 1,1 0-555,1 6 0,-2-2 1229,10 4 0,1-9 0,2-3 0</inkml:trace>
  <inkml:trace contextRef="#ctx0" brushRef="#br0" timeOffset="2697">5717 1176 10321,'-20'-5'1169,"3"20"-1079,-5 11 0,9 11-90,13 0 90,0-7-90,0-1 0,0 1 0,16 6 90,5-9-270,20 2 180,-7-13-90,2-8 90,-12-3 0,1-5 0,-4 0-90,-9-22 0,6 16 1,-16-38 89,8 10 0,-10-10-90,-21-18 90,-12 29-90,-9-8-720,-15 20-809,26 3 1619,-14 10 0,30 21 0,-1 12 0</inkml:trace>
  <inkml:trace contextRef="#ctx0" brushRef="#br0" timeOffset="3051">6197 1141 10231,'-46'0'180,"3"13"-90,7 2-90,17 17 0,6 2 90,13-6-90,0 0-450,0-10 180,25 0-179,-19-4 179,44-1 0,-30-8-90,37-1 360,-23-4 0,21-18 180,-28 13 720,4-31 359,-17 14-720,-6-14-539,-3 5 90,-24 14-90,0 8 0,-4 27 0,9 6-449,14 11-1710,20 11 720,-14-17 1439,40 4 0,-21-20 0,23-6 0</inkml:trace>
  <inkml:trace contextRef="#ctx0" brushRef="#br0" timeOffset="3400">6918 1036 10321,'-17'-6'1079,"-9"1"-989,3 24-90,-14-14 90,33 37 0,-22-23 0,24 21 0,-8 3-90,10-10 0,23 17 0,-17-26-90,41 3 90,-14-14-270,33-6 270,-20-21 0,0-15 0,-23-11-1146,-12-5 1146,0 8 0,-11-3 90,0-3 0,0-2 269,-19-2 1,15 1-90,-13 16 0,-2 0-270,0-12 0,-13-11 270,15 31-86,6 28-94,11 13-180,0 27-540,17-2-1394,-7-5 1,0 2 2023,1-8 0,0 0 0,7 12 0,0 1 0,-6-13 0,1-1 0</inkml:trace>
  <inkml:trace contextRef="#ctx0" brushRef="#br0" timeOffset="3871">7797 1171 10681,'0'-41'360,"19"-15"-180,-14 18-135,11 4 0,0-2-498,-13-7 633,18-12 0,-19 18 89,7 5-179,-9 2-26,0 1-154,0 11 546,0 2-456,0 33 0,0 17 45,-1-2 0,2 3-225,20 27-526,-19-26 0,1-1 77,33 17-451,-32 5-453,25-6 1533,-19-16 0,-2 0 0,10 14 0,-4 13 0</inkml:trace>
  <inkml:trace contextRef="#ctx0" brushRef="#br0" timeOffset="4017">7908 1521 10771,'19'-21'-2879,"-15"-18"2879,44 20 0,-21-23 0,27 8 0</inkml:trace>
  <inkml:trace contextRef="#ctx0" brushRef="#br0" timeOffset="4833">8925 1212 9602,'23'-41'-180,"15"6"270,-33-2-90,26 4-90,-28-4 90,21-2 90,-21-2-90,10 1 0,-6-17 0,-6 15 539,6-22-359,-24 30-90,13-4-180,-13 20 0,0 3-90,12 8 450,-23 0-180,25 23 0,-8 11-90,11 16 45,0-6 0,0 1 45,0 20-747,8-5 0,3 1 657,-1-22 0,2 1 0,8 20 0,2-1 0,-1 3 0,-2-20 0,-1-2-180,-4 5-688,15-4 598,-8-6-899,9-2 359,-8-12-89,15-2 629,-17-12 270,13-23 360,-16-7 269,4-13 361,-7-6-630,-5 20 1149,1-8-1150,-7 24 314,3 0-673,-3 13 0,3 15 90,4 3-90,0 0 0,12 9-269,-5-13-181,7 1-90,-5-5 0,2-10 271,2 0-1,10-15 360,-10-10 269,12-20 181,-20 4 630,2-8-811,-13 23 361,-1-8-810,-3 45 180,0 15-180,0 13-1709,0 17 630,0-30-450,19 7 1619,-14-14 0,35-10 0,-14-3 0</inkml:trace>
  <inkml:trace contextRef="#ctx0" brushRef="#br0" timeOffset="5034">10118 997 10231,'-39'0'1889,"0"0"-1709,20 19-180,-10-15 90,25 32-90,-19-31 0,20 35 0,-7-22 0,10 22 0,0-12-450,0 0-359,18 0-91,-13-2-269,41-5-2092,-5-5 3261,16-8 0,2-3 0,-14-5 0</inkml:trace>
  <inkml:trace contextRef="#ctx0" brushRef="#br0" timeOffset="5183">10145 432 10231,'-34'0'90,"-8"14"-180,10-10-810,8 21 1,3 6-1080,-5-1 1807,12 4 0,3 1 0,-3 14 1,5 3-1</inkml:trace>
  <inkml:trace contextRef="#ctx0" brushRef="#br0" timeOffset="5767">11263 768 10591,'0'-8'450,"0"2"-180,0 18-270,0 13 0,0 9 0,17 8 0,-13-8 0,12 5 0,-16 15 0,0-12 0,8 8-630,-6-12 360,6-15-270,-2 1 91,2-17-451,6-3 720,-1-22 270,1 14-90,-3-38 0,1 21 180,1-23 180,3-7-90,-4 14 539,2-11-539,-7 32 0,1 2-180,-4 14 90,3 0-90,1 20 0,3-1-90,1 20 180,4-2-180,-3-6 0,0 1 90,9 19-135,-3-7 0,1-1-495,4 4-495,-3-12 1,2-4-585,5-9 1619,11 7 0,-9-28 0,1 6 0</inkml:trace>
  <inkml:trace contextRef="#ctx0" brushRef="#br0" timeOffset="6283">11925 608 10321,'0'-6'1169,"-10"2"-719,7 20-270,-7 16-90,10 10-90,21 14 90,-12-6 0,2 1-90,9-17 0,1 0-1205,-2 31 0,-4-2 1205,4-6 45,-6-17 0,1-1-45,0-2-90,9 7-90,-5-29-179,-6-2-631,0-10 720,-4-21-179,10-12 269,-8-10 180,0 6 0,0 0 0,2-10 224,0 1 1,1 1 225,-1 4 2410,10-7-2771,-12 37 91,6 28-180,-5 0 270,8 39-270,-5-15 0,4 17 90,1 2-90,-4-19 0,5 10 0,-5-25-180,1-7-180,0-10-89,1 0-1,1-11 180,1 4 90,1-24 90,-1 14 180,0-41-180,4 5 180,-8-13 405,-6 18 0,0 1-136,-5-4-179,0-16 270,-4 29-450,0 24-90,0 17 0,0 32-539,0-12-541,0 0-1798,14-13 2968,2 0 0,1-10 0,-4-1 0</inkml:trace>
  <inkml:trace contextRef="#ctx0" brushRef="#br0" timeOffset="6435">12580 565 11221,'-19'-7'-90,"-6"1"-2159,23 2-450,-7 20 2699,9 8 0,18 10 0,4 1 0</inkml:trace>
  <inkml:trace contextRef="#ctx0" brushRef="#br0" timeOffset="7085">12963 1246 9602,'0'7'269,"0"-2"-359,0-20 90,18-7 0,2 1 0,-1-8 0,-1-1 0,2 7-90,11-34 180,-27 28 0,22-1-90,-24 2 270,9-13 180,-11 13 90,0-14-540,0 23 449,-19-3-359,2 16 180,-5 24-270,10 12 90,12 14-180,0 0 90,0 6 90,0-14-315,20-2 0,6-2 45,-1-3-135,11-8 1,3-3-136,-9-5-359,24-7 629,-27-3 0,11-23 180,-17 15 0,-2-37 180,-4 24 359,-1-32-179,-8 19 540,0-16-810,-6 22-180,0-5 270,-15 20 89,11-2-269,-12 25 0,36 0 0,-15 18 90,32-1-270,-12-12 90,9 3 1,2-19 89,-9 5 0,0-7-90,9 0 180,-10 0-90,7-17 89,-19-4 271,-3-20-180,-8 11 180,-3 0-270,0 6-90,-16 12 270,12-6-180,-11 34-180,15 0 90,0 28-810,16 2 91,-12-8-990,31 4 539,-31-21-89,28-5 1259,-28-1 0,19-13 0,-11 6 0</inkml:trace>
  <inkml:trace contextRef="#ctx0" brushRef="#br0" timeOffset="7307">13167 539 10141,'-11'-3'-90,"4"1"90,21 1-1169,4 14 179,22 2-359,-12 1 1349,4 5 0,-9-19 0,3 6 0</inkml:trace>
  <inkml:trace contextRef="#ctx0" brushRef="#br0" timeOffset="7467">13490 498 10051,'0'-11'540,"0"1"-630,0 3 180,21-1-360,-16 4-1799,50 1-89,-33 1 2158,31 2 0,-20 0 0,0 0 0</inkml:trace>
  <inkml:trace contextRef="#ctx0" brushRef="#br0" timeOffset="8182">12970 599 9602,'-4'0'1529,"0"0"-990,1 0-539,1 0 0,-1 0 90,-2 0-90,1 13-90,-4-10 180,-3 26-270,-2-13-1079,-4 17-630,-1-2-629,-2 3 2452,1 6 0,1 1 0,0 4 0</inkml:trace>
  <inkml:trace contextRef="#ctx0" brushRef="#br0" timeOffset="8867">14872 663 9871,'-17'-7'540,"-7"3"-360,-18 2 0,7 17-180,2-11 0,12 28 90,-8-4-90,10 6 0,-4 14 90,16-21-180,3 7-90,4-12-180,0-3-90,23-3-89,-17-3-721,38-5 631,-11-4 269,9-1 360,3-3-540,-7-22 1260,-18 0 809,15-25-809,-31 10-361,10 0-539,-14 12 450,-14 13-270,10 23 90,-10 10-539,14 20-361,16-10-1439,3 8 2249,1-18 0,14 4 0,-11-11 0</inkml:trace>
  <inkml:trace contextRef="#ctx0" brushRef="#br0" timeOffset="9218">15267 709 10591,'0'51'180,"0"-10"-180,16 2 0,-12-10 90,23 16-90,-24-12 0,8 7-180,-11-18 0,11-4-270,-8-5-719,15-2 989,-12-9-90,5-1 180,-2-26 0,-2 15 90,3-42 90,0 25 0,0-26 90,4-7 90,-5 13 360,9-18-271,-9 30 1,2 1 360,-2 15-720,-3 8 180,7 3-180,-5 24 90,10 10-90,-6 11 0,6 2 90,-4-10-270,3 0-360,1-2-1349,10 10 630,-5-13 1259,9-3 0,-9-9 0,1-7 0</inkml:trace>
  <inkml:trace contextRef="#ctx0" brushRef="#br0" timeOffset="9611">15862 378 10051,'-14'-11'1889,"11"2"-1439,-10 22-90,13 23-180,0 5-90,19 16-90,-2 4 0,5-13 0,-9-6 0,-1 0-439,6 7 439,-1 11 0,12-20 90,-19-4-180,12-5 180,-10-4-137,0-6 47,-3-3 0,1-3-180,-5-7-179,1-2 269,-3-5 0,1-22-90,3-9 270,-2-13-90,6-3-228,-3 9 228,2 1 90,6-9-90,-5 16 226,8-5-226,-7 24 0,13 22 89,-11-7-89,0 24 0,-1 4-89,-1-7-406,-2 13 0,-2 1-494,1-2-451,1 11 91,-6-21-540,1-4 2056,-4-4 0,1-4 0,-2-2 0</inkml:trace>
  <inkml:trace contextRef="#ctx0" brushRef="#br0" timeOffset="9833">14983 427 9691,'0'-16'180,"0"0"-180,28 1 180,-20 0-270,45 0 270,-20 6-180,18 1-629,-7 27-361,-22 1-359,-9 20 1349,-13-1 0,0 7 0,0 5 0</inkml:trace>
  <inkml:trace contextRef="#ctx0" brushRef="#br0" timeOffset="10350">16622 1056 10231,'0'-10'90,"0"-2"-180,18-4 180,-13-3 180,35-6-90,-35-3-2126,23 4 0,4-1 2126,-10-17-135,6 14 0,-1 0 708,-12-11-753,14-1 90,-25 1 180,25-13-270,-26 13 360,10-18-270,-13 27-90,-20-15-90,15 25 0,-15 0 180,8 15-90,9 22 0,-9 8 0,12 12-90,0 5-990,20 21 91,1-11 1992,-10-16 1,2 1-2129,11 2 1,0-2 890,-5 21 1,3-20-1,0-1 1,2 12 0</inkml:trace>
  <inkml:trace contextRef="#ctx0" brushRef="#br0" timeOffset="10650">17188 1166 10951,'0'-29'0,"23"13"0,-17-11 0,39 15 0,-27-13 0,20 6-90,-12-1 90,-2 2-90,-3 0-180,-3 1 180,-8 2 0,5-1 90,-13-4 0,7 6-90,-9-4 180,0 8-180,-23 0 180,18 1-270,-35 5 90,35-1 270,-26 4-90,16 0-90,-2 17 90,7 5-270,10 23-449,0-7-91,20 3-1619,4-2 2339,13-10 0,-1 4 0,-7-13 0</inkml:trace>
  <inkml:trace contextRef="#ctx0" brushRef="#br0" timeOffset="11003">17750 934 10051,'0'11'90,"0"4"0,18 21-90,-14-2 0,29-14 0,-29 5 90,19-23-90,-21 13 0,15-14-90,-11 4 90,6-5 0,-4-21 0,-1 15 90,1-37 360,4 9 0,-3-9-91,3-2-179,-4 17 0,-2 2-180,-1 6 90,2 3 0,-4 8-90,4 3 0,-4 6 0,7 15 0,-3 11-90,4 8-180,-2 6-359,-1-8-181,1-1-1079,3 10 900,-4-13 989,2 11 0,-6-27 0,-1 2 0</inkml:trace>
  <inkml:trace contextRef="#ctx0" brushRef="#br0" timeOffset="11183">17382 653 9691,'-2'-19'360,"0"-2"-360,26 7-90,3-3 90,2 9-90,17 1-269,-27 5-631,23 2-269,-11 0 1259,-2 23 0,1-17 0,-2 17 0</inkml:trace>
  <inkml:trace contextRef="#ctx0" brushRef="#br0" timeOffset="11805">18585 711 10321,'-23'-29'540,"-10"-5"-720,19 16 90,-14-7 180,15 18-90,-7-1 0,12 7 0,-5 18 90,6 8-90,4 12 0,3 18 0,20-16 0,-9-4 0,2 0-354,11 7 444,16 11-180,-35-20 180,36-4-180,-35-4 90,30 4 0,-22-11-450,9 3 270,-12-13-270,-6 0 1,-28-4 443,3-2-444,-20-1 360,22-19 0,4 0 180,35-17-270,12 5 90,-4 14 0,3 3 90,20-4-45,-16 4 0,-2 1 135,7 4-90,10-12 0,-7 6 90,-14 3-90,10-9 90,-24 8 180,-3-11 0,-10 9 90,-3-3 0,-17 3-1,12 4-89,-29-1 90,11-1-360,0 3 0,-10 1 450,19 5-360,-4 18-180,8 6 180,10 20-180,21-5 0,-15 2-1439,35 3 809,-11-11-983,8 6 444,4-17 1259,-12-2 0,0-8 0,-1-3 0</inkml:trace>
  <inkml:trace contextRef="#ctx0" brushRef="#br0" timeOffset="12107">19265 769 10321,'-20'-17'450,"3"1"-270,17 5 539,0 2-629,0 23-90,17 5 0,2 26 90,1-8-721,7 4 721,-24-11-109,19 13 19,-19-14 90,12 15 269,-13-26-359,4 3 0,-6-34 90,0-27-90,0-6-90,0 5 0,0 0-179,0-6-1,0-12-1259,0 5 629,18 17-1529,-13-14 2429,30 28 0,-31 2 0,12 12 0</inkml:trace>
  <inkml:trace contextRef="#ctx0" brushRef="#br0" timeOffset="12702">19690 649 10591,'-14'17'1349,"3"-1"-1349,11 17 90,0-5-90,0 4-90,0 2 180,15 17-90,-11-13 0,30 8-180,-15-9 90,4-14-270,15 6 1,-25-21-91,26 0 180,-21-8 180,2-19 90,-3-5 0,-6-12 0,3-10 90,-9 16-90,1-19 0,-3 23 90,-1-4 180,-1 14-180,-1 8 90,2-2-270,7 8 180,-2-3-90,16 5 90,-5 0-90,8 0 90,-2 15-180,2-11 90,3 11 90,1-15-90,2 0 0,2 0 0,17 0 90,-13 0-270,20-19 270,-30 15 0,4-29-180,-22 15 180,-2-14-90,-8 6 269,-24 3 1,1 7-360,-5 0 180,-5 8-270,30-3 540,-25 10-270,17-2 0,-3 26-180,6 1 90,8 15 0,0-4 0,17-6-90,-13 0-989,29 10 449,-8-11-1349,17 12 990,-4-21 989,9 0 0,-20-12 0,8-4 0</inkml:trace>
  <inkml:trace contextRef="#ctx0" brushRef="#br0" timeOffset="13023">20620 641 10501,'0'-12'989,"0"-1"-629,0 4 90,0 1-450,14 6 90,-10 18-90,24 4 0,-14 21 0,2-12 0,5 14 0,-10-20 0,7 18 0,-5-22 90,-4 5 270,-3-12-360,-1-6 0,-1 0 0,-1-6 0,-2-17 0,2 12 90,-1-34-90,2 21 0,5-39-90,2 20-165,0 2 1,2 0 254,6-6-180,-1 8 0,2 1-450,5-1-89,10-5-958,-1 13 687,-7 12-1739,12-1 2729,-17 11 0,4 1 0,-9 2 0</inkml:trace>
  <inkml:trace contextRef="#ctx0" brushRef="#br0" timeOffset="13167">21447 691 11131,'11'6'90,"-1"0"-180,-3-2 90,-2-1 0,-1-2 0,-3-1 0</inkml:trace>
  <inkml:trace contextRef="#ctx0" brushRef="#br0" timeOffset="16873">2332 3455 11850,'0'-32'90,"0"-1"0,13 8 0,-10 0 0,11 8 0,-14 1-90,0 3 0,0 17 0,0 8 0,0 18 0,0-1 0,0 1-270,0-2-449,0 3-541,0 4-179,0-1 1439,13 18 0,-10-13 0,11 12 0</inkml:trace>
  <inkml:trace contextRef="#ctx0" brushRef="#br0" timeOffset="17069">2240 3965 10861,'53'-35'90,"-8"5"-270,10 0-2372,-10 4 1472,7-1 1080,-15 8 0,2 0 0,-8 6 0,-1-1 0,10-3 0,0 0 0</inkml:trace>
  <inkml:trace contextRef="#ctx0" brushRef="#br0" timeOffset="17384">3043 3718 14908,'-15'0'0,"2"0"0</inkml:trace>
  <inkml:trace contextRef="#ctx0" brushRef="#br0" timeOffset="19039">4168 3003 11400,'-12'-22'1620,"2"4"-1530,0 3-180,3 4 90,0 5-90,2 2 359,2 2-269,1 21 0,2 5-89,0 15-1,0 0-180,0-2-180,0 5-315,8-8 1,1 2-136,-5 17-1606,10-7 1,0-1 1786,-11 5-62,8-11 0,-1-2 781,-7-1 0,7 5 0,-10-20 0</inkml:trace>
  <inkml:trace contextRef="#ctx0" brushRef="#br0" timeOffset="19171">4122 3540 9422,'-16'-15'989,"-9"11"-809,23-27 0,-10 18-90,12-28-90,0 14 0,22-27-90,-17 19-405,30 2 0,5 1-3144,-4-8 3099,3 13 1,4 0 539,-2 1 0,-2 2 0,-9 4 0,1 1 0,10-5 0,0 0 0</inkml:trace>
  <inkml:trace contextRef="#ctx0" brushRef="#br0" timeOffset="19450">4682 2694 9062,'-27'-3'90,"-10"1"719,24 2-719,-5 21-90,9 10 0,9 14 0,18 6 0,-5-15 0,0 1-321,10 22 365,6-5 1,-1 2-299,-18-22 0,-1 0 299,19 22 0,1 0-45,-17-24 0,-1 0-45,9 24 0,-2-1-315,-6-5 0,2-12 0,-2-3-719,-7-15 270,7-3 449,-8-14-180,0-22 270,0 14 270,2-42 0,2 22 0,0-25 0</inkml:trace>
  <inkml:trace contextRef="#ctx0" brushRef="#br0" timeOffset="19751">5015 3234 8072,'12'-10'720,"0"-6"-180,2 15-360,-3-7-1,2 24 1,2 6-90,-3-2-90,13 18 90,-9-14 90,13 17-90,-11-18-90,6 2 0,5-22-180,-5 6 0,19-9 90,-17-19 0,19-5 0,-22 1 90,4-18 90,-14 24 0,-5-20 0,-3 12 180,-4-8-180,-1 10 180,-20-7-270,-1 17 90,-14 2 0,17 22-90,7 8-90,11 21 270,0-8-270,0 16-270,19-19-449,-14 8-990,31-7 719,-15-9 1080,11 1 0,-2-15 0,-6-3 0</inkml:trace>
  <inkml:trace contextRef="#ctx0" brushRef="#br0" timeOffset="20267">5650 3200 9512,'0'14'449,"14"3"-449,-10 26 0,27-10 0,-27-2 0,26-9 0,-26-2-270,20-2 1,-11 1-91,7-6 0,-6-3 90,-5-6 90,-4-4 180,-2-18 0,0 13 0,0-35 0,-1 21 180,3-36 270,-3 19 90,5-23-450,-5 29 89,4-4 1,-5 16-90,2 9 90,-1 2 90,2 7-180,4 15-90,-1 6 0,7 19 0,-3-8 90,9 20-90,-8-35 90,3 23 0,-10-32-180,1 4 180,-3-6-180,0-6 180,1-23-90,0 17 0,5-55 90,-1 36 45,-1-9 0,0-1-45,1 2 0,3-5-1,-6 18-89,0 10 90,1-2 0,0 11-90,2-4 90,5 20-180,-3 7 0,12 23-449,-10-6-1006,5 5 555,-5-13-89,-4 1-90,2-4 1169,-5 0 0,-2-4 0,0-2 0</inkml:trace>
  <inkml:trace contextRef="#ctx0" brushRef="#br0" timeOffset="20469">5245 3054 9242,'-7'-29'809,"4"-1"-539,0-10-180,23 9-180,1-14 90,3 23-630,12-5-449,-8 18 1079,20 3 0,-7 28 0,-3 6 0</inkml:trace>
  <inkml:trace contextRef="#ctx0" brushRef="#br0" timeOffset="20885">7170 2722 11760,'-1'-10'270,"0"2"270,1 5-450,-1 18-90,1 11 0,22 9 0,-17 9-360,14-15 0,2 1-449,3 21-316,-4-3 1,1-1 467,-5-18 0,1 1 657,3 18 0,-4 1 0,-3 3 0,-5-18 0,0-1 0</inkml:trace>
  <inkml:trace contextRef="#ctx0" brushRef="#br0" timeOffset="21034">7175 3297 10501,'-11'-32'90,"-6"0"-90,15-3 0,-6-1 0,8-15-90,20 11-360,-15-6-405,21 26 1,4 3-315,-7-8 1169,33-3 0,-21 14 0,3 4 0</inkml:trace>
  <inkml:trace contextRef="#ctx0" brushRef="#br0" timeOffset="21950">7697 2531 8252,'-7'-3'-180,"3"0"180,-2 3 1350,3 0-991,2 15-269,0 12 0,1 10 0,0 8-45,9-11 0,1 0-225,-6 20 270,13-3 0,2-1-90,-3 10-45,-1-12 0,0-2-311,0 4 356,5 8 0,-18-27 90,12-5 0,-13-6-270,10-3 1,-9-9-451,6-2 630,-6-6-90,3 0-90,-2-19 90,1 14-90,2-33 180,0 21 90,3-19-90,0 6 180,7-12 0,-3 12 90,9-4-90,-10 14 176,3 10-177,-4 2-89,-1 8 0,1 17-90,-1-12 90,1 32-180,2-20 180,7 31-90,-4-18 0,11 19 0,-10-24 90,4-2-180,-6-6 0,-1-15-269,1 8-1,5-10 360,-3-17-180,8-5 180,-11 1 314,-3-12 1,-2 0-45,-1 11 90,0-43 0,-7 42-360,0 21 0,-1 14 0,17 25 0,-13-4 0,29-2-90,-11-2 0,9-16 0,0 12-90,-6-23 0,3 8-90,-3-10 1,16 0 269,-14-21 90,16-6-180,-26-11 449,3 0 91,-14 9 90,-2 2-180,-3 0-181,-1 3-179,0 5 0,0 0 90,0 26-180,0 9 90,0 16-269,0 3-631,0-5-179,17 0-1260,7 12 2339,10-13 0,3 3 0,-7-14 0</inkml:trace>
  <inkml:trace contextRef="#ctx0" brushRef="#br0" timeOffset="22241">9165 2840 10861,'-19'-5'450,"15"-1"-181,-27 5-269,28 16 90,-23 6-90,23 21 180,-9 4-180,12-8-360,26 3 270,11-19 90,-3-12 0,3-3 0,20 0-45,-17-16 1,-2-3 133,5 6-89,-11-13 0,-3-5 0,-2-3 90,-4-12-90,-12 2 0,-10 12-90,-18-15-359,-9 15-811,-24-2-2068,11 18 3328,-7 9 0,29 18 0,-3 3 0</inkml:trace>
  <inkml:trace contextRef="#ctx0" brushRef="#br0" timeOffset="22469">9715 2741 10951,'-16'-7'360,"12"19"-360,-23-8 0,24 34 0,-7-10-270,10 9-720,0 1 91,24-12-91,-17-3 990,23-8 0,4-2 0,-10-1 0,34 3 0</inkml:trace>
  <inkml:trace contextRef="#ctx0" brushRef="#br0" timeOffset="22750">8877 2742 10051,'0'-35'900,"0"1"-720,23 9 0,-17-1-91,39 0-89,-16-9 0,-2 12-45,4 7 1,-2 3-46,-9 4-1799,16 1 0,1 8 1889,-7 26 0,17-5 0,-24 24 0</inkml:trace>
  <inkml:trace contextRef="#ctx0" brushRef="#br0" timeOffset="22885">9455 3700 10411,'3'7'-2069,"0"-1"-179,0-3 2248,4-1 0,0-2 0,2 0 0</inkml:trace>
  <inkml:trace contextRef="#ctx0" brushRef="#br0" timeOffset="23275">10138 2517 11221,'-2'-31'1619,"-1"2"-1349,2 5-181,0-5-178,0 12 178,1-2-89,0 38-269,16 21-1,-13 16-72,11-22 0,2 1-558,-5 9 1,-2 0 314,0-9 1,0 2-586,8 23 1,-1 0 1044,-6-26 0,-1-2 0,2 8 0,-1-2 0,5 9 0</inkml:trace>
  <inkml:trace contextRef="#ctx0" brushRef="#br0" timeOffset="23421">10273 2926 10681,'-18'-40'0,"3"10"0,15-16-270,0 21-629,0-9 179,19 18 0,-14 0-359,37 9 1079,-24 2 0,23 4 0,-9 1 0</inkml:trace>
  <inkml:trace contextRef="#ctx0" brushRef="#br0" timeOffset="23569">10837 2838 8612,'6'21'360,"0"-1"-360,1 0 0,0 2 0,-1-7-180,4 6-720,-5-12 900,4 4 0,-3-8 0,0 0 0</inkml:trace>
  <inkml:trace contextRef="#ctx0" brushRef="#br0" timeOffset="23734">10742 2535 8792,'-11'-7'-2968,"-2"0"2968,12 20 0,15-10 0,8 12 0</inkml:trace>
  <inkml:trace contextRef="#ctx0" brushRef="#br0" timeOffset="24103">11208 2764 8702,'0'25'1619,"0"-2"-1439,0-7-180,0 1 90,0-3-90,0 3-90,0-1 180,0 4 0,14 7-180,-10-7 180,10 14-180,-1-18-90,-10 6-90,17-12-180,-18-1-89,14-5-451,-4-2 631,6-17 269,8-14 90,-9-8 584,2-5 1,-1-1-225,1-3 89,-4 1 1,-1 3-270,-4 8 630,2-2-361,-7 24 1,2 6-180,-2 6-180,1 19 0,5 10-90,-2 10 0,12 21 0,-7-22-225,0-5 0,0-1-494,3 3-181,5 6-179,-5-18-181,1-7-179,1-6 1439,1-4 0,0-6 0,0 0 0</inkml:trace>
  <inkml:trace contextRef="#ctx0" brushRef="#br0" timeOffset="24433">11748 2447 10321,'-11'-14'1709,"8"4"-1259,-8 27-360,33 33-90,-17 1 45,12-8 0,3 0-135,0 1 90,-1-8 0,-1-1-180,3 2 90,12 6-180,-22-22 180,15-4 90,-12-6-270,7-5 180,-6-3 0,9-20 90,-8 13 90,3-34 0,-3 33 270,-3-38-270,1 37-90,-1-34 0,-5 27 90,2-6-90,-7 10 0,0 31 0,-2 10-270,-1 12-359,0 5-541,0-11-2158,0 13 3328,0-14 0,0 7 0,0-18 0</inkml:trace>
  <inkml:trace contextRef="#ctx0" brushRef="#br0" timeOffset="24617">11078 2229 12480,'-27'-2'180,"1"2"-270,5-1 90,3 1 0,1 15-720,3-11-809,1 37-900,3-17 2429,4 27 0,3-3 0,2 3 0</inkml:trace>
  <inkml:trace contextRef="#ctx0" brushRef="#br0" timeOffset="26333">13245 2429 9781,'-8'0'1170,"2"0"-900,3 16-180,2 11-90,1 10 0,0 9 0,14-8 0,-10 28 0,24-17 0,-26-9 0,0-1 0,25 3 0,-23 5 0,18-21-270,-20-6-630,19 2 540,-15-13-359,12 2 629,-10-31 0,2 15 90,-2-42 0,4 20-818,-1-27 908,4 7 0,-1 0 90,0-1 540,7-11-631,-7 19 181,12-4-90,-11 23 0,3 11 0,-5 4-90,0 23-90,0-12 360,1 42-360,-2-19 0,1 28 0,-5-20 0,1 0 180,1 17-270,-2-9 0,0-2 180,-2 0 0,1 5-90,-4-26 90,-1-11 727,0 2-817,1-11-269,-1 4 269,3-27-180,0 17 180,7-61-90,-4 38-321,-1-5 0,0-1 411,2-6-90,2-1 0,-1 7 90,5-6 0,-5 22 180,6-8-180,-6 24 90,2-5-90,-1 26 822,1-15-732,2 30 0,-1 5-180,5-10 135,1 14 0,-1 1-45,2-10-3392,14 17 3302,-13-35-180,8 10 90,-8-24 0,2 5 90,0-7-180,10-16 270,-9-10 0,14-27 0,-19 7-87,3-5 357,-11 15 3484,-2 1-3484,-4 3-180,-1 5-90,-3 3 0,-1 6 90,0 5-90,0 21 354,0 11-354,0 25 90,0 7-90,20-10 0,-2 6 0,5-26-270,16 6 91,-24-19-1,21-2 0,-8-22 180,-6 11 0,9-31 0,-15 7 90,1-22 180,-12 8 269,-1-4-359,-4 22-270,0-5 180,0 34 0,0 7-180,0 29 90,20-5 0,6 10-180,14-19-758,-2-4 848,-6-5-180,3-15 90,4 7 1,2-9 89,0 0-90,-1-24 180,13-10 0,-16-12 45,-9 12 0,-3 0-135,-4-10 90,1-15 90,-17 15 0,-2 2 0,-3-1 89,0 1 271,-26 1-90,20 1-225,-16 12 0,-4 2 135,-6-11-136,8 9 1,-1 2-135,-6 3-89,-4-1 89,31 15 179,-22 4-179,24 23 0,-9 14 90,11 14-90,8-9 0,4 1 90,8 14-218,-10-17 0,3 2 128,11 1 0,-1-1 0,-3 20 45,8-10 0,3-2-45,1 6-45,-6-13 0,2-3-45,5 1-315,0-10 1,2-4-46,2-8 135,0-2 0,0-8 45,-2-30 90,-4 10 1,-1-3-1,2-32 90,-8 15 0,-1 1 90,-2-10 740,1-16-740,-14 1 180,-5 14 0,-1 9 0,-3 1 270,-17-4-91,-2-23-448,-1 33-361,-9-7 450,26 21 0,-10 1-180,0 5 624,10 2-174,-11 25-180,15 8 0,18 16-90,1 21 0,3-21 44,-7-1 1,1-1-134,3 8-46,-3-6 0,2 0-395,7 4-640,-10-8 1,-2 0-360,1 0 1529,4 10 0,-8-23 0,0-1 0</inkml:trace>
  <inkml:trace contextRef="#ctx0" brushRef="#br0" timeOffset="26505">15360 2595 9781,'-11'-9'90,"4"-1"-90,3 0 0,4-4 0,17-2-90,-12-1-89,35-1-451,-20 1 630,20 0 0,4 1 0,5-4 0,-8 5 0,0 0 0</inkml:trace>
  <inkml:trace contextRef="#ctx0" brushRef="#br0" timeOffset="26723">15838 2436 9961,'0'49'0,"0"-7"-270,0-2-719,15-8-1440,1 11 2429,2-10 0,7 6 0,-10-14 0</inkml:trace>
  <inkml:trace contextRef="#ctx0" brushRef="#br0" timeOffset="26903">15952 2219 10591,'-18'-12'-180,"-4"4"-899,20 4-1,-6 18 1080,26 3 0,4 2 0,18-6 0</inkml:trace>
  <inkml:trace contextRef="#ctx0" brushRef="#br0" timeOffset="27401">16210 2174 9242,'-13'-14'899,"10"23"-719,-9 20 0,29 13-180,-12 7-797,26-6 887,-28 1-90,25 5 0,-25-1 0,24-2 0,-24-1 0,22-6 105,-14 7-15,3-16 507,0 4-417,-11-22-450,5-3 90,-5-22 90,-2-11 0,-1-10 90,0-26 0,0 19 45,0 6 0,0 0-135,0-5 356,0-5-266,0 13 189,17 18-99,-12-6 90,26 18-180,-17-3 90,2 27 0,6-16-90,-14 39 90,10-26 90,-8 22-91,2 3-89,-6-11 180,1 19-180,-6-25 0,-1 3 90,0-14-90,0-2-90,-21-7 90,16 3 0,-33-9-989,13 4 269,-19-28-4291,-2-11 4382,13-13-181,4-5 739,20 9 0,-5-4 0,5-1 1</inkml:trace>
  <inkml:trace contextRef="#ctx0" brushRef="#br0" timeOffset="28119">16283 2320 10231,'-6'0'3418,"2"20"-3238,19-15-90,-11 36 0,12-20-90,2 21 90,-13-2-90,9-6 0,3 1-970,0 23 1015,-8-17 0,0-1-45,14 22 0,-20 1 0,16 1 0,-14-20 0,-2 0-45,4-11 0,0 0-1637,-1 17 0,-1-2 1322,2 4-90,1 6-172,-3-27 173,1-7 89,-1-7-360,0-4 563,-1-5-383,-1-4 3882,0-3-3432,0-25 90,-2-6 180,1-16-360,-2-2 396,0 6-36,0-4 180,0-1 44,-8 11 1,-1-1-225,4-17 135,-10 8 0,0 1-45,12-4-270,-22-11 0,22 25-90,-8 5 180,11 4-720,-9-2 270,4 9-1439,-7-3 630,6 12 1169,3 0 0,1 7 0,1 0 0</inkml:trace>
  <inkml:trace contextRef="#ctx0" brushRef="#br0" timeOffset="29067">16808 2525 10411,'23'-37'989,"-18"6"-809,36-2-90,-37 5 90,35-3-180,-34-2 0,33-3 90,-34-1-180,28-2 180,-28 0-717,19-1 627,-21 0 90,7-16 180,-9 14-135,-11 9 0,0 0-45,6-2-90,-35-7 0,35 20 115,-28 5-26,29 6-75,-21 5-14,14 2 180,-1 21-180,-5 16 0,15 31 0,-7-2 27,8-28 1,2 2-28,-3 4 0,4-1-180,21 21-450,-10-11 1,0-1-450,16 3 89,0-10 1,-1-2-1236,-4 1 2225,3-15 0,1-2 0,5 3 0,0-3 0</inkml:trace>
  <inkml:trace contextRef="#ctx0" brushRef="#br0" timeOffset="29337">17297 2594 10411,'4'0'1349,"1"0"-1169,-2 0-90,0 0-90,0 0 0,2-16 90,7 12-90,2-31 0,9 15 0,-3-10-90,4-5 180,-10 13-90,-2-5 0,-8 10 0,-2-1 0,-2 3 90,0-6 0,-21 7-180,16-6 90,-33 13 0,34-1 180,-13 21-270,17 9-989,0 23-540,23-4 1619,-8-9 0,4-3 0,30 7 0,-23-12 0,0-1 0</inkml:trace>
  <inkml:trace contextRef="#ctx0" brushRef="#br0" timeOffset="30457">18842 2103 10501,'-23'-11'1439,"-15"1"-989,12 4-450,-22 1 90,1 18 0,10 14-1020,6 7 1020,13 7 0,9-9 175,2 1-265,7 15-270,22-15-989,17 16 450,12-28-1,-8-11 0,1-2-426,15-2 966,-19-4 1,0-4-181,17-19 180,-3 16 270,-29-16 0,0-4 90,30-9 360,-21-12-230,-17 16 0,-5 0 140,-4-5 629,-8-24-629,-23 27 180,18-8 0,-35 17 259,35 4-619,-26 1-90,28 4-270,-11 4 1166,3 2-986,9 26 0,11 23 0,9 6 0,1-5 0,-1 0-85,0 7 85,-4-15 0,-2-1 0,-9 12 0,9-1 0,-1-6 14,-3 6-14,5-17-360,-7 5-629,-2-24 899,-1 0 0,2-26 180,0 13-90,-2-34 0,3 21 0,3-32 90,-1 17 180,8-18-360,-9 24 604,5 4-334,-8 9 41,-1 12-131,0-4-90,1 6 0,1 0-90,4 19 270,6 5-270,0 12-90,16 14-810,-9-19-359,9 12 0,-8-17 1349,4-4 0,2-10 0,2-4 0</inkml:trace>
  <inkml:trace contextRef="#ctx0" brushRef="#br0" timeOffset="30741">19828 2220 9512,'-29'0'1529,"12"15"-1529,7 5 90,10 9-90,0 0 90,0-4 0,0 1-90,0 0 89,15-1-89,-11 0 90,29-3 0,-28-1-90,32 0 0,-13-9 90,21-1-180,-12-9 180,5-21-180,-21 14 90,3-34-90,-15 10 0,-1-10-809,-26-12-180,17 21-5012,-41-15 6091,15 22 0,-13 4 0,2 12 0</inkml:trace>
  <inkml:trace contextRef="#ctx0" brushRef="#br0" timeOffset="31034">20458 1970 12030,'0'-13'-90,"-11"1"0,8 5 360,-8 3-270,11 19 0,0 27 0,0 2-540,18 17-1259,-2-1 900,4-15-46,-8-7 1,-2-1-293,0 3 1237,3 8 0,-5-19 0,-8-3 0</inkml:trace>
  <inkml:trace contextRef="#ctx0" brushRef="#br0" timeOffset="31150">20403 2360 9242,'0'-32'-270,"0"1"-90,0 7-270,18 1-179,-13 0-1,32 4 810,-32-1 0,41 3 0,-15-1 0</inkml:trace>
  <inkml:trace contextRef="#ctx0" brushRef="#br0" timeOffset="31683">20667 1918 9062,'-11'-3'1169,"9"20"-899,9 10-270,-2 14-90,12 1 180,2-6 0,0 19-90,3-12-2187,5 15 2277,-24-20-90,22-3 556,-22-1-915,18 4 89,-10-12-90,6 4-90,-5-22 522,-3 0-251,-2-8 179,1 0-90,0-22 1288,1 16-1198,0-38 180,1 25 540,1-31-541,-3 19-179,1-6 180,-6 12-180,0 12 90,1 1-90,0 12 90,5 15 0,6 3-90,0 1 180,14 10-270,-9-12 180,9 1-180,-8 4 90,3-20 0,1 7 0,11-9-180,-9 0 180,11 0 0,-20-18 90,-1 0 270,-13-16-360,-22 4 0,12 6-90,-32 10 270,22 6-90,-5 28-360,33 14-360,-6 3-270,13-10 1,5-3-270,5-1 1169,10 5 0,1-18 0,-9-3 0</inkml:trace>
  <inkml:trace contextRef="#ctx0" brushRef="#br0" timeOffset="31899">21258 1791 9152,'0'-5'180,"0"1"-90,25 1-90,0 3 0,23 13-630,-10 10-2158,-16 23 2788,1 0 0,-21 6 0,7-9 0</inkml:trace>
  <inkml:trace contextRef="#ctx0" brushRef="#br0" timeOffset="32200">22022 2083 10591,'0'38'0,"14"4"0,-10-11-989,11 4-91,-1-9-179,-10-1 1259,20-2 0,-21-2 0,7-2 0</inkml:trace>
  <inkml:trace contextRef="#ctx0" brushRef="#br0" timeOffset="32343">22085 1931 9602,'-12'-11'-180,"2"4"0,10 2 0,0 3 0</inkml:trace>
  <inkml:trace contextRef="#ctx0" brushRef="#br0" timeOffset="32717">22385 2127 9691,'0'13'450,"0"7"-450,0-6 90,0 8-180,0 8 90,17-4 90,-13 19-180,25-18 90,-26 16-629,19-20-271,-20 6 180,14-17 541,-11-2 179,3-8 0,-1-19 90,2-10 359,-1-8 631,7-20-541,-7 21-89,2-10-90,-5 18-90,-2 5-360,-2 10 0,0-4 270,0 14-180,1-7 0,4 26-90,0 6-630,3 11-359,0 1-180,1-5-361,2 1 1620,-1 0 0,4-2 0,-1-1 0</inkml:trace>
  <inkml:trace contextRef="#ctx0" brushRef="#br0" timeOffset="33153">22887 2229 10411,'-17'-17'90,"12"6"90,-12 24-180,35 16 0,-13 15 90,26 3-839,-27-10 749,26 3 90,-12 18-180,2-16 41,-6-10 1,-3-2 138,-1 0 0,3 1 630,-3-15-720,-9-27-180,3-9 270,-23-17-90,15-3 0,-15 5 395,5-5-305,10-26-180,-10 12 90,9 6 0,1 0 270,2-8-270,-2 11 0,-1 1-310,5 0 310,21-9 90,-16 30-180,16 3 270,-3 9-180,-2 5 90,14 24-90,-16 13 0,4 27 0,-16-8 310,7 3-580,-9-4-539,0-10-1440,-20 12 1260,15-26 989,-15-1 0,20-13 0,0-3 0</inkml:trace>
  <inkml:trace contextRef="#ctx0" brushRef="#br0" timeOffset="33567">23365 1973 9512,'7'23'449,"1"11"-359,-2-7-90,4 17 0,0-3 180,8 4-180,-3-21 0,4 3 90,5-13-90,-4-4-90,17-6 0,-14-1 90,6-3-90,-9-21 90,-2 16 0,0-37 0,-5 25 90,0-18 0,-5 6 540,1-14-1,-5 9 361,2-18-900,-4 24 0,-1-10-90,-1 23-90,0-1 90,0 11 180,0 20-270,18 19 0,-13 3-495,20-1 0,4-2 136,-8-3-361,9-1 1,3-5-91,-4-12-989,22 10 1889,-19-21 0,8 5 0,-11-7 0</inkml:trace>
  <inkml:trace contextRef="#ctx0" brushRef="#br0" timeOffset="33919">24193 1703 10411,'-21'-18'540,"4"4"-360,17 3 269,0 4 271,0 2-720,0 22 90,0 7-90,15 15 0,3 15 0,1-15-1741,-4-6 0,0 1 1471,4 5-180,0 11-81,9-20-8,-18-1 89,5-4-180,-1-4-89,-12-3 89,6-3 0,-8 1 270,0-7 4162,-22-1-3622,-1-7 90,-3-16 179,-9 12 123,31-30 327,-26 4-359,26-8 360,-19-17-900,21 22 0,-8-21 0,10 26 0,0-12 0,21 23 0,-16-3-1350,33 12 91,-13 3 1259,21 2 0,-8 2 0,1 0 0</inkml:trace>
  <inkml:trace contextRef="#ctx0" brushRef="#br0" timeOffset="34067">25095 2037 12660,'13'0'-3148,"-3"0"539,-1 0 2609,-4 0 0,-3 0 0,-1 0 0</inkml:trace>
  <inkml:trace contextRef="#ctx0" brushRef="#br0" timeOffset="35950">2695 5516 9871,'-18'14'1170,"14"6"-1080,-27-18 0,16 6-90,-8-2 90,-1-5-1,7 5-89,1-6 0,2 0 90,1 0 0,1 0-90,-2 0 0,5 0-90,-2-14 90,6-2-90,0-1 90,3-10 0,2 7 0,0-15 0,17 8-179,-12 5 269,28 9-1,-19 7-89,5 21 0,4 15 0,-20 12 0,9 22 0,-12-18 0,-8-7 0,-1 0 0,5 6-501,-14-16 0,-1-1 501,14 6 0,-36-4 0,36-4-180,-35 1-90,22-10-359,-14 0 539,10-13 90,11-19 90,5-4 1182,22-17-732,5 4-450,21 3 0,-7 13-180,3 7 269,8 9-268,-10 0-687,16 0 776,-14 0 0,1 0-90,1 17-2519,17-1 811,-13 3 1734,12 6 1,-20-22-1,0 9 1</inkml:trace>
  <inkml:trace contextRef="#ctx0" brushRef="#br0" timeOffset="36101">3223 5857 11940,'5'0'-3418,"-1"0"3418,-1 0 0,0 0 0,2 0 0</inkml:trace>
  <inkml:trace contextRef="#ctx0" brushRef="#br0" timeOffset="38934">4652 4821 10861,'14'13'1079,"-3"8"-989,-11 11-180,0 3 180,0-2-180,0 2 180,0 5-90,0 2 0,0 0-285,16-2 285,-12 0 0,12-1 0,-2-3-1080,-10 13 91,20-15 0,-21 8-1,7-17 71,-2-3 919,-5-3 0,10-3 0,-7-3 0</inkml:trace>
  <inkml:trace contextRef="#ctx0" brushRef="#br0" timeOffset="39166">5042 5064 10321,'5'-5'1259,"-3"-2"-1259,1 29 90,-23-19-180,15 41 90,-29-9 0,15 9 0,6-13 0,-1 0 0,-3 4-180,7 18 91,10-26-451,0 5-90,23-15-89,-17-4-1,38-3-1169,-10-6 1889,9-1 0,5-20 0,-13-4 0</inkml:trace>
  <inkml:trace contextRef="#ctx0" brushRef="#br0" timeOffset="39735">5378 4945 9242,'0'-15'629,"-18"3"-359,13 4 450,-13 3-630,7 3 90,8 20-180,-8 10 0,11 11 0,0 6-294,0-7 294,17 5 0,-12 2 0,9-12 0,3-1 0,3 16 45,-6-10 0,2-2-135,3 2 0,6 13 90,-12-29-90,2 1-180,2-14 90,-14-4-269,7-3 652,-7-2-293,3-17 180,-3-5-90,6-32 0,-3 18 90,3-10 0,-4 34 0,5-1 0,-4 13 0,18 15-90,-9-11 90,21 41-180,-16-28 90,-1 9 0,2 2 0,2-4 0,10 7-180,-10-13-90,1-9 180,0 3-269,10-11 269,-7 4 90,15-26 0,-19 16 0,7-47 0,-17 33 0,0-26 180,-11 20 89,0-1 91,-2 2-90,0-6-180,0 11 180,-17-6-270,13 32-90,5 4 180,18 25-90,20 1-90,-20-6 90,19-2-720,-24-12-89,18-7-91,-11 7-179,-2-15 1079,0 13 0,-2-14 0,1 3 0</inkml:trace>
  <inkml:trace contextRef="#ctx0" brushRef="#br0" timeOffset="39934">6010 4945 10861,'-4'18'-608,"2"5"1,16-13 0,6 8 0</inkml:trace>
  <inkml:trace contextRef="#ctx0" brushRef="#br0" timeOffset="41517">6842 5474 10141,'21'-16'990,"10"12"-721,-27-25-269,25 15 90,-25-16 0,27 1-90,-18-6 90,13-4-1445,-8-5 1355,-1-1 0,-2-5 0,-7 15 0,-1-1 90,0-18-90,-3 20 0,-1 0 90,-3-29 0,0 17-90,-10 9 0,-4 1 321,-8-2-321,1 11 0,-1 2-180,2 3 360,-7 0-270,24 16 90,-19 4 90,19 36-90,-6-6 0,7 14 0,4 4 0,-2 15 313,-2-20 1,4 2-314,8 5 0,6-1 0,-1-12 0,3 0 45,13 21 0,2-2 0,-7-24 0,1-3-45,7 14 0,-1-2 0,7-2-90,9 3 90,-17-21-180,-1-6-90,17-6 180,-18-3 0,16-21 90,-29-7 0,3-21 0,-11 9 180,-2 1-180,-5 12 90,-1 0 90,-1 5-270,0-1 90,0 6 90,0 37-360,17-2 138,3 33-228,19-23 90,-8-14 0,-1-7-180,-7-11 271,1 0-91,-1 0 180,9-15 90,-12-8 90,9-19 0,-18 6 180,0 0-91,-9 12 181,-1 2-270,-1 3-90,0-1 0,-13 10 90,9 17 0,-9 13-90,30 20 0,-13-9 0,27 0 0,-27-10-360,49 6 180,-33-15-179,41 5 179,-36-17 180,16-17 270,-18 12-810,9-29 630,-18 10 270,1-9 179,-9-12-269,-3 20 270,-2-18-540,-1 22-90,-14-3 180,10 11-90,-10 24-90,29 2 0,5 26-450,18-5-179,-4-12-1,0 6-179,-7-25-541,-1 16 1440,1-17 0,1 5 0,-2-7 0</inkml:trace>
  <inkml:trace contextRef="#ctx0" brushRef="#br0" timeOffset="44300">6657 5204 10411,'0'-8'1529,"0"2"-1259,0 1-180,0 0-90,0 1 90,0 0-90,0 19 90,18 19-90,5 4 0,0-4 0,0 0 0,1 6 0,-4-6 0,0 0 0,0 5-648,1 6 648,7-21 0,-25-4 0,14-6 90,-12 0-630,1-7 450,-2-22 0,-23-25 90,15-7 648,-28-11-648,29-3 0,-9 13-1741,11 9 0,2 0 1741,-1-2 180,0-6-180,0 25 180,0 8-90,13 6-180,3 25 90,17 10 90,1 23-180,-4-9 3392,-5-1-4831,-1-5 540,-8-9-631,9 1 721,-14-10 899,3-8 0,-8-2 0,0-7 0</inkml:trace>
  <inkml:trace contextRef="#ctx0" brushRef="#br0" timeOffset="44717">6855 4764 9422,'-8'-24'-90,"4"2"360,0 7 629,4 5-899,-1 25 180,24 15-90,4 12-45,0-8 0,3 1-1829,16 13 1784,-22-16 0,0 4 45,3 1 0,-2 0-180,-5-10 1,-1 2 134,14 17 0,-2 0 0,4 6 0,-9-12 0,-2-1 90,0 3-180,2 6 180,-11-20-129,-5-5 39,-2-4-180,-2-4-899,-3-8 2352,0-20-1363,-2-22 90,-1-4 0,0-8 0,0 5 0,0 12 180,22-14 90,-16 23 230,33 4-500,-15 12 48,9 5 42,15 0-180,-19 21 180,26 4-90,-25 12-225,-4-14 1,0-2-1126,2 6-179,9 6 1529,-13-11 0,-2-4 0,-1-2 0</inkml:trace>
  <inkml:trace contextRef="#ctx0" brushRef="#br0" timeOffset="45141">7977 5110 9512,'-21'-8'899,"16"3"-359,-30 1-270,17 3-180,-14 18-90,6-13 0,4 35 0,7-21 0,3 23 0,-1-10 0,2 18 89,4-12-89,3 21 90,3-26 0,1 3-180,19-11 180,1-9-539,20-2 269,1-9 0,-7-18-90,0 10 180,-10-30 90,-2 16 0,0-18 90,-5 5-180,-1-16 90,-5 9 180,-5-23 90,-2 27 0,-4-14-180,0 27-180,-15-1 90,11 14 359,-10 3-449,14 21 180,0 5-90,17 3-90,-12 15 180,27-22-180,-29 18-1888,28-3 898,-9-9-1168,17 4 2248,-6-12 0,-4-7 0,-9-1 0</inkml:trace>
  <inkml:trace contextRef="#ctx0" brushRef="#br0" timeOffset="45475">8328 5095 9332,'0'11'809,"19"2"-899,-1 24 180,15-5-90,-17-6 90,4-1-360,-10-11 270,4-5 0,-3-4 0,-3-26 0,-1-7 90,3-11-180,5-13 180,-3 22 180,9-14-180,-10 29-90,7-6 90,-7 19-180,2-3 180,4 27-90,-4-16-360,15 51-539,-10-35-406,-1 10 1,-2 2 1304,1-1 0,4 9 0,-9-16 0</inkml:trace>
  <inkml:trace contextRef="#ctx0" brushRef="#br0" timeOffset="45682">7695 4933 9691,'0'-28'540,"0"1"-450,21 3-90,-15 2-90,38 2 90,-38 2 0,43 4-270,-28 5-719,24 4-540,-13 4 1529,1 1 0,-2 23 0,1 6 0</inkml:trace>
  <inkml:trace contextRef="#ctx0" brushRef="#br0" timeOffset="45833">8430 5773 9242,'8'2'0,"1"0"-270,1-2-720,3 0-179,3 0 1169,4-19 0,6 14 0,4-14 0</inkml:trace>
  <inkml:trace contextRef="#ctx0" brushRef="#br0" timeOffset="46850">9450 5288 10321,'0'-34'180,"13"-3"-180,-9-3-712,9-7 712,1 2 0,-10-3 90,20 2 0,-21 2 90,14 3-124,-16-3 34,6 14-180,-3-1 180,-2 19 49,2 21-139,-4 20 90,0 33-90,0-2-45,-2-13 0,4 0-292,17 15-203,-9-8 1,1-1-7,0-20 0,1-2 186,6 8 0,-2-1-359,-12 14-1,27-5-269,-27-2 989,17-6 0,-19-1 0,6-4 0</inkml:trace>
  <inkml:trace contextRef="#ctx0" brushRef="#br0" timeOffset="46987">9560 5709 9781,'-12'-20'1080,"9"-11"-990,-15 7-90,16-9 0,-5-16 0,29 16-450,-17-13-669,44 12 39,-27-3 1,29-1 1079,-21 12 0,0-1 0,19-14 0,-16 15 0,0 0 0</inkml:trace>
  <inkml:trace contextRef="#ctx0" brushRef="#br0" timeOffset="47173">10090 4857 10321,'0'35'0,"0"2"0,0-11 0,19 2-1169,-15 0 269,31-7-1079,-19 11 1979,3-16 0,3 0 0,-10-9 0</inkml:trace>
  <inkml:trace contextRef="#ctx0" brushRef="#br0" timeOffset="47334">10077 4562 9691,'-8'-30'0,"5"3"0,-5 5 0,8 5 0,0 6-1259,0 4 270,0 26 989,23 10 0,2 11 0,22 0 0</inkml:trace>
  <inkml:trace contextRef="#ctx0" brushRef="#br0" timeOffset="47639">10533 5038 9062,'3'10'1439,"-3"-1"-1169,5-5-180,0-2-90,4-1 90,3-23-90,2 17 90,4-41-270,1 24 180,2-25 90,3 8-180,-2-5 90,-7 12 0,0 0-1338,5-18 1338,-10 17 0,-1 0 0,-1-11-216,-6-1 306,1 2 90,-26-16-91,18 17 46,-14 10 0,-4 2-135,0 3 0,-14-7 0,16 24 0,8 20 0,13 24 0,0 11 1306,0 13-2251,8-20 1,4 0 84,1-7 1,2-1 319,3 12 0,3-1-270,-1-13 1,0-2 809,14 28 0,0-8 0,3 0 0</inkml:trace>
  <inkml:trace contextRef="#ctx0" brushRef="#br0" timeOffset="47933">11117 4996 9961,'0'-24'1170,"0"1"-1170,17 6 0,-12 0-90,32 0 90,-20-2-180,6-1-90,21-9 270,-36 7-90,38-6 90,-42 10-90,16 0 90,-18 3 0,5-8 0,-7 6-90,-22-9 90,-3 15 0,-24-1 0,3 10 0,1 20 90,20 9 0,-1 26 0,24-9-1020,-7 4 210,9-13-1079,28 2 1799,-20-1 0,19-18 0,5 0 0,7 17 0</inkml:trace>
  <inkml:trace contextRef="#ctx0" brushRef="#br0" timeOffset="48305">11655 4220 11400,'-4'-3'90,"0"1"-90,2 19 90,0 7-90,2 31 0,20-6 0,-19-7 0,2 0-45,17-15 0,0 0-1141,-18 9 1,1 1 285,31 13-89,-31-2-1,26-1 935,-13 11 0,1-18 0,-5 10 0</inkml:trace>
  <inkml:trace contextRef="#ctx0" brushRef="#br0" timeOffset="48437">11677 4800 9871,'-11'-22'270,"-6"-1"-270,14 0 0,-6-1-90,9-1-989,0-8 179,17 9 900,13-12 0,10 18 0,6-4 0</inkml:trace>
  <inkml:trace contextRef="#ctx0" brushRef="#br0" timeOffset="48767">12157 4512 8972,'0'31'989,"0"-1"-989,0-2 0,0-7 0,0-4 90,0-4-90,19-3-270,-14 1-269,30-3-631,-9 2 811,8-6-361,18 1 900,-19-4-450,8-1-90,-14-18 360,-3 13 810,-5-29 899,-2 11-1259,-10-8 449,-1-10-539,-6 19-360,-20-5 180,16 11-180,-28 8 90,29 24-90,-10 12-90,13 13-450,21-1-1709,4 5 630,14-12 1394,-1 8 0,-7-18 0,0-1 1</inkml:trace>
  <inkml:trace contextRef="#ctx0" brushRef="#br0" timeOffset="48984">12358 4133 9602,'0'-7'179,"22"2"-179,-17 24 0,32 6-359,-19 13-451,1-1-89,7-8-361,-23 2 1260,19-3 0,-20 1 0,8-3 0</inkml:trace>
  <inkml:trace contextRef="#ctx0" brushRef="#br0" timeOffset="49121">12485 4070 9242,'24'-17'0,"-1"2"-270,27 0-1727,-5 4 198,7 2 1799,2 5 0,2 2 0,0 2 0</inkml:trace>
  <inkml:trace contextRef="#ctx0" brushRef="#br0" timeOffset="49704">13438 4517 11670,'-6'0'270,"21"0"-270,-12 18 0,15-2 0,5 19 0,-18-4 0,32 3 90,-33 4-180,23 19 90,-14-14 0,-2-7 0,-1 0 0,1 1 0,-5 9 0,-2-19 90,-3-5-270,2-3-90,-3-3-449,0-8 359,-17-1-90,12-27 270,-29-14 180,30-12-610,-12-10 520,3 7 90,10-8 0,-4 12 0,1-2 89,5 11 1,2-1 0,7-23 0,1 1 0,-4-5 0,10 19 0,4 3 90,3 3-90,0 2 180,11 25-90,-15 6-90,10 26 0,-5 9 0,-11 13-90,-6-1 0,-6 15-360,0-23-1619,-18 15 630,13-26 1349,-27-11 0,15-1 0,-14-10 0</inkml:trace>
  <inkml:trace contextRef="#ctx0" brushRef="#br0" timeOffset="50250">13855 3838 9242,'16'0'989,"0"27"-539,-1-7-270,0 25-180,-2-9-1188,1 4 1278,-1 4-90,-1 3 90,2 0-180,-3 2 180,1-3-90,-1-1 0,6 12 0,-4-16 0,4 5-93,-6-20 3,0-6-270,-2-5 270,1-4-270,-4-4-180,1-3 616,1-3-166,0-1 306,5-16-216,-6-4 90,4-12 180,-4 2-90,0 5-90,2 2 90,0 1 0,-1-1-90,3 12 89,-4 0 1,5 11-270,-3 20 90,3-16 180,4 50-180,-2-32 45,-1 9 0,0 1-45,6-1-180,14 13-90,-11-24-179,8-2-91,3-13 450,-8-5 0,15-15 90,-19-7 180,9-22 270,-17 5 0,-2-1 179,-7 12-179,-4 1-90,0 3-270,0-4 989,0 11-1079,0 26-90,17 17 90,-13 19-180,11-15 0,3-1-539,6 9-361,-4-8 1,2-1-270,13 2 1349,-1 2 0,-11-15 0,0-4 0</inkml:trace>
  <inkml:trace contextRef="#ctx0" brushRef="#br0" timeOffset="50417">14673 4077 10321,'-14'-11'-90,"-4"2"0,16 4-2878,-5 1 2968,24 3 0,-13 15 0,13 6 0</inkml:trace>
  <inkml:trace contextRef="#ctx0" brushRef="#br0" timeOffset="50817">15163 4181 10861,'-46'0'450,"1"0"-450,8 0 89,4 0-89,6 24 0,13-4 0,-8 21 0,20-8 90,-5 2-180,7 2 180,0 0-180,27-2-89,4 8-91,16-15-619,-5 2 889,-9-20 0,0-1-180,-1-8 360,-1 3-270,-1-4 180,-5-18-90,3-4 180,-17-23 180,2 9-1,-13-4 271,0 0-450,0 9 529,-17-4-799,12 15 180,-13 4-180,18 28-450,0 6-809,24 31 539,5-13-1528,27 0 2338,-13-8 0,-2-15 0,-14 1 0</inkml:trace>
  <inkml:trace contextRef="#ctx0" brushRef="#br0" timeOffset="50991">15245 3687 10051,'-21'-2'0,"0"0"0,-9 27-449,6-6-1171,5 11 1,3 3 1619,-1 8 0,-2 22 0,11-16 0</inkml:trace>
  <inkml:trace contextRef="#ctx0" brushRef="#br0" timeOffset="51621">16260 3933 10321,'-53'-7'-90,"3"0"0,13 3 90,-15 0 0,14 4 0,-18 17 0,28-13 0,4 31 90,8-30-90,14 32-90,-7-22 270,29 30-270,-15-17 90,36 20 0,-11-19 90,18 16-90,-18-20-458,6 5 458,-32-13 91,19-1-91,-21-2 90,7 2-90,-9-3-720,-17 3 1,12-8 96,-32 2 444,32-6 179,-26-1 0,28-19 269,29-6-179,10-11-180,25 12-908,-14-2 998,-11 20-288,14-17 558,-12 9 0,20-9-180,-28 3-90,11-6 0,-21 8 0,-2-7 0,-8 5 0,-7 1 1213,0-2-1033,-3-3 613,-22 5-434,0-4-359,-4 11 0,-8 0 90,30 6 180,-24 2-270,17 0 90,-3 33 0,6 0-270,25 19-83,-13-10-276,31-11 89,-30 1-180,38-4-179,-24-2-271,21-3 1080,-10-5 0,0-7 0,1-5 0</inkml:trace>
  <inkml:trace contextRef="#ctx0" brushRef="#br0" timeOffset="51934">16695 4028 9691,'0'-17'450,"-11"2"-540,8 5 180,-8 2 540,11 3-630,17 21 0,-13 9 0,33 13 90,-18 19-90,5-19 0,-10-2 0,-1 0 0,2 6 45,-2-9 0,0-2-45,3 0 270,-1 7-270,-11-25-90,2-18 0,-3-19 90,-3-11-270,0-6 90,0 7-180,0-3 90,0-1-809,0-16 269,0 14-1438,0-18 2248,0 31 0,17-3 0,5 15 0</inkml:trace>
  <inkml:trace contextRef="#ctx0" brushRef="#br0" timeOffset="52505">17070 3995 10141,'-14'14'990,"20"6"-990,12 19 90,3-6-90,19 8 0,-24-17 0,31 13 0,-23-20-180,13 4-90,-16-12-270,9-4 270,-14-1 0,1-4 1,-8-20 179,-4-2 180,-1-23-90,-4 12 180,-18-8-1,13 17-269,-26-8 630,27 15-450,-10 23-90,31 9 0,6 8 0,-2 6 0,19-25 90,-21 21-180,19-23-360,6 16 360,-9-16 0,20 4 90,-24-6 0,11-15 0,-24-3-89,2-1 178,-16-14 1,-1 18 90,-3-15 630,-22-3-540,16 9 179,-33-13-449,18 20 270,-10-6-180,12 37-90,9 4-90,30 35-359,4-11-361,1 2-90,3-22 1,0-2-90,-6 11 989,9-8 0,3-3 0,-7 1 0,9 1 0</inkml:trace>
  <inkml:trace contextRef="#ctx0" brushRef="#br0" timeOffset="52803">17917 3999 11311,'0'-15'89,"0"2"181,0 1-270,0 41-90,0-12 90,16 33 90,-12-23-90,24 0-90,-25-3 180,19-3 450,-12 2-450,8-12 0,-5 0-90,-5-34 0,0 18 0,-2-47 0,2 27 45,1-12 0,1-3-45,6-10 0,0 6 0,2 0-1365,5-5 1230,-9 18 0,3 2-1494,20-17 459,-10 18 1170,21-2 0,-23 19 0,9 2 0</inkml:trace>
  <inkml:trace contextRef="#ctx0" brushRef="#br0" timeOffset="52968">18787 3936 13829,'7'0'-4947,"-3"-20"4947,-22 4 0,-11-7 0,-20 12 0</inkml:trace>
  <inkml:trace contextRef="#ctx0" brushRef="#br0" timeOffset="53567">18915 3786 8792,'-10'7'2698,"1"-1"-2338,5 4 180,2-4-270,2 0-180,0-2-90,0 1 0,21-1-90,-15 2-270,35 0-1349,-12 2 450,10-2 1259,18 4 0,-22-5 0,12 3 0</inkml:trace>
  <inkml:trace contextRef="#ctx0" brushRef="#br0" timeOffset="53751">18983 4080 8342,'56'0'-1709,"-11"0"1709,-4-11 0,-8 8 0,1-8 0</inkml:trace>
  <inkml:trace contextRef="#ctx0" brushRef="#br0" timeOffset="54200">19203 3817 9781,'0'-9'1709,"0"-3"-1439,0 2 180,0-2-180,0 4 270,0 3-450,20 3-180,21 14 90,5-9-1651,-7 10 0,-1 3 1561,7 3 90,15 10-277,-23-5 367,-2-7-90,-5-1-90,5 9 90,-16-6-809,-1 19-1,-14-10-629,-31 13-2387,1-4 2792,-1-15 0,-2 0 1034,1 3 0,1 0 0,-6 3 0,0-1 0,-3 3 0,0-1 0</inkml:trace>
  <inkml:trace contextRef="#ctx0" brushRef="#br0" timeOffset="58089">6343 6752 9781,'0'-7'1170,"-16"0"-631,12 0-359,-12-2-90,-2 2-90,13-2 0,-26 3 0,12-5-90,-7 5 180,-10-4-180,12 7 90,-8 1 0,6 2 0,2 0-90,-2 13 180,5-9-180,1 9 90,3-1 0,2-9 0,5 22 0,3-9 90,5 9-180,2-2 180,0-3-180,0 0 90,0 4 0,17 16 0,-13-8 0,11-1 0,0 0 90,-11 9-90,3-5 0,0 1 0,-7 9-981,0 14 891,0-18 180,0 1-180,0 0 180,-15 16-90,11-14-45,-10-10 0,1 0-45,10 0 90,-10 15 0,13-27 0,0 3 0,0-11 0,23-5 0,5 1 981,15-6-1880,13-1-90,-17-1-541,17 0 1530,3 7 0,-11 0 0,13 5 0</inkml:trace>
  <inkml:trace contextRef="#ctx0" brushRef="#br0" timeOffset="59333">8065 7940 9781,'-20'18'0,"-12"0"0,28 25-1169,-26-13-360,27 4 1529,-11-9 0,14 0 0,0 1 0</inkml:trace>
  <inkml:trace contextRef="#ctx0" brushRef="#br0" timeOffset="59534">8252 7994 8792,'-42'23'-180,"18"7"-1439,-5 14 1619,26 1 0,-9-8 0,12 3 0</inkml:trace>
  <inkml:trace contextRef="#ctx0" brushRef="#br0" timeOffset="60273">8715 8453 10681,'0'42'0,"0"-7"90,0 7-90,0-6-401,0 5 401,16 1 0,-12 2 132,13-3-132,-1 12-90,-2-17-450,16 13 360,-10-30-113,-7 2-67,4-16-89,-9-3 449,11-1-180,1-19 180,-2-13 0,-3 1 0,-1-2 180,5-24 269,3-6 541,-2-2-428,-9 19-292,4-20-270,-8 37 180,-1-1-90,-2 21 0,-1 3-180,1 22 180,2-13-90,5 47 0,1-27-405,0 11 0,0 3-1214,5 3 180,1-5 0,1-1 1439,8 3 0,10 7 0,-7-20 0</inkml:trace>
  <inkml:trace contextRef="#ctx0" brushRef="#br0" timeOffset="60633">9567 8580 9781,'-23'-15'1530,"6"3"-1441,0 1 1,13 4-90,-24 3 90,18 2 0,-4 25-90,7 6 0,7 15 0,0 0 0,0-11 0,0 2-180,0-2-89,19-1-541,3 4 450,1-12 180,13 2 180,-12-19 0,17-2 180,-6-26 0,-6-8 90,-15-13 629,-6-15-359,-8 23-180,0-22-360,0 29-90,0-3 90,0 16-180,0 26-270,0 9-1708,20 29 718,-16-9 1440,31 15 0,-15-23 0,16 7 0</inkml:trace>
  <inkml:trace contextRef="#ctx0" brushRef="#br0" timeOffset="61167">10025 8607 9242,'0'8'1079,"0"9"-1079,0 24 0,15-3 0,-11-1 0,10-10 0,-1-2 0,-10-3 0,10-2-180,-4-3-359,-6-3-1081,12-7 1530,-10-2 90,5-29 0,-4 19 90,4-59-90,-3 37 225,1-9 0,0-1-45,2-1 90,3-5 0,-5 20 0,-2 11 89,-2-5 361,2 15-450,-2-7 0,4 31-180,-1-16-180,5 53 90,-4-35 0,4 30 0,-1-9 90,-2-14-270,5 14 90,-6-25-90,4 2 90,-6-15-180,1-2-180,4-5 450,-3-23 0,10-7 0,-7-15 0,10-15 0,-9 23 225,-1 3 0,1 1-315,-2 6 360,4-10-180,-10 29-90,2 3 0,-2 5 0,3 19-90,-2-14 90,4 32-1259,0-20-1979,14 29 3238,-6-16 0,11 8 0,-8-14 0</inkml:trace>
  <inkml:trace contextRef="#ctx0" brushRef="#br0" timeOffset="61483">10887 8765 9961,'0'-12'1529,"0"1"-1529,0 3 90,15-2-90,-11 1 0,29-11 0,-6 3 0,19-13 90,-7 10-180,1-10 180,-26 14-180,10-4 180,-22 1-90,7 4 0,-9-12 0,-22 12 270,-2-7-90,-2 14-180,-30-1 90,34 29 0,-27 3-90,34 28 0,7-13-1889,33 20 180,-19-23-103,19-12 0,4-1 1812,-3 7 0,29-3 0,-11-1 0</inkml:trace>
  <inkml:trace contextRef="#ctx0" brushRef="#br0" timeOffset="62301">11550 7765 9691,'-4'-4'-809,"-6"15"-810,33 10 1619,-20 7 0,8 7 0,-11-7 0</inkml:trace>
  <inkml:trace contextRef="#ctx0" brushRef="#br0" timeOffset="62505">11793 7673 10051,'4'-4'810,"2"3"-720,-4-2-90,2 3 0,0 18 0,-2-14-90,1 41-90,-2-19-1709,0 29 1889,1-17 0,0 2 0,2 25 0,-1-20 0,1-1 0</inkml:trace>
  <inkml:trace contextRef="#ctx0" brushRef="#br0" timeOffset="62800">12405 8549 12030,'-4'-7'-90,"1"0"-1079,25-5 179,3 3-269,14 6-270,-3 1 1529,-4 2 0,0 0 0,2 0 0</inkml:trace>
  <inkml:trace contextRef="#ctx0" brushRef="#br0" timeOffset="62967">12622 8885 10771,'5'2'90,"-11"-17"-2339,66 10 450,-32-30 1304,36 31 0,-21-25 0,-1 16 0</inkml:trace>
  <inkml:trace contextRef="#ctx0" brushRef="#br0" timeOffset="63389">12835 8291 10231,'-19'0'1080,"1"0"-901,6 0-89,1 0 450,4 0-360,18 0-90,4 0 0,24 0 0,-8 14 0,7-11-90,-8 11 0,1-1 0,1-9 90,-2 25 0,12-6-90,-13 9 90,8 2 0,-13 8-180,-7-8 180,-4 29-180,-9-22 0,-3 15-765,-10-23 1,-3-2-855,-15 19 1709,2-7 0,-1 0 0,-15 7 0,21-18 0,0 0 0</inkml:trace>
  <inkml:trace contextRef="#ctx0" brushRef="#br0" timeOffset="64323">14562 7829 10591,'0'-6'1259,"0"1"-1079,0 0-180,0 1 0,0-1 0,0 0 90,0 0-180,0-1 0,-15 1 90,11 2 0,-11-1-90,2 3 90,0 0 0,-13 1 0,9 0 0,-2 17 0,6-13 0,-2 27 0,0-28 0,-5 26 0,6-8 0,-4 16 0,10-7 0,1-4 0,4-7 0,3-1 0,0 1 0,0 0 0,0 0 0,16 1-90,-12 11 180,27-6-90,-16 21 0,3-17 0,3 10 0,-18-9-90,14-1 180,-15 2-90,6-1 0,-3 0 0,-4-1 0,4 9 0,-5-8 0,0 16 0,0-20-90,0 7 90,-16-12 90,12 2-180,-12-3 90,16 8 0,0-6 90,0 10-180,0-14 90,0 2 90,0-7-90,0-1 0,0-1 90,14 5-90,-11-5-809,42 7-271,-22-10-359,10-2 0,3-2 1439,9 1 0,16-2 0,-11-2 0</inkml:trace>
  <inkml:trace contextRef="#ctx0" brushRef="#br0" timeOffset="65169">15763 7588 10051,'-6'-5'810,"0"2"-271,-1 2-179,3 1-90,1 0-360,0 0 90,1 0 0,-2 15 90,-1-12-180,0 24 180,0-24-180,0 27-629,-1-4-361,4 8-1348,-1 8 1168,3-18 1260,0 2 0,17-13 0,6-3 0</inkml:trace>
  <inkml:trace contextRef="#ctx0" brushRef="#br0" timeOffset="65301">15793 7681 9602,'6'-11'89,"-5"-2"1,5 12-180,-4 11-179,1-6-991,2 33-808,2-17 2068,5 22 0,0-3 0,4 3 0</inkml:trace>
  <inkml:trace contextRef="#ctx0" brushRef="#br0" timeOffset="66043">17523 7500 10141,'5'0'180,"-2"11"-270,-2 4-180,-1 9-359,0-1-181,0-7-179,0 0 179,0-5 810,0-2 0,0-1 0,0-2 0</inkml:trace>
  <inkml:trace contextRef="#ctx0" brushRef="#br0" timeOffset="66185">17650 7481 9332,'4'0'539,"0"16"-449,-4 3-180,0 11-629,0 0-1080,0-1 1799,0 2 0,0 6 0,0 1 0</inkml:trace>
  <inkml:trace contextRef="#ctx0" brushRef="#br0" timeOffset="66767">18588 8586 10231,'0'15'1439,"0"2"-1349,0-6-90,0 4 0,0 1 90,0 5-180,0 5-629,0 4-720,0 3-2339,0 16 3778,0-12 0,0 11 0,0-18 0</inkml:trace>
  <inkml:trace contextRef="#ctx0" brushRef="#br0" timeOffset="67133">19053 7467 10681,'-7'0'1169,"2"0"-1079,1 0 0,1 0-90,1 16 90,0-12-180,0 26 0,-1-9-629,2 9-361,-1 0-179,2-6 90,0-3 1169,0 7 0,14-11 0,3 3 0</inkml:trace>
  <inkml:trace contextRef="#ctx0" brushRef="#br0" timeOffset="67271">19233 7501 10501,'1'-14'90,"1"3"90,1 11-1170,-1 21 990,-1 12 0,-1 13 0,0 3 0</inkml:trace>
  <inkml:trace contextRef="#ctx0" brushRef="#br0" timeOffset="68167">20882 7283 12750,'0'15'-90,"0"5"90,0 13-360,0-1-90,0-8-89,0-1-1,0-2-719,0-3 719,0 0-270,0-5 990,13-18 810,1-11-361,11-26-89,-12 7 449,4-11-899,-9 20-90,5-4 0,-4 12 0,-2 9 0,-4 1-449,0 8-901,-1 22-359,-1-3 1709,-1 24 0,0-5 0,0 5 0</inkml:trace>
  <inkml:trace contextRef="#ctx0" brushRef="#br0" timeOffset="69119">16370 8496 9602,'-4'-5'1169,"-2"0"-719,4 2-181,-1-1 1,1 1-270,0-1 0,-1 2-90,1 0 180,0 1 0,0 1-180,0 0 180,0 20-180,0 1 180,-1 13-90,2-5-90,1 8 90,0-11-449,0 15-181,0-22-629,0 4 809,0-13-360,14-3 720,1-20 180,12-4 270,-6-21-180,-3 4 0,-8 12 90,-1-8 0,-6 19-360,0-3 270,-1 6-180,0 8 0,0 0 0,4 0 0,-2 13-90,5-9-630,-3 9-269,5 4 989,5-3 0,-2 5 0,4-8 0</inkml:trace>
  <inkml:trace contextRef="#ctx0" brushRef="#br0" timeOffset="69635">16747 8470 11131,'-12'-15'629,"2"-5"-629,10-12 0,0 5-90,0 6 90,0 27-90,0 9-359,0 15-271,0 2-89,16-4-811,-12 16 811,27-10-450,-27 11 1259,21-17 0,-23-2 0,8-2 0</inkml:trace>
  <inkml:trace contextRef="#ctx0" brushRef="#br0" timeOffset="69768">16797 8758 10861,'21'-34'-1799,"13"-2"-180,13 10 1716,5-1 1,-7 8 0,2 1 0</inkml:trace>
  <inkml:trace contextRef="#ctx0" brushRef="#br0" timeOffset="70503">19758 8224 10861,'-4'0'450,"0"12"-450,2-10 0,0 20-90,0-12 90,1 9 90,0-3-540,1 16 90,0-14 180,0 11 90,0-20-270,0-1-269,17-4 449,0-1 180,3-22 450,4-1-91,-21-21 1081,14 6-1261,-16 2-1078,5 7-1170,-6 29 2069,19 8 0,-14 25 0,14-3 0</inkml:trace>
  <inkml:trace contextRef="#ctx0" brushRef="#br0" timeOffset="70803">20078 8014 8882,'-11'-4'809,"2"-1"-449,32 3-90,2 0 90,16 2-90,-18 15-90,3 0-90,-23 20 0,10-12-90,-13 7 0,0-7 0,0 3 0,0 1 89,-17-3-89,13 8-179,-12-11-1081,16 7 1,0-16 1259,21 0 0,-16-8 0,16-2 0</inkml:trace>
  <inkml:trace contextRef="#ctx0" brushRef="#br0" timeOffset="72150">21782 8298 9781,'0'8'1619,"0"0"-1439,0 2 0,0 0-90,0 1 0,0 1-90,14 2 90,-11 7-90,11-3 0,-1 13 0,-10-9-270,10 18-899,-13-13-270,0 9-180,0-8-93,0 0 1712,-17-1 0,13-2 0,-12-1 0</inkml:trace>
  <inkml:trace contextRef="#ctx0" brushRef="#br0" timeOffset="72605">22212 7270 9691,'-31'-2'720,"11"15"-720,4 4 0,11 17 0,-3-8-360,4 0-269,4-8 89,0 0 0,0-3 90,0-1 271,0-4-91,0-1 180,17-5 270,-2-2 899,14-36-629,-16 8 0,3-13-1,-15 7-449,5 17 90,-6-9-90,2 11-629,1 29-811,3-10-718,0 40 2158,3-25 0,1 24 0,2-10 0</inkml:trace>
  <inkml:trace contextRef="#ctx0" brushRef="#br0" timeOffset="73134">22853 8060 10321,'-15'-10'540,"-1"2"-540,-2 25 0,-2-12 90,18 23-90,-5-13-180,7 10 0,0 1 270,0-5-270,17-9 0,3-6 180,12-6 0,-3-36 0,-8 26 180,-8-47 360,0 32-181,-12-10 181,9-3-360,-7 26-180,2-11-90,-2 21 0,-1-6 180,0 8 90,0 0-270,0 0 180,4 16-90,0 6-720,10 22 91,-2-6-451,6 1-449,-2-11-180,0-3 1709,2-1 0,0-4 0,0-2 0</inkml:trace>
  <inkml:trace contextRef="#ctx0" brushRef="#br0" timeOffset="73905">23207 7677 10591,'17'-15'989,"5"4"-989,9 11 0,0 0-90,-11 17-449,-6 5-271,-6 11-89,-8 0 269,0-6 90,0-1 181,0 1 269,0-3 0,0-1 90,0-3 90,0-2-90,0-3 90,0-3 179,0-1 361,23 3-360,2-4-90,3 3 90,8-4 89,-32 1-89,24-1-90,-25 1-90,16-1-90,-16-1 90,5 2-90,-8-2-180,0 7-629,0-5-451,0 4-449,0-5 1709,0 2 0,-17-2 0,-3-1 0</inkml:trace>
  <inkml:trace contextRef="#ctx0" brushRef="#br0" timeOffset="74387">23623 7157 10411,'3'-5'360,"-1"-1"-360,6 2 0,0-3 0,3 3 0,10-5 0,-5 3 90,30-1-180,-20 5 0,26 0 180,-24 2-180,15 15 90,-19-11 180,2 11-90,-12 0 0,-2-11-90,-1 26 0,-2-11 0,-3 8 0,-2 10 0,-4-14 0,0 19 90,0-18-90,0 9 0,0-10-90,0 2 90,0-1 90,18 13-180,4-7 180,20 21-90,-10-19 0,-9-6 0,-2 0 0,5 5 0,8 7 0,-7-4-90,-9-12 180,3 11-90,-12-17-90,-2 2 180,-5-7-810,-19 1 90,13-1-359,-34 0 989,5 6 0,-9-4 0,-4 4 0</inkml:trace>
  <inkml:trace contextRef="#ctx0" brushRef="#br0" timeOffset="75087">23595 7129 9781,'-4'-4'1170,"0"0"-451,3 0-269,0-1-180,1-1 0,0 0-90,0 0-90,0 1 449,0 1-629,16 2 180,2 27-90,18-19-90,-9 35 0,-2-38-179,-8 26-91,-2-26-1439,1 30-90,-5-23 1889,2 20 0,-8-17 0,-2 2 0</inkml:trace>
  <inkml:trace contextRef="#ctx0" brushRef="#br0" timeOffset="75335">23602 7021 9781,'-6'-4'1350,"0"1"-991,4 1-359,0 21-179,21-16-2340,-14 49 900,32-30 1619,-33 28 0,13-17 0,-17 0 0</inkml:trace>
  <inkml:trace contextRef="#ctx0" brushRef="#br0" timeOffset="76435">23623 7066 12480,'35'0'90,"-5"0"-90,6 0 0,14 0-90,-7 0-1702,14 10 1702,-16-7 180,-2 7 405,-4-10-495,7 7-90,-13-5 308,5 10-128,-21-11 90,-2 9-180,-10-5 989,0 6-989,-1 0 0,0 1 0,0 4 0,0 11 0,-15-5 0,11 22 0,-10-16 0,14 23 0,0-19 0,0 12 0,0 4 0,17-9 0,-15-5 0,1 1 0,34 8 45,-25-4 0,-1 1-135,24 8 90,-5 3 0,-1 1 0,4-1 0,-2-4 0,0-4 0,-3-7 0,10 14 0,-21-29 90,6 7 0,-16-19-90,1 2 0,-7-7 0,-1-1-90,0-1 90,0 1 0,0 0 0,-17 3 90,-2-2-180,-2 4 180,-11-3-90,28 3-90,-31-1 0,31 0-180,-28 0-360,28-3-1888,-27 3 1438,20-4 1080,-17 0 0,15-2 0,-3-1 0</inkml:trace>
  <inkml:trace contextRef="#ctx0" brushRef="#br0" timeOffset="77417">23358 7269 10411,'0'-4'1349,"0"0"-1079,0 2-360,0 18-270,0 1-89,18 20-271,-13-10 0,12 3 1,-17-10 89,0-1 270,0-3-899,0 2 1799,0-7 179,0-14-89,-14-11 0,11-20-91,-11 0-89,14 0 0,0 8-180,0 5-180,0 8-90,15 5-90,4 2 180,18 6-1799,1 22 180,-7-17 1529,-3 45 0,-10-26 0,-3 25 0</inkml:trace>
  <inkml:trace contextRef="#ctx0" brushRef="#br0" timeOffset="78759">8303 10291 9961,'-8'-7'720,"-1"-1"89,-3 4-719,3 1 0,-2 2-90,3 1-180,2 0 270,-5 0-1259,7 15-2699,-5 6 3868,4 9 0,1-1 0,2-5 0</inkml:trace>
  <inkml:trace contextRef="#ctx0" brushRef="#br0" timeOffset="78933">8365 10252 8612,'-23'20'270,"-12"-16"-360,31 39 180,-12-22-540,7 10 0,4 4-1259,2 11 1200,-4-13 0,1 0 0,6 17 0,0-1 0</inkml:trace>
  <inkml:trace contextRef="#ctx0" brushRef="#br0" timeOffset="79389">8942 10634 9871,'-22'0'1529,"5"0"-1529,7 0 0,6 14 0,2 7 0,2 9 0,0 3 0,0-2 0,0 4 0,17 20 0,-12-12-45,10-7 1,3 0-46,-3 1-1440,13 19 451,-14-30 0,3 3-1,-15-17 1080,9-2 0,-6-5 0,3-1 0</inkml:trace>
  <inkml:trace contextRef="#ctx0" brushRef="#br0" timeOffset="79703">8765 10988 9242,'-8'0'2608,"28"0"-2698,12-16 90,18 12-360,2-22-539,-18 18 0,0 2-631,21-8 1530,-9 3 0,1 3 0,8 6 0,-20-2 0,0 1 0</inkml:trace>
  <inkml:trace contextRef="#ctx0" brushRef="#br0" timeOffset="80089">9662 10469 9781,'-19'14'0,"4"6"0,3-2 0,9 20 0,-10-20 90,5 32-90,6-20-449,-6 17 179,8-23-630,0 7 451,0-17-181,0 1 630,14-8 0,-11-3 0,11-1 0</inkml:trace>
  <inkml:trace contextRef="#ctx0" brushRef="#br0" timeOffset="81283">9510 10705 9332,'18'18'1439,"6"2"-1439,-15 23 0,3-11 0,2 2 90,-7-6-90,6 0 0,-3 2 0,1 1 0,-1-2 0,1-2 0,1 6 0,-1-12 90,0 6 90,-6-17-270,-1-3-270,-3-25 360,-1-6-180,0-13 180,0-1 0,0 5 0,0-2 0,0-1 0,0-1 0,0 4 0,0 0 0,0-5 0,14 12 180,-11-6 90,24 21 90,-16 1-181,14 8-89,-5 22 0,-4 5 0,-1 22-90,-6-10 0,-1 11-90,-4-22 90,-1 20 0,-3-27-359,0 9 179,0-40 180,0-3-90,0-28 180,0 10-180,0-1 180,0 9-270,0 3 270,15 2 0,-11 4 0,11 3 0,-3 6 179,0-1-269,13 7 90,-1 13-90,-6-8 0,1 28 0,-7-28 0,1 35-90,-2-20-179,0 20-1081,0-9-1528,4 17 2878,-3-12 0,6 13 0,-6-17 0</inkml:trace>
  <inkml:trace contextRef="#ctx0" brushRef="#br0" timeOffset="81503">10452 11077 11760,'-13'-15'180,"19"12"-1799,22-23 360,8 12 1259,-4 2 0,-1-1 0,11-1 0,17 2 0</inkml:trace>
  <inkml:trace contextRef="#ctx0" brushRef="#br0" timeOffset="82567">10075 10853 10951,'0'32'629,"16"-14"-539,-13 12-90,13-17 0,-4 16 90,-9-7-180,9 5 90,-2-2 0,-7 6 90,16 14-180,-17-10 180,13 24-90,-9-27 0,3 9-180,-2-19 270,-2-1 0,-2-6-1079,2 1 449,-3-8 270,0-21 270,-18-12-270,12-14 270,-13-4 0,17 7 0,-10-23 0,7 11 0,-2 6 0,0 0-1128,5-8 1128,0-13 0,0 23-48,0 1 48,0 5 90,17-8 179,-13 15-89,13-7-180,-3 21 270,-10 2 0,20 8 942,-14 17-1122,6-10-35,-8 28-55,5-9 90,-10 9-90,6 0-90,-8-8 90,-1-2 0,0 0-90,0 0-810,0-2 1,-21 1-1260,16 8 2159,-33-7 0,33 5 0,-13-10 0</inkml:trace>
  <inkml:trace contextRef="#ctx0" brushRef="#br0" timeOffset="83301">11063 10659 10591,'-2'35'809,"-1"4"-809,3-6 0,17 2 0,-13-9 0,12 0 0,-16-1 0,0 0 0,0-3 0,0 0 0,0-5 0,0-1 0,0-3-989,0-5 899,0-24 180,0-25-90,19-5 45,-19 10 0,4 2 225,32-2 0,-31-9-90,27 12-180,-15 18 179,13-7-179,-7 20 0,5-4 0,-11 24 0,11 6 0,-11 11-449,3 0-1890,2 6 900,-5-10 1439,7 9 0,-5-16 0,1-1 0</inkml:trace>
  <inkml:trace contextRef="#ctx0" brushRef="#br0" timeOffset="83684">11755 10689 10591,'-25'-10'1349,"-11"4"-1079,16 2-270,-17 4 90,1 21-90,2 2 0,9 24 0,10-14 0,8 1-360,7-4-90,0-10-449,25 5 449,4-10 450,24-7 0,-13-1-90,-3-7 90,-13-17 90,3-4 270,-5-20 180,-5 7 629,-9-10-719,-8 18-270,0-5-90,0 14-90,0 0-360,0 25-270,0 5-269,0 17-1,20 0-449,-14-7-1529,42 11 2878,-31-11 0,22 7 0,-19-12 0</inkml:trace>
  <inkml:trace contextRef="#ctx0" brushRef="#br0" timeOffset="84187">12062 10705 11041,'0'7'359,"0"5"-359,13 26 0,-10-8 0,21 1 0,-21-12 0,17 0-179,-18-4-541,15 1-179,-15-6 988,5-21-89,-7-10-89,0-15 178,0 2 181,0-3-360,0 9 360,0-6-90,0 12 90,12 11-180,1 2 0,1 23-90,5-10 0,-7 25 0,-1-7 0,11 17 0,-16-8 90,13 3-90,-13-22 90,1 8-360,-3-18 270,-2-8 90,0-16 0,-2-22-90,0 8 270,0-3-1,0 6-269,0 11 0,0-4 0,13 18-1619,0 35 180,16-19 1439,-14 24 0,0 2 0,13-15 0,2 27 0</inkml:trace>
  <inkml:trace contextRef="#ctx0" brushRef="#br0" timeOffset="84516">12773 10828 11670,'0'-15'450,"0"3"-450,0-3 0,0 1 0,0-3 0,19-3 0,3-10 0,0 7 0,12-14-90,-16 19 90,2-5 0,-6 10 0,-14 1 0,0 1-180,0-4 270,-18 6-90,-4-5 0,-17 10 90,3-1 0,3 25-90,15 2 90,-2 22 0,18-12-90,-5 0-270,24-9-360,-12-1-359,34 1-270,-33-2-90,43-2 1349,-26-3 0,26-3 0,-12-1 0</inkml:trace>
  <inkml:trace contextRef="#ctx0" brushRef="#br0" timeOffset="84769">12893 10038 10231,'-2'-2'1349,"-1"0"-1259,1 19-90,1-1 0,21 4 0,-15 5-1619,29-9 630,-30 11-1,22-11-988,-24 4 1978,18-13 0,-17 2 0,5-4 0</inkml:trace>
  <inkml:trace contextRef="#ctx0" brushRef="#br0" timeOffset="84901">13007 10022 9152,'14'-16'1259,"5"7"-1259,11 18-1169,1 16-1080,-10 11 2249,0 6 0,-6-3 0,-1 2 0</inkml:trace>
  <inkml:trace contextRef="#ctx0" brushRef="#br0" timeOffset="85284">13960 10612 10771,'21'11'0,"3"-3"-900,25-8-269,-11-15-270,2 11 1439,-10-12 0,0 5 0,0-3 0</inkml:trace>
  <inkml:trace contextRef="#ctx0" brushRef="#br0" timeOffset="85443">14175 10691 10141,'9'0'-629,"-14"-15"-2700,45 2 3329,-11-4 0,8 0 0,3 7 0</inkml:trace>
  <inkml:trace contextRef="#ctx0" brushRef="#br0" timeOffset="85685">14300 10244 11311,'-5'-11'449,"4"1"-359,-5 3 0,6-2-90,26 4 0,-19-1 0,43 5 0,-18 0 0,27 23 0,-15-16-45,-15 25 0,-7 7-225,-6-4-2146,0 15 1,-4 5 796,-10 8 584,3-20 1,-3 0 940,-24 19 0,16-2 0,-16 1 0</inkml:trace>
  <inkml:trace contextRef="#ctx0" brushRef="#br0" timeOffset="86267">15932 9700 11221,'-10'-7'539,"8"-1"-449,-16 2-180,13 0 0,-11-2 90,7 3-90,-11-1 90,7 4-90,-17 0 90,10 2 0,-6 15-90,6-12-269,2 25 179,0-24-180,-2 34 360,9-22-90,-2 37-90,11-24-270,1 27 360,24-18-1022,-17 11 1112,34-11 0,-35-1 0,31 2-90,-15 20 90,2-14 0,-8-5 0,-3 1 90,-9 7-90,8 15 0,-11-19 0,0-1-648,0-2 738,0-1-509,-24-4 509,18-5-41,-33 7-49,22-15 2171,-12 7-1902,14-21 406,5 2-675,10-8 493,0 0-403,27 2-180,-21 0 90,50 2-1799,-7 5 540,14-3 910,-13-1 0,0 1 1,12 1-1,-20-3 1,0 0-1</inkml:trace>
  <inkml:trace contextRef="#ctx0" brushRef="#br0" timeOffset="86703">16785 9618 10501,'-13'-3'180,"9"15"-720,-16-8-629,19 25-360,-10-25 1529,10 24 0,-2-25 0,3 10 0</inkml:trace>
  <inkml:trace contextRef="#ctx0" brushRef="#br0" timeOffset="86839">16840 9671 9691,'0'38'-629,"0"-5"-1080,0 7 1709,0-4 0,0 5 0,0 1 0</inkml:trace>
  <inkml:trace contextRef="#ctx0" brushRef="#br0" timeOffset="88600">17503 10340 10951,'0'8'539,"0"2"-898,0 29-631,0-10-1798,14 14 2788,-11-15 0,10 6 0,-13-11 0</inkml:trace>
  <inkml:trace contextRef="#ctx0" brushRef="#br0" timeOffset="88789">17362 10612 10951,'-2'-18'989,"21"-4"-989,7 5-180,28-10-809,-11 10-2274,3-4 1374,-11 8 1889,-1 1 0,1 3 0,0 1 0</inkml:trace>
  <inkml:trace contextRef="#ctx0" brushRef="#br0" timeOffset="89367">17895 10389 10771,'-15'15'1259,"17"-12"-1259,2 26 0,10-16 0,-2 15 0,-9-5 0,18 3 0,-11 9-90,1-7-180,3 10 90,-8-20-89,5 2-361,-4-13 630,-2-2 0,-2-20-90,1-6 90,0 2 90,5-33-90,-3 34 90,7-38 0,-5 34-90,3 1 180,-3 6-180,-2 13 270,3-7-180,-5 9-90,6 17 0,-3-13 0,3 29 0,-3-29 0,-2 32 0,2-22 0,-1 25 0,-2-25 0,3 14-270,-5-20-90,2 5 360,-2-8 0,0-22-90,1 13 180,2-30 0,2 12-90,1-14 0,0 15 180,0-3 0,-3 22-90,0-7-90,1 9 0,0 0 0,2 18-90,0-14-180,2 33-1979,9-6 0,-4 9 2249,9 2 0,-6-13 0,1 0 0</inkml:trace>
  <inkml:trace contextRef="#ctx0" brushRef="#br0" timeOffset="89773">18552 10542 10321,'0'12'720,"0"4"-720,0 24 180,13-10-360,-10 3 270,11-10-90,-5 6 0,-6-11 0,6 4-1619,-9-13 1529,0-23 90,0-8 0,0-31-90,0 9-730,0-6 820,0 12 90,0-2 90,0 1-227,0 0 47,0 2 90,15 3 180,-11-4 0,23 15 0,-25-1-181,23 17 809,-14 20-988,13 12 180,-10 24-90,-4-6-540,-7 20-449,-3-26-122,-17 11 1111,-2-8 0,-2-13 0,7 5 0</inkml:trace>
  <inkml:trace contextRef="#ctx0" brushRef="#br0" timeOffset="90085">18997 10287 10681,'9'-14'630,"1"-4"-630,7-20 179,-5 7 1,9-15-180,-10 16 180,3-9 270,-9 12-270,1 1-90,-2 2-90,-1-2-90,-2 10 180,-1-2 0,0 26-90,0 12-270,0 12 0,0 7-1709,0 13 630,14-9 1349,-12-5 0,0 1 0,12 7 0,-14 13 0</inkml:trace>
  <inkml:trace contextRef="#ctx0" brushRef="#br0" timeOffset="90250">18998 10654 10951,'-5'3'1079,"22"-1"-2248,9-20-180,28-1-271,-12-3-2161,7-6 3781,-12 25 0,3-25 0,0 12 0</inkml:trace>
  <inkml:trace contextRef="#ctx0" brushRef="#br0" timeOffset="90767">19578 9542 11670,'0'-8'-90,"-4"1"90,3 3-719,-4 17-990,18 4 719,-10 22-89,10-11-180,-13 3 1259,10-11 0,-7-1 0,7 1 0</inkml:trace>
  <inkml:trace contextRef="#ctx0" brushRef="#br0" timeOffset="90917">19678 9467 10591,'17'-12'1259,"-1"3"-1259,-6 9-90,1 18 90,-4 1-899,3 18-900,1 1-720,-2 4 2070,3 6 1,-4 5 0,1 2 0</inkml:trace>
  <inkml:trace contextRef="#ctx0" brushRef="#br0" timeOffset="91134">20108 10331 9422,'6'0'449,"2"0"-269,-2 0-180,3 0 0,-1 17 0,1-13 90,2 48-90,-5-29-90,0 31-772,-6-19-308,0 3-629,0 2 1799,-21 1 0,16-3 0,-16 1 0</inkml:trace>
  <inkml:trace contextRef="#ctx0" brushRef="#br0" timeOffset="91684">20778 9376 10951,'-13'17'-720,"-5"-1"-449,16 18-360,-9-10 1529,10 2 0,-2-9 0,3 0 0</inkml:trace>
  <inkml:trace contextRef="#ctx0" brushRef="#br0" timeOffset="91819">20835 9465 8792,'0'43'-1799,"0"-5"1799,0 10 0,0-6 0,0 3 0</inkml:trace>
  <inkml:trace contextRef="#ctx0" brushRef="#br0" timeOffset="92153">21177 9956 9152,'-17'-9'0,"4"3"360,2-9-270,8 9 1798,-8-1-1438,11 20-270,14 5-180,-11 25 0,29-5 0,-27 6 0,26 10 0,-15-12 0,-2-7 0,2 0-90,7 5-270,-4 7-179,-7-19-91,-4-3-90,-1-6-989,-2 4 720,-2-8 989,0 2 0,-3-10 0,0-1 0</inkml:trace>
  <inkml:trace contextRef="#ctx0" brushRef="#br0" timeOffset="92283">21107 10388 10321,'-13'-33'450,"2"6"-540,11-1 90,0 5-90,21-12-630,15 8-449,-3 5 0,2 1 1169,27-4 0,-29 11 0,0 0 0,14-4 0</inkml:trace>
  <inkml:trace contextRef="#ctx0" brushRef="#br0" timeOffset="92850">21610 10150 10771,'17'-12'270,"-13"16"-270,28 16-90,-19 18 90,4-7 90,-1 1-90,-14-6-90,10-6-90,-11 2-450,6-15 450,-5 0 90,2-7 0,1-18 90,1-4 90,4-25 0,0 9 90,1-2-180,1 12 0,-1 4 180,-1 4 630,2 1-630,-5 10-1,5 1-89,-6 8 0,5 18-90,-3 6-90,1 11 90,0 0 90,-1-5-90,2-2 0,-2 11 0,1-12 90,1 6-90,-4-22 0,-1-2 0,-2-9-90,-1 0 90,1 0-90,6-18 0,-1 14 180,12-34-180,-5 9 90,12-23 0,-9 11-419,2 4 689,-6 16-180,-3 3 90,0 8-91,2-5-89,-4 13 90,6-6-90,-7 8-90,7 22-269,-5 3-121,2 14-2578,2 8 3058,-5-19 0,4 8 0,-4-12 0</inkml:trace>
  <inkml:trace contextRef="#ctx0" brushRef="#br0" timeOffset="93283">22457 10212 12030,'1'9'810,"-1"9"-810,15 16 0,-11 1 0,11-5 0,-3 12 0,-9-10 0,20 16 0,-21-24 0,8 4 0,-10-13 0,0-2-270,0-4-360,0-2 630,0-24-270,-15 13 270,11-35 0,-11 22-180,3-36 180,10 15 0,-7 1 0,0-2 0,7-9-45,-1 7 0,0-1-833,3-3 878,0-12-140,19 18 230,-15 16 0,31 0-90,-19 18-90,3 23 180,4-13-90,-21 41 0,17-24 0,-17 23 0,12-8-1080,-13 14-269,5-10-1985,-6 20 3334,0-29 0,-20 4 0,-5-16 0</inkml:trace>
  <inkml:trace contextRef="#ctx0" brushRef="#br0" timeOffset="93985">22737 9436 10051,'-28'0'90,"4"0"-450,4 0 270,5 0 90,8-13 0,2 1 0,22-3 0,-12-2 180,31 16-90,-31-12 90,28 11 0,-18-3 0,13 24-90,-7 4-90,-9 20 0,-2-9 0,-9-1 0,3-8 0,-4-1 0,-16 9-90,13-7-450,-32 11 270,31-18-179,-27 4 359,19-14-270,-2-1 450,-3-6 270,16-15 0,-6-3 359,23-12-539,8 3-270,12 12 90,4 3-1169,-4 24-1,-7-11-539,-2 27 1709,-8-26 0,-1 29 0,0-11 0</inkml:trace>
  <inkml:trace contextRef="#ctx0" brushRef="#br0" timeOffset="95634">22822 9805 10771,'0'-24'-270,"-17"10"180,12-10 90,-12 13 0,17-16-90,-10-3 180,7 3-90,-7-8 0,10 9 90,-7 1-180,6-3 90,-6-7 0,7 9 0,0-12 180,0 22 270,0-4-180,18 14-181,-14 16 1,30-6-90,-17 48 0,2-26 0,-1 10 0,-4 4 0,-10 3 45,12-1 0,1 0 45,-12-1-90,3-6 0,-1-1 0,-5-7 0,-2 10 0,0-16-270,-32 11 181,24-17-181,-41 3 90,29-14 90,-13-1-90,6-3 90,12-15 90,0 12 270,14-22 0,13 23 0,13-8-181,25 10-89,-11 17 90,7-12-180,-16 26 180,3-28-269,13 28-451,-11-9-630,-6-3 1,0 1-720,3 11 1979,8-3 0,-17-9 0,-2 0 0</inkml:trace>
  <inkml:trace contextRef="#ctx0" brushRef="#br0" timeOffset="96085">23187 9176 11131,'21'11'90,"-4"1"-270,-7 4-810,-8 4 91,14-7-720,-14 11 1079,5-8-449,-7 0 989,0-8 0,0-2 0,0-1 0</inkml:trace>
  <inkml:trace contextRef="#ctx0" brushRef="#br0" timeOffset="96201">23268 9240 8612,'21'-12'630,"-3"2"-630,18 10-630,-8 17-1259,-6-12 1889,-2 40 0,-11-21 0,-3 25 0</inkml:trace>
  <inkml:trace contextRef="#ctx0" brushRef="#br0" timeOffset="96584">23912 10118 11400,'0'-8'720,"12"2"-630,-10 0 0,10 4 0,-6 0-90,-4 16 0,7 10 0,-9 10-180,3 7-180,-3-4-1183,0 5 374,0 4-675,-9-12 0,-1 0 1844,5 18 0,-10-19 0,-3-2 0,0 10 0</inkml:trace>
  <inkml:trace contextRef="#ctx0" brushRef="#br0" timeOffset="97019">24630 9068 9512,'-17'14'539,"7"2"-539,1 2 0,8 12 0,-3-16 0,3 15-180,0-8-809,1-1 89,0-1 181,0-1 719,17 2 0,-12-7 0,13 1 0</inkml:trace>
  <inkml:trace contextRef="#ctx0" brushRef="#br0" timeOffset="97151">24692 9229 9602,'0'39'-945,"0"-6"1,0 6-1,0-7 1</inkml:trace>
  <inkml:trace contextRef="#ctx0" brushRef="#br0" timeOffset="97453">25153 9365 11221,'-9'19'899,"2"12"-809,23 11-180,-12 10-2912,12-7 3002,1 7 0,-13 4 94,24 3-4,-25 1-180,17-2-270,-15-18 1,-1 0-361,5 16-135,-2-13 1,-1-2-45,-5 1-91,8 4 990,-9-22 0,2-7 0,-2-2 0</inkml:trace>
  <inkml:trace contextRef="#ctx0" brushRef="#br0" timeOffset="97600">25120 10097 10231,'-16'-19'1709,"-3"5"-1349,17-23-270,-4 16-90,6-12-90,20 16-540,9-10-179,12 14-2249,21-5 1000,-19 11 1986,15 0 1,-14 5-1,0 2 1</inkml:trace>
  <inkml:trace contextRef="#ctx0" brushRef="#br0" timeOffset="98153">25725 9864 13020,'13'25'-90,"-9"18"180,21-26-450,-10 34 0,0-21-90,8 18 90,-15-23-89,3 2-1,-1-8-90,-6-11 270,3 1 180,-3-9 90,2-21 0,-3 16 270,5-53 90,-4 33 0,3-31 180,0 10-361,-2 14-179,3-6 90,-5 16 180,4 12-180,-4 1-90,7 9 0,-4 17 0,6-13 90,2 31-180,-4-10 90,8 19 0,-8-8 0,1-5 0,-4-19-90,-1 6-90,-1-16-89,-1 14 89,-1-15 90,-1 4 180,2-5-180,-1-18 180,6-8-90,-3-12 0,5-2 359,-3 7-179,2 0 90,1 1-90,-2 2-180,3 4 0,-3 4 360,2 5-360,0 4 0,3 6 0,-4 2 0,4 5 0,-4 21-90,2-16-180,0 37-1349,6-12 0,-4 12 1619,13 14 0,-9-22 0,6 10 0</inkml:trace>
  <inkml:trace contextRef="#ctx0" brushRef="#br0" timeOffset="98605">26697 9843 11490,'-18'-14'180,"13"1"-90,-12 6 450,17 0-540,0 27 90,0 10-180,0 14 90,14 4-186,-11-10 186,23 2 0,-23-1 0,22-2 0,-22-4 0,20-4 0,-20-3 0,16-6 0,-11 2 0,0-9-449,-2-1 449,-6-29-180,-16-7 0,12-15 0,-30 0 180,29 3 0,-12-4-45,9 6 0,2-1 135,3-22-241,-4 18 0,1-1 286,5-2 0,2 1 315,-1-20-181,7 16 1,2 2 0,-5 2 90,31-7-270,-31 34 0,41 19 0,-27 23-90,10 10 0,-9 10-90,-17 14-270,5-12-315,-6-6 1,-2 0-1946,1 5 1091,-18 14 1383,14-11 1,-33-18 0,14 6-1</inkml:trace>
  <inkml:trace contextRef="#ctx0" brushRef="#br0" timeOffset="99117">27080 9026 12660,'-6'-10'0,"5"-1"0,-5 1 90,6 2-90,0-6 0,14 9 0,3-4-90,0 27 90,9 7 0,-23 9-270,10 1-180,-8-7 90,-4 0-269,4 0 89,-5-1 90,6 6 450,0-9 0,15 9 0,-3-18 0,8 3 0,-3-9 180,-1 2 180,1-2-180,-2 1 90,-2 0 0,0 1 179,0 7-179,-5-2-90,2 12-180,-11-10 0,1 6 0,-6 1-90,-24-3-90,0 12-629,-5-11-2160,-10 8 1350,17-15 1619,-3 3 0,-5-12 0,14 1 0</inkml:trace>
  <inkml:trace contextRef="#ctx0" brushRef="#br0" timeOffset="100301">27690 8710 9871,'-4'0'810,"-1"0"-540,3 0-180,0 0 90,-1 0 359,1 0-449,19 0-180,-14 15 90,31 2 0,-19 1 0,4 12-180,-7-17-359,0 14-271,-9-8-449,10 0-90,-6-2-360,-6-2 1709,6-2 0,-7-2 0,0-1 0</inkml:trace>
  <inkml:trace contextRef="#ctx0" brushRef="#br0" timeOffset="100484">27815 8707 10051,'22'-12'1260,"-16"0"-991,36 2-89,-15 3-90,20 2 0,-7 4-90,5 19-90,-18 9-1169,7 28-630,-18-9-782,1 7 2671,-13-15 0,-1 2 0,-3-1 0</inkml:trace>
  <inkml:trace contextRef="#ctx0" brushRef="#br0" timeOffset="101017">28163 8657 11490,'0'-13'540,"-12"0"-360,10 4-180,-10 0 90,12 3 360,0 2-450,16 1 0,24 20 0,1-13 0,-2 9 0,-1 3 0,4 4 0,-4-4 0,0 3-90,4 11 135,-9-9 0,0 0-906,0 4 861,7 11 0,-18-9-446,-4 1 536,-4 2-90,0 15 0,-6-10 90,0 25 0,-4-24-180,2 25 90,-1-25 0,3 11-90,0-15 180,2-2-180,1-1 0,14 11 180,-3-11-3049,21 21 2959,-15-23 0,10 12-479,-15-14 479,1 1 320,-5-2-230,-2-1 381,-4-2-381,-6 0 180,-3 7-270,-3-8 0,-23 11 0,-14-14 0,-12 4 0,8-12 0,0-1-90,-14 6-495,6-4 1,0 0-406,-9 0-539,14-2 0,1-1 1926,-3 0-397,-3-1 0,22-5 0,5-1 0</inkml:trace>
  <inkml:trace contextRef="#ctx0" brushRef="#br0" timeOffset="101467">29398 9513 13020,'-14'-17'269,"28"27"-269,-9 20 0,17 14-90,-7-13 1,-3 2-181,-9 11-630,3-3 1,0 1-1170,-6 10-76,-13-17 1,-3 0 2144,-9 17 0,-2-26 0,-3-1 0,6 1 0,0 0 0</inkml:trace>
  <inkml:trace contextRef="#ctx0" brushRef="#br0" timeOffset="103369">8440 12278 10231,'-21'16'0,"-8"-12"90,26 25-90,-22-26-1169,9 39-91,0-24 1260,-2 36 0,16-27 0,-5 8 0</inkml:trace>
  <inkml:trace contextRef="#ctx0" brushRef="#br0" timeOffset="103535">8483 12284 8792,'6'18'90,"0"-14"-810,3 59-1528,-1-31 2248,0 2 0,0 3 0,6 15 0,2 1 0</inkml:trace>
  <inkml:trace contextRef="#ctx0" brushRef="#br0" timeOffset="110849">9828 12514 9602,'0'-7'1169,"0"-1"-809,0 0-1,0 0-269,0-1 0,0 1-90,0-1 0,0 2 0,-12-1-90,9 3 90,-10 0 0,13 2-90,-13 0 0,0 3 90,-10-1 90,4 1-90,2 0 0,0 20 0,-3-14 0,0 32-90,1-33 90,1 32-89,-1-12 89,9 7-90,0 4-90,10-18 90,17 10 180,5-13-90,23 11 0,-21-11 0,22 3-90,-19 1 180,10-4-180,-7 11 180,-12-9-180,-9 13 180,-3-11-90,-6 6 0,0-8 0,-23-1 90,17-2-270,-34-1-360,36-2-180,-29 0-1978,13-5 2698,-13-2 0,13-3 0,8-1 0</inkml:trace>
  <inkml:trace contextRef="#ctx0" brushRef="#br0" timeOffset="111034">10012 12632 7982,'16'0'360,"0"16"-450,-4-12 180,0 41-90,-5-28 0,-1 33 0,-4-28-989,0 16-450,0-16 1439,0 6 0,1-12 0,0 0 0</inkml:trace>
  <inkml:trace contextRef="#ctx0" brushRef="#br0" timeOffset="111205">10003 12400 7982,'-2'-3'0,"0"18"0,1 6 0</inkml:trace>
  <inkml:trace contextRef="#ctx0" brushRef="#br0" timeOffset="111473">10352 12577 8522,'0'43'0,"0"-6"0,0 0 0,0 9 90,0-9-90,0 25 0,0-26-360,12 18-359,-9-25-631,21 10 1350,-21-21 0,13 0 0,-9-11 0</inkml:trace>
  <inkml:trace contextRef="#ctx0" brushRef="#br0" timeOffset="111789">10532 12896 8792,'10'0'810,"9"-6"-721,-1-1 181,18-8-270,-8 2 90,10-2-90,-5 3-90,1-2 180,3-2-180,17-9 90,-14 4 0,-8 4 0,-1 1 0,-1-3 0,3-2 0,-19 9 0,-8 0-90,-3 1 90,-3-2 90,-19 3-270,-6-3 90,0 8 720,-33-1-630,36 6-90,-41 15 270,37-11-90,1 25 90,6-10-270,17 16 180,-9-5-90,32-2-630,10 1-449,13-8 1079,2-2 0,1-2 0,9-1 0,-10-6 0,0 0 0</inkml:trace>
  <inkml:trace contextRef="#ctx0" brushRef="#br0" timeOffset="113155">11478 12531 9332,'-17'-3'0,"13"-1"-90,-13 3 90,4-1 0,9 0 0,-20 2-90,12 0 90,-7 12 0,4 5-360,3 17 90,4-5 270,1 3 0,5-6-90,1-2 90,1 2 0,23 7 0,-18-10 0,34 13 0,-19-20 0,15 5 90,-15-12-90,5-1 270,-23-3 90,8-3-90,-5-1-1,-4 1-358,4-1-181,-19 1-450,11 0-269,-11-1-91,2 1 1080,9 0 0,-19 3 0,10 0 0</inkml:trace>
  <inkml:trace contextRef="#ctx0" brushRef="#br0" timeOffset="114085">11107 12123 8882,'-2'-3'1349,"0"-2"-1079,2 2-90,0-3-180,0-1 180,0 1-180,15-2-90,-11 1 0,11 1 90,1 1 0,-12 1-90,24 2 90,-12 1-630,11 18-89,-5-12-631,-4 28 721,-10-10 629,-2 18 0,-6-8 0,0-2 0</inkml:trace>
  <inkml:trace contextRef="#ctx0" brushRef="#br0" timeOffset="114251">11283 11987 8792,'11'-7'270,"-8"-3"-270,17 9 0,-12-3 0,11 24 0,-7-14-180,1 38 180,2-2 0,-3 13 0,4 7 0</inkml:trace>
  <inkml:trace contextRef="#ctx0" brushRef="#br0" timeOffset="114717">11287 12787 8612,'20'-16'180,"-14"-7"-90,28 20-90,-31-15-90,25 16 0,-12-11 180,9 11-180,-11 14 270,-7 6-270,-7 18 180,-20-5 0,-1-4-90,-2-6-1259,-3-11 989,23-22 270,-7-7 90,28-18 0,-13 4 0,27 4-90,-19 12 90,10 9-90,-11 26-90,-1 7 90,-8 11 90,4 1-1,-2-7-1348,0 1 1259,3 0 0,4 1 0,0-1 0</inkml:trace>
  <inkml:trace contextRef="#ctx0" brushRef="#br0" timeOffset="115004">12403 12672 12210,'64'0'0,"-9"-12"-180,0 9-360,-7-10-135,-13 12 1,2 2-315,20-1 89,-11-1 1,0 2-1835,5 17 2734,8-13 0,-26 30 0,-4-13 0</inkml:trace>
  <inkml:trace contextRef="#ctx0" brushRef="#br0" timeOffset="115167">12672 12980 10051,'-26'4'1619,"-1"-1"-1349,12-2-540,22-1-719,-5-15-1,46 12-2158,0-25 3148,14 25 0,-26-7 0,-2-1 0,18-1 0</inkml:trace>
  <inkml:trace contextRef="#ctx0" brushRef="#br0" timeOffset="115417">12922 12472 11221,'-9'-3'179,"-3"-2"-89,10 4-90,21-2 0,17 3-90,14 0-328,5 0 328,-11 15 215,2-11-125,-15 15 0,-1 4 0,11-2-45,-11 11 0,-6 5-855,-7 7-90,-7 0 1,-4 1-1242,-6 13 2231,-14-20 0,-1 0 0,8 15 0,-22-3 0</inkml:trace>
  <inkml:trace contextRef="#ctx0" brushRef="#br0" timeOffset="115893">14983 11744 11041,'-51'-5'-90,"1"2"90,11 1 0,-17 2 0,11 0-90,8 7 0,1 4 90,-9 11-2436,-12 0 1896,21 16 270,2-21 764,7 16-494,4-10-270,5-1 180,8 0 500,2 8-320,5-6-90,2 14 0,23-14-90,-17 6 180,36-6-180,-36 1 180,34 2-90,-15 14-90,1-8 135,-7-4 0,-2 0-45,-3 7 0,5 26-90,-9-25 90,-9 10 0,0-4 0,0-13 1263,0 16-1173,-15-24 0,11 8-90,-11-16-180,32 7-180,-13-12-2069,51 3 2429,-27-9 0,37-1 0,-20-2 0</inkml:trace>
  <inkml:trace contextRef="#ctx0" brushRef="#br0" timeOffset="116534">16202 11666 11490,'0'-5'-90,"0"-2"90,0 4 0,0-2 0,0 0 0,0 0 0,22-4 0,-17 2 0,43-4 0,-27 5 0,25-2 0,-9 5 90,18 0-180,-14 1 180,22 2 90,-33 16-180,4-12 90,-19 11 0,-5-2-180,-4-10 180,-3 31-180,-3-18 180,-16 31-90,12-18 0,-12 12 0,16-11 0,-12 0 0,9 1 0,-9 15 0,30-9 45,-5-3 0,3 1-135,22 9-868,-7-6 0,-1 2 958,11 5 0,-5-7 0,0-2-1140,5 5 1140,-15-17 0,1 1-537,12 17 447,-12-13-103,0 15 193,-18-23 1593,-6 12-1773,-3-16 790,-26 6-3039,-7-2 720,-16-5 1732,3 4 1,9-7 0,-2-1 0</inkml:trace>
  <inkml:trace contextRef="#ctx0" brushRef="#br0" timeOffset="118155">8533 14579 7892,'33'0'1080,"1"0"-990,-1 0-180,1 0 90,-1 0 90,1-16-90,3 12 0,-3-26 0,2 27 180,8-33 0,-12 24 0,7-24-180,-23 20 89,-4-1-178,-8 6 268,-4 2-269,0 1-89,-23 2 179,17 2-90,-37 0 90,18 4 0,-20 15 0,4 5 0,6 23 0,17-7 90,8 22-90,10-22-45,6-2 0,5-1 135,18 8-90,9 10-450,-9-26 0,1-1-629,10 9 1079,-4-8 0,1-1 0,9-3 0,15 4 0</inkml:trace>
  <inkml:trace contextRef="#ctx0" brushRef="#br0" timeOffset="118475">9465 14491 9152,'-22'-2'90,"4"0"449,7-1-539,8 14 0,-8 5 0,27 0 0,-12 26 0,30-23 0,-17 38 90,3-29-180,3 10 180,-13-5-90,2-11 180,0 8-180,-11-19 0,3 0 0,-18-30-90,-4-22-90,-1-7-135,11 10 1,2 1-136,6-7-540,0 7 1,0 1 989,0-7 0,0-8 0,0 19 0</inkml:trace>
  <inkml:trace contextRef="#ctx0" brushRef="#br0" timeOffset="118801">9833 14502 8882,'0'6'0,"0"2"90,0 1-90,15 12 0,-11-1-90,30 37 180,-17-24-90,-1 1 0,1 0 0,-2-3 0,5 15 270,-18-22 539,12-1-179,-13-11-720,4-6-270,-5-18 0,0-10-179,0-13-91,0-3-90,0 3-179,0-2-445,0-3 1344,0 0 0,0 0 0,0 2 0</inkml:trace>
  <inkml:trace contextRef="#ctx0" brushRef="#br0" timeOffset="119135">10427 14500 10411,'-39'0'270,"2"0"-270,10 0 0,10 14 0,8 7 0,9 19 90,0-6-180,0 0 180,21-11-90,-16-2-90,33-2-90,-34-2 0,31-2 180,-13 1 0,13-6 90,-15-2-180,2-5 180,-20-19-1259,-30 0 179,19-15-179,-45 17 1169,49-6 0,-27 18 0,15-7 0</inkml:trace>
  <inkml:trace contextRef="#ctx0" brushRef="#br0" timeOffset="119469">10757 14484 9422,'0'26'629,"0"-1"-539,17-4-90,-13-2 90,26-2-90,-27 2-90,23 2 90,-9 12 0,0-6 90,3 13-90,-18-17 90,12 0 540,-12-8-630,6-8-90,-8-18-90,-15-16 90,11-12-135,-4 7 0,1-1-225,7-12-90,0 4 1,0-1-270,0-5 809,7 9 0,3 2 0,9 0 0,17-8 0</inkml:trace>
  <inkml:trace contextRef="#ctx0" brushRef="#br0" timeOffset="120017">8205 14168 9152,'0'-7'0,"0"0"0,0 22 0,-17-12 0,13 29-630,-28-14-899,28 14 1529,-18-2 0,20-8 0,-5-3 0</inkml:trace>
  <inkml:trace contextRef="#ctx0" brushRef="#br0" timeOffset="120168">8297 14163 8702,'-14'40'-270,"10"3"-989,-10-11 1259,14 3 0,0-11 0,0 0 0</inkml:trace>
  <inkml:trace contextRef="#ctx0" brushRef="#br0" timeOffset="120851">12138 13926 9242,'24'0'629,"-10"14"-719,2-10 180,-14 23-270,6-3-1529,-8 20 630,0-5 1079,0 2 0,0-15 0,0 0 0</inkml:trace>
  <inkml:trace contextRef="#ctx0" brushRef="#br0" timeOffset="121005">12238 13915 8702,'7'15'0,"1"-12"90,-5 33-270,1-15 180,3 41 0,-1-18 0,3 17 0</inkml:trace>
  <inkml:trace contextRef="#ctx0" brushRef="#br0" timeOffset="121234">12783 14648 11850,'-21'-9'0,"4"-2"90,17-6-90,30 0 0,-6 2-540,29-2-1903,-10-1 1363,4 1 1,5-1-360,3 5 1439,2 0 0,-3 5 0,1 0 0</inkml:trace>
  <inkml:trace contextRef="#ctx0" brushRef="#br0" timeOffset="121401">13245 14735 9961,'-37'4'90,"34"0"-1079,-4-17-1710,69 10 2699,-34-21 0,36 20 0,-23-8 0</inkml:trace>
  <inkml:trace contextRef="#ctx0" brushRef="#br0" timeOffset="121667">13347 14216 10771,'-9'-4'899,"-5"0"-809,39 3-180,2-1 0,25 2-422,1 16 512,-8-12 0,2 23 0,1-24-45,-16 16 0,0 2 135,12-1-225,-13 11 0,-4 3-585,-8 7-135,-9-1 1,-3 3-585,-7 11 1331,-11-17 1,-1 0 0,6 16 0,-18 2 0</inkml:trace>
  <inkml:trace contextRef="#ctx0" brushRef="#br0" timeOffset="125200">8988 15800 11221,'0'34'359,"0"-6"-449,0 19 90,0-13 0,0 29 0,0-22-944,7-6 0,0 0-46,-4 5 91,18 10 89,-19-20-179,5-3 989,-7-2 0,0-4 0,0 0 0</inkml:trace>
  <inkml:trace contextRef="#ctx0" brushRef="#br0" timeOffset="125351">8847 16270 9242,'-9'-27'1079,"3"5"-1079,26 1-90,-15 4 180,43-1-90,-23-1-1420,29-1 790,-7 0-135,-9 5 1,2 0-405,22-5 1169,-21 7 0,0 1 0,15-1 0,0 0 0</inkml:trace>
  <inkml:trace contextRef="#ctx0" brushRef="#br0" timeOffset="125800">9617 16010 8972,'0'29'360,"0"-2"-360,-12-13 0,9 8 0,-9-13 90,12 13-180,0 3 90,21-4 0,-16 7 0,29-9-90,-31 1-540,27 0-90,-9 6 271,9-9-271,4 5 180,-15-15 181,5 1 1348,-12-8 630,-3-16-1079,-6-2 449,-3-18-899,-19 7-90,15 3 0,-27 12 0,28 26 0,-10 33 0,30 1 0,-7-6 0,1 0 90,11 4-1786,-5-5 0,0 1 1696,4 7 0,1 14-857,6-20 857,-25 1 0,16-3 180,-18 12-180,6-15-1079,-7 10 719,0-27 2742,0-2-2652,-15-13 878,11-21-1058,-26-12-180,26-12 399,-8 7 1,-1-1 230,1-15 0,6 16 0,0-1 0,-4-16 0</inkml:trace>
  <inkml:trace contextRef="#ctx0" brushRef="#br0" timeOffset="126068">9858 16195 7623,'0'-24'449,"17"2"-269,1 2-90,2 9 0,7 2 0,-12 9-180,9 15 0,-4-11 180,-6 32-90,-1-31 180,2 53-90,-4-34-45,-4 10 0,-3 2 135,-1 0-180,-1 23 0,-2-26 90,0 25-90,-14-31 90,10 14 180,-11-30-1,15 1-988,-10-10 179,1 0 90,-2-17 1,-2 12 89,10-25-90,-7 24 0,4-27 450,0 18 0,1-17 0,1 9 0</inkml:trace>
  <inkml:trace contextRef="#ctx0" brushRef="#br0" timeOffset="126834">9942 16144 9602,'-4'16'1079,"21"23"-1079,-12 2 135,18 6 0,1 1-135,-18 0-408,14-9 1,0 0 407,-17 0 174,20 0-84,-11 11-90,1-13 90,4 16-90,-15-29 854,7 5-854,-8-34 0,-1-9-90,0-17-89,-19-18 268,14 14-134,-13 1 1,1-2-46,13-10-329,-11 15 1,1-1 418,11-14-90,-10 0 90,13 0 0,0-18 0,0 17 0,8 10 0,4 2-90,11-2 90,1-6 90,13 22-90,-32 2 0,32 7 90,-18 4 0,9 5 0,-1 25-90,-9 10 0,-5 14 1045,-6-1-1135,-7-8 180,0 16-180,0-13-270,-18 23-359,13-31-1260,-28 15 719,29-26 1260,-21 1 0,22-12 0,-7-3 0</inkml:trace>
  <inkml:trace contextRef="#ctx0" brushRef="#br0" timeOffset="127267">10403 16045 9422,'9'0'1349,"0"0"-1349,2 0 90,0 0 0,1 0-90,-2 0 0,1 0 0,2 0 0,-1 0-90,10 0 180,-8 0-90,16 0 0,-9 0 90,10 0-180,-6 0 180,0 0-90,2 0 0,13 0 0,-9 0 0,21-15 90,-26 11-180,18-40 90,-29 37 90,6-45 0,-19 37 0,-1-27-1,-21 22-178,-6-13 89,1 20 0,-6-2 0,20 30 0,-2 9 0,6 22 0,7-9-540,19 13-450,9-21-2158,23 12 3148,-5-21 0,-1-3 0,-9-11 0</inkml:trace>
  <inkml:trace contextRef="#ctx0" brushRef="#br0" timeOffset="127739">8532 15675 9781,'-10'39'180,"8"-7"-90,-8 5-90,3-7 0,6 1-90,-10 12-180,10-14-1708,-2 13 179,3-21 1799,20-4 0,-15-9 0,15-8 0</inkml:trace>
  <inkml:trace contextRef="#ctx0" brushRef="#br0" timeOffset="127869">8613 15677 8882,'6'-16'450,"1"6"-270,-3-1-90,3 10-90,-1-3 89,2 4-89,16 38-719,-5-12 719,3 13 0,1 3 0,10 4 0,-12-14 0,1 1 0</inkml:trace>
  <inkml:trace contextRef="#ctx0" brushRef="#br0" timeOffset="128337">11455 15276 9961,'-3'33'90,"19"5"0,-12-8-180,14 5 90,-6-8-989,-9 16-1,18-11 990,-19 21 0,13-27 0,-6 6 0</inkml:trace>
  <inkml:trace contextRef="#ctx0" brushRef="#br0" timeOffset="128468">11582 15425 8072,'23'24'-1709,"-10"-6"1709,9 26 0,-10-10 0,11 6 0</inkml:trace>
  <inkml:trace contextRef="#ctx0" brushRef="#br0" timeOffset="128717">12697 15980 12300,'-19'4'90,"25"-1"-180,25-3-180,15-17-180,3 13-450,-19-12 1,1 0-180,18 12-382,-9-9 1,1 1 1161,7 10 0,10-14 0,-22 7 0</inkml:trace>
  <inkml:trace contextRef="#ctx0" brushRef="#br0" timeOffset="128855">13048 16149 10231,'-17'7'-809,"-5"-6"-271,44 5-449,-23-18 1529,49 9 0,-27-10 0,23 13 0</inkml:trace>
  <inkml:trace contextRef="#ctx0" brushRef="#br0" timeOffset="129139">13175 15657 12030,'-16'-4'90,"3"2"270,3-2-270,5 2 270,2 0-360,23 1-90,10 1 180,12 0-90,3 0 0,13 17 0,-15-12-45,-7 9 0,-1 4 45,1 7 0,4 26-90,-19-3-405,-14-11 0,-5 2-1229,-13 11 734,11-16 1,-4 1 989,-15 1 0,-5-2 0,-12 17 0,5-18 0,0-1 0</inkml:trace>
  <inkml:trace contextRef="#ctx0" brushRef="#br0" timeOffset="129817">14568 13868 11670,'2'-7'-90,"0"-3"90,-2 5-90,-18-6 0,13 8 90,-29-2 0,7 4 0,-8 1-89,-13 18-91,20-14 90,-15 29 90,29-14-90,-11-1 90,23 14 0,-6-20 0,8 15 0,17 5 0,-13-6 0,30 28 0,-11-21-835,-2 14 835,15-14 0,-31 2-410,26-2 410,-28 1 0,22-1 0,-23-2-41,15 12 131,-15-12-90,5 16-90,-7-22 90,0 3 90,0-6 704,2-9-704,7 6 265,0-12-1794,20 2 316,-4-6 1123,37 0 0,-11-3 0,-15 0 0,1 0 0</inkml:trace>
  <inkml:trace contextRef="#ctx0" brushRef="#br0" timeOffset="130333">15893 13636 9961,'-4'-4'0,"0"0"0,25 2 0,12 0 0,11 2 0,5 0 0,11 0-90,-13 0 90,-8 0 0,0 0-740,3 0 830,10 0 491,-18 0-491,-12 0 180,0 14-180,-16 3-90,-3 17 0,-3-5 0,0 5 180,0-4-180,0 1 90,0 5-90,0 20 0,0-10 0,10-7 0,1 1 90,-6 9-855,18-18 1,4-1 854,-4 11-180,28-4-237,-12-3 327,2-3-721,-1-4 721,-2-2 0,13 2 90,-18-9-337,10 3 157,-27-11 1283,-3-1-1642,-10-3 770,-3-1-1491,-27 1-179,3 1-464,-25 3 1813,7 1 0,-6 3 0,-5 0 0</inkml:trace>
  <inkml:trace contextRef="#ctx0" brushRef="#br0" timeOffset="131123">14793 15489 10321,'0'-11'90,"0"-1"-90,-20 4 540,-1 2-540,-24 5 0,1 15 0,-7 6-90,10-1 90,3 14 0,9-12 0,10 0 90,0 9-180,14-15 180,2 8-90,3-5 0,0-4 0,37 11 0,-28-5 0,16 1 0,2 0 0,-8 5 0,14 23 0,-15-13-807,2 13 807,-17-10 0,10 3 0,-12 0 0,4 18 0,-5-16-270,0 21 360,0-34-90,0 8 0,0-24 90,0-2-90,21-10-90,12-16-315,1 5 1,2 0 44,-4 0 0,1-1-1737,22-3 1,0 0 2096,-18 4 0,0 1 0,15 0 0,1-1 0,-15 3 0,0-1 0</inkml:trace>
  <inkml:trace contextRef="#ctx0" brushRef="#br0" timeOffset="131650">16293 15281 10411,'-16'-1'-90,"4"1"270,1 0-270,30 0 90,7 0 90,17 0-180,-1 12 90,7-9 0,-11 10-90,24-5 270,-30 1-90,16 10 0,-25-4 0,6 19-90,-19-12 0,3 28 0,-12-20 90,2 26 0,0-22-180,3 27 90,1-25 0,5 1 0,2 0 0,4 2 0,3-5 0,2-1 0,3-4 0,19 14-90,-20-23 180,6 4-90,-16-13 0,-2 0 90,-5-3-90,-4 4 0,-2-4-90,-47 9-450,14-7-585,-16 1 1,-4 0-854,-7 3 1720,16-4 0,0 0 1,9-2-1,1-1 0,-3 0 1,1 1-1</inkml:trace>
  <inkml:trace contextRef="#ctx0" brushRef="#br0" timeOffset="132741">6123 17199 9602,'42'0'0,"5"-15"0,-9 12 0,3-22-90,-10 22 90,-4-16 0,0 17-90,-5-14 90,-2 15-90,-4-6 90,0 7 0,-7 0 0,0 0 0,-4 13 0,2 9 0,-2 9 90,3 5-90,5 13 0,-1-7-45,0-3 0,0 1 135,6 12-90,-2-6 0,1 0-1366,4 12 1366,-8-21 0,1-1 0,6 15-370,-1-1 370,2-3 0,-8-15 0,1-1-90,7 14 90,-5-12 0,1 0 0,0-3 90,7 13 0,-12-25 90,-2 1-90,-5-10-90,-3-2 1385,-1 0-1385,-1-1 270,-17 1-180,-5 0 90,0 0-180,-15 0 0,21-2 0,-18 1 530,7-1-440,-1-1-90,-2 1-540,-15 2-269,10-2 809,-4 3 0,-1 0 0,-2-1 0,8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45:05.11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6798 483 9871,'1'-10'1080,"0"1"-361,0 3-539,0-3 90,-1-2 0,0 0-90,0 5-90,0 1 180,0-1-270,-15 4 0,-5 0 0,-11 2 0,-2 20 0,1-15 0,-3 39 0,-2-24-1122,0 21 1122,2-6 0,3 0 0,-2 15 0,13-13-90,3 9-359,14-6 449,4-12-150,28 12 150,12-22 0,-2-7 0,3-2 0,-8-5 0,1 0 45,11-1 0,-2-1-135,10 1 90,6-1 0,-16 2 90,-18-1 947,2 4-1037,-20-3 594,-1 5-594,-6-4-630,-41 16 0,30-9-449,-19 0 0,-3-1-900,9-4 1979,-15 0 0,16-31 0,11-7 0</inkml:trace>
  <inkml:trace contextRef="#ctx0" brushRef="#br0" timeOffset="230">6745 421 9781,'0'-11'1440,"0"4"-361,0-1-719,-13 6-90,10 17-180,-9 11-90,12 11 0,0 27 90,0-19-1439,0 20 1349,16-17 90,-12 2-180,12-1-225,-7-13 0,0 1-404,11 17-586,-2-8 1,1-1-1245,10 5 2549,-16-18 0,-1-1 0,6 8 0,-1-1 0</inkml:trace>
  <inkml:trace contextRef="#ctx0" brushRef="#br0" timeOffset="877">7363 736 9691,'11'16'1799,"-3"3"-1799,-8 19 0,15-8 0,-11 0 0,12-8 0,-4-4 0,1 3 0,15-12-179,-6 2-1,2-11 90,-6 0 90,1-15-90,-2 12 90,-1-28 0,2 5 0,-6-7 90,-2-13 90,-7 19 269,-2-12-449,-1 17 450,-13 4-630,9 25 360,-9 17-1169,32 35-451,-15-18 136,11-8 0,4-5 1304,6-12 0,7 15 0,2-17 0</inkml:trace>
  <inkml:trace contextRef="#ctx0" brushRef="#br0" timeOffset="1261">7945 813 10951,'0'40'629,"0"-6"-629,0 2 0,14-7 0,-10 4 0,10-1 0,0 0 0,-10-1 0,23 1-90,-24-3 180,19-1-180,-19-4 180,14 3-359,-10-11-991,2 1 990,-4-32 270,-5-14 0,-7-2 0,-1-3 0,4-27-1058,-11 12 0,0-1 1148,12-15-45,-5 23 0,2-1-559,5 4 0,2 3 604,-1-16-501,0-15 951,0 41 359,0 2-809,0 38-90,12-12 90,-10 42-180,10-25 90,-12 25 0,0-11 0,0 4 0,0 0-899,0-1 1244,0-3-3673,0 8 3328,0-17 0,0 6 0,0-15 0</inkml:trace>
  <inkml:trace contextRef="#ctx0" brushRef="#br0" timeOffset="1828">8470 864 9512,'8'-12'719,"-6"0"-539,6 0-180,-8-1 180,0-6-90,6 0 0,-1-7-90,8-15 90,-5 8-90,4-29 0,-4 26 180,-4 0 0,0 0-1,-1 2 1,-1-23-180,-2 37-90,-19-4 360,14 16-90,-26 1 90,28 22-270,-16 10 90,17 13-180,-5 3 90,7-3 0,0 2 0,0 1-90,21 22-180,-15-17-899,10-7 0,5-2-401,0 2 221,-1 10 1349,19-23 0,-24-4 0,17-5 0</inkml:trace>
  <inkml:trace contextRef="#ctx0" brushRef="#br0" timeOffset="2161">8868 736 9871,'-37'0'1709,"16"18"-1709,-6-14 0,24 34 0,-7-19 0,3 17 90,6 6-180,-6-10 180,7 8-360,22-7 1,2-12-631,21 8 450,-4-21 450,-5 2 0,-4-45 0,-18 4-90,-5-21 180,-9 15-90,-19 11 0,14 1 90,-32 2-180,15-2 90,-14 7 0,15 24 0,8 12 0</inkml:trace>
  <inkml:trace contextRef="#ctx0" brushRef="#br0" timeOffset="2364">9322 786 9602,'-42'-7'899,"2"5"-989,8 13 180,3 9-90,11 23-630,7-5-809,11 2-270,23-7 1709,3-10 0,2-10 0,-8-8 0</inkml:trace>
  <inkml:trace contextRef="#ctx0" brushRef="#br0" timeOffset="2712">9362 813 10411,'0'42'270,"0"-9"-270,0-1 90,0-10-90,19-2 90,5 3 0,19-8-90,1-1 0,-12-10 90,5-19-90,-17-9 0,6-26-90,-14 5-772,-3-7 862,-7 10 90,-2-2 90,0-3 45,-7 13 0,-3 1 44,-9-18 1,-2-11 0,-8 23-180,25 5-90,-24 6 0,24 1 630,-19 12-630,20 21 0,-7 20 0,10 14-90,10-6 0,0 0-630,-4 16-598,13-16 0,0 0-392,-14 19 271,26-2 304,-27 0 1135,26-3 0,-16-2 0,14-3 0</inkml:trace>
  <inkml:trace contextRef="#ctx0" brushRef="#br0" timeOffset="3778">9565 807 9242,'-27'-2'90,"4"0"-90,5 19 90,7 4-180,4 11 90,3-3 180,4-6-180,0-2 90,19-2-1,-14 1 1,30-10 0,-11-1-90,16-9 0,-1-17-90,-5 0 90,-13-18-90,-9 5 90,-8 0 0,-4 2-539,-14 9 89,-3 5 450,-1 6 0,6 5 0,12 1 0</inkml:trace>
  <inkml:trace contextRef="#ctx0" brushRef="#br0" timeOffset="4547">9872 1039 9332,'19'-16'1259,"14"12"-899,-29-36-90,27 19-180,-27-23 179,23 5-866,-24-1 687,21-4 105,-21 2-105,14-18-154,-16 16 154,6-10 180,-7 14-270,0 12-90,0-4 90,-15 19-90,11 0 180,-10 27 202,14 17-292,19 32 0,4-1-164,-13-27 0,3 0 119,12 6 0,-2-1 45,-5 23-675,7-13 0,1-1-224,-4 7-1,-6-16 1,0 0 179,-2 1 1,-1 6 719,-7-22 0,-6-5 0,2-4 0</inkml:trace>
  <inkml:trace contextRef="#ctx0" brushRef="#br0" timeOffset="4662">10150 1259 9062,'-7'-21'450,"5"-10"-540,-6 14 90,8-11-90,17 4-360,-12 1-450,32-1-179,-31-2 1079,42-2 0,-27-1 0,24-1 0</inkml:trace>
  <inkml:trace contextRef="#ctx0" brushRef="#br0" timeOffset="4846">10495 670 10051,'0'33'180,"0"2"-180,0-10 0,0 0 0,0-6-180,16-1-1439,2 5 810,1-9 809,8 6 0,-13-15 0,14 2 0</inkml:trace>
  <inkml:trace contextRef="#ctx0" brushRef="#br0" timeOffset="4994">10588 477 9871,'-19'-18'90,"3"5"-90,4 1-90,9 7 90,-10 2-1439,13 20 180,0 7 1259,16 12 0,-12 2 0,13-7 0</inkml:trace>
  <inkml:trace contextRef="#ctx0" brushRef="#br0" timeOffset="5296">10898 950 10321,'6'2'630,"1"-19"-360,0 12-91,3-38-179,3 23 180,2-24-180,2 8-1493,0-2 1493,-1 0 0,-2 0 0,-2-1 742,-3 4-473,-3-12 1,-4 13 156,-1-6-336,-17 9-90,13 11 90,-13-2-90,2 15 776,10 19-776,-10 15 0,14 9-90,0 7-540,0-8-269,20 5-91,-15-1-899,32 12 1080,-16-14-39,18 13 0,-7-25 0,-2 3 0</inkml:trace>
  <inkml:trace contextRef="#ctx0" brushRef="#br0" timeOffset="5582">11230 842 11311,'17'-19'-270,"7"-9"180,10 25-90,-11-19 90,10 19 0,-18-18 0,21 8 90,-23-6-90,8 3 180,-19 4 0,5 3-90,-7-3 270,0 2 0,-21-3-180,16 4 0,-30 1 359,18 5-449,-10 2 90,11 15-180,5 6 90,11 19 0,0-7-539,0 3-541,23-9-179,-18-1 1259,27-9 0,6-1 0,-8 6 0,5-10 0,1 1 0</inkml:trace>
  <inkml:trace contextRef="#ctx0" brushRef="#br0" timeOffset="16340">10647 2810 8072,'0'0'0</inkml:trace>
  <inkml:trace contextRef="#ctx0" brushRef="#br0" timeOffset="16582">10502 3073 9242,'24'3'1709,"9"-18"-1709,19 11-2431,2-12 2431,-9-1-360,-10 15 1,0-1-721,19-28 540,-18 29 1,-1 1-810,14-13 1330,-4 14 0,-4 0 1,-3 0-1</inkml:trace>
  <inkml:trace contextRef="#ctx0" brushRef="#br0" timeOffset="16980">10623 3261 10051,'43'2'-1349,"-5"-14"270,3 8-271,-5-10 1350,5 14 0,2-11 0,0-2 0</inkml:trace>
  <inkml:trace contextRef="#ctx0" brushRef="#br0" timeOffset="17311">10738 2906 8972,'-18'-7'540,"3"2"-540,4 1 269,5 1 271,2-2-360,2 0 0,2-3-90,17-5-90,9 2 90,28-10-90,-6 9 135,-9 3 0,1 2-45,8 1-45,4 15 0,0 1-45,-4-4 44,-3 22 1,-5 5-134,-11-8 44,-9 12 0,-4 5-315,-6 2-630,-4-3 1,-3 2-1400,-3 9 1534,-10-17 1,0-1 854,5 13 0,-15-4 0,20-2 0</inkml:trace>
  <inkml:trace contextRef="#ctx0" brushRef="#br0" timeOffset="17846">11737 2364 10141,'-21'-9'-180,"5"1"360,6 4-90,7 18-90,-7 17 0,10 10-90,0 11 135,9-19 0,2 1-45,-6 21 0,14-7 0,-1 0-1626,-13 5 1671,8-19 0,2 0-269,-4 18 314,1-16-120,2 7 30,-12-27-450,4-2 450,-6-32-90,-17-30 90,12-4 0,-3 17 0,-1-2 0,2 0 0,1 1 1492,3-25-1492,-10 11 0,1 1 90,9-7 45,-2 15 0,-1 2 217,6 1-262,0-4 90,0 24-1,21 4-52,-16 5 143,36 5-270,-13 2 180,22 18-180,-9 10 45,-15-1 0,-3 3-1051,2 19 916,4 8 180,-20 8-321,-3-13 231,-4-6 0,-4-1-270,-23 10-585,10-12 1,-3-1-405,-13 4 42,3-20 1,4 0 1216,18 1 0,-40-10 0,20-2 0</inkml:trace>
  <inkml:trace contextRef="#ctx0" brushRef="#br0" timeOffset="18244">12380 2130 9512,'4'16'809,"-20"9"-809,12 15 0,-15 3-1525,-2-7 1525,16 4 90,-28 0-180,31 2 90,-20 13 0,20-14 298,-8 20-477,10-32 89,19 6 292,5-16-292,-1-7 90,33-3 90,-34-7-90,44-1-90,-36-1 90,9 0 90,-18 0-90,-2 0 781,-5 0-511,-3 19-27,-6-1-333,-2 22 90,-27-22 90,18 18-90,-41-24 0,42 18-90,-44-12-539,30-1-181,-9-2-1349,-4-5 2159,16-2 0,-6-4 0,11-1 0</inkml:trace>
  <inkml:trace contextRef="#ctx0" brushRef="#br0" timeOffset="18596">12865 2518 10051,'-41'0'540,"16"17"-630,-8-13 90,28 29 90,-27-13-180,17 0 180,-3 13-90,7-15-90,11 13 0,25-8-90,4-10 90,26-7 90,-14-6 0,-2-20 90,0-6-90,-13 1 540,13-27-360,-20 27 0,-5-21-180,-8 41-270,-6 14-540,0 30-179,0-6 89,17 0 900,5-12 0,0 0 0,-3 0 0</inkml:trace>
  <inkml:trace contextRef="#ctx0" brushRef="#br0" timeOffset="18794">13407 2437 9602,'-39'0'719,"15"18"-629,0 5-90,21 10 0,-7-1 0,10-6 90,0 0-180,0-1-630,20 7-629,7-13 540,27 5-91,-12-18 731,4-1 1,-13-23-1,1-4 1</inkml:trace>
  <inkml:trace contextRef="#ctx0" brushRef="#br0" timeOffset="19150">13662 2095 9602,'-23'-15'449,"4"2"631,6 4-721,2 4-89,-4 24-90,7 11 90,8 12-270,18 5-774,-13-8 774,12 3 0,3 1 0,-15-1 0,29 0 0,-31-2 0,22-3-401,-14 8 401,2-17 90,1 6-270,-13-22 270,9-3-180,-9-24 917,5 11-827,-4-34 0,7 8-90,-2-8 0,10 0 270,-7 9 168,6 16-348,-6-1 90,1 14-90,-1 0 0,5 17 0,-4 15 0,9 28-180,-10-5-405,-1-16 1,-1-1-1074,1 3 579,1 10 1079,-5-27 0,-1-3 0,-3-4 0</inkml:trace>
  <inkml:trace contextRef="#ctx0" brushRef="#br0" timeOffset="19328">13188 1794 10501,'-24'-9'450,"1"2"-360,-4 4-90,8 17 0,0-10-90,9 37-990,4-18-719,2 26 1644,3-5 1,1 1 0,0 4 0</inkml:trace>
  <inkml:trace contextRef="#ctx0" brushRef="#br0" timeOffset="19848">14398 2371 11580,'-4'-4'180,"3"19"-180,13-10 0,-7 36 90,12-23-180,-3 19 90,-11-8 0,11-2 0,-2 0 0,-9-3-90,17-3 90,-18-3-270,12-4 181,-12-3-811,13-5 450,-10-2-179,13-4 449,-7-22 180,7 16 0,-3-43-90,2 26 180,0-25 90,8-5-180,-7 14 449,8-16 181,-13 36-90,4-9-360,-10 26-90,2-7 89,-6 9-179,1 23 0,0-17 0,4 58 0,-2-38-90,1 12 1,1 2-271,3-3-1079,12 23 539,-3-32 1,9-3 899,11-10 0,-4-14 0,10 5 0</inkml:trace>
  <inkml:trace contextRef="#ctx0" brushRef="#br0" timeOffset="20178">15217 2325 10951,'-21'-10'449,"-3"3"-449,-12 26 0,14 9 90,11 11-180,11 0 180,0-12-90,0 0 0,0-2 0,0-4 0,20-1 0,0-1-179,21-10 179,-4 0 89,-2-31-89,-6-4 90,-8-20 180,-11 3-180,-4 7-90,-6 9 0,0 31 0,0 13-539,0 32-181,0-10-1259,0 12 900,20-20 1079,3 2 0,3-11 0,-9-1 0</inkml:trace>
  <inkml:trace contextRef="#ctx0" brushRef="#br0" timeOffset="20861">15585 2404 10231,'0'-16'1080,"-13"7"-1080,9 24 0,-9 9 0,13 13 0,16 0 0,-13-8 0,13 2 0,0-4 0,-12 0 0,13-5 0,-3-4-180,-11-4-180,19-6 270,-14-3-270,5-28 360,-4-9 0,-2-14-248,1-3 248,-3 11 0,3-2 0,-2 2 90,-1 3-180,1 5 360,-1-1 90,-2 16-181,1-3-89,-1 17 0,0 12-90,2-7 249,-1 29-249,1-28 0,2 51 0,-2-35 0,6 42-180,-3-37-360,4 5 270,-5-15-270,2-7 271,-1-2-1,0-7 270,0 0 0,5-21 0,-3-5 90,7-20 0,-7 11-90,4-3 0,-9 24 359,2-9 91,-3 21-540,-1-6 270,3 8-180,1 14 0,7 2 0,-1 1 0,7 11 0,-3-25 0,4 23-180,3-23 0,1 17 90,5-18-90,0 6-179,18-8 359,-13 0 0,22-20 0,-29-3 0,8-2 0,-20-11 90,0 21-90,-8-19 539,0 1 1,-6 6 0,0-13-270,-19 18-1,12-3 181,-29 15-180,17 3-180,-13 25-90,15 8 0,6 9 0,9 15-90,0-18-1529,26-1 0,9-2-450,4 0 1814,5-7 0,4-5 0,12-8 1,3-4-1</inkml:trace>
  <inkml:trace contextRef="#ctx0" brushRef="#br0" timeOffset="21278">17373 2195 10411,'-11'0'989,"1"0"-719,3 0 450,3 0-630,0 0-90,21 0-180,-13 11-1529,34-9 270,-8 9-90,9-11 1529,2 9 0,-11-6 0,-1 6 0</inkml:trace>
  <inkml:trace contextRef="#ctx0" brushRef="#br0" timeOffset="21432">17532 2450 9512,'17'-19'0,"-13"-9"-90,32 25-90,-32-25-630,39 24-89,-23-28-361,22 28 1260,-11-26 0,-1 27 0,-1-10 0</inkml:trace>
  <inkml:trace contextRef="#ctx0" brushRef="#br0" timeOffset="21666">17590 2097 9062,'-21'-10'629,"8"1"-89,-4 0 450,14 1-811,-6 2 181,9-2 0,24 6-270,25 0-90,2 2 0,-11 5 0,-2 5 0,-1 14 0,-7-1 0,-2 3 0,-2 19-450,-9-8 1,-2 1-2353,-7 15 1947,-2-17 0,-4 2 855,-11 5 0,-2 0 0,9-9 0,-1 0 0,-7 11 0,0 0 0</inkml:trace>
  <inkml:trace contextRef="#ctx0" brushRef="#br0" timeOffset="23228">19132 1819 10591,'-20'-12'1439,"15"2"-989,-33 0-90,33 2-90,-28 1-181,29 2 1,-31 1-90,11 2 0,-11 1-90,-7 1 90,16 16 0,-4-12 0,9 11 0,7 2-179,4-13 179,6 26-180,3-18 180,1 14-90,24 5 0,12-5 90,-2-4 0,3 0 0,-6-8 0,0-1-45,13 9 0,-1-1-390,4 3 390,-16-9 0,-2 0 45,0 5 0,-4-2 0,-12-2 0,-5 4 0,-8-6-180,-28 8-359,21-10 74,-47 2-705,33-7-89,-25-1 0,14-4 1259,1-1 0,1-1 0,0 0 0</inkml:trace>
  <inkml:trace contextRef="#ctx0" brushRef="#br0" timeOffset="23444">18878 1570 9332,'0'-19'1439,"0"3"-1079,0 2 449,-12 6-719,-1 23-90,-2 19 0,5 15 0,9-7 0,2 2-867,-1 17 867,11-17 0,1 0 0,-11-9 0,3-2-90,15 1 0,4 2-765,-8 14 1,0 1 134,4-13 1,2 1 719,-1 4 0,0 4 0,-1-4 0,0-4 0,-1-2 0,7 14 0,-1-1 0</inkml:trace>
  <inkml:trace contextRef="#ctx0" brushRef="#br0" timeOffset="25161">19670 1917 9242,'-7'0'629,"1"0"-359,0 0-90,0 0 180,1 0-180,1 13-180,0 2 0,4 17 90,0-6-90,0 1 0,0-5 0,18-2 0,-13 0 0,28-4-450,-10 4 270,-3-10-270,31 0 360,-33-9 0,35-18 90,-31 12 0,4-31 0,-14 32 90,-5-37-90,-4 23 810,-3-31-450,0 20 179,-18-15-539,13 24-90,-25-5 270,27 15-180,-9 25 0,31-12-90,3 50-539,2-32-720,12 27-1350,-12-3 2699,9-12 0,-3 9 0,-10-15 0</inkml:trace>
  <inkml:trace contextRef="#ctx0" brushRef="#br0" timeOffset="25544">20238 2000 9422,'-19'-5'629,"3"20"-629,16 4 90,0 15-180,15 16 90,-11-15 45,12-4 0,3 1-45,-2 5 0,5 11 0,1-9 90,-11-13-270,6 6-719,-8-20 809,-6-20 90,-26 6-45,11-34 0,0-7 135,-31 5-135,23-18 0,5-3 135,-5 0-90,6 10 0,3 0-448,8-5 628,-8-11 89,10 30-179,0 8 0,0 8-90,0 5 180,16 9-180,0 18 0,16 29 0,-17 1-855,-4-5 1,-2 1-1035,-7 4 1889,5 12 0,-7-18 0,0 0 0</inkml:trace>
  <inkml:trace contextRef="#ctx0" brushRef="#br0" timeOffset="25860">20623 2069 8252,'7'-19'630,"1"-3"-450,3-16-90,-2 5 0,1-13 90,-5 11 179,-3-1-179,0-1 450,-2-16-270,0 14 179,-16-23-449,12 29-90,-30-11-90,30 25 180,-27 2 0,28 32-90,-9 18 0,11 0 0,2 2 90,-1 28-967,-1-27 0,2-1 787,17 20-179,-13-2-924,26-1 24,-27-3-91,29-5-269,-18-4 1529,17-7 0,-7-4 0,1-4 0</inkml:trace>
  <inkml:trace contextRef="#ctx0" brushRef="#br0" timeOffset="26148">21047 1835 9422,'-30'0'719,"13"15"-719,-6-12 90,20 30-90,-17-7 90,18 20-90,-7-6-90,26 7 180,-12-21-90,29 5 0,-29-14 0,36-5-90,-36-1 180,53-7-90,-40-1-90,35-17 180,-40-6-180,9-19 180,-20 7-90,4 0-90,-26 10 180,15 3-899,-37 1-1260,14-1 2069,-18 5 0,7 4 0,7 6 0</inkml:trace>
  <inkml:trace contextRef="#ctx0" brushRef="#br0" timeOffset="26361">21545 1832 9332,'-51'0'180,"0"15"-90,11-12-90,14 24 0,0-24-180,22 24-630,-11-6 90,15 13-89,16-14-450,-12 5 1259,41-23 0,-23 8 0,26-10 0</inkml:trace>
  <inkml:trace contextRef="#ctx0" brushRef="#br0" timeOffset="26512">21727 1853 9152,'-36'0'270,"16"15"-270,-7-12 0,24 30-810,-8-14 90,11 17-449,19-10 1169,-14-3 0,35-14 0,-14-3 0</inkml:trace>
  <inkml:trace contextRef="#ctx0" brushRef="#br0" timeOffset="27245">21723 1847 8252,'-10'0'540,"0"0"-450,-2-7 90,-1 6-180,-2-6 540,-9 7-540,4 0 0,-15 0 0,15 15 89,-8-11 1,10 25-180,-1-25 90,3 27 90,1-27-180,3 32 90,4-23 90,1 23-90,5-16 0,0 10 90,19-14-90,-12 2-90,28-8-89,-13-5-1,19 0 90,-1-4 0,-6-18 180,-2 0-90,-14-16 0,-4 1 270,-6 2-181,-6 0 91,0 10-270,0 4 180,0 8-359,0 20-991,19 3 91,7 20 1169,10-19 0,0 10 0,-10-11 0</inkml:trace>
  <inkml:trace contextRef="#ctx0" brushRef="#br0" timeOffset="27960">22157 1821 8702,'0'-6'810,"-17"-1"-541,13 4 181,-25-2-450,10 5 90,-15 15-90,7-11 0,-3 41 0,15-38 0,2 48 90,7-41-90,6 26 0,21-23 90,-16 1-270,30-11 180,-31 1 0,26-6-90,-10 2 90,13-4-90,-14-19 0,3 14 90,-20-44 0,12 29-90,-13-27 90,3 17 0,-4-2 0,0-1 90,-17-19-90,13 13 0,-11 5 0,0 1 180,11-5-90,-18-13 180,20 28 539,-7 2-809,9 37 90,21-12 0,2 57-270,2-36-989,4 21 0,-2 3-540,-8-5 1630,6-7 0,0-1 0,-3-1 0,-1 1 0</inkml:trace>
  <inkml:trace contextRef="#ctx0" brushRef="#br0" timeOffset="28660">22712 2044 8882,'0'-45'1169,"0"7"-719,14-1-270,-10 6 90,11-4 90,-15-1 179,0-2-359,0 0 90,0 0 180,0 1-90,0 2-271,0-7-178,-14 15 89,10-4 0,-10 22 0,14 18 0,0 39-180,0-1-180,0 2 0,0 1-270,0 7-674,15 5 0,1 0 184,-9 2 355,14-7 1,1-2 764,-11-7 0,3 9 0,-6-21 0</inkml:trace>
  <inkml:trace contextRef="#ctx0" brushRef="#br0" timeOffset="28780">22728 2285 9242,'-13'-15'629,"3"-1"-629,10-23 0,0 8-269,0-7-1171,21-8 451,13 10 989,-5 3 0,2 0 0,21-6 0,-26 13 0,-1 0 0</inkml:trace>
  <inkml:trace contextRef="#ctx0" brushRef="#br0" timeOffset="28961">23065 1611 8702,'-18'19'2159,"4"-2"-2159,14 23 0,0-12 0,0 4 0,0-9-180,0 2-630,0-3-1079,0 10 450,20-9 1439,-16 6 0,28-13 0,-16-3 0</inkml:trace>
  <inkml:trace contextRef="#ctx0" brushRef="#br0" timeOffset="29128">23088 1394 9242,'-19'-27'0,"-7"5"-90,23 4 90,-7 6-2159,10 4 2159,0 24 0,0-13 0,0 18 0</inkml:trace>
  <inkml:trace contextRef="#ctx0" brushRef="#br0" timeOffset="29418">23420 1942 10681,'0'-44'540,"0"5"-450,0-2-1,0 6-89,16-22 0,-12 12-1946,5 4 1,-1-2 2215,-8-9-180,0 17 0,0 0 724,0-15-364,-18 0-180,13 3-225,-11 17 0,0 1-135,12-9 90,-25-9 0,26 33 90,-11 24-90,14 11-90,0 25-180,0-3 0,0 7-450,7-8 1,4 1 27,0-11 0,1 1-613,10 23 1,2-2 1706,-6-23 0,1-2 1,1 7-1,-1-1 0,11 8 1</inkml:trace>
  <inkml:trace contextRef="#ctx0" brushRef="#br0" timeOffset="29710">23780 1861 10681,'-20'-9'1439,"3"-3"-1439,17-5 0,0 0 0,20 4-90,-16-3 90,31 0-90,-10-13 90,6 5-180,9-15 90,-25 15 180,12-5-180,-25 0 0,8 6 90,-10-14 0,-24 18 0,18-4-90,-35 13 0,36 4 270,-29 3-180,17 3 0,-2 23 0,6 10 0,13 14-1079,0-13 0,0-1-810,0 12 1596,28 14 1,-5-19 0,25-1-1</inkml:trace>
  <inkml:trace contextRef="#ctx0" brushRef="#br0" timeOffset="30261">24487 1024 10411,'-2'-11'2069,"-1"-5"-1889,1 4 0,-9-15-180,4 14 0,-8-9 0,4 14 0,-3 2 0,-3 2 0,-1 3-90,-4 0 90,-13 15-90,7-10-90,3 17 0,0 4 0,-2-4-180,-7 31-293,16-18 473,5 4-269,5 0-451,4 22 630,4-16 90,9-3 1,5 0 179,12 6 0,-2 6 0,3 0 0,-2-26 0,0 0-508,0 24 0,-3 0 508,5-4 0,-10-11 0,-5 0 180,-9 4-90,8 10 0,-11-20-90,0 1 162,0-4-162,0-1 180,-18-1-180,14-7 0,-14 0 89,18-5-89,0-3-629,0-3 493,19-4 136,21-3 0,11-17 0,-19 6 0,1 0 0</inkml:trace>
  <inkml:trace contextRef="#ctx0" brushRef="#br0" timeOffset="30628">24908 952 10411,'-6'0'90,"0"0"-90,2 0 0,1 18 0,1-13-1169,1 27 269,0-8-179,1 6-535,0 3 1614,0-11 0,0-4 0,0-1 0</inkml:trace>
  <inkml:trace contextRef="#ctx0" brushRef="#br0" timeOffset="30764">24998 1011 9871,'0'52'-2158,"0"-6"2158,0 7 0,0-6 0,0 4 0</inkml:trace>
  <inkml:trace contextRef="#ctx0" brushRef="#br0" timeOffset="31194">25467 1767 10411,'-20'-8'-90,"-11"6"270,20-6-90,-7 31 0,29 17-180,-7 3 135,14-12 0,-1-3-45,-13-2-180,24 6-180,-16-12-269,1-5 89,4-4 180,-11-7 360,9-28 0,-1-4 90,-3-15 90,2 1 360,1-5-450,-4 13 539,7-15-269,-9 33-180,6-10-90,-8 23 0,5-5-180,-5 8 180,2 19-90,1-14 0,7 33-450,-2-11-1529,11 20 720,-7-9 1259,5-6 0,-2-21 0,-1-3 0</inkml:trace>
  <inkml:trace contextRef="#ctx0" brushRef="#br0" timeOffset="31532">26087 1653 10141,'-19'-10'1080,"15"2"-901,-28 4-268,17 19 178,-10 8-89,3 21 90,11-7-180,4 0 180,7-11-180,0-3 1,0-3 178,0 1-178,18-11 89,1 1 0,17-32 0,-10-3 269,-10-13-89,-4-4 90,-10 16-270,2-9 180,-4 15-270,3 4 90,1 25-90,3-6-270,1 30-449,1-29-450,2 34 89,0-21 1170,10 28 0,-4-19 0,9 4 0</inkml:trace>
  <inkml:trace contextRef="#ctx0" brushRef="#br0" timeOffset="32060">26345 1682 9781,'-18'17'450,"21"2"-540,1 20 90,25-20 0,-25 17 0,20-17-90,-21 12-180,16-15 1,-13-6 179,7-31 90,-6 15 0,-2-37 0,1 24 90,-1-21 0,5-6-1,-2 9 1,5-17 270,-6 27-270,1 0-90,-2 18 90,-1 5-90,1 4 0,-1 0 0,1 17 0,2-12 0,3 49 90,-1-31-135,-2 11 0,-1 0 45,2 0 0,5 14 0,-6-25 0,2-3-360,-3-9 360,-1-9 0,2 3 0,-4-22 0,3-5 0,-4-12 90,2 1 0,-1 7 270,-1 0-270,0 0 270,0 4-360,-1 9 360,1-7-271,1 17 1,-1-9-90,8 12 0,-3 0-269,13 17-271,-5 4-450,7 0 1,-4 15-810,1-31 1799,0 30 0,1-31 0,1 12 0</inkml:trace>
  <inkml:trace contextRef="#ctx0" brushRef="#br0" timeOffset="32361">27088 1776 10231,'19'-17'360,"-15"-13"-270,33 26-90,-21-37 90,13 27-90,-15-19 0,-6 16 180,-8 2 0,0-9 179,0 8 181,-18-13-360,-1 15 0,-16-7-270,17 14 90,5-1 90,2 6-180,8 16-90,-8 6-629,11 21-91,18-5-179,-13 2-450,33-10-450,-33-4 1979,41-1 0,-27-5 0,23-2 0</inkml:trace>
  <inkml:trace contextRef="#ctx0" brushRef="#br0" timeOffset="32599">27275 822 12390,'-5'-12'0,"4"2"0,-5 26 0,26-13 0,-16 38-450,33-9-179,-32 9-271,25 1 91,-28-13-181,10-3 1,0-2 989,-9 3 0,9-10 0,-12 1 0</inkml:trace>
  <inkml:trace contextRef="#ctx0" brushRef="#br0" timeOffset="32744">27538 825 11670,'36'-22'450,"-4"9"-450,-10-3 0,5 15 90,-7-7-180,9 26-360,-15 16-944,-2-2 0,-2 3-1305,0 29 2578,-4-29 0,0 0 0,-1 18 0,0-1 0</inkml:trace>
  <inkml:trace contextRef="#ctx0" brushRef="#br0" timeOffset="33461">27988 688 11580,'-16'-6'900,"2"2"-720,14 0-180,-7 1 0,5-1 0,-5 18 0,25 4 0,10 1 0,10 18 0,3-20-779,-6 21 779,0-9 0,-10-7 0,0 0 0,12 14 0,-11-5 0,-1 1 0,0 9 0,-1 11 0,-13-12 90,-6 0-180,-2 0 90,-3 16 0,0-14-348,0 23 169,0-30-1,0 17 0,0-22 270,0 7-90,21-12 20,-16 1-20,43 0 0,-25 1-622,25 2 622,-10-1 45,-10-7 0,2 1 135,13 11 89,-8-5 1,-1 0-90,1 5 790,3 7-880,-21-4-90,-7-10 259,-27 14-259,12-17-45,-31-3 0,-8-4-315,3 4-938,-5-6 0,-2-2-411,-15 3 405,29-9 0,1 0 1304,-1-1 0,1-1 0,-1-1 0,0-1 0,0-1 0,1 0 0</inkml:trace>
  <inkml:trace contextRef="#ctx0" brushRef="#br0" timeOffset="41106">8485 1650 10411,'29'28'180,"0"2"-90,-15-8-90,11 0 90,-22-4-90,20 0 90,-15 1 90,16 9-270,-11-6 180,4 6 90,-3 1-90,-2-5-90,8 21 0,-8-17 89,14 25 91,-10-20-1008,8 12 828,-7-12 0,0-1 0,0 1-94,-1 0 94,0 1 0,0 0 0,7 14 0,-5-10 0,-4-6 0,1 0 0,1 6 0,4 13 0,-7-18 0,-1 3 90,1-1-180,4 18 180,-5-12-135,-2-6 0,-1 0 225,-1 7-225,-2-8 0,0 1 45,-2 5 0,3 11 0,-4-16 0,-1-1 0,-1 0 0,1 15 0,-1-10 0,0-6 0,0 1 90,-1 7-90,0 14-69,0-15 159,0 2-90,0-2 180,0 21-180,0-15 45,0-6 0,0-2 138,0 7-138,0-8 0,0 0 45,0 4-180,0 12 90,0-19 90,0-1-90,0 0-90,0 12 180,0-11-180,0 22 90,-13-24 45,12 2 0,-1 0-45,-20 0 0,17-1 0,2 0 0,-8-2 0,-8 23 0,12-22 0,-10 11 0,6-12 0,0 2 0,-1-1 0,-5 14 0,5-11 0,-10 23 0,9-23 90,-10 21-90,9-22 249,-3 9-160,4-15-409,2 2 230,-3-2 180,-5 14-90,4-12-90,-13 22 90,12-21 0,-17 22 0,16-22 0,-9 10 90,9-12-180,0-1 180,-1-1-116,-4 13 26,4-12 0,-10 22 0,12-24 0,-5 11 0,7-12-90,0-1 720,-3 1-630,-6 10 0,4-7 0,-11 15 0,15-17 0,-11 13 0,13-16 0,-3 6 0,7-11 428,1-1-518,2-1 180,-3 7-180,3-7 118,-5 9-28,4-10 0,-5 14 0,6-14 0,-4 13 0,7-18 0,-2 6 0,3-10 0,-1 3 0,2-6 0,-1 0 0,0-2 0,0-1 0,0 0 0</inkml:trace>
  <inkml:trace contextRef="#ctx0" brushRef="#br0" timeOffset="69208">10500 5902 9512,'0'-14'0,"0"2"0</inkml:trace>
  <inkml:trace contextRef="#ctx0" brushRef="#br0" timeOffset="69678">10500 5876 10951,'10'-24'0,"-7"0"-90,17 2 180,-12-4-90,8-2 0,-3-4 0,0-1 0,-2-1 0,1-1-90,-4 0 270,0-16-270,-5 13 270,-1-23-180,-2 28 180,0-7-270,0 19 90,-18 3-180,13 5 360,-12 3-1,17 24-268,0 14 178,0 16-89,0 8-439,0-4 349,14 2 180,-10 4-135,9-15 0,3 0 45,3 21-1001,-3-11 1,0 1 1000,3 8-45,-5-22 0,-2 0-978,-3 14 394,9-4 203,-11-2-1103,1 12 1079,-7-15-809,3 19 1259,-4-31 0,0 4 0,0-15 0</inkml:trace>
  <inkml:trace contextRef="#ctx0" brushRef="#br0" timeOffset="69786">10638 6322 8162,'0'-33'360,"0"6"-360,18 1-90,4-5 90,1 6-855,3 4 1,-1 0 854,-3-6 0,28-9 0,-21 9 0</inkml:trace>
  <inkml:trace contextRef="#ctx0" brushRef="#br0" timeOffset="70111">11065 5530 8117,'-39'-1'629,"4"0"-163,18 19-466,-4-13 128,18 30-128,-12-30 0,14 33 65,-5-22 25,6 29 0,0-19-90,0 7 89,20-14-89,-16-2 0,33-4 287,-15-2-287,19-5 90,-4-19-90,-5-8 90,-15-21 270,-7-5-360,-10 7-90,-20-7 90,15 21 0,-29-9-360,17 18-449,0 0-810,-7 6 1619,21 4 0,-8 2 0,11 3 0</inkml:trace>
  <inkml:trace contextRef="#ctx0" brushRef="#br0" timeOffset="70428">11198 5484 10501,'18'42'180,"-13"-7"-90,26-1-90,-27-8 90,24 2-90,-24 0 0,22 7 90,-13-9-90,1 4 360,3-12-1,-16-4 91,10-4-180,-7-4-270,3-3 0,-4-18-90,-2-14 90,-1-10-180,0-8-809,0-12 89,0 14-270,0 7 1,0 1-360,0 0 1529,0-8 0,0 22 0,0 1 0</inkml:trace>
  <inkml:trace contextRef="#ctx0" brushRef="#br0" timeOffset="70894">11615 5556 8072,'14'14'1709,"1"-3"-1619,19-11-90,-8 0 0,1 0 0,-6-15 90,4 12 90,-6-26-270,3 25 270,-13-20-180,-2 16 0,-6-11 0,-22 7 0,-2 4 90,-15 19-90,17 11 0,7 19-90,14-7 270,0 3-270,0-11 90,0 2-1349,19 8-180,3-9 1529,1 4 0,16-13 0,-12-2 0</inkml:trace>
  <inkml:trace contextRef="#ctx0" brushRef="#br0" timeOffset="71278">12130 5439 9602,'-34'20'1888,"-2"4"-1888,5 22 0,11-9 0,1 13 0,17-19 90,-4 23-90,6-25 0,18 10 0,-13-18-180,32-2 91,-33-3-181,35-7 0,-22-1 90,16-6 0,1 0 180,-10-19 0,12-4 0,-19 1 90,-1-18-90,-7 22 90,-8-17 180,4 10 90,-5 2-1,0 2-359,0-3-90,-17 13 90,12-7-90,-12 34 90,17-3-899,19 8-1350,2 12 990,1-15 1259,17 3 0,-21 1 0,20-13 0</inkml:trace>
  <inkml:trace contextRef="#ctx0" brushRef="#br0" timeOffset="71478">12603 5450 9422,'-33'-5'1439,"2"17"-1439,2 12 0,13 8-90,5 3 90,11-7 90,0 1-90,0-1 0,0-1-270,24-3-540,-18-2-1034,31-9 1,7-5 1843,-13 3 0,8-5 0,1-2 0,-1-4 0</inkml:trace>
  <inkml:trace contextRef="#ctx0" brushRef="#br0" timeOffset="71850">12860 4916 9512,'-14'-7'1709,"3"26"-1530,11 12-134,9 1 0,1 3-45,-5 22-142,14-25 0,4 0 142,-9 3 0,0-1 45,6-8 0,1 1-45,6 17 0,-2 0 0,6 3-190,-12-16 1,-1-1 189,5 6 0,-4-2 0,-2-6-204,0 4 204,-7-13 90,-1 4-1259,-6-17 1161,-2-15 98,0-15 385,-1-10-475,0-24 0,0 19 0,0-25 90,0 31 850,16-3-850,8 24-1,-3 22-178,15-6 89,-12 54 0,6-31-990,-13 3 0,-2 3-1259,6 6 2249,2 2 0,-1-2 0,1 0 0</inkml:trace>
  <inkml:trace contextRef="#ctx0" brushRef="#br0" timeOffset="72668">14085 4503 9512,'-19'-3'1439,"-5"19"-1079,0 6-91,-17 24-1712,24 2 1443,0-19 0,0 2 45,4 3 0,2 1-45,5 2 0,0 2 0,-7 19 0,3 2 45,7-17 0,2 3-105,3 9 0,2 7 0,0-7-345,-4-13 1,6-3-586,14 7 1,9 3 0,-2-8 989,9 8 0,5-19 0,2-4 0,10 5 0</inkml:trace>
  <inkml:trace contextRef="#ctx0" brushRef="#br0" timeOffset="73477">14885 5029 10051,'0'-8'1080,"-18"2"-721,14-1-179,-14 2 0,0-1-180,14 1 0,-28 1 0,14 2-90,-13 0 180,3 2-90,12 20-90,0-1 0,15 22 180,14-13-90,-9 1 0,34 3 0,-6-8 0,10 6 0,14-1 0,-24-7 90,14 13-90,-30-17 0,10 11 0,-23-15 0,6 6 90,-9-4-90,-23-5-270,-5 6-539,-1-12-1530,-29 1 990,35-5 1349,-29-1 0,23-20 0,1-6 0</inkml:trace>
  <inkml:trace contextRef="#ctx0" brushRef="#br0" timeOffset="73710">14608 4839 11490,'17'-1'1170,"-2"19"-1080,-2-13 0,0 33-180,3-21 90,2 20 90,3-3-90,1 5 0,-1 4 0,1 2-933,8 14 708,-7-14 0,1 4-1889,2 0 1,-2-2 943,-7-16 1,1 0 956,7 16 1,-1-2-1,2 2 1,-2-3-1</inkml:trace>
  <inkml:trace contextRef="#ctx0" brushRef="#br0" timeOffset="74978">15415 5070 9871,'-10'-1'-90,"1"0"270,1 1-180,2 15 0,3-11 0,1 28 0,1-5 90,0 8-180,1 3 180,0-11 0,21 7-180,5-11-3662,25 5 3483,-13-14-91,3-6-90,-14-2 270,1-6 90,-2 0 90,7-15 0,-12-7 360,6-19-90,-18 7 270,-2-9-1,-7 18-89,0-7-360,0 13 90,0 4-90,-16 1 270,13 2-270,-13 20 3302,16 4-3572,18 23 180,3-5-2069,19 10 630,-18-14 1439,23 11 0,-29-17 0,24 4 0</inkml:trace>
  <inkml:trace contextRef="#ctx0" brushRef="#br0" timeOffset="75394">16027 5060 9332,'0'16'1619,"0"6"-1439,0 20-180,0-1 90,20-5-90,0 18-90,4-12 90,-9-8 0,-2 0 90,2 2-90,2 7-90,5-20 180,-20-5 0,13-3-180,-11-3-180,1-27 90,-23-11-90,13-18 180,-12 9 0,-2-1 0,0-17-489,3 4 0,0-2 579,6 17 0,1 1 0,-4-23 0,4 1 0,7-8 0,-3 25 0,1 1 106,4-16 74,0 21 269,0 0-359,20 24-90,-15 23 90,32-11-90,-33 41 0,23-24 0,-24 23-90,15-7 180,-15 1-180,5 1-629,-3-1-3149,-4 14 3868,4-15 0,-5 8 0,0-19 0</inkml:trace>
  <inkml:trace contextRef="#ctx0" brushRef="#br0" timeOffset="75743">16458 5050 11131,'0'-53'269,"0"8"-179,0-3-1965,0 8 1875,17-5 270,-12 0-360,12-1 879,-17 0-519,0-18 0,0 17-135,0 9 0,0 2 366,0 0-501,-17-14-90,12 30 180,-26 0-90,20 16 90,-6 46 0,9-12-90,7 17 0,2 3 678,-1 11-678,-1-6 0,2 1-990,7-21 1,0-2 854,-7 10 0,2-1-630,12-4 1,3-4-315,8 14 44,-3-13 1,3-4-46,15-4 930,3-2 1,-13-18 0,0-4 0</inkml:trace>
  <inkml:trace contextRef="#ctx0" brushRef="#br0" timeOffset="76014">16868 4807 10681,'-16'-8'450,"12"18"-360,-12 16-180,16 10 180,0 5 0,0-7-180,0 0 90,0 2 0,0-3 0,18-2 90,-13-3-270,33-4 90,-11 3 90,-2-10 0,15-3 0,-35-7-90,27-7 180,-19 3-90,2-24-90,-5-8 90,-10-11 0,0-2 0,-24 9 0,18 0-270,-40 1-360,40 2-1169,-40-3-629,21 12 2428,-12-2 0,16 17 0,12 1 0</inkml:trace>
  <inkml:trace contextRef="#ctx0" brushRef="#br0" timeOffset="76414">17283 4831 10411,'-23'-6'989,"-12"5"-899,16-5-90,-17 6 0,17 15 0,-9-11 0,25 30 0,-9-17 0,12 19 0,0 20-90,18-20-360,-6-4 1,1-2-271,10-7-629,20 1 720,-14-14 269,9-6 90,-2-1 180,-13-3 360,-2-16 809,1-7-539,-7-21 179,-4 8-179,-6 0-360,-5 14 270,0 2-180,-17 9-1,12-7 1,-26 15-180,27 14-180,-11 15 90,15 12 0,0-1 0,0-10-1709,20 14 540,1-12 1169,22 16 0,-9-23 0,1 4 0</inkml:trace>
  <inkml:trace contextRef="#ctx0" brushRef="#br0" timeOffset="76844">17813 4811 9422,'-42'0'539,"2"0"-539,17 16 0,-6-13 0,26 28 90,-18-27 0,19 29-180,-6-18 180,8 18-180,0-9 180,19 10-180,3-11 180,22 13-180,-21-22 180,20 0-180,-27-10 180,20-4-360,-3-14 180,-10 10-89,5-29 179,-14 2 0,-1-10 0,-7-25 0,-1 21-448,-14 2 1,-1-2 447,5-13 0,-13 18 0,1-1 90,13-19 134,-13 29 1,-1 1 135,13-32-135,-13 24 0,-3 0-225,2-15 315,5 18 0,-1 4 764,-1 6-1079,9 30 0,30 33 90,-18 22-761,14-11 1,3 1 625,-11-16 0,0 1-1350,9 27 1,-1 1 90,-8-25 0,0-1 1304,7 10 0,-1 0 0,-4 15 0,15-3 0</inkml:trace>
  <inkml:trace contextRef="#ctx0" brushRef="#br0" timeOffset="77564">18467 5128 9691,'16'-14'1260,"-1"-13"-811,-4 14-359,0-15-90,-2 4 180,1-2-90,-3-2-90,1-3 0,-3-16 90,-1 8-774,-2-13 774,-2 13 0,0 0 0,-17 0 270,13-12-270,-33 14-261,21-14 81,-6 28 90,2-1 0,17 44 0,13 37 90,-5 8-698,10-7 0,3-1 608,0 7-90,-3-11 1,1 1-361,2 4 45,-4-22 0,-1 0-1933,0 25 1168,3-17 1285,0 20 1,-15-34 0,5 8 0</inkml:trace>
  <inkml:trace contextRef="#ctx0" brushRef="#br0" timeOffset="77700">18513 5240 8702,'0'-27'180,"18"2"-180,-13-1-90,28 3-180,-29-1-629,30-1-451,-30 0 1350,36-2 0,-23 1 0,18-2 0</inkml:trace>
  <inkml:trace contextRef="#ctx0" brushRef="#br0" timeOffset="77895">18788 4541 10411,'0'44'90,"0"-7"-90,0 0 0,0-5-90,17-3 90,-12 2-809,12-3-990,-4 7 809,1-13 990,2 2 0,1-17 0,-7-3 0</inkml:trace>
  <inkml:trace contextRef="#ctx0" brushRef="#br0" timeOffset="78061">18765 4228 9602,'-8'-24'-90,"6"4"359,-12 1-179,12 35-539,14 10-631,-7 23-629,29 2 1393,-29-6 0,32 2 0,-12 0 0</inkml:trace>
  <inkml:trace contextRef="#ctx0" brushRef="#br0" timeOffset="78427">19212 4962 9242,'1'7'1889,"0"-1"-1440,2-1-179,0-2-180,0-2 0,7-15-90,-3-6 0,10-24 0,-6 6-942,4-8 942,-4 8 0,-1-4 0,-3-2 0,-4-4 0,0-4 90,-3-4 89,-8 14 1,-1-1 90,4-22 45,-10 11 0,-3 1-135,-2-2-180,3 16 0,1 3 90,-4 4 90,-2 2-91,20 38-89,-8 17-89,28 37-91,-14-2-821,13-23 0,-1-1 461,-12 21 225,11-28 0,1 0-40,-11 29-770,18-19 1,2-1 224,-8 17-45,8-13 1,2-3 759,-4 1 1,6 5-1,-10-19 1</inkml:trace>
  <inkml:trace contextRef="#ctx0" brushRef="#br0" timeOffset="78694">19513 4871 10051,'6'0'1799,"-2"0"-1529,0 0-180,1 0-90,2 0 0,1 0 0,6-15 0,0 12 0,15-25 0,-10 8-90,17-16 0,-14 5 0,0 4 0,-1 1 90,0-2-90,7-25 0,-22 29 90,-2-6 0,-4 10 0,-18 2 0,-5-1-90,0 6 90,-15 2 90,15 8-90,-2 18 0,-6 12 0,28 8 0,-9 8 0,12-7 0,0 2-1259,0 1-862,26-1-398,-3-2 2519,26-4 0,-7-4 0,4-2 0</inkml:trace>
  <inkml:trace contextRef="#ctx0" brushRef="#br0" timeOffset="79534">20270 3866 10411,'-22'-6'0,"-10"0"90,8 1-180,-8 1 90,9 1 0,-1 2-90,1 1 0,-13 0 270,8 20-270,-16 2 0,20 3 180,-7 22 0,18-28-630,2 25-89,8-3 539,20-11-270,8 28 360,-3-23 0,10-3 0,0 0-315,-6 8 360,12-5 0,1 1-1597,-2 7 1552,-14-15 0,0 2 0,-3-2 0,-2 0 0,7 15 45,-9-7 0,-2 0 45,-5 5-46,-4-7 1,-1 0 45,-4 5-90,0 10 180,-16-14-180,13-4 0,-13 2 0,0-6 90,12 0 90,-13-5-90,17 4-90,0-9 190,0 0-730,22-11 540,37-3 0,-3-19 0,-16 6 0,0 1 0</inkml:trace>
  <inkml:trace contextRef="#ctx0" brushRef="#br0" timeOffset="80094">20698 3873 10411,'-7'-4'450,"-1"1"0,3 2-1,0 1-449,3 15 0,1 3-90,1 19-4047,0 15 4137,0-16 0,0 8 0,0-23 0</inkml:trace>
  <inkml:trace contextRef="#ctx0" brushRef="#br0" timeOffset="80244">20772 3933 9781,'0'9'540,"0"11"-1889,0 16-810,0 7 2159,0-6 0,19 5 0,5 3 0</inkml:trace>
  <inkml:trace contextRef="#ctx0" brushRef="#br0" timeOffset="80644">21312 4346 11490,'-18'-13'1260,"13"4"-541,-12 2-719,17 22 90,0 8-180,0 13 90,16 3-359,-12-3-451,27 1-1044,-27 6 324,25-2 181,-25 1-360,24-3 1709,-24-3 0,20-2 0,-10-1 0</inkml:trace>
  <inkml:trace contextRef="#ctx0" brushRef="#br0" timeOffset="80794">21277 4708 9961,'-8'-27'270,"5"1"-270,-5-10 0,31 9-450,-18-7-2068,38 6 2518,-12 10 0,10-1 0,1 10 0</inkml:trace>
  <inkml:trace contextRef="#ctx0" brushRef="#br0" timeOffset="81366">21768 4476 11221,'-14'21'179,"19"8"-89,-1 12-180,11-2 90,-2-10-89,3 22-91,0-20-630,7 20 540,-15-35-719,6 0 989,-5-12 0,-4-1-90,-3-22 180,1-25 90,-1-1 134,-1 6 1,1 1-45,0-2 90,-1-21-360,1 32 270,-2-3-90,0 18-180,1 7 0,5 3 0,0 24 0,9 6 0,-3 13 0,5-1 0,-3-7 90,-1 0-180,1-1 90,-4-4 0,2-3 0,-3-4 0,2-2 0,-3-9-90,2 0 90,-6-8-180,3-16 180,-3-9-90,3-8 90,-2-7 0,1 7 0,2-4 0,2-18 90,-1 13-180,6-20 360,-5 32 180,8-1-361,-9 21 91,8 19-180,-9-5 0,9 43 0,-7-24 0,-2 8 0,1 3 0,1 2-90,2 11-1529,1-5 270,-3-11 1349,8 11 0,-8-23 0,4 1 0</inkml:trace>
  <inkml:trace contextRef="#ctx0" brushRef="#br0" timeOffset="81812">22565 4456 10501,'0'40'180,"0"-8"-270,0 6 180,15-8-90,-11 2 90,24 15-180,-10-13 180,13 24-270,-14-27 360,11 26-180,-24-32 809,14 14-809,-17-28-90,2-1 90,-3-28 0,-17-9-90,12-34 90,-28 9 0,24 8 0,2 0-818,-12-15 818,7 18 0,4-1 0,6-19 0,-6 0-90,1 4 180,6 21 0,0 2 0,-5-13-312,6-13 312,20 39 90,-14 1-90,34 17-90,-23 23 0,17 12 0,-20 30-90,3-8-630,-15-17 1,-2-2-395,6 11 1114,-3-11 0,-6 0 0,-17 4 0,-6 8 0</inkml:trace>
  <inkml:trace contextRef="#ctx0" brushRef="#br0" timeOffset="82611">23107 4527 9422,'52'0'-1110,"-9"0"1,2 0 0</inkml:trace>
  <inkml:trace contextRef="#ctx0" brushRef="#br0" timeOffset="83361">23358 4189 9961,'-24'-23'2249,"-6"-5"-1979,11 5-90,-5-8-180,17 15 0,0 2 180,6 8-90,19 20-90,3 5 0,22 22 0,-21-9 0,16 4 0,-34-13 0,26 1 0,-27 0-90,20-3-90,-12 4 90,6-8-540,-3 4 270,-6-13 180,-2-1-539,-1-5 359,-3-2 360,0 0 0,1-18 0,0 13 0,7-42 90,-2 27-90,12-37 180,-5 26 270,6-8-91,-3 17-89,-1 3 0,4 3 0,9 3-90,-5 5-180,13 4 0,-13 4 0,4 0 0,-11 22 90,-1-16-180,-3 38 90,4-15-180,-3 10-1349,4 12 899,-6-23-269,1 6-1,-3-16 1,2-5-450,3-4 1349,1-6 0,3-3 0,1 0 0</inkml:trace>
  <inkml:trace contextRef="#ctx0" brushRef="#br0" timeOffset="83728">24233 4069 10231,'0'-13'1080,"0"1"-631,-16 7-359,-4 1-90,0 19 0,-7-11 0,24 27 0,-19-7 0,19 9 0,-7 0 0,10-8 90,0-1-90,0 6 0,17-9 0,-13 3-90,27-12 0,-11-5 90,14-2 0,-14-20 90,9-5-90,-16 1 360,7-34 0,-9 34 180,-7-35-540,-4 30-90,0 3 90,0 24-270,0 14-180,0 23-270,16-6-809,-12 9-540,30-18-146,-17 8 2215,18-21 0,-12-1 0,1-11 0</inkml:trace>
  <inkml:trace contextRef="#ctx0" brushRef="#br0" timeOffset="84460">24535 4080 10771,'0'-20'1169,"0"4"-1169,0 27 0,0 6 0,0 17 0,14 5 0,-10-14 90,10 6-90,-4-8 0,-7-4 0,7-19 0,-2-14 0,-4-28 0,10-8 0,-8 7 0,3 2 0,-3 15 0,0 5 0,-1 2 90,1 3-90,-1 8 0,4 2 0,-1 23 90,4 3-90,-1 1-90,1 18 90,-2-21 90,0 21-90,-1-14-630,5 7 181,-5-11-271,4 5 180,-5-18 181,1 0 89,-3-8 180,0 0 90,0-14 90,2-4-180,-2 0 270,3-16 179,-4 9 91,0-9-270,-2 3 0,-2 11-180,1 9 90,-1-7 90,1 16-180,1-8 0,0 10 90,4 0-90,5 19 0,1-15 0,6 29 0,0-29 90,1 25-180,3-25 180,4 22-180,1-23 180,3 8-270,17-5 180,-8-4 180,25-12-270,-26 6 90,9-29 90,-18 28-90,-3-29 0,-3 19 539,-2-24-539,-8 15 450,-2-14-270,-9 15 90,-18-9-270,10 15 540,-46-5-450,24 15-90,-28-2 90,22 27-90,14 5 0,9 22 89,10-9-178,17 25 89,-13-29-495,12-3 0,6-3-314,11-5-1710,26 1 1170,-6-16 1261,1-3 1,-11-3-1,-1 0 1</inkml:trace>
  <inkml:trace contextRef="#ctx0" brushRef="#br0" timeOffset="84812">25400 3331 11311,'-5'-5'629,"2"1"-179,1 1-450,19 19-90,-13 3 180,27 1-270,-18 15-270,2-11-899,3 14 540,-10-16-721,7 2-628,-6-16 2158,-1 2 0,-3-5 0,-1-5 0</inkml:trace>
  <inkml:trace contextRef="#ctx0" brushRef="#br0" timeOffset="84944">25625 3279 10051,'8'-16'900,"-1"7"-720,0 3-180,2 6 90,-1 0-180,8 26 90,-4-7-1260,12 43-269,-7-22-1639,7 16 3168,-5-14 0,-1 0 0,1-2 0</inkml:trace>
  <inkml:trace contextRef="#ctx0" brushRef="#br0" timeOffset="85694">25817 3128 9691,'-6'0'540,"1"0"0,2-8-270,2-1 0,1-6-270,0 3 0,14 3 179,-10 0-89,30 4 180,-15-5-180,4 7 90,7-2 0,-12 4-90,7 1 90,1-1-90,-13 1 90,5 16-180,-9 3 90,3 22-90,-5-9 0,6 30 0,-6-30 0,11 31-90,-6-34 180,21 20-180,-7-22-907,13 8 907,-3-13 90,1 3-90,4-2-394,3 1 304,0-1 180,2 0 0,-14-6 0,0 1 0,18 8 0,-13-4 0,-1 0 90,2 2 0,8 15 0,-27-19-90,-5 8 90,-11-2 0,-3-4-90,-24 15 0,-5-14 0,-26 14 90,13-16-180,-10 7 90,23-14 0,-6 2-630,6-6-179,10-4-2070,-9 0 1080,17-4 1799,-3-1 0,10-1 0,0 0 0</inkml:trace>
  <inkml:trace contextRef="#ctx0" brushRef="#br0" timeOffset="88228">27432 3459 9422,'-23'13'899,"1"2"-809,4 1-90,1 12 90,5-13 0,0 15 0,2-2-90,4 3-90,3 0 270,2 1-270,1 0 180,0-1-90,23-1 0,-17-3 0,36-3 90,-38-4 90,36-3-180,-34-5 270,46-3-360,-34-4 180,36-3-180,-31-20 180,16-5-90,-20 0 0,3-19 449,-7 10-359,-9-10 270,2-9-270,-7 26-90,0-12 270,-1 21-270,0 16 0,0 30 0,18 8 0,-13 12-270,26-16-450,-28 0-629,23 1-450,-23-1-360,25-3 2159,-16-1 0,13-6 0,-8 0 0</inkml:trace>
  <inkml:trace contextRef="#ctx0" brushRef="#br0" timeOffset="88546">28038 3596 10141,'0'-13'1170,"-17"3"-811,12 3-269,-13 2 90,7 4-180,8 19 0,-8 8 0,11 11 0,0 0 90,0 5-180,0-8 180,20 21-90,8-24 0,-4-8 0,2 0 0,16 2 0,-3 4 90,-7-7-90,-16-8 630,9 3-630,-23-11-90,6 0-360,-33-5-1169,-20-15 270,-6 10 1349,13-12 0,2 1 0,-2 11 0,-11-12 0</inkml:trace>
  <inkml:trace contextRef="#ctx0" brushRef="#br0" timeOffset="89414">29163 3228 11041,'0'-10'1259,"0"1"-899,-20 2-270,15 2-90,-35 3 90,18 1-90,-11 1 0,-4 16 0,17 5 0,-5 22 0,17-9 0,2 17 0,6-20 0,18 10 0,-13-12 0,33-1 0,-33 0 0,35-1 0,-35-2 0,32-1 90,-23 5-90,5-11 90,-10 5-90,-9-13 0,0-2 90,0-5-2249,0-1-1799,-18-1 3958,-1-15 0,-3 10 0,7-11 0</inkml:trace>
  <inkml:trace contextRef="#ctx0" brushRef="#br0" timeOffset="89660">28977 3048 10231,'-4'-28'1619,"2"10"540,1-2-1709,1 32-360,16 7-90,-12 17 90,25 19-90,-12-15-1696,-2-1 0,1 1 1696,11 13-90,-14-18 0,-1 1-656,7 17 297,-2-1-181,1 0-90,-2-1-359,1-2-450,-2-3-2159,8 12 3688,-6-19 0,5 7 0,-8-19 0</inkml:trace>
  <inkml:trace contextRef="#ctx0" brushRef="#br0" timeOffset="89960">29700 3050 12120,'-15'-6'1979,"11"2"-1979,-10 15 0,14 10 0,0 9 0,0 5 0,-9-2 0,7 3 0,-7 4-270,9 0-180,-4 0-89,3-1-271,-3-1-269,4-3-450,0-3-90,0-2-363,0-4 1982,0-3 0,0-5 0,0-1 0</inkml:trace>
  <inkml:trace contextRef="#ctx0" brushRef="#br0" timeOffset="90184">29838 3312 11041,'-17'-10'1529,"13"0"-989,-13 4-451,-1 2 1,0 3-90,-14 15 0,16 7 0,5 21 0,11-5-269,0 16-361,0-19-1079,19 19 630,2-23-271,2 5-359,14-16 1709,-20-4 0,19-4 0,-7-3 0</inkml:trace>
  <inkml:trace contextRef="#ctx0" brushRef="#br0" timeOffset="90911">30302 3437 11670,'44'0'0,"-19"-15"-270,17 11-359,-22-21-361,19 23-89,-9-8-90,-3 1-540,0 6 1709,-2-6 0,-2 9 0,-2 0 0</inkml:trace>
  <inkml:trace contextRef="#ctx0" brushRef="#br0" timeOffset="91062">30443 3609 9691,'-6'3'450,"25"-14"-1619,-3 7 1169,33-25 0,-15 14 0,3-15 0</inkml:trace>
  <inkml:trace contextRef="#ctx0" brushRef="#br0" timeOffset="91328">30580 3261 10501,'-11'-11'1799,"2"0"-900,9-3-629,0 3 180,18-4-450,-14 7 0,35 0 0,-9 6 0,11 1 90,12 20-180,-22-14 135,-7 22 0,-2 5-225,0-4-1831,-7 12 0,-4 5 1472,-4 6 134,-3-17 0,-2 1-1421,-2 16 117,0-1-360,0-2 2069,-17-2 0,12-4 0,-13-1 0</inkml:trace>
  <inkml:trace contextRef="#ctx0" brushRef="#br0" timeOffset="91911">31332 3082 11131,'-22'-19'1349,"5"4"-1169,7 2 0,7 0-270,-14 5 90,10 0 0,-4 5 0,6 24-90,2 5 180,20 14-90,8 16 0,-3-18 0,8-4 0,-1 1 0,-6 6 0,8-7 0,-1 0-215,-12 4 215,14 9 0,-29-18 0,14-4 90,-15-4-90,2-1-90,-4-7-720,-18-2-954,-1-7-305,-17-3 2069,2-20 0,2-5 0,-1-20 0</inkml:trace>
  <inkml:trace contextRef="#ctx0" brushRef="#br0" timeOffset="92150">31260 2868 11221,'0'-5'2158,"15"17"-2068,-1 7-180,3 11 90,8 2 0,-14-4 0,14 4-429,-7 5 429,1 3 0,-1 4-90,0 4-270,-7-13 0,1 2-89,5 21-361,-4-10 1,-1 0-1033,2 6 1122,-6-20 1,-1 0 719,8 22 0,-6-17 0,5 7 0</inkml:trace>
  <inkml:trace contextRef="#ctx0" brushRef="#br0" timeOffset="92611">31808 3227 11400,'-13'-10'1080,"-2"2"-1080,6 0 0,1 3 90,6 20-180,18 25 90,-12 2 0,26 14 90,-12-8-90,-2-12 0,13 17 180,-14-30-180,9 3 0,-1-15 90,-9-4 0,5-4-180,-8-23 0,3-6 90,-4-13-540,2-19-90,-7 19-179,2-14-1350,-6 1 720,-1 14 1439,2-8 0,-1 22 0,0 3 0</inkml:trace>
  <inkml:trace contextRef="#ctx0" brushRef="#br0" timeOffset="93010">32293 3248 10861,'-20'-37'1979,"-9"3"-1799,26 2-180,-19 15 0,19-5 0,-13 20 0,10-6 90,-2 22-90,1-10-90,7 46 180,-2-25-135,1 10 0,2 2 45,-1 2 90,17 9-270,-12-10 90,30-12 0,-31 5 180,26-21-180,-19-1 180,12-28 0,-8-5 90,-2-24-1,-6 11 1,-3-2 180,-3 6-450,-1 10 90,0-5-450,0 36-179,19 10-1,-14 18-1978,32 19 899,-12-19 1453,8 13 1,1-17-1,-11 0 1</inkml:trace>
  <inkml:trace contextRef="#ctx0" brushRef="#br0" timeOffset="93377">32618 3372 11041,'-20'-3'899,"9"-1"-899,2-2 90,9 1-90,0 0 0,0-4-90,0-1 90,0-4 0,18-7 90,-13 4-90,25-19-90,-27 12 180,10-11-90,-13 9 0,0-2 90,0-2 180,0-17-90,0 10-623,0-15 713,-17 16 0,13-1-1,-12 2-89,0-8-270,3 14 90,-5-6 180,0 25-270,16 21 90,-6 40-180,24 0-90,-15-15 1,1 1-496,13-1 1,4-2-586,8 18-269,-3-9 0,3-2 1508,17 1 0,1 6 1,-13-21-1</inkml:trace>
  <inkml:trace contextRef="#ctx0" brushRef="#br0" timeOffset="93996">32865 2299 10591,'0'-10'1439,"0"-1"-1079,0 2 0,0 0 269,0-4-359,0 5 270,21 0-360,1 5 0,13 2 90,-5 24-91,-6-18-89,-8 24 0,0 5-90,9-5 90,-6 14 0,-3 4-751,4 10 661,-10-18 0,-1 2 0,-4 7 0,-2-1 0,0-9 0,-2 2 0,0 4 0,-1 4 0,1-4-534,0-2 0,-2-1 444,-8 11 0,-2 1-270,2-1 0,-1-3 45,-2-13 1,0 1-721,-3 20 1,0-1-1035,-5 4 630,11-25 0,-2-1 1439,-18 5 0,26-6 0,-11-4 0</inkml:trace>
  <inkml:trace contextRef="#ctx0" brushRef="#br0" timeOffset="94899">33300 2008 8342,'0'-5'3958,"0"14"-3688,0 4-180,0 13 0,0-3 359,0 5-359,0-7 90,0 8 90,0 7-90,0-5 0,0 10-90,0-9 90,13 1-90,-10 0 0,9 16-90,-1-10 0,-8 28 90,15-23-90,-16 12 0,8 3 0,-5-13 0,0-8 0,1-1 0,3 5 0,1 9 0,-1-11 0,-1-11-90,2 9 90,-4-20 0,0 0 0,-3-10 0,-1-2-450,0-2 360,-1-20 90,0-1 0,-14-4 0,9-7 0,-9 11 180,13-12 90,13 13-180,-9 28-90,20-7 0,-21 57 0,15-34-876,-17 37 876,6-21 0,-7 4 0,0 2 0,0-12 0,0 0 0,0 21-45,0-20 0,0 0 135,0 13-180,-16 1-90,13-2-405,-5-15 1,0 0-316,-5 17-539,10 13-989,-9-23 2428,12-4 0,-6-3 0,0-2 0</inkml:trace>
  <inkml:trace contextRef="#ctx0" brushRef="#br0" timeOffset="96418">13085 16293 8522,'-5'52'0,"4"-2"0,-5 3-563,6-3 653,0-4 180,0-4-180,20-6 90,-16-5-90,34-8-90,-33-7 0,38-8 0,-23-5 0,23-3 90,-9-24 629,15-10-359,-11-14-1138,-15 22 1,0 1 1047,4-16 180,-3-1-348,-7-1 258,-1 2-510,-6 2 330,-3 3 152,-3-5-332,-4 13 1611,-17 1-1521,-4 18-90,0 26 90,-15 4-90,32 25 368,-33 0-368,33 11 0,-12-26 0,0 4-90,9 22 0,3 2-571,-4-12 0,0 3-749,4 9 1,2 7 0,1-5 1215,0-1 1,2-2 0,-1-5-1,0 3 1,0-3 0,0 5-1,0 0 1</inkml:trace>
  <inkml:trace contextRef="#ctx0" brushRef="#br0" timeOffset="141428">14790 6778 9871,'-44'22'990,"-1"13"-720,0-18-925,-1 15 565,3-4 90,3 0 0,1 5 90,8-3-1,-2 10-89,17-14 340,1 12-340,15-17 90,20 9-90,16-12-90,11 4-142,11-8 142,-11 0 270,2 0 0,-14-5 0,0 0-1,15 5 46,-14-3 0,-3 1-135,-2 1-90,-1 13 0,-21-11 402,-5 9-402,-21-6 0,12 4 0,-37 1-810,8 8-179,-12-9-1710,-14 3 1710,27-17 989,-17-21 0,25-5 0,-4-18 0</inkml:trace>
  <inkml:trace contextRef="#ctx0" brushRef="#br0" timeOffset="141628">14512 6648 10411,'0'-16'900,"0"2"1258,0 7-1978,0 25 180,0 2-180,0 25-90,0-1 0,17 8-1011,-12 9 921,10-29 0,1 2 45,-14 1 0,-1 0-90,12 0 0,2 2-255,-5 5 0,-1 5 0,1-3-195,5-2 1,2 2-616,0 8 1,1 5 0,-2-7-61,-1-11 1,0-3 1169,6 13 0,0-1 0,-6-16 0,0-2 0,1 1 0,0 0 0</inkml:trace>
  <inkml:trace contextRef="#ctx0" brushRef="#br0" timeOffset="141996">15272 7224 11580,'0'33'450,"18"6"-450,-13-8 90,30 5 0,-30-9-90,27 13 0,-14-12 270,15 14-90,-16-23 629,5 3-449,-14-14-360,5-2 0,-5-42 0,-5 11-135,-1-9 0,-1-3-494,-1-2-631,0-9-449,0 18-989,0 6 2698,0 4 0,0 10 0,0 3 0</inkml:trace>
  <inkml:trace contextRef="#ctx0" brushRef="#br0" timeOffset="142578">16040 7272 11221,'-22'-14'1349,"16"-6"-1169,-40 18 90,16-13-270,-12 13 0,-4-4 0,20 6 90,-3 15-180,13-11 90,8 28 0,-2-28 0,9 45 0,-4-29-90,26 34 0,-16-29-360,33 9 270,-16-23 0,0 7-180,12-16 360,-16 4 90,11-23-90,-13-4 90,-7-15 0,-9 6-90,0 6 90,0 30 0,15 10-90,-11 28 0,27-10 0,-9 7 0,8-27-90,14 10-180,-16-22 0,23-14 180,-20 7 90,-5-23 0,-2-6 0,3 3-622,-11-3 0,-2-2 622,2-12-90,-6-5 180,-5-5-90,-2 13 0,-4-1 90,-6 9 0,-3-2 179,1-4 1,1-4 0,-1 4-90,-2 2 0,-2 3-135,-9-11 0,2 1 45,15-8-180,-35 10 81,35 11 189,-24 9 720,26 13-900,-7 29 269,10 7-224,-2 14 0,4 4-45,19 21 338,-19-18 0,2 4-383,15 8 0,3-1-713,-8-12 1,0 1-293,2 2 1,2 5 0,0-6-1266,5-5 0,0-1 2315,0 10 0,1-2 0,-5-16 0,0-3 0,2 0 0,-1 1 0</inkml:trace>
  <inkml:trace contextRef="#ctx0" brushRef="#br0" timeOffset="146608">15088 8003 9512,'0'-9'1619,"-12"4"-1619,9 18 0,-20 5 90,8 12 0,-9 0-1,-3 1-1433,2 3 1434,0 9-90,4-5 0,0 2 45,4-8 0,0 2-75,-3 6 0,-2 6 0,2-4-511,1 0 0,0-1 586,-6 15 0,-1 1-90,6-16 0,1-1 90,-1 1 0,0 0-45,0 0 0,-1 2-45,-8 15 0,-1 1 45,8-13 0,-2 0 0,-1 5 0,-3 5 0,2-5 45,3-3 0,0 0-75,-3 6 0,-1 6 0,2-5-714,1-3 0,1-2 744,4-4 0,-1 2 0,0-2 0,-3 4 0,2-1-45,-2 2 0,1 0 0,0 0 0,-2 2-45,0-5 0,-1 3 1,1-2 44,-4 8 0,-2 1-45,6-13 0,-3 5 0,-1 0 0,3-6 90,-6 12 0,-1-2-30,4-8 0,-1 2 0,1-4-15,-2 4 0,0-2 45,-1 0 0,0 0 0,-1 0 0,0 0-45,-1 1 0,1-1 45,-2 1 0,1 1 0,1-2 0,-2 3-30,3-3 0,-3 2 0,3-1 30,-5 6 0,0 2 0,6-11 0,-3 5 0,0-1 0,3-4 0,-6 11 0,2-3 0,4-7 0,-1 1 0,0 0-30,2-2 0,0-1 0,2-2 30,-4 6 0,-1 0 30,-2 3 0,-2 3 0,3-5-30,5-7 0,-1 0 0,-1 3 0,-3 3 0,3-5 0,4-5 0,0-1-30,-1 3 0,-3 4 0,3-4 75,4-5 0,0-3-45,-5 11 0,0 0-417,4-5 0,2-2 507,-11 19-90,9-12 0,0-1 0,-1 2 149,6-9 0,0-2-149,0 2 0,-2 6 0,8-19 1043,3-2-1133,0-5 1716,1 8-1626,0-8 1133,-2 8-1043,3-11 378,-2 8-468,4-8 0,-1 3 0,1-3 0,0-2 0,1 2-90,0-2-90,1 0-269,0-2 449,1-1 0,0-2 0,3-1 0</inkml:trace>
  <inkml:trace contextRef="#ctx0" brushRef="#br0" timeOffset="147111">11830 13011 9512,'-5'16'-90,"1"11"90,-3-4 0,4 8 0,-5 22 0,5-16-1498,-3 15 1498,4-13 0,0-1 56,0-2-56,2-2 90,0 0-180,0-3 180,0 10-90,0-13 270,17 14 0,-12-22 0,12 2 270,-5-12-540,-9-3-90,22-3 180,-15-2 656,14-2-746,-4 0-1709,20-16 90,-6 12 1531,14-25 0,-9 26 0,1-10 1</inkml:trace>
  <inkml:trace contextRef="#ctx0" brushRef="#br0" timeOffset="148636">15157 8487 7533,'-3'34'224,"1"1"1,-1 19-90,1-19 0,0 2 45,2-1 0,-1-1-90,-2 22-1349,2-21 1,-1 0 1438,-1 17-91,-1-4 901,0 2-856,-1-15 1,0 0-135,-3 20 45,0-8 0,-2 1 154,-1 12-154,-1-6 0,0 0-412,4-21 0,0 0 367,-3 12 0,-1 1 45,-1 4 0,-1-2-1,3-11 1,-1 2 15,-1 3 0,-1 5 0,0-4-15,1-4 0,-2 1 45,-1 3 0,-1 4 0,0-3-45,1-2 0,-1-2-45,-4 12 0,-2 2 45,-2 1 0,1-1-45,5-14 0,-2 2 0,-1 4 0,-2 4 0,1-4 0,2-5 0,0-1 30,-1 4 0,-2 4 0,3-4-30,2-5 0,1-2-45,-4 11 0,0 1 90,2-2 0,1-2-45,6-10 0,-1 1 0,-8 24 0,-1 1 0,11-26 0,0 0 0,-8 27 0,0 0 75,7-25 1,1-1-76,-3 12 0,0-2 0,5-12 0,-1-3 0,0 1 0,0 0 0,1-1 0,-2 2 0,-4 13 0,-1 1 0,3-11 0,-1 0 0,0 4 0,-2 3 0,1-3 0,1-4 0,-1 1 0,-2 2 0,-2 4 0,1-5 0,2-1 0,0-2 0,-6 10 0,-1-1 0,8-12 0,0-2 0,-1 1 0,0-1 0,0 0 0,0 1 0,0-1 0,0 1 0,0-3 0,0 1 0,1 1 0,-1 1 0,-7 10 0,-1 1-205,8-10 1,-1 1 249,-13 22 0,-1 0-45,14-22 0,1-2-45,-7 11 0,0 2 90,-1 1 0,1-1-90,6-10 0,-1 1 45,-2 3 0,-2 3 0,1-3 45,4-3 0,-1 0-45,-2 2 0,-3 4 0,3-4-45,1-4 0,1-1 45,-12 23 0,-1-2 45,12-23 0,1-2-45,-4 10 0,0 0-45,-1-3 0,1-2 45,-13 21 0,7-12 0,-1 0 90,-3 6-135,6-9 0,0 0 45,-3 4 0,0-1 0,0 1 90,-1 1-90,2-4 0,2-1 0,3-2-45,4-9 0,1-1 135,1 4 171,-12 14-261,16-23 0,-3 4 735,3-4-645,6-9-180,-6 9 0,9-14 667,-2 6-1387,4-10 944,1 1 1,0-5-1,1-1 1</inkml:trace>
  <inkml:trace contextRef="#ctx0" brushRef="#br0" timeOffset="149028">12357 14602 8432,'-11'29'630,"8"5"-720,-17-5 180,18 4 0,-15-7-90,15 2 0,-12 1 0,8 11 0,-4-9 90,5 26-90,3-29 270,2 16-180,0-27-1,18 5-89,0-13 0,26 0 0,-12-7-1124,6-10 0,1-3 1124,4-7 0,-5 7 0,0 0 0,6-2 0</inkml:trace>
  <inkml:trace contextRef="#ctx0" brushRef="#br0" timeOffset="151494">13967 12493 8342,'0'14'180,"0"-1"0,0-2 0,0-2-180,0 1 90,0 2 0,0 3 90,0 2-180,0 2 90,0 2-90,0 1 180,0 4-180,-8-1 179,5 3-89,-5-1 0,3 2 0,2-1 0,-6 3 0,2 0 180,-6 19-270,1-10 90,1-2 0,-1 0-90,-5 9-1606,4-5 0,-1 0 1516,-6 9 90,8-17 0,-1 1-494,-2 1 0,-1 0 494,-7 21 89,1-7 1,-1 2-45,9-21 0,-1 0 0,-11 25 0,-1-1 45,10-22 0,-1 0-90,-13 25 0,0 0-45,12-24 0,0-1 90,-6 12 0,1-1-45,6-14 0,1-1 0,-1 1 0,0-1-37,-17 28 37,10-18 0,-1 0 0,7-10 0,-1 1-298,-12 18 0,0-1 342,12-19 1,0-1-90,-11 18 1,-1 0 44,-5 6 0,14-18 0,0 0 89,-7 10-89,2-1-89,2 1 1160,8-13 0,1 1-1071,-9 16 0,6-7 0,-1 0 0,-3 5-90,-6 13 180,9-21-180,-1-2 90,3 0 0,-11 13 0,9-11 45,1-6 0,1 0 1298,-4 5-1388,4-7 0,0 1 45,-3 3 0,-7 8 90,5-3-180,7-10 90,-11 18 90,15-21-124,-10 15 124,12-19-90,-9 15-90,10-16 1087,-4 6-907,2 0-90,2-8 745,-7 17-745,8-15 0,-9 18 0,9-19 0,-4 12 90,6-18-90,-3 9-90,4-6 90,-9 17 90,6-11-90,-5 9 0,0-1 0,3-8 0,-6 14 0,8-17-90,-4 7 180,7-13-270,-1 2-179,3-7-271,0-2 630,2-1 0,0-4 0,1 1 0</inkml:trace>
  <inkml:trace contextRef="#ctx0" brushRef="#br0" timeOffset="151877">12000 16022 6903,'-2'-12'900,"1"-1"-811,0 0-89,0-6 0,1 6 180,0-5 0,0 9 360,0 0 90,0 4-630,0 20 0,0 2 0,0 21 0,0-11 0,0 3 0,0-2 0,0-6 0,0 11 0,0-15 90,0 8-90,0-13 0,0 2-90,19-5 180,-14-4-540,30 1-1349,-10-5 1799,7 0 0,6-1 0,-9-1 0</inkml:trace>
  <inkml:trace contextRef="#ctx0" brushRef="#br0" timeOffset="152916">13300 14424 8432,'-9'8'270,"0"4"0,1-6-180,-4 11 0,4-4-180,-10 14 270,8-8-180,-4 6 0,5-4 90,2 0 0,-1 3 0,3 2 0,-1 1-1,1 2-89,-2 16 0,3-9 0,-3 27 0,2-24 0,0 12 90,0-15-90,0 2 0,-1 0-90,-3 20 180,1-10-45,0-8 0,0 1-45,-2 9-45,0-6 0,0-1-432,-1 10 477,3-18 0,-1 1-45,0 1 0,1-1 135,-8 21-90,3-8 0,-1 1 90,-4 10-45,3-10 0,0 1-45,-4 8 0,-1-2 0,1-1 0,-1 0 0,3-8 0,0-1 0,1-9 0,-7 22 89,8-27-208,-9 19 29,9-22 90,-1-1 0,0 1 90,-3 1-90,1-1 0,0 0-90,-2 0 180,-13 19-90,11-18 0,-5 8 0,8-12 0,-1 0 0,2 1 0,-11 11 0,6-8 0,-17 19 0,15-19 90,-18 14-90,16-19 90,-8 6 0,9-11-90,-1 2 90,-1-1-90,-11 11 0,9-10 0,-16 11-90,25-17-270,-10 3-90,19-11 450,-4 1 0,12-7 0,0 0 0</inkml:trace>
  <inkml:trace contextRef="#ctx0" brushRef="#br0" timeOffset="153294">12098 16776 8432,'0'34'450,"0"1"-450,0-7 0,0 1 0,0-6 0,0 1 90,0 0-180,0 0 180,0 1-90,0-1 0,0 2 0,0-3 90,0 15 0,0-16 360,0 15-450,0-25 89,18 3 1,1-11-180,15-1-89,-5-3-541,0 0-629,4 0 1349,2-17 0,5 13 0,0-13 0</inkml:trace>
  <inkml:trace contextRef="#ctx0" brushRef="#br0" timeOffset="169990">16378 9271 7803,'28'0'1619,"-3"0"-720,-7 0-809,-9 12-180,-24-9 180,9 21-180,-34-21-270,36 24-809,-38-16-450,25 12 1619,-20-7 0,11-1 0,0-2 0</inkml:trace>
  <inkml:trace contextRef="#ctx0" brushRef="#br0" timeOffset="170528">16097 8817 11400,'-46'-3'1170,"-6"17"-1170,10-10 0,-16 27 0,25-7 0,-5 9 0,16-1 90,7-7-90,5-3 0,6 11 0,21-10 0,15 17 90,8-17-1557,9 5 1467,-9-8 0,3 0 0,0 1 90,-2 0-424,-4 1 424,-3-1-60,-7 10 60,-3-6-90,-13 17-90,-3-17 180,-8 7-450,-27 0-360,-4-10-2338,-28 6 1349,16-20 1825,1-1 0,14-7 1,2 0-1</inkml:trace>
  <inkml:trace contextRef="#ctx0" brushRef="#br0" timeOffset="170782">15823 8593 10861,'17'-7'4227,"-4"24"-4047,-13 11 0,0 15-90,18 4-90,4 16-1213,0-11 1213,-2-15 0,-1-1 0,-1 20 0,1-28 0,1 0 0,10 30 0,-14-28 0,0-1 44,1 1 1,0 1-90,0-1 1,0 1-271,7 13 0,-1 0 0,-5-11 0,0 2-495,10 22 1,-1 2 134,-12-26 1,-1 0-406,4 11 1,-1-1-1619,-1 13 2698,-1-4 0,-5-7 0,-1-3 0</inkml:trace>
  <inkml:trace contextRef="#ctx0" brushRef="#br0" timeOffset="171112">16570 8803 11760,'0'-15'1529,"0"1"-1079,0 0-360,0 6 180,0-2-270,0 22 0,0 29 0,0 3 0,0 0 0,0 2 0,0 9-641,-7-6 0,0 1 101,3 8 135,-3-21 1,0-1-586,7 7-449,0-6-450,0-5 1889,0-8 0,18-5 0,4-4 0</inkml:trace>
  <inkml:trace contextRef="#ctx0" brushRef="#br0" timeOffset="171378">16993 8988 11221,'-21'-1'1619,"4"-1"-900,-4 1-449,-2 0-180,-19 1 0,11 14-180,4-11 180,-4 22-90,10-7 90,-3 15-90,15-4 0,5-1-90,4 1-90,24-10-989,12 13 179,13-16-494,-12-5 0,-2-1-1101,11-3 2585,14-1 0,-21-5 0,0-1 0</inkml:trace>
  <inkml:trace contextRef="#ctx0" brushRef="#br0" timeOffset="171544">17135 9214 10771,'35'-10'-563,"-4"7"1,-3-7 0,-5 10 0</inkml:trace>
  <inkml:trace contextRef="#ctx0" brushRef="#br0" timeOffset="173236">17578 9021 9961,'-5'0'2789,"0"0"-2789,20-10 0,6-1 0,14-1 0,1-10-90,-4 14-90,2-12-270,2 9-539,-2 4-181,-1 3-2158,5 4 3328,-13 0 0,2 18 0,-16 4 0</inkml:trace>
  <inkml:trace contextRef="#ctx0" brushRef="#br0" timeOffset="173398">17620 9334 9781,'17'-37'810,"2"-3"-900,21-1-180,-20 7-989,20 3-450,-22 11 1709,20-1 0,-9 2 0,0-1 0</inkml:trace>
  <inkml:trace contextRef="#ctx0" brushRef="#br0" timeOffset="173668">18012 8660 10681,'-28'-8'1709,"-11"-1"-1349,34 1-90,-22 2-91,24-1 181,-7 3 0,10-2-450,21 4 180,30 0-90,0 18-614,-15-15 1,-2 2 613,9 31 0,-2-19-90,-2 19 1,3 16-1,-14-6-922,-14 0 0,-4 2-158,-3 13-1124,-5-4 1,-4 2 2293,-9-23 0,-1 0 0,10 12 0,-1 0 0,-8-14 0,0-1 0</inkml:trace>
  <inkml:trace contextRef="#ctx0" brushRef="#br0" timeOffset="174286">18983 8752 10141,'0'5'2789,"17"-16"-2609,-13-10-180,31-10 89,-31-7 1,29 6-90,-30-5 180,26-23 0,-13 14-1342,1-16 1341,3 20 1,-17 2 90,5 3-90,-8 5-270,0 5 180,0 5-180,0 0 90,0 10 0,0 45-989,0 9 449,7-8 0,2 3-2599,0 3 1,2-2 3138,9 13 0,-3-18 0,1-1 0,6 12 0</inkml:trace>
  <inkml:trace contextRef="#ctx0" brushRef="#br0" timeOffset="174894">19142 8138 10951,'-7'0'719,"1"15"-629,5 12 360,0 28-360,1-3-45,0-11 0,0 1-45,0 14-2081,0-9 0,0 0 2081,0 7 180,0 12 547,0-27-637,0-4 0,0-4-90,26-2 90,-20-12-90,56-2 90,-39-12-605,33-2 515,-23-24 0,1 17 0,-2-41 0,-1 26 0,-4-24 0,-4 8 0,-4-19 0,-11 12 0,-4 6 0,-2 1 0,-2-6 0,-28-10-90,21 21 0,-45 5 2444,45 5-3703,-44 4-540,32 4 1889,-22 5 0,9 5 0,-1 2 0</inkml:trace>
  <inkml:trace contextRef="#ctx0" brushRef="#br0" timeOffset="175145">19890 8503 11940,'9'0'0,"-1"0"-90,6 0 90,-4 0 0,9 0 0,-9 20-1799,-1 13 360,-5 10-270,-4 8 1555,0-14 0,0 4 0,0-3 0</inkml:trace>
  <inkml:trace contextRef="#ctx0" brushRef="#br0" timeOffset="175482">20270 8383 12300,'0'-50'630,"0"8"-540,17-5 0,-13 7-1,13-3 1,-4-19 0,-10 15 90,4 8 0,-1 1 0,-6-5 0,0 7 0,0 2-180,0 3 0,-14-8 0,10 28 90,-10 22-90,14 19-90,0 12-885,0 9 166,0-6-181,0 4-719,15 5 1709,-14-17 0,2 1 0,28 20 0,-21-22 0,0 0 0</inkml:trace>
  <inkml:trace contextRef="#ctx0" brushRef="#br0" timeOffset="175846">21107 8105 10141,'-4'60'-90,"2"-20"90,1 22 0,1-23 0,0 19-719,0-13 719,7-11 0,0-1 0,-3 1 0,10 5 0</inkml:trace>
  <inkml:trace contextRef="#ctx0" brushRef="#br0" timeOffset="176161">21403 7514 11580,'16'-8'450,"-12"0"-270,11 2 0,3 1-90,-13 1 180,28 3-180,-16 0-90,8 16 0,-4 12 0,-14 9 0,-1 8 90,-6 16-180,0-10 90,-8-6 0,-2 0 90,6 7-45,-6-12 0,2-1-45,8-1-3239,20 17 811,10-36 2428,14 3 0,3-18 0,-6-3 0</inkml:trace>
  <inkml:trace contextRef="#ctx0" brushRef="#br0" timeOffset="176628">22517 7824 10681,'12'-3'180,"-10"18"-180,10 14 0,0 9 0,-9 6-90,9-9 90,-6 3 0,-5 1-990,5-1-1708,-2 10 2698,-3-15 0,3 3 0,-4-16 0</inkml:trace>
  <inkml:trace contextRef="#ctx0" brushRef="#br0" timeOffset="177000">22722 7203 11400,'6'-15'1170,"2"2"-1080,-1 3 180,5 3 179,5 2-359,-1 2-90,12 2 0,-12 15 0,11 20 0,-15 0-90,1 28 90,-10-28-180,-3 26 1,0-29 89,0 21 180,0-27-90,0 5-90,0-12 180,0-2-90,20 1 0,6 6 0,-1-3 0,17 9 90,-19-10-90,3 3 0,4-6 89,-28 1-178,10 0 89,-12 13-90,0-4-900,-16 24-359,-11-17-1562,5 10 572,-25-14 2339,41-2 0,-38-4 0,18-3 0</inkml:trace>
  <inkml:trace contextRef="#ctx0" brushRef="#br0" timeOffset="185452">15652 10880 7892,'-9'0'540,"1"0"-360,1 0-90,2 0 0,0 0-180,2 0 1169,0 0-809,16 0-180,4 8-90,18-7 0,-5 7 0,3-3 0,-7-4 0,3 7-539,-1-8 539,28 9 0,-21-5 0,18 7 0</inkml:trace>
  <inkml:trace contextRef="#ctx0" brushRef="#br0" timeOffset="185680">15825 11151 8792,'0'-25'630,"20"11"-630,-15-2 0,30 15 0,-31-11-450,31 10-1259,-7-11 230,11 8 1479,-2-3 0,-11 4 0,0 1 0</inkml:trace>
  <inkml:trace contextRef="#ctx0" brushRef="#br0" timeOffset="186045">16037 10749 8972,'-14'-14'719,"3"3"-449,-10 2 270,3-1-180,5 5-270,-1-1 90,6 4 0,4 1 449,-1 1-629,21 12 0,2-10 0,3 24 0,24-11 0,-26 2 90,25 4-180,-21-14 90,0 8 90,-1-3-90,3 5 0,-8-1-90,-1 22 90,-11-7 0,-14 4 0,-1 1 0,4 18-1062,-17-15 1,-3 1 656,13-8 0,0-1-270,-12 3 1,-2 0-136,4 2 1,2 1 809,-1-2 0,0 1 0,-1 1 0,1 0 0,-1-1 0,1 1 0</inkml:trace>
  <inkml:trace contextRef="#ctx0" brushRef="#br0" timeOffset="189380">17272 10104 10321,'0'-14'810,"-26"3"-451,-10 7-89,-14 2-932,-1 17 662,10-11 0,-1 34 0,-1-19 90,2 23-2060,15-17 0,0 0 2060,-8 13-180,-3 12 1029,26-17-939,5-2 0,23 18 0,-13-20 0,36 20 0,-8-29 0,23 8 0,-9-13 270,5 12-270,-33-16 90,12 13-180,-28-13 180,4 11-90,-25-6 0,14 4-90,-36-2 180,35-1-360,-39 1-1888,16 2 718,-11-6 1496,4-1 0,8-9 0,-1-2 0</inkml:trace>
  <inkml:trace contextRef="#ctx0" brushRef="#br0" timeOffset="189628">16710 9995 10051,'-2'-23'1799,"-1"3"-1619,2 7 1169,-1 3-1259,23 26 0,4 13-180,1 15 135,2-6 0,-1 2-948,-7 18 858,4-16 0,1 1 90,-12-8 0,-2 0-90,0 0 0,0 1 45,-1 0 0,0 2-495,3 15 1,0 1 44,-3-15 0,-1 2-720,1 2 1,0 4 0,0-5 1169,0-5 0,0-2 0,1 10 0,1-2 0,6 13 0</inkml:trace>
  <inkml:trace contextRef="#ctx0" brushRef="#br0" timeOffset="190111">17652 10503 10771,'0'-18'989,"0"2"-989,0 5 0,0 1 180,0 4-180,0 21 0,0 11 90,0 13-180,0 4 180,0-9-90,0 2 90,15 11-180,5-14 180,17 11-90,-7-30-90,8 7 90,-14-19 0,6 4 0,-10-6 0,-1-21 0,-2 16 0,5-48 0,-11 32 0,4-42 90,-12 29-566,-1-9 566,-2 17-90,0 1 0,0 6 0,0 2 180,0 5-180,0 44-90,0-14-1035,6 16 1,3 3-855,8-3 1979,1 14 0,12-18 0,-10-1 0</inkml:trace>
  <inkml:trace contextRef="#ctx0" brushRef="#br0" timeOffset="190528">18337 10445 9781,'0'10'1979,"0"8"-1889,0 14 0,0 4-90,14 13 0,-11-10 0,11-4 0,1-1-90,-1 6 180,4 10-90,0-22 0,-16 0 0,12-7 90,-12-2-90,4-5-90,-2-4-90,-3-4-180,4-19 360,-5-13-179,-20-13 179,16-10 0,-28 3-45,23 8 0,3-3-302,-9-22 391,4 6 1,2 0-134,7-7 178,-3 7 1,1 1 180,4 10 45,6 10 0,5 6-225,13 17-90,-3 20 90,11 23-180,-20 9 45,-4 1 0,-2 0-45,4 7-1304,-9-3 0,-2 0-765,1-3 2159,-16 8 0,12-21 0,-13-1 0</inkml:trace>
  <inkml:trace contextRef="#ctx0" brushRef="#br0" timeOffset="190894">18778 10528 10411,'11'-36'270,"-4"13"-90,5-36-1022,-3 18 1022,2-6 362,0-2-362,-4 9 0,0-1 0,1-20-890,-3 5 0,-1 0 1160,-1-9-270,-3 21 0,0 2-833,0-14 743,-18 4 383,13 7-473,-30-2 0,31 20 0,-12-1 90,6 22 0,7 38-180,-7-5 1853,4 36-1853,5-13 747,-4 7-747,5 5 90,0-15 0,0 0 0,-1-12 0,2 1-315,6 22 1,2-1-496,9 5-360,-1-14 1,0-1-450,0 0 90,15 10 1529,-17-29 0,15-3 0,-7-6 0</inkml:trace>
  <inkml:trace contextRef="#ctx0" brushRef="#br0" timeOffset="191212">19270 10205 10591,'-19'-8'1529,"0"4"-1349,-3 15-180,-9 15 0,28 7 0,-25 8 0,25-7 0,-17 3 0,18 19 0,-6-15 0,8 24 0,0-32 0,22 5 0,-16-16 0,35-6-90,-36-3 90,35-6 0,-24-3-90,18-4 0,1-23 90,-12 18 0,-5-25 0,-3-4 90,-5 8-90,0-35 0,-10 23 0,0 0-90,-19 2 0,15 2 0,-35 4-90,34 4-1799,-35 2-1079,18 11 3058,-15 4 0,18 9 0,7 0 0</inkml:trace>
  <inkml:trace contextRef="#ctx0" brushRef="#br0" timeOffset="191598">19647 10167 10321,'-25'-3'630,"-9"2"-450,18-2-90,-1 20-90,-7-13 0,13 53 0,-3-35 0,6 43 0,8-39 0,21 14-90,2-21-270,24 4 270,0-16 0,2-2 180,-13-21-90,-3-3 90,-22-22-90,-1 9 629,-10 0-269,0 8-180,0 5 0,0 0-180,-17 2 0,13 25-90,-13 7-1079,17 18-270,17-2-91,-13-6 1530,30 5 0,-8-16 0,18 3 0</inkml:trace>
  <inkml:trace contextRef="#ctx0" brushRef="#br0" timeOffset="191978">20188 10024 9871,'-29'-7'1709,"-11"2"-1349,17 2-270,2 19-90,-15-12 90,18 58-90,-11-37 0,19 13 0,4 1 0,-2-5 90,8 18-270,20-26 0,4 8-90,22-23 1,2 0 89,-9-27 270,5-13-180,-22-9 135,-8 7 0,-1-2-45,-1-12-1176,-5-18 1176,-2 11 270,-5 1 0,0-6 179,-21 2 1,16 0-270,-30 5-433,31-8 253,-25 22 989,25-4-989,-12 50 0,16 4-90,0 27 90,7-7 0,2 0-90,11 25-1542,-1-1 0,-1 2 103,-7-21 0,-1-1 1529,9 13 0,0-1 0,-11-15 0,0-1 0,9-1 0,0 1 0</inkml:trace>
  <inkml:trace contextRef="#ctx0" brushRef="#br0" timeOffset="192461">20647 10401 11131,'17'-27'719,"-12"-20"-539,13 23-1558,0-26 1468,-13 8 0,25-3 90,-27-1-91,19-3 46,-19 15 0,-3-1 45,10-16 90,-9 4 0,-2 1-270,1 6-90,0-19 90,-14 45 424,10 29-424,-21 6 250,23 29-250,-3-14 0,0 0-89,5 28-119,-1-20 1,2 2-18,6 6 0,3-1-90,0-12 0,1 1-450,8 24 1,1-1 134,-10-28 1,1 0-451,6 18 1,-1-1-90,-1 2 1169,3 9 0,-7-29 0,-11-3 0</inkml:trace>
  <inkml:trace contextRef="#ctx0" brushRef="#br0" timeOffset="192618">20792 10661 9781,'-12'-32'900,"2"0"-540,2-3-90,6-15-360,-6 10-1583,8-12 1673,16 16-90,-12 2 90,28 0-1440,-7-11 631,10 10 134,-10 7 1,0 0 542,7-2-397,-3 4 1,-2 1 528,5-3 0,8-10 0,-16 11 0</inkml:trace>
  <inkml:trace contextRef="#ctx0" brushRef="#br0" timeOffset="192777">21160 9886 8882,'0'-24'1439,"0"4"-989,0-1-180,0 5-180,0 1-90,0 3 180,-16 4 539,13 3-719,-13 17-90,16 13 90,0 27 90,16-4-180,-13 7-629,30 1-631,-29-13-269,10-12 0,3-2 1619,2 1 0,8-1 0,0-15 0</inkml:trace>
  <inkml:trace contextRef="#ctx0" brushRef="#br0" timeOffset="192945">21145 9370 10501,'-20'-23'720,"1"2"-630,10 8-90,-7 4-180,14 4-2969,-7 22 3149,31 9 0,-16 14 0,16-2 0</inkml:trace>
  <inkml:trace contextRef="#ctx0" brushRef="#br0" timeOffset="193286">21617 10073 10231,'2'5'1709,"1"-1"-1439,-1-2-180,1 0 0,2-2-90,2-21 0,6-7 0,-1-15 0,-1 11 0,1-1 0,4-14 0,-5 2 0,0-1-810,-2-11 854,-4 19 1,-2-1-45,-2-2 0,-1 0 90,0-22 180,-7 12 0,-4 1 180,-14-5-270,4 13 0,-1 3-180,-3 1 0,-10-3 359,20 23-448,-3 36 178,7-1-44,10 17 0,2 5-135,-1 14-732,-1-14 0,2 0 822,21 23 0,-17 4-225,14-34 0,1 0-675,-6 13 1,-2 1 89,6-14 1,1 1-2455,7 20 1,0-3 3263,8 1 0,-10-20 0,0-3 0,10 3 0</inkml:trace>
  <inkml:trace contextRef="#ctx0" brushRef="#br0" timeOffset="193594">22090 9805 10141,'0'-7'270,"0"-1"-270,0 5 0,0-6 90,0 3-90,19-9-90,-15 4 270,30-13 90,-14 9 180,-1-7-450,9 6 89,-26-1 271,18-3-90,-18-10-180,5 8 630,-7-15-630,0 19-90,-22-5 90,2 16-90,-21 17 0,12-6 0,10 52 0,0-27-810,17 12 0,2 2-2318,-8 7 3128,19-18 0,2 0 0,-6 11 0,17-2 0</inkml:trace>
  <inkml:trace contextRef="#ctx0" brushRef="#br0" timeOffset="194148">22802 8797 10861,'0'-12'809,"0"1"-809,0 2 90,-15-1 90,-4 0-90,1 3-180,-27 0 180,26 6-135,-15 6 0,-2 4 45,5 10 0,-24 16-90,35-6 90,2 0 90,11-6-90,5 1 0,1 2 0,1 1 0,18 1-90,-13 0 90,32 15 0,-9-9-270,-5-3 1,2-1 269,16 8-45,-17-5 0,-4 1 45,-3 7-713,14 13 623,-28-16 90,16 3 0,-17-3-90,5 18 180,-7-16 0,0 20-180,0-30 180,0 3-180,0-17 90,0-6-450,0-2-1708,16-6 628,16 0 1530,9-19 0,9 13 0,-11-13 0</inkml:trace>
  <inkml:trace contextRef="#ctx0" brushRef="#br0" timeOffset="194496">23242 8608 11221,'-11'-6'179,"2"2"1,2 2-180,1 2 0,1 16 0,1-12 0,-1 36 0,0-20 0,1 24-207,2-7 117,1 1-540,1 0-269,0-3-271,0-2 271,18-5 899,1 2 0,3-16 0,-7 0 0</inkml:trace>
  <inkml:trace contextRef="#ctx0" brushRef="#br0" timeOffset="194628">23410 8738 10861,'0'-17'90,"1"6"0,2-4 0,0 13-1709,-1 12-900,-1 24 2519,-1 10 0,0 12 0,0-9 0</inkml:trace>
  <inkml:trace contextRef="#ctx0" brushRef="#br0" timeOffset="195928">23945 9026 11311,'0'-10'809,"-13"1"270,9 3-989,-9 20-90,27-11 90,-10 36-90,22-6-180,-9 11 225,-3-12 0,0-1-45,3 10 0,5 21 0,-12-28-90,5 3 90,-7-17 0,1-6-89,-6-2-721,3-5 810,-4-20 0,-1-11 0,-1-11 0,0-6 0,0 6 0,0-2 0,0-1 0,0-10 0,0 13 90,0-9-90,0 27 90,16 3-180,-2 10 180,19 27-180,-11-17 90,3 41-990,0-11-89,-4 12-270,-4-16 0,0-2-270,5 4 1619,6 4 0,-7-25 0,-1-4 0</inkml:trace>
  <inkml:trace contextRef="#ctx0" brushRef="#br0" timeOffset="196280">24617 9021 10681,'0'-19'1259,"-17"-1"-899,12 6-360,-26 3 90,28 25-180,-20-10 180,21 35-90,-7-19 0,9 22 90,0-9-90,0 17 0,0-15-180,20 18 180,-14-30 0,28-2-90,-31-8 180,24-12-90,-9 5 0,10-25 0,-4-6 0,-12-22 0,-4-1 180,-8 10-90,0 4-90,0 9 0,0 8-180,0 20-270,0 12-1799,17 26-629,0-9 2878,18 6 0,-18-24 0,-3 1 0</inkml:trace>
  <inkml:trace contextRef="#ctx0" brushRef="#br0" timeOffset="196828">24932 8947 9961,'-14'-9'540,"11"21"-360,7 6-270,1 24 180,30 3-180,-18-9 90,14 7 0,-16-22 90,1 2-90,-10-11 0,1-25 0,-1-8-90,-6-32 90,0 11 90,0-6-90,0 0 0,0 12 270,0-15 179,0 28-269,0-1 0,11 17-180,1 23 0,14 11 0,-5 9 90,1 1-180,-1 2 180,-5-8-180,6 13 0,-9-20 0,1-5 180,-4-4-180,-2-13 90,-2 5 0,4-7 0,-4 0 0,4-18-90,-5-5 180,6-24-90,-6 10 0,3-3 0,-3 14 270,-1 3-90,1 3 180,0 1-90,-1 10-180,2 0-180,-2 9 180,6 17-180,-2-12 90,3 30-360,5-7-719,-4 7-2429,14 14 3508,-10-23 0,7 6 0,-5-14 0</inkml:trace>
  <inkml:trace contextRef="#ctx0" brushRef="#br0" timeOffset="197166">25680 8864 9512,'39'0'90,"3"0"359,-4 0-449,-13-15 90,5 11 90,-28-23 90,17 24 0,-17-20 90,4 6-181,-6-5 361,-22-4-90,17 13-90,-35-3-270,36 8 0,-29 2-180,15 3 180,-13 2-90,15 17-90,5 3-180,11 21-720,0-8-449,20-9-540,-15 4 1979,46-22 0,-23 21 0,28-13 0</inkml:trace>
  <inkml:trace contextRef="#ctx0" brushRef="#br0" timeOffset="197446">25733 8098 9691,'41'-2'450,"0"0"-450,-23 17 0,11 3 0,-13 0-809,7 23-361,-9-25-179,-7 21 1349,-4-18 0,-2-1 0,3-2 0</inkml:trace>
  <inkml:trace contextRef="#ctx0" brushRef="#br0" timeOffset="197611">26005 8010 9691,'18'-15'1080,"10"2"-990,-16 6-90,11 3 90,-7 4-180,0 0 90,0 15 0,1-11-540,0 34-3238,5-1 3778,-5 10 0,3 4 0,-5-14 0</inkml:trace>
  <inkml:trace contextRef="#ctx0" brushRef="#br0" timeOffset="198094">26155 7653 11131,'-13'-3'269,"2"-2"-358,6 4 538,1-1-179,4 1-270,17 0 0,7 0 0,27 17 0,-8-12 0,7 22 0,-11-23-646,-1 22 646,-2-21 0,12 36 90,-14-23-45,-8 8 0,-3 3 45,-2 0-90,4 13 0,-14-12 0,-1 2 0,-4 0 90,-1 18-180,-2-12 90,-1-4 0,1 0 90,2 7-135,0-3 0,2-1-45,5 9 90,2-5 0,1-1-450,9 10 405,-7-17 0,2 0 45,2 0 0,0 0 0,15 17 45,-7-10 0,0 0-45,2 4 180,-8-10 0,-2 0-90,-3 2-90,0 15 90,-14-26-90,-2 2 520,-22-10-700,-7-9-2249,-28 2 270,8-7 2159,-4-1 0,14-1 0,-1 0 0</inkml:trace>
  <inkml:trace contextRef="#ctx0" brushRef="#br0" timeOffset="198795">27252 7339 13289,'-43'-3'0,"9"2"-90,-3 1 90,9 11 0,1-8 0,-1 9 0,4-3 0,0-6 0,4 13 0,-1-7 0,7 4-89,0 8 89,10-8-90,2 19 0,2-9-270,17 13 90,-12-6 0,27 4 180,-29 2-180,18-6 0,3 1-262,-2 19 397,7-5 0,2 1 135,4 10 0,-6-8 0,0-1-365,-11-18 0,1-1 365,3 7 0,0 2-45,-1-2 1,-1-1 44,11 18 0,-9-11 0,-1 1 0,3 4-207,-10-10 0,-2-1 207,-3 4 0,-4-5 0,-2-2 0,-3 0-90,0 14 180,0-32-90,0 1 0,15-11-222,5-18-408,22 10-1259,4-25 360,-8 26 1727,-2-9 1,-13 12 0,0 0 0</inkml:trace>
  <inkml:trace contextRef="#ctx0" brushRef="#br0" timeOffset="199695">28295 7567 10861,'-25'1'-90,"-11"0"90,33 2 0,-32-1-90,3 9 90,-9 0-45,8 1 0,0 3 45,-5 6 45,6 0 0,2 0-45,2 5 0,-4 9 90,24-12-180,2 0 180,6 0 0,44 8-180,-13-7 180,14-4 0,5-1-606,6 4 606,-18-9 0,-1 0-90,15 4 90,-2-1-90,-6-1 90,-4-1 90,-8 0-180,-6 0 0,-8 2 90,-8-1-180,-4 7-450,-25-8-539,15 4-90,-42-7-180,22-2-360,-25-3 1709,11-4 0,-3-2 0,0-1 0</inkml:trace>
  <inkml:trace contextRef="#ctx0" brushRef="#br0" timeOffset="199945">27862 7361 9961,'-4'-2'3868,"20"14"-3688,8 6-180,13-1 45,-11 8 0,0 1-45,11-2 0,-5 12 0,-1 3 0,9 5-1546,-15-14 1,-2 1 1545,8 16-90,-1 3 296,-5 2-476,-2 2-269,-1-1-181,-5 2-719,-7-18 0,-1 1-630,3 20 2069,-5-23 0,-1-1 0,-1 10 0,0-3 0</inkml:trace>
  <inkml:trace contextRef="#ctx0" brushRef="#br0" timeOffset="200252">28615 7273 14279,'0'58'0,"15"-14"-45,-13-10 0,0 0-779,12 14 554,3 4-93,-12 1-492,9-15 1,3-1-495,2 17-405,-2-11 0,3-3 1711,11 0 1,0 4-1,-8-21 1</inkml:trace>
  <inkml:trace contextRef="#ctx0" brushRef="#br0" timeOffset="200516">29047 7484 12030,'-20'-13'1529,"16"1"-1169,-30 3-270,31 4 180,-25 1-180,12 2-90,-7 1 0,-8 20-90,11 7 90,-13 25 0,16-7 0,-3 3-360,11 5-90,5-14-269,1 23 359,3-31-809,23 14 539,6-26-90,14 1 1,-1-13-91,-8-2-179,6-3 989,18-1 0,-11-19 0,12-4 0</inkml:trace>
  <inkml:trace contextRef="#ctx0" brushRef="#br0" timeOffset="201232">28920 6782 11221,'-4'-2'1619,"2"-2"-1619,1 2 0,1-2 90,0 2-90,0-1 0,14 1-90,-10-1 270,24 0-180,-15 0 90,13-1 89,24-1-89,-17 3 90,31-1-90,-35 3-90,13 14 0,-21-11 0,4 26 0,-11-14 90,-1 3-90,-4 4 0,-3-9 0,0 12 0,-4-6 0,0 10 0,-1-9-90,-1 9 0,0-3-180,-19 2-269,15 3-1,-15 2-449,19 2-630,-12-1 1619,9 12 0,-10-13 0,13 8 0</inkml:trace>
  <inkml:trace contextRef="#ctx0" brushRef="#br0" timeOffset="202080">28957 6838 11400,'-2'-7'540,"0"3"-540,1-1 270,1 1-180,0 1-90,0-4 0,15 3 90,6-7-90,-1 4 45,14 0 0,0 0 45,-9 2 45,13 0 0,2 2-45,-12 3 90,16 0-91,-21 16 181,2-11-270,-8 24 90,-4-25 0,0 25 90,-2-16-90,-2 16 90,-2-7-90,-2 12 0,-2-7-90,-1 20 0,0-18 90,3 24-90,2-21 0,4 10 0,-1-10 0,3-1 0,0 0 0,12 16 0,-5-13 0,1-4 0,0 0 0,5 3 0,-2-5 0,-1 0 0,4 1 0,8 10 0,-7-9 0,-6-9 0,7 12 0,-15-18 0,8 11 0,-13-15 0,3 5 0,-3-5 0,-3-2 0,4 2-90,-5-5 180,1 4-90,-4-5 0,0 4 0,-2-4-90,0 4 180,0-2-90,-16 9 0,-2-3-90,-18 13 90,18-10-90,-17 6-360,19-5-179,-18 0-271,10 0-449,-3-2-630,3 1-540,-3-3 2519,2-2 0,-1-3 0,4-3 0</inkml:trace>
  <inkml:trace contextRef="#ctx0" brushRef="#br0" timeOffset="202678">30082 7185 12480,'-25'0'-1320,"9"0"1,8 0 0</inkml:trace>
  <inkml:trace contextRef="#ctx0" brushRef="#br0" timeOffset="203061">30207 7572 10321,'0'5'1979,"18"4"-1619,5-4 90,20 5-271,-10-4 91,7 7-270,-18-3 90,4 6 0,-13-4-90,-1 2 90,-4 3-180,-4 15-270,-1-5-2158,-26 31-1,-17-18 2379,14-10 0,-3-1 0,-4-6 1,-2-1-1,6 1 0,0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52:39.6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16910 2518 8342,'-12'0'180,"0"8"-270,3-6 270,0 14-270,2-8 180,3 7-180,1-1 180,0 1 90,1 2 0,1 1-90,1 0 270,0 1-1,0 0-179,20-1 0,-16-1 0,32-1 90,-32-2-90,31-4 90,-20-3-180,19-3 90,-9-2-91,3-2-89,-1 0 90,-1-14-90,-3 10 180,-1-27-90,-3 28-90,-3-33 0,-3 21 0,-5-18 0,-4 11 0,-3-2 0,-1 2-3392,0-1 3392,-20 3-90,15 0 180,-31 4-90,32 0-1799,-29 1-90,16 5-269,-3 1 2158,-2 6 0,20 3 0,-7 0 0</inkml:trace>
  <inkml:trace contextRef="#ctx0" brushRef="#br0" timeOffset="951">18742 2594 10951,'51'-13'180,"-7"9"-90,-2-19-90,-4 21-90,2-21-1750,3 20 1840,-1-22-810,2 22 49,-1-18-409,-1 19-89,-2-11 1259,-5 12 0,-3-3 0,-3 4 0</inkml:trace>
  <inkml:trace contextRef="#ctx0" brushRef="#br0" timeOffset="1268">19092 2359 9871,'-15'-8'810,"1"2"-810,4 6 809,1 0-809,20 0 180,7 12-270,30 8 90,-18-5 0,1-1 0,27 6 0,-15-7 0,-1-1 0,9 2 0,-1 2 0,-1 2-90,-5 4 135,-9-6 0,-3 0-45,-16 1 0,-1 16-90,-14-10-719,-26 25-630,-12-15 1439,6-3 0,-3 0 0,-21 6 0,28-12 0,0 0 0</inkml:trace>
  <inkml:trace contextRef="#ctx0" brushRef="#br0" timeOffset="7751">22010 2265 9242,'-4'0'989,"-1"0"-719,2 0-180,0-8 270,0 6-90,0-6-180,1 4-90,0 3 539,1-5-449,0 3 0,1-1-90,0 0 90,0 2-90,0-1 0,0 1 0,0 1 0,0-2 0,0 0 0,0-1 0,19-2 0,3 0 0,17-2 90,-17 3 0,12 1-90,-16 3 0,14 1 0,-9 0 90,-6 0 0,-4 14-90,-5-11 0,0 20 0,-6-16 90,-16 7-180,10-2 90,-23-4 0,24 0-90,-19-1 90,20-4 0,-8 0-90,10 0 180,0 2-90,0 6 0,0-1 0,18 12 0,-1-8 0,4 10-90,6-10 180,-23 2-180,24-3 90,-25 0 0,17-3 90,-17 0-90,11 2 0,-13-4 0,7 7 0,-7-7 90,1 7 0,-2-5-180,-16 3 90,13-3 0,-13 0 0,-5 0 0,-2 4-90,-12-5-720,-6 6-719,16-9 1529,-13 2 0,17-6 0,-3 0 0</inkml:trace>
  <inkml:trace contextRef="#ctx0" brushRef="#br0" timeOffset="17637">14327 7901 12390,'0'47'630,"-12"-10"-540,9-1-90,-9-9 0,12 12 89,0-9-178,0 15 89,0-19-90,0 0-1799,16-4 0,-13-10 1889,13 3 0,-16-10 0,0-2 0</inkml:trace>
  <inkml:trace contextRef="#ctx0" brushRef="#br0" timeOffset="17789">14288 7835 10411,'-3'-5'-180,"-2"2"180,0 1 0,0 2 0,4 0 0,0 0 0</inkml:trace>
  <inkml:trace contextRef="#ctx0" brushRef="#br0" timeOffset="18034">14665 8119 10501,'41'0'-1349,"-6"0"0,-2 0-360,-6 11 1709,3-8 0,-2 19 0,1-9 0</inkml:trace>
  <inkml:trace contextRef="#ctx0" brushRef="#br0" timeOffset="18173">14907 8417 9871,'-13'-16'-1349,"2"-5"-270,28 1 1619,-12-11 0,32 27 0,-12-9 0</inkml:trace>
  <inkml:trace contextRef="#ctx0" brushRef="#br0" timeOffset="18493">15423 7957 10231,'-22'16'720,"-9"-12"-630,28 28-90,-11-8 0,14 8 90,0 3-90,0-9 0,21 0 0,9 8 0,11-10 90,18 6-180,-20-21 180,13 1-90,1-10 0,-13 0 0,18-16 0,-29-6 0,2-23 0,-21 5-90,-4-6 90,-31-8 0,19 11-135,-26 7 0,-6 3-585,8-2-719,-12 13 0,-2 4 1439,-1 6 0,-9 3 0,18 9 0</inkml:trace>
  <inkml:trace contextRef="#ctx0" brushRef="#br0" timeOffset="21250">16780 8049 10861,'-8'13'719,"1"-10"91,1 10-810,18-13-90,7 0 180,22 0-450,-6 0-539,4 0-91,-9 0-89,1 0 1079,29 12 0,-27 2 0,20 11 0</inkml:trace>
  <inkml:trace contextRef="#ctx0" brushRef="#br0" timeOffset="21406">16990 8243 9691,'-14'4'90,"3"-1"-269,11-1-1710,18-2 1889,4 1 0,22-1 0,0 0 0</inkml:trace>
  <inkml:trace contextRef="#ctx0" brushRef="#br0" timeOffset="21668">17025 7923 9512,'-10'-13'0,"1"3"269,-3 1 181,6 4-450,25 3 90,8 1-180,10 19 0,17 4 180,-21 10-90,-6-9 0,-1-1 0,2 9 0,-9-2 0,-3 2 0,-4 10-360,-1 16-585,-9-22 1,-4-1-1258,-17 19 2202,18-16 0,-2-1 0,-35 12 0,15 1 0</inkml:trace>
  <inkml:trace contextRef="#ctx0" brushRef="#br0" timeOffset="22418">18637 7562 10231,'-42'0'0,"8"0"0,-3 0 0,-4 0 0,9 0-180,-19 15 180,25-11-90,-4 11 180,15-1 0,7-10-90,4 24 0,24-14-90,8 15 90,-2-9 45,8-5 0,-1 0-135,-8 2-512,35 7 602,-31-6 0,-2-1 0,-6-1 719,2 4-629,-13-7 0,0 7 90,-10-11-180,-20 6 0,14-8 0,-37 3 90,21-4-180,-19-3 0,8 0-1169,-13-3 449,11-14-1168,-18-10 1978,25-7 0,-4-7 0,13 8 0</inkml:trace>
  <inkml:trace contextRef="#ctx0" brushRef="#br0" timeOffset="22622">18310 7305 10591,'11'16'809,"5"-12"-539,-9 26-90,7-18-180,0 15 0,4 0 90,9 19-180,-3-6 135,-2-4 0,0 2-45,5 9-884,-3-3 1,-1 1-466,4 9 404,-11-17 1,0 0 944,-1 2 0,-2-1 0,6 19 0,-6-20 0,-1 0 0</inkml:trace>
  <inkml:trace contextRef="#ctx0" brushRef="#br0" timeOffset="23208">19212 7449 11131,'-4'15'629,"1"9"-539,3 9-180,16 6 90,-13-4 90,13 2-180,0 0-809,-13 4-810,27 13 809,-13-12 0,-3-10 1,0-2 899,2 1 0,1 5 0,-7-16 0</inkml:trace>
  <inkml:trace contextRef="#ctx0" brushRef="#br0" timeOffset="23350">19212 7850 9871,'-11'-12'540,"-8"9"-630,16-21 90,-13 15 0,15-18 0,-4 11-1799,28-8 630,-17 10 1169,41-3 0,-29 7 0,21 1 0</inkml:trace>
  <inkml:trace contextRef="#ctx0" brushRef="#br0" timeOffset="23901">19670 7634 9871,'0'31'90,"18"-12"-90,-14 11 0,14-16 0,-4 17-90,-10-7 90,20 11 90,-12-8-180,9 14 180,-10-19-90,5 3-90,-15-12-269,10-4-181,-9-2-450,4-4 990,-4-18 90,-1-11 180,-1-27-436,0 6 526,0-4 0,0 16 0,0 3-90,0 4-1,0-3 541,0 9-810,0 26 0,12 11-90,-9 21 180,22 5 256,-22-10-346,20-8 0,-16 2 0,4-17 0,-3 4 0,-4-4 0,1-7 0,1 2 0,-2-16 0,4-7-90,-2 2 90,7-28 0,-7 24 0,5-22 90,-8 27-180,4 7 90,-3 10 0,4 14 0,-1-10 0,1 28-90,1-28-2159,8 46 810,-3-30 1439,6 25 0,-4-23 0,1-3 0</inkml:trace>
  <inkml:trace contextRef="#ctx0" brushRef="#br0" timeOffset="24337">20348 7681 10771,'0'45'450,"0"-7"-450,0 14 0,18-18 0,1 24 0,2-25 0,6 20 0,-12-24 0,1 6 0,3-15 90,-17-4 179,6-4-179,-4-2 0,-3-19-270,3-11 270,-21-14-180,13-7 90,-12 3-1073,0-6 1073,13-5-45,-10 10 0,0-2 45,10-20 0,-2 11 0,0 2-90,5-5 90,0-6 90,0 29-90,0 6 90,0 9-90,18 4-90,3 7 90,2 17 1163,3-10-1163,-14 43 0,0-23 90,6 26-180,-16-16 90,11 0 0,-12-1-1079,3 14-360,-4-13 1439,0 17 0,-23-25 0,-6 6 0</inkml:trace>
  <inkml:trace contextRef="#ctx0" brushRef="#br0" timeOffset="25117">21032 7315 10771,'7'-12'1619,"0"1"-1079,-4-7-450,-1 5 179,-1-4 1,-1 1-270,0 4 0,-18-6-90,13 9 0,-30-2 90,14 8-90,-21-1 90,11 4-90,-13 19 90,17 3-359,-14 21 179,22-13 0,-4-8-90,16 2 0,3-13 180,2 12 0,2-2 0,24-5 0,3 12 90,2-11 0,0-1 0,0 1 0,-6 3 0,29 8 0,-24-7 0,-3 0 0,-2 0 0,3 7 0,-9-9 0,4 11 0,-14-17 0,2 5 0,-8-10-180,1-1-539,-2 1-450,0-3 1169,0 0 0,0-2 0,0-2 0</inkml:trace>
  <inkml:trace contextRef="#ctx0" brushRef="#br0" timeOffset="25738">20968 7253 9152,'-6'-9'629,"-5"-1"91,6-6-360,-2 5 0,-2-9-360,5 12-90,-4-4 0,5 9 180,-3-1 269,3 4-269,-3 15 90,4 11 0,-5 28 0,3-2 0,0 12-180,1-12-389,1 5 389,-1-1 0,1 4 0,-3-5 0,0 1 0,0-21 0,0 1 0,-3 14 0,2-14 0,0-1 0,-1-3 0,0 3 0,2-20 0,4-5-180,-1-4-360,1-4 450,0-18 389,0-12-209,15-30-90,-10 5-90,10-10 45,-8 26 1,-2 0 133,-1-24-89,1 10 0,2 0-229,4-9 229,-5 12 0,1 1 90,10-3 90,-6 13 0,1 1 90,1 0 0,8-2 449,0 15-449,-5 11 0,14 2-270,-12 24 180,18 18-180,-11 9 0,2 10 0,1 3 0,-12-23 0,0 1-1048,3 10 1,2 4 0,-3-5 1002,-6-9 0,0-1-968,7 19 0,-1 0 294,0 5-483,-4-12 1,-1-2-328,-2 3 90,3 8 1415,-8-13 1,-1-15 0,-1 4 0</inkml:trace>
  <inkml:trace contextRef="#ctx0" brushRef="#br0" timeOffset="25899">21018 7857 10951,'-6'-10'0,"3"-2"0,1 5-90,21-4 90,-14-2-720,36 3-1798,-5-9 2518,12 6 0,7-4 0,-13 5 0</inkml:trace>
  <inkml:trace contextRef="#ctx0" brushRef="#br0" timeOffset="26518">21610 7555 9512,'0'25'359,"0"-4"1,0 2-270,13-1-90,-10 5 90,9 5-180,1 3 360,-1 17-90,3-12-1425,2 9 1245,-11-20 397,6-4-127,-6-5 745,-1-2-656,0-7-89,-2-3-270,-1-27-90,-1-26 90,-1-3-180,-7 7 0,0 0-359,3-4-406,-3 5 1,0 1-225,7-1-361,0-14 1530,0 25 0,0 2 0,0 4 0</inkml:trace>
  <inkml:trace contextRef="#ctx0" brushRef="#br0" timeOffset="26852">21955 7581 10951,'-19'16'-90,"5"8"90,31 10 0,-13 2 0,13-5 0,-3 14 0,-10-11 0,21 8 0,-22-9 270,14-11 539,-15 4-899,5-17 90,-7-19-90,0-19 180,0-12-135,0 6 0,0-2-225,0-13-495,10 4 1,0 0-405,-4-11 1169,11 13 0,3 2 0,4-1 0,17-7 0</inkml:trace>
  <inkml:trace contextRef="#ctx0" brushRef="#br0" timeOffset="27785">23153 7052 11580,'5'-12'720,"-1"1"-630,-4 0 180,0 2-90,0 0-90,-24 2 0,18 1 0,-38 3-90,24 2 0,-34 0-90,17 1 90,2 7 0,0 3 0,-7 9-90,-14 2 180,7 11-180,14-12 90,-10 17 0,29-10-90,2 5 180,12-16-630,29 15 450,-20-15 0,45 8 90,-16 1 0,12-5 0,-18-2 0,-2 1 0,4 3 0,4 11 0,-23-10 0,5 4 0,-15-2 0,7 19 0,-10-9-45,-12-3 0,-2 0 135,7 9-1786,-24-5 0,-4-1 1696,11 6 0,-3-15 0,0-1 0,-1 4-90,14-5 90,-12-7 0,22 0-360,-12-10-359,44 0-990,13-21 629,16 10 1743,5-10-663,-13-3 0,0 12 0,0-12 0</inkml:trace>
  <inkml:trace contextRef="#ctx0" brushRef="#br0" timeOffset="28534">23798 7269 11940,'3'-23'180,"-25"9"-90,-9 5-180,-14 9 180,0 0-180,10 18 90,-1-13 180,-7 32-270,15-10 0,-4 22 90,22-10 0,4-1 0,24-14 0,-13-1 0,38-3-90,-1 7 180,11-10-90,-16-4 0,0 0-845,6-1 845,9 3-90,-22-8 180,-7-1-180,-5-2 90,-8 2 0,-4-3-270,-6 3-720,-18-3 1116,-9 1-935,-11-2-1,-4-1-1618,-4-1 2428,9 0 0,-6-20 0,14-6 0</inkml:trace>
  <inkml:trace contextRef="#ctx0" brushRef="#br0" timeOffset="28756">23602 7168 9602,'13'-7'719,"-10"3"-359,11 0 1079,-6 3-1439,-1 0 0,2 18 0,1-13 0,-5 31 0,5-17 0,0 19 0,0-4 90,0 3-90,0 3-312,0 0 312,1 2 0,-1 0 0,-1 0-720,4 14-359,-1-14-180,1 7-90,-1-19 1349,-1-3 0,2-5 0,0-1 0</inkml:trace>
  <inkml:trace contextRef="#ctx0" brushRef="#br0" timeOffset="28988">24280 7427 11400,'0'14'270,"0"0"-360,0 24-2068,0-6-991,0 2 3149,0-4 0,0-14 0,0-5 0</inkml:trace>
  <inkml:trace contextRef="#ctx0" brushRef="#br0" timeOffset="29167">24147 7137 11311,'-7'-10'-180,"5"2"270,-8 4-4858,9 0 4768,16 20 0,-11-14 0,15 15 0</inkml:trace>
  <inkml:trace contextRef="#ctx0" brushRef="#br0" timeOffset="29659">24375 6914 10501,'-10'-6'270,"1"1"-270,3 0 0,3 0 0,1 1-90,2-1 180,0-1-180,17 3 180,4-1-90,21 3-90,-8 0 180,3 1-90,-9 0 0,1 17-90,-1-12 270,-1 28-180,-2-29 180,-1 31-180,-4-19 90,3 32 0,-8-17-180,3 26 90,-10-23 0,0 12 0,-3-4-90,-2-10 180,5 14-90,0-22 0,11 11 0,-3-16 90,20 10-180,-10-11 180,12 3-180,3 2 180,-10-7-90,13 14 0,-24-14 90,1 14-90,-16-13 0,-26 23 0,15-18-45,-24 1 0,-5-2-405,9 2-1079,-13-5 0,-2-1 1529,0 3 0,-13 1 0,19-9 0</inkml:trace>
  <inkml:trace contextRef="#ctx0" brushRef="#br0" timeOffset="30118">25778 7509 10861,'22'13'-3958,"10"-5"3958,11-5 0,4-3 0,-11 0 0</inkml:trace>
  <inkml:trace contextRef="#ctx0" brushRef="#br0" timeOffset="30300">25960 7737 10951,'-7'4'360,"23"-15"-360,0 7-360,20-28-810,2 28-179,-3-28 1349,21 17 0,-12-2 0,14 5 0</inkml:trace>
  <inkml:trace contextRef="#ctx0" brushRef="#br0" timeOffset="30551">26075 7344 11221,'-10'-5'-90,"7"1"629,-13 1-449,34 2 90,3 18-180,30-12 90,-9 33-90,14-7 180,-26 12-225,-9-10 0,-4 1 45,-5 11 0,-6-4 0,-3 0-755,-3 10 215,-11-18 1,-2 0-1350,7 13 584,-19-22 1,-3-2 1304,6 22 0,-27-3 0,13-1 0</inkml:trace>
  <inkml:trace contextRef="#ctx0" brushRef="#br0" timeOffset="32283">27090 7298 8972,'-28'20'-90,"0"-5"0,0 19 180,3-10-90,-1 21 0,14-19 90,18 17-90,-2-29 90,29-5 0,8-3 90,-4-2 179,17-2 1,3-1-1982,2-1 1847,-20 1 0,0-2 225,9 1-40,-6 0 40,-8 0 360,0 0-720,-19 17-90,2 0 90,-40 18-180,-13-8 1565,-13 1-1475,14-13 0,0-1-270,-10 7-360,11-7 0,0-2-449,-4-3-1529,-14-1 1438,27-8 1329,-4-15 0,16 12 0,1-12 0</inkml:trace>
  <inkml:trace contextRef="#ctx0" brushRef="#br0" timeOffset="32516">26977 7121 1680,'0'-24'1978,"-18"-5"734,13 10-2712,-23-7 0,26 16 2308,-9 0-2398,11 29 180,17-15-180,-13 40 270,31-5-270,-5 14 106,-4-10 1,1-1-17,-4-14 0,0 0-45,5 23 0,-1 0-135,-12-20 0,0-1-900,10 25 1,-2-1-720,-2 8 764,-6-21 1,-1 0 1034,-3 14 0,-1-3 0,-4 0 0</inkml:trace>
  <inkml:trace contextRef="#ctx0" brushRef="#br0" timeOffset="32867">27838 6993 12030,'0'-7'1709,"0"1"-1709,0 23 0,0 28 90,0 2-90,9-3 0,1-1-1538,-6 5 1403,12-15 0,0 0-1124,-12 32 359,25-18-1515,-23-2 0,0 0 2415,19-1 0,-15 17 0,-3-34 0</inkml:trace>
  <inkml:trace contextRef="#ctx0" brushRef="#br0" timeOffset="33017">27842 7569 10951,'-25'-31'1259,"9"5"-1259,8 4 0,8 4 0,0 1-90,18-8 90,-13 7-989,33-4-720,-33 8-180,41 2 1889,-25 2 0,21 2 0,-10 1 0</inkml:trace>
  <inkml:trace contextRef="#ctx0" brushRef="#br0" timeOffset="33567">28262 7361 9602,'-19'14'2428,"21"-11"-2428,2 26 0,31-7 0,-31 10 0,27-2 0,-16 4 0,0-10 0,6 14-90,-19-18 90,14 2-90,-14-10-360,5-4-359,-4-2 629,-3-21 180,3-11 0,-3-29 90,0 6-912,0-2 822,0 13 180,0 3-90,0 3 450,0-4 0,15 14-361,1 3-179,10 37 0,-12 2 0,9 37 90,-15-19-90,2-6 0,1 0 0,-4 6 912,2 13-822,-4-33 0,0 10-180,-1-26 180,-1 8-180,0-10 90,0-17 0,3-11 0,-1-8 0,5-22 90,-3 21-180,2-13 180,-3 21-90,0 3 180,0 6 270,0 4-360,-2 7-1,5 4-89,-3 20 0,8 10 0,-4 8 0,4 5-359,2 8-361,0-9-2068,10 22 1079,-8-26 1709,8 5 0,-5-17 0,1-3 0</inkml:trace>
  <inkml:trace contextRef="#ctx0" brushRef="#br0" timeOffset="34050">29042 7147 12030,'0'-13'810,"-14"2"359,10 4-1169,-10 21 0,14 13 0,0 10 90,0 6-180,20-6 90,-15 3-293,15 2 293,-7 1 0,-9-3 0,9 0-449,-5 10 89,-6-12-450,13 16 450,-13-28-17,4 3-253,-6-17 181,0-1 179,0-5 270,-14-2 0,10-19 310,-27 11-40,16-40 0,-5 26-90,-1-25 90,18 16-1,-17-2 1,17-1-90,-16 1 90,17-1 0,-13 3 0,9-9-270,-1 12 90,1-9-90,5 19 0,0 0 0,1 9 0,0 0 0,0 2 0,17-1-90,2 2-90,22-1-90,-2 2 0,3 14-719,-11-10-451,-6 29 541,-17-8-90,-2 12-361,-6-3 1350,0-5 0,-21 0 0,-6 0 0</inkml:trace>
  <inkml:trace contextRef="#ctx0" brushRef="#br0" timeOffset="34674">29008 7238 9871,'-2'-9'1080,"0"0"-541,0-2-179,2 0-180,-1-1 180,1-3-270,-1 4-90,1 0 90,0 4-90,-1 2 90,1 1 0,-1-1-90,0 4 0,20-1 90,2 2 0,3-11 359,14 8-359,-25-8-90,17 11 90,-14 15-90,-6-12 90,1 26-90,-7-10 0,1 9 0,-4 0 0,0-7 0,-1 1 0,0 9-90,0-7-809,-14 16-1,10-17-2878,-21 11 3778,22-15 0,-8 3 0,11-7 0</inkml:trace>
  <inkml:trace contextRef="#ctx0" brushRef="#br0" timeOffset="35300">29555 6831 11670,'-9'-22'1260,"-1"4"-901,2 6-179,3 7 0,0 3-90,2 1-90,0 1 0,-1 26 90,1-4-180,-1 26 135,2-15 0,1 2-45,-1 21-1059,0-2 0,1 0 1059,1 11 0,0-24 0,0 1-593,0-4 1,0-3 502,0 16-68,0-13 1,0-3 157,0-2-90,0 7-90,0-25 1301,0-3-1301,0-29 1626,12-13-1446,-9-35 0,16 7-316,-17 14 0,-2-1 316,14-12 44,-12-2 1,0 1 135,5 2 0,-4 8 0,0 4 450,0 14-473,4-1-157,-2 23 90,8 3-90,-1 25 90,7-15-90,-2 41 0,2-24 0,0 24-180,10 13-90,-10-12-405,-2-6 1,-2 1-136,0 7-539,-5-10 0,0-1 890,-2 4-1070,1 7 1656,-6-20 1,-2-5 0,-1-3 0</inkml:trace>
  <inkml:trace contextRef="#ctx0" brushRef="#br0" timeOffset="35438">29623 7397 10231,'-5'-23'270,"-3"2"-360,7-3 180,-3 2-720,4-16-449,21 15 1079,3-13 0,2 24 0,-9-1 0</inkml:trace>
  <inkml:trace contextRef="#ctx0" brushRef="#br0" timeOffset="35725">29963 7220 9961,'0'15'1529,"0"-3"-1529,0 0 0,0-3 0,0 3 0,0-1 0,0 2 0,0 7 0,0-3 0,0 3 0,11 0 0,-9-6 630,9 5-360,-11-12-360,0 1 90,0-26-90,0-8-720,0-28 91,0 9-990,0-17 809,0 27-395,0-8-54,0 16 1349,0 3 0,0 5 0,0 2 0</inkml:trace>
  <inkml:trace contextRef="#ctx0" brushRef="#br0" timeOffset="36020">30152 7140 9422,'0'10'90,"0"-1"0,0-1 89,0 8-179,0-2 360,12 17-180,-10-9 0,10 17 90,-3-15 180,-7 13-271,7-18 271,-9 2 180,0-9-630,0-5 90,0-17-180,0-23-180,0-3-180,0-14-1439,0 1 810,0 9 1079,16-24 0,-12 28 0,11-8 0</inkml:trace>
  <inkml:trace contextRef="#ctx0" brushRef="#br0" timeOffset="36584">30842 6615 11670,'-7'-18'900,"0"0"-720,-7-6-180,3 8 90,-14-8-90,10 15 0,-10 1-90,5 4 90,-2 4-90,-13-1 180,8 1-90,-8 20-90,4 1 180,9 3-270,-5 24 180,18-29-540,1 41 270,8-29 180,22 10-180,-17-10 91,39 0 89,-38 2 0,36 18 90,-16-11 0,-6-5 0,0 1 0,4 9 0,-11-8 0,-5 0 0,-6 7 0,6 10 90,-8-20-90,0-3-90,0-2 90,-17 3 0,12-11 0,-12 3 0,17-15-1709,0-2 719,27-5-539,-6-1 1529,24-16 0,-9 12 0,2-12 0</inkml:trace>
  <inkml:trace contextRef="#ctx0" brushRef="#br0" timeOffset="39174">31352 6760 11490,'-13'-7'1799,"10"1"-1529,-23 2-180,14 3-90,-14-1 0,8 22 90,3-16-90,5 37-90,3-22 90,2 20 0,2-7 0,2 3 90,1 3-90,0-2-90,0 0 180,21-2-90,-16-4 0,32-1-90,-17 1 90,0-10 0,10 1 0,-13-15 0,13-2 0,-9-4 0,-7-20 0,-1 15 0,-8-37 0,3 24-270,-5-36-179,-3 18-811,0-24 181,-21 25-1979,16-15 3058,-33 26 0,34-3 0,-13 14 0</inkml:trace>
  <inkml:trace contextRef="#ctx0" brushRef="#br0" timeOffset="39773">31485 6423 10501,'-9'-7'0,"-4"3"450,12-1-540,12 4 180,10 14-90,20-10 90,7 24-180,-8-14-581,0 3 671,-13 7-39,-3-14 129,0 9 270,4-1-90,-9-7 270,0 4-360,-12-8-1,-3 2-89,-3-4 476,0 2-566,-1-3 324,0 8-414,0-2 90,0 14 90,0-5-90,0 20 0,0-10 0,0 11-90,19 8 90,1-10 45,1-6 0,-1 1-45,0 7 0,4-8 0,-3 0 0,-15 5 0,32 7-90,-27-5 180,5-11-180,-7 11 180,-6-19-90,-3 3 0,0-10 0,0-1 90,0-2-180,0 1 180,-16-3-90,13 1 0,-26-3 0,13 0-360,-13-4-1349,-3 0 270,7-1-91,-2 0-448,6 0 1978,0 0 0,-1-13 0,0-4 0</inkml:trace>
  <inkml:trace contextRef="#ctx0" brushRef="#br0" timeOffset="41768">12435 13978 11131,'-4'0'2068,"12"0"-1888,7 0-90,7 0-90,10 0 90,-9 0-90,19 13-90,-13-10 90,10 27-90,-9-26-539,-2 29-271,3-21-1978,8 24 1349,-8-15 1529,6 6 0,-15-9 0,-3-2 0</inkml:trace>
  <inkml:trace contextRef="#ctx0" brushRef="#br0" timeOffset="41951">12795 13859 10501,'-10'-3'720,"4"1"-361,-15 2-449,10 17 90,-14 12 0,9 11-1034,-1-5 0,0 1-3379,-4 17 4413,6-14 0,0 0 0,-6 23 0,10-29 0,0 0 0</inkml:trace>
  <inkml:trace contextRef="#ctx0" brushRef="#br0" timeOffset="48124">17660 9420 11400,'-2'-4'2069,"1"-1"-1889,-4 1 270,3-1-90,-2 1-180,1 0 89,0 1-179,0 0 0,-8-1-180,1 1 90,-5 0 0,-7 2-90,4 0 90,-19 1 0,10 15-89,-21 12-181,16 10 0,3 4 0,1 2 90,-1 8 0,10-1 0,2 0 90,8-4 45,4-10 0,6-2 45,17 0 0,13 11 0,8-24 0,5 2 0,3-12 0,-13-3 90,8-3-90,-16-1 0,-13-2 0,-1 2-90,-12-1 90,-18 3-719,-8 3 89,3-1-1439,-39 5 900,40-7 90,-33 0-181,29-5 1260,1-1 0,1-15 0,0-4 0</inkml:trace>
  <inkml:trace contextRef="#ctx0" brushRef="#br0" timeOffset="48346">17203 9317 9512,'13'-13'269,"-10"4"1171,10 2-1081,-5 4-269,1 19 0,5-12-90,7 45 0,-5-25 0,4 24 0,1 4 0,1 5-1666,0 4 1,-1 1 1350,-10-30 1,-1 1 87,5 18 0,2 7 0,-1-6 0,-4-14 0,0-2 0,1 7 0,0 0 0,0 0 0</inkml:trace>
  <inkml:trace contextRef="#ctx0" brushRef="#br0" timeOffset="48817">17862 9696 9332,'5'-6'270,"0"2"-181,1 4 181,2 18-90,-1 7 0,6 27-180,-4-8-887,3 4 977,-3-11-180,-1-3 90,0 1 0,3 8 0,-5-14 90,5 8-90,-7-22-90,1-1 180,-3-10 797,0-18-977,0 10 180,3-51-90,-1 29 0,1-12 0,1-3 0,0-4 0,0 10 0,1 0 90,-1-1 0,5-4 540,0 18-451,-3 10 181,7 2-270,-5 10 0,9 23-180,-7-18 90,1 32 0,-3 7 0,3-13-225,-2 14 0,0 2-1034,2-9-1529,12 17 1236,-6-30 1552,8-3 0,-5-12 0,1-6 0</inkml:trace>
  <inkml:trace contextRef="#ctx0" brushRef="#br0" timeOffset="49172">18535 9703 10231,'-42'-7'900,"19"16"-631,-11 13-269,19 9-89,-2 5 178,-3 5-89,17-7 0,-6 21 0,9-24 0,0 15 0,0-22-89,21 2-91,-15-14 0,31-6 180,-19-3 0,16-20 90,-8-8-180,-10-9 360,-8-29-91,-8 31 1,0-28 0,0 35 90,0 1-180,0 30-180,0 15 0,0 27 0,16-7-1979,1 15 900,2-25 90,8 10-271,-15-20 1350,11-2 0,-7-9 0,-1-3 0</inkml:trace>
  <inkml:trace contextRef="#ctx0" brushRef="#br0" timeOffset="49705">18738 9861 10591,'0'30'0,"16"4"0,-12-4 0,11 2 0,-3-9 0,-9-1 0,9-2 0,-3-3 0,-7-1 0,7-5 0,-9-1-90,7-7 90,-6-21 0,6-12 0,-7-13 0,0-2 0,0-6 0,0 13-90,0-16 540,0 29 269,13 5-629,2 13 0,16 47 0,-10-17-135,-7 10 0,-3 2 135,1-4-90,1 10 0,-3-8 0,-4-9 0,0-1-90,-3-10-270,-1-7 271,0-1 89,1-5 0,-1-21 0,0 16-90,1-49 180,1 32-90,0-40 0,-2 33 0,0-8 0,0 25 89,-1-7 181,1 17-270,-1-8 90,2 10 0,2 0 90,6 0-270,1 19 180,11 3-180,-7 1 90,6 16-360,-5-22-1079,0 18-360,1-8 1799,7 7 0,-3-10 0,5 4 0</inkml:trace>
  <inkml:trace contextRef="#ctx0" brushRef="#br0" timeOffset="50083">19357 9917 10501,'21'-13'450,"9"10"-1,-11-26-269,11 12 90,-3-14-180,-12 6-90,-7 6 90,-8 1-90,0 6 90,0 0-90,-20 1 90,-2 0 0,-3 4 90,-11 0-180,13 5 0,-10 21 0,3-15 90,19 34-90,-9-34 0,17 39 90,-8-24-180,11 22 90,0 0-360,27-11-2518,8 20 899,14-25 1882,2 7 1,-13-18-1,4-2 1</inkml:trace>
  <inkml:trace contextRef="#ctx0" brushRef="#br0" timeOffset="50650">19877 9309 10591,'0'28'1889,"0"8"-1709,0-9-90,0 11-90,0-2 90,0 5-849,0 7 759,0 3 0,0 3 0,0 3 0,6-18 0,1-1 0,-4 19-45,10-13 0,-1-1 45,-9-2 71,14 15-71,-15-32-90,5-3-124,-3-14 34,0-4 180,2-24-90,-1 16 0,-2-25 0,-3-8 90,2 4-451,-1-2 1,-1-3 450,0-16-90,0-2 90,0-5 45,1 19 0,-2-1-45,-7 11 0,0 1 0,6-18 0,0 2 149,-13 1 121,15-9 359,0 35 91,0 3-720,0 37 0,16 11 0,-5 3 0,-1 3 0,11 22-45,-4-12 0,0 0 599,1 12-824,-8-21 1,1 1-631,2-3 1,0-2-271,1 16-207,-3-13 0,0-2-63,1-1 1435,-6 3 0,-6-20 0,0-2 0</inkml:trace>
  <inkml:trace contextRef="#ctx0" brushRef="#br0" timeOffset="50784">19908 9920 9781,'-10'-10'-90,"2"2"90,8-11 90,21 6-989,-16-1-360,40 1 1259,-25 1 0,24-2 0,-11 1 0</inkml:trace>
  <inkml:trace contextRef="#ctx0" brushRef="#br0" timeOffset="51074">20375 9625 9871,'0'37'540,"0"-4"-540,0-6 0,0 0 90,0 0-90,15 17 0,-11-9 0,21 25-90,-15-25 180,3 8 0,2-11 180,-13-10 180,6 1-450,-8-30-90,0-31-180,0-7-360,-7 3 0,-1-2-179,4-6-226,-4 8 1,1 1 977,7-5 0,0-8 1,0 23-1</inkml:trace>
  <inkml:trace contextRef="#ctx0" brushRef="#br0" timeOffset="51389">20613 9606 10051,'0'44'90,"0"-7"-90,0 0 0,14-4 0,-10 2 0,10-2 0,0 14 0,-3-14 270,5 16 180,-3-27 89,-11 1-269,4-12-360,-3-6 90,-3-24 0,3-13-180,-3-14-865,0-6 56,0 10-90,0-3 89,0 3 990,14-13 0,-10 16 0,10-9 0</inkml:trace>
  <inkml:trace contextRef="#ctx0" brushRef="#br0" timeOffset="60468">21233 9156 9422,'0'-10'1619,"0"-2"-1349,0 5 179,0-1-179,0 3 0,14 2 1259,-10 1-1529,-6 2 0,-15-2-90,-21-12 90,1 10-90,-6-19 0,11 21 0,1-6-90,6 8 90,8-5-179,-6 4 269,14-3 0,0 4 0,7 15-90,19 1 0,4 19 0,1 2 0,10-4 0,-28 3 90,11-6-90,-8 0 90,-5 3-180,5 17 90,-7-10 0,0 27 0,0-29-734,-15 10 734,11-18 90,-12 1 0,4-4-90,9 2 180,-10-1-180,5-2-89,6 9 179,-6-10-90,8 12 90,0-19 0,21 4 0,-15-12-90,36-1 90,-37-3 464,41-1-644,-24-2-90,25 0-1349,10-1 539,-14 0 1080,-5-1 0,0-1 0,3 0 0,11 0 0</inkml:trace>
  <inkml:trace contextRef="#ctx0" brushRef="#br0" timeOffset="61100">21932 9388 10141,'0'-10'1080,"0"-1"-990,0 3 179,0-5-89,0 5-90,-19-3-90,-6 7 180,-24 2-270,9 18 90,-1-12 90,14 29 0,0-28-90,7 31 0,2-12 0,11 9-90,1 5 180,25-17-180,-15 5 90,39-9 0,-22-1 0,23-1 0,4 5 0,-11-5 0,19 7 0,-30-9 270,8 3-270,-25-7-90,0 0 180,-9-1-180,0-3-90,-24 7-90,18-6-1529,-37 4-449,17-6 2248,-18-1 0,17-3 0,7 0 0</inkml:trace>
  <inkml:trace contextRef="#ctx0" brushRef="#br0" timeOffset="61339">21912 9219 13289,'0'32'270,"0"-5"-270,0 1 0,0-2 0,0 4 0,16 19-180,4-10 90,-1-2 0,0 1-269,1 8-271,2-6 0,-1 2-1419,-8 5 1329,4-16 1,1-1-1260,-2 9 1979,-1-4 0,-1-5 0,1-2 0</inkml:trace>
  <inkml:trace contextRef="#ctx0" brushRef="#br0" timeOffset="61634">22447 9469 11131,'-13'-5'269,"2"1"91,11 1 180,0 1-540,0 20 0,0 5 0,0 13 0,0 1-180,0-6-180,12-1-539,-9 1-271,9-4-2068,-3 9 3238,-7-14 0,7 4 0,-9-14 0</inkml:trace>
  <inkml:trace contextRef="#ctx0" brushRef="#br0" timeOffset="61788">22385 9233 9961,'-8'10'-420,"1"5"1,7 19-1</inkml:trace>
  <inkml:trace contextRef="#ctx0" brushRef="#br0" timeOffset="63001">22872 9072 9781,'-7'-5'1440,"-3"3"-1081,9-6 181,-8 5-450,7-2-180,-2 0 90,3 2 0,1 0 0,0 2-90,15-1 180,6 2-90,22 0 0,-7 0 0,4 16 0,-10-11 90,0 24-90,-2-26 0,-1 25 0,-5-14 0,-2 16 90,-1 6 90,-9-5-3572,-2 27 3392,-8-19 0,0 14-86,-22-16 86,17-1-90,-17-1 90,5 0 0,12-2 0,-13 1-90,18 10 0,0-10-2300,0 20 2390,22-24-90,-17 6 180,38-14-180,-37-2 180,39-1-90,-39-4 2210,37-2-2210,-38-2 356,30 0-446,-24-3 3572,5 0-3482,-9-4 0,-31-2 0,-9 0-180,0-2 0,-1 0-809,-24 0-810,17 0 0,0 0 1527,-9 0 0,-11 0 0,22 0 0</inkml:trace>
  <inkml:trace contextRef="#ctx0" brushRef="#br0" timeOffset="63834">23712 9715 10771,'-3'-14'989,"1"-9"-809,18 14-180,7-15-90,-2 10 90,27-2 0,-24 4 0,25 3-450,-11 1-449,2 3-90,-2 3-1170,20 1 2159,-17 1 0,12 0 0,-21 0 0</inkml:trace>
  <inkml:trace contextRef="#ctx0" brushRef="#br0" timeOffset="64001">23937 9967 10321,'-12'-15'1349,"26"12"-1349,-8-27 0,40 26-180,-26-28-449,21 28-2340,11-30 991,-11 15 1507,13-2 1,-16-4 0,0 11 0</inkml:trace>
  <inkml:trace contextRef="#ctx0" brushRef="#br0" timeOffset="64287">24092 9426 10771,'-22'-9'989,"4"-2"-719,5 5-180,4-1 900,3 2-990,23 3-90,26 32 180,5-10-90,-7 10 0,-1 4 0,6 1-585,-8-1 0,1 1 585,6 11-45,-18-16 1,-1 2-136,-3 2 0,-4 0-180,6 18-720,-11-7 1,-3 1-360,-4 8 1439,-3-8 0,-6 0 0,-24 10 0,10-20 0,0-1 0</inkml:trace>
  <inkml:trace contextRef="#ctx0" brushRef="#br0" timeOffset="67788">25322 9153 9332,'-17'-4'1079,"4"-1"-809,13 3-180,0-3 90,0 1-180,0-2 90,-10 1-90,8-1 0,-15 2 0,10 1 180,-6 1-180,0 1 179,-11 1-179,2 18 90,-26 8-180,15 10 90,4-10 0,-1-1-953,-4 7 953,-7 11-368,15-6 368,13-9 0,2 15 0,30-22 89,17 15-178,10-18 89,-5-5 0,1-1 89,14 1-89,-17-7 0,1 0 0,1-2 0,-3 0 0,20 1-1477,-13-1 0,-3 0 1657,0-1 90,5 2-270,-26-3 90,-6 2 523,-7 0-703,-5 0 451,-3 2-361,-20 0-90,-13 9-270,-12-3-315,9 0 1,-1 0-495,-12 2 1618,15-6 1,1 0-2249,-13 1 1799,1-4 0,3-2 0,1-2 0</inkml:trace>
  <inkml:trace contextRef="#ctx0" brushRef="#br0" timeOffset="68036">25057 9033 10411,'21'12'2159,"2"9"-2069,3 11-180,11 6 180,-12 16-90,11-7-1126,-13-2 0,-2 3 856,5 12-600,-10-15 1,2 7 0,-3-5 194,-3-8 0,-1 1 675,1 10 0,2 7 0,-3-6 0,-3-12 0,-2-1 0,2 12 0,-1 1 0</inkml:trace>
  <inkml:trace contextRef="#ctx0" brushRef="#br0" timeOffset="69272">25978 9409 10951,'-16'-14'1079,"12"2"-989,-12 2-90,16 2 0,0 2 180,0 1-180,0 22 0,0 10 0,17 14 0,-12 4 0,26 10 0,-16-10 0,-1-8 0,-1-2 0,1 5 0,4 7 0,-16-21 0,5-4 0,0-4 0,-5-6-450,4-3 360,-6-21 90,-16-9 0,12-13 0,-12-2 90,16 2-180,0 1 180,0-22 0,0 12-90,0-21 90,20 31 270,-15-7-180,32 28 0,-32-4-180,27 15 0,-15-1 0,15 18 0,-8 7-90,5 21-360,-14-7-1169,0-4 0,0-1 539,-2 1 1080,17 24 0,-15-37 0,7 2 0</inkml:trace>
  <inkml:trace contextRef="#ctx0" brushRef="#br0" timeOffset="69651">26568 9457 10861,'0'-21'1619,"0"4"-1259,0 1-90,0 4-181,-19 5 1,14-1 180,-26 7-270,16 17 0,-11 13 0,11 11 0,-7 3 0,20-8 0,-12 1-90,13-1 90,-4 0-449,5 7 359,0-13-360,20 8 450,-15-22-270,34-3 270,-23-8 0,18-28 0,-12-7 0,-8-30 90,-7 13-740,-7-2 919,0 15-89,0 4-90,0-6-90,0 13 450,0-2-450,0 35 0,16 24-180,-13 8-855,13 15 405,3-21-180,-14 4-318,26-4-131,-28 0-336,21-4-24,-21-3 1619,20-6 0,-20-4 0,8-4 0</inkml:trace>
  <inkml:trace contextRef="#ctx0" brushRef="#br0" timeOffset="70222">26790 9538 10501,'0'-19'540,"0"2"-1,0 6 181,0 1-720,0 26 0,0 6 0,17 27 0,-13-10 0,27 0 0,-19-2 0,4-10 0,0 11-360,-11-18 360,4-20-90,-6-32 180,-3-6-90,0 3 0,0 0 90,0-1 90,0-24-180,0 30 90,0-6 180,0 20-270,0 2 90,14 8-90,-11 18 0,21-8 0,-22 32 0,18-32 0,-14 39-90,9-26 180,-7 22-270,1-13 90,-1-1-180,0-2-180,5 1 180,-6-7-89,6 2 179,-8-13 180,1-2 0,-3-4 0,-1-14 90,1 11 180,0-41-180,0 25 359,2-39-359,0 28 360,0-27-540,0 38 720,1-18-540,-2 34 0,2-6-90,-2 9-90,4 0 90,6 16 90,-3 9-90,4 5 0,0 2 0,0 13-90,1-8 0,0-2-360,1-2-1169,12 17 360,-8-26-91,6 3-359,-6-14 1709,0-6 0,0-2 0,-1-5 0</inkml:trace>
  <inkml:trace contextRef="#ctx0" brushRef="#br0" timeOffset="70601">27458 9528 9242,'6'0'1439,"-11"11"-1079,38-8-1,-18 8-179,16-11-180,-8 0 0,-4 0 0,-8-13 0,-5-3 0,-6-15 90,-17 0-90,12 6 270,-46-11-180,26 19 180,-28-4-270,22 16 90,15 25-180,5 9 180,11 13-180,9-5 0,0 0-540,-4 6-719,18-4 0,5-1-270,-4-6 1619,30 7 0,-18-20 0,1-2 0</inkml:trace>
  <inkml:trace contextRef="#ctx0" brushRef="#br0" timeOffset="71234">28017 9151 11850,'0'-5'1439,"0"1"-1169,0 0-180,0 1 0,0-2-180,0 21 90,0 12 90,0 13-135,0-6 0,0 2 135,0 15-393,0-16 0,0 0 303,0 16-90,0-1 90,0-5-90,0 10 0,0-19 0,12 10-180,-10-28-269,10-2 449,-5-13 180,-5-26-90,8-10-45,-9 0 0,-1-2 45,4-22-525,-4-6 525,0 16 0,0-3 180,0 1 45,0 11 0,0-1-45,0-15-90,0 9 0,0 2-90,0 2 449,0-13-89,0 37-360,0 22 0,17 25 0,-12 14 0,10-11 0,3 0-90,2 13-315,-4-6 1,1 0-653,2 7 247,6 13-1168,-15-7 1168,2-17-899,-1 15 630,-10-28 1369,3 0 1,-4-14 0,0-2-1</inkml:trace>
  <inkml:trace contextRef="#ctx0" brushRef="#br0" timeOffset="71353">28087 9608 10771,'-26'-31'1079,"5"4"-1798,12 8-1530,26 6 900,7 2 1349,2 5 0,19-1 0,-11 2 0</inkml:trace>
  <inkml:trace contextRef="#ctx0" brushRef="#br0" timeOffset="71672">28407 9380 11311,'-20'-4'719,"5"1"-719,15 0 270,0 2-270,0 15 0,15 1-90,-11 21 90,29-8 90,-28 2-180,22-8 90,-24 0 0,6-3 90,1 0-90,-8-5 270,8-1-270,-10-27 0,0-7 0,-16-33 0,12 12-360,-13-20-180,17 28-1079,0-18 630,0 26 989,0-12 0,0 22 0,0-4 0</inkml:trace>
  <inkml:trace contextRef="#ctx0" brushRef="#br0" timeOffset="71972">28632 9271 11131,'0'10'180,"0"-1"-270,0 0 180,0 2-1,0 2-89,0 3 0,0 2-89,0 5 178,13 13-178,-10-8 89,22 21 89,-22-24 1,8 12 360,-6-21-90,-4 2-360,4-30-180,-5-26-180,0-4-315,0 3 1,0-1-315,0-2 989,0-2 0,0-1 0,0 2 0,0-21 0</inkml:trace>
  <inkml:trace contextRef="#ctx0" brushRef="#br0" timeOffset="72472">29158 8891 11400,'-14'-20'270,"2"2"-180,1 0 0,-2-4-180,0 8 90,-16-3-90,17 12 90,-19 1-90,11 4 0,-3 18-89,1-14-451,-7 31 270,9-11-270,-9 16 271,20-7 179,0 4 180,9-18-90,20 13 180,-15-15-180,32 6 90,-16 0 90,0-4-90,12 16 90,-15-12 180,11 19-180,-13-15-1,0 9 1,-15-8 0,5 0-90,-6 0 90,0 10-90,0-8 90,-19 18-90,14-22 0,-28 15 0,29-21 0,-10 3 90,14-6-90,0-7 0,0 4 0,0-8-539,21-1-91,8-2 630,9-3 0,4 0 0,16 0 0,-19 0 0,1 0 0</inkml:trace>
  <inkml:trace contextRef="#ctx0" brushRef="#br0" timeOffset="75388">29755 9032 14279,'-31'-13'0,"3"2"0,2 28 0,2 3-90,6 21 90,6-7 90,8 2-180,4-7 180,0 1-90,0-1 0,0 1 0,14-2-90,-10 0 90,11-2 90,-1-1-180,1 3 0,2-8 180,7 1-90,-13-10 0,12-4-90,-6-4 90,1-2 90,0-1-90,1 0 0,1-17 90,-1 12-90,0-31-90,4 8 90,-7-9 0,3-18-90,-13 22-90,-1-12-450,-5 2-89,-17 12-1620,-7-14 810,1 25 1529,-35-2 0,33 17 0,-33 1 0</inkml:trace>
  <inkml:trace contextRef="#ctx0" brushRef="#br0" timeOffset="75951">29965 8747 12390,'35'-1'90,"-16"14"-90,16-10 0,-9 20 0,8-8 90,0-3-180,-11 14 90,-2-17 0,-1 13 0,-3-7 0,-2 1 90,-1 1 0,-3 10-90,-1-5-90,-4 21 90,-2-17 90,-3 21-90,-1-19-90,0 8 90,0-12 0,0-1-90,0 0 90,0 10 0,17-8 0,1 17 0,2-17 0,4 1 0,-1 0 90,-7 1-90,9-4 0,0-1 0,-7-3 629,6 4-539,-14-11-90,-2 0 0,-6-4-90,-2 0 90,0 1-989,-45 9-450,14 1-765,-18-2 0,-4 0 1873,-8 8 1,16-9 0,0-1 0,11-5-1,0 1 1</inkml:trace>
  <inkml:trace contextRef="#ctx0" brushRef="#br0" timeOffset="77772">8358 2288 12570,'42'0'360,"2"0"-270,-4 12-180,-2-9 90,-9 10 90,3-1-270,1-9-270,0 18-1169,9-7 270,-11-2-1,6 11-269,-13-14 1619,-3 9 0,0-6 0,-3-1 0</inkml:trace>
  <inkml:trace contextRef="#ctx0" brushRef="#br0" timeOffset="77934">8788 2255 10051,'-38'-4'1260,"7"0"-1260,1 19 89,5-11-178,-1 33-1,-3-15-810,-1 24 900,7-12 0,1 0 0,5-5 0,0 0 0,-5 11 0,1 0 0</inkml:trace>
  <inkml:trace contextRef="#ctx0" brushRef="#br0" timeOffset="89935">9677 2065 7443,'-5'0'-270,"1"0"90,2 0-90,0 0-180,-1 0 450,0 0 0,1 0 0,1 0 0</inkml:trace>
  <inkml:trace contextRef="#ctx0" brushRef="#br0" timeOffset="91103">9475 1727 6903,'15'0'0,"-3"0"0</inkml:trace>
  <inkml:trace contextRef="#ctx0" brushRef="#br0" timeOffset="92717">9597 1625 8432,'9'15'360,"-7"10"-360,17-22 0,-16 19 90,16-13 0,-12 7 0,8 1-90,-4 0 0,2 1 0,-2 3 0,2 0 0,0 2 0,-1 1 0,9 12 0,-7-10 0,13 19 0,-12-19 0,9 18 180,-8-19-180,10 27 180,-12-26-180,11 25 90,-15-27 179,8 20-359,-9-20 270,7 20-90,-7-19 0,9 32-90,-9-27 180,6 33-90,-9-33-90,1 13-90,-5-15 90,0 2 90,0-1 0,0 2-180,0 0 270,-2 1-90,0 13-90,0-10 0,0 1 0,0 0 0,0 2 0,0 21 0,0-28 90,0-2-90,0 3 0,-12-3 180,9 3-90,-10 10-90,5-8 90,6 18-90,-6-21 0,1 8 0,5-12 0,-9 1 0,8 0 0,-7 15 90,3-10-90,-5 27 0,3-22 0,-3 12 0,-3 4 0,3-14 0,1-4 0,-1 0 0,-3 4 45,1-5 0,1 0-45,-5 6 45,2-5 0,0-1-45,-4 6 134,1-3 1,0 0-1356,-4 5 1176,7-13 0,-1 2 90,0 1 0,-1-1-45,-11 20-1494,3-6 1,-1 0 1493,-7 10 0,3-7 0,-1-1-585,12-18 0,1-2 585,-8 10 0,1-1-585,-11 13 585,-1 0 437,2-1-347,10-17 0,0 0-90,-13 17 45,7-11 0,1-1 1740,-5 7-1785,13-16 0,1-1 90,-10 11-180,1 1 180,0-1-135,7-10 0,0-1 135,-11 15-696,5-8 0,0 0 785,-3 4-269,-8 10 839,14-17-749,3-2 0,1-2 0,3-1 0,-1-2 0,5-1 0,-7 6 0,10-9 0,-7 11 0,9-15 52,0 5-52,3-9 437,1 0-437,0 0 3321,0 0-3321,0-2 215,2 0-215,-1 4 0,1-3 0,-1 5 0,1-6 0,2 2 0,-3-2 0,3-2 0,-4 1 0,5-2 90,-2 2-180,2-4 90,0 4 0,0-7 0,1 3 0,-2-3 0,2 0 0,-2 0 0,2-2 0,0 0 0</inkml:trace>
  <inkml:trace contextRef="#ctx0" brushRef="#br0" timeOffset="94109">13633 2005 12300,'-37'8'0,"-4"-7"0,3 17 0,-4-10 0,6 8-45,2-4 0,-2 0-1546,-22 8 1591,17-6 0,-2 2 45,-7 2 0,-1 0-45,11-3 0,-2 1 0,-6 2 0,-6 2 0,4-2-399,2 0 0,-1 1 399,-6 2 0,-6 4 0,5-3 45,3 0 0,-2 1-68,2 1 1,-7 4-1,-1 0 1,7-3 22,13-5 0,3-2 0,-4 1 0,-11 8 0,-7 3 0,0 0 0,9-4 0,-2 1 0,2-1 0,-4 3 0,-4 2 0,4-2 0,7-5 0,1 0 0,-4 2 0,-3 2 0,4-3 0,6-4 0,1 0 0,-11 5 0,0 1-45,4-4 0,3 0 90,13-6 0,-2 1-90,-19 7 0,1 0 45,-3 2 0,15-8 0,1-2 49,2 1-139,-8 2 180,21-8-180,7-4 180,-2 1-90,11-6 688,-2 2-778,4-2 1214,-4 2-1214,1-1 888,-7 3-978,3-3-899,-7 3-1,11-5 1080,-6-1 0,11-1 0,0 0 0</inkml:trace>
  <inkml:trace contextRef="#ctx0" brushRef="#br0" timeOffset="94534">11125 2781 9422,'-24'-5'1349,"5"1"-1079,8 2-270,0 0 90,-2 16 90,-3-11-91,6 20 91,-18-6-180,4 7 0,-25 21 90,14-13-90,-7 9 0,-2 2-186,20-19 0,0 0 141,-21 24 0,1 0 45,6 0 0,9-11 0,1-2 180,2 2-90,-7 18-90,23-33 0,24 10 0,8-23-45,12-1 0,4-2 45,15-1-270,1-2 0,2 0 0,-22-2 0,1 0-225,11-1 1,2 1-1035,-4 1 0,-1 1 1529,21 3 0,-25 0 0,-1 1 0,10 6 0</inkml:trace>
  <inkml:trace contextRef="#ctx0" brushRef="#br0" timeOffset="96351">13050 13795 8612,'8'-1'2519,"-9"13"-2339,27-9-1,-22 24 91,28-6-270,-20 8 180,27 15 0,-19-15-90,-3 0 0,0 1 0,3 6 0,4 15 0,-1-1 0,-6-10-90,-3-6 0,-1 1 90,1 7-45,-1-6 0,-1 1-45,0 9-870,4 13 870,-6-16 90,-1 2 0,-1-1-448,-1 3 358,-1-1 90,0 3-45,-2-11 0,0 0-45,2 21 0,-3-3 0,0 0-439,-2-22 1,0 0 483,0 13 0,0-1-45,-1-11 0,0-2 0,0 1 0,0 0 45,0 0 0,0 1-45,1 15 0,-2 0 0,-8-12 0,0 2 44,8 24 1,-3 0-45,-11-26 0,-2 0 0,8 25 0,2 0 0,-6-25 0,-1-2 0,2 12 0,1 0 0,0-15 0,0-1 45,0 1 0,0-1 0,-2 0 0,-1 1-45,-5 12 0,-2 1 0,5-12 0,-1 2 0,-12 20 0,-1 1 0,13-25 0,-1-1 45,-12 20 0,0-2-135,-3 5 90,13-20 0,-1-1 0,-16 21 0,13-13-245,-12 13 155,19-26 180,-2 4 627,6-15-807,3 1 165,-11 9-255,8-9-359,-11 17 89,11-18-463,-5 13-526,8-15 402,1 5 1037,3-10 0,3-3 0,0-2 0</inkml:trace>
  <inkml:trace contextRef="#ctx0" brushRef="#br0" timeOffset="99063">13635 1436 7982,'-19'10'90,"-8"-7"-90,14 16-90,-8-2 180,-5 17-90,7-3 0,-7 5-90,8-9 90,-3 4 90,2-1-90,-2 4 0,1 2 0,-1 0 0,5-7 0,0 1-90,-8 15-1561,2-2 0,0-1 1651,-6 9 0,11-16 0,0-1-250,-7 14 250,3-1 0,1 1 90,1-2-180,3 2 180,3 1-90,4-10 0,0 0 0,0 22-784,0-6 1,1 0 783,4-20 0,2-2 0,-4 12 0,2 0 2025,-2 18-2115,0 0 180,-2 2-90,3-19 0,-1 1 0,1-11 0,0 1-516,-1 11 1,0-1 515,1-13 0,0-1 45,1 0 0,-1 1-90,0 13 0,1-1 90,0-9 0,1 0-45,-1 9 0,1 1 0,1 0 0,1-2 0,1-11 0,-1 2 45,1 24 0,0 0-90,0-24 0,0 0 0,0 28 0,0 0 90,0-25 0,0 0-45,0 13 0,0-1 45,0-14 0,0-2-90,0 2 0,0-1 45,0 0 0,0 1 45,0 17 0,0 2 0,0-16 0,0 3 15,0 3 0,0 6 0,0-6-211,0-3 0,0 0 151,0 4 0,0 5 0,0-5 45,0-3 0,0-1-90,0 12 0,0 1 90,0 0 0,0-3 0,0-12 0,0 1-15,0 2 0,0 5 0,0-5 441,0-3 1,0-2-427,0 12 0,0 0-90,0-16 0,0-1 45,0 1 0,0 1 45,-1-1 0,2 0-45,4 1 0,1 0 45,-4 0 0,-1 0 0,4 0 0,1 1-45,-1 16 0,-1 1 44,-3-13 1,0 1-45,4 4 0,1 3 0,0-3 0,-1-4 0,-1-1 45,2 13 0,1-1-45,-1-15 0,0-2 45,-2-1 0,1 1-90,-1 0 0,1-1 90,0 0 0,0-1-90,0 0 0,-1 1 45,1-2 0,-1 1 45,2 14 0,0-1-45,-2-11 0,0 1 0,2 24 0,1 0 0,-4-24 0,0-1 45,1 11 0,1 0 135,-2-13 0,0-1 0,-1 0 0,1 1-121,0 0 1,-1 2 75,0 20 0,-2 3-135,2-15 0,-1 3-28,0 6 1,0 6-1,-3-5 73,-8-5 0,0 1-75,8 3 0,2 6 0,-2-6 75,-8-5 0,0-3-90,9 11 0,2 2 180,-1-3 0,0-2-135,0-12 0,0 1 30,0 6 0,0 4 0,0-3-102,0-3 1,0 0 71,0 4 0,0 5 0,0-4 45,0-7 0,0 1 15,0 11 0,0 6 0,0-6-60,0-10 0,0 0-30,5 9 0,2 6 0,-2-7 75,-3-12 0,1 0-45,1 4 0,3 4 0,-1-4 0,0-7 0,0-1 45,0 25 0,0-1-135,8 1 135,-5-23 0,0 0-90,-3-5 0,-1-1 135,11 23-90,-7-9 0,-2 0 0,2 10 0,-2-10 0,-1 1 0,0 6 0,1-2 0,1 0 0,-1 2 45,2-7 0,0-1-135,0-1 135,0-10 0,-1 0-135,2 8 90,3 9 0,-4-17 0,0 0 798,0-2-798,6 16 0,-4-12 0,-2-5 0,0 1 0,-1 9 0,-2-4 0,-1 2-40,-1 12 40,-3-18 0,0 1 0,1 17 0,-2-1 0,1 2 0,-1-18 0,1 1 0,1 19 45,1-11 0,0-1-135,1 5 90,4 12 90,-3-23-180,2-3 1759,-1-1-1669,5 8 90,-3-11 739,9 17-829,-9-21-90,10 20 180,-10-18-90,7 11 90,-1 3-180,-3-8 90,7 27 0,-8-24 0,-2-5 0,-2 0 0,3 5 0,-3 2 0,-2 0 0,0 1 0,0-2 0,-2 0 90,0-3-90,3 25-90,-3-26 90,4 22 90,-4-23-90,2 7-90,-1 3 90,0-11 90,-1 24-90,-1-25 0,-1 22 0,0-27 0,0 9 0,0-15 424,0-2-334,0-1-90,0 3 0,0-4 0,0 10 0,0-12 0,0 11 90,1-11-90,-1 5 0,0-7 0,0 0 0,0-1 0,0 6 0,0-5 0,0 11 0,0-10 0,0 4 0,0-5 0,-12 0 0,10-1 90,-10 5-180,12-5 90,-7 6 0,5-8 0,-9 3 0,10-5 0,-6 1 0,4 0 90,-6 3-180,3-1 90,-5 4 0,6-5 0,-4 0 0,4-2 0,0-3 0,1 2 90,0-1-180,1-2 90,-2 2 0,3-5 0,-2 4 90,1-3-90,-1 1 0,-1 0 0,0 1-90,-6-1 180,4-1 0,-9 0-90,7-1 0,-9 0-90,10-1-180,-3 0 270,7 0 0,1 0 0,1 0 0</inkml:trace>
  <inkml:trace contextRef="#ctx0" brushRef="#br0" timeOffset="99535">13422 13808 8972,'-3'-4'899,"1"14"-539,16-8-90,-11 25-180,11-9 90,-4 8-90,-8-1 0,8-4 0,-10 0 180,0 12-270,0-8 179,0 26-89,-16-27-90,13 18 0,-13-25 0,6 7 0,7-13 0,-7 4 0,10-8 0,0 5 90,0-6-180,23 5 90,5-7 0,27 2 0,-14-3-629,13 4 89,-23-1-90,6 3-1528,-4 7 302,-9-3 1856,5 9 0,-9-5 0,0 2 0</inkml:trace>
  <inkml:trace contextRef="#ctx0" brushRef="#br0" timeOffset="117269">14903 11449 11850,'-6'-7'900,"0"1"-540,1 1 809,2 1-1169,2 20 0,1 6 0,0 11-3392,17 22 3392,-13-14 0,15 5 0,3 4 45,-12-9 0,-2-1-90,6 2 0,0-2 45,-3-3 0,-4-5 0,-5-9 90,5 1-180,-7-11-540,3-7 540,-2-16 3482,3-18-3437,-4-8 0,0-5 45,0-1 0,0 0-1696,0-2 0,0 1 1696,0 7 0,0 2-700,0-22 700,0 18 0,16-4 0,-12 24 0,13 5 0,-2 7 0,2 2 0,2 20 0,15 13 0,-22 10 90,17 8-90,-14-6 3000,-4 2-3000,0 0 90,-3 0-90,-2-5 912,-1-3-912,-1 4 0,-1-14-270,1 3 1,-2-20 269,0-20 90,0-19-180,-1-28 90,1 6 0,2 7 0,0 2 0,0 0-646,6-21 646,-2 40 90,1 5 0,8 1-90,-4 11 90,14-1-90,-10 9 0,24 23 0,-19 7-90,1-2 0,0 2-360,-2 16-675,-3-13 1,0-1-495,3 6-902,6 10 2521,-9-17 0,2-4 0,-1 0 0</inkml:trace>
  <inkml:trace contextRef="#ctx0" brushRef="#br0" timeOffset="117584">15830 11506 10681,'0'-17'1259,"-21"3"-1259,16 4 0,-16 4 90,8 4 0,-1 18-90,-2 10 0,6 12 0,3 3-380,6 10 380,-5-13 0,5-2 0,21 3 0,-15-10 0,30 2-89,-18-10 89,12-8 89,-3-2-178,-13-29 468,-3-22-739,-28-14-89,0 4-2790,-18 7 3239,7 18 0,12-1 0,5 8 0</inkml:trace>
  <inkml:trace contextRef="#ctx0" brushRef="#br0" timeOffset="117901">15985 11435 10951,'0'-5'989,"0"20"-899,0 26-90,19 2-666,-14 12 666,31-22 90,-32 1-90,29-2-90,-15 8 90,10-10 0,-7 1 188,-4-8-188,-6-11-354,3 0 84,-9-9-539,2-25 179,-5 16-269,1-60 449,-3 37-495,0-19 1,0-3 210,0 7 807,0-21 0,0 41 0,0 4 0</inkml:trace>
  <inkml:trace contextRef="#ctx0" brushRef="#br0" timeOffset="118217">16277 11607 8072,'18'20'180,"10"-1"0,-19-2 0,18 1-180,-10-7 0,12 1 0,-10-9 90,17-1 0,-12-19-90,7 13 180,1-31-90,-8 7 90,10-24 0,-19 6 449,2-16-359,-13 25 270,-2-11 89,-2 9-359,-22 11-180,17-5 90,-37 21 0,25 2-90,-16 31-180,18 10 180,4 13-90,11 21-90,0-21-2731,14-6 1,0 1 1111,-6 4 1709,19-14 0,5-2 0,-4 5 0,28-1 0</inkml:trace>
  <inkml:trace contextRef="#ctx0" brushRef="#br0" timeOffset="118536">17205 11698 11580,'-24'6'540,"2"-1"360,3-1-990,28-4-1440,32 2-718,9-2 1539,-2-6 0,2 1 1,10 2-1,-19-3 1,0 1-1</inkml:trace>
  <inkml:trace contextRef="#ctx0" brushRef="#br0" timeOffset="119172">18078 11445 11041,'-19'-11'1169,"3"3"-1079,16 0 0,0 3 0,0 1 0,0 22-180,0 7 180,0 25-180,20-9 90,-15-1 0,32-14-90,-33-1-450,39-4 180,-27 1-269,30-12 449,-25 0 270,12-10-90,-16-18-90,2 14 90,-7-37 0,-4 21 90,-3-21 0,-1-9 360,-4 12-1,0-24-269,0 31-180,0-9 90,0 22-90,-12 5-90,10 31-90,-10 13-989,12 32 0,17-12-578,-12 4 128,27-18 1619,-29-2 0,28-2 0,-9-1 0</inkml:trace>
  <inkml:trace contextRef="#ctx0" brushRef="#br0" timeOffset="119589">18607 11491 10771,'-14'-7'360,"11"19"-360,-10 17 0,13 9 180,0 7-180,16-6 89,-12 0-496,27 3 407,-27-3 0,28 2 134,-27-4-134,30 12-90,-17-14 180,12 15 0,-13-28-22,-2 3-248,-13-15 180,-16-21-90,-8-14 0,-3-13 45,-4-9 0,2-3-45,8-9-942,3 17 0,-2-5 0,2 5 987,3 8 0,2 1 45,1-22 0,2 2 0,-7-4 90,11 18 0,2 2 0,2 4 179,19-2-359,1 45 180,15 30-180,-17 11 90,-7 14-1349,-11-5-90,0-16 1439,0-10 0,0-1 0,0 0 0,0 7 0</inkml:trace>
  <inkml:trace contextRef="#ctx0" brushRef="#br0" timeOffset="119951">19007 11565 9781,'0'-41'180,"0"6"-90,16-4 0,-12 5-90,12-3 90,-3-3-511,-10-2 690,10-1-563,-3-2 564,-7 0 306,7 1-36,-10-15-270,0 17 269,-16-17-449,12 31 0,-13 2 90,1 16 23,12 29-203,-23 32 0,25 5-135,-6 1 0,5-1-314,20-2-181,-6-3 0,1-2 27,10-9-611,5-10 0,1-2-315,-5-3 1529,31 3 0,-22-17 0,-1-3 0</inkml:trace>
  <inkml:trace contextRef="#ctx0" brushRef="#br0" timeOffset="120256">19470 11291 10681,'-19'-8'1349,"-2"-3"-1439,-17 10 180,8-3-90,12 22 0,-2-14 0,17 29-90,-6-18 180,9 16-90,0-3 0,0 3 90,0 0-180,18 15 0,-13-14 0,33 17 0,-12-28-90,-1 3 90,26-14 90,-35-6 0,24-2 0,-20-20 0,-3-5 0,-5-23-90,-5-3 90,-7 10 90,-22-8-269,0 26-2160,-18-11 2339,8 18 0,15 1 0,6 9 0</inkml:trace>
  <inkml:trace contextRef="#ctx0" brushRef="#br0" timeOffset="120667">19973 11287 9961,'-20'-5'1080,"-13"4"-721,8-4-359,-19 5 0,7 16 0,1-11 0,13 29 0,1-30 0,5 34 90,6-23-180,-3 31 90,12-19 0,-5 9 0,7-14-359,20-2-181,-15-3-539,35-4 809,-10-7 0,22-2 360,-9-18-90,6-6 90,-23 2 180,4-20 629,-14 11-269,-8-12 179,-2-5-359,-6 19-270,0-9-180,-17 22 0,12-2-90,-12 31-270,17 17-539,0 5-2160,18 23 3059,-13-31 0,32 8 0,-13-16 0</inkml:trace>
  <inkml:trace contextRef="#ctx0" brushRef="#br0" timeOffset="121106">20448 11371 8072,'0'-21'360,"0"1"-180,0-1 180,0 0 0,0-2-180,-11-1 179,8-1 181,-20-12-270,8 9 180,-16-19-181,7 22-269,-1-5 180,8 14-90,0 2-90,2 5 0,0 2 0,1 4 180,1 2-90,-5 23-90,7-17 45,2 25 0,3 5-45,0-5-45,3 14 0,1 3 45,0 3 45,1-17 0,2 1-225,22 28-270,1-17-225,-1-14 1,2-1 45,10-3-271,14-2 540,-20-18-1169,17-5 1529,-22-19 0,4 13 0,-12-13 0</inkml:trace>
  <inkml:trace contextRef="#ctx0" brushRef="#br0" timeOffset="121806">20410 11237 10411,'-12'-17'1259,"9"5"-1169,-18-5 0,9 8-90,-11 2 90,4 4 90,-1 3-90,2 0 0,0 21-180,-2-16 90,2 35 0,-1-23 0,6 18 180,1 6-180,7-8-90,1 20 180,4-24-180,49 14 90,-23-29 0,13-4 0,2-3 0,-6-7 0,21-23 0,-24-3 0,-9-1 0,-2-1 0,0-15 45,-9 5 0,-2-1-135,-3-4 90,-5 1 0,-1 0 0,-1-2-1606,-9 5 0,-5 1 1786,-12-6 90,-2-15-408,-18 23 408,27 1-91,-21 5-89,14 5-346,4 4 166,1 8 450,2 3-360,9 22 3062,2 15-2972,8 11-90,19 11 0,-15-7 0,13-7 0,4 1 225,7 21-495,-4-7 0,2 0 45,-5-21 1,0 0-541,5 18 0,-1-1-329,4 4 1094,-4-7 0,0-1 0,-2-7 0,10 14 0</inkml:trace>
  <inkml:trace contextRef="#ctx0" brushRef="#br0" timeOffset="122117">20692 11469 11041,'39'-15'90,"-2"12"-90,-8-26 0,-3 25 0,-6-25 0,0 18 90,3-24-180,-7 14 180,1-20 0,-11 16 359,-3-20-269,-20 19 180,12-7-270,-33 11-90,32 6 0,-35 2 90,18 5-90,-13 5 0,15 19 90,10 13-90,11 9-360,0 5-719,0-9-3239,27 21 4318,11-14 0,-11-12 0,2-2 0,0-8 0,-1-1 0</inkml:trace>
  <inkml:trace contextRef="#ctx0" brushRef="#br0" timeOffset="122901">21435 11252 11131,'-14'-23'989,"-2"6"-899,-15-6-90,7 16 450,-8-3-360,8 10-90,-8 20 0,-5 8 0,9 11 0,7-12 0,2 0 90,0 5-180,2 20 90,12-27 0,4 4 0,22-12-90,0-9 180,20 0-180,-1-27 90,-19-6 45,2 0 0,-3-2-135,-14-17-707,27-5 797,-31 12-90,7-1 180,-9 1 0,0-20 90,0 15-1550,-9 8 1,0 2 1459,4-2 0,-12-3-90,17 16 180,-14 9 773,11 2-953,-10 22 90,13 18-180,17 12-90,-5-4 0,0 2-980,11 18 710,-3-17 1,0-1 583,-1 20-1259,-1-30 1,2 0 1124,12 27 0,1-3 0,2-2 0</inkml:trace>
  <inkml:trace contextRef="#ctx0" brushRef="#br0" timeOffset="123240">21977 11462 12570,'-9'-7'0,"2"2"0,0-2 0,4 1 0,0 0 0,3 0-630,23-4-719,-17 5-540,38-1-450,-26 1 2339,20 2 0,-6-2 0,1 2 0</inkml:trace>
  <inkml:trace contextRef="#ctx0" brushRef="#br0" timeOffset="123584">22432 11513 11490,'0'-38'0,"0"7"90,0-4-180,0 6 90,20 0 0,-15-3 0,15-1 0,-6 1 0,-11-1 90,11 2-180,-14 1 270,0-11 0,0 12 90,0-13-180,-16 22 90,12-4-90,-12 16 0,2 0-90,10 24 0,-10 10 0,14 12 0,0 6-180,0 17-270,0-12-777,8-3 0,1 1 147,-5 8-359,18 3 0,-1-1 1439,-14 2 0,6-15 0,0-2 0,-13-1 0</inkml:trace>
  <inkml:trace contextRef="#ctx0" brushRef="#br0" timeOffset="123888">22448 11877 11400,'-12'-14'540,"3"-8"-540,9-8 0,23-5-90,-17 6-360,43-2-89,-27-2-361,24-2 225,-19 10 1,-1-2-46,17-12 270,-8 5 1,-1-1-1119,6-5 1298,-16 15 1,-1 0 328,13-20 750,-13 13 630,2-16-899,-18 22 724,-3-13-814,-4 19 89,-21-6 1,1 9-450,-5 5 737,-2-1-827,13 10 317,-10 16-137,11 10-360,5 10-629,8 12-271,0-14-269,0 9 1349,19-6 0,0-11 0,17 4 0</inkml:trace>
  <inkml:trace contextRef="#ctx0" brushRef="#br0" timeOffset="124051">22873 10894 10591,'-14'-17'-270,"-6"2"360,17 6-90,-6 3 0,9 3 0,0 22 0,0 5 0</inkml:trace>
  <inkml:trace contextRef="#ctx0" brushRef="#br0" timeOffset="124374">23207 11364 11041,'1'10'539,"-1"-2"-539,0-24-90,0-25 180,0-4-90,8 5 0,1 0 0,-5-5-45,9 4 0,0-1 135,-10-8-90,2 6 0,0 1 90,-5-9 360,-8 2 0,-4 1-360,-9 2 45,10 8 0,-3 4-45,-17 13 359,27 1-449,-11 33 0,15 17 90,0 14-180,8-6 0,1 2-449,-4 15-1922,10-6 1,3 1 1020,6 9 720,-9-20 1,1-3-1856,18 9 2575,-9-3 0,0-6 0,1-1 0</inkml:trace>
  <inkml:trace contextRef="#ctx0" brushRef="#br0" timeOffset="124684">23550 11288 12390,'39'0'0,"-9"-14"-180,3 10-180,1-25 180,-6 25 0,4-25 1,-6 13 179,-12-8-90,0-6 180,-11 10 89,-28-13 181,19 14-180,-45-5 0,29 13-90,-22 3 270,12 5 0,-10 1-270,23 24-1,-18 10-178,34 12 178,-11 19-358,34-22-1847,-16 11 137,47-15-719,-23-3 2698,32-5 0,-7-5 0,3-6 0</inkml:trace>
  <inkml:trace contextRef="#ctx0" brushRef="#br0" timeOffset="127301">24525 10614 9961,'-19'-3'1439,"5"-1"-1169,14 2 90,0 0-180,0 0 90,0 0 629,-9 1-899,2 1 90,-6 0-90,4 11 0,1-8 0,-4 27 0,0-14 0,-6 19 0,-10 21 0,3-7-879,9-14 1,1 2 878,-8 19 90,3 3-90,3-1 0,10-16 0,1 0-180,-1 20 0,3-11 0,5-2-629,22 4-631,-6-12 1,4-2-630,32-1 1796,-23-15 1,1-3 0,23-3 0,3-4 0</inkml:trace>
  <inkml:trace contextRef="#ctx0" brushRef="#br0" timeOffset="130018">20512 12605 9871,'0'-17'1799,"0"-1"-1259,0 3-360,0 0 90,0 1 0,0 1-90,0 2-180,-14 2 0,10 4 0,-10 1 0,-1 2 0,-4 1 0,-16 1 0,-8 32 0,14-24-90,-3 51 90,21-42 0,4 32 0,5-22-90,21 19 90,-14-19 90,29 9-90,-30-13-90,27-1 90,-26-2 90,29 4-180,-17-6 180,11 5-90,-13-11 0,-7 1 0,-8-4 0,0 1 0,0-1-180,0 1 0,-17-1-180,12 0-180,-29 0-179,30-2-1350,-33 0 989,13-4-179,-10-2 1259,5-1 0,9-16 0,0-4 0</inkml:trace>
  <inkml:trace contextRef="#ctx0" brushRef="#br0" timeOffset="130238">20192 12387 9961,'15'-10'2699,"-2"1"-2699,-6 25 0,6 25 0,3 6 45,-3-6 0,-1 1-135,3 9-2036,0-4 0,0 0 2036,3 11-180,-5-19 1,-1-1 68,7 18-969,-1 1-449,1 1-180,1-1 1591,-1-2 0,1-3 0,-1 0 1</inkml:trace>
  <inkml:trace contextRef="#ctx0" brushRef="#br0" timeOffset="130684">20862 12533 10771,'-16'14'1619,"3"7"-1619,13 27 0,0-5 90,0 7-180,18 10 90,-13-15-2801,11-7 1,3 0 1541,0 7 180,2 9 537,7-19-988,-16-4 1530,11-2 0,-7-5 0,-3-1 0</inkml:trace>
  <inkml:trace contextRef="#ctx0" brushRef="#br0" timeOffset="130834">20863 12916 9242,'-9'-6'0,"6"-4"0,-6 6-90,9-11 180,0 6-1889,21-6 1799,8 7 0,-1-3 0,-5 3 0</inkml:trace>
  <inkml:trace contextRef="#ctx0" brushRef="#br0" timeOffset="131424">21335 12787 9602,'-12'27'539,"2"4"-449,10-7-90,0 4 0,20 5 0,-15-7 0,35 18 0,-21-19 0,15 11-360,-18-17 180,3 1-89,-16-10-1,5-1-630,-2-4 810,-4-18 180,5-10-90,-7-25 90,0 5-637,0-3 907,0 12-371,0 2 101,0 4 90,0-3 1169,0 12-1259,13 18-90,6 30 0,-2 6 90,11 24-180,-14-28 796,8 17-616,-9-22 0,-2 2 212,-7-12-302,3-8-90,-3-2 90,-1-6-90,0-21 90,-1 16 0,2-51-90,-1 32 90,1-31 0,3 6 90,-3 13-90,7-15 180,-6 28 179,6-1-179,-3 16-180,4 3 90,0 5-90,1 18-90,1-13 180,11 46-90,-6-29-180,-2 9 1,0 3-811,0 1-404,0-5 0,-1 0 1394,1 4 0,8 7 0,-8-15 0</inkml:trace>
  <inkml:trace contextRef="#ctx0" brushRef="#br0" timeOffset="131888">22203 12847 10231,'0'42'540,"0"5"-540,0-11 90,0 5-90,15-10 0,-11 4 0,23-2 0,-12 14-90,0-13 90,4 18 0,-17-27 180,13 7-180,-13-19-180,4-2 180,-20-26-180,-4-24 90,-15-5 90,15 4 0,3-1-1444,-4-9 1444,3 16 0,3-2 0,7-1 0,1 0 0,-10-19 0,10 12 0,2 2 89,3-3 451,17-14-270,-13 33 0,29 1-90,-18 17 0,16 22-180,-9 11 90,-9 9 1264,-6 3-1354,-7 4 0,0-7 0,0 8-540,0-14-629,-16-1-360,13-2-360,-13-5 1889,0 0 0,12-7 0,-13-1 0</inkml:trace>
  <inkml:trace contextRef="#ctx0" brushRef="#br0" timeOffset="132434">22675 12380 10141,'-8'33'1170,"1"5"-1081,7-2-89,0 6 0,0-6 90,0 3-180,0 4 90,0 19 0,0-12 0,0 10 0,0-4-89,0-20-271,0 6 180,0-21-180,0-6-629,0-3 989,0-45-90,0-8 90,6 9 0,1-3 0,-5-6 0,0 1 90,11-13 44,-12 6 1,-2-1 225,1-9 270,0 4 0,0 1-181,0 5-44,0 10 0,0 4-45,0 17-180,15 1-180,-11 33 0,27-13 0,-27 40 0,26-22 0,-20 10 0,-2 3-180,17 10-2011,-10-5 0,-1 1 1112,2 7-180,4 13-69,-10-23-21,-1-3 1349,-2-3 0,-2-3 0,-1-3 0</inkml:trace>
  <inkml:trace contextRef="#ctx0" brushRef="#br0" timeOffset="132599">22712 12800 9781,'-7'-4'0,"2"-1"0,5-2-1709,17-4 450,4 4 1259,0-5 0,16 1 0,-11-1 0</inkml:trace>
  <inkml:trace contextRef="#ctx0" brushRef="#br0" timeOffset="132900">23083 12583 9691,'0'34'990,"0"3"-990,0-10-90,0 3 90,0-6 0,18 22 90,-2-16-90,16 23-90,-18-32 180,7 11-90,-12-18 90,1 0-180,1-9 0,-10-23 180,2-10-180,-3-13 90,0-4 0,0 8-360,0-2-180,0 1-179,-12 1-271,10 2-179,-10 5 1169,12 3 0,0 5 0,0 2 0</inkml:trace>
  <inkml:trace contextRef="#ctx0" brushRef="#br0" timeOffset="133240">23433 12570 9512,'-20'7'90,"4"1"-90,16-1 0,0 3 89,0 1-89,0 4 0,0 2 90,0 14 0,0-5-180,17 20 90,-12-17 0,14-1 0,1-1 90,-14 1 360,21 13-180,-26-26-270,5-2 90,-6-25-90,0-13-90,0-10 90,-14-7 90,10 4-180,-11-3 90,3-22-180,9 16-1444,-9-14 725,12 24-1816,0-9 2715,0 17 0,20-5 0,5 18 0</inkml:trace>
  <inkml:trace contextRef="#ctx0" brushRef="#br0" timeOffset="134185">24155 12204 11221,'0'-11'1799,"0"-6"-1620,0 5-89,0-5 90,0 5-180,0 0-90,-16 1 90,-3-4 0,-1 7 0,-29-1-90,26 6 45,-13 1 0,-1 4 45,-4 17-1057,-16-14 967,16 28 0,4-29 0,0 25-180,-1-12 90,14 1-90,-3 7 180,21-10-539,18 21 539,-8-11-180,34 17 360,-6-20-180,-3 0 0,1-1 180,20 6-323,-1 10 233,-17-10 0,-2 2 0,-4 1 0,3 15 0,-16-9 90,8 24-180,-20-25 180,4 23-180,-5-26-161,-21 9 251,15-17 0,-29-1 0,31-3 90,-23 2-180,24-8 1245,-20 1-1784,39-11-1620,18 0 450,11-19 1705,16 12 0,-20-25 0,3 12 0</inkml:trace>
  <inkml:trace contextRef="#ctx0" brushRef="#br0" timeOffset="134609">24698 12249 10951,'-24'-13'360,"1"2"89,-3-1-359,7 5 90,-19 1-270,15 4 0,-21 19 90,20 5 0,-7 0 0,15 19 0,5-24-90,4 20 180,5-11-180,2-2 90,23 0 0,11 8-90,13-9 135,-12-5 0,0 0-135,10 0 90,3 1 0,0-1 0,-1-1 0,-6 0 0,-4-1 0,-11-2 90,0 9-90,-20-10-90,-2 10 180,-29-12-899,-20 11 359,-4-16-315,11 0 1,1-1 44,-1-4-989,-24-19 1709,30-10 0,-7-12 0,17-3 0</inkml:trace>
  <inkml:trace contextRef="#ctx0" brushRef="#br0" timeOffset="134838">24515 11989 9871,'11'-4'2789,"-8"24"-2609,8 8-90,-11 15 0,0 18-90,0-19 0,0 18 0,0 4 0,21-12-45,-10-8 0,0 0 135,15 7-270,-9-10 0,0 0-730,6 3 280,9 9-90,-2-21-269,-11-2-360,-2-4 1288,9 5 0,-8-9 0,6 3 1</inkml:trace>
  <inkml:trace contextRef="#ctx0" brushRef="#br0" timeOffset="135067">25115 12458 11760,'7'15'180,"-1"-12"-90,2 25-180,2-5 90,0 6-809,8 15-91,-6-17-3237,16 17 4137,-14-24 0,9 1 0,-12-17 0</inkml:trace>
  <inkml:trace contextRef="#ctx0" brushRef="#br0" timeOffset="135229">25035 12105 11400,'-8'-11'0,"1"3"-89,2 2 89,2 2 0,20 19 0,4 3 0</inkml:trace>
  <inkml:trace contextRef="#ctx0" brushRef="#br0" timeOffset="135902">25292 11762 10681,'-8'0'270,"1"0"-360,27 0 180,6 0-180,19 0 90,0 0 180,-7 0-90,3-10-90,18 7 180,-14-8-885,11 11 795,-20 0-90,-5 21 90,-3-16 90,0 44-180,-13-31 180,-2 41-90,-11-23-45,-12-4 0,-1 2-45,6 11 0,-13-16 0,0 1 0,14 29 90,-29-15-135,30-9 0,2-1 45,-16 5 0,17 19 90,0-24-90,20-1 0,6-1 0,-1 2 0,13-3 0,3-1 0,-5 0 0,-5-5 0,0 0 0,5 4 0,-10-4 0,0 1 0,0 1 0,7 25-90,-22-27 180,0 17-90,-11-25 0,-26 3 89,20-8-178,-44-1-1,27-2 90,-24-1-270,7-2 704,-2-3-2322,-24 1 628,13-3 694,9 1 1,0-2 0,-7-15 0,18 6-1,1 0 1</inkml:trace>
  <inkml:trace contextRef="#ctx0" brushRef="#br0" timeOffset="136470">26495 12565 12300,'12'0'90,"2"0"0,-3 0 90,7 0 90,0 0-90,4 0 359,11 14-449,-6-10 0,15 40-90,-21-22 0,-7 10 0,-3 3-90,-4 5-180,0 17-540,-16-24 1,-1 0-900,6 19 1709,-25-5 0,-5 0 0,2 7 0,-3-18 0,-1 0 0</inkml:trace>
  <inkml:trace contextRef="#ctx0" brushRef="#br0" timeOffset="147385">15700 12863 10681,'0'27'180,"0"-2"-270,0 3 90,0 2 0,0 6 90,0 6-90,0 5-2557,0 4 2197,13 1-585,-12-13 1,1-1 552,20 19 392,-16-12 0,-2 0 0,7 0 0,-3 12 0</inkml:trace>
  <inkml:trace contextRef="#ctx0" brushRef="#br0" timeOffset="147967">15462 13184 8072,'0'28'1709,"0"3"-1529,0-3 0,0 2-90,14 0 0,-10 2 90,24 5-502,-24 2 412,26 2 0,-16 1-180,14 0 180,-6-1 0,-1-1-90,1-1 90,7 12-180,-7-13 180,2 5 45,-9-17-135,-5-4 90,1-4 518,-2 0-248,-3-8 629,1-2-629,-5-6 28,1-1-208,1-1-180,2-18 90,3 13-180,2-36 180,3 21-90,-1-10 0,0-4 0,9-10-270,-3 2 0,1-1-587,4-8-672,-5 10 0,0 1-720,3-4 2249,4-10 0,-8 21 0,1 1 0</inkml:trace>
  <inkml:trace contextRef="#ctx0" brushRef="#br0" timeOffset="184451">20293 14082 12570,'0'-6'2428,"-14"2"-2428,10 18-269,-18 10-271,14 4-180,-1 6-89,-1-11-271,8 3-449,-4 1-1799,4 10 3328,1-11 0,1 6 0,0-14 0</inkml:trace>
  <inkml:trace contextRef="#ctx0" brushRef="#br0" timeOffset="184617">20472 14163 11131,'-14'10'-90,"11"10"-1889,-21 16-720,21 4 2699,-8-5 0,11 2 0,0 3 0</inkml:trace>
  <inkml:trace contextRef="#ctx0" brushRef="#br0" timeOffset="185218">21070 14617 11400,'-8'0'810,"0"0"-810,3 0 0,-1 17 90,5 1-90,1 19-90,0-10 270,0 9-270,19-15 0,4 7-90,0-15 0,16-3-90,-21-7 90,17-3 91,-5 0-1,-1 0 90,1-18 0,-1 13 90,7-45-1,-12 29-3031,6-39 3482,-21 30-90,-2-6-180,-7 15-91,0 4-179,0 0-90,0 27-269,0 6-541,0 17 3123,0 0-5551,20 7 3328,1-11 0,13 10 0,-4-15 0</inkml:trace>
  <inkml:trace contextRef="#ctx0" brushRef="#br0" timeOffset="185634">21878 14635 10681,'-14'20'270,"2"1"-270,12 12 0,0-3 0,0-4 0,0 2 0,20 0 0,-15 0 0,15 0 0,-6-1 0,-10 1 0,11-2-450,-5 4 270,-7-9-989,13 2 989,-14-37 180,4-12 0,-25-19 0,15-6 0,-13 17 0,1-1-150,12-23 240,-7 7 0,0-1-452,9-8 497,-2 22 0,0 1 135,4-7 270,0 5-181,0 8 271,20 3-540,-15 14 0,30 3-90,-14 25 90,15 14-90,-6 8 225,-2 8-225,-8 10-360,-10-11-945,-1-6 1,-3 0-495,-5 5 1799,5 9 0,-6-18 0,0-3 0</inkml:trace>
  <inkml:trace contextRef="#ctx0" brushRef="#br0" timeOffset="186001">22502 14616 11760,'-19'-21'810,"4"3"-810,15-19 90,0 3-90,0-3 0,9 5 0,0-1 0,-4-19 45,4 6 0,-1 0 45,-8-11 179,0 11 1,0 1-629,0-7 629,0-10-90,0 27-180,0 6 153,0 6-63,0 8 90,-13 5-270,10 27 180,-11 39-90,14 1 0,0-3 0,0 0-931,0 5 616,8-20 0,3 1-495,-2-3 1,2-3-450,11 17-405,-1-12 0,0-2 1664,-3 0 0,21 4 0,-15-21 0</inkml:trace>
  <inkml:trace contextRef="#ctx0" brushRef="#br0" timeOffset="186302">22988 14336 11400,'-37'0'1350,"15"17"-1350,-1 4 90,20 18-90,-8-7 0,11 1 0,0-10-90,0 9-180,0-9 90,21 11 180,3-18-540,21 1 360,-3-11 180,-3-3-90,-17-24 180,2-2-90,-22-23 0,7 12 0,-9 0-359,-41-3-1620,10 14 584,0 8 1,-2 4 1394,-5 4 0,16 7 0,10 0 0</inkml:trace>
  <inkml:trace contextRef="#ctx0" brushRef="#br0" timeOffset="186950">23495 14273 11221,'-21'-6'989,"-2"2"-899,-21 2 0,2 2-90,19 19 0,-10 7 0,21 11 0,-4-1-540,7 6 270,9-11-899,19 18 449,8-24-539,25 7 719,-8-22 135,-6-3 1,0-5 404,10-22 540,11 15 89,-30-32 361,-13 15 179,-10-9-449,-1 2-181,-5 8-179,0 2 90,0 1 90,0-2-271,-13 7-269,10 17-179,-11 11-631,31 23 270,2-19-989,21 15 1079,-20-18 91,28 2-1,-30-6 90,24-12 270,-19 0 0,0 0 90,-2-17-90,5-7 90,-7-11 90,1-17 90,-13 15 224,-3-7 1,-4-5-45,-10 11 0,-3 0-1128,-1-9 1,-1 1 902,3 9 0,-4 3 134,-14-1 1,2 2 0,9-12-225,-4 12 0,-1 3-45,-1 5 629,4-1-629,7 41-90,21 28 0,15 6-653,-1-3 1,2-2 202,11 6 90,-15-16 1,0 1-451,0-1 1,-1-2-451,10 18-1117,-6-11 0,1 0 2377,1 2 0,5 7 0,-10-18 0</inkml:trace>
  <inkml:trace contextRef="#ctx0" brushRef="#br0" timeOffset="188329">20558 14748 8702,'0'23'989,"0"-2"-629,0-7 90,0-1 449,10-6-719,-8-16-270,8-1 90,-20-6 0,7 22 0,-7 13 0</inkml:trace>
  <inkml:trace contextRef="#ctx0" brushRef="#br0" timeOffset="188651">20690 14237 10141,'-6'13'1979,"0"6"-1799,6 12-180,0 4 0,16 18 0,-12-6 0,4-14 0,-1 2 0,-7 18-1939,11 4 1939,-8 3 0,8 3-360,-11 1-539,8 0-361,-6 0-674,3-20 1,1 0 1933,-2-10 0,-1-1 0,1 9 0,0 0 0,5 13 0</inkml:trace>
  <inkml:trace contextRef="#ctx0" brushRef="#br0" timeOffset="189829">24447 14149 10771,'-17'-13'629,"13"2"1,-31-3-630,30 6 180,-30-2 0,16 6-270,-14 2 180,4 1-90,8 1 0,10 16 0,6 0 0,5 19 0,19 1 0,-15-4 0,29 9 0,-15-18 0,12 20 0,-13-23 0,-4 12 90,-13-14-270,-17-4-270,12 3-269,-29-5-361,29 0-269,-36-2 1349,12-1 0,-10-5 0,4-1 0</inkml:trace>
  <inkml:trace contextRef="#ctx0" brushRef="#br0" timeOffset="191034">23805 14230 9332,'0'-8'809,"0"-1"-449,0 2 0,0-2 90,0-2-361,0 2 181,0-5-90,0 6 0,0-2 90,0 3-180,0 3 270,0-3-270,0 5-90,-16 0-90,0 1 180,-18 17-180,8 11 90,-3 6 0,10 5-180,2 2-90,10-9-540,3 22 91,4-24-181,31 7-269,-6-14-524,32-3 1693,-11-3 0,6-3 0,3-3 0</inkml:trace>
  <inkml:trace contextRef="#ctx0" brushRef="#br0" timeOffset="191918">25113 13573 11670,'-23'16'1350,"9"0"-1350,5 26 0,2-3 90,2 11-1414,-7 7 1324,2 8-45,4-29 0,1 0 90,0 1 0,0 3-360,-3 17 0,0 2-45,2-15 0,-1 3-1409,-3 13 0,-1 9 0,1-8 1769,2-11 0,0-1 0,0 1 0,-1 3 0,1-6 0,2-9 0,-1 0 0</inkml:trace>
  <inkml:trace contextRef="#ctx0" brushRef="#br0" timeOffset="192651">25428 13422 11490,'-4'-2'450,"1"16"-450,2 2-540,14 19-359,-9-8-360,9 3 89,-13-7-269,0 2 1439,0-1 0,0 1 0,0-2 0</inkml:trace>
  <inkml:trace contextRef="#ctx0" brushRef="#br0" timeOffset="192801">25592 13545 9961,'15'15'720,"-3"8"-810,-2 12-540,-3 4-719,-2-1-630,-2 3 1836,2 5 1,-1 3-1,0 2 1</inkml:trace>
  <inkml:trace contextRef="#ctx0" brushRef="#br0" timeOffset="193301">26168 14556 11041,'-7'2'989,"3"-19"-989,0 1 0,19-5 0,-11-5 0,11 8 90,-15-9-90,0 5 0,-11 11 0,9 25-90,-9 3 90,11 17-719,0-9-91,17-2 90,1-12-89,2-14 809,-6-10 0,-33-9 0,-4 1 0</inkml:trace>
  <inkml:trace contextRef="#ctx0" brushRef="#br0" timeOffset="194820">26995 13587 10501,'0'-11'1349,"0"0"-1079,-14 0-270,10 0 90,-10 1 0,14 0-90,-14 2 0,10 2 0,-21 1-90,13 3 90,-7 0 0,-3 2 0,9 14 0,-4 3 0,9 1 0,2 26 0,5-24 0,1 27 0,17-19 0,-13 2 0,30-1 0,-11 16 0,-2-12 0,-2-4 0,0-1 0,1 4 0,13 21 90,-15-25-90,-4 11-90,-12-8 180,2-5-180,-4 11 90,-22-15-899,1 10 89,-5-15-269,-7 2-91,29-11-89,-31-3 1259,22-2 0,-16-2 0,9-1 0</inkml:trace>
  <inkml:trace contextRef="#ctx0" brushRef="#br0" timeOffset="195067">26737 13464 9961,'0'-10'990,"0"1"269,0 5-1259,0 16 0,17 13 0,-13 9 90,13 8-90,1-3 0,-9-4 0,1 1 0,12 22-1040,-2-5 0,-1 1 1040,-4 10-405,7-10 1,1 0-586,0 8 270,-8-23 1,1 0-810,5 11 1396,0-1 1,-1-5 0,1 0 0</inkml:trace>
  <inkml:trace contextRef="#ctx0" brushRef="#br0" timeOffset="195551">27323 13918 10321,'-8'17'1439,"1"7"-1439,7 13 90,19 20-180,-15-17 135,14-5 0,-1 0-135,-14 7 135,12-9 0,-1-1-45,-10 3 0,18 4 0,-20-18 90,7-5-180,-4-3-180,-4-5 90,7-3 180,-5-3 0,0-25 0,0-8 0,-2-15-89,0-3-834,-1 8 1013,0-3-90,0-18 180,0 17 89,0 10 1,0 2-180,0 2 81,0-3 99,16 20-270,6 7 0,-2 19 0,15-8 0,-14 44 0,8-25-180,-11 9 0,-2 2-539,5 1-1620,13 22 1080,-12-26-540,5 3 1799,-9-14 0,4-7 0,-1 0 0</inkml:trace>
  <inkml:trace contextRef="#ctx0" brushRef="#br0" timeOffset="195934">27980 13947 10501,'-21'-14'989,"4"0"-449,1 7-450,12 25-90,-19 14 0,21 13 0,-5 1 0,7-11 0,0 0 0,0-3 0,0-3 0,0-3-90,17 1 0,7-8 0,9-5 180,-1-8-180,-18-28 90,3 17 0,-16-40 0,6 26 90,-7-22 360,0-7-180,0 10 180,-17-21-450,13 29 89,-13-9-89,17 42 90,0 7-269,17 32-451,-12-6-1259,27 13 630,-12-20 269,-1 6-899,22-9 1889,-27-8 0,18-4 0,-17-8 0</inkml:trace>
  <inkml:trace contextRef="#ctx0" brushRef="#br0" timeOffset="196684">28227 13981 10951,'0'-23'1259,"0"6"-1169,0 21-90,0 12 0,12 26-90,-9-1 90,22-7 90,-13 5-450,2-22 90,-2 1 270,-11-31 90,3-12-180,-3-10 180,0-3-90,0 5 90,-1-2 0,0 0 90,2-11 0,-2 18 0,2-12 270,-2 25-270,0 21-180,14 13-90,-11 26 90,25-10 90,-24 11-90,22-20-540,-16 10 540,9-16-180,-6-5 90,-6-7 180,0-26-90,-5-6 0,2-9 0,-2 0 0,0 7 90,1 3 0,-2 1-90,1-1 90,-1 7 90,1 3-270,2 8 90,-1 5 90,4 14-180,3 5 90,1-1 0,11 14-90,-7-11-630,12 16 540,-11-10-90,5-10 1,-6-1-91,0-13 180,0 11 90,-3-13 90,0 3-90,-2-4 90,4-14 0,-6 10 90,2-25 0,-8 5 360,0-20-270,-2 5 719,-19-22-539,14 31-270,-28-22 0,29 35 0,-19-2-90,21 29 90,-13 24-90,14 4-90,-5 27-90,6-31-1080,20 19 361,2-26-1710,22 3 1170,-11-12 1439,1-10 0,-9 0 0,-1-8 0</inkml:trace>
  <inkml:trace contextRef="#ctx0" brushRef="#br0" timeOffset="197154">28885 13374 9691,'-12'-4'2699,"9"20"-2519,-9 26-90,31 4-90,-18-6 0,2-1-769,29 7 769,-29 15 0,9-20 0,0-3-90,-9 0-360,16 8 90,-8-14-110,4 9 380,-3-24-772,-3-2 862,-6-29 0,0-12 90,-3-33 0,0 7-1410,-8 9 0,0-1 1500,4-14 269,-11 5 1,-1 0-1362,2-11 1047,6 22 0,0 1-168,-3-12 213,3 6-180,6 6 540,-6 2-1,8 17 1,0 2-360,0 31 2611,21-9-2791,-15 36 0,33-16 0,-34 23 642,34-5-642,-23 4-45,5-10 0,2 1-116,0 21-289,-4-10 0,0 0-269,-2 8-210,-5-20 1,-1-1-61,1 10-361,1-4 91,-5-3 1259,1 6 0,-6-11 0,-1 6 0</inkml:trace>
  <inkml:trace contextRef="#ctx0" brushRef="#br0" timeOffset="197317">28985 13838 10591,'-11'-15'630,"4"-8"-540,3 7-180,4-5-540,24-10-359,-18 11-1530,39-14 2519,-14 15 0,9-3 0,1 8 0</inkml:trace>
  <inkml:trace contextRef="#ctx0" brushRef="#br0" timeOffset="197618">29332 13556 10861,'0'31'360,"14"2"-270,-11-4-1,11 0-268,3-8 179,-13 0 90,22 0-180,-23-1 180,16 6-1,-17-10 721,7 5-810,-9-33 0,0-10-90,0-16-540,-14-22-89,11 20-91,-11-15-1348,2 1 628,9 15 1530,-9-9 0,12 21 0,0 3 0</inkml:trace>
  <inkml:trace contextRef="#ctx0" brushRef="#br0" timeOffset="197934">29543 13464 12390,'0'41'0,"0"-8"0,14 3 0,-11-9 0,10 2 0,-2-2 0,-9-1 0,17-3 0,-17-2 0,13-2 90,-8 0 90,4-8-180,-3-1 0,-4-7 0,-3-3 0,0-24 0,0 3-90,-1-25-360,0-15 0,0 8-900,0 4 0,0 0 271,0-10 1079,-7 14 0,-1 1 0,4-1 0,-10-8 0</inkml:trace>
  <inkml:trace contextRef="#ctx0" brushRef="#br0" timeOffset="198484">30168 12819 11850,'-30'-12'-90,"1"0"180,2 4-90,1 0 0,-11 3 0,10 1 0,-19 1 0,22 3 0,-7 19 0,12-14-180,3 28-90,2-29-269,1 28 449,8-11-720,-1 19 451,6-9-271,22 6 450,5-14 90,0 4-90,22-7 90,-29-1 90,23 0 0,-1 12 90,-12-7-180,11 23 180,-26-18 90,6 25-90,-19-21 90,4 10 360,-6 3-361,-23-14 91,1 23-270,-6-26 90,-5 18-90,17-24 450,-3 13-360,7-21-90,12 4 0,21-14 90,14-2-90,11-3-225,-9-9 0,0-1-584,13 5 449,-17-10 0,1-2-720,-1 8 1,-1 1 849,14-9 0,13-8 0,-24 10 0</inkml:trace>
  <inkml:trace contextRef="#ctx0" brushRef="#br0" timeOffset="198917">30885 12836 11221,'-24'-8'269,"-11"2"-269,16 2 90,-10 2-90,4 1 0,3 1-90,5 19 180,1-15-90,9 30 0,4-12 0,3 17 0,26-6 0,3 7 0,16-16 0,6 14 0,-21-17-90,10 5 90,-10-3 90,-15-8-90,10 7 0,-23-12 0,7 1 0,-9-5 90,0-2-180,0-1-1259,-20-2 0,-4 0 719,-21-1-719,21-20 1349,-16 15 0,24-33 0,-17 15 0</inkml:trace>
  <inkml:trace contextRef="#ctx0" brushRef="#br0" timeOffset="199138">30737 12583 11850,'19'34'990,"-1"8"-900,-10-7 0,5 9 0,-8-9-90,4 5 0,-2 2-1487,-1 5 1487,0 1 0,-1-11 0,1 1-270,1 20 90,-1-19 0,-1 0-449,3 17-181,0-3-629,1 1-360,0-4 1799,1-2 0,3-5 0,1-2 0</inkml:trace>
  <inkml:trace contextRef="#ctx0" brushRef="#br0" timeOffset="199402">31190 13020 11850,'0'-6'90,"-8"1"-90,6 19-450,8 5-179,11 19-1620,1 1 900,6-7 1349,-21-1 0,16-14 0,-9-1 0</inkml:trace>
  <inkml:trace contextRef="#ctx0" brushRef="#br0" timeOffset="199585">31173 12630 11041,'0'-6'-1282,"0"17"0,17-10 0,5 14 1</inkml:trace>
  <inkml:trace contextRef="#ctx0" brushRef="#br0" timeOffset="200456">31308 12428 10591,'0'-5'1439,"-8"-1"-629,6-1-630,-6 3-1,4-4-179,3 4 90,-2 0-90,3 1 0,0-1-90,14 1 180,-10-4-90,28 2 0,-28-1-90,35 1 90,-8 0 0,9 3 0,13 0 0,-25 2 90,16 20-180,-21 1 90,2 3 90,-11 12-90,-4-19 0,0 17 0,-2-6 0,-1 0 0,-3 2-269,2 16 179,-4-10-270,5 29 360,-2-25-90,-1-5 0,1 0-695,3 7 695,4 13-334,4 2 334,-4-16 90,-1-6 0,-1 0 0,4 4 0,1 9 0,2-4 90,-4-13-180,10 17 180,-9-23-90,3 6 90,-4-8 90,-7-6 0,2 4-90,-7-11 90,0 5-180,-1-9 750,-23 5-750,-1-4 0,-3 2-720,-27 1-269,33-5-172,-28 2-638,23-6 1799,3 1 0,-1-2 0,3 0 0</inkml:trace>
  <inkml:trace contextRef="#ctx0" brushRef="#br0" timeOffset="200984">32245 12040 11670,'-13'-9'450,"2"1"-270,-1-1 180,5 3 269,1 1-539,24 2-90,9 22 90,31 7-90,-8 14-603,-11-10 1,-1-1 602,10 13 0,-8-3 0,-2 2 0,5 10 45,-17-18 0,-2 3-45,-4 0 0,-3-1 0,7 21 45,-10-10 0,-4 1-396,-2 9 306,-3-10 0,-6-1 45,-25 7-180,20 12-225,-24-34 1,-4-3-316,8 15-674,-8-9 0,-2-3-495,2 1 1889,-8 5 0,18-20 0,1 0 0</inkml:trace>
  <inkml:trace contextRef="#ctx0" brushRef="#br0" timeOffset="201477">33052 12636 13739,'0'-14'1889,"0"3"-1889,0 4-90,0 3 90,0 1 0,0 2 0,0 0 0</inkml:trace>
  <inkml:trace contextRef="#ctx0" brushRef="#br0" timeOffset="201684">33197 13040 10681,'6'26'1169,"0"-1"-809,0 4 0,0 8-270,-3-5-90,0 6 0,-3-9 0,0 0 0,0-1-990,-22 17-719,-6-11 1709,1-3 0,-3-1 0,-20 8 0,24-14 0,-1 0 0</inkml:trace>
  <inkml:trace contextRef="#ctx0" brushRef="#br0" timeOffset="212529">12183 13715 8702,'0'-3'720,"0"-2"-540,0 3-91,0-2 91,0 2-90,0 0 0,0 1 540,-9 0-540,6 15-90,-6 2 0,9 10 0,0 0 0,0-1 0,0 23 90,0-9-90,0-2 0,0 1 0,0 9 0,5-6 0,2 1-329,-5 6 329,10 13-90,-12-20 270,0-3-360,7-2 180,-5 8 90,7-14-90,-8 11 0,2-23 0,-3 5 0,0-15 329,0 1-329,0-5 450,0-2-450,-14 0 0,-4-1 0,-10-1 0,5 0 0,7 0 0,8 0 0,3 0 0</inkml:trace>
  <inkml:trace contextRef="#ctx0" brushRef="#br0" timeOffset="214071">10000 13947 9242,'0'-36'449,"0"-7"-449,0 5-495,0-5 585,0 8-180,0-1 180,0-2-180,0-2 180,-11-18-90,8 17 0,-7 7 0,1 2 0,7 0 0,-12-11 0,6 27 133,1 0-313,-4 13-472,8 1 652,-4 17 0,4-11 0,1 11 0</inkml:trace>
  <inkml:trace contextRef="#ctx0" brushRef="#br0" timeOffset="214301">10022 13843 9512,'0'-34'90,"0"5"-270,0-2 0,0 6-360,0-1-539,0 0-720,0-1 1799,17 2 0,-13 1 0,13 1 0</inkml:trace>
  <inkml:trace contextRef="#ctx0" brushRef="#br0" timeOffset="214620">9707 12979 10231,'-6'0'2519,"1"0"-2429,19 0 0,5 0-180,1 13 90,19 7-90,-25 9 135,7-4 0,2 2-45,-1 13-720,1 12 0,-1 3-899,0 7 1100,-2-1 1,-1 0 0,-1-2-1,-7-21 1,-1 0 0</inkml:trace>
  <inkml:trace contextRef="#ctx0" brushRef="#br0" timeOffset="-213512.73">9542 13560 9512,'14'-20'0,"-3"-4"0,-11-2 179,7-7-89,-5-3 90,11-3-319,-11-2 318,7-1 91,-6 2 0,2 0 90,-2 3-90,-1 4 0,-2 4-91,0 4 136,0 6-225,0 4-22,0 4 832,0 4-900,23 3 0,2 2 89,16 15-89,-4-10 0,-6 9-89,2-3-1,18-7-270,-11 16-180,-5-13 0,-1 1-449,5 10-1440,21 9 451,-29-7 1901,5 11 1,-16-6 0,-4 2 0</inkml:trace>
  <inkml:trace contextRef="#ctx0" brushRef="#br0" timeOffset="-212595.73">6182 12373 9691,'-23'-2'900,"-9"1"-540,11 0-90,4 15-91,-18-10-179,20 29 0,-13-16 0,2 32 0,10-16 90,-3 23-90,13-24 0,2 6-90,4-17 180,0-3-180,24-5-89,3-6 89,16-2 0,8-5 90,-19-21 0,22-6 0,-25-12-729,6 1 729,-15 12 124,-6 0 56,-6 3 359,0 1-269,-7-1-270,3 5 0,-18 5 806,10 21-806,-10 16-90,33 8 339,-15 5-2228,32 9 360,-8-10-410,8 9 2029,4-16 0,-9-6 0,0-1 0</inkml:trace>
  <inkml:trace contextRef="#ctx0" brushRef="#br0" timeOffset="-212229.73">6720 12446 10141,'0'9'1080,"0"9"-1080,0 13 90,0 6-180,0-7 180,15 3-90,-11 1 0,25 0 0,-25-1-920,25-1 920,-26-4 150,23-2 29,-23-6-13,16 2-166,-17-9 0,6-2 0,-26-26 0,-4-26-90,-21-2 90,19 4 0,1 1-146,-15-6 146,19 15 0,1-1 90,-12-27-180,8 18-67,-2-19 67,10 33-4228,7-4 4318,20 37 0,-9-10 0,14 19 0</inkml:trace>
  <inkml:trace contextRef="#ctx0" brushRef="#br0" timeOffset="-211606.73">5860 12317 9152,'-19'-8'719,"-1"0"-449,4 2 90,-1-1 90,2 2-90,1 2-360,2 1 269,5 2 91,0 0-180,5 14-90,-1 8 0,3 9 0,0 7-90,23-4 90,-1 23 0,4-10-90,-8-9 0,-1-1 0,9 5 0,-5-13 0,2-1 90,12 1-90,-2 1 0,-2-11 90,-8-8-90,15-2-90,-18-7-90,12-19 180,-17 13-90,7-45 90,-14 26 90,0-26-180,-5 3 180,-3 11 0,-18-21 90,13 25-180,-12-8 0,3 20 180,11 3-90,-10 24-90,33 8 0,6 2-180,-2 4 0,3 0-540,13-4-719,2 24-2968,6-8 4407,-11-9 0,12 6 0,-16-10 0</inkml:trace>
  <inkml:trace contextRef="#ctx0" brushRef="#br0" timeOffset="-211091.73">6652 12471 9781,'17'23'360,"-12"15"-360,28-20 360,-10 37-360,-3-18 0,4-3 0,-2 1-549,-5 5 639,23 13-180,-13-6 90,-9-14 0,8 15 180,-16-25 224,2 5-314,-9-16-180,0-1 90,-23-30 0,-5-18-90,-22-9-599,28 18 1,0 0 688,-20-12 90,9-5 214,3-3-349,7 13 0,1-1 135,-6-22-90,6 14 0,3-1 0,1-2-332,4-7 422,7 27 0,4 6 270,17 7 983,5 5-1253,21 21 0,-21 15 0,19 25-180,-18-4-565,2 3 655,4-15-90,-27 0 549,17-3-2348,-14 9 270,3-14 1619,-2 10 0,-6-21 0,3 1 0</inkml:trace>
  <inkml:trace contextRef="#ctx0" brushRef="#br0" timeOffset="-210745.73">7085 12576 10681,'5'0'270,"-1"-22"-180,1-8 0,-2-14 90,3-18-91,-3 21 46,-1-4 0,-1 0 135,0-1-135,1 2 0,-4 2 45,-19 6 0,16-15-90,-34 26-90,34-2 180,-27 19-180,29 23 90,-10 43-90,13 1-825,-2-17 1,4-1 824,19 15-90,-15 1-45,14-28 1,2-1-586,-4 26-1285,20-4 746,-7-4-181,-7-18 1,2-3 1439,13 10 0,15 2 0,-15-20 0</inkml:trace>
  <inkml:trace contextRef="#ctx0" brushRef="#br0" timeOffset="-210458.73">7593 12352 10501,'-15'-7'1349,"-3"17"-1349,-1 13 0,-4-2 0,21 22 90,-7-25 0,9 44-90,20-31-180,6 21 0,22-34 90,-1-2 90,-9-11-90,1-25 180,-16-3-180,-6-22 90,-9 1-90,-33 9 1,-6-6-91,-16 20-1014,3-4 384,11 12-179,2 6-1530,3-2 2519,-3 8 0,16-4 0,0 5 0</inkml:trace>
  <inkml:trace contextRef="#ctx0" brushRef="#br0" timeOffset="-210062.73">7942 12217 10231,'-39'0'450,"18"18"-450,-15 6 90,20 9 0,-4 12-90,8-17 0,12 19 0,0-21 0,23 11-450,5-20 180,25-4 90,-12-8 90,-1-5 90,-2-22 0,-12 17 90,7-35-90,-15 14 180,-8-8 180,-3 1 180,-7 11 89,0 1 1,0-6-630,-18 9 90,14-6-90,-26 17 0,27 20-540,11 23-629,-4 4-1620,30 16 653,-8-30 2004,6 6 0,5-21 0,-10-3 0</inkml:trace>
  <inkml:trace contextRef="#ctx0" brushRef="#br0" timeOffset="-209324.73">8550 12129 9332,'-42'0'899,"-4"19"-719,16-14-90,-1 36-180,12-23 180,3 20-90,3-9 90,6 1-90,3-1 0,4 9 0,0-11 90,24 8-180,7-24-270,28 4 180,-12-14-782,1 2 872,-15-24 90,-2 15 0,-1-39-409,3 11 409,-11-12 0,-12 13 0,-2-1 0,-3-8 45,-2 4 0,-6 0 45,-16-7 90,14-15 269,-14 31 1,-5 1 180,-8-14-361,4 8 1,-1 2-270,-15 0-208,5-11 388,15 28 0,12 0-90,1 27-90,11 15 0,25 9 0,-12-3 0,2 0-90,29 13-856,-16-5 0,-2 1-314,9 7 540,-13-18 1,1 0 719,22 18 0,-10-16 0,9 7 0</inkml:trace>
  <inkml:trace contextRef="#ctx0" brushRef="#br0" timeOffset="-209006.73">9040 12014 11311,'-14'12'269,"10"2"-359,-10 15 180,14-3-90,0 8 0,0-8 0,0 8 0,0-11-90,19-2 90,-15-1 0,29 4 180,-29-8-270,19 6 90,-20-12 0,6 2 90,-9-6-180,0 0 90,0 0-90,0 2 180,0-1-809,-19 5-540,14-4-1890,-30 4 3149,20-5 0,-3 1 0,7-3 0</inkml:trace>
  <inkml:trace contextRef="#ctx0" brushRef="#br0" timeOffset="-208695.73">9440 11547 11850,'3'-3'90,"0"0"-90,-1 3 270,-1 20-180,0 10 0,-1 33-90,0-5-1134,-10-12 1,0 2 1133,5 13 0,-13-18 0,1 0-683,13 19 548,-13-30 0,-2 0-270,11 0 1,0 2-1260,-16 11 0,-2 1 1664,10-12 0,2 0 0,-6 9 0,1-1 0,-6 13 0</inkml:trace>
  <inkml:trace contextRef="#ctx0" brushRef="#br0" timeOffset="-207411.73">9980 11850 10141,'-12'-6'720,"-7"1"-810,17 1 90,-15 2 360,11-1-180,-9 3-180,5-1 0,-1 1-90,-4 0 180,4 18-90,-4-13-90,7 29 90,1-20 90,3 15-90,2 6 0,1-8 0,19 17 0,-14-18-180,28 8 90,-14-17 0,0 0 90,10-10 0,-14-4 0,9-2 0,-10-16 0,0-4 0,-12-18 0,5 7 90,-6-1 180,0 10 89,0-6-359,0 7-90,0-6 180,0 14-90,0 22 0,18 26 0,-13 6-945,10-9 1,4-1-225,4 1-360,8 9 1529,0-18 0,-11-4 0,0-3 0</inkml:trace>
  <inkml:trace contextRef="#ctx0" brushRef="#br0" timeOffset="-207129.73">10243 11843 10141,'18'39'540,"-13"-6"-540,31 14 0,-11-15 0,-3-3 0,1-1 90,14 4 360,6 16-181,-19-25 181,15 5-450,-23-20 0,8-16-90,-17 4-270,3-49-269,-5 26-1001,1-35 731,-5 22-181,0-2-269,-1 2 1248,0 3 1,0 2 0,0 1 0</inkml:trace>
  <inkml:trace contextRef="#ctx0" brushRef="#br0" timeOffset="-206712.73">10978 11762 9961,'-47'0'810,"9"0"-810,-3 0 180,14 0-180,-9 0 0,12 0 90,-5 18 0,14-13-90,7 47 0,2-32-90,6 30 90,24-13 0,8-10-225,-3-7 0,1-2 45,18-6 90,12 5 90,-26-16 0,25-12 0,-39-9 540,13-17 89,-32-1-359,5 2-270,-23 8-90,12 32-180,-13 15-719,36 18-90,-13 2-181,29-11-359,-29-1 1619,32-2 0,-32-4 0,15-1 0</inkml:trace>
  <inkml:trace contextRef="#ctx0" brushRef="#br0" timeOffset="-206360.73">11330 11237 11580,'6'18'1350,"3"12"-1081,-3-26-269,4 31 90,0-18-90,8 35 0,-2-19 0,-3 0 0,1-1-90,5 8 45,-3-6 1,1 1-406,4 6-585,1-2 1,0 1 134,0-2 45,-4-3 1,0-1 45,-5-5 809,-1 13 0,-8-22 0,-3 3 0</inkml:trace>
  <inkml:trace contextRef="#ctx0" brushRef="#br0" timeOffset="-206222.73">11427 11888 10231,'-11'-18'360,"8"-11"-270,-8 10-180,11-8 180,0-5-270,17 12-989,9-6 359,12 14-89,1 1-271,-6 7 1170,0 1 0,2 1 0,0 0 0</inkml:trace>
  <inkml:trace contextRef="#ctx0" brushRef="#br0" timeOffset="-205861.73">11882 11639 10141,'-44'0'1619,"8"0"-1619,5 15 0,16 3 90,-1 1-180,14 15 180,-4-17-90,6 30 0,0-17-90,23 17-90,1-22-179,3 4 89,11-15 90,-34-4-180,34-4 270,-18-3 0,14-21 180,-16-6 0,-8-26-90,-10 10 90,0-2 180,0 11 270,-18 2-181,13 1 1,-30-5-270,31 9-90,-12-5-90,6 18 0,7 0-450,-7 29-3057,27 2 1618,8 25 1979,-3-14 0,16-9 0,-17-12 0</inkml:trace>
  <inkml:trace contextRef="#ctx0" brushRef="#br0" timeOffset="-205510.73">12083 11511 9422,'-9'13'1169,"2"1"-1169,21 4 270,-11 11-180,11-16 0,2 14 180,-12-7-91,23 0 1,-13 12-270,1-10 270,12 17-180,-19-19 540,16 10-180,-15-17 0,1 1-91,-6-8-359,-2-23 1,-2-6-1261,-15-41 811,0 19-271,5 8 1,1 1-181,-2-2 990,3-22 0,6 29 0,-6-10 0</inkml:trace>
  <inkml:trace contextRef="#ctx0" brushRef="#br0" timeOffset="-204544.73">12763 11375 11311,'-25'0'629,"5"0"-629,5 0 0,6 0 0,2 0 90,3 0-180,1 0 0,1 0-180,0 0 1,-2 0 179,-1 0-90,-2 0-90,1-11-180,-9 1 270,6-4 180,-7-3-180,7 8 180,-1-8-90,4 3 90,0-10 0,4 7 0,-1-15 90,3 16 180,17-7-90,-13 13 90,33 2-180,-17 6-90,23 21 0,-14-14 0,-2 36 0,-9-8 90,1 12-90,-5 19 0,-4-23 90,-6 11-180,-4 0 180,-16-14 0,-2 19-180,-2-28 90,-8 7 0,12-21 0,-9-3 0,4-28 0,10-7 0,4-23 0,30 10 0,-18-1 0,39 13 0,-13 0 90,28 6-180,-8 4-270,-16 10 0,-1 2-809,10 2-687,11 0 1856,-16 17 0,-3-13 0,0 13 0</inkml:trace>
  <inkml:trace contextRef="#ctx0" brushRef="#br0" timeOffset="-204342.73">13360 11449 10861,'-7'-5'-690,"1"2"0,6 1 1</inkml:trace>
  <inkml:trace contextRef="#ctx0" brushRef="#br0" timeOffset="-203729.73">13450 11079 11940,'0'26'1799,"6"-10"-1709,0 6 0,6-12-90,-1 15 0,3-4 0,2 6 0,17 24 0,-5-8 0,-2-4 0,2 1 0,5 9 0,-6-8 0,-1-1-380,2 4 380,4 9 0,-16-22 0,-4-6 0,-2-4-1169,-3-2 809,-23-31 270,-7-12 0,-2-21 45,-6 9 0,0-1-346,5-14 346,-13 0 0,-1-1-109,19 19 1,1 0 153,-3-6 0,-1-4 0,3 3-45,3 5 0,1-2 45,-2-9 0,0-5 0,3 5 45,7 12 0,1 0-90,-4-23 0,3 5 45,8 15 90,22-4-90,4 28 0,20 3 0,-3 31 0,-4 6 0,-18 12 0,2 10 0,-20-18-2159,5 20 360,-7-22 1799,0 4 0,0-15 0,0-3 0</inkml:trace>
  <inkml:trace contextRef="#ctx0" brushRef="#br0" timeOffset="-203329.73">13818 10789 10411,'8'0'1169,"5"13"-989,-2-10 0,12 35-180,-8-22 0,8 23 0,-1-3-90,-3-7 180,7 20-90,-11-25 0,3 13 0,-10-23 0,2 3-180,-7-13 180,1-1-90,-1-40 180,0 15-90,-2-11 0,0-3 270,2 2 0,-1-14 0,1 18-90,-1 2 0,1 4 89,-1 5 1,1 9-270,0-2 0,4 11 0,0-5 90,7 6-90,-4 20-270,5-15-269,-3 32-451,1-33-539,-1 31-2608,6-10 4137,-6 7 0,6-3 0,-6-12 0</inkml:trace>
  <inkml:trace contextRef="#ctx0" brushRef="#br0" timeOffset="-202929.73">14347 10774 10591,'-18'15'1259,"23"0"-1259,13 17-90,4-10 90,2-1 0,-21-6 0,17-2 0,-17 0 0,6-2 0,-2-2-90,-5-1 0,4-20 90,-6-5 0,-15-26 0,11 9-3392,-22-16 3392,23 20 0,-7-7 91,10 13-1,0 3 90,0 3 0,0 4-90,0 4 0,18 2 3258,5 5-3348,16 0 0,-16 19 133,6-12-223,-16 27-630,11-28-179,-6 29-1979,7-11 2878,-7 1 0,7 9 0,-10-13 0</inkml:trace>
  <inkml:trace contextRef="#ctx0" brushRef="#br0" timeOffset="-202329.73">14807 10508 9691,'-21'-14'270,"-11"1"-90,18 2-90,-13 0-90,-2-1 90,10 5 90,-14 0-90,14 7-90,-3 0 90,7 15-90,0-12 270,0 27 90,-3-7-181,4 7-89,-4 11-90,8-16 180,-1 18-90,4-17-90,2 7 0,3-10 0,1-1 0,1 1 0,0 6 0,18-7 90,-14 12-90,33-18-90,-17 6 90,12-13-90,-5-1-90,-7-6 90,2-2-89,0 0 179,10-20-90,-7 15 180,11-31-1,-17 14-89,4-18 0,-15 7 180,-2 0 270,-5-1-270,-18 9 450,-2-16-540,-2 19 179,-12-8-358,12 17 89,0 1 179,-7 8-179,17 2 90,-3 21-90,5 5 0,9 13 0,0-1 45,22-4 0,4 1-135,0 12 90,13 1 0,2 0-270,-5 1 270,-6-8 0,-1 0 90,3 5-90,-8-11 0,-2-1 90,-1 1-180,1 3 90,-15-14 0,-4-8-719,-26 1-91,18-9-539,-52 2-630,26-6-1279,-35 2 3258,9-2 0,-9 1 0,32-3 0,0 1 0</inkml:trace>
  <inkml:trace contextRef="#ctx0" brushRef="#br0" timeOffset="-197828.73">803 13907 8882,'0'-4'1169,"-15"1"-1259,-5 3 90,1 15 0,-7-11 90,23 26-90,-15-26 0,11 40 0,-3-26-90,3 39 180,6-30-90,-1 9 90,2-6 0,16-10 0,-13 8-90,30-15 0,-29-2 0,28-6 0,-12-4 0,17-18 0,-7 13 0,-2-33 0,-3 6-90,-9-8-450,1-17 181,-11 24-91,-3-8-989,-21 5 359,14 11 1080,-35-4 0,33 14 0,-15 1 0</inkml:trace>
  <inkml:trace contextRef="#ctx0" brushRef="#br0" timeOffset="-191494.73">12293 15136 8702,'-2'-3'989,"-1"1"361,2 1-1440,1 13 90,14-10 90,-10 19-90,26-19 0,-26 12 0,22-12 0,-23 9 0,23-10 0,-15 10 0,23-6-540,-12 4-989,22 1 539,-18-5 990,22 6 0,-21-6 0,7 4 0</inkml:trace>
  <inkml:trace contextRef="#ctx0" brushRef="#br0" timeOffset="-191261.73">12470 15453 8972,'-6'0'270,"22"0"-2159,5-11 345,26 8 1544,-14-8 0,1 2 0,-11-2 0</inkml:trace>
  <inkml:trace contextRef="#ctx0" brushRef="#br0" timeOffset="-190922.73">12577 15070 9602,'-21'-6'1349,"5"2"-1079,5 1-1,4 3 1,2 0 0,1 0-270,2 13 0,21 1 0,0 1 0,5 7 0,20-7 0,-25 6-3392,37 10 3482,-28-11-180,6 10 166,-12-7-76,-4 3 0,-3 1-90,-6 22 90,-5-11-360,-1 0 1,-5 1-721,-21 9-269,10-5 0,-2 1 1266,-13 7 1,6-18 0,-1 0 0,-4 10 0</inkml:trace>
  <inkml:trace contextRef="#ctx0" brushRef="#br0" timeOffset="-189210.73">13990 14997 9422,'-9'-5'1439,"7"1"-989,-7-1-181,2 2-89,6-2 0,-6 3-180,7-2 0,-3 3 0,2 16 0,-2 11 0,20 26 0,-12-7 0,9-13 0,3-1 0,1 5 0,0 8-270,16-15 90,-20-15-179,26 7 179,-21-20-90,12 5 180,-15-27 0,7-3 90,-13-13 0,1 3 0,-5-4 90,-4 8-90,0-17 270,-2 21 90,0-12-270,-16 20-90,12-3-180,-13 10 270,17 4-90,0 25 0,0 9 0,18 12 0,-13 1 0,26-9-1530,-12 13 271,-1-11 1259,22 16 0,-25-23 0,19 4 0</inkml:trace>
  <inkml:trace contextRef="#ctx0" brushRef="#br0" timeOffset="-188774.73">14545 15020 9152,'-19'16'899,"5"7"-899,14 13 0,0 2 0,19-3 0,-14 1 0,27 2 0,-29-1 0,23-2 0,-23-1 0,22-2 90,-15 7-180,3-14 180,-2 8-90,-6-20-90,0 1-90,-21-29 180,-3-27 0,-19-6 0,21 6 0,3-2-1548,-6-8 1593,7 18 0,2-1-90,6-1 0,1 1 135,-9-15 0,9 11 0,2 2 180,2 3-180,20-12-1,-15 30 91,30 0-180,-13 13 1639,13 2-1639,-12 20 0,6-14 0,-16 31 0,2-9-450,0 19-809,-14-5-90,5-1-360,-6-10 1709,0 0 0,-23 0 0,-6 0 0</inkml:trace>
  <inkml:trace contextRef="#ctx0" brushRef="#br0" timeOffset="-188378.73">14932 15020 9422,'4'0'719,"1"0"-629,-3 0-90,0 0 0,3 0 0,-1-21 0,7-8 0,-4-13 0,3-17 0,-5 20 0,-1-12 0,-3 1 90,-1 12 720,-15-23-451,11 27-89,-27-12-270,27 24 180,-23-3-180,24 37 0,-8 10 0,11 17 0,17 3 0,-12-7 0,13 2 0,-1 0 0,4 17-270,9-15-540,-9-8 1,0-1-180,5 2 89,0-10 1,1-2-540,7-3 1439,13-1 0,-12-13 0,0-2 0</inkml:trace>
  <inkml:trace contextRef="#ctx0" brushRef="#br0" timeOffset="-188093.73">15483 14750 10501,'0'-13'989,"-19"5"-719,-6 2-360,-12 26 180,5 5-90,17 12 90,5 0-90,10-8 0,0 0 0,0-2 90,0-1-90,21-2 90,-16-3-90,34 1-90,-12-10 90,-3 1 90,28-12-90,-35 2 0,22-20 0,-19-4 0,-10-21 0,-2 8 0,-8 0-90,-18-1 0,-7 10-539,-23-11 89,9 19-1439,-11-4 360,23 15 1619,-8 0 0,24 6 0,0 0 0</inkml:trace>
  <inkml:trace contextRef="#ctx0" brushRef="#br0" timeOffset="-187712.73">15805 14677 9961,'-38'17'630,"17"5"-630,-8-1-90,25 15 180,-9-22-180,13 27 180,0-19-630,17 11-89,-13-17-361,30 1 181,-9-10 719,15-3 0,1-4 270,-8-19 719,-14 0-89,-9-21-271,-10 5 1,0 1-180,-16 5-360,12 10 0,-27 9 0,27 21 0,-11 6-450,15 21-539,16-20 89,-12 18 900,25-18 0,-7 2 0,16-6 0</inkml:trace>
  <inkml:trace contextRef="#ctx0" brushRef="#br0" timeOffset="-187296.73">16183 14630 9512,'-43'0'1439,"7"0"-1529,16 21 180,-3-16-90,14 50 0,-3-34 90,5 41 0,7-30 0,0 17-90,24-25 0,-18 5-90,34-20-90,-36 3 90,32-11-90,-15 3 90,3-21 180,8 12-90,-28-33 0,21 20 0,-17-34 0,4 17 0,-6-12 0,-6-6 0,0 13 225,-7 5 0,-2 1 224,-9-6-134,0 7 0,1 1-225,-1-2 0,-9-12-180,24 26 90,-20 2 0,20 11 0,-7 19 90,10 11-90,17 27 0,-12-4-315,14-11 0,0 0-584,-14 8-316,11-6 1,2-2-495,2 1 1555,7 9 0,-1-21 1,-8-3-1</inkml:trace>
  <inkml:trace contextRef="#ctx0" brushRef="#br0" timeOffset="-186992.73">16542 14632 9961,'-17'-3'630,"-2"-1"-630,-11 4 0,14 14 90,6 1-180,10 16 90,17-1 0,-13-5 90,13-1-180,3-9 90,-16 0 0,28-1 0,-29-1 0,20-2 90,-20-2 180,15 0-270,-16-1 90,5-2-180,-7-1 90,-22 0 0,16 0 0,-36 0-270,37 0-809,-36-3-181,36 2 1260,-33-3 0,20 1 0,-17-2 0</inkml:trace>
  <inkml:trace contextRef="#ctx0" brushRef="#br0" timeOffset="-186711.73">16662 14188 10861,'-11'-5'539,"9"1"-269,-9 23 0,26 12-360,-11 13 90,11 4 90,-3-5-90,-9 3-449,10 4 539,-3 2-180,-8 3-1169,6-6 0,2 2-810,-2 13 2069,-4-15 0,1-1 0,7-2 0,-6 0 0</inkml:trace>
  <inkml:trace contextRef="#ctx0" brushRef="#br0" timeOffset="-184212.73">17377 14319 10411,'14'-3'1079,"-11"-1"-899,11 1-180,-14-1 0,0-1 0,9-1 0,-7 1 0,15-1 90,-15 0-180,15 1 180,-11 1 0,11 2-90,-6 1 0,2-1 90,-1 2-180,1 0 90,0 0 0,3 17 90,-5-2-180,1 4 90,-7 8 0,-3-8 0,-1 14 0,-1-6 0,0 0 0,0-15 0,0 5 0,0-11 0,0 2 0,0-3 0,18 2 0,-13-2 0,30 5 0,-15-5 90,14 10 0,-2-8-90,-8 9 90,-11-8-90,-6 10-90,-7-6 90,0 14-180,-24-9-539,17 7-2070,-52 1 990,37-6 1799,-29 4 0,21-9 0,1 0 0</inkml:trace>
  <inkml:trace contextRef="#ctx0" brushRef="#br0" timeOffset="-183828.73">16997 14887 11131,'0'-11'1349,"0"1"-1349,15 1 180,-11 1-180,12 0 0,-4 1 0,6-5 0,-1 6-270,21-7-360,-22 10-3507,44-3 4137,-31 5 0,20 0 0,-23 1 0</inkml:trace>
  <inkml:trace contextRef="#ctx0" brushRef="#br0" timeOffset="-183417.73">18073 14553 11490,'0'0'0</inkml:trace>
  <inkml:trace contextRef="#ctx0" brushRef="#br0" timeOffset="-182961.73">18278 14343 10051,'-19'19'1349,"3"2"-1349,31 12 0,-11-3 0,25-5 0,-25 1 0,28 1 0,-28 1 0,30-1 0,-29-1 0,25-3 0,-27-1 90,21 2-90,-15-7 90,6 1-90,-25-29 0,9-10-90,-39-31 90,14 5-404,3 10 1,0-1 403,-1-14-45,7 17 0,1-1 45,8-3 0,2 1 90,-12-19 134,8 11 1,4 0-45,5-2-135,-2 14 0,1 1 45,2 2 0,17 1-90,-13 18 90,13 6-90,0 4 0,1 1 0,2 24-90,4 4 180,-10 13-360,6 10-539,-8-19-361,-5 10 1,-7-16-90,0 0 358,0-4 901,0-3 0,0-3 0,0-1 0</inkml:trace>
  <inkml:trace contextRef="#ctx0" brushRef="#br0" timeOffset="-182578.73">18482 14065 10141,'14'0'990,"-2"0"-990,-2 17 90,-2-13-180,-1 25 180,3-26-90,-1 24-90,3-23 180,-2 27-90,2-19 0,4 19 0,-4-14-360,8 7 270,-11-13 0,3 1 0,-6-8 90,-2-1-180,0-3 180,-1 0-90,-1 0 180,1-18 0,-1-3 270,-1-24 179,1 12 91,-2-3-450,1 10-90,-1 4-90,0 25 0,15-7-180,-11 37-1529,23-9 540,-10 6-1979,17 1 3148,-7-7 0,2-12 0,-7 1 0</inkml:trace>
  <inkml:trace contextRef="#ctx0" brushRef="#br0" timeOffset="-182157.73">18982 13977 10861,'-20'-10'539,"15"2"-269,-31 4-180,22 2-90,-12 2 0,13 15 90,5 2-90,8 17 0,16-2-360,8-2 270,18-6 90,4-11 90,-9-6-180,-6-7 90,-8 0 90,-12-13 90,-1-3 450,-10-16-270,-18 1-270,14 1-90,-32 13 0,32-2 0,-28 17 0,28 13 0,-10 17 90,37 12-180,-18 2-113,38-7 203,-38 1 0,41 1 0,-17 15 0,12-13 0,-19-10 0,-5 0 0,-3 0 0,7 9 0,-19-21-450,5 1-269,-7-8-181,-26-2-449,19-2 1349,-28-1 0,-6-3 0,10 1 0,-6-1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15:15.05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1518 913 8072,'-2'-11'1979,"3"8"-1979,-22-8-90,11 11 90,2 0 90,2 0-180,-1 0 180,-1 0-90,-2 0 0,-3 0-90,0 0 90,-15 35 0,11-15 0,1 11 0,2 1 0,5-2 90,-1 25-180,9-25 90,0 8 90,21-9-90,-15-8 0,31 0 0,-12-13 90,17-3-90,-7-5-90,-2-22 180,-2-3-180,-9-13 540,12-20-360,-22 28 270,5-26-180,-14 34-90,0-9 449,-2 18-449,0 24-90,0 8 0,0 27 90,0-2-420,14 5 510,-11 8-180,11 2 45,-5-15 0,-3 1-45,-2 22 0,10-25 0,-1 0 45,-11-3 0,-1-2-45,12 17-45,-12-11 0,-2-1-102,1 1 147,-17 11-719,13-16-91,-33-12-1169,33-2-180,-30-17 2159,31-28 0,-11-4 0,14-22 0</inkml:trace>
  <inkml:trace contextRef="#ctx0" brushRef="#br0" timeOffset="232">1965 687 8972,'8'-4'1169,"0"1"-539,-5 3-90,1 15-361,-3 9 181,4 25-360,-2-6-916,3 7 916,0-9 0,-1 0 0,1 3-3089,3 18 2999,-1-12 0,3 12-123,-2-19-57,0-2-270,0-2-809,1 11 539,-4-15-719,0 14 450,-5-27 1079,-1 2 0,0-15 0,0-3 0</inkml:trace>
  <inkml:trace contextRef="#ctx0" brushRef="#br0" timeOffset="516">1847 1268 8252,'-13'-35'90,"2"0"-90,11-15 90,0 13-1355,24-11 1265,-18 17 90,45 3-180,-9-5 180,12 11-90,7-1-90,-16 11 90,3 5 90,1 3-90,-14 1 0,-1 4 90,16 13 44,-12-4 1,-2 3-45,-1 19-90,6 5 90,-24-6 0,-4 1 314,-8 1-314,-2 13 90,-3-13 208,-18 16-388,14-25 180,-36 6-270,20-20 90,-18 0 0,12-10-1080,11-21 1104,6-9-1643,9-27 1619,25 8 0,-19-3 0,20 13 0</inkml:trace>
  <inkml:trace contextRef="#ctx0" brushRef="#br0" timeOffset="688">2885 864 8162,'8'16'270,"1"-11"-180,0 27-90,-1-28 90,-2 24-90,2-18 0,-2 11 90,9 2-90,-4-4-90,10 13-450,-7-13-359,4 6-360,-5-10 1259,0 1 0,-1-4 0,0 1 0</inkml:trace>
  <inkml:trace contextRef="#ctx0" brushRef="#br0" timeOffset="867">2918 588 8882,'-15'-17'270,"0"-1"-180,3 5-450,5 0-719,3 27 1079,25 9 0,2 19 0,20 0 0</inkml:trace>
  <inkml:trace contextRef="#ctx0" brushRef="#br0" timeOffset="1032">3172 1526 9422,'-15'5'-2159,"11"-1"2159,-11-15 0,15 9 0,0-11 0</inkml:trace>
  <inkml:trace contextRef="#ctx0" brushRef="#br0" timeOffset="1901">3828 761 10141,'-16'-15'1439,"12"3"-1439,-23 7 270,25 21-270,-14 14 0,12 28 0,-2-6 45,2-16 0,1 0-965,2 6 920,-2 11-312,3-8 312,0-14 0,0 12 0,0-23-180,14 5 1,-10-15-181,11 0-180,1-7 1163,2-2-713,17-20 90,-8 14-90,8-33 180,-15 13-180,4-9 519,-11 2-429,-4 11 0,-1 10-90,-4-8 540,-1 12-540,-2 14 90,-1 11 90,0 27 0,0-11-180,21 1 90,-16-12-90,37-10-810,-9 8 181,12-18 269,-11 3 0,1 0 91,9-6 269,15-19 90,-4-8-90,-17-10 225,-10 11 0,-2 0 314,-3-5 451,-2-23-540,-14 27 809,-22-22-1079,12 30 90,-13-7 0,2 21-90,10 16-90,-10 10 0,14 21-720,16 7 0,7-5-359,-2-18 0,4-2-181,16 4 1260,5 2 0,-9-15 0,1-2 0</inkml:trace>
  <inkml:trace contextRef="#ctx0" brushRef="#br0" timeOffset="2233">4923 1050 9871,'-51'0'2159,"-2"0"-1979,5 0-90,3 0-180,19 16 270,-1-12-180,24 23 0,-7-10 0,10 12-90,21-12 0,-16 7-360,40-17 270,-11 10 90,12-11 0,-1-1 1,-13-5 89,-1 0 0,-3-18 0,-5 13 0,3-30 0,-15 11 269,6-15-89,-16 5 0,2 0-180,-3 15 90,-17 4-90,12 24 0,-13 15-630,18 9-269,0 2-1620,18 3 900,1-11 1619,3 7 0,10-23 0,-11-3 0</inkml:trace>
  <inkml:trace contextRef="#ctx0" brushRef="#br0" timeOffset="2435">4728 498 9062,'-8'-24'719,"1"3"-629,7-1 270,0-2-450,23 8 180,-18-2-90,39 12-90,-17 3-1889,19 21 0,-2 16 1979,-21 12 0,7 10 0,-13-9 0</inkml:trace>
  <inkml:trace contextRef="#ctx0" brushRef="#br0" timeOffset="2834">5857 636 10861,'-44'-12'0,"-9"-4"90,22 5 539,-4-1-359,25 9-270,3 19 0,25 19-265,2 6 265,2 11 0,10-16-450,-27 5-179,32 1-1,-26-11 0,-2 2 1,14 14-1653,-7-7 0,-3-1 1743,0 3-361,2 8 846,-6-21 0,-9-5 0,0-3 1</inkml:trace>
  <inkml:trace contextRef="#ctx0" brushRef="#br0" timeOffset="2966">5718 1092 9422,'-10'-27'539,"-11"-2"-539,18 1 0,-16 0 0,17-1 0,-4 3-90,6-10 0,19 11-1619,8-9 720,12 18 989,3-1 0,-7 7 0,3 2 0</inkml:trace>
  <inkml:trace contextRef="#ctx0" brushRef="#br0" timeOffset="3183">6495 648 10951,'-19'37'270,"3"-5"-270,3 1 0,9-2-90,-9 4 0,6 5 0,6 3-694,-6 0 334,7 1-449,0-1 49,0 0-1039,0 13 1889,0-17 0,0 5 0,0-20 0</inkml:trace>
  <inkml:trace contextRef="#ctx0" brushRef="#br0" timeOffset="3317">6195 978 9422,'-6'-24'0,"5"3"0,-5 3 0,6 2-90,17 3-270,5 2-360,0 5-359,23 3 1079,-23 1 0,25 2 0,-11 0 0</inkml:trace>
  <inkml:trace contextRef="#ctx0" brushRef="#br0" timeOffset="3518">6900 894 9602,'0'37'359,"0"1"-449,0-6 90,0 9-90,0-15-1259,11 19 540,-8-19 809,16 13 0,-17-21 0,6 5 0</inkml:trace>
  <inkml:trace contextRef="#ctx0" brushRef="#br0" timeOffset="3683">6990 694 9242,'-11'-8'-2069,"8"24"2069,8 1 0,-1 24 0,13-2 0</inkml:trace>
  <inkml:trace contextRef="#ctx0" brushRef="#br0" timeOffset="4017">7283 888 8882,'0'33'1439,"0"-1"-1439,0-5 0,12 1 90,-9-5-90,9-1-90,-12-6 90,0 2 0,7-1-450,-5 2 91,6-3 89,-8-1 90,5-1-270,-2-7 180,8 0 180,-4-6 360,7-36 0,-5 27-90,-1-25 0,0 0-90,1 26 539,2-40-449,-6 36-90,1-7 0,-1 10-90,0 8 0,1 18 0,0-14 0,4 34 0,1-21-90,3 19-539,2-9-1350,11 12 450,-4-12 1529,11 6 0,-8-22 0,1-4 0</inkml:trace>
  <inkml:trace contextRef="#ctx0" brushRef="#br0" timeOffset="4383">7827 578 9332,'0'-7'1439,"0"20"-899,14 23-451,-10 4-89,11 12 0,1-2-89,-1-11 133,-1-5 1,0 0-45,-1 3 90,7 10-90,-17-20 0,13-3 0,-11-6 0,2-4 0,0-5-90,-4-2 1,3-5 178,-2 0-89,9-37 0,-5 26 0,9-45 0,-7 50 0,0-32 0,3 23 0,-5-5 0,7 9-89,-7 9 178,6 24-89,-8-18-89,5 42-271,-7-29-450,2 23-269,-1-11-1800,0 10 2879,0-14 0,1 7 0,-3-16 0</inkml:trace>
  <inkml:trace contextRef="#ctx0" brushRef="#br0" timeOffset="4558">7773 274 10771,'-31'15'270,"-2"-11"-180,2 35-180,-14-1-360,13 14-1124,6-10 0,2 0 1314,1 15 0,9-18 1,3 1-1,0 17 1</inkml:trace>
  <inkml:trace contextRef="#ctx0" brushRef="#br0" timeOffset="5283">9380 831 9871,'0'-16'900,"14"8"-540,2 23-270,12 19-90,-13 15 0,6 5 0,-14-20 0,-1 0 0,11 18 0,-8-9 0,-1-1 0,0 2 90,3 16-90,-6-33 0,2-1-270,-3-18 180,1-4 0,0-25 0,2 2 90,5-42 0,-2 16 45,-2 0 0,0-1-1569,3-11 1569,-5 19 0,0 0 315,5-24-540,-5 21 630,1-7-270,-4 33-90,0 4-180,-1 11 90,1 21 90,3 14-90,1 11 1162,3 8-1162,1-9 0,2 2-90,2 1-630,-2-16 1,1 0-181,9 13-1681,0-13 1,3-2 1591,8-2 989,14-5 0,-10-15 0,0-8 0</inkml:trace>
  <inkml:trace contextRef="#ctx0" brushRef="#br0" timeOffset="5622">10235 990 10501,'-21'-19'1439,"-1"-5"-1079,-4 8-90,-6 0-180,14 11-90,-11 3 0,12 16 0,-2-10 0,17 24 90,-7-8-90,9 19 0,0-7-180,20 14 180,0-31 0,4 14 0,6-27-90,-12 5 0,12-7 90,-5-19 0,-12-5-90,2-10 180,-11-9-90,3 18 0,-5-8 0,-2 13 0,0 24-270,0 9-180,0 31-1169,16 5 630,-12-7-592,31-3 412,-31-16 1169,36-3 0,-26-4 0,18-2 0</inkml:trace>
  <inkml:trace contextRef="#ctx0" brushRef="#br0" timeOffset="6167">10617 964 9152,'-21'-5'1259,"5"20"-1169,16 2-180,0 25 180,0-7-180,0 0 180,16-9-90,-12-3-90,13-1 180,-17-4-90,13-2 90,-10-2-180,11-4-90,-7-5 90,-1-2-90,12-44 180,-7 16 45,-2-13 0,0-1-135,3 0 180,6-24-180,-6 29 180,0-4 0,-5 18 0,0 10 0,-2-1 90,4 10-90,-5 12 0,7 14-90,-5 7 0,8 21 0,-6-21 0,3 13 0,-5-17 0,1-2 0,0-4-90,5-4 180,-4-2-360,5-8 90,-7-1 180,5-7 0,-5-20-90,3 14 90,-3-33 90,-1 35-90,1-36 0,1 14 0,-2-10 0,2 6 180,-4 9-180,1 12 90,-2 0-180,2 9 90,0 0 90,1 19-90,0-14 0,8 50 0,-2-34-405,2 10 0,0 0-314,7-1-810,18 15 809,-12-24-269,11-2 989,-10-6 0,1-12 0,-2 5 0</inkml:trace>
  <inkml:trace contextRef="#ctx0" brushRef="#br0" timeOffset="6434">11400 1169 9602,'6'-8'899,"1"-6"-809,-1 12 180,3-12-180,17-8 90,-8 1-90,25-18 0,-22 17-90,19-16 89,-21 14 91,9-12-180,-17 16 0,-1-5 180,-7 5-90,-3 5 270,-22-3-180,17 10-180,-37 2 0,16 4 90,-19 22 0,3 6-90,19 27 0,8-10-1080,15 21-179,29-25-1214,-4 13 2473,33-20 0,-8-2 0,8-3 0</inkml:trace>
  <inkml:trace contextRef="#ctx0" brushRef="#br0" timeOffset="7466">13378 734 9512,'-14'-10'1888,"10"1"-1348,-24 2-540,24 4 450,-20-3-180,9 3-270,-12-1-90,7 3 90,-5 1 0,12 14 0,-7 4 0,11-1-90,0 18-990,7-6 271,1 9-1170,26 12 540,-19-23 1267,46 7 1,-26-19-1,25-3 1</inkml:trace>
  <inkml:trace contextRef="#ctx0" brushRef="#br0" timeOffset="7800">13785 741 9512,'-22'-7'1439,"1"0"-1259,-5 20-180,-3-9 0,14 26 90,-3-10-90,-2 1 90,18 18-90,-7-26-180,9 27 90,21-23-180,1 7 90,21-16 180,-4 0 0,-16-25 90,19-4-90,-26-18 0,16 1 0,-18 6 90,-4 13-90,-6 8-90,0 11 90,-2 0 0,1 0-270,4 16-450,1 3-179,4 1-180,0 12-181,2-17 1260,0 4 0,1 6 0,0-7 0</inkml:trace>
  <inkml:trace contextRef="#ctx0" brushRef="#br0" timeOffset="8133">14215 762 9152,'0'45'0,"0"-1"90,0-9-180,13-4 180,-9-8-90,9-3-90,-6-7 90,0-6 0,6-7 0,-3-16 90,-1 12-90,1-31-90,-1 30 90,2-35 0,-1 34 90,1-32-90,1 23 180,-3-4-270,3 9 180,-6 10-180,2 15 180,-3-11-90,-1 30 0,0-29-360,-2 37-270,1-23-899,-1 30 1529,0-19 0,-1 4 0,-1-13 0</inkml:trace>
  <inkml:trace contextRef="#ctx0" brushRef="#br0" timeOffset="8354">13627 722 8072,'-12'-27'900,"5"1"-450,4 0-181,3 1 91,27-9-270,6 10-90,16-4-90,9 10 180,-22 7-180,21 0 0,-25 8-899,20 1 89,-24 17 1,8-11 899,-6 24 0,-8-12 0,5 13 0</inkml:trace>
  <inkml:trace contextRef="#ctx0" brushRef="#br0" timeOffset="8533">14227 448 8702,'0'-18'1529,"0"2"-1439,0 8-90,15 3-90,3 3-360,22 2-899,-7 13-810,5-10 2159,-3 24 0,3-23 0,3 10 0</inkml:trace>
  <inkml:trace contextRef="#ctx0" brushRef="#br0" timeOffset="9150">15500 473 9422,'-10'-9'0,"1"2"269,0 3 271,1 0-450,4 21 0,1 41-90,3-10-45,0 1 0,0 0 45,0-5 0,7-6 0,1 0-180,-4 4-90,12 7-89,-16-19 179,0-8-180,0-2-270,8-8 540,-2-4 90,9-22 0,-6 10 90,8-50-90,-3 29-766,6-31 856,-5 24 0,1 4 179,-4 3-89,6 0-90,-8 14 90,4-1 0,-8 12-90,-1 0 90,-2 15 676,0-12-766,-2 33-90,0-18 90,-1 34-90,0-20-90,-18 22 90,14-26-269,-14 7-361,5-16-360,10-3-359,-9-5 1349,12 0 0,-10-7 0,-2 0 0</inkml:trace>
  <inkml:trace contextRef="#ctx0" brushRef="#br0" timeOffset="9438">16045 743 9512,'0'38'1079,"-18"-15"-989,14 4-90,-30-7 90,31 5 90,-13 9-180,16-13 0,0 3 180,0-2-180,18-7 180,8 4-180,-2-12 0,35-2 0,-39-4 0,31-19 0,-28 14 0,-2-28-90,-2 7-90,-10-6-180,-1-5-1259,-8-1 809,-21 7-1644,-12-17 2454,-10 21 0,-6-5 0,12 12 0</inkml:trace>
  <inkml:trace contextRef="#ctx0" brushRef="#br0" timeOffset="9620">15935 505 8162,'35'-20'360,"-8"7"-360,-4 8 0,-10 5 0,0 0 90,-3 0-180,1 0-270,-1 0-539,-3 20 899,6 1 0,-6 3 0,4-8 0</inkml:trace>
  <inkml:trace contextRef="#ctx0" brushRef="#br0" timeOffset="9790">16473 421 8432,'1'43'-510,"0"-8"1,-1-1-1</inkml:trace>
  <inkml:trace contextRef="#ctx0" brushRef="#br0" timeOffset="10174">17043 748 9242,'-45'0'180,"3"-7"-180,13 6-90,3-6 180,0 4-180,4 2 90,0-2 0,6 3 0,1 16 90,8 4-90,2 19 0,29 4 0,9-9 0,5-5 0,2-2 0,15 0 0,-14-3 0,-2 0 269,-7-6 181,-2 3-180,-9-10-360,-18-4 180,8-1-90,-11-3 0,-27-2-180,-5 0-989,-30-1 359,16-14-1528,4 10 2338,11-25 0,17 25 0,0-11 0</inkml:trace>
  <inkml:trace contextRef="#ctx0" brushRef="#br0" timeOffset="10534">17383 820 9961,'0'31'90,"0"2"0,0-3-90,0-3-180,0-7 0,0-3 1,17-1-901,3-1 810,20-8-90,-9-1 360,1-6 0,-11-16 0,5-4 180,-7 0 630,3-27-360,-13 30 539,-1-31-809,-6 24-180,0 23-1169,-2 13 89,19 32-269,-14-12 1349,28 2 0,-29-14 0,10 1 0</inkml:trace>
  <inkml:trace contextRef="#ctx0" brushRef="#br0" timeOffset="10890">17997 859 8432,'-13'-8'1529,"10"20"-1529,-10 8 0,13 18 0,0-4 180,13-4-450,-10-7 1,16-11 89,-12-27 360,5 10-180,-2-34-90,3 11 0,-2-8 180,8-5 0,-8 18 179,4 6-269,-7 9 90,1 8-180,-4 0 90,0 23 0,3-5 90,-1 21-90,2-9-989,9 15 179,-2-11-1438,20 16 2248,-10-24 0,13-5 0,-9-14 0</inkml:trace>
  <inkml:trace contextRef="#ctx0" brushRef="#br0" timeOffset="11286">18558 799 8882,'-20'15'809,"4"3"-809,31 11 0,5-3 0,19-8 0,-3-8 90,-1-5 0,-10-5 540,-10-14 359,-9-1-629,-6-16-540,0 6 270,-13 9-90,10 30 0,5 7 0,2 27 0,25-6-479,-25 6 569,29 4-90,-29 4 0,13-16 0,2 0-90,3 21 90,-8-14 0,1-1 0,12 2 0,-17 8-269,-2-15-1,-8-14-1799,-24 6 630,17-24 1439,-58 0 0,39-8 0,-35-1 0</inkml:trace>
  <inkml:trace contextRef="#ctx0" brushRef="#br0" timeOffset="11717">19643 432 10411,'0'-15'270,"0"3"-90,0 4-90,0 4 0,-14 18-90,0 33-90,-3-1-395,10-10 0,3 1-144,4 13-1,0 3-180,0 1-314,0-18 0,0 1 1124,0 14 0,25 10 0,6-26 0</inkml:trace>
  <inkml:trace contextRef="#ctx0" brushRef="#br0" timeOffset="11904">20090 655 9691,'-21'-10'1440,"-16"8"-1260,8-7-180,-10 9 89,-2 0-178,10 15 178,-10 6-89,13-1-89,-4 30-271,16-30-360,8 28-89,3-22-91,5 0 1,29-3 899,13 3 0,17-14 0,1 1 0</inkml:trace>
  <inkml:trace contextRef="#ctx0" brushRef="#br0" timeOffset="12250">20287 853 9781,'-23'16'540,"4"2"-360,5 1-270,10 13 180,-10-17-90,14 23 0,0-14 0,17 9 0,3-16-270,1 2 180,12-9 0,-10-3 90,17-3 90,-2-1 360,-7-20-90,-11 13 0,-9-27-360,-6 45 0,-5-9 0,0 32 0,0 22 0,0-10 0,0-15 0,0 1 0,0 1 0,0-1 0,0 16-450,0-12 0,0-1-359,0-1-1620,0 13 2429,0-30 0,0 0 0,0-14 0</inkml:trace>
  <inkml:trace contextRef="#ctx0" brushRef="#br0" timeOffset="12417">20393 320 10411,'-20'23'-270,"-9"-17"-539,26 41-541,-23-24-538,23 24 1739,-23-7 1,23 4 0,-10 2 0</inkml:trace>
  <inkml:trace contextRef="#ctx0" brushRef="#br0" timeOffset="12766">21187 720 11760,'-21'-27'-90,"2"6"90,1 4 0,5 5 0,3 5 0,6 28 0,2 0 0,9 11 0,1 4 0,-4 11-135,10-2 0,1 1-224,-11 11-181,9-11 0,1-1-89,-12 5-451,11-12 1,0-1 89,-10-7 990,10 8 0,-13-30 0,0-2 0</inkml:trace>
  <inkml:trace contextRef="#ctx0" brushRef="#br0" timeOffset="13016">21147 1031 8342,'-12'-28'0,"2"2"0,10 3-90,0-3-270,24 10 91,5 2-91,14 10 90,-3 4-270,7 15 360,-11-12 180,-4 10 0,0 4 0,5 2 90,8 0 270,-16 12 0,-3-19-180,-2 13 90,-4-7 89,-5-2-89,-1-1-180,-2 5 0,-3-7 0,-1 4 0,-4-10-90,1-1-90,-2-4 0,1-1-539,1 0-181,3-1-269,1 0 1079,4 0 0,1-15 0,2-4 0</inkml:trace>
  <inkml:trace contextRef="#ctx0" brushRef="#br0" timeOffset="13167">21852 959 9242,'0'42'90,"0"1"-90,0-9 0,14-1-180,-11-9-630,11-2-1079,3 4 1889,2-9 0,1 3 0,-6-11 0</inkml:trace>
  <inkml:trace contextRef="#ctx0" brushRef="#br0" timeOffset="13350">21602 697 9512,'0'-4'-180,"24"1"-900,1 19-179,23 5 1259,-24 11 0,13 3 0,-14-7 0</inkml:trace>
  <inkml:trace contextRef="#ctx0" brushRef="#br0" timeOffset="13488">21748 1737 10411,'-5'9'0,"4"-3"0,-7-1 0,8-4 0,-2 0 0</inkml:trace>
  <inkml:trace contextRef="#ctx0" brushRef="#br0" timeOffset="14004">23247 697 10771,'-21'-18'0,"3"1"180,2-5-180,5 4 90,0 1 90,3 6-180,0 5 0,-5 0-90,3 4 0,-3 1 0,-4 1-90,5 0 180,-13 16 0,12-12-90,-4 30 0,7-30 90,5 32 0,0-23 0,4 17 0,1-8-270,0 2 90,0 17 180,20-7-180,-16 13 180,16-11 0,-6 0-90,-10 3 180,21 0-834,-22 2 654,7-1 90,0 12 0,-8-14 90,8 19 0,-10-30 90,0 4 0,0-18 0,0-3-90,0-4-360,0-2-1079,21-3 719,14-11-449,16 8 978,7-9 1,-7 11 0,0 0 0</inkml:trace>
  <inkml:trace contextRef="#ctx0" brushRef="#br0" timeOffset="14400">23717 615 10231,'-21'-24'-90,"2"3"180,5 1-180,5 7 180,5 0-180,4 6 180,19 4-180,8 1 90,11 2 0,4 0 0,-7 17-90,2-12 270,18 27-180,-14-9-1063,13 8 1243,-20 2-180,-2-6 90,-3 0 270,8 19-360,-12-11 90,-6-5 0,-2 1-90,0 6 270,5 21-270,-13-25 0,1 8 0,-6-16 0,-1 0 0,-1-3 0,-2 9 1063,0-9-1243,0 15-360,0-17-1709,-17 16 720,12-14 1529,-32 7 0,32-8 0,-14-1 0</inkml:trace>
  <inkml:trace contextRef="#ctx0" brushRef="#br0" timeOffset="15117">25575 553 10501,'-28'-25'1799,"-1"3"-1439,-1 3 0,-12 1-1,9 10 91,-24 0-360,20 28-90,-13-15 0,21 29 0,2 5 0,-14 2-1310,19-4 0,0 9 1,3-4 1219,5-2 0,2-1-180,-3 16 0,3 1-261,8-15 1,2 0 215,-1 0 0,4 0-368,9-1 0,5 0-711,6 11 0,7-2 359,3-13 1,3-3 870,7 9 1,2-4 0,-4-17-1,0-4 1,2 0 0,1-1 0</inkml:trace>
  <inkml:trace contextRef="#ctx0" brushRef="#br0" timeOffset="15688">26155 803 10501,'-19'-25'1799,"0"1"-1529,6 2-90,2 5 90,-1 0 179,6 9-449,-2 0 90,6 23-90,0 18 0,2 11-405,0 11 1,0 4 134,0-26 0,0 2-1371,6 10 1,1 6 0,0-5 740,-3 19 450,15-22 1,-1-2-550,-14 9 369,23-6-89,-24-5-231,7-8 950,-10-5 0,0-6 0,0-5 0</inkml:trace>
  <inkml:trace contextRef="#ctx0" brushRef="#br0" timeOffset="15800">26020 1387 9422,'-25'-40'539,"-8"1"-539,29 13 0,-9-17 0,13 11-1079,30-23 179,-7 24-2016,28-8 2916,-10 14 0,3 3 0,4 0 0</inkml:trace>
  <inkml:trace contextRef="#ctx0" brushRef="#br0" timeOffset="16333">26530 657 9152,'0'-6'270,"-13"2"1978,9 1-2248,-9 20 0,4-14 90,7 43-90,-7-19-452,9 31 542,0-5-1014,0 6 924,0 4 0,0 3 90,0-1-135,0-20 0,0 0 135,0 18-90,0-24 0,0 0-360,0 17 180,0-20-360,0 6 270,0-28 0,13-3 360,2-34-180,11-9 90,-13-15 45,0 13 0,-1 1-45,-4-9 0,3 9 0,0 1-90,-3 0 864,1-3-684,-5 24 873,1 4-963,-2 7 90,2 0-90,0 25 0,8 7 0,-1 14 90,13 14-90,-6-23 45,-2-8 0,2-2-45,5 0 0,10 4 0,-9-21-90,1 3 0,0-12 0,8 6 0,-12-7 90,9-16 0,-21-5 90,0-18-90,-10 7 270,0 0-90,-19 10-90,14 2-1,-14 2-178,3 0 89,1 9 0,-4 20-540,9 14-1619,26 24 720,3-8 1439,1 0 0,16-13 0,-10-1 0</inkml:trace>
  <inkml:trace contextRef="#ctx0" brushRef="#br0" timeOffset="16552">26825 1036 9781,'-5'-20'0,"4"1"90,-5 5 0,6-3-90,0 8 0,21-1-180,1 7-1169,14 20 450,-16 5 899,2 22 0,-9-11 0,10 2 0</inkml:trace>
  <inkml:trace contextRef="#ctx0" brushRef="#br0" timeOffset="16720">27200 811 8342,'7'-9'270,"1"3"-270,-1 3 90,2 3-90,-1 0 0,0 17-450,-1 15 450,-2 32 0,-2-2 0,-2-27 0,-1 0 0</inkml:trace>
  <inkml:trace contextRef="#ctx0" brushRef="#br0" timeOffset="17350">27652 776 9512,'-22'48'0,"-9"-6"0,28 3-1222,-21-3 1402,22 6-90,-8 2-45,6-13 0,1 1-45,1 19 0,-2-11 0,0-1 0,4 3 89,17 11-178,-13-26 89,12-4 327,0-4-597,-13-2-683,27-10 413,-16-3 540,13-8 0,-8-22 678,-2 15-678,-4-33 90,0 34 90,1-36 0,-1 24 0,1-23 90,-5 26-90,4-10-180,-6 21 90,1-6-90,-1 8 90,0 19-90,1-14 180,6 47-180,-4-30 0,11 38 0,-10-31 0,11 6-90,-8-11 90,5-12-90,3 4 90,-6-14 0,14-12 90,-13 6-90,7-30 270,-11 5 1079,3-20-810,-8 8-359,0 5-90,-5 14-270,-1 1 360,0 11-180,1 1-90,0 9 180,-1 18-1439,7 21 450,-4 3-1440,11 22 2339,-7-32 0,6 8 0,-3-15 0</inkml:trace>
  <inkml:trace contextRef="#ctx0" brushRef="#br0" timeOffset="17517">28197 1123 11131,'-13'-25'-180,"2"3"90,3 5 90,6 5-3958,-6 6 3958,8 21 0,0-11 0,0 14 0</inkml:trace>
  <inkml:trace contextRef="#ctx0" brushRef="#br0" timeOffset="17788">28482 1489 10321,'8'0'180,"1"0"-180,6-16 90,-5 12-180,9-28 90,-11 9 0,2 3-90,-7-26 90,-2 31 0,-1-29 0,-21 31-180,3-11 270,-5 16-90,-3-3 90,22 23-90,-9 10-90,13 25-180,0-10-90,0 2-359,16-13 89,-12-2-1169,28-4 1799,-10 2 0,-2-12 0,-2 0 0</inkml:trace>
  <inkml:trace contextRef="#ctx0" brushRef="#br0" timeOffset="18116">28722 1340 9152,'6'0'90,"1"0"0,1 18-180,-1-14 270,1 29-180,3-12 0,-3-2-90,8 12 180,-7-15-90,9 8 0,-7-11-180,3-6 270,2-7-90,-3-15 0,13-9 180,-9-7 719,14-20-179,-14 18-815,6-10 455,-9 14-350,-2 3 80,-2 5-90,-2 2 90,-4 10-90,4 1 0,-3 8 623,6 14-623,-2 7-90,5 9-179,-3 4-450,-1-6-181,-1 2-1618,-1 14 719,-4-12 1799,-1 10 0,-3-17 0,0-1 0</inkml:trace>
  <inkml:trace contextRef="#ctx0" brushRef="#br0" timeOffset="18306">28232 1204 11311,'-3'-26'629,"1"0"-539,2 4-180,19-6 90,9 11-719,23-3-181,-9 13-2338,10 20 3238,-24-9 0,-3 44 0,-15-10 0</inkml:trace>
  <inkml:trace contextRef="#ctx0" brushRef="#br0" timeOffset="18451">28525 2012 11400,'0'-17'-5486,"22"15"5486,-16-32 0,35 31 0,-17-11 0</inkml:trace>
  <inkml:trace contextRef="#ctx0" brushRef="#br0" timeOffset="19017">29812 1109 10951,'0'-32'989,"-26"1"-809,19 6-180,-40 2 90,16 2-90,3 9 90,-17 1-90,26 9 0,-4 19 90,9 9-90,14 9 0,24 20 0,-18-17 0,26-4 0,4-1 0,-8 7 0,11-8 0,1-2 0,-1 2-837,5 4 837,-20-14-32,-11-7 32,5 0-270,-16-5-90,-16-5-360,-31-15 450,-4 6-641,-7-9 731,27-1 1030,-1 1-580,16-15 212,1 10-302,42 6-90,13 2-90,19 6-1106,3-1 1106,-13 3 90,-2 0 603,-1 1-603,12-2-90,-17 0-90,13 0 0,-32-1 0,-2-7 90,-16 1 0,-3-5 0,-28-6 0,19 3 270,-40-12-180,21 11 1311,-12-6-1401,15 12 0,10 1-90,1 6-449,9 23-451,10 6-89,-4 11-540,31 0 1619,-32-9 0,29 1 0,-13-2 0</inkml:trace>
  <inkml:trace contextRef="#ctx0" brushRef="#br0" timeOffset="19267">30125 815 11221,'0'-11'539,"0"3"-449,20 25 0,0 6-90,23 23 90,-12-12-180,18 5-270,-17-25-764,-1-1 0,2-2-675,7-9 1506,15 7 0,-14-9 1,-1 0-1</inkml:trace>
  <inkml:trace contextRef="#ctx0" brushRef="#br0" timeOffset="20486">2345 2627 9961,'-13'-13'990,"0"-1"-451,-1 7-359,-2 1-90,-1 3-90,-4 3 90,-1 0-90,-4 18-90,-2-14 180,-3 34-90,1-33 0,1 40-90,2-26 180,5 21-90,6-13 0,5-1 90,7-1-180,1-1 90,3-2 90,0-4-180,22-2-270,8-4 360,14-5-90,16-4 90,-19-23 0,-8 7 0,-1-2 0,4-22-814,5-2 904,-21 13-170,-10 0 80,-1 2 0,-8 3-90,3-1 180,-4 6-90,-16 4 799,13 32-799,-13 39 0,35 5-617,-8-8 1,4 0 616,3-23 0,2-1 45,7 22 0,-1-2-135,6 5 90,-12-22 0,0-1-664,2 17 754,-1-17-688,-10 11 598,-1-26-90,-28 4-180,-11-14-990,-7-3 1,-3-5 90,-15-19 1169,10 4 0,4-4 0,5-25 0,-7-5 0</inkml:trace>
  <inkml:trace contextRef="#ctx0" brushRef="#br0" timeOffset="21034">2742 2715 8972,'6'17'1439,"2"-13"-1259,-5 22-180,1-23 90,-1 22 0,-1-12-90,0 13 0,1-3 0,2 0 90,6 12-90,0-8 0,11 16-90,-5-22-180,3 5-90,-2-11 90,-2-4-359,2-3-361,7-3 541,-3-3 359,13-22 90,-13 15 89,-4-22 1,-2-4 180,3 7-180,0-29 180,-10 23 180,-3 1 0,-4 1-181,1-5-269,-3 10 270,0-6 180,0 16-450,0 22 90,0 13-90,0 28 0,17-9 0,2 13 0,2-25-360,29 14 360,-32-22-270,34-5 270,-33-8-90,4-24 180,-11 12-90,1-31 0,-9 8 90,-1-9 180,-3-1 90,0 12-90,0 1 0,0-2-90,0 6-91,0 24-448,19 13-541,0 30-629,3-11-540,9 0 2069,-27-13 0,30 2 0,-13-2 0</inkml:trace>
  <inkml:trace contextRef="#ctx0" brushRef="#br0" timeOffset="21218">3482 2504 9961,'-7'0'-30,"3"-1"0,1 1 0</inkml:trace>
  <inkml:trace contextRef="#ctx0" brushRef="#br0" timeOffset="21467">2988 2467 9781,'15'-8'360,"-13"18"-360,31-6-90,-29 25 180,26-9-809,-26 7-1260,10 12 540,-7-16 1439,-5 7 0,6-14 0,-8-2 0</inkml:trace>
  <inkml:trace contextRef="#ctx0" brushRef="#br0" timeOffset="21625">3108 2174 9871,'14'-12'630,"10"4"-630,-11 5 0,11 3 0,-8 22 0,-3-3-7400,-3 41 7400,-2-16 0,2 20 0,-3-12 0</inkml:trace>
  <inkml:trace contextRef="#ctx0" brushRef="#br0" timeOffset="22034">3847 3080 11400,'-11'-22'0,"2"-8"0,9-13 0,21-1 0,5-11 0,0 10 45,-6 7 0,-1-1-135,2-8 90,-5 9 0,0 0 0,1-5 45,-10 3 0,-5 2-45,-2 1-90,-22-21 90,17 36-89,-33-4 178,22 16-89,-12 2 0,14 54 0,4-17-1741,20 17 1,4 3 1200,-8 1 0,15-14 0,3 1-965,-5 13 66,19 0 1439,-7-3 0,0-1 0,0-1 0</inkml:trace>
  <inkml:trace contextRef="#ctx0" brushRef="#br0" timeOffset="22334">4270 3019 11041,'0'-23'629,"0"3"-539,0-1-180,0 3 90,20-2 90,0-13-90,4 8-90,7-16 0,-12 18 0,1-4-89,7 10 89,-24 1 0,16 0-90,-17-5 90,5 7 90,-7-10-90,-25 14 0,4-4 90,-23 11 90,11 0-270,14 21 360,-4 6-270,21 10 180,-8 12-90,10-16-630,21 10-1619,5 1 451,0-11 1798,21 6 0,-26-17 0,23-1 0</inkml:trace>
  <inkml:trace contextRef="#ctx0" brushRef="#br0" timeOffset="22683">4698 2764 9871,'0'12'900,"0"5"-810,16 5-90,-12 14 0,25-15 0,-26 13 0,22-14 180,-22-2-360,13-16 180,-11-10 0,2 4 0,5-47 0,-3 28 269,2-11 1,1-1 90,3-1-180,13-17-180,-12 26 0,3 4 90,-1 10-180,-3 12 180,7 19-90,-9-12-315,-2 24 0,-3 6-674,3-10-1316,-2 19 0,-1 3 2305,-1-8 0,2 24 0,-6-35 0</inkml:trace>
  <inkml:trace contextRef="#ctx0" brushRef="#br0" timeOffset="22867">4438 2399 11311,'0'-27'0,"22"-1"-90,-17 9 90,35 1-90,-35 8-1080,34 3-269,-12 5-540,8 21 1979,-2 0 0,-13 20 0,-1-5 0</inkml:trace>
  <inkml:trace contextRef="#ctx0" brushRef="#br0" timeOffset="23501">5610 2713 9961,'-24'-26'-90,"3"2"-90,2-1 270,2 11 0,6 2-90,3 24 0,5 12-90,3 10 0,20 17-89,-14-19-1,29 23 180,-14-27-90,-2 8 90,11-18-90,-26-2 0,16-8-180,-18 6 90,6-8 0,-8 5-449,0-3-1,0-3 450,-20-1 360,15-17 180,-15-5-180,20-15-1,24 15 1,-18-13-180,55 15 90,-40-3-90,31-3 270,-13 13-90,-9-2 0,17-3-90,-23 10-90,11-9 0,-19 5 0,4-13 0,-14 8 0,1-16 0,-7 13 90,-21-12 90,15 13-90,-33-8-90,34 13 0,-12-2 629,3 8-629,11 22 0,-10 11 0,13 11 0,0 4 90,17-10-270,-12 2-269,31-1-1080,-7 14 539,6-14 990,5 8 0,-12-22 0,2-1 0</inkml:trace>
  <inkml:trace contextRef="#ctx0" brushRef="#br0" timeOffset="23784">6238 2714 9961,'0'-8'180,"-12"4"180,10-4-270,10 22-90,-3 2 0,33 4 0,-19 31 90,3-32-180,2 37 180,-11-32 270,-1 4 179,2-19-449,-12 4-180,2-29 90,-4-3-180,0-34-449,0 7-361,15-3-1168,-11 1 629,23 13 1529,-24-5 0,10 18 0,-13 3 0</inkml:trace>
  <inkml:trace contextRef="#ctx0" brushRef="#br0" timeOffset="24390">6630 2746 10681,'0'30'0,"21"-13"0,-16 13 0,29-26-90,-31 27-90,25-27 90,-24 22-90,27-23-449,-12 15 449,7-17-270,5 6 180,-14-7 180,9-21 90,-14-2 0,0-13 90,-8 4 180,-2 6 0,0 1 539,-2-12-449,0 9-90,0-11-270,0 19 180,-13-2-180,10 30 90,-10 7-90,35 24 0,-17-6 0,34 1 0,-35-10 0,43 7 0,-28-9-90,38 3 0,-29-12 90,23-6 0,-23-1-180,9-6 180,-14-19-270,-3 14 180,-4-31 90,-2 13 0,-7-8 0,-2-12 0,-5 17 0,-21-10 0,15 14 270,-32-1-270,34 4 0,-27 3 0,27 2 0,-21 4 630,23 4-540,-9 20-180,11 6 90,0 13 90,18-1-90,-13-6 0,26 1-90,-28 0-1080,27 10 541,-8-9-1260,17 11 1889,-8-20 0,-4 1 0,-9-10 0</inkml:trace>
  <inkml:trace contextRef="#ctx0" brushRef="#br0" timeOffset="24883">7513 2746 8612,'12'15'360,"-2"1"-270,-5 1 0,-4 12 90,8-16-180,-5 15 180,1-10 359,0-1-89,-1-3 629,1-1-809,0-3-270,0-4 0,-1-2 0,5-26 90,-1 16-90,7-44-90,-2 27-784,2-27 784,4 9-360,-6 10 1,2-1-361,9-16-549,-4 11 0,1 2-530,1-3 1889,9-2 0,-13 19 0,0 4 0</inkml:trace>
  <inkml:trace contextRef="#ctx0" brushRef="#br0" timeOffset="25486">8298 2851 9691,'23'-19'-89,"-3"-3"268,22-5-2129,-7-5 2040,2-4-90,3-3 0,0-1 44,-13 11 1,-1 0-134,10-15 133,-11 10 1,-4 0 766,-4-2-721,-2-16 0,-12 28 333,-3-4-333,-21 15-90,16 3 0,-16 3 1797,3 4-1797,-1 17 89,-3 9-89,13 9 0,4 3 0,5 18-585,8-6 1,0 0-585,-4 6 1169,11-7 0,1-1 0,1 9 0,-2-19 0,0 0 0</inkml:trace>
  <inkml:trace contextRef="#ctx0" brushRef="#br0" timeOffset="25634">8605 3055 10321,'0'-33'360,"18"-5"-540,-14 6-1114,45-2 34,-21 7-359,29 0 1619,-10 0 0,3 1 0,2 0 0</inkml:trace>
  <inkml:trace contextRef="#ctx0" brushRef="#br0" timeOffset="26156">9353 2556 12390,'19'37'90,"0"2"-90,4-5 0,4-3 0,-24-8 0,20-3 0,-20-2-180,14 4 90,-15-8-1439,6 1 1529,-8-24-90,0-8 180,0-23-180,0 4 180,0 0-90,0 10 360,0-3-180,17 9-1,4 4-179,1 26-89,5-6 178,-24 33 1,19-20-180,-19 20 90,17-9 0,-12 15 90,4-14-90,-5 15 90,-3-29 0,-1 8-180,-1-39 90,-2-1 0,0-17 0,0-18 0,17 20-90,-12-21 90,27 25 0,-28-2 0,27 15 90,-16 8-180,10 1 90,-5 25-719,2 10-361,-5 12-322,6 1 52,-6-7 1350,2 0 0,2-1 0,1-1 0</inkml:trace>
  <inkml:trace contextRef="#ctx0" brushRef="#br0" timeOffset="26504">10185 2675 10141,'-21'-21'1709,"-1"-2"-1619,-3 6-90,-7-1 90,20 11-90,-5 20 90,8 12-360,9 23-90,0-9-89,20 1-1,-1-7 180,21-6 180,-7-6 90,-3-11 0,-6-10 180,-7-19 630,-9-4-181,-4-21-629,-4 4 0,0 6 0,-14 15-1169,10 29 90,-10 17 89,30 12 990,-12 7 0,31-21 0,-12 7 0</inkml:trace>
  <inkml:trace contextRef="#ctx0" brushRef="#br0" timeOffset="26849">10470 2654 9961,'0'5'180,"0"8"-90,0 22-180,13 10 0,-9-17-449,20 16 269,-21-23-720,15 5 720,-11-18 270,5-1 0,-2-24 90,0-4 0,-1-12 720,7-11-630,-6 15-90,1-8-90,-5 14 90,-2 5-90,0 8 90,1-5 0,-2 13-90,2-6-90,2 23 270,0-11-360,7 46-450,-3-27-180,0 8 1,1 2-543,7 0 1352,7 8 0,-3-18 0,1-2 0</inkml:trace>
  <inkml:trace contextRef="#ctx0" brushRef="#br0" timeOffset="27249">10948 2655 9602,'-13'-7'0,"10"-1"179,-21 7-179,21 12 90,-7 5-90,33 16 0,1-3 0,26-2 0,-16-11 0,0-6 90,-12-4 0,1-5 360,-4-9 629,-5-13-539,-7-19 450,-7-4-990,-18 4-90,14 5 90,-14 41 90,18 6-90,0 33 0,25-3-990,-19 3 990,17-21 0,3 2 0,-9 11 0,-2 1 0,6-10 0,1 0 0,0 8 0,-2-1 0,7 8 0,-4-4-180,-2-5 90,0 4-270,-10-15-1978,-1 4-1080,-37-20 3418,-11-19 0,-18 7 0,-3-13 0</inkml:trace>
  <inkml:trace contextRef="#ctx0" brushRef="#br0" timeOffset="27437">10208 1966 11041,'26'-4'-360,"-2"2"-1079,-11 20-360,-23 10 1799,5 12 0,-19-17 0,-6-2 0,-12 16 0</inkml:trace>
  <inkml:trace contextRef="#ctx0" brushRef="#br0" timeOffset="28182">12097 2471 10141,'-24'-26'1439,"2"2"-719,5 7-180,3 1-360,0 3-270,2 1 90,2 4 0,-1 5 0,2 1 0,2 2 0,-1 16-900,5 3 270,0 21-2788,20 15 2069,2-14 1349,1 6 0,17-25 0,-11-1 0</inkml:trace>
  <inkml:trace contextRef="#ctx0" brushRef="#br0" timeOffset="28520">12320 2525 9871,'-39'0'1979,"3"0"-1889,7 15-90,13 3 90,8 17-90,8-5-270,0-1-269,0-7 89,0 0 90,21-4-1079,2 4 989,24-13 180,-14 1 90,2-10 180,-11 0 0,-1-21 0,-1 16 90,-3-36 270,-2 13-90,-10-11 719,0-10-719,-7 22 270,-19-12-630,15 20 180,-29 3-90,30 24-989,-11 13-91,14 10 1080,18 15 0,7-13 0,18 11 0</inkml:trace>
  <inkml:trace contextRef="#ctx0" brushRef="#br0" timeOffset="28718">12930 2521 9512,'-46'-6'2698,"4"5"-2698,4-5 0,3 6 0,3 15-630,14 1-179,11 19-91,27-10-89,-15 3 989,50 1 0,-31-10 0,30 7 0</inkml:trace>
  <inkml:trace contextRef="#ctx0" brushRef="#br0" timeOffset="28899">13080 2064 8702,'-33'19'-652,"4"8"0,15 11 0,5 1 0</inkml:trace>
  <inkml:trace contextRef="#ctx0" brushRef="#br0" timeOffset="29365">13808 2440 9422,'-53'-14'359,"11"6"-179,0 3-90,14 5-90,1 0 0,1 0 0,3 15 90,-2 0 0,14 17-90,-2-1-270,37 1 90,7-4-89,30-13 179,-14-6 90,16-9 0,-29 0 90,15-20 89,-32-3 271,9-18 360,-24 3-720,6 5-90,-26 14 0,0 8 90,-4 28-90,8 0 0,14 19 90,0-1-180,0 8 180,0 4-90,9-10 0,1 1-90,-6 23-1516,13-13 0,1-1 1516,1 6 90,1 8-496,-5-25 406,-2-8 178,-9-4-88,9-6 90,-13-3-360,0-7 2426,0 1-4585,-22-6 2429,-4 0 0,-1-23 0,7-4 0</inkml:trace>
  <inkml:trace contextRef="#ctx0" brushRef="#br0" timeOffset="29605">14237 2246 9781,'0'26'990,"0"-2"-900,0 3-90,0-5-90,0 2 180,15-1-90,-11 0 0,12 3-90,-2 17 90,1-9-1169,2 26 269,4-23-1619,-19 24 2519,9-27 0,-11 9 0,0-18 0</inkml:trace>
  <inkml:trace contextRef="#ctx0" brushRef="#br0" timeOffset="29877">14153 2577 8792,'-3'-28'540,"0"2"-360,3 5 89,0-3-269,20 3 180,-14-1-180,32 3 0,-33 4 90,47-4-90,-31 7-45,11 4 0,2 1 135,-2 2-90,23 2 0,-24 2 0,8 1 0,-15 15 90,-2-11-90,-5 25 90,4-10-90,-8-1 0,3 25 0,-9-29 0,0 32 0,-2-31 0,-3 2 0,-1-13 0</inkml:trace>
  <inkml:trace contextRef="#ctx0" brushRef="#br0" timeOffset="30096">14848 2297 9871,'12'16'900,"-1"-12"-900,-3 11 90,-2-1-90,3 2-90,-3 9 180,7 12-180,-6-10 90,3 11-450,-3-8-359,1 1-900,3 14 89,-4-12 1620,2 6 0,-6-15 0,0-2 0</inkml:trace>
  <inkml:trace contextRef="#ctx0" brushRef="#br0" timeOffset="30282">14735 2022 9961,'-2'-6'-60,"1"18"0,1 3 0</inkml:trace>
  <inkml:trace contextRef="#ctx0" brushRef="#br0" timeOffset="30448">14945 2929 11131,'-20'1'0,"3"0"0</inkml:trace>
  <inkml:trace contextRef="#ctx0" brushRef="#br0" timeOffset="30914">15335 1942 11041,'16'-12'1979,"5"-3"-1710,-1 4 361,34-3-540,-31 10 45,12 1 0,1 1-45,2 2-45,-4 7 0,0 6-45,6 17 45,-14-10 0,0 4-45,-2 11 0,-3 1 0,10 17-90,-11 0 0,-5 2-958,-8-18 0,-2-1 598,0 16 1,-3 1-181,0-13 0,-4-2-629,-11 4 0,-3 1-421,5-1 0,-3 0 1680,-11 2 0,-3 0 0,5-1 0,1 0 0,-3 1 0,1-1 0</inkml:trace>
  <inkml:trace contextRef="#ctx0" brushRef="#br0" timeOffset="34506">1558 4248 7623,'0'0'0</inkml:trace>
  <inkml:trace contextRef="#ctx0" brushRef="#br0" timeOffset="36093">1518 4211 8612,'0'44'1349,"0"-5"-989,0 28-2979,0-19 2619,1-15 0,-2 3 0,-5 2 0,-2-2 90,5 23-1461,-4-13 0,0 0 1371,-4 5-90,8 9-467,-8-10-342,11-17-270,0 9 449,0-27 720,0 0 0,0-11 0,0-2 0</inkml:trace>
  <inkml:trace contextRef="#ctx0" brushRef="#br0" timeOffset="36575">1462 4252 8972,'0'-30'1079,"17"-2"-989,-13 12 990,23 1-901,-12 13-89,5 20-90,1-9 90,-3 26 0,-2 7-90,6-7 0,2 14 0,-2 4-413,-1 1 458,-1-7 0,0 1-626,3 11 581,-7-21 0,0 1-45,1-1 0,0-3 135,8 17-135,-3-12 0,1-1 45,0 2 0,8 5 0,-13-18-25,-1-5 25,-4-2 90,1 1-90,-7-8 0,0 2 0,-26-9 227,-2-1-227,-4-17 0,-14 11 0,8-27 0,-14 28 0,14-10 0,0-2 675,-9-2-720,-7 0 0,0-1 45,-2-8-325,0 8 0,1 1 325,6-1-45,10 2 0,0-1-135,2-2 0,-4-10-404,16 4 494,9 3-270,0-10 270,9 11-359,24-4-631,16-1 541,13 5 134,-9 3 0,0 1 225,15-2-240,-17 6 0,7-1 1,-6 1 156,-7 5 1,-1-1 0,19-5 0,-2 0 0,0 2 0</inkml:trace>
  <inkml:trace contextRef="#ctx0" brushRef="#br0" timeOffset="36760">2172 4161 8252,'-21'-6'630,"16"1"0,-56 1-451,29 2 91,-25-1-270,20 20 0,1 9 0,6 12-483,-7 9 438,18-13 0,1 2 135,3-7 0,1 3-135,-12 27 0,0 1-644,9-20 0,0 0 689,-4 12 0,-2 2-270,-4 3 1,0-2-181,6-12 0,-3 0 450,-2 4 0,-3 4 0,2-5 0,0-4 0,1-2 0,-8 13 0,0 0 0</inkml:trace>
  <inkml:trace contextRef="#ctx0" brushRef="#br0" timeOffset="37508">2753 4346 9152,'-9'-13'-90,"-4"5"0,8-4 90,-3 7 270,1-1-180,3 5 0,0 15-90,3 15 0,1 10 0,0 11-870,0-8 960,0 5 44,-1-13 1,2 1-147,13 17 12,-13-9 0,1-2 0,12 2 89,-14 19 181,0-35 90,0 4 0,0-18-180,0-6-180,-12-22 779,-1-8-599,-12-26-270,12 12 180,-7-17-90,10 26 14,-8-19-14,8 26-90,4-3-180,2 12-4497,3 5 4767,-2 16 0,3-8 0,0 13 0</inkml:trace>
  <inkml:trace contextRef="#ctx0" brushRef="#br0" timeOffset="37899">3013 4200 8882,'0'-6'989,"-17"2"-89,12 2-540,-36 1-180,16 0-180,-14 17 89,-9 6-89,17 11 0,5-9 0,0 0 0,-3 12 0,5 3 0,3 2 0,3 4 0,6-2 0,4-1 0,5-3 0,3 27 0,24-29 90,-3 22-180,7-27 270,0 23-90,-13-31 360,0 16-360,-3-25-90,-34 7 90,17-11-180,-44 2 90,11-6-90,-12-2-720,16-3 1,1-1-450,-5-1-1080,-15-15 2339,35-4 0,0 0 0,18 3 0</inkml:trace>
  <inkml:trace contextRef="#ctx0" brushRef="#br0" timeOffset="38258">3345 4536 8522,'11'23'2069,"-3"-4"-1529,-4-3-540,-4 0 0,0 17 90,0-10-90,0 0 90,-14-1-180,10-4 180,-11 9-180,15-10-90,16 2-360,4-2 270,0-6-449,28 0 539,-28-8 90,40-16 90,-28 9 0,-7-18 0,0-4 180,1 5 0,4-29 899,-11 7-449,-8 10-361,-1-14-179,-9 25 0,-1-3-180,0 38 90,0 7-1889,0 32 540,20-13-360,-15 2 1709,33-15 0,-33-12 0,12-3 0</inkml:trace>
  <inkml:trace contextRef="#ctx0" brushRef="#br0" timeOffset="38511">3625 4222 8972,'0'-33'809,"27"-1"-359,-21 4 0,51 1-996,-32 2 726,27 5-180,-12 1-180,1 5 270,-1 5-180,-3 3 218,-2 4-218,-5 2 90,6 2-90,-15 18-801,2 5 82,-17 22-451,-23 3 361,12-8 899,-34 8 0,13-23 0,-18 5 0</inkml:trace>
  <inkml:trace contextRef="#ctx0" brushRef="#br0" timeOffset="38677">4333 3961 7713,'10'16'90,"-4"9"-90,-3 10 0,-3 4 0,0-7 0,-23 5 0,18 23 0,-34-13 0,19 14 0</inkml:trace>
  <inkml:trace contextRef="#ctx0" brushRef="#br0" timeOffset="39491">5178 4659 10411,'-46'0'450,"0"0"-270,12 0 0,-3 0-1,0 0-268,1 0 89,0 19 89,1-14-178,5 31 178,-2-13-89,17 8 90,1 5-180,14-17-89,19 4-181,11-9 180,12-7-90,4-1 90,-7-6 180,1-15-180,18-12 180,-15-9-959,-10 6 0,-1-2 869,0-11 90,-13 14 0,-3-4-313,-6-4 1,-4 0 312,7-22 45,-9 19 0,-2 0-45,2-18 89,-4 1 136,-10 18 0,-2 1 45,7-19-270,-13 15 0,-1 3-90,4 1 180,-2-3 270,-5 25-270,19 31 0,-7 40-90,10 7-309,-2-19 1,4 1 218,15 16 90,-12 2 0,10-32 0,2 2 45,-6 11 0,-2 0-45,10 18-922,2-14 0,0-3 832,-5-2-147,4-13 1,3-4-213,-1-7 89,4 0 180,-8-15 90,-2-2 782,-1-16-602,1-9 3326,-5 5-2516,1-36-341,-8 27-559,0-24 360,-4 24-360,0 29 90,0 13-90,0 26 0,20 0-270,0-6-90,22 1-359,-13-22-541,13 8 811,-17-19-181,17 6 540,-18-23 90,3 11 360,-5-31 89,-9 8 631,2-20-540,-11 12-361,-1 4-179,-3 10 450,0 6-360,0 20-90,0 8 0,17 27-180,-12-9-719,12 3-1,2-12-89,-14-1 989,31-3 0,-22-1 0,15-3 0</inkml:trace>
  <inkml:trace contextRef="#ctx0" brushRef="#br0" timeOffset="39692">6132 4517 10231,'0'36'90,"0"4"-180,14-6 90,-10-1 0,11-9 90,-4-4-1079,-8 1-91,18 0-539,-9-4 1619,9-5 0,-7-7 0,-1-5 0</inkml:trace>
  <inkml:trace contextRef="#ctx0" brushRef="#br0" timeOffset="39828">6352 4540 8342,'6'0'540,"0"17"-630,2 6 180,-1-1 0,7 30-90,-4-33-90,14 39-360,-5-32-449,11 8 899,11-11 0,-5-11 0,13 0 0</inkml:trace>
  <inkml:trace contextRef="#ctx0" brushRef="#br0" timeOffset="40245">6822 4544 9781,'-35'-8'720,"14"20"-630,8 4 0,33 5-180,-15 5 90,30-23 0,-31 21 180,28-14-180,-12 2 90,11-5 809,-13-24-629,-9-3 180,-27-1 0,13-10-450,-30 14-90,30-10 90,-23 12 0,26 22 0,-9 17 0,29 25-90,-13-3 90,12 6 0,3 7 0,-16-16-90,12-6 0,-1-2 90,-12 5 0,8 25-90,-31-30-990,15 11 900,-41-16 0,23-2-180,-25-2-405,18-9 1,-1-1-585,-18 8 1349,5-8 0,1-1 0,-7 0 0,-15 1 0</inkml:trace>
  <inkml:trace contextRef="#ctx0" brushRef="#br0" timeOffset="40507">5870 5338 12660,'-18'13'-3868,"-3"-2"3868,9-4 0,0-4 0,10-2 0</inkml:trace>
  <inkml:trace contextRef="#ctx0" brushRef="#br0" timeOffset="40923">7975 4065 12390,'0'-6'360,"0"1"-360,0 27 0,0 11 0,0 2 0,0 3 0,0 26-1254,0-26 0,0 0 625,0 20-451,0 0 401,0-1-715,0-19 0,0-1 1394,0 15 0,0 8 0,0-27 0</inkml:trace>
  <inkml:trace contextRef="#ctx0" brushRef="#br0" timeOffset="41122">8288 4399 10951,'-19'-15'989,"14"0"-539,-32 8-90,14 2-360,-19 20 0,8-12 90,2 30-90,3-6 0,16 9-810,-11 14 270,22-21-719,19 16 270,-11-24-1,48-1-267,-27-9 267,28-10 990,-9 4 0,2-25 0,1-5 0</inkml:trace>
  <inkml:trace contextRef="#ctx0" brushRef="#br0" timeOffset="41623">8595 4150 10501,'-18'-25'630,"14"3"-720,-34 1 180,33 8 179,-15 2 1,8 8-360,9 26 90,-9-4 90,12 24-180,16 14 90,6-9-843,-4-4 1,2 2 752,14 11 135,-17-21 0,-3 0-315,0 11 270,13-4-90,-22-4 180,22-2 0,-15-12-270,0 0-90,2-18-899,-11-2 1259,5-19 1448,-2-6-1358,1 1-270,5-29 180,-2 30 327,7-26-417,-7 20 270,4 12-90,-2 0 0,-2 12 0,8 0-180,-8 19 90,11 6-180,-11-1 180,8 19-180,-7-26 180,1 19 0,0-13-450,6-3 180,-5 1-270,12-11 360,-10 0 0,5-10 90,-4 0 0,-3 0 0,3 0 0,-1-21 0,0 16 90,-1-32 0,4 16 270,-5 1-270,5-8 0,-11 18-90,3-4 0,-4 7 0,0 7 0,0 0 0,1 0 0,0 18 0,2-13-2249,6 28 270,-4-14 1979,5 0 0,-5 11 0,0-12 0</inkml:trace>
  <inkml:trace contextRef="#ctx0" brushRef="#br0" timeOffset="41786">9293 4081 12120,'-13'-23'-720,"-1"-2"91,-2 9 629,6 2 0,10 26 0,0 7 0</inkml:trace>
  <inkml:trace contextRef="#ctx0" brushRef="#br0" timeOffset="43372">5160 6570 8702,'-8'5'1259,"0"-3"-899,3 3 2968,0 0-3238,4-16-90,0-1 0,1-12 0,14-12 0,-11 10 0,25-27 0,-25 19 0,12-1 0,0 0 0,-10 2 0,18-22-90,-21 37-90,5-1 180,-6 30 0,-1 8-449,-13 29-1,10-7-904,-11 6 634,5-10-359,7 1 180,-7 0 156,3-1 293,5 0 271,-5-2-91,-1 13 360,2-13 90,-8 15 269,7-24 181,-2 0-270,3-13 0,-1-4-181,2-4 903,1-1 717,1-3-1774,19-17-115,7-2-180,26-17-1798,4 5 988,-6 12-224,-16 5 0,-2-1 1156,7 2 0,8-8 1,-16 4-1</inkml:trace>
  <inkml:trace contextRef="#ctx0" brushRef="#br0" timeOffset="43621">5483 6501 9062,'-17'-4'629,"13"-1"-539,-25 1 90,17-3-180,-3 4 810,6-4-810,29 6 0,6-1 90,13 18-90,10 4 0,-18 0 360,17 27-270,-23-28-1,4 28 91,-14-6-270,-7-9 90,-2 24-90,-26-23 90,4-4 0,-3 0-179,-26 5-1190,19-11 0,-1-1-70,-12 9-450,-4-2 1824,3-1 0,1-3 1,3-2-1</inkml:trace>
  <inkml:trace contextRef="#ctx0" brushRef="#br0" timeOffset="44393">7320 5935 9242,'-29'0'90,"-1"0"-90,-6 24 0,-2-18-2229,-2 45 2229,0-27-90,4 25 90,1-8 90,9-1-90,5 2 618,11-2-528,27 12-90,5-13 0,13-10 0,4-2-288,14 3 288,-14-12 0,0-1 0,17 4 0,-4-3 0,-5 1 0,-6-4 0,-9-1 90,-13-2-180,0 5 1232,-17-5-1142,-17 8 90,8-11-90,-45 4 0,28-4 0,-25-3 0,12 1-180,-10-3 90,13-1 937,-3-1-847,24-18 0,33 12 0,4-25 0,9 19 0,3 2 0,10-8 45,-4-4 0,0 1-135,8 4-524,-17-2 0,-1-1 614,8-2 0,-4 1 180,-1-2 180,3-12-91,-11 6 1,4-18-90,-20 18 90,-3-16-90,-6 22 0,-2-6 90,-20 15-90,15 1 179,-32 5 869,16 3-1228,-18 24 0,3 8 0,15 12 0,8 4 0,13-9 0,0 3-450,0 1-1079,20 0 0,-15-1 1529,25-12 0,6-2 0,-5 10 0,5-13 0,-1-1 0</inkml:trace>
  <inkml:trace contextRef="#ctx0" brushRef="#br0" timeOffset="44777">8153 6528 8792,'25'-21'540,"-19"-17"-450,37 20 0,-39-21 0,37 6 359,-13-21-269,10 8-456,-16 6 0,-5-1 456,-3-10 90,-2-2 0,-3 0 89,-7-2-134,-6 4 0,-1 1-45,0 6 45,-10 12 0,-3 1-225,0 0 282,-14-6-282,15 26 90,-6 0-90,20 36 0,-8 15 0,11 17 0,0-10 0,0 1-601,-1-14 0,2 0 196,10 13 1,1 0-136,-11-11 0,3-2-135,17 0 1,1 0-91,-13-2 1,1 2 764,16 9 0,4 0 0,-11-12 0,0-1 0,7 8 0,1-1 0</inkml:trace>
  <inkml:trace contextRef="#ctx0" brushRef="#br0" timeOffset="45089">8650 6536 11400,'-21'-8'810,"4"-1"-810,17-5-90,0 4 180,23 0-180,-18 3 0,44-3 0,-28-1-270,39-8 270,-24 5-89,20-11-1,-27 11 180,0-12 0,-15 12 0,-7-12 0,-3 10 0,-23-5-90,-1 2 180,-3 7-90,-10-2 90,13 10 0,-11 1-90,12 17 0,9 6 0,10 22-1979,24 9 360,-18-5 1389,18-23 0,3-2 1,-2 8-1,26-2 0</inkml:trace>
  <inkml:trace contextRef="#ctx0" brushRef="#br0" timeOffset="45321">9537 6264 10141,'-34'-4'1709,"-1"-2"-899,-13 5-720,13-2 180,-22 16-180,38 2-1,-11 20-178,29-8-1,15 18-450,-9-16 0,43 10-719,-3-5 449,16-10-755,-16-10 0,0-3 756,12-2 809,-21-7 0,0 0 0,12-2 0,-1 0 0</inkml:trace>
  <inkml:trace contextRef="#ctx0" brushRef="#br0" timeOffset="45672">9927 5955 9691,'-20'-32'1440,"15"6"-1260,-30-3-360,31 13 719,-18 0-449,20 34-90,-5 36 90,24 4-833,-16-7 0,2 0 743,30 6 0,-31-19 0,0-2 0,27 12 0,-26-3 0,21-5-297,-12 8 297,1-16-1529,0 12 809,-11-25 180,2 3 1,-4-13 269,0 0 90,0-5 1184,-17-1-645,-5-2 1,-21 0 0,7-1 719,-10-18-899,19-2 270,-6-1 420,15-11-421,8 19-89,-2-15-360,10 7 0,-4-2 90,6 0-1169,24-13-180,13 9 1259,-2 4 0,2 1 0,-5 10 0,0 0 0,2-4 0,0 1 0</inkml:trace>
  <inkml:trace contextRef="#ctx0" brushRef="#br0" timeOffset="47537">11033 6311 10681,'21'-18'1349,"-16"-6"-1169,31 14-180,-32-7 0,27 2 0,-27 0 0,28 2-360,-10-4-539,6 8-2429,11-1 3328,-15 8 0,7 1 0,-8 1 0</inkml:trace>
  <inkml:trace contextRef="#ctx0" brushRef="#br0" timeOffset="48827">11732 6093 8792,'0'-6'630,"0"20"-630,0 6 0,0 14 90,17-2-90,-12 9-90,28-9 180,-29 21-180,23-24 180,-24 5-90,8-16 90,-6-3 359,-4-5-539,4-3 180,-2-4-270,-2-18 270,2-8-180,-3-10 90,0-6 90,0-11-90,19 8-45,-18 7 0,3 1 45,33-2 90,-21-16-90,4 30 90,-1 3 0,-8 13-90,8 6 90,-3 24 0,-3-5-90,-3 24 0,-2-9 0,-2 5 0,1 1 0,-3 22 0,-1-18 180,-1 21-180,-2-36 360,0 2-540,0-44 90,0-11-90,18-36 270,0 10-135,2 15 0,-1 2-171,0-5 126,14-10 90,-29 23 0,27 3-90,-20 8 360,17 7-360,-13 4 180,10 25-180,-11-16 90,-1 25 0,-2 6 0,4-8-402,-6 5 1,0 1 491,5 6-180,2 0 90,0 0 90,12 10-90,-4-15 90,19 11-270,-13-29-90,23-3 90,-17-12 180,11-17 0,0-11 0,-14-9 0,-8 9 0,-2-2 90,-4-8-90,3-26 450,-17 25 90,-1-10-91,-4 8-449,0 12-90,-15-5 360,11 19-360,-11 21 90,15 24 0,17 5 0,-13 22 90,25-29-180,-26 9 1289,9-16-1199,2-2 0,-11-4 90,18-3-180,-19-3 90,12-4-180,0-2 180,3-4 0,9-16-90,-9 10 180,4-31-90,-6 19 0,-1-19 0,-2 8 0,-2-2 0,-4 1 0,-2 1 0,-1-6 0,-1 11 90,-1-1-90,0 34 90,-1 13-90,0 15 90,0 18-90,0-21 45,8-1 0,5-1-45,10-2 0,1-9 0,4-3 0,12-4 0,25-9 0,-23-2-45,-3-13 0,-1-8 45,7-19 0,0-6 0,-3-5-231,-20 14 0,-2-1 186,14-21 0,-4 0 45,-8-4 0,-12 7 0,-2 0 0,-2-11 0,-3 10 0,-5 0 90,-20-8-45,20 23 0,-2 0 180,-15 4 0,-3 3 45,-2-12-225,4 12 0,-1 3-45,-3 3 0,-6-3 180,20 19-180,-5 18 0,8 35 90,7 0-90,-1 1 0,2 2-700,13 7 700,-12-16 0,0 0 0,12 17 0,3-1 0,-12 1 0,26-1 0,-20 0-270,14-4-450,-12-16 1,1-1-361,10 13-359,-5-10 0,2-2 1439,7-3 0,10 4 0,-8-19 0</inkml:trace>
  <inkml:trace contextRef="#ctx0" brushRef="#br0" timeOffset="49204">14122 5833 11311,'0'-15'539,"-14"1"-539,10 6 720,-10 2-720,14 22 0,0 23 90,0 5-90,8-3 0,1 0 0,-5 8-1741,10-5 0,0-1 1291,0 8 90,-1 13-121,7-24-239,-17-2-1169,18 18 1350,-18-23-451,9 16 990,-12-34 0,0-3 540,-17-8-270,-3-4 90,-1-15 89,-11 11-269,27-32 810,-28 7-721,16-10-448,-12-15 179,14 22 90,6-8 3017,9 16-3197,0 2-43,0 4-587,0 2-180,0 3-449,26 3 1349,-20 0 0,46 4 0,-20 1 0</inkml:trace>
  <inkml:trace contextRef="#ctx0" brushRef="#br0" timeOffset="49387">14453 6114 10861,'0'35'-90,"0"-6"180,0 0-270,0-6-810,16 1-1708,-12 10 2698,25-9 0,-25 5 0,10-11 0</inkml:trace>
  <inkml:trace contextRef="#ctx0" brushRef="#br0" timeOffset="49539">14582 5869 10141,'0'-20'-90,"-11"2"90,9 8 0,-9 4 0,26 21 0,4 6 0</inkml:trace>
  <inkml:trace contextRef="#ctx0" brushRef="#br0" timeOffset="49986">14913 5990 8792,'0'47'1169,"0"-7"-6829,0 6 5660,0-7 0,0 5 242,6-11 1,3 0-243,7 19 492,-1-10 0,0 3-492,-3-3 0,-1-1 0,-4-8 0,-1 1 225,2 10 0,-2-4 3536,-4-9-3761,4-16 1240,-23-45-1285,-3-10 0,0-5 45,7 8 0,0-2-45,-13-23 0,5 1 0,19 26 0,1 1 45,-4-26 0,-1-1-98,4 16 0,4 0 8,8-4 0,5 2 90,-3 14 0,3 5 360,37-8-270,2 45 0,-12 27-90,-22-9 0,-3 4 0,-7 7 0,-5 1-90,2 15-2518,-27 7 899,15-29 884,-30 6 1,31-19 0,-11-3-1</inkml:trace>
  <inkml:trace contextRef="#ctx0" brushRef="#br0" timeOffset="50304">15328 6064 960,'49'-34'810,"-21"11"129,8-12 1,-3-2-940,-8 0 0,-4-1 0,-2-1 0,-7-1 0,-5 4 0,-2-1 0,-2-7 0,-2-15 630,-19 0-181,13 14 371,-13 11 0,0 0-820,14 0 0,-15-5 2048,8 17-1958,8 32-90,-8 15 90,11 22 1772,0 10-1862,16-6 0,-13 6 0,13 2-270,-9-16 0,-1 1-90,1-11 1,1 1-1170,6 20 0,0 0 359,1 4 1170,-1-21 0,-1-3 0,-1 6 0,13-2 0</inkml:trace>
  <inkml:trace contextRef="#ctx0" brushRef="#br0" timeOffset="50625">15787 6096 11221,'0'-18'1619,"0"4"-1619,22 8 0,-17 0 0,38 3 0,-26-3-180,35-5 180,-19 2 0,30-10-90,-26 5 45,-1-1 0,0-1-45,-3-3 90,18-17-90,-38 17 90,-2-14-90,-10 12 360,-19-9-90,-8 14 359,-38 1-359,18 11-45,11 10 0,3 6-135,14 18 45,-1 0 0,3 3-45,13 20-1393,-10 11 673,34-17 90,3 2-225,-2-24 1,5-2 854,14 7 0,4-3 0,-7-7 0,1-2 0,17 3 0,-1 1 0</inkml:trace>
  <inkml:trace contextRef="#ctx0" brushRef="#br0" timeOffset="52859">5535 8322 10411,'0'-14'989,"0"2"-989,0 4 0,0 1 0,0 1 0,-14 0 0,10-1 0,-10 1 0,14-2 0,-12 1 0,10 0 0,-17 1 0,17-2-179,-9 3-91,6-7 90,-2 1 90,3-4-90,1 2 180,3-3-90,0-9 90,0 4 0,23-13 0,-2 15-90,5-3 90,6 12 0,-27 1 0,28 6 0,-19 1 0,5 27 0,-3 13 90,-15 14-90,2-10 0,-1 0-542,-2 13 542,-8-16 0,-1-1 0,4 14 0,-30-1 0,30-5 0,-12-17 0,-4 0 0,-2 9-164,-18 14 164,18-32-359,-11 3 359,25-18 0,-10-15 0,13-11 532,6-18-532,0 0 90,20 5 173,1 2-263,21 21 90,-1-1-180,-7 12 90,10 14 0,-18-10 0,9 28-629,-12-28-451,3 32 1080,23-13 0,-17 14 0,17-1 0</inkml:trace>
  <inkml:trace contextRef="#ctx0" brushRef="#br0" timeOffset="53107">5845 8559 8432,'-14'-4'1439,"3"18"-1439,32-14 270,1 27-270,3-8 90,10 6 180,-17 16-270,3-14 180,-1 27-360,-18-22-617,6 15 707,-28-14 180,15 2-180,-43 0-630,27-9 0,-1 1 90,-5-7 1,-2 0 629,-12 14 0,0-1 0,-7 3 0,16-13 0,1 0 0</inkml:trace>
  <inkml:trace contextRef="#ctx0" brushRef="#br0" timeOffset="53870">7388 8145 10411,'0'40'90,"0"-6"-90,0 8 0,0-5 90,0 5-751,0 2 661,0 3-90,0 0-899,0-1-1890,0 14 2879,0-19 0,18 8 0,4-23 0</inkml:trace>
  <inkml:trace contextRef="#ctx0" brushRef="#br0" timeOffset="54070">7435 7955 9152,'-5'-4'-2159,"-1"-1"2159,5 18 0,-2-11 0,3 13 0</inkml:trace>
  <inkml:trace contextRef="#ctx0" brushRef="#br0" timeOffset="54454">7712 8343 8252,'0'12'1439,"0"3"-1169,0 1-180,0 5 0,0-3-180,0 4 90,0 12 90,0-7-90,0 18 90,0-18-180,12 12 90,-10-18 0,10 5 0,-3-14 0,-7-2-90,7-4-180,-3-2 270,-3-2 0,6-18-90,-4 12 180,1-32-90,-1 17 0,1-19 0,-1 6 0,2-1 90,-1 0 0,0 4 0,0-3 0,-2 12 630,3 2-630,-5 13-180,3 26 180,-2-15-180,3 49 180,-2-32-1035,1 10 1,0 2-585,4 2 1529,3 12 0,2-18 0,0-1 0</inkml:trace>
  <inkml:trace contextRef="#ctx0" brushRef="#br0" timeOffset="54914">8282 8512 8792,'-23'19'1259,"6"4"-1169,17 12-90,0-1 0,0-7 0,0 3 0,0-1 90,0 1-180,0-1 90,15 11 0,-11-12 90,12 11 0,-16-22 180,9 3-720,-26-29 270,7-10-179,-27-31 269,18 5-45,5-5 0,2-3 45,2-8 135,3-3 0,1 1-914,-1 1 869,5 22 0,4 1 0,15-8 0,-12 6 180,27 10-90,-28 9 270,30 9-181,-11 6 1,1 24 0,9-12 45,-24 31 0,-2 5-225,16-8 245,-14 6 1,-5 3-156,2-3-90,-6 1-90,0-3 90,0-1 0,-18-4 0,13 6-629,-30-12-1530,30 7 2159,-26-21 0,28-1 0,-10-8 0</inkml:trace>
  <inkml:trace contextRef="#ctx0" brushRef="#br0" timeOffset="55519">8570 8389 9062,'8'0'1439,"-1"0"-1259,4 18 0,-5-14-90,4 31-180,-4-16 180,4 15-90,-3-9-450,9 4 90,-3-12-269,6 3-721,9-7 721,-3-7-1,23 0-359,-17-6 870,22-18 238,-24 13 735,-4-23 1,-2-4-226,-3 10-179,-5-10 0,-4-2-90,-5 8-91,0-10 811,-6 17-900,0 25-180,0 24 90,17 10 0,-12 6-90,29-18 90,-30-2-90,34-2 0,-19-2-180,21-5-90,-7-7-360,22-4 270,-12-6 135,-5-8 1,1-1-221,5 4 445,-14-14 0,-3-3 0,11 0 0,-7-22 0,-2 7 0,-1-22 0,-10 13 180,-8 4 0,-3-1 360,-3-9-1,-1 9 1,-3 0-90,-17-5-270,13-9-180,-12 24 90,2 7 0,10 7 359,-10 7 1,5 6-450,6 28 90,-6 30-180,9 3 135,7-8 0,2-1-135,-5 5 90,11-7 0,-1 0-629,-11 5-46,7-7 0,2-2-50,-3 3-1119,-1-1 0,2-2 1844,4-3 0,-6 15 0,-3-29 0</inkml:trace>
  <inkml:trace contextRef="#ctx0" brushRef="#br0" timeOffset="55654">9450 8396 9422,'0'-30'359,"21"2"-269,-16 3-180,46 0-269,-6-2-811,15 7 1170,-15 9 0,-1 2 0,11 4 0,-18 3 0,0 1 0</inkml:trace>
  <inkml:trace contextRef="#ctx0" brushRef="#br0" timeOffset="56358">10647 8245 11400,'44'0'-179,"6"0"-811,-7 0-629,1 0 1619,6 0 0,-10 0 0,12 0 0</inkml:trace>
  <inkml:trace contextRef="#ctx0" brushRef="#br0" timeOffset="57153">11408 7950 9871,'0'-4'1799,"-14"1"-1709,11 23-90,-11 10 90,4 12-90,8 6-459,-8-8 549,10 5-90,0 4 0,0 2-90,0 1-810,0 0-825,0-2 466,18-1-90,-14-1 1349,14-5 0,0-3 0,4-4 0</inkml:trace>
  <inkml:trace contextRef="#ctx0" brushRef="#br0" timeOffset="57342">11278 8446 9512,'-3'-15'539,"2"3"-539,-3 0 90,4 3-180,17-2 90,7 4-270,26 1-269,-8 4-631,23 2 631,-24 0 539,0 7 0,0 0 0,0-3 0,20 10 0</inkml:trace>
  <inkml:trace contextRef="#ctx0" brushRef="#br0" timeOffset="57736">11768 8456 8072,'0'8'630,"0"0"-540,0 2 0,0 0-90,0 7 0,0-4 90,0 12 0,0-11-90,0 5 0,0-6 90,0-2-90,19 0 0,-15-3 0,29 0 90,-29-3 0,26-2 0,-10-2 0,14-1 89,-9-15 1,-4 11 180,-13-27-90,3 28 0,-10-32 359,4 7-359,-5-9 90,0-7-270,0 21-270,-14-7 360,11 17-180,-11 28 0,14 19 0,0 2 0,0 3 90,0 26-249,-1-28 0,2 1 159,7 6 0,1-1 0,-8-10 0,2 2 0,14 20 0,0 1 0,-13 6-45,11-16 0,-1-2 45,-11 2 90,15 14-270,-17-33 180,5 0-3418,-6-14 3418,-17-7 0,12-22 0,-13-9 0</inkml:trace>
  <inkml:trace contextRef="#ctx0" brushRef="#br0" timeOffset="58203">12533 8457 9332,'0'35'2338,"-14"-4"-2338,11 1 0,-11-7 90,14 2-90,0-6-90,0 1 180,0 0-180,17 1 90,-13 1 0,13 0 90,-6 9-180,-8-9 90,8 6 0,-11-12 0,0-3 90,0-3-899,0-2-1,0-4 540,-18-1 90,14-20 1,-30 11-1,31-34 90,-31 17 45,27-11 0,1-3 45,-25-16-613,23 2 1,4-2 657,-2 18 0,1 0 180,2-24 0,6 1 0,6 24 0,3 1-192,-1-23 1,5 3 236,35 9-135,-25 11 0,1 6 45,14 15 89,-4 18-269,-8-4 90,-5 47-90,-6-26 0,-7 31 90,-11-19-180,0-1 90,0 1-719,-21 13-361,16-13-1528,-32 19 1169,21-27 1439,-3 0 0,7-14 0,12-4 0</inkml:trace>
  <inkml:trace contextRef="#ctx0" brushRef="#br0" timeOffset="58520">12885 8466 8702,'14'0'989,"2"0"-809,-1 0 0,1 0-90,-1 0 90,0 11-180,4-8-90,14 9 180,-5-12-90,26 0 0,-19-17-785,13 12 695,-15-29 90,0 29 90,-3-34-90,-4 23-361,-4-20 451,-5 11 180,-7-11-90,-5 9-90,-2-14-90,-22 20 90,15-2 269,-32 10 576,15 7-845,-18 2 0,17 22-90,-9 8 0,21 11-135,2-1 0,1 1-1394,0 5-405,26 0 0,8-1 1934,3-2 0,5-14 0,2-3 0,10 7 0</inkml:trace>
  <inkml:trace contextRef="#ctx0" brushRef="#br0" timeOffset="58819">13848 8303 10681,'-1'28'809,"18"-13"-809,-13 3-359,28-16-2250,-11 10 540,-1-7 2069,17 4 0,-24 0 0,18-3 0</inkml:trace>
  <inkml:trace contextRef="#ctx0" brushRef="#br0" timeOffset="58974">13888 8580 12030,'48'-11'-2159,"-7"8"360,8-9 1426,-7-2 1,2 11-1,2-11 1</inkml:trace>
  <inkml:trace contextRef="#ctx0" brushRef="#br0" timeOffset="59312">14922 7528 10681,'-16'-8'540,"1"2"-271,-5 2-179,8 2-90,-10 23 0,12-16-90,-11 36-179,10-12-2160,-6 32 1529,12-21 1,-1 5 899,6-27 0,20 1 0,6-2 0</inkml:trace>
  <inkml:trace contextRef="#ctx0" brushRef="#br0" timeOffset="59438">14943 7699 10771,'7'-9'-810,"-2"29"-899,-5-11 1709,0 31 0,0-5 0,0 3 0</inkml:trace>
  <inkml:trace contextRef="#ctx0" brushRef="#br0" timeOffset="59936">15398 8730 9961,'-7'-12'0,"3"-4"0,2 3 0,23-17 0,-16 8 0,34-25 0,-14 13 0,-2-12 0,-3 18 0,0 1 90,1-16-45,-4 5 0,-1 0 135,3-7-90,-12 8 0,-3 0 180,-4-4-180,0-9-270,0 22 90,0 5 90,-15 4 360,11 6-270,-11 26 0,15 37-90,0 3-775,0-14 1,0 0 774,0 13 90,0 4-90,0 0-45,-1-16 0,2 0-495,12 19-135,-12-12 1,1 0 44,11 5 0,-12-14 1,-2-1-91,1 2 91,0 4 629,-20-21 0,15-4 0,-15-3 0</inkml:trace>
  <inkml:trace contextRef="#ctx0" brushRef="#br0" timeOffset="60036">15442 8907 8702,'0'-37'270,"0"-1"-360,0 11 0,20-1 0,-15 7-360,36-1-359,-22 0 809,36-13 0,-17 9 0,14-10 0</inkml:trace>
  <inkml:trace contextRef="#ctx0" brushRef="#br0" timeOffset="60223">16008 8144 10771,'-18'29'90,"3"6"-180,15 4 90,0-4-720,0 0-179,0-10-91,0-1-269,0-1 1259,0-2 0,19-1 0,4-1 0</inkml:trace>
  <inkml:trace contextRef="#ctx0" brushRef="#br0" timeOffset="60391">16065 7867 10501,'-16'-20'-90,"4"0"90,12 11-1709,-8 0 1709,5 24 0,-5 8 0,8 20 0</inkml:trace>
  <inkml:trace contextRef="#ctx0" brushRef="#br0" timeOffset="60769">16283 8586 11760,'19'-22'450,"-15"-16"-360,29 19 0,-29-19 90,27-13-180,-9 10 45,-5 4 0,1-1-45,2-10-2741,-8 5 1,-4-1 2920,-5-10-135,1 17 0,0 0 1194,-4-14-970,0-1 1,0 1 0,1 16 0,-2 1 90,-14-17-225,13 14 0,0 1-135,-13 1 805,15-2-805,0 22 270,0 4-270,0 28 0,0 15 0,0 18-315,6-7 0,1 2 2300,-4 19-2255,3-18 0,1 0-90,-1-12 1,0 0-1,-5 1 0,1 0-90,9-2 1,-1 1-631,-8 30 91,16-5-1,-10-6-1078,12 9 2068,-6-23 0,0 4 0,-5-21 0</inkml:trace>
  <inkml:trace contextRef="#ctx0" brushRef="#br0" timeOffset="61074">16617 8440 11041,'0'-26'449,"20"11"-449,6 3-90,13 12 90,-3 0 0,-6 0-89,15 0 178,-11 0-89,10-18-89,-18 13 178,-4-29-89,-6 12 90,-7-7-90,-5-2 270,-22-1 0,13 8 270,-34-12-360,10 20 180,-10 2-271,-7 10-89,14 21 90,3 9-90,12 24-449,10-7-1080,31 17 449,-18-24-76,19-12 0,3-1-1273,-3 7 2429,29-2 0,-7-4 0,4-4 0</inkml:trace>
  <inkml:trace contextRef="#ctx0" brushRef="#br0" timeOffset="61469">17220 7515 10951,'-3'-7'180,"-1"1"89,2 3-179,-1 1-90,1 2 0,-1 15 0,2 5-629,1 17-720,0 4 629,0-8-809,0 3 1259,0-14-360,13-6 1170,3-7 2248,31-47-2068,-14 16-881,-9-5 0,-1 0 791,7-2-91,1 1-269,0 1-180,7 4-90,-10-2-90,10 13 90,-22 0-180,5 12-809,-11 21-1620,-3-2 2609,-5 24 0,-2-1 0,0 5 0</inkml:trace>
  <inkml:trace contextRef="#ctx0" brushRef="#br0" timeOffset="62641">18535 8071 10231,'-14'-5'2159,"3"0"-810,11 3-1439,19 0-449,8 1-631,12 1-809,3 0-899,-3 0 2878,3 0 0,7 0 0,2 0 0</inkml:trace>
  <inkml:trace contextRef="#ctx0" brushRef="#br0" timeOffset="64471">19362 7960 10051,'-2'-13'1619,"0"25"-1529,22-11 0,-15 41-90,15-20 0,-1 19-409,-15-4 409,26 1 135,-27 1-225,18 17 270,-18-16-270,14 22 90,-15-32 0,7 5 157,-8-19-157,2-3 0,-3-7-449,1 0 386,0-19-117,0-20 90,-1-4 90,0-15 0,0 15 0,0-2 0,17-1-247,-12 2 157,31 0 90,-31 4-90,33-3 180,-14 15 0,15 3-90,-7 15 0,-8 20 90,-9-12-90,-3 40 0,-1-21 0,-1 26 0,-2-11 247,-1 3-247,-3 16 0,-2-15 45,-1-8 0,0-2-45,1-6-90,2 8-90,-1-28-90,3-3 90,-1-24-270,10-7 450,-3-14-45,6 1 0,1-2 135,3-5-135,1-1 0,1 1 135,0 7-45,-6 10 0,0 3 45,1 4 180,8-1-90,-14 19-90,4 3 180,-1 22-270,-4 10 0,10 29 0,-10-9 0,0-13 0,0 0 90,0 7-1020,7 12 930,-7-21 0,1-6-90,1-4-360,6-1 91,-3-12-181,16-1 450,-12-10-180,8-16 180,-8 11 90,-2-32 0,0 18 0,-3-21 90,-3 8-90,-2 0 90,-3-13 90,-4 13 180,-1-16-450,-3 26 1019,0-3-299,0 15-720,0 19 90,0 9 0,0 24 90,0-6-90,0 4 0,0-12 90,14 7-90,-10-10 0,23 2 0,-23-10 0,17-9 0,-10-1-90,4-7 90,-1 0 0,-3-19 90,-1 14-90,2-45-90,-6 31 180,3-39 0,-7 30 90,0-16-270,-2 23 360,0-4-270,0 33-90,0 11 270,0 16-270,0 4 180,16-9 0,-12 1-90,13 0 90,3 6-90,5-11 90,23 2-90,-8-19-697,2-3 697,-9-6 90,0 0-90,2-21-157,-3 16 157,0-42-90,-3 23 90,-8-8 0,-2-5 0,8-13 0,-7 4 0,-2-2-300,0-14 255,-8 8 0,-1-2-733,-6 22 0,0 0 778,0-10 0,-2 0 180,-1-18-882,0 2 882,-17 1-168,7 21 1,0 0 347,-11-16-180,5 15 0,-1 3-270,-3 3 90,-1-1 275,-6 21-185,24 6 1290,-17 4-1290,10 22 1298,-4-14-1343,6 26 0,3 6-135,-1-2 135,3 16 0,1 4-156,1 7 155,-1-19 1,4 1-90,6 2 1,3-2 88,-2-9 1,2 0-90,10 24 1,1 0 44,-6-24 0,0-2 0,2 9 0,0 0-450,11 12 90,4-5-270,1-5-494,-7-18 0,1-2-316,14 7 1440,-4-12 0,0-4 0,7-6 0,14-2 0</inkml:trace>
  <inkml:trace contextRef="#ctx0" brushRef="#br0" timeOffset="64725">21672 7613 10591,'-19'-13'1979,"7"47"-1979,6 2 0,5-4 0,2 4 0,7 4 0,0-1 0,-5 12-3100,10-5 0,-1 1 2470,-10 7 135,2-18 1,1 0 956,2 9-1631,-6-1 179,6-5 990,-2 8 0,-4-15 0,5 5 0</inkml:trace>
  <inkml:trace contextRef="#ctx0" brushRef="#br0" timeOffset="65035">21415 8168 10141,'-6'-26'990,"0"1"-810,6-9-180,0 7 0,20-14-90,10 20-630,27-4 180,-7 16-584,-8 5 0,0 1 674,1 1-45,-3 10 0,-2 0 316,-4-4 268,11 26-89,-23-27 360,7 21 90,-17-21 0,0 8 449,-8-11 91,-1 0-720,-1 0 179,0 0 91,2 6-540,0 0 0,3 5 0,-1-2 0,2 1 0,0 0 90,5 12-180,-1-5-450,2 7-629,-3-5-180,-1-1 1349,1 1 0,-1-3 0,0 1 0</inkml:trace>
  <inkml:trace contextRef="#ctx0" brushRef="#br0" timeOffset="65207">21943 7711 9871,'0'-14'-1709,"-6"4"0,25 4 1709,-20 22 0,36-12 0,-17 14 0</inkml:trace>
  <inkml:trace contextRef="#ctx0" brushRef="#br0" timeOffset="65663">22258 7989 9152,'-12'10'1169,"9"3"-989,-10 2 0,13 6-180,0 4 0,0 4 90,0 5-180,0 6 90,9-9 0,1 2 0,-5 20 45,13-7 0,-1-1-877,-13 9 832,9-19 0,-1-1 180,-10 9-180,8-4 0,0-6 90,-8-4-90,8-6 0,-6-5-720,-3-5 1282,-14-26-562,-6-28 0,-22-9-45,21 5 0,3-3-406,-6-11 496,7 3 0,4-3 45,9 23 0,3-2 180,-4-12 0,0-6 0,1 6-46,1 11 1,4 1-15,3-6 0,2-3 0,4 7-30,14-7-90,-1 16 0,1 4 0,0 3 0,16 5 0,-20 13 0,15 21-90,-8 12 90,-14 21-180,-5-6-180,-9 15-450,0-24 720,-17 5 0,-2-1 0,10-5 0,-27 21 0</inkml:trace>
  <inkml:trace contextRef="#ctx0" brushRef="#br0" timeOffset="66007">22622 8034 11490,'6'0'810,"1"0"-720,0 0 90,1-17 0,0 13-180,4-36 0,1 20 0,2-24 0,6-9 90,-7 10-45,-4 5 0,-1 0-45,-3-7 90,-3 7 0,-1 0-1,-2-7-326,0-12 327,-17 17 180,13 0 179,-13 1-89,1-11-360,13 14-270,-26-10 360,26 27-90,-17 3-90,18 37 180,-5-1-180,7 26-899,0 18 359,0-8-663,7-3 0,3 1 708,-2-20 0,1 2 585,4 11 0,3 6 0,0-6 0,-2-9 0,1-1 0,3 21 0,1 0 0</inkml:trace>
  <inkml:trace contextRef="#ctx0" brushRef="#br0" timeOffset="66321">22972 8178 11670,'5'-17'1350,"1"13"-1171,-1-12-179,2 1 0,3-3 0,-1-1 0,3-11 0,7 8 0,-3-6-179,16-9 179,-11 16-90,7-6 0,-9 10 90,-4 1-180,1-1 90,-3-10 0,-6 6 180,-1-17-90,-6 16 0,0-16 0,-18 19 0,13-3 0,-13 11 270,4 4 0,-2 4-181,-9 23-89,9 14 0,7-2 0,3 4-449,4 23 224,-3-26 0,3 1-1035,13 4 1,5-1-576,6 19 1835,12-12 0,6-2 0,-14-19 0,2-3 0,12 5 0,-1 0 0</inkml:trace>
  <inkml:trace contextRef="#ctx0" brushRef="#br0" timeOffset="67619">5310 10191 11041,'-1'-39'719,"18"7"-719,-12 2 90,30 9-90,-9-9-90,-3 9 90,18-3 0,-21 10 0,14 8 90,-16 19-180,-8 25 90,-33 2 0,12 0 0,-3-3 0,-31-3 0,26-4 0,3-1 0,-4-6 0,8 10 0,12-16 0,0 12 0,0-12 0,0 6 0,23 3 90,0-5-90,23 17 0,-24-17 360,12 17-180,-20-18 180,3 17-270,-7-20 0,-31 13-90,16-17-90,-54 7 90,33-10-1295,-31 1 216,20-7-810,0-2-630,-2-1 2490,1-1 0,1-15 0,3-4 0</inkml:trace>
  <inkml:trace contextRef="#ctx0" brushRef="#br0" timeOffset="68505">6275 10538 8792,'-5'0'2069,"0"0"-1889,22 0 90,2 0 89,20 16 1,-7-1-360,-12 18 0,2-19-90,-20 17 180,7-17-90,-9 18 0,-24-6-180,18 4-1079,-43 1-540,26 4 1799,-7-10 0,-2 0 0,-5 11 0,12-12 0,1 0 0</inkml:trace>
  <inkml:trace contextRef="#ctx0" brushRef="#br0" timeOffset="68868">7732 10318 9781,'0'43'180,"0"-7"-180,0 2-90,0-7 90,0 3 90,0 1-539,0 0-2790,0 13 3239,0-13 0,0 5 0,0-17 0</inkml:trace>
  <inkml:trace contextRef="#ctx0" brushRef="#br0" timeOffset="69037">7765 10140 9422,'-12'-4'-540,"-2"1"-719,13 16 1259,13-10 0,-7 27 0,12-13 0</inkml:trace>
  <inkml:trace contextRef="#ctx0" brushRef="#br0" timeOffset="69421">8170 10468 8072,'0'10'1170,"0"6"-1080,0-3-180,0 12 180,0-8-90,0 15 0,0-11-90,0 7 180,0 1-180,0-7 180,0 11 0,0-16-540,0 5-1169,0-14 1439,0-24 270,19 11-180,-14-45 270,35 11 90,-35-15-240,34 0 509,-35 15-179,28 2 0,-28 5-180,22 3-234,-23 6 864,18 5-360,-13 9-1,5 3-179,-3 6-180,-3 22 234,-1 8-234,-3 12-180,0 2-270,2 9-1169,-1-12 1529,2-5 0,1 0 0,1 4 0,6 12 0</inkml:trace>
  <inkml:trace contextRef="#ctx0" brushRef="#br0" timeOffset="69887">8902 10547 10141,'-15'36'450,"3"-6"-360,12 2 0,0-3-90,0 4-90,0 4 180,0 1-90,0 0 0,0 0 0,16-1-90,-12-3 180,13-1 0,-17 5 90,0-13 179,0 5-359,0-18-89,0-3 178,0-3-178,-15-4-91,-2-17 0,-19-10 90,3-27 90,11 6-90,-4-9 45,24 21 0,1-1 45,-9-20 0,9 6 0,2 0 90,-1-8-45,6 11 0,5 3-45,12-3 90,-4 13 0,4 4 90,22 8 89,12 15-269,-20 9 90,-4 34 0,-9 11-180,-20 0 180,12 15-180,-16-16-269,0-12-1800,-17 16 810,12-27 1349,-29 8 0,30-19 0,-12 1 0</inkml:trace>
  <inkml:trace contextRef="#ctx0" brushRef="#br0" timeOffset="70501">9542 10512 8972,'5'16'899,"-1"12"-809,-3-23-90,0 26 90,-1-10-90,0 6 0,0-1 0,2-10 0,-2 0 0,3-3 0,0 4-180,1-7 90,4 2-179,-4-9-271,8 0 270,-6-3 180,6-18 180,5-5 0,-3 0-90,12-32 90,-12 34 360,7-40-270,-11 35-1,3-11 1,-6 26-90,0-1 90,-1 12-90,0 0 0,5 17-90,-2 10 90,12 22-90,-6-7 0,10 1 90,7-3-270,-4-14-90,1-9 0,2-2-89,9 1 44,-3-11 0,2-2 315,7 3-1098,13-26 1008,-21 15 180,-3-39-90,-7 24 90,2-38 90,-13 18 135,-8 4 0,-2-1 135,-3-8-1,-2 5 1,-4 1 180,-16-6-181,13-13-179,-13 24-404,3 2 134,11 8 0,-11 1 539,3 11-449,10 25-90,-10 15 974,12 16-974,0 22 0,18-24 0,-16-3 0,1-1-101,30 7-529,-25-10 0,-3 0-179,13 4-360,-1 8-1260,-9-11 2429,2-10 0,-4 0 0,-6-12 0</inkml:trace>
  <inkml:trace contextRef="#ctx0" brushRef="#br0" timeOffset="70651">10077 10512 10411,'0'-16'180,"0"1"0,0 2-450,25-3-180,11 6-1169,-2 3 0,4 1 1619,22 2 0,6 2 0,-19 2 0</inkml:trace>
  <inkml:trace contextRef="#ctx0" brushRef="#br0" timeOffset="71139">11102 10511 12480,'0'-9'270,"0"-1"-270,0 1 0,0-2-720,19 0-359,-14 0-810,32 1 1889,-8 5 0,10 2 0,5 1 0</inkml:trace>
  <inkml:trace contextRef="#ctx0" brushRef="#br0" timeOffset="71693">11825 10058 10681,'0'-21'1529,"0"3"-1169,0 0 449,0 8-809,0 22 0,0 17 0,0 14 45,0-8 0,0 1-135,0 13 0,8-6 0,0 0-359,-4 9-1,4-11 0,1-2-179,3 4-271,-9 8-719,19-15 809,-20-13-719,7 2 2339,-26-17 269,-4-19-809,-19-9 90,18-13 899,-16-12-719,18 13-180,-15-24-450,17 24 90,0-19 90,17 23-180,-4-4-360,24 8-180,13 9-629,31 0 450,-7 11-1877,-14 3 1,-1 0 2685,10 1 0,-18 8 0,0 4 0,12 13 0</inkml:trace>
  <inkml:trace contextRef="#ctx0" brushRef="#br0" timeOffset="72085">12287 10452 8072,'0'21'180,"0"0"-90,0-2-90,0-1 180,-14 1-90,10-6 0,-10 4-90,14-9-90,17-1-270,5-5 0,20-1 91,-7-1 89,0-18 270,0-2-90,-10-2 449,5-25-89,-11 28 90,-10-27 0,-1 19 89,-8 1 91,0 0-180,0-2-450,0 8 0,-17 0 719,12 12-629,-12 26-90,17 14 0,0 17 0,0-10 0,0 2-203,0 16 203,8-3 0,1 1-555,-7-20 0,1 0 555,11 10 0,3 1 0,-9 1 0,0-1 0,1-12 0,-1 0 0,0 21 0,-3-1 0,-5 2 0,0-16 0,0-1-303,0-4 123,0 2-1979,-20-21 0,3-7 2222,-18-20 0,19-17 0,4-19 0</inkml:trace>
  <inkml:trace contextRef="#ctx0" brushRef="#br0" timeOffset="72552">12833 10519 8702,'0'30'720,"0"-3"-720,0-2 0,0-4 0,0 4 90,0-2-180,11 17 180,-8-8-180,8 13 90,-11-13 90,0 2-180,0-2 90,0 9 0,0-11 180,0 12 359,0-23-539,0 0 90,-12-14-180,9-19 0,-10-11 90,13-11 0,0-7 0,0-17-90,0 10 135,0-12 0,0-2-248,-1 28 1,2 0 202,4-10 0,2-5 0,-1 6 45,-5 10 0,2 2 45,13-20 0,3 3-353,5-3 263,9-3 90,-3 28 180,-8 11-90,-3 7 89,10 5 114,-10 20-293,9 13-180,-17 8 180,1 8 0,-9-8-90,-1 1-90,-1 2 90,-1-2-90,0-1 90,-22-2-1529,2 8 360,-6-13 1169,-2 8 0,14-22 0,-13 0 0</inkml:trace>
  <inkml:trace contextRef="#ctx0" brushRef="#br0" timeOffset="72868">13262 10399 9422,'11'0'809,"-1"15"-539,3-11-180,-1 11-90,3-15 0,1 8 0,0-5 0,11 5 90,-5-8-90,18-14 0,-14 10-90,21-41 90,-26 37-90,6-49 180,-23 43-90,-1-29 0,-25 26 0,17-4 899,-35 9-629,25 6-270,-6 20 0,10 10 0,11 27 0,0-10-1592,23 5 332,-17-12-269,41 0-866,-24-2 2395,21-2 0,-7-2 0,0-2 0</inkml:trace>
  <inkml:trace contextRef="#ctx0" brushRef="#br0" timeOffset="73102">14050 10394 12660,'-7'-4'-2969,"18"1"1620,8 3-630,2 14 1979,9-10 0,-26 11 0,11-15 0</inkml:trace>
  <inkml:trace contextRef="#ctx0" brushRef="#br0" timeOffset="73236">13970 10723 10861,'0'11'809,"0"-4"-719,0-1-180,0-4-989,21 0-450,10-2 1529,28 0 0,-9-16 0,2-4 0</inkml:trace>
  <inkml:trace contextRef="#ctx0" brushRef="#br0" timeOffset="73586">14838 9653 10951,'0'-12'449,"0"2"-538,0 22 178,-12 8-89,-5 21-1169,1 8 270,-6-11-541,20 5 631,-7-20 809,9 6 0,0-19 0,0 1 0</inkml:trace>
  <inkml:trace contextRef="#ctx0" brushRef="#br0" timeOffset="73702">14862 9812 10141,'0'9'-3508,"0"0"3508,-11 31 0,8-5 0,-8 2 0</inkml:trace>
  <inkml:trace contextRef="#ctx0" brushRef="#br0" timeOffset="74085">15642 10301 9691,'-24'-8'450,"-1"2"-90,-5 3 0,-2 3-90,-2 20-180,-3-15-1868,0 37 1688,2-21 180,12 6 0,1 3 0,-6 7-135,11-6 0,4 0-224,4 1 104,5 8-734,25-18-271,-15-3-269,48-10 1439,-26-3 0,34-6 0,-12 0 0</inkml:trace>
  <inkml:trace contextRef="#ctx0" brushRef="#br0" timeOffset="74504">15807 9664 10591,'0'-12'1529,"-9"4"-1349,7 24-90,-7 19-45,7-1 0,4 2 0,7-3 0,0 1-90,-6 20 0,-1-1 90,7-17 0,0-1-45,0 28 0,-4 1-749,-3-27 1,0 0 748,10 11 0,0 0 0,-9 14 0,7-4 0,-4-3-440,-4 9 350,4-19 0,-6 11-270,0-34-449,0 2-1530,0-18 2429,0-37-90,0-3 405,7 0 0,1 0 134,-4-10-269,12 5-180,-16 18 1045,12 10-415,-10-6 171,16 33-891,-13-2 0,6 21 0,-3-3-719,3-5-810,7 8 359,-1-9 1170,20 10 0,-13-23 0,11-1 0</inkml:trace>
  <inkml:trace contextRef="#ctx0" brushRef="#br0" timeOffset="74835">16300 10572 10861,'0'-19'1079,"0"1"-989,0 7-90,0 3 0,0 4 0,17 2-90,-13 1-180,44-4 90,-28 2-89,36-4 89,-30 3-180,9-4 360,-24 2-90,0-8 90,-11 4 0,0-5 0,-18-3 0,13 5 450,-33-9-91,11 12 271,-15-2-450,3 8-90,11 2 0,13 19-90,7 2 90,8 22-450,0-10-270,0 3-179,19-9-270,-15-3-271,34 3-539,-33-5 1889,39 0 0,-26-4 0,21-2 0</inkml:trace>
  <inkml:trace contextRef="#ctx0" brushRef="#br0" timeOffset="75036">16707 10380 11131,'0'-12'989,"0"2"-989,14 4 90,5 23-180,19 6-180,-7 1-539,2 16-1080,4-12 719,-9 11 1170,21 6 0,-21-22 0,8 6 0</inkml:trace>
  <inkml:trace contextRef="#ctx0" brushRef="#br0" timeOffset="75235">17057 10252 10951,'-8'-10'449,"-1"4"-359,-11 2-90,3 20 0,-4-12-90,-14 50 90,7-28-953,8 4 1,0 2-217,-9 9-270,1 5-1199,2-1 2638,6-1 0,4-2 0,3-2 0</inkml:trace>
  <inkml:trace contextRef="#ctx0" brushRef="#br0" timeOffset="76118">17178 10184 8820,'-37'-1'1709,"0"0"-1529,6 1-1,-1 13 1,7-9 0,-2 21 209,0-22-389,-15 34 0,11-21 250,-10 23-70,8-3 90,8-8 90,-1 22-360,17-20 0,2 19 90,29-22-145,-17 6-305,30-19 1,8-4-361,-3 5-359,16-6 0,5-3-71,-26-4 1,0 0 1149,10 0 0,0-1 0,20-1 0,-2 0 0</inkml:trace>
  <inkml:trace contextRef="#ctx0" brushRef="#br0" timeOffset="76604">17573 10065 10321,'0'-4'2429,"0"20"-2339,0 8-180,0 13 90,0 3 90,0 16-180,0-11-90,0-3 0,0 0-1062,0 7 613,0 14-1440,0-12 810,0-14 1259,0 12 0,0-27 0,0 2 0</inkml:trace>
  <inkml:trace contextRef="#ctx0" brushRef="#br0" timeOffset="76834">17770 10296 10231,'0'-22'1529,"0"3"-1079,0 5-90,0 2 90,0 2-181,-14 3-269,-1 2 0,-14 23 0,15 8 0,-7 24 0,9-8-1280,0 5 831,2-13-271,10 1-449,0-2-2249,28 9 3418,-7-13 0,30 6 0,-12-16 0</inkml:trace>
  <inkml:trace contextRef="#ctx0" brushRef="#br0" timeOffset="77502">18350 9942 10951,'0'-14'90,"0"4"899,0 3-989,0 22 180,0 12-270,0 15 180,0 9-497,0-5 407,0 4 0,0 0-90,0 3 180,0-5-90,0-1 0,0-5-90,0-5 90,-15 4 180,11-13-180,-10 0 0,14-12-1079,0-9 359,-8-19 450,6-11-89,-5-12-1,7 1 857,0 7-587,0-13 90,24 11 269,1-12-89,27 24 90,-14 2-90,1 11 0,-13 4 360,8 19-360,-11 5 269,10 20-269,-23-10 90,4 9-180,-13-19 0,2 7-90,-3-11 0,-25-3 0,19-1-90,-42 1-270,14-5-1799,-26-1 720,11-7-614,4-3 2053,17-1 0,3 0 0,3 0 0</inkml:trace>
  <inkml:trace contextRef="#ctx0" brushRef="#br0" timeOffset="77834">18927 10380 12210,'-45'0'270,"-2"0"-270,9 0 90,1 0 0,11 15-180,11 6 90,9 9 0,6 1 0,0-9 90,23-1 0,7 2-180,13-11 90,16 5 0,-24-15 90,23 3-180,-28-5-360,2-30-270,-21 6-359,-5-27-1080,-30 18 900,-7 13 1259,0-3 0,-16 21 0,18-7 0</inkml:trace>
  <inkml:trace contextRef="#ctx0" brushRef="#br0" timeOffset="78068">19147 10250 10681,'0'-4'719,"3"1"-629,3 3 90,1 0-90,8 0 0,-5 16-180,16 2 180,-10 2-180,12 11 90,-9-17-90,4 15-449,0-7-901,12 8 631,-7-9-1350,15 11 2159,-19-18 0,6 2 0,-11-10 0</inkml:trace>
  <inkml:trace contextRef="#ctx0" brushRef="#br0" timeOffset="78235">19560 10177 10861,'0'-16'539,"-16"4"-628,-3 6 178,-11 19-89,0-9 0,4 36-89,-24 1-181,29-16 0,0 2-900,-14 14 1,-1 0-134,14-15 0,1-1 1303,-5 9 0,3 0 0,-6 11 0,4 0 0</inkml:trace>
  <inkml:trace contextRef="#ctx0" brushRef="#br0" timeOffset="78692">19792 9710 11490,'8'-14'90,"0"3"0,-5 4 180,0 3 360,-1 2-540,0 2-90,-1 17 0,0 0-180,-1 22 0,0-5 0,0-3-270,0-5-1349,-14-1 1260,10-7 269,-10 1 1079,14-32 451,21-7-451,-1-27-629,19 7-90,-11 5-90,-4 17-1349,-12 30-720,-4 23-629,-8 12 2698,0 7 0,-21-9 0,-5 3 0</inkml:trace>
  <inkml:trace contextRef="#ctx0" brushRef="#br0" timeOffset="82734">21627 10219 9152,'-40'-11'1349,"-3"2"-1259,8 9-90,-1 0 0,9 0 0,-1 19 0,1-14 90,2 27-180,3-29 180,4 27-90,4-17-90,6 21-360,4-12-1709,27 12 360,-17-15 1799,51 4 0,-25-14 0,32-2 0</inkml:trace>
  <inkml:trace contextRef="#ctx0" brushRef="#br0" timeOffset="83017">22125 10224 10051,'-46'0'1889,"0"0"-1889,2 13 180,5-10 0,17 23 0,9-11-180,13 13 0,0-7 0,17-1 90,-13-6-90,41-2 0,-19-5 0,28 1 0,-19-7 0,0-1 0,20 3 0,-8-11 0,-1-4-1055,1-10 965,10-3-440,-26-22 440,-16 28-379,-2-35-251,-13 28-2248,-23-14 989,-9 18 1979,-12-2 0,0 11 0,12 2 0</inkml:trace>
  <inkml:trace contextRef="#ctx0" brushRef="#br0" timeOffset="83200">22393 9511 11490,'11'-16'360,"-2"3"-90,-9 5-270,0 25 0,0 0-2698,-15 45 359,11-13 2081,-4-12 0,0 0 0,8 28 0,0-30 1,0-1-1</inkml:trace>
  <inkml:trace contextRef="#ctx0" brushRef="#br0" timeOffset="84617">23213 9830 10231,'0'-9'990,"0"2"-900,0 18-1,0 11-178,0 11 89,0 4 0,0-3-360,17 23-900,-13-9-224,3-5 0,2 0 1118,1 7 1,-8 17-1,8-25 1</inkml:trace>
  <inkml:trace contextRef="#ctx0" brushRef="#br0" timeOffset="84756">23077 10212 8882,'0'-18'0,"0"0"0,17-9-90,17 4-450,9-5 540,-6 12 0,1 2 0,12-7 0,-16 8 0,1-1 0</inkml:trace>
  <inkml:trace contextRef="#ctx0" brushRef="#br0" timeOffset="85318">23647 9689 8252,'-14'13'1439,"-5"-11"-1349,17 36-90,-5-17 90,7 22 180,0 16-90,0-10-225,-1-6 0,2 0 135,14 9-135,-13-9 0,0-1-455,12 5 320,-2 12 180,-9-23 0,9-3 90,-12-6 132,9-4-222,-7-5 112,7-3-1281,-5-5 1169,-2-4 0,4-21 346,-3 10-436,3-44 180,-2 29-90,6-37 0,-4 30 0,6-9 90,-6 25 90,8 0-270,-6 11 180,12 22-90,-6-16 0,15 36 0,-10-17 90,9 10-180,-9-4 180,2-11-180,1-10 180,13 8-90,-9-15 0,18 7 0,-21-10-90,12-14 90,-21-8 180,0 3-180,-10-20 0,-4 21 0,0-19 269,-20-3 1,15 11-180,-35-14-180,34 21 90,-28 0 90,30 32-180,-10 9 90,35 15-1259,2 12 0,2-18 1259,16 8 0,-24-15 0,21-1 0</inkml:trace>
  <inkml:trace contextRef="#ctx0" brushRef="#br0" timeOffset="85568">23955 9718 8342,'-11'-3'1889,"22"0"-1979,10 17 180,22-10-90,-19 25-90,17-25-629,-36 21-271,34-22 91,-35 21-451,27-14 1350,-27 11 0,19-6 0,-10-1 0</inkml:trace>
  <inkml:trace contextRef="#ctx0" brushRef="#br0" timeOffset="85734">24407 9608 7803,'11'16'0,"3"13"89,-5 9-269,-4-5 1,-2 1-1598,0 14 1478,-3-14 0,0 0 0,0 18 0,0 0 0</inkml:trace>
  <inkml:trace contextRef="#ctx0" brushRef="#br0" timeOffset="86184">24895 10087 10321,'0'14'630,"0"8"-630,0 12 0,0 4 90,0-7-180,13 18 90,-10-12-90,18 20 180,-19-28 0,7 3-90,-2-18-1080,-5-4 990,4-26-3302,-6-22 3392,0-8 0,0-9-498,0 20 678,0-2-180,0 2 270,0-10-90,0 15 180,0-3-180,13 20 2965,0 6-3055,11 24 655,-13 8-925,9 21-360,-15-10-1889,12 9 900,-9-20 1529,2 7 0,-2-14 0,0-1 0</inkml:trace>
  <inkml:trace contextRef="#ctx0" brushRef="#br0" timeOffset="88760">25027 10196 7713,'0'0'0</inkml:trace>
  <inkml:trace contextRef="#ctx0" brushRef="#br0" timeOffset="90001">25090 10131 9422,'-30'0'1079,"-7"0"-989,12 12 90,-7-9-90,8 28-90,-3-15 90,2 18-90,-2-5 0,5 4 180,1 0 89,0 15-179,11-13 0,-1 20-180,34-29-89,1 4-643,25-19-77,4-5-181,9-4-449,-7-7 0,4-5 1529,-13-4 0,1-2 0,-5 4 0,3-1 0,-3-1 0,5-10 0,-1 0 0</inkml:trace>
  <inkml:trace contextRef="#ctx0" brushRef="#br0" timeOffset="90492">25645 9601 9332,'-8'-4'899,"3"1"990,1 3-1799,2 14 180,1 10-180,1 8 0,0 7-90,0-2 0,0 6 45,0-7 0,0 2-45,0 20-537,1-6 1,-2 0 536,-13 7 0,12-20 0,0-2 0,-12 11-90,14-4 90,0-4-359,-8 7-181,6-15-360,-6 10 630,8-26-89,0 1-721,0-13 1170,15-23-90,1-20 180,17-3 2242,-3-17-2152,-2 28 719,-7 0-899,-6 16 0,-6 24-90,-2 11 0,4 22 0,-2-7 90,2 3-360,-3-9-629,2-2 269,3 0-809,11 6 629,-2-10-719,22 1 810,-13-16 719,12-5 0,-11-3 0,-1 0 0</inkml:trace>
  <inkml:trace contextRef="#ctx0" brushRef="#br0" timeOffset="90734">26162 10335 9422,'1'-26'1349,"-1"2"-989,0 2 629,-16-1-809,12 6-90,-26 4-90,17 8 180,-10 38-90,13-8-90,3 28 0,7-22 90,21-13-90,-2-8 0,20-10 0,-10 0-90,-11-21 90,-7-5-90,-11-11-90,0 3-540,0-2-179,-18 9-1170,13-13 900,-30 19-1,30-1 1170,-12 11 0,17 1 0,0 2 0</inkml:trace>
  <inkml:trace contextRef="#ctx0" brushRef="#br0" timeOffset="91074">26430 10121 9512,'8'0'1439,"-2"10"-1439,-2-8 360,-1 19-360,-1-13 89,1 17-89,0-9 0,2 15 0,-2-12-89,5 20-181,-3-22 0,3 13 180,-3-22-450,6 2 450,-2-8 0,14-18 90,-5 11 0,9-34 0,6 6 180,-6-10 90,-7 14 0,0 1 180,1-2-450,1 3 180,-12 7 179,-3 17-269,-2-8 0,-2 11-90,0 0 0,-1 0 0,0 23 0,0 7 0,-1 33-1079,0-12-717,-1 6-183,0-15 1979,0 2 0,0-1 0,0 1 0</inkml:trace>
  <inkml:trace contextRef="#ctx0" brushRef="#br0" timeOffset="91234">26112 10820 10861,'-3'-31'-3148,"20"13"1349,-12-8 1799,41 16 0,-23-11 0,24 4 0</inkml:trace>
  <inkml:trace contextRef="#ctx0" brushRef="#br0" timeOffset="91651">27198 9950 11490,'6'0'720,"-2"0"-360,0 21-270,1 7-90,1 29 0,0-11 0,-3-12 0,0 0 0,3 6 0,-3 10-90,5-9-90,-2-14 90,1 7-180,-1-20 90,-3-2 180,1-9 0,9-23 0,-3-10 0,15-30 90,-10 5-1471,-1 17 0,0 1 1561,1-8-90,2-5-90,-8 22 0,-2 9 90,-2 8 0,0 5-180,-3 6 180,8 23-90,-5-17 0,6 42 0,0-25-180,0 23-450,3-9 0,2 0-359,1-3 3122,1-3-5551,11 4 3418,-6-13 0,11-2 0,-9-14 0</inkml:trace>
  <inkml:trace contextRef="#ctx0" brushRef="#br0" timeOffset="92170">27930 9532 11311,'4'-30'359,"-1"4"991,-1 9-1260,0 8-1,0 41-89,1-5 0,-1 14 0,1 3 0,0 13-547,1-4 1,-1 2 546,0-21 0,0 0 0,1 22 0,1 0 0,2 6-45,-3-24 0,1-1-538,3 19 583,-1-19-180,2 3 0,-4-26-90,4-3 270,-2-9-180,16-42 180,-5 17 90,0-13 0,1-1-90,2 1 0,11-20 0,-16 28 0,1 4 180,-9 9-180,-2 13 90,-2-5 1041,1 23-1041,-1-12 276,3 46-276,0-26-90,-2 8 0,0 3-90,4 0 180,1 8-270,-1-16 180,-1-5 0,3-3-90,5-3 90,-1-9 0,11-1 0,-9-6 0,13-22 90,-12-4 90,5-13 180,-4-6-271,-6 28-178,2-20 178,-9 25-178,-1-5-271,-2 29-90,2-7-1169,4 46 450,-1-31 1169,9 38 0,-6-31 0,4 9 0</inkml:trace>
  <inkml:trace contextRef="#ctx0" brushRef="#br0" timeOffset="92351">28593 9479 12210,'0'-11'-1259,"0"2"-3059,22 22 4318,4 12 0,13 12 0,-2 3 0</inkml:trace>
  <inkml:trace contextRef="#ctx0" brushRef="#br0" timeOffset="93235">29630 9749 12030,'-15'-19'360,"11"5"449,-10 6-809,14 22 0,0 15 90,0 13-180,0-4 1,0 0-91,0 19-854,6-5 1,1 0 583,-4 14-270,9-13 1,-1-1-91,-9 4 450,2-22 1,1-1-425,-5 16 784,0-19 0,-22 4 629,-5-24 91,-24-2-1,18-24 1,1-6-270,-12 0-271,18-4 1,4-4 540,0-18-630,12 10-45,4 5 0,2-1-135,4-4 90,18-11 1047,-13 17-1137,42 2-360,-20 2-645,31 3 196,-6 2-91,4 1-89,-11 9 0,1 0 370,-13 3 1,0 0 708,13-2 0,0 2 0,10-5 0,1 0 0</inkml:trace>
  <inkml:trace contextRef="#ctx0" brushRef="#br0" timeOffset="93767">30073 9527 10051,'-15'-7'1439,"11"2"-1079,-24 2 180,26 19-540,-17 12 180,17 10-180,-4 10-360,6-8 450,0 7-180,0 2 180,0 2-583,0 1 493,0 1 0,14 0 0,-13-16 0,1-1 0,23 19-45,-23-13 0,-1-2-45,21 2-676,-20 15 136,14-35 630,-15-17 0,4-28 90,-5-28 0,0 9 434,0-3-164,0 8 317,0 9-407,15 5-122,1 13-148,11 30 0,-6 6 0,-3 13 0,6 10-180,-4-19-540,20 15-89,-12-22-1,10-5 91,-7-11-91,1-7 360,1 0 1,-2 0 89,1-18 90,-6 14 0,4-50 360,-15 32 629,-6-12 1,-3-3-270,-4 0 0,-1-12 90,-21 16-181,14 1 1,-31 3-180,18-4-180,-1 12 450,-9-2-270,25 35-180,-11 8-450,33 28-1349,5 0 540,-1-7 1035,21-8 0,-24-10 0,21-4 1</inkml:trace>
  <inkml:trace contextRef="#ctx0" brushRef="#br0" timeOffset="93986">30602 9304 11311,'19'-13'359,"-14"1"-269,27 6-180,-29 0 180,26 6 0,-8-2-270,8 20-359,3 11-901,-21 11 874,-4-5 1,-2 1 0,-5 17 0,0-15 0,0 0-1</inkml:trace>
  <inkml:trace contextRef="#ctx0" brushRef="#br0" timeOffset="95234">13777 12240 9871,'-13'-5'540,"2"2"-360,2 1 90,2 2-180,2-1 719,1 1-719,2 0 0,0 16-180,1 5 90,1 11 0,0 15 0,0-13-90,0 11-3302,0-11 2493,0-3-155,0 0-296,0-4-9,14-1 10,-11-3 1349,10-4 0,-13-4 0,0-3 0</inkml:trace>
  <inkml:trace contextRef="#ctx0" brushRef="#br0" timeOffset="95401">13790 12092 8972,'0'-10'-90,"0"3"-1259,0 1 1349,0 20 0,0-13 0,0 16 0</inkml:trace>
  <inkml:trace contextRef="#ctx0" brushRef="#br0" timeOffset="95801">14137 12337 8702,'4'18'1169,"1"1"-1079,1 3-90,1 0 90,3 13-90,-2-7-4251,3 19 4251,-4-19 727,1 8-817,-2-12 180,-1-2-180,0-2 270,0 2-180,0-6 2967,-1-1-3597,-1-11 828,-1-15-108,-2-14-180,0-7 180,0-6-90,0-8 90,0 8 0,15-20 359,-11 27-179,25-6-180,-26 21 270,20 3-270,-12 9-90,10 22 0,-6 6 0,5 26 0,-10-8-720,4 3-89,-5-11-630,1 1-90,1-1 1529,2-2 0,0-2 0,1-2 0</inkml:trace>
  <inkml:trace contextRef="#ctx0" brushRef="#br0" timeOffset="96259">14897 12506 8972,'1'37'1259,"-1"6"-1169,0-9 90,0 4-180,0-9 0,0 0 0,0 11 0,0-12 0,0 7 90,0-16-90,13-3 90,-10-5 90,10-2-90,-13-5-180,0-18 0,-20-8 0,16-12-90,-30-19 0,20 15 180,0-1 0,1-2 0,0-11 0,7 4 0,2-1-90,4-9 225,7 3 0,7 1-135,15 4 45,-4 10 0,4 6 45,17 16 270,13 2-180,-24 15 89,17 40-269,-27-15 0,-8 22 0,-4 3 0,-4-4 0,-3 0 0,-5-1 0,-22-6 90,-1 20-90,-3-31-1079,-7 9 0,16-21 1079,-14 0 0,15-11 0,4-2 0</inkml:trace>
  <inkml:trace contextRef="#ctx0" brushRef="#br0" timeOffset="96834">15422 12386 8522,'12'12'1169,"2"6"-1079,-3-2-90,-1 12-90,-6-12 180,-1 0 0,-1 8-90,1-15 180,4 9-360,-1-10 0,11-3-89,-5-5-91,16-16 360,-8 11-90,8-29 90,-7 17 0,1-17 0,-2 5 90,6-16 0,-9 12 90,7-19 0,-13 27 269,1-4-359,-7 21 180,2 3 90,-1 5-270,2 19-90,10 9 90,-5 10-90,15 17 90,-9-22-90,6 12 0,6-7-90,-5-12-1080,22 4 631,-15-15-810,27-8 899,-22-2 90,-6-13 0,0-7 360,5-14 270,-5-7 0,-1-4 0,-5-12 134,-6 9 1,-3 1-45,-10-2 45,-4 7 0,0 0 44,-3-8 1,0-11 90,-19 8-540,15 16 180,-28-7 809,28 26-899,-9 24 0,13 17-90,15 16-90,-11 18 180,27-20-90,-24 2 0,0 1-180,20 0-194,-20-11 0,-1-1-615,9-3-270,-13-2-1,13-4 181,-9-3 1079,3-5 0,-1-3 0,-2-2 0</inkml:trace>
  <inkml:trace contextRef="#ctx0" brushRef="#br0" timeOffset="96984">16177 12211 9242,'-5'-7'809,"4"2"-719,-3 0-90,25 1-90,12 1-719,14 0-2528,8 3 3337,-7-1 0,9 1 0,2 0 0</inkml:trace>
  <inkml:trace contextRef="#ctx0" brushRef="#br0" timeOffset="97505">17692 12103 9781,'-14'0'900,"1"0"-720,0 0-90,3 0 90,1 18-90,1-14 0,-1 37-180,3-21 90,0 38 90,3-21-1,2 24-89,1-29 0,16 7 0,-13-17 0,27-4-179,-26-4-451,29-7 270,-6-3 180,21-18 180,-8 10-45,-10-25 0,-3-5 45,-1 7 90,-5-14 0,-4-3 0,-7 6 900,0-25-900,-8 31-90,-1-11 719,-1 26-719,0 21 0,0 17 0,0 26-90,16-9-360,-13 2-899,26-11 90,-26-3 1259,35 6 0,-21-10 0,22 3 0</inkml:trace>
  <inkml:trace contextRef="#ctx0" brushRef="#br0" timeOffset="97874">18353 12119 11131,'0'37'449,"0"2"-449,16-11 90,-12 1-180,11-8 180,-15 0-180,13-1 90,-10-3 180,10-3-809,-7-2 269,-2-6 270,6-18 90,-4 8-90,2-31 90,-1 10 0,2-10 0,-1 1 0,2 10-90,-1 2 90,3 3 90,-3 3 0,5 8-90,-6 2 0,8 21 0,-7 10 0,3 7 0,3 21 0,-5-20-1259,11 24 449,-6-28-899,15 5 1709,-8-14 0,8-10 0,-5-2 0</inkml:trace>
  <inkml:trace contextRef="#ctx0" brushRef="#br0" timeOffset="98284">18957 12123 10051,'0'-16'810,"-17"0"-450,12 6-270,-23 3-90,25 24 0,-8 5 89,11 22-178,0-3 178,0-2-89,19-16 0,-15 4 0,30-18 90,-30-17 720,10-8-450,-14-26-540,0 6 360,0 8-90,0 36-90,0 6 0,22 30 0,-9-13 0,3-1 0,24 22-617,-15-4 0,-2 1 617,5 8 0,-12-11 0,-1-2 0,4 2 0,-10 6-180,-1-23-90,-8-7-179,0-4-1080,-25-3 629,19-7-1259,-40-1 711,15-6 1448,-12-21 0,-1 15 0,10-15 0</inkml:trace>
  <inkml:trace contextRef="#ctx0" brushRef="#br0" timeOffset="98441">17942 11669 11131,'-6'-9'899,"20"3"-989,28 4 0,11 2-2100,-17-1 1,2 2 1289,-5 5 1,1 0-675,4-4 0,2-1 1574,2 5 0,2 1 0,1 0 0,1 2 0,2 1 0,0 0 0</inkml:trace>
  <inkml:trace contextRef="#ctx0" brushRef="#br0" timeOffset="98872">20453 11585 10141,'-15'-16'990,"0"4"-271,3 6-179,2 3-450,2 3 0,1 17 0,4 16 0,0 29-90,3 0-45,-2-15 0,4-1-924,19 14 609,-20-20 0,3-2-719,30 15-181,-31-2-179,25-4 1439,-11 12 0,0-18 0,-4 9 0</inkml:trace>
  <inkml:trace contextRef="#ctx0" brushRef="#br0" timeOffset="99039">20238 12054 10321,'-15'-17'900,"6"1"-810,3 5-90,29 3-90,-1 4-180,25 3-450,-3 1-2031,7 0 1582,5 0-720,5 14 1889,3-11 0,-1 11 0,0-14 0</inkml:trace>
  <inkml:trace contextRef="#ctx0" brushRef="#br0" timeOffset="99338">21065 12189 12300,'0'-39'0,"18"17"0,-14-11 0,30 17 0,-31-15 0,30 7-90,-29 2 0,28 0 90,-28 2-90,19 1 90,-21 3-90,6 1 0,-8-2 90,0 8-90,-17-2 180,-4 9-90,-21 1-90,20 23 90,-18-17 0,19 50 90,-1-33-1786,7 8 0,5 3 1516,8 1-653,-6 9 23,8-14-310,24-3 40,-17-2 1080,22-10 0,6-3 0,-7 5 0,34 0 0</inkml:trace>
  <inkml:trace contextRef="#ctx0" brushRef="#br0" timeOffset="99688">21555 12018 9062,'0'11'1439,"0"4"-1529,0 25 90,16-2 0,-13-5 90,13-4 0,-2-6 0,-10-4-90,17-5 0,-15-7 0,7-27 0,-3 15 0,5-52 0,-2 33 135,-1-9 0,1-1 314,4-3 1,6-5-180,-7 14-180,-1 8-90,0 8 0,4 0 0,-4 11 90,9 12-90,-11-7-90,10 44 0,-11-28-270,2 27-449,-4-18-361,-5 0-89,2-1 1259,-3 10 0,-2-13 0,0 6 0</inkml:trace>
  <inkml:trace contextRef="#ctx0" brushRef="#br0" timeOffset="99884">20982 11583 10591,'-4'-46'809,"1"4"-719,22 4-180,-14 8 180,44 3-90,-25 11-90,28 6-809,10 6-810,-17 25-1662,17-2 3371,-23 26 0,-2-4 0,1 7 0</inkml:trace>
  <inkml:trace contextRef="#ctx0" brushRef="#br0" timeOffset="100441">22857 11965 12120,'15'-5'540,"17"1"-450,-14 0-90,17 1 0,-5-2-90,1 3-450,2-2-359,1 3-181,1 0-1978,16 1 3058,-12 0 0,11 16 0,-17 4 0</inkml:trace>
  <inkml:trace contextRef="#ctx0" brushRef="#br0" timeOffset="100617">22978 12204 10501,'-22'3'2069,"2"-1"-1979,11-16 0,26 10-90,-10-23-720,57 11-89,-38 0-406,12 3 1,2 0-1164,4-2 2378,14-1 0,-16-1 0,-2 9 0</inkml:trace>
  <inkml:trace contextRef="#ctx0" brushRef="#br0" timeOffset="101235">22302 11593 9242,'0'-10'1529,"0"3"-1259,0-3 89,23 1 91,10-7-360,13 3-90,-14 3 0,1 0 0,7 1 0,-7 3 0,0 2 0,2 2 270,16 17-270,-34 8 0,3 10 0,-20 3-90,-23 13 180,-15-8-779,3-2 0,-3 0 734,6-15 0,-1-1-45,-2 8 0,0 0-45,-2-2 0,1-2 45,8-8 0,0 0 0,-13 11 0,1-3-90,1-2 90,-5 5-90,27-18-90,6-1-179,6-5-811,5 0-269,20-4 629,10 0-179,11-2 1311,3-17 0,-9 13 0,0-13 0</inkml:trace>
  <inkml:trace contextRef="#ctx0" brushRef="#br0" timeOffset="101468">22423 11579 9781,'-9'-4'1350,"7"0"89,-12 2-1349,13 25-90,11 12 0,-9 1 0,2 2 45,14-7 0,2 3-165,-11 7 0,-3 7 0,3-5-611,12-6 0,2 1-229,-9 10 1,-2 7 0,0-7-546,4-10 1,-1-3 1504,-1 13 0,-2-1 0,5 15 0,0-2 0</inkml:trace>
  <inkml:trace contextRef="#ctx0" brushRef="#br0" timeOffset="102118">23210 11664 9602,'-22'39'899,"-8"-6"-989,27 10 180,-19-4-90,19 8-2837,-20 8 2837,14 5-450,-1-27 1,0 0-406,3 2 1,1 0 854,0 1 0,2-1 0,0 3 0,2-1 0,0 0 0,0-1 0</inkml:trace>
  <inkml:trace contextRef="#ctx0" brushRef="#br0" timeOffset="104033">23103 11889 9422,'0'-6'180,"8"2"-180,-6 24-90,5 10 180,-7 13-180,-14 1 180,10-10-90,-10 3 0,2-2 0,10-1 0,-10-4 0,3-1 0,7-1 89,-7-9 1,3-4-180,5-6 1,-4-25 89,5-4 0,0-16 0,0-16 0,0 16 0,0-14 89,0 15 91,-16-1 0,12 5-180,-25-6-90,26 13 360,-10 1-270,13 34 0,0 25 0,0 5 0,9-8 0,1-1 0,-6 1 90,32 17 0,-22-26-270,13 12-180,-8-26 91,-6 4 269,-5-32 0,-5-5-90,-3-24 180,0 7-90,-18-3 89,13-3 1,-31 12-180,19-18 90,-4 28 90,8-2 270,3 19-270,2 21 0,-3 19 0,5 28-180,6-2 180,-1-19 0,2-1-90,19 7-890,-16 10 980,34-22 0,-33-6-635,36-3 545,-22-8-226,19-7 316,-7-5-180,17-5 90,-7-15-90,-8 3 1,-1-4 89,5-20 0,5-8 0,-22 9 0,-7-2 0,-7 1-90,-4-15 90,-22 14-90,-5-19 0,0 30 451,-13-3-2880,18 20 2642,-14 20 1,17-7 0,5 12 0</inkml:trace>
  <inkml:trace contextRef="#ctx0" brushRef="#br0" timeOffset="104534">24038 11794 10681,'-13'-15'1349,"3"1"-1259,3 0 180,5 7-90,-9 0-180,11 30 0,-3-3 0,3 23 0,0 14 0,14-10 0,-12 4 0,0 0-90,23 0-540,-23-5 1,-2-3-541,10-10-1528,-3 12 2698,-5-24 0,10 0 0,-7-10 0</inkml:trace>
  <inkml:trace contextRef="#ctx0" brushRef="#br0" timeOffset="105204">23987 11908 9242,'-7'-14'1439,"-1"2"-809,3-1-1,-2 0 1,0-7-450,0 6-90,2-2-180,3 8 90,1 3 90,1 1-180,0 25 90,0 10 90,0 14-347,17 2 257,-13-7 0,12 17 0,-2-14 0,-10 21 0,10-33 180,-7 7 0,-5-23 89,5 1 1171,-7-12-1440,0-15-90,0-3-193,0-13-1516,-12 10-180,9 4 450,-10 8 1529,13 2 0,0 0 0,0 0 0</inkml:trace>
  <inkml:trace contextRef="#ctx0" brushRef="#br0" timeOffset="105783">24165 11291 9691,'-11'-5'990,"3"3"-181,-1-1-539,6 3-180,-2 18 0,1-14 90,0 40-180,-1-19 90,1 28-1336,-4-1 1336,3 6-135,-2-10 0,-1 1 135,3-12 0,0 2-90,-2 4 0,-1 4 0,0-4-45,1-4 0,-1-1 45,-1 10 0,0 1-463,0-5 0,1-3 193,-3 20-405,3-16 0,1-1-584,1 0-1458,0 15 2717,4-32 0,1 0 0,1-13 0</inkml:trace>
  <inkml:trace contextRef="#ctx0" brushRef="#br0" timeOffset="106134">24350 11715 9781,'-14'-3'990,"-2"0"-630,-15 15-360,5-9 90,-8 24 0,12-9-1,-8 20-89,15-8 90,-2 15 0,12-16 0,0 35-90,31-28-450,-12-4 1,3-1-451,30-2-90,-17-7 1,0-2-180,10 1 921,15 3 1,-14-13 0,1-2 0</inkml:trace>
  <inkml:trace contextRef="#ctx0" brushRef="#br0" timeOffset="106592">24783 11567 11221,'-25'-24'899,"-8"-1"-899,21 10 90,-4-1-90,-2 12 0,12 19 90,-10 18-90,10-1 0,1 3 0,-4 29-530,5-14 1,2 0 349,-1 11 225,2-10 0,1 0-45,0 2 0,-1-19 0,2-1-778,13 19 688,-10-16-179,23 11 179,-24-29-720,9 1 900,-12-34-90,6-22 0,-5-4 180,4 7 0,1 1 270,2-1 179,9-23-269,-5 38 792,4-12-1152,-10 30 775,6 9-775,-3-4 0,9 45 90,-5-25-90,5 30-1080,3-2 361,-4-13-136,-1-7 1,1-1-316,6-1-1348,24 8 2518,-16-26 0,16-2 0,-12-10 0</inkml:trace>
  <inkml:trace contextRef="#ctx0" brushRef="#br0" timeOffset="106933">25380 11997 10951,'0'-17'1079,"0"2"-1079,0 2 270,-16 7-270,-5 1 90,1 26-90,-10-15 0,27 34 90,-24-23-90,24 17 0,-18 2-90,19-9-360,-5 12 180,29-17 180,4-4 0,24-9 90,-24-24 0,17 12 0,-29-42 0,22 24 450,-23-39-90,6 28 180,-17-27-630,4 33 180,-6-11-180,0 53-270,0 4-1709,0 35 1080,19-14-2249,6 12 3238,13-23 0,0 4 0,-5-13 0</inkml:trace>
  <inkml:trace contextRef="#ctx0" brushRef="#br0" timeOffset="107134">26035 11912 11400,'-31'-19'2159,"-10"-1"-1979,23 6 90,-1 2-90,-9 8-180,14 17-90,-2 8-270,6 23-719,10 6 359,17-6-1079,10 8 360,10-24-682,3 3 2121,-7-21 0,1 0 0,0-5 0</inkml:trace>
  <inkml:trace contextRef="#ctx0" brushRef="#br0" timeOffset="107300">26303 11427 10231,'-20'-17'0,"15"5"0,-28 6-90,13 21-809,-16 17-720,6 10 1460,1 12 1,11-7 0,1 3-1</inkml:trace>
  <inkml:trace contextRef="#ctx0" brushRef="#br0" timeOffset="107784">27162 11734 11221,'-61'-13'269,"5"1"-179,11 5 0,-15 3-90,15 3 45,11 8 0,2 1 45,-1-4-90,-2 29 0,18-7 0,8 7-360,25 11 360,-11-18-135,26-6 1,7-3 134,-8 2 0,15-10 0,2-3-490,-2-1 490,15-5 90,-13 0 180,-15-19 300,6-2-210,-27-19-91,-1 4-269,-31 4-90,16 8 180,-33 11-90,34 25 90,-27-8 280,27 42-370,-10 3 0,14 16-147,-1-27 1,2 1 146,8 7 0,-1 0 0,-6-11 0,1 2 0,15 23 0,1-1 0,-14 7 0,10-15 0,0-3-365,-12 1 365,7 9 0,-10-30-540,0-3 103,0-7-2352,-22-5 2789,-2-7 0,-19-19 0,4-9 0</inkml:trace>
  <inkml:trace contextRef="#ctx0" brushRef="#br0" timeOffset="108017">27780 11416 11041,'4'23'1169,"-1"5"-1079,-3 15 0,0 1-180,0-6 90,0 4 90,0 25-180,0-15-135,0 4 0,0 0-674,0-1-361,0-3 1,0-1-360,0-9 1619,0 10 0,0-21 0,0-3 0</inkml:trace>
  <inkml:trace contextRef="#ctx0" brushRef="#br0" timeOffset="108334">27528 11994 9961,'-13'-33'810,"5"8"-360,3-10-271,5 17-268,20-1 89,6 13-90,25 3 180,-9 3-90,2 20 0,4 3 89,-12 1-89,-6-5 0,-2-2 90,3 5-90,4 1 0,-13 5 90,-4-26 0,1 15 180,3-15-360,-4 3 180,11-28-90,-12 17 0,-2-25 0,-1-5 0,2 7 0,-5-2 0,-1-5-90,10-25 90,-6 12-450,-2 11 1,-1 2-361,1-5-449,9-10 449,-10 29 810,10 1 0,-8 16 0,5 3 0</inkml:trace>
  <inkml:trace contextRef="#ctx0" brushRef="#br0" timeOffset="108567">28435 11877 11850,'0'2'990,"0"11"-990,0 21-90,0 4-900,0 1 1,0-9-270,0 5-91,0-15-179,0-4 1529,10-7 0,-7 4 0,7-3 0</inkml:trace>
  <inkml:trace contextRef="#ctx0" brushRef="#br0" timeOffset="108739">28602 11390 11850,'3'-31'1170,"0"3"-1260,-3 8 90,0 6-90,0 4-540,0 5-629,0 23 1259,0 36 0,0 4 0,0-18 0,0-1 0</inkml:trace>
  <inkml:trace contextRef="#ctx0" brushRef="#br0" timeOffset="108917">28505 12464 7443,'0'-17'0,"0"3"0</inkml:trace>
  <inkml:trace contextRef="#ctx0" brushRef="#br0" timeOffset="109068">29493 12133 7623,'0'-17'0,"0"4"0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17:31.77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2342 1312 10861,'-13'-5'2518,"10"14"-2428,-10 9-90,13 7 0,0 16 0,0-12 0,0 12 90,0 8-180,0-12 180,0 28-90,0-30 0,0 22 0,0-28 0,0 10 90,0-21 90,0-2 450,0-8-630,0-23-90,0-10-180,0-32 0,0 5-90,9 8 1,1 1-181,-6-12-90,15 8 1,3 1-903,2-2 723,3-9-181,9 28 1,-22 6 989,16 6 0,-7 7 0,3 2 0</inkml:trace>
  <inkml:trace contextRef="#ctx0" brushRef="#br0" timeOffset="448">3008 1479 9602,'0'-39'2158,"0"6"-2158,-14 14-90,10 0 180,-19 17-180,15 13 90,-5-6 0,3 38 0,2-22 0,1 23 0,-1-10 90,2 2-90,2 13 0,3-16 0,1 15 0,0-28 0,17 5 0,6-18 0,13-21 0,0-13 0,-18-12 45,-4 5 0,-4 1 225,-7-3-90,6-30-90,-9 41-90,0-3 180,0 15-180,0 25 0,0 9-90,0 26 0,19-8-540,-15 0-89,31-11-181,-31-2-269,33-3-1979,-5 5 3148,10-10 0,4-2 0,-11-11 0</inkml:trace>
  <inkml:trace contextRef="#ctx0" brushRef="#br0" timeOffset="1032">3633 1400 10681,'-14'-8'899,"11"1"-539,-11 3-180,-3 2-90,1 2 0,-18 15-90,19 10 0,-9 21 90,14-6-90,-3 2 0,7 1 0,6-12 0,20 15 0,-14-22 90,28 4-180,-15-16 90,28-3 0,-16-7-90,17-22 90,-28-6 0,12-30-90,-19 10 90,-4 0 0,-1-1 0,-3-7 90,-2 2 0,-2 1 90,-1 4-135,0 12 0,0 2-135,0 3 90,0-1 540,0 19-540,0 25 89,0 30-178,0 2-440,7-13 1,1 1 528,-4 10 0,11 0-429,2 17 429,-2-17-90,5 10-90,11-13 0,-18-13-90,25 7 180,-16-22-90,4-1 1,-7-10 89,0-1 90,0 0 0,6-18 0,-6-6-90,7-20 180,-14 9 89,-1 10-89,-7-2 1272,-3 12-1362,0 14 484,-1 14-484,0 20-90,0 1-360,14-8-179,-10-1-451,10-2-179,0-2 1259,3 1 0,14-7 0,-2 1 0</inkml:trace>
  <inkml:trace contextRef="#ctx0" brushRef="#br0" timeOffset="1182">4158 1178 9332,'-14'-10'0,"3"3"-1170,5 3 1170,5 23 0,14 4 0,11 20 0</inkml:trace>
  <inkml:trace contextRef="#ctx0" brushRef="#br0" timeOffset="1568">4832 1491 10321,'-18'-18'1799,"13"-6"-1349,-35 13-180,19-9 0,-23 6-360,10 5 90,0 5 90,6 22-90,10 6 0,9 11 0,6 0 89,3 7-178,20-9 89,-15 7 0,34-14 0,-35-6-90,34-2 90,-15-5 0,10-3 0,-4-5 0,-4-2 0,-7-3 0,0-19 0,-6 14 0,-2-33 0,0 8 0,-4-7 0,-1-20 0,-5 25-180,0-21-90,0 26-270,0-4-179,0 17 719,-12 3 0,9 6 0,-10 2 0</inkml:trace>
  <inkml:trace contextRef="#ctx0" brushRef="#br0" timeOffset="2470">5640 860 11760,'0'-30'1350,"-14"4"-1171,10 3-179,-10 6-90,14 2 360,-10 7-180,7 28-90,-7-1 0,16 25 0,8 6 0,5 6-1131,-7-15 1,1 6-1,-1-4 1131,-3-8 0,-1-1 0,6 13 0,-3 0-331,-8 13 241,17-3 0,-18-7 0,7-5 0,-9-7 0,6-7-450,-5 0 0,5-12-899,-6-2 1349,0-28 3138,-13 9-3048,9-39 0,-9 1 0,13-14 0,-2 16 0,4 0 0,19-6 0,-11 11 0,2 2 180,13 4 406,10 3-406,-11 18 0,9 6 269,7 25-269,-17-19-45,-7 23 0,-2 3-45,2-11 0,-4 43-90,-6-34 90,-6 7-90,0-14-90,-20-3 180,16 0-180,-31 1-360,15-6-2068,-14-2-271,4-9 2789,14-19 0,6 10 0,10-12 0</inkml:trace>
  <inkml:trace contextRef="#ctx0" brushRef="#br0" timeOffset="3065">6205 1190 9602,'7'19'1529,"-1"10"-1170,-1-11-269,-2 0-180,2 25 270,-2-27-270,1 23 180,-1-18-90,2-1 0,-2 0 0,8 6 90,-3-8-180,12 7 0,-6-15-90,13 0 1,-8-7 179,5-2-90,-6-1 0,0-19 180,-1 14-90,3-31 0,-7 9 269,4-18-269,-11 8 0,-1 0 90,-4 18-90,-1 20 90,17 15-90,-12 27 0,30-7 0,-30-1-359,35-12-91,-22-10-630,36 7 361,-19-17-1,30 8 450,-24-11 180,-8-9 1,-1-4 89,5-16 0,7-11 89,-11-15 1,-13 20 180,-6 3 0,-4-1 180,-4-9 44,-2 4 1,-2-1 135,-2-9-136,1 3 1,-2 1-315,-15 2 180,12-17 719,-11 44-1079,15 22 0,0 25 45,15 8 0,3 4-45,-10 19-45,15-9 0,2-2-44,-9-1-361,-3-10 0,2-1 0,6 2-685,-8 7 595,1-21-180,-9-5-89,6-4-1170,-6 0 900,-3-9 1079,-1 0 0,-21-7 0,-4-2 0</inkml:trace>
  <inkml:trace contextRef="#ctx0" brushRef="#br0" timeOffset="3214">6872 1319 9602,'-21'-29'719,"4"2"-449,4 1 0,6 1-270,3 4 90,4-1-90,0 6 0,17 0 0,-13 6 0,41 2-270,-3 4-270,15 2-90,-14 0 1,-1 3-617,10 12 661,-17-11 0,0 0 585,9 12 0,0 0 0,-2 4 0</inkml:trace>
  <inkml:trace contextRef="#ctx0" brushRef="#br0" timeOffset="3431">7503 1091 10501,'0'-27'1799,"0"6"-1709,0 4 90,0 6 90,0 3-360,0 23 90,0 10-270,17 15-180,-12 3-1099,12-5 560,-3 2-181,-10 2-1438,19 16 2608,-21-15 0,6 11 0,-8-20 0</inkml:trace>
  <inkml:trace contextRef="#ctx0" brushRef="#br0" timeOffset="3614">7372 1445 10321,'-10'-26'720,"4"-9"-630,2 9-90,4-17-90,23 19 90,5-13-180,14 19-270,-4-1-270,-7 10 91,-1 4 179,2 1-359,0 3-1,2 0-359,-2 1 1169,-1 0 0,0 0 0,-2 0 0</inkml:trace>
  <inkml:trace contextRef="#ctx0" brushRef="#br0" timeOffset="3902">7900 1250 11580,'-28'0'180,"11"16"-180,7-1 0,10 17 0,0-3 90,22-1-90,-2-5 0,21-9 0,-9-7 0,-2-7 0,-14-15 0,2 12 0,-16-28 0,5 7-90,-7-9 90,0-2-90,-15 8 0,11 1-179,-26 2-181,26 3-360,-28 3-179,28 3-1,-30 2 990,21 2 0,-6 5 0,9 2 0</inkml:trace>
  <inkml:trace contextRef="#ctx0" brushRef="#br0" timeOffset="4266">8188 1158 9152,'9'0'629,"-2"0"-359,1 0-270,-2 17 0,1-12 90,-1 31-90,3-11 0,-5 8 0,5 8 0,-7-19 90,4 10-180,-5-17 270,0 3-540,-1-11 360,0-34 360,16-3 0,-12-21 0,26-2-1,-26 24 1,23-6-180,-25 17 0,21 10-180,0-3 0,1 10 0,15 16-90,-20 9-1979,18 24 180,-15-11-1130,7 2 3019,-9-12 0,0-2 0,0 0 0</inkml:trace>
  <inkml:trace contextRef="#ctx0" brushRef="#br0" timeOffset="4418">9147 1273 13199,'0'-12'-1259,"0"-5"-360,0 8 1619,-15-11 0,11 12 0,-11-6 0</inkml:trace>
  <inkml:trace contextRef="#ctx0" brushRef="#br0" timeOffset="6086">3842 3735 11490,'0'36'90,"-16"-5"-90,12 0-5660,-11-3 5660,15 3 1409,-9 2-1499,7 0-1169,-7 2-450,9-1 499,0 0 1210,0-3 0,0-2 0,0-2 0</inkml:trace>
  <inkml:trace contextRef="#ctx0" brushRef="#br0" timeOffset="6281">4000 3623 9691,'-20'-7'-742,"3"18"0,41-9 0,6 13 0</inkml:trace>
  <inkml:trace contextRef="#ctx0" brushRef="#br0" timeOffset="6734">4512 3898 8432,'0'13'1439,"0"-1"-1259,0 5 90,0 0-90,0 14-90,0-7-90,0 21 0,0-17 0,0 21-90,0-21 90,12 7 90,-9-12-90,10-3-90,-3-3 270,-7-4-90,7-3 0,-10-3-90,7-3 0,-5-18 0,4-34 0,-6 2-260,-7 10 1,-2-1 259,5-13 0,-12-2 0,16 3 270,0-13-90,0 21 90,17-12-90,8 33-90,10 5 90,4 11-180,-6 20 90,1-12-90,1 38 0,1-19 90,-13 8 0,-1 4 0,11 11-46,-12-7 1,-1 2-400,-2 6 355,-2 13 0,-11-22 0,-2-1 0,-3-5 0,-25 6 0,19-14-270,-42 1-180,13-18-944,-1-10 0,-2-7 404,-14-19 990,16 0 0,6-4 0,13-25 0,8 25 0,-1-1 0</inkml:trace>
  <inkml:trace contextRef="#ctx0" brushRef="#br0" timeOffset="7098">5418 3813 10681,'-19'7'719,"0"1"-719,-4-6 0,9 2 0,14 1 0,0 7 0,0-2 0,0 6 0,0 5 0,0-5-449,0 12-91,16-13 270,-12 5 180,24-12-90,-16 1 270,11-7-180,-5-17 180,-2-2 0,-5-3-90,-3-7 90,-4 23 0,-3-21-1979,0 13 1889,-1-8 0,0 10 0,0 3 0</inkml:trace>
  <inkml:trace contextRef="#ctx0" brushRef="#br0" timeOffset="7952">4080 3895 9781,'-11'0'1350,"0"0"-1170,6 0 809,0 0-899,4 16-90,1 12 0,0 8 0,13 6 0,-10 11 0,11-15 0,-14 26 0,0-32 0,8 9 0,-6-25 0,6 2-90,-4-14 90,-3-18-90,2-5 90,-3-25 0,0 10 0,0-17-90,0 19 180,0-19-180,19 25 180,-15-6-90,31 17 0,-32 3 0,32 6 180,-8 2-270,7 4 180,10 20 0,-22-14-180,12 34 180,-18-13-270,2 9-270,-7 0-809,-5-10-720,2-2 1979,-3 8 0,-2-9 0,0 6 0</inkml:trace>
  <inkml:trace contextRef="#ctx0" brushRef="#br0" timeOffset="8834">4482 3902 10411,'-5'14'1169,"1"9"-1079,4 9 0,0 7-90,17-4 0,-13 7-561,12 6 561,1 4-464,-13 6 374,24-1 180,-25 4-90,18-2 0,-16-16 0,-1 0 0,7 20 0,-4-21 0,-3-2 0,-2 10 0,3-3-90,-4-4 0,2-3-809,-3-5-541,2-2 1440,-1 0 0,2-12 0,-1 1 0</inkml:trace>
  <inkml:trace contextRef="#ctx0" brushRef="#br0" timeOffset="9531">5035 3806 9781,'-4'-1'1350,"0"16"-1440,4 7 180,0 11-90,17 3 0,-13-4-90,27 4 180,-27 2-1048,25 0 1048,-25 0-90,31-3 0,-20-2-148,16-3 148,-9-5 0,-1-4 180,9-1-270,-8-10 90,7 0 0,-3-9 691,-6-17-691,13-8-90,-15-10 90,8-18 0,-14 19 0,0-30 0,-9 28 505,-1-13-505,-2 6 89,0 13-178,-16-14 89,12 24 0,-12-1 629,16 13-539,0 17-90,0 8 0,14 1 90,3 30-90,1-29 0,6 39 0,-9-30-270,12 14-449,-6-20-91,-1 3-899,2-9 540,-5-6 1169,6-2 0,-5-7 0,1-2 0</inkml:trace>
  <inkml:trace contextRef="#ctx0" brushRef="#br0" timeOffset="9947">5877 3477 9961,'0'14'1979,"0"6"-1889,0 14 0,0 1-180,16-2 90,-12 3 0,24 23 0,-25-15 45,7-5 0,1 0-427,-1 3 382,1 12-359,8-20-181,-12-2 0,9-2-719,-3 4 629,-6-11-1079,3 7 990,-7-18 611,0-2 1727,-21-7-1079,-4-3-91,-1-18 181,-14 0-90,15-4 89,-16-10-359,17 9 90,-1-8-180,20 2-180,-6 10 309,8-2-398,0 0-1,29 0-720,-6 0-629,15 7 0,3 1 1439,16-8 0,-15 7 0,2 2 0,-9 4 0,-1 0 0</inkml:trace>
  <inkml:trace contextRef="#ctx0" brushRef="#br0" timeOffset="10897">7200 3681 10951,'-4'-5'719,"1"1"-629,1 22 0,17-14-90,-12 49 0,34-32 0,-19 43 90,6-28-180,2 21 90,-14-24 0,8 21-180,-7-29-359,-6 7-541,-2-23 1080,-4-24-90,0-11 180,-1-30-90,0 11 0,14-17 90,-10 29 180,23-11-180,-16 29-180,13 1 180,-7 14-90,2 19 0,-2-15 90,2 37-450,12-6-449,-5 10-226,-2-12 1,2-2-901,7 5 1935,13 8 0,-10-21 0,2-1 0</inkml:trace>
  <inkml:trace contextRef="#ctx0" brushRef="#br0" timeOffset="11265">8195 3754 9871,'-30'-18'900,"-14"2"-540,17 3-270,-23 6-90,12 2 90,2 23-180,15-13 180,0 35-90,10-22 0,-7 34 179,15-19-269,-6 25 180,9-26-90,17 8-90,7-9-89,-1-11-1,33 2 180,-35-16 0,44-2-90,-36-23 180,7 14-90,-15-32 0,-3 9 270,-9-18-91,-2 7 361,-7-4-540,0 22 0,-15-4 0,11 11 0,-12 23-1169,31 6 179,-11 26 181,25-8-181,-26 0-359,28-12 1349,-17-9 0,16 9 0,-7-4 0</inkml:trace>
  <inkml:trace contextRef="#ctx0" brushRef="#br0" timeOffset="11704">8462 3774 9871,'-11'-6'450,"8"21"-540,9 6 90,-2 21 0,29-12 0,-29 0 0,25-11 0,-26 0 0,18-3 90,-19-1-90,12-7 450,-12 2-540,7-9 90,-9-13 0,3-8-90,-3-12 90,0 0 0,0 6-90,0-4 180,0 2-90,0-2 0,0 5-90,0-6 0,0 11 180,0-1 90,10 14-270,-2 3 180,12 21-90,-9-1 0,7 18 0,-7-19 0,5 8 0,-8-13 0,0 2-990,-4 3 990,-2-11 0,1 3 0,-3-4 0</inkml:trace>
  <inkml:trace contextRef="#ctx0" brushRef="#br0" timeOffset="12520">7083 3268 10051,'-9'-8'630,"1"3"-630,3 1 270,0 4 899,3 0-1079,0 15-90,2 13 90,23 9-90,-17 11 0,14-14 0,2 0 90,1 21-988,-13-16 1,2-1 897,24 15 0,-32 0-504,18-6 0,0 0 414,-15 11-315,12-4 1,-1-2-316,-11-8-45,-1-10 1,-1-1 44,-1 1-597,-4 5 238,0-19 1079,0-4 0,0-5 0,0-3 0</inkml:trace>
  <inkml:trace contextRef="#ctx0" brushRef="#br0" timeOffset="12664">7088 3964 9242,'0'-23'1079,"0"-1"-809,22-8-270,-17 7 0,43-7-595,-25 11 685,27 3-450,-7 0-719,4 2-271,3 0 1239,2 3 0,2 2 0,-1 1 0</inkml:trace>
  <inkml:trace contextRef="#ctx0" brushRef="#br0" timeOffset="13214">7785 3628 8792,'-7'16'1529,"1"3"-1619,6 11 180,0 2-90,0-4 0,14 4 90,-11 3 0,11 2-180,3 1 90,2 16 0,10-16 90,-11-8 0,0-1-180,6-2 180,18 8-180,-13-24 0,8 0-90,-7-11 180,0 0-180,1-22 180,13-11 90,-11-12-135,-10 12 0,-1 1 135,-3-8 45,-7 4 0,-4 1 135,-3-4 270,-1-11-181,-4 17-89,0 4-90,-21 3 180,16-1-180,-30 9-270,31-1 180,-10 13 0,5 1 0,6 23-90,-6 12 0,9 11 0,7-6 0,3 1 0,8 15-1075,1-1 0,2 1 1075,-7-18 0,0 0 0,4 12 0,-2-1-570,-4-10 0,-1-1 570,2 0 0,-1 0-83,0 0 0,-1 1 83,5 13 0,0 0 45,-5-12 0,0 0-90,5 22 0,-2-1 45,-1 4 0,-6-7 0,-2-3-270,-1-7-1799,-4 22 540,0-49-900,0-2 2879,-14-11 1,11-20 0,-11-4 0</inkml:trace>
  <inkml:trace contextRef="#ctx0" brushRef="#br0" timeOffset="13715">8753 3781 10591,'0'39'720,"0"-6"-631,0 9-89,0-6 0,20 5 0,-15 3 45,13-12 0,3 0 45,3 18-135,-4-10 0,0 0 45,4 6 0,-9-12 0,-1 1 0,-4 1 0,4 6 90,-3-13-90,-10-10 0,2-1 0,-22-13-90,14-20 0,-29-6 1,-7-3-1,10-22-1480,-17 1 1,-3 0 1524,27 18 0,2-1 45,-18-25 0,2-2-173,16 20 0,2 0 83,-10-25 0,3 0 135,14 25 0,2 1-90,-1-8 0,3-1 135,5 8 0,2 2 0,2-13 0,21-12 0,12 37 0,27 4-90,-6 14 90,2 30-90,-26-10 0,-1 3 0,-7 5 0,-1 2 0,12 11 0,-1 0 0,1 10 0,-11-8 0,-4 1 2639,-5 5-2729,-2 10-450,-11-21-449,0-2-91,0-3 519,-18-4-878,13-5 1439,-31-5 0,31-2 0,-12-3 0</inkml:trace>
  <inkml:trace contextRef="#ctx0" brushRef="#br0" timeOffset="14016">9037 3825 9062,'27'0'809,"1"0"-719,1 0 90,-1 0 0,11 15-270,-9-11 180,23 11-90,-20-15 0,2-5 0,0-5 0,1-12 45,-4 3 0,-2-3-45,-5-13 270,5-13-90,-20 20 90,-3-27-270,-6 29 0,-22-18 90,1 30 179,-23 2-269,7 9 0,14 25 90,-5-17-90,25 41 0,-9-24 0,11 22 0,0-7-1439,28 17 360,-4-13 1079,10-7 0,4-2 0,13-1 0,-16-11 0,0-1 0</inkml:trace>
  <inkml:trace contextRef="#ctx0" brushRef="#br0" timeOffset="14314">10123 3535 11041,'18'-7'180,"7"0"-270,-3 5-270,38-1-360,-34 3-270,8-2 1,2 3-540,-3 13 1529,6-10 0,-16 25 0,0-10 0</inkml:trace>
  <inkml:trace contextRef="#ctx0" brushRef="#br0" timeOffset="14447">10193 4004 10861,'0'6'180,"29"-3"-1170,10-17-989,19 10 1788,-28-10 1,1-1 0,20 12 0,5-10-1</inkml:trace>
  <inkml:trace contextRef="#ctx0" brushRef="#br0" timeOffset="14814">11355 2669 11490,'0'-11'-90,"0"2"90,0 5 0,-19 2-899,-1 18-540,-2 3-90,-5 1 1529,24 13 0,-8-29 0,11 14 0</inkml:trace>
  <inkml:trace contextRef="#ctx0" brushRef="#br0" timeOffset="14981">11458 2718 9781,'-23'18'270,"-9"-13"-270,28 39-2428,-10 0 2428,14 14 0,0 7 0,0-15 0</inkml:trace>
  <inkml:trace contextRef="#ctx0" brushRef="#br0" timeOffset="15481">12185 3343 10051,'-8'-5'360,"2"1"-180,2 25 0,2 9-180,19 15 0,-13-1-1008,13-7 1008,-4 0 0,-10 16 0,19-15 172,-19 19-172,6-28 270,-1 8 269,-6-22-179,5-1-180,-7-9-450,0-20-359,0-25-1,0-4-577,0-16 397,0 16-359,0 0-888,0-1 2057,0 1 0,17 2 0,4 2 0</inkml:trace>
  <inkml:trace contextRef="#ctx0" brushRef="#br0" timeOffset="15898">12967 3437 9422,'-51'0'1169,"-2"0"-1169,-1 0 0,9 0 0,6 0 0,14 0 0,6 0 0,0 0 90,4 17-90,6 4 0,3 10 90,23 11-180,-13-16 270,34 16-180,-5-22-958,10 3 958,3-15 0,-12-3-90,-1-5 180,-2 0-180,-1 0 180,-7 0-180,4-17 180,-16-1 0,5-16 360,-15 0-180,2 0-270,-23 15-90,15-6 90,-15 16 777,6-3-777,10 26-1349,6 30 360,1 1-495,12-8 0,5-2 1484,10 0 0,12 9 0,4-19 0</inkml:trace>
  <inkml:trace contextRef="#ctx0" brushRef="#br0" timeOffset="16349">13657 3456 9332,'-26'-8'180,"-16"1"89,18 4-89,-17 2-180,8 22 90,15 3 0,8 25 0,10-13 0,22 19-90,7-28 0,-2-6 0,2-2 0,18-9-90,0-2 90,-14-8 90,-2 0-90,-2-20 0,-2 15 0,-5-36 0,-3 24-90,-3-32 90,-8 16 270,-2-27 270,-6 21-271,-10 5 1,-1 0-180,6-8-911,-16-12 1180,4 18-179,13 2 102,-13 5-372,6 4 0,8 6 90,-8 4 90,11 5 0,0 21 810,0 17-990,19 11 90,-9-4 0,1 1 90,12 14-90,-5-6 0,1 1 0,5 8-45,-3-12 0,2-1-225,11 2-360,-15-11 1,-1-1-91,2-1-269,4 3-810,-1-15 809,-6-8 990,5-1 0,-8-7 0,-1-1 0</inkml:trace>
  <inkml:trace contextRef="#ctx0" brushRef="#br0" timeOffset="16502">14170 3549 9242,'0'6'1979,"0"4"-1979,0 24-90,19-17-1080,-14 14-629,31-14 1799,-18 9 0,15-7 0,-2-6 0</inkml:trace>
  <inkml:trace contextRef="#ctx0" brushRef="#br0" timeOffset="16664">14163 3150 10051,'-7'-15'-2878,"5"3"2878,-5 25 0,27-11 0,6 16 0</inkml:trace>
  <inkml:trace contextRef="#ctx0" brushRef="#br0" timeOffset="17015">14803 3367 10051,'-44'0'810,"0"-12"-630,14 9-180,1-9 180,-6 12-180,5 0 90,6 15-1,4-12-89,18 32 90,-5-17-90,7 18-90,23 6 180,-17-12-90,41 9 0,-6-12 0,10-13 0,-11-3 0,0-2 90,8-7-135,-7 2 0,0-2-785,3-18 830,10 12 0,-27-29-309,-5 29 309,-9-34 0,-5 6 0,-5-10-270,-25-18-360,-11 25-1481,-14-9 1211,-5 18-269,8 4-741,-2 2 1910,0 8 0,3 1 0,1 3 0</inkml:trace>
  <inkml:trace contextRef="#ctx0" brushRef="#br0" timeOffset="17414">15150 2440 10771,'0'-10'0,"1"0"90,3 4-90,0 3 0,4 3 0,1 18 0,-1 5 0,4 21-180,-6-7-270,2-1-90,-5-10-89,-1-2 89,0-5-449,-2 1 989,1-12 719,8-17-179,-4-17 90,8-10 89,-3-4-269,2 7-180,0 1 90,2 3-450,-3 2 180,2 6 0,0 2-1,-3 9-178,5 3-91,-7 28-450,4-2-1079,-6 23-720,-1-1 2325,-2 8 1,-2 9-1,-1 4 1</inkml:trace>
  <inkml:trace contextRef="#ctx0" brushRef="#br0" timeOffset="18832">3333 3008 10411,'4'15'1799,"-1"3"-1709,-22 21 0,15-6 90,-31 7-90,19-5-90,-16 6-758,2 2 758,-5 4-551,-2 1 641,-4 3-135,20-25 0,0 0 45,0 1 0,0-1 0,-1 0 0,0 2 0,-8 10 0,0 2 0,7-12 0,1 1 0,-13 19 0,2-1 0,0 5 0,11-11 0,4-1 90,4 5-90,2 10 0,11-19 0,1-1 0,21 0 0,8 13 0,13-10-537,-9-8 0,0 0 87,10 5-1079,11 1 0,1-1 584,-25-15 1,-1-2 944,20 11 0,-1-2 0,6 3 0,1-2 0</inkml:trace>
  <inkml:trace contextRef="#ctx0" brushRef="#br0" timeOffset="20398">17123 3168 8792,'-11'52'180,"4"-10"-180,4 4-1783,3-6 1693,0 5 90,0 0 90,0 2 467,17-2-557,-13 12 0,32-15 0,-32 5-90,25-22 382,-26-5-562,17 0 180,-18-9 0,14-2 1024,-10-9-934,5-23 90,-1 17-90,0-44 0,-1 27 45,-2-9 0,0-3 225,4-7-225,-2 5 0,-1 0 135,2-1 270,10-24-450,-9 38 179,10-4-89,-9 23-90,11 22 0,-8-13 90,6 35-180,-5-20 90,2 22-1124,1-7 0,1 0-316,9 11 1391,-7-10 1,1-1-1,7-3 1,2-2 0</inkml:trace>
  <inkml:trace contextRef="#ctx0" brushRef="#br0" timeOffset="20782">18122 3399 8882,'-20'-13'450,"16"1"-270,-16 3 89,-3 5-269,0 1 0,-21 3-90,22 23 270,-7-18-180,26 36-90,-19-15 180,20 9-90,-8 7 0,10-19-180,21 10 180,4-17-89,23-3 178,-12-8-89,8-22-89,-20-8 178,11-23 1,-24 9 0,6-3 540,-16 13-180,4 0 89,-5 2-449,0-5-90,0 11-90,0-2 180,0 13-90,0 21 90,0 6-270,17 26-719,-12-8-1080,27 15 810,-11-20-949,7 6 2118,2-15 0,-8-5 0,1-2 0</inkml:trace>
  <inkml:trace contextRef="#ctx0" brushRef="#br0" timeOffset="21331">18507 3308 8702,'0'15'540,"0"6"-540,0 15 0,14-2 0,-11-8 0,11 0 0,0-1 0,-11-3 180,18-2-90,-19-1-180,9-6 90,-8-4 0,3-26-90,1-10 90,-2-13 0,6-17 0,-3 20 0,9-27 90,-7 30 0,8-12 0,-9 27 89,3 3-89,1 12-90,-3 4 90,10 16-90,-7 9 0,2 5 0,0 3 0,2 14 0,-2-11 0,1-1 0,-2-2 90,6 13-90,-11-25 0,3-3-90,-7-7 0,0-10 90,-1 5 0,3-6 0,0-22 90,4-4-90,-2-14 0,3 2 0,-3 8 0,-1 1 0,0 1 90,-2 4-90,1 4-90,-1 10 360,0-5-90,-1 13-180,2-6 0,0 8 0,-1 18 0,0-14 0,0 32-90,4-32-270,0 32-359,4-21-1,0 16-809,14-2 540,-5-16 989,12 13 0,-8-24 0,1 7 0</inkml:trace>
  <inkml:trace contextRef="#ctx0" brushRef="#br0" timeOffset="21630">19427 3433 9062,'2'-10'1349,"3"3"-989,0 7-90,9 0-270,-2-5 90,17-2-180,-9-3 180,11-1-180,3-4 180,-4 1-90,17-10-90,-22 9 90,8-9-90,-19 11 90,-2-14 0,-9 12 0,-24-10-90,15 13 360,-32-1-180,16 9-90,-16 2 179,5 19-179,14 6 0,8 22 90,11-8-90,0 3-1978,17 1-181,15-9 1817,11 9 0,14-17 0,-9-2 0</inkml:trace>
  <inkml:trace contextRef="#ctx0" brushRef="#br0" timeOffset="22164">20563 3272 9871,'-16'-6'1619,"2"1"-1529,35-2-180,-16 0 0,31 5-1978,-16-2 628,18 3-628,-7 1 2068,3 0 0,-11 20 0,1 6 0</inkml:trace>
  <inkml:trace contextRef="#ctx0" brushRef="#br0" timeOffset="22314">20685 3564 10321,'21'-20'-270,"-15"-15"-809,38 30-540,-24-26 1619,23 28 0,-7-19 0,2 9 0</inkml:trace>
  <inkml:trace contextRef="#ctx0" brushRef="#br0" timeOffset="22949">21560 2385 9332,'-12'-6'2428,"2"0"-2338,6-2-90,0 3 90,-4 19-270,3-11-180,-1 23-269,-1-23-271,0 24-1168,-5-4 898,4 7 1170,-2 0 0,7-12 0,1-2 0</inkml:trace>
  <inkml:trace contextRef="#ctx0" brushRef="#br0" timeOffset="23118">21603 2378 8252,'-12'19'0,"9"15"-899,-10-15-630,13 17 1529,0-1 0,0 0 0,0 4 0</inkml:trace>
  <inkml:trace contextRef="#ctx0" brushRef="#br0" timeOffset="24432">22392 3226 8792,'-17'-19'540,"12"3"-270,-26 3-360,11-1 180,-16 9-180,-2 14 90,9-5 0,3 29 90,9-7-1,8 9-89,2 0 0,7-10 0,17 7 0,-12-9-179,33 8 179,-5-20-90,10 3 180,4-13-90,-13 3-90,-4-4 180,8-18-90,-14 13 0,6-30 269,-22 13 91,0-17-270,-8 7 180,0 3-360,-16 5 180,12 6-90,-11 23-90,15 19 180,0 18-90,0 6 0,0 11 0,0-14-45,6-6 0,2-1 45,-5 4-1209,11 11 220,-14-20 89,0-3-449,0-3 1349,0-5 0,0-4 0,0-2 0</inkml:trace>
  <inkml:trace contextRef="#ctx0" brushRef="#br0" timeOffset="24749">22787 3358 8432,'19'-14'810,"1"1"-720,1 0 0,0 0-90,-3-2 0,2 0 90,-4-2-90,10-9 90,-8 6-90,10-17 0,-13 14 89,0-6-89,-7-1 0,-5 9 0,-1-13 0,-2 16-89,-18-5-1,13 14 269,-29 1-89,15 6-180,-1 22 180,-2 6-90,19 24 0,-5-9-90,8 12-269,20-22-451,-16 6-1169,32-5 1979,-12-11 0,8 2 0,2-11 0</inkml:trace>
  <inkml:trace contextRef="#ctx0" brushRef="#br0" timeOffset="25081">23302 3062 8882,'0'43'90,"17"2"-90,-12-13 0,13-2 0,-4-10 0,-10-2 180,23 1-90,-18-4-90,9-4 0,-5-6 0,-4-5 0,1-21-90,-3 15 90,2-38 90,7 9-180,-3-10 180,12-16 0,-11 29 90,14-14-180,-14 27 90,9 3-90,-12 27 0,8 13 0,-6 10-450,15 20-450,-10-18 900,2-6 0,2 0 0,6 3 0,15 8 0</inkml:trace>
  <inkml:trace contextRef="#ctx0" brushRef="#br0" timeOffset="25448">24532 2911 9062,'-27'-9'450,"-14"2"-360,18 4 179,-21 18-269,5 8 90,5 19-90,16-7 90,9 1-90,9-9-90,0-2 90,20 8-90,-15-11-90,35 2 180,-11-12 0,10-6 0,8-2 90,-14-22 0,-2-4-90,-14-24 180,-10 11 0,-7-2 0,0 10-180,-17-1 90,13 2-90,-13 0 180,1 3-270,12 1 90,-11-2-90,3 8 90,9-1-3958,-9 11 3958,12 14 0,16-5 0,5 10 0</inkml:trace>
  <inkml:trace contextRef="#ctx0" brushRef="#br0" timeOffset="25831">24495 2227 9871,'0'36'1709,"0"5"-1529,0-6-90,0 5 0,0-6 0,0 4-525,0 3 525,16 3-135,-14-9 0,0 0 45,25 20 0,-25-7 0,-1 1 0,18 9-360,-14-9 0,-2-1-1983,7 8 1893,-3-21 0,-2-1-629,0 9-316,3-2 1395,-2-4 0,-1-4 0,2-2 0</inkml:trace>
  <inkml:trace contextRef="#ctx0" brushRef="#br0" timeOffset="26230">24807 3175 9691,'0'-20'540,"20"9"-540,-15-3 0,29 9 0,-30-8-90,29 2 180,-21-1-90,23-6 0,-18 3 0,6-14-90,-16 11 180,2-8 0,-9-1-90,2 5 90,-20-13-90,13 17-90,-28-7 90,29 14 0,-11 2 0,4 6 0,8 23 0,-8 5-630,11 24-1348,19 0 448,1-7 1530,2-7 0,15-13 0,-11-1 0</inkml:trace>
  <inkml:trace contextRef="#ctx0" brushRef="#br0" timeOffset="26548">25243 2848 8972,'-15'16'450,"17"7"-450,2 17 0,10 0 0,0-9-90,-10 0 90,20 0 90,-21-1-90,19 4 0,-19-9 539,15 0 631,-17-13-1170,5-22 0,-6-12 0,0-28 0,0 4 90,0-4-450,0-5-90,0 14-495,10 7 1,0 2-135,-6-1 1079,36-6 0,-21 19 0,18 2 0</inkml:trace>
  <inkml:trace contextRef="#ctx0" brushRef="#br0" timeOffset="26981">25647 2176 10411,'-8'-16'989,"3"25"-989,20-13 0,-11 38 0,15-20 0,-4 17 0,-11-5 0,12 1 0,-6 9-89,-7-11-91,14 5 0,-15-13 0,6-5-630,-5-4 900,2-4-180,6-24 270,0-4-270,3-1 270,-1-16 0,3 24 0,1-18 90,-1 12-270,0 10 0,-3-8 270,0 14-270,-4-6 0,1 9-90,-4 24-2879,1 30 2969,-4 5 0,-1-17 0,-1 0 0,-1 15 0</inkml:trace>
  <inkml:trace contextRef="#ctx0" brushRef="#br0" timeOffset="27806">27017 2577 11580,'0'-10'450,"-17"2"-540,13 25 180,-12 11-90,35 16 0,0 19 90,4-25-90,1-1 0,-3-1 90,-13-5 810,35 13-721,-32-31-179,9-6 0,-8-2-269,5-51-91,-5 18-270,-1-14 0,-1-3-539,5 2-315,-7 7 0,1 0 1484,1 0 0,-1-7 0,-3 21 0</inkml:trace>
  <inkml:trace contextRef="#ctx0" brushRef="#br0" timeOffset="28198">27718 2710 10501,'-42'-35'450,"-9"14"-450,6 0 0,3 19 180,-8-7-360,23 9 270,-5 20-90,14-15 90,5 39-90,5-26 90,5 37-90,3-23 0,21 25 0,-15-28-90,42 6 0,-28-19 90,26-7 0,-12-1 90,17-7-90,-13 4 0,17-21 180,-29-6 179,1-19 1,-19 9-90,-2-2-180,-6 13-180,0-4-360,0 7-899,0 22 180,0 15-2407,0 30 3576,16-8 0,-12 1 0,11-11 0</inkml:trace>
  <inkml:trace contextRef="#ctx0" brushRef="#br0" timeOffset="28834">28117 3024 9691,'2'-36'360,"4"-16"-270,2 14-45,0 1 0,1-2-45,4-10 90,-2 5 0,0 0-2149,1-9 2014,-5 20 0,0 0 225,0-30-180,-4 16 180,-1 10 0,-2 1-90,0-5 360,0-9 365,-15 19-815,11 4-180,-12 3 516,2 2-66,11 9-270,-11 20 0,14 23 1087,0 10-1087,8-3 0,1 1 90,-5 15-135,14-3 0,0 0-135,-13 11-880,18-11 1,1-1 429,-6 4-315,15-8 1,3-4 584,-4-7 90,1-9 1,0-5-271,-5-12 270,19-3 720,-25-23 340,4 14-520,-13-31 719,-6 31-359,1-35 360,-4 12-541,-1-9-449,-2-2 0,-1 19 0,0 19 0,0 13 1028,15 6-1387,5 15 89,-1-14 0,16 10 90,-11-12 180,10-9 121,-3-9-300,-9 0 268,-5 0-89,5-15 0,-10 12 360,-1-26 90,-8 5 449,-3-15-359,0 4-270,0 5-270,0 10-90,-15 2-719,11 24-990,8 23 719,1 9 1080,13-5 0,1 0 0,-15 3 0,15 10 0</inkml:trace>
  <inkml:trace contextRef="#ctx0" brushRef="#br0" timeOffset="29168">29195 2806 11221,'0'-25'179,"0"5"-89,21 2-90,-16 5 0,32-1 0,-13-4 0,-3 7 0,17-7 0,-19 9 0,14-3 0,-16 6 0,1 1 0,-17 2-90,5-2 90,-6 1-89,0-6 268,-19 2-89,-4-11 0,0 9-90,-12-5 90,31 7-270,-25 2 180,26 2 630,-9 1-540,12 18-180,0 11-90,17 10-360,-13 6-1225,35-4 1045,-21 1-269,21 1 90,-9-1-541,5-3 1440,1-3 0,5-3 0,0-1 0</inkml:trace>
  <inkml:trace contextRef="#ctx0" brushRef="#br0" timeOffset="29434">29990 2630 11760,'0'-8'270,"0"-1"-270,15 4 0,-11-1 0,10 3 90,3-3-720,-3 3-989,18 0 360,-8 3-180,-3 13 1439,-3-9 0,-8 23 0,-1-11 0</inkml:trace>
  <inkml:trace contextRef="#ctx0" brushRef="#br0" timeOffset="29568">30035 2883 11400,'36'-11'-1057,"8"8"0,-8-8 1,3 11-1</inkml:trace>
  <inkml:trace contextRef="#ctx0" brushRef="#br0" timeOffset="29948">30850 2501 12480,'-26'-13'90,"5"1"90,9-2-90,9 1 0,-10-8 90,13 5-270,0-15 180,0 12-90,0-7-90,16-2 180,-12 6 89,13-18-89,-17 15 180,9-16 0,-6 16-90,6-5 0,-9 11-180,0 1 0,0 4-90,0-2 270,0 7-180,0 20-90,0 13-90,0 15-270,14 4-629,-10 14 449,25-7-360,-27-7 1,0 1-965,24 11 1234,-23-19 1,-3-1 719,12 13 0,-12 0 0,0-1 0</inkml:trace>
  <inkml:trace contextRef="#ctx0" brushRef="#br0" timeOffset="30106">30837 2899 13649,'20'-16'-1619,"7"-13"630,13 25-1854,1-25 1314,-8 26-629,4-19 2158,0 20 0,3-17 0,0 8 0</inkml:trace>
  <inkml:trace contextRef="#ctx0" brushRef="#br0" timeOffset="30515">30280 1699 11041,'-5'-16'0,"0"2"629,-1 3-449,2 5-180,1 25-90,3 8 90,0 14-449,0-1-91,0-9-360,0 2-89,0-2-180,0-3-630,0-2 1799,16-4 0,-12-3 0,12-2 0</inkml:trace>
  <inkml:trace contextRef="#ctx0" brushRef="#br0" timeOffset="30670">30402 1752 8972,'0'10'-1169,"0"8"-361,0 14 1530,0 5 0,0-5 0,0 1 0</inkml:trace>
  <inkml:trace contextRef="#ctx0" brushRef="#br0" timeOffset="30936">31250 1710 11041,'4'-10'-180,"0"4"180,3 1 0,-2 4 90,3 18-270,-5-13-900,0 30-89,-2-9-1529,-1 18 2698,0-9 0,0-4 0,0-12 0</inkml:trace>
  <inkml:trace contextRef="#ctx0" brushRef="#br0" timeOffset="31098">31285 1728 10951,'0'-16'0,"16"5"-540,-13 21-629,29-6-360,-29 31 1529,26-17 0,-25 19 0,9-7 0</inkml:trace>
  <inkml:trace contextRef="#ctx0" brushRef="#br0" timeOffset="31520">31712 1491 12390,'0'-26'90,"0"4"-90,0 4 90,0 2 270,0 7-360,0 20 0,0 14 0,14 23 90,-10-6-180,25 16 180,-11-22-911,0 12 821,15-15-89,-19-1 89,16-2 89,6 17-89,-9-13-89,12 13 178,-13-17-89,3 3 0,-3-2 0,10 17 0,-11-12 45,-7-6 0,-1 1-45,0 5 90,-1 11 90,-11 1-90,-2-12-244,-20 27 154,12-29 0,-30 12 0,7-6-270,-9-9-225,9-5 1,0-1-316,-7 5-899,4-5 0,-1 1 1709,-2 3 0,-11 9 0,18-14 0</inkml:trace>
  <inkml:trace contextRef="#ctx0" brushRef="#br0" timeOffset="33286">20285 4889 11400,'0'-11'270,"0"4"180,6 2-450,-2 5 0,5 19 90,-3-14 0,-1 41 0,2-22-180,1 25-189,1-7 279,0 2 90,0 3-90,-2-2 0,1-2 0,0 10 0,-2-17 0,3 11 90,-5-27-90,1 0 90,-3-13-270,0-4 270,1-20-90,2-16 0,2-10 0,-2 2 0,0-1-663,4-20 663,-4 18 0,1-1 0,-2 9 0,1 2-45,-1-1 0,0 1 90,0 1 0,0-1-90,3-8 0,-1 2 315,4-16-220,-3 20 1,1 4 39,3 10-90,9 4 0,-2 33 90,7-10-90,-7 23 0,0 5-90,12-3 180,-3 14 0,0 4 145,5 3-1090,-6-6 1,0 1-1949,5 6 2128,-12-18 1,0-2-1215,9 9 1818,0-4 1,2-5 0,1-3 0</inkml:trace>
  <inkml:trace contextRef="#ctx0" brushRef="#br0" timeOffset="33481">21270 4580 9781,'0'-16'720,"-16"5"-720,-2 32 0,-2 1 0,-6 29-1141,15-5 1051,-11 9 90,6 6 0,8-28 0,1 2-855,-1 16 1,1 1 134,3-13 0,1 0 720,-1 12 0,1-1 0,3 13 0,0 0 0</inkml:trace>
  <inkml:trace contextRef="#ctx0" brushRef="#br0" timeOffset="33881">21823 4955 10231,'-49'-1'810,"22"16"-900,-16-11 180,25 32-90,-29 6 0,29-1 45,1-8 0,2-1-45,13-1 0,-7 17-270,9-21 0,0 3 180,21-12-90,-16-7 90,34-4 90,-13-3 0,7-4 0,11-20 0,-22-7 270,-1-12 180,-4 1 89,-14 7-89,6 2-90,-9 1-270,0 4-90,0 3 0,0 2 0,0 25-630,0 23-179,20 8-361,-16 15-2068,30-3 3238,-14-13 0,-2 10 0,-2-18 0</inkml:trace>
  <inkml:trace contextRef="#ctx0" brushRef="#br0" timeOffset="34416">22168 5031 10231,'0'-17'1169,"-14"5"-1169,11 21 90,-11 10-90,14 14 0,16 0 0,-12-6-90,12-1 180,-16 2-90,14-3 0,-11 0-90,10-4 270,-5 2-360,-6-7 180,5-20 0,-7-14 0,0-17 0,0-13 0,0 14 0,0-9 0,0 15 0,0 4 0,15 4 90,-11 4 0,21 9-90,-23 20 90,21 12-180,-9 11 90,10 12 90,-7-17-90,-3 9 0,-7-13-90,0-3 180,-3-4-90,1-3 0,-1-1-629,0-8 449,-1 0 180,-2-8 0,2-19 0,3-5-90,1-12 180,1-1-90,7-5-90,-5 10 270,10-12 269,-10 28-359,4-7 0,-6 22-90,1-6 0,2 24 0,-1-13-719,10 31-990,-7-10 1709,12 21 0,-10-5 0,6-1 0</inkml:trace>
  <inkml:trace contextRef="#ctx0" brushRef="#br0" timeOffset="34565">23865 5172 8522,'0'-5'-900,"0"1"1,0 0 0</inkml:trace>
  <inkml:trace contextRef="#ctx0" brushRef="#br0" timeOffset="36680">3317 7751 9062,'-8'0'1349,"2"0"-1349,4 0 90,0 0 90,0 14-180,1 3 180,0 11-270,-1 0 90,0 1 0,-1 4 0,2 5-90,0 3 90,1 17-360,-1-15-629,1 9-1530,0-12 2519,0-12 0,18 0 0,4-13 0</inkml:trace>
  <inkml:trace contextRef="#ctx0" brushRef="#br0" timeOffset="37700">3617 7453 10411,'-35'30'720,"-5"3"-630,13-5-180,-5 2 180,7-5-180,0 1 180,3 0-90,1 0-90,3 0 90,2-2 90,-4 12-90,10-10 0,-6 19 0,12-22 0,0 17 0,4-18 0,0 6 0,0 1 90,18-6-90,1 20 89,3-18-89,20 23-89,-22-20 44,13 3 0,4 0-45,-3 2-675,0-1 1,-1 0-226,-4-3 990,-5-5 0,0 0 0,0 4 0,8 7 0</inkml:trace>
  <inkml:trace contextRef="#ctx0" brushRef="#br0" timeOffset="38048">4378 8112 9602,'-9'-4'539,"1"0"-359,0 3 0,3-1-180,3 17 90,1 5-180,1 10 90,0 16-90,15-14-1799,-11 23 630,25-23 1259,-25 7 0,23-18 0,-13-1 0</inkml:trace>
  <inkml:trace contextRef="#ctx0" brushRef="#br0" timeOffset="38231">4392 7631 8702,'0'-5'0,"0"16"-630,24-8-989,-18 29 1619,41-28 0,-28 36 0,20-13 0</inkml:trace>
  <inkml:trace contextRef="#ctx0" brushRef="#br0" timeOffset="38631">4913 7864 10951,'23'46'270,"-17"-8"-270,35 3 0,-37-7 0,33 2 0,-33 3-1706,34 1 1616,-25 2 135,5-12 0,1-1-45,-1 13 0,5 10 0,-11-24 534,0-5-534,-4-6 190,1-5-190,-4-4 0,-1-4-90,0-19 1072,-1 11-982,4-52 0,-5 27 0,0-3 0,0-3 269,0 0 1,-1 1 90,1-20-90,0 13 0,0 0 0,-1 0-270,2-12 270,-2 32 89,3 3-269,1 13-90,9 19 0,-1 10-90,15 25-359,-10-4-1224,7 8 594,-7-13-541,-1 2-268,2-2 1756,1 0 1,2-3 0,1-1 0</inkml:trace>
  <inkml:trace contextRef="#ctx0" brushRef="#br0" timeOffset="39115">5835 8115 10141,'-18'-5'1799,"14"-1"-1799,-14 20 0,18 5 90,0 25-90,0-6-90,17 23 180,-13-22-90,11-6 0,0 0 0,-12 4 0,10 10-90,-1-20 180,-10-3-90,10-6 0,-12 0-180,0-7 0,-19-24 90,-1-15 0,0-4 0,1-3 90,0-25 0,4 9 0,2-2-334,11 18 1,1 0 378,-10-30 0,0-1-90,9 29 0,1-1 195,-2-7 0,-1-4 0,1 6-150,3-13 180,8 13 0,2 6-91,-6 21 181,35 4-180,-19 30-90,20 10 0,-22 12 0,9 4 90,-17 14-90,3-14-45,-8-5 0,-2 0-45,-3 4-359,0 9-91,0-22-360,0-7 489,0-4 411,0-7 0,0-5 0,0-4 0</inkml:trace>
  <inkml:trace contextRef="#ctx0" brushRef="#br0" timeOffset="39664">6102 7871 9152,'13'0'899,"0"22"-629,-2-16-180,1 33-180,-2-22 90,7 27 90,-5-15 90,14 18-270,-9-22 0,9 6-90,-6-14 90,4-7-90,0 1-269,17-10 359,-10 4 90,25-22 0,-26-8 90,16-23-90,-24 8 449,0-4 721,-10 1-721,-7 11-89,-1-14-360,-3 26 360,-1-2-360,17 37 90,-13 8-90,34 28 0,-7-12-1147,12 1 967,3-15 90,-8-3 0,1-3-270,18-3 180,-14-9 135,-6-1 0,-1-6-45,2-25 90,-7 11 0,-2-2 0,-1-30-916,5 1 1006,-18 10-180,-5-1 180,-4-3 270,-4-18-180,-2 12 134,-10 7 1,-1 2-45,5-6-90,-10 10 0,-3 2-180,4 1-90,-2-3 90,5 20 1391,2 3-1301,8 21-180,9 10 180,-3 12-180,29 23-179,-11-18 941,-2 16-1662,17 1 451,-17-15-136,-3-9 0,0-2-224,2 3-720,1 11 719,-18-25 900,5 2 0,-7-13 0,0-1 0</inkml:trace>
  <inkml:trace contextRef="#ctx0" brushRef="#br0" timeOffset="39786">7090 7954 9871,'-31'-19'810,"3"-16"-360,4 20 269,6-27-629,8 16 0,24-17-180,-10 18-405,30 4 1,6 2 224,-1-1 270,5 9 0,11 1 0,-4 2 0,-10 0 0,0 1 0,25-1 0,-1-1 0</inkml:trace>
  <inkml:trace contextRef="#ctx0" brushRef="#br0" timeOffset="40600">8300 7206 9871,'-17'-10'0,"2"1"0,2 2 0,4 1 0,-1 1 1440,5 3-1440,0 21 89,23 30 1,-13 2-630,10-3 0,3 1 540,-2 9 0,0-6 0,-1 0 0,2 11 0,-4-24 0,-1 1-533,-7-2 1,0-3-187,12 15-91,-10-12 0,-1-2-89,-1-2 899,0 6 0,-4-25 0,-1-2 0</inkml:trace>
  <inkml:trace contextRef="#ctx0" brushRef="#br0" timeOffset="40736">8180 7758 9242,'-7'-23'180,"1"-2"-90,6-10 0,20 7-270,8-13-180,11 17-856,3-1-134,-7 11 1350,2 3 0,2 4 0,-1 3 0</inkml:trace>
  <inkml:trace contextRef="#ctx0" brushRef="#br0" timeOffset="41182">8857 7548 9602,'14'0'539,"6"14"-539,-7 0 0,14 15 0,-11-7 0,8 0-450,1 5 1,-5-10-361,17 13 540,-15-18 180,15 2 0,-16-9 0,3-4 180,-11-1 0,-4-16 0,-2 12 720,-3-25 179,-3 8-359,0-15-270,-1 5-90,-18 1-360,13 8 899,-26 5-809,28 27 90,-10 22-90,13 20-605,15 10 605,-11-9 0,10-23 0,0 1 0,-11 32 0,10-14 0,3 1 0,-5-12 0,-1 1 0,2 4 0,0 3 0,-1-4-488,0-4 0,-1 0 488,3 11 0,-2-1 0,-8 13 0,12-2 0,-14-6-1066,5 12 257,-6-21-1530,0 11 1260,0-32 1079,-16-4 0,12-14 0,-11-4 0</inkml:trace>
  <inkml:trace contextRef="#ctx0" brushRef="#br0" timeOffset="41631">9468 7589 9602,'3'-4'1798,"0"2"-1258,0 1-450,2 1 0,7 22-90,-2 8 90,13 29-90,-6-11 45,1-3 0,1-1-45,1 3 0,-1-2 0,-1-1 0,-3-8-90,7 21 180,-13-32-90,2 9 0,-7-22-180,-2 0 90,-17-32-3482,-5-26 3482,-20-7-45,30 20 0,-1-1-217,-27-18 262,34-5 90,-13 26 0,1-1 0,13-2 0,2 0 0,-6 0 0,0 0 0,6-1 0,2 0 0,-1-11 0,0 0 90,0-19-1,6 20 1,5 4 0,11 5 0,0 2 90,17 24-180,-13 6 90,17 24-90,-18 10 0,-9 0 0,-4 2 0,-3 23-45,-2-13 0,-1-1-425,0 11-429,-6 14-2969,0-6 3868,-20-18 0,16 7 0,-16-22 0</inkml:trace>
  <inkml:trace contextRef="#ctx0" brushRef="#br0" timeOffset="41872">10407 7474 12480,'0'-9'0,"0"1"0,0 1 0,0 1-180,0-1-180,0 2-90,0 0-269,0 1-1350,17 0 2069,2 2 0,16 1 0,-3 1 0</inkml:trace>
  <inkml:trace contextRef="#ctx0" brushRef="#br0" timeOffset="42015">10400 7667 11041,'24'4'-1889,"-17"-19"90,47 11 1799,-29-14 0,27 2 0,-12-3 0</inkml:trace>
  <inkml:trace contextRef="#ctx0" brushRef="#br0" timeOffset="42264">11058 6627 11041,'-28'21'0,"7"6"0,10 12-450,6 3-450,5-9 1,0 4-1350,0 13 2249,20-14 0,-15 5 0,15-17 0</inkml:trace>
  <inkml:trace contextRef="#ctx0" brushRef="#br0" timeOffset="42414">11222 6725 10411,'-21'-6'-630,"5"28"-809,16 4 1439,0 20 0,0 4 0,0-10 0</inkml:trace>
  <inkml:trace contextRef="#ctx0" brushRef="#br0" timeOffset="42898">11662 7188 11400,'16'22'270,"-2"8"-270,-6 13 0,-6 1 90,6-10-90,-3-1 0,1 11 0,2-12 0,2 19 360,-6-30 180,4 6-540,-6-22-180,2-22-270,-2 11-90,1-41-179,-2 24-496,2-11 1,0-3 135,1-9 954,5-19 1,-3 21-1,1 1 1</inkml:trace>
  <inkml:trace contextRef="#ctx0" brushRef="#br0" timeOffset="43286">12357 7224 10861,'-36'0'899,"15"-15"-809,-11 11 0,10-10 0,-13 14 0,4 14-90,16 8 0,5 17 0,10-6 0,0 0 0,0-11-90,18-1 0,4 1 0,22-11 0,-9-1 90,22-10 90,-30-13-180,15 10 90,-27-27 180,0 26 90,-5-41-90,-4 28-180,-2-21-90,-4 16 90,0 6-989,0 23 89,0 12-179,0 16-361,22 1-538,-16-7 1978,37-1 0,-23-1 0,19-1 0</inkml:trace>
  <inkml:trace contextRef="#ctx0" brushRef="#br0" timeOffset="43881">13103 7200 10051,'-52'-12'810,"2"1"-630,15 4-180,-1 4 90,-10 1-90,14 2 90,-12 22 0,30 3-90,0 12 0,14 7 0,0-16-90,26 14 90,8-21-135,-3-8 0,2-2 135,19-3 0,0-3 0,-1-5 0,-13-20 0,18-4 0,-28-13 270,7-13-91,-25 18-765,4-16 856,-14 13 90,3-3 90,-3-2-1,0-16 1,-17 12-180,12-21-360,-13 33 90,4-5-90,11 23 180,-11 3 0,14 6-90,0 21 0,0 12 0,18 11-1584,-7-6 0,1 1 1404,11 12 0,-3-15 0,-3 1-435,-13 12 165,35-2 90,-25-1-180,18-4-179,-12-2 449,1-4-1349,7 3 1169,-5-10 351,22 3 9,-23-17 180,14-3 180,-21-7 180,-1-14 3753,1-6-3483,-5 2 1164,1-29-1434,-5 39 90,-1-38-630,-3 31 180,0-4-180,2 9 90,-1 10-360,9 14-180,-2 3-3328,19 18 1980,-12-1 1888,11-5 0,-14-11 0,-1-10 0</inkml:trace>
  <inkml:trace contextRef="#ctx0" brushRef="#br0" timeOffset="44048">13705 7002 10681,'0'-21'-180,"0"3"-90,0 6-3148,0 3 3418,16 21 0,-13-11 0,13 14 0</inkml:trace>
  <inkml:trace contextRef="#ctx0" brushRef="#br0" timeOffset="44336">14135 7126 11760,'-20'-9'900,"-10"7"-810,13-8-90,1 28 90,-6-13-90,20 30-180,-6-11-180,26 17 270,6-1 90,24-7-45,-15-23 0,0-3 135,16 4-90,-14-10 0,-1-2 0,-4 1 180,20-34-180,-31 26 0,-5-23 0,-6-4 90,-5 15-630,-27-39-269,18 31-1464,-42-9 294,43 13 1979,-44 3 0,29 3 0,-23 2 0</inkml:trace>
  <inkml:trace contextRef="#ctx0" brushRef="#br0" timeOffset="44700">14348 6325 11311,'8'-4'449,"-1"1"-269,2 3-180,2 18 90,0-14-90,8 31 0,-5-10 0,8 20-90,-10-9-539,3-2-1080,-2-9 1169,-5-7-450,5 4 541,-7-15-1,4-2 540,-2-5 719,10-19-89,-4-12 449,8-11-270,-8 9 1,0-1-450,7-7-405,-4 6 0,-1 1-45,2 2-90,5-6 90,-12 21-2968,-1 24 719,-8 18 2249,-1 18 0,-25 11 0,-5-7 0</inkml:trace>
  <inkml:trace contextRef="#ctx0" brushRef="#br0" timeOffset="45664">15997 6935 11041,'18'-20'719,"-3"0"-359,-15 8-180,10 3-180,2 26 0,15 9 90,-6 13-90,12 15 0,-15-18 0,-3-5 0,0-1 0,0 1 0,2 8 0,-4-14 0,-4-13 0,1 6 0,-5-17-180,1 4 90,-3-5 90,3-20 90,-1 14-180,2-38 90,1 24 90,6-43-180,-3 22 90,-2 7 0,1 0 0,-1-1-90,4-4 90,-6 20 0,0 11 90,0 2-90,4 6 90,-2 0-90,12 19 0,-6 8-180,14 26-450,-9-8-1580,6 3 951,-6-16-90,0-1 1349,3-2 0,3-4 0,2-3 0</inkml:trace>
  <inkml:trace contextRef="#ctx0" brushRef="#br0" timeOffset="46032">16978 6940 9602,'-49'0'1798,"4"16"-1798,6 6 0,8 20 0,15-9 90,6 3-90,10-10-90,0-1 180,0-2-90,0 5-90,21-9 90,-16 3 90,31-13-269,-16-3 268,15-4-178,-2-20 178,-7-6 1,-12-19 0,-7 8 90,-7 2 90,0 3-180,0 7-180,0 25-629,19 24-91,-14 13-179,34 5-181,-35-21 91,38-2-360,-25 0 1439,19-11 0,-11 8 0,0-6 0</inkml:trace>
  <inkml:trace contextRef="#ctx0" brushRef="#br0" timeOffset="46570">17287 7063 9512,'0'-15'1349,"0"-2"-540,0 3-719,0 20-180,0 8 180,15 25 0,-11-8-180,12 0 90,-1-10 90,-11-3 0,21 3-90,-23-5-90,13-3 90,-14-28-90,5-10 90,-6-13 90,0 3-180,0 6 90,0-9 0,0 11 450,0-5-360,14 13 0,4 10-90,10 17 0,-4-4 0,-4 27 0,3-10 0,-6-2 0,9 25 0,-13-31-90,8 25 0,-11-28 90,3 7-90,-7-16 90,-1 5 0,-1-6 0,-2-16 0,-1-6 180,-1-30 0,0 18-180,0-13 180,0 27-180,0 18 0,14 14-360,1 6-719,15 32-91,-7-30-866,2 27 776,-5-22 1260,3-1 0,1-3 0,2 0 0</inkml:trace>
  <inkml:trace contextRef="#ctx0" brushRef="#br0" timeOffset="46884">18103 7171 10411,'17'-10'1979,"-12"-12"-1979,31 18 0,-31-20-90,35 22 90,-23-18 90,15 17-180,-8-18 90,-5 19 0,-1-19 0,-3 10-90,-7-5 90,-2-5 0,-6 10-90,-20-11 270,15 12-90,-29-4-90,18 7 180,-13 3-180,13 22 90,4 5-1080,33 27-539,-16-13 1529,23-9 0,4-2 0,-4 5 0,3-11 0,-1 0 0</inkml:trace>
  <inkml:trace contextRef="#ctx0" brushRef="#br0" timeOffset="47265">18727 7020 9871,'-5'12'1529,"21"-9"-1978,-11 16-2699,33-10 3148,-16 9 0,11-5 0,-2 0 0</inkml:trace>
  <inkml:trace contextRef="#ctx0" brushRef="#br0" timeOffset="47431">18997 7284 11670,'39'-15'-2878,"8"12"989,-9-27 1889,9 27 0,-11-22 0,2 12 0</inkml:trace>
  <inkml:trace contextRef="#ctx0" brushRef="#br0" timeOffset="47815">19577 6188 11131,'-6'-5'899,"1"2"-899,-2 1 0,3 23 90,1-15-180,2 34 180,-2-23-540,2 17-89,1-6-181,0 1-89,0-1-451,0 7 810,21-11 181,-15 3 89,30-17 180,-32 2 0,26-11 539,-12 5 811,13-27-181,-5-4-180,-8-20-719,-8 7-540,-2 8-809,-8 37 1079,3 20 0,-3 23 0,0 4 0</inkml:trace>
  <inkml:trace contextRef="#ctx0" brushRef="#br0" timeOffset="48649">20512 6838 9781,'-23'-3'90,"2"2"270,-5 0-360,7 1 0,-11 21 90,13 5-90,1 6 0,3 1 0,3 10 0,-4 20 0,14-36-90,24 11 90,3-25 0,3 4 0,15-16 0,-18 3 180,13-20 630,-2-7-271,-14-18-269,-7 6 0,-3 1 0,-12 10-90,2 0-180,-4 4 0,0 0 0,0 4 0,-13 7-90,10 23 180,-9 5-90,12 23 90,0-5-180,0 4 90,20 6-45,-10-13 0,0 0 135,14 18-180,-9-11 0,-1-1 0,-2 3-540,4 18 270,-7-30-539,-9 3 89,0-17 91,0-3 269,0-6-719,-22-2 1169,5-25 90,-7-11 180,12-13 9,12-3 81,22 8 270,9-20-450,13 15 89,-13 8 1,0 2-90,11-3 45,-7 11 0,1 1-45,6 0-135,-2 5 0,0 0 45,-1 2-45,-5 2 0,-2 0-45,-6 0 0,13-9 0,-22 7 0,1-5 0,-11 5 90,-4-2 0,-1-1-90,-2-7 529,0 5-439,-22-11-90,17 18 0,-33-4 0,23 14 90,-4 17-180,8 13 90,11 9 0,0 2-1439,23 6 899,-18-11-179,39 10-397,-25-18 216,22-4-359,-8-3 1259,3-7 0,-1 2 0,-1-4 0</inkml:trace>
  <inkml:trace contextRef="#ctx0" brushRef="#br0" timeOffset="48964">21625 6837 11221,'0'-13'-180,"0"19"270,0 7-90,0 20 0,13-16-450,-9 14 270,9-16 0,0 4 0,-9-1-180,16-17 450,-13 6-90,4-7 90,-1-18 90,4-5 180,-4-11-90,4 1-270,-2-5 90,-3 9-180,4-6 90,-7 11 0,4 12 0,-4 0 0,2 12-90,-2 0-360,2 21 0,-1-16-1708,10 56 629,-4-35 1529,9 34 0,-5-26 0,3 1 0</inkml:trace>
  <inkml:trace contextRef="#ctx0" brushRef="#br0" timeOffset="49397">22385 6802 9691,'-30'-31'1260,"-14"2"-811,39 2-89,-35-5-450,16 13 180,-14-3-90,8 16 0,10 23 90,10 12-90,6 13 0,4 0 0,0-10-90,21-3-90,-16 0 0,23-11 1,5-2 89,-2 0 0,25 3 180,-22-19-90,-4-22 0,-9 16 90,2-42 0,-12 26-1,-6-25 181,2 9-90,-7-23 0,3 12 135,-1 7 0,-4-1 45,-18-9 89,10 10 1,0-1-545,-14-3 185,-3-11-90,23 26-90,-18 4 0,20 8 180,-7 5-180,9 25-90,0 20-360,19 14-200,-14 12-25,11-17 1,3 0-204,-9-8 1,-1 1 427,0 10 0,1 2-584,4-1 0,1-2 1124,-1 19 0,-5-22 0,-1-1 0,3 8 0</inkml:trace>
  <inkml:trace contextRef="#ctx0" brushRef="#br0" timeOffset="49697">22550 7035 12120,'3'-15'270,"1"2"-180,4 2-90,2 8 0,7-20 0,-2 6 0,14-16-180,-9 5 90,5 0 0,-6 10-90,-1-1 90,-3 2-270,6-8 360,-11 8-90,4-12 180,-11 12-90,-1-12 90,-2 12 180,-17-6-180,13 9 0,-13 1 0,2 0-270,11 3 180,-10 2 90,4 3 0,8 24-270,-8 3-360,29 14-449,-15-4-1260,34 4 1080,-33-9 1169,29 6 0,-30-13 0,10-2 0</inkml:trace>
  <inkml:trace contextRef="#ctx0" brushRef="#br0" timeOffset="50002">22963 6726 11490,'0'-20'450,"0"-3"-360,0 5-90,14 5 90,-11 24-90,23 11 0,-23 12 0,23 0 0,-23-6 0,22 2 0,-9 20 0,1-21 0,1 19 180,-12-33 360,-1 0-450,-2-34 0,-3-8-90,0-18-90,0-20-90,0 19-540,0 4 1,0-1-1105,0-9 1329,10 18 1,0 0-1215,-6-8 1709,32 2 0,-21 5 0,15 3 0</inkml:trace>
  <inkml:trace contextRef="#ctx0" brushRef="#br0" timeOffset="50448">23640 5790 11850,'0'-15'0,"20"4"-90,1 6 180,2 18-90,3-10 0,-13 27-539,-1-8-1,-2 17-899,-10-6 809,0 3-90,0-17 720,0 5 90,-15-16 900,11-16-271,11-17-269,-1-8 90,39-2-90,-39 10-405,22 7 0,4 3 44,-11-1-178,29-15 178,-17 28-178,-11-8-991,2 36-269,-12-2-540,-6 27 1756,-2-4 0,-4 10 0,0 5 0</inkml:trace>
  <inkml:trace contextRef="#ctx0" brushRef="#br0" timeOffset="51252">24432 6585 11940,'18'16'450,"2"2"-450,-7 1 0,4 16 0,-3-17 0,1 17 90,2-8-180,-2-1 180,12 8 0,-7-11 0,7 4-90,-6-19 90,0-3-90,3-5 90,11-21 0,-7 2-135,-7-9 0,-1-3-45,2-12-450,-6 3 0,-3-2-1150,-1-11 835,-6 19 1,0 1-765,-2-14 1619,-1 4 0,-1 5 0,1 3 0</inkml:trace>
  <inkml:trace contextRef="#ctx0" brushRef="#br0" timeOffset="51652">25288 6633 11490,'-27'-23'450,"0"-1"0,-23-16-450,7 17-90,11 0 180,10 21-180,2-6 180,3 8-90,0 0 0,0 49 0,8-21 0,4 13 0,1 2-270,4-5 0,25 23 90,4-31-579,15 4 489,-3-23 270,-7 1-90,2-11-396,14 5 576,-13-24 90,18-6 89,-27-11 181,1-1-90,-19 8 0,0 0-332,-9-1-28,4 3 0,-5 3-90,0 4 799,0 2-1159,-16 9-23,12 16-337,-11 19-449,15 8-270,0 8-450,23-7 1979,-18 4 0,37-1 0,-19 0 0</inkml:trace>
  <inkml:trace contextRef="#ctx0" brushRef="#br0" timeOffset="52282">25852 6865 10861,'2'-29'450,"1"-2"-271,2-4-179,4-4 0,-1 5 0,1-2 0,6-21-1214,-1 3 0,0-1 1214,-7 22 0,0-1-30,1-14 0,1-6 0,-2 5 75,-2 10 0,-1-1-15,-1-9 0,1-5 0,-2 7 150,-1-19-90,-9 15 0,-2 3-90,5 1-180,-13-5 918,3 30-468,11 7 124,-11 23-394,6 41 90,6 1-90,-3 4 0,3 2-452,10-22 0,2-1 497,-7 14 0,0-1-90,5-12 0,2-2-90,3 0 0,-1 0-135,-6 32-135,15-22 1,2-1 44,3 19 135,-3-15 0,2-4 135,12-2-90,5 9 90,-17-31 1114,5-4-935,-10-11-89,-3-2 90,0 0 450,0-20-180,-5-3 1569,-2-20-2019,-7 4 327,-2 6-237,0 34-90,0 17 180,0 22-90,15 1 0,-11-9-719,28 9 269,-10-11-719,17 4 719,-7-13-450,4-10 721,-15-1 179,8-10 90,-15-15 989,4-5-539,-13-22 899,2-3-900,-7 6-539,0-2-989,0 18-630,0 24-720,14 11 2339,3 28 0,0-19 0,-4-3 0</inkml:trace>
  <inkml:trace contextRef="#ctx0" brushRef="#br0" timeOffset="52572">26747 6754 11760,'6'2'360,"0"-1"-360,2 1 90,1-2-90,9-16 0,-1 12-90,22-28 90,-17 16 0,20-11-90,-26 14 90,4-2 0,-14 4-90,0-7 90,-6-1 0,0 0 270,-21-5-90,-4 8-270,-18-9 90,19 15 0,-7-1 0,18 7-90,-3 22-1349,7 25 359,9 2-2145,8-7 0,5-2 3225,14 4 0,12 11 0,-3-19 0</inkml:trace>
  <inkml:trace contextRef="#ctx0" brushRef="#br0" timeOffset="52796">27362 6561 11850,'-13'-5'0,"2"-1"0,11 1-270,0 1-899,22 1-1170,3 1 361,24 2 1978,-24 13 0,17-9 0,-18 9 0</inkml:trace>
  <inkml:trace contextRef="#ctx0" brushRef="#br0" timeOffset="52931">27473 6799 11400,'16'-14'-1035,"6"11"1,8-24 0,-6 11 0</inkml:trace>
  <inkml:trace contextRef="#ctx0" brushRef="#br0" timeOffset="53480">28542 6226 12480,'-15'-9'0,"11"2"0,-22 1-90,13-4 180,-1 4-90,-13-4 0,16 5-90,-15 0 90,9 3 0,-2 0 0,-1 1-90,-16 0 0,8 1-450,-25 0 360,23 0 90,-17 0-89,25-15 89,-4 12 90,17-25 0,3 7 0,5-17 0,18 8 0,5 0 0,0 12 90,18 9-90,-12 1 0,0 24 90,22 15-90,-43 10 0,13-6 0,-2 2 0,-15 13-598,3-15 1,-1 0 597,-5 15 0,0 0 0,-17-2-90,-7 13 180,2-20-45,2-10 0,-2-3-45,-5-3-90,-16 4 180,7-20-90,17-20 359,8-11 1016,11-18-1285,21 18 0,-15-11-90,51 19 0,-33-3-595,32 6 595,-21 11-360,3 0-359,0 15-1710,19 9 630,-14 7 1799,13 3 0,-20-7 0,0-1 0</inkml:trace>
  <inkml:trace contextRef="#ctx0" brushRef="#br0" timeOffset="53948">28760 5720 11221,'-12'-25'539,"9"0"-449,-20 6 270,20 1-90,-17 5 0,18 2-180,-13 2-90,9 3-90,-3 3 450,1 0-360,7 18 89,14-11-89,-10 23 90,27-8-90,-6 6 0,20 12 90,-4-13-135,-11-4 0,-2 1 135,8 5-90,10 9 0,0 1 0,-11-5 0,-8-3 0,-1 0 0,2 10 0,-8-5 0,-2 1 0,-2 10 0,-5 1 0,-3 2 90,-3 3-90,-10-2 0,-2-1-90,4-2-45,-12-8 1,-2 0-46,-5 7-315,3-9 0,-1-2-1193,-2 7 699,-14 9-2646,19-2 3635,-3-11 0,-5 9 0,12-13 0</inkml:trace>
  <inkml:trace contextRef="#ctx0" brushRef="#br0" timeOffset="54997">30113 5475 10681,'-12'-14'899,"-6"5"-629,8 6-180,-2 26-90,8-2 90,1 27 0,-1-2-45,2-4 0,-1 3-229,0-9 1,-1 2 183,0 6 0,0 6 0,0-5-623,-2 0 1,0-1 622,-1 13 0,-1 1 0,-2-1 0,0-3 0,3-14 0,0 0 0,-3 9 0,1-2 0,-2 9 0,0-8-270,0 0 1,1-16-271,-2-4 360,6-20 90,-1-4 90,3-23 141,-1 0-231,2-20 90,0-2 105,1-6-105,1-9-45,0 11 0,0-2 45,1 12 0,0-2 90,8-25 0,1 1 0,-8 26 0,2 2 0,14-8 0,0 1 269,-13-5-89,28 8-90,-28 9 270,24 6-270,-11 10 0,14 5-90,-7 32-90,14 25 0,-18 3-225,-1-10 0,0-1-764,0 4-855,-5-8 0,0 1 1844,3 7 0,6 10 0,-6-19 0</inkml:trace>
  <inkml:trace contextRef="#ctx0" brushRef="#br0" timeOffset="55247">30567 5559 9781,'-21'-9'2609,"5"25"-2609,16 17 90,0 18-1115,0 5 1025,0-5 0,0 5 0,0 5-338,-8-28 0,-1 0 338,7 0 0,0 1-180,-7 1 0,1 1-45,7-2 0,2 1-135,-8 0 1,0 1-1,5-2 0,0 1-630,-10 13 1,0-1 269,10-13 1,1 1 719,-4 8 0,0-3 0,-2 8 0,-1-4 0</inkml:trace>
  <inkml:trace contextRef="#ctx0" brushRef="#br0" timeOffset="55614">30767 6280 12030,'0'39'720,"0"-1"-630,-14-10-90,10-3 90,-10-8-90,14-1 0,0 4-180,0-6-90,16 5 180,2-10-90,1-2 0,10-4 180,-7-3-90,16-14 180,-8-7-90,2-22 90,-15 6-90,-1-3 270,-8 11 0,-3 2-90,-2 2-180,0 2 0,-3 4 90,1 3 0,-1 5 0,0 18-360,0 11-360,20 12-180,-14 2-2338,29 9 990,-15-10 2158,-1 10 0,14-15 0,-11-1 0</inkml:trace>
  <inkml:trace contextRef="#ctx0" brushRef="#br0" timeOffset="55900">31007 5737 9961,'-3'-13'810,"3"5"-810,-2 21 0,18 10 0,-12 25 0,12-9-90,-16 16-90,0-24-360,0 17-719,0-26-810,0 6 1260,-10-20 809,7-23 0,-7 10 0,10-16 0</inkml:trace>
  <inkml:trace contextRef="#ctx0" brushRef="#br0" timeOffset="56065">31057 5695 8072,'17'-20'630,"-12"2"-180,23 4 0,-25 2 359,19 6 180,-10 1-899,11 4 90,-7 15-90,5 3-90,-9 1 90,11 10-270,-10-8-629,8 8-271,-5-9-359,4 4-630,1-20 2069,4 21 0,2-22 0,4 8 0</inkml:trace>
  <inkml:trace contextRef="#ctx0" brushRef="#br0" timeOffset="58502">4105 11123 8522,'18'-8'810,"2"0"-630,3 1-1,3 0 1,3 0 90,1-2 0,4 1-90,1-1-180,2 1 0,2-1 0,1 0 90,2 0 180,1 1-180,22-3-90,-13 3-163,-17 3 1,1 0 207,5 2 0,0 0-262,-9 1 0,3 0 262,26-1 0,2 0-458,-23 3 0,1-1 443,7 0 0,7 0 0,-5 0-1321,0-1 1,-1 0 1290,-4 1 0,2-1 0,2-1 60,7-1 0,1-1 0,-1 1-347,-9 0 0,-1 0 1,4 0 286,1-1 0,5 0 0,3 0 0,-2 0 0,-4 0 0,9-1 0,-5 1 0,7-1 0,-13 2 0,6-1 0,3-1 0,0 1 0,-2 0 0,-4 0-422,2 0 1,-5 0-1,0 1 1,4-1 439,0 0 0,4 0 0,0-1 0,0 1 0,-5 0-273,0 0 0,-4 1 1,0-1-1,0 0 300,2 0 0,-1 0 0,1 0 0,0 0-68,0 0 1,-2 1-1,3-2 1,2 1 22,5-1 0,4 0 0,2-1 0,-1 1 0,-3 0 0,1 0 0,-4 0 0,2 1 0,5-1 0,-9 0 0,5 1 0,3-1 0,2 0 0,-2 1 0,-2-1 0,-6 1-58,12 0 0,-5 0 0,-2 0 0,5 0 58,-12 1 0,2-1 0,3 1 0,-2 0 0,0-1 0,-4 2-90,8-2 0,-3 1 0,-1 1 0,1-1 90,-2 1 0,-1-1 0,2 1 0,5 0-13,-6 0 0,6 0 0,3-1 0,1 1 1,0 0-1,-2 0 0,-6 1 13,0-1 0,-5 1 0,-1 0 0,3 0 0,5 0-16,-7 0 1,4 0-1,5 0 1,2 0-1,0 0 1,-1 0 0,-2 0-1,-5 0 1,-5 1 15,17 0 0,-8 0 0,-3 0 0,5 0 18,0 0 0,4 1 0,0-1 0,-1 0 0,-5 1 4,-4 0 1,-3-1-1,-2 1 1,1 0-23,0 0 0,1 0 0,-1 0 0,0 0-23,0 0 1,-1 0-1,0 0 1,1 0 22,-1 0 0,1 0 0,-1-1 0,1 2 0,-1 2 0,0 0 0,0 1 0,0-1 106,-1-2 0,0-1 0,0 0 0,4 2-106,1 1 0,4 3 0,1-1 0,-1 0 0,-3-1 56,0-3 1,-3-1-1,0 0 1,6 2-42,-3 0 0,6 1 0,2 1 0,0 0 0,-3 0 0,-5-2-15,-1 0 0,-5-2 0,-1 0 0,6 1 0,-1 1 0,6 0 0,2 2 0,-1-1 0,-2-1 0,-5 0-23,1-1 1,-5-1-1,-1 0 1,3 1 40,-1 0 0,3 0 0,1 0 0,0 1 0,-1-1-18,1 0 0,0 0 0,0 0 0,-1 0 0,-2-1 131,1 1 0,-3-1 0,1 1 1,5 0-147,-2 0 0,5 0 0,3 0 0,0 0 0,-3 0 0,-5 0-101,0 0 0,-5 0 0,-1-1 1,4 1 92,11-1 1,5 1-1,-2-1 1,-4 1 54,0-1 1,-4 0-1,0 1-32,1-1 0,1 0 0,-1 0-30,0 0 0,0 0 0,4 1 48,-12-1 0,3 0 0,1 0 0,0 0 0,-3 0-41,0 0 1,-4 0 0,2 0-1,5 0 23,-1 0 0,5 0 0,4 0 0,-1 0 0,-3 0 0,-4 0 0,-1 0 0,-6 0 0,1 0 0,4 0 15,0 0 0,5 0 0,2 0 0,1 0 0,-4 0 0,-4 0-6,-1 0 0,-4 0 1,0 0-1,1 0-9,14 0 0,2 0 0,0 0 0,-4 0 0,1 0 0,-5 0 0,1 0-30,1-4 0,0 0 0,0 0 30,0 3 0,-1 1 0,4-1 0,1-4 0,4-1 0,1 0 0,-4 1-23,-12 4 1,-4 1 0,1 0-1,5-1 38,-1-1 0,5-1 0,2-1 0,0 1 0,-2-1 0,-6 1-38,1-1 1,-4 1 0,-1 0-1,2 0 45,13-1 1,4 0 0,-2 0-1,-3 0-22,-1-2 0,-3 0 0,-1 0 0,2 2 0,-1 1 0,1-1-30,-2 0 0,0 0 0,4-1-81,-1 1 1,5 0 0,0 1-1,-4-1 141,3-1 0,-3 1 0,5 0-48,-6 0 0,6 1 0,2-1 0,-2 1 0,-7 0 123,4-1 0,-6 0 0,5 0-105,-6 1 0,5 0 0,1 0 0,-1 0 0,-6 1-8,3-2 0,-5 2 1,2-1 29,-5 0 1,2 1-1,2-1 1,-2 0-23,0 1 0,-1-1 0,0 1 0,-2-1 0,2 0 0,-1-1 0,3 1 0,-3 0 0,4 0 0,3-1 0,-3 1 0,-5-1 30,5 0 0,-6 0 0,5 0-48,-3 0 0,4 1 0,3-2 0,-3 2 0,-5-1 18,4 0 0,-6 0 0,5 0 0,8-1 0,6 0 0,0 0 0,-7 0 0,-9 1 0,-6 1 0,2-1 0,12-1 0,3 1 0,-2-1 0,-3 1 0,-1-1 0,-3 1 0,8-1 0,1-1 22,-14 2 1,5-1-1,-1 1 1,-5-1-68,9 0 0,-1-1 45,5-1 0,4 0 0,-5 1 556,-8 0 0,1 0-556,-3-1 0,7 1 0,-1-1 0,-6 0-45,4 1 0,-2-1 45,12-2 0,6-1 0,-10 2 0,-17 2 0,-3 1 45,26-5 0,-2-1-90,-29 6 0,-1-1 45,21-3 0,-2-1 90,2-1 820,-20 4 1,-1 0-1001,19-4 90,-16 2 90,11-3-450,-28 7 670,0-2-2469,-15 4 2819,-19 1 0,-24 2 1,-22 0-1</inkml:trace>
  <inkml:trace contextRef="#ctx0" brushRef="#br0" timeOffset="59481">25027 9455 11580,'0'-9'1170,"0"1"-810,0 3-91,0 1-269,0 17 0,0 9 0,0 10 0,0 4 0,0-5 0,0 2 0,17 4 0,-13 13 0,13-16 0,-7 7 90,-7-20-90,7-4 90,-3-5 180,-5-3-90,4-5-360,-2-1-1079,0-20 269,2-11-269,1-10-1979,8-22 3238,0 17 0,11-13 0,-4 13 0</inkml:trace>
  <inkml:trace contextRef="#ctx0" brushRef="#br0" timeOffset="59880">25733 9446 10737,'-44'0'899,"19"-12"-899,-9 10 460,19-10-460,-12 12 216,13 20-306,-4-15 90,6 43 0,-3-30 90,4 25-180,7-15 90,3-1 0,1 1-180,18 8-90,-13-11 334,12 6-154,4-16 0,-16-5-269,32-4 552,-16-4-193,0-16 0,17-12 90,-25-8 450,14-19-180,-15 20-90,-5-19-270,-3 26-270,-1-5-810,-3 41-89,0 9-360,17 21-90,-13 1 1619,32-10 0,-31 1 0,14-1 0</inkml:trace>
  <inkml:trace contextRef="#ctx0" brushRef="#br0" timeOffset="60398">26075 9837 9871,'-21'-45'1350,"4"9"-1171,17-7 1,0 8-180,0-6-475,0-2 475,21-3 0,-15-1 90,31-2-90,-33-1 0,27 0 90,-28 0-90,20 2 0,-21 14 0,-2-1 180,9-16 89,-8 9 1,-2 1-270,1-4 0,-17-19-90,13 34 0,-13-1 455,4 20-365,10 20 94,-17 23-94,18 35 0,-1-35 0,-1 4-561,3 8 0,2 6 1,-1-5 560,-1-6 0,2 0-30,3 9 0,2 4 0,-1-6-150,-1 19-225,8-15 0,4-3 371,2 3-326,-3-15 1,2-2-91,1-2 180,13 1-180,-13-20 90,7-5 271,3-22 178,-13 11 91,2-35 0,-6 21 1913,-5-21-1373,0 8-270,-4-1-90,0 4-181,-1 2-179,-1 6 0,0-1 0,0 27 0,0 6 90,14 29-449,6 7-271,-2-7-1259,14 7 900,-11-25-271,10-1 1260,-4-8 0,-6-12 0,-2 6 0</inkml:trace>
  <inkml:trace contextRef="#ctx0" brushRef="#br0" timeOffset="60731">26617 9516 11041,'17'23'539,"-12"9"-539,30-28 0,-31 19 0,48-20 0,-29 7 0,43-10-90,-31 0-363,8 0 363,-16 0 99,-6-15-9,-2 12 0,-4-25 0,-7 10-90,-2-15 180,-6 7-90,-20-6 180,0 21-180,-4-13 0,-7 22-90,27-13 180,-23 13 230,24 14-320,-8 10-720,11 11-145,0 0-1833,22 5 2698,2-10 0,15 7 0,-4-13 0</inkml:trace>
  <inkml:trace contextRef="#ctx0" brushRef="#br0" timeOffset="60936">27277 9362 11400,'0'-5'360,"0"1"-1079,25 3-451,5 0-2158,14 0 3328,7 1 0,-19-1 0,7 1 0</inkml:trace>
  <inkml:trace contextRef="#ctx0" brushRef="#br0" timeOffset="61082">27408 9686 9062,'44'0'-518,"-7"0"1,3-16 0,-7-4 0</inkml:trace>
  <inkml:trace contextRef="#ctx0" brushRef="#br0" timeOffset="61464">28147 8856 12570,'-16'-11'90,"3"2"-90,13 3 0,0 2 90,19 2-180,3 2-90,24 13-90,1 3 90,-8 1-3752,3 22 3753,-28-23-1,13 23 180,-24-18 90,16 1-270,-17-2 270,9 0-90,-7-2 0,2-1 3482,1 3-3392,-2-4 89,5 6-89,-2-10 0,2 3 0,-2-6 0,-1 1 180,0-1-180,-1 4-180,-4-1 90,1 11-90,-24-5-1079,-9 19-90,-11-11-763,-4 11 2022,11-10 0,-1 0 0,1-1 0</inkml:trace>
  <inkml:trace contextRef="#ctx0" brushRef="#br0" timeOffset="62064">27700 8468 11580,'0'41'90,"0"-7"-180,0 3-179,-10-5-721,8 1-89,-8 3-181,4-1-449,4 2 1709,-5-3 0,7-1 0,0-3 0</inkml:trace>
  <inkml:trace contextRef="#ctx0" brushRef="#br0" timeOffset="62220">27742 8643 9152,'-11'12'-180,"9"11"-1169,-9 17 1349,11 5 0,0-9 0,0 1 0</inkml:trace>
  <inkml:trace contextRef="#ctx0" brushRef="#br0" timeOffset="62598">28647 8618 11940,'0'41'-989,"0"2"269,0-11 1,14 0-1,-11-11-449,11-2 539,-14 2 2069,0-31-449,0-14-361,0-14-179,0-6-270,18 21-360,-13 2 180,12 1-2069,-5 9 450,-9 25 1619,17-8 0,-18 42 0,6-17 0</inkml:trace>
  <inkml:trace contextRef="#ctx0" brushRef="#br0" timeOffset="63148">27605 5772 9422,'-11'18'0,"1"-3"0,1 0 0,4-11 0,1 25-630,3-7-809,1 8 1439,0 2 0,0-7 0,0 1 0</inkml:trace>
  <inkml:trace contextRef="#ctx0" brushRef="#br0" timeOffset="63331">27693 5910 8612,'-14'20'90,"2"2"-1439,12 17 1349,0-3 0,0-3 0,0 1 0</inkml:trace>
  <inkml:trace contextRef="#ctx0" brushRef="#br0" timeOffset="63715">28772 5816 10141,'-17'-7'810,"13"2"-810,-20 19 0,22 4-270,-6 23-450,8-10-89,0 2-1,0-6 1,0-2-181,0 1 990,0 0 0,0-3 0,0 1 0</inkml:trace>
  <inkml:trace contextRef="#ctx0" brushRef="#br0" timeOffset="63831">28767 6037 9871,'0'3'-2698,"0"4"2698,0 30 0,0 4 0,0 5 0</inkml:trace>
  <inkml:trace contextRef="#ctx0" brushRef="#br0" timeOffset="64582">29080 8372 10231,'-13'-16'3238,"0"-3"-3238,-2 32 0,27 2 0,-6 16 90,37 3-90,-24-3-1319,20 3 1319,-6 2 90,3 2-90,-8-9 0,1 1 0,15 17-90,-7-7 0,-1 1 180,2 9-90,-14-19 0,-3 2-45,-6-1 0,-5-1 135,3 18-90,-5-8 0,-6 0 0,-29 6-135,9-7 0,-3-3-90,-3-15 1,-4-1-1485,-20 21 0,-1 0-180,-2-2 1889,9-9 0,2 0 0,2 0 0,4 0 0</inkml:trace>
  <inkml:trace contextRef="#ctx0" brushRef="#br0" timeOffset="65548">30253 8619 10771,'0'-35'1709,"0"2"-990,0 0-359,0 2-90,0 2 0,0 3-180,0 7-90,0 5 540,0 6-450,0 22-180,20-11 90,-16 42-90,16-20-631,-4 29 362,-12-6-451,9 7 0,2 4 405,-7-22 1,-2 1-556,-1 10 1,-1 5 0,1-5-421,1-11 1,-2-3 1379,-3 10 0,-2 0 0,1 12 0,0-3 0</inkml:trace>
  <inkml:trace contextRef="#ctx0" brushRef="#br0" timeOffset="65770">30603 8773 11760,'0'-20'630,"-18"4"-540,13 5 180,-13 6-180,0 3-90,-4 22 90,-18 11-180,9 11-480,2 5 300,18-9-89,-4 1-181,13 0-1349,-5 13 810,29-15 1079,0-8 0,4-4 0,24-6 0,-18-9 0,1 1 0</inkml:trace>
  <inkml:trace contextRef="#ctx0" brushRef="#br0" timeOffset="66166">30885 8442 11760,'0'-34'540,"0"5"-450,0 9 989,0 4-989,0 25-90,0 35 0,16 7 0,-15-15 0,1 3 0,12 2 0,2-1 0,-1 25 0,-1-9 0,-1 1-240,-5-23 0,-2-1 240,3 21 0,-2-1-444,-6 5 444,3-21 0,-2-3-90,-2 8 90,0-6-90,0-6-180,0 0 0,0-12-1259,0-2 1439,0-26 342,0-13-162,0-26 90,23 4 0,-13 12 0,2 0 0,15-7-135,-10 11 0,0 1 44,3 2 584,10 2-853,-1 18 270,-11 6 0,6 16-180,-8 13-1169,4 26-270,-6-5 850,-4-15 1,0-1-1,5 6 1,3 10 0</inkml:trace>
  <inkml:trace contextRef="#ctx0" brushRef="#br0" timeOffset="66548">31667 8923 11760,'-19'-15'720,"15"1"-450,-28 8-360,17 2 180,0 27 0,-6-18-180,19 41 90,-12-27-180,13 35-90,-5-22-270,6 21 91,20-26 179,-16 6 90,30-12-90,-15-11 180,15 1 180,-3-11 90,-12-17 90,4 13 179,-20-33-179,11 20 270,-12-19-90,2 8 269,-4-10-539,0 12-360,0-6 0,0 13-539,0 28-271,0 19-89,16 11-180,-12 10 179,30-21-89,-29 0 1169,36-4 0,-23-2 0,21-2 0</inkml:trace>
  <inkml:trace contextRef="#ctx0" brushRef="#br0" timeOffset="66731">32263 9014 11041,'-20'-26'1439,"14"2"-809,-32-2-630,33 9 89,-23 0-89,15 11 0,0 16-179,-4-6-631,16 28 180,-6-5-449,7 9-90,0 2-181,21-13-359,-16 0 1709,36-4 0,-35-2 0,14-3 0</inkml:trace>
  <inkml:trace contextRef="#ctx0" brushRef="#br0" timeOffset="66931">32678 7850 14639,'-20'-23'-90,"-11"2"0,15 12-450,-20 32-1574,9 8 0,2 7 495,4-2 0,0 1 1197,-5 13 1,0-1 0,10-14 0,2-2 0,0 2 0,-1 0 0</inkml:trace>
  <inkml:trace contextRef="#ctx0" brushRef="#br0" timeOffset="67081">32685 9088 11670,'9'8'-1147,"0"-2"0,-1-3 1,-1-2-1</inkml:trace>
  <inkml:trace contextRef="#ctx0" brushRef="#br0" timeOffset="68634">4310 10147 10861,'-16'-3'1169,"12"14"-1169,-30 5-90,29 12 180,-39-1-90,2 15 90,-13-6-90,12-3 0,1 0-444,-9 6 444,9-9 0,2-1-90,0 0 180,-5 2-2,26-15-88,4-4 0,9-1 0,-1 2 90,7-2-90,-3 11 266,20-5-266,10 20 0,12-8-180,6 12-675,-12-13 1,0 0-2,-5-7 0,2 2 856,4 6 0,4 3 0,-3-2 0,1-1 0,-1 0 0,11 10 0,-1 1 0</inkml:trace>
  <inkml:trace contextRef="#ctx0" brushRef="#br0" timeOffset="71348">2833 12421 11131,'0'-16'269,"0"5"181,15 5-360,-11 29 0,25 18-90,-15 18-535,-6-23 1,0-1 624,12 28-90,-19-29 0,0 0 0,5 3 0,0-1-45,-5 1 0,-1 1 90,2 0 0,0 0-90,-2 0 0,0 1-135,0 13 0,0 0-225,1-13 1,-1 1-541,1 22 1,0-2-46,2 3 540,-2-24 1,0-2 402,-1 2 0,0-7 0,0-5 1</inkml:trace>
  <inkml:trace contextRef="#ctx0" brushRef="#br0" timeOffset="71513">2808 13131 9871,'-12'-39'180,"-3"4"-90,13-7-180,-4 17 90,6-9-180,23 24-269,7 0-271,13 9-1349,19 1 2069,-20 17 0,18-13 0,-16 13 0</inkml:trace>
  <inkml:trace contextRef="#ctx0" brushRef="#br0" timeOffset="71951">3528 12914 9871,'0'-19'1080,"-18"7"-1080,-2 5 90,-16 7-180,18 20 90,-4-15 0,19 32 90,-5-21-90,1 16 0,5 3-90,-5-8 0,7 9-270,0-15 180,21 0-90,-15-6-179,33-2 179,-15-6 270,17-4 90,-2-26 90,-8-7 89,-14-13 181,-7 2 0,-10 12-90,0 0-360,0-4 0,0 7 269,-16 6-269,13 33 0,-13 8 90,16 23-90,0-1 0,0 7-378,-1-9 1,2 3 377,7-10 0,0 1 0,-8 26 0,3-1 45,11-24 0,0-3-45,-12 12 0,-1-1 45,5-6 0,0-3 45,-6 18-45,0-17 0,0-3-45,0-1 0,0 5-180,-17-25-1709,-5-1 630,-19-26 1259,-1-16 0,17-13 0,5-9 0</inkml:trace>
  <inkml:trace contextRef="#ctx0" brushRef="#br0" timeOffset="72197">4392 12591 10861,'0'31'1439,"-20"-2"-1349,15-6 0,-15-1 0,6 15-90,10-8 0,-10 26 0,14-20-720,0 3 1,0 1-541,0 4-314,8-1 0,1 0 1574,-5 1 0,13 13 0,-17-17 0</inkml:trace>
  <inkml:trace contextRef="#ctx0" brushRef="#br0" timeOffset="72681">4095 13004 9871,'0'-27'90,"29"-8"-180,-22 11 135,28 5 0,6 2-135,-8-1-45,2 7 1,4 3-136,-4 2 0,-1 2 90,21-1 90,-9 3 0,-1 0-549,10 2 639,10 0 0,-23 13 90,-4-10-90,-6 9 90,-4-12 66,-6 10-66,-4-7 180,-5 6 1079,-6-1-1079,-1 1 0,-6 11 303,0-3-573,0 4 0,-14 5 0,10-5 90,-10 16-90,14-17 0,0 13-360,20-14-1259,3 11 1079,26-16-180,1 4 720,-5-15-90,10-1 90,-24-21 540,13-1-90,-26-15 629,2-13-989,-16 21 180,-1-12-180,-3 20 540,-17 9-540,13 16-90,-13 14-90,17 20-1080,17 8 1,-13-9-992,34-1 2161,-19-14 0,23-12 0,-7-2 0</inkml:trace>
  <inkml:trace contextRef="#ctx0" brushRef="#br0" timeOffset="72883">5723 12843 9961,'-20'-3'2249,"-15"2"-1619,16-2-450,-15 18-90,8 2-90,12 16 0,6 2-270,8-7-4138,36 14 2429,0-20 1979,22 2 0,-9-16 0,-13-8 0</inkml:trace>
  <inkml:trace contextRef="#ctx0" brushRef="#br0" timeOffset="73064">6018 12224 9781,'-30'0'90,"-3"0"-90,4 23 0,-2-17 0,3 44 0,2-27-1079,11 9 0,2 3 1079,-7 8 0,5 16 0,10-17 0</inkml:trace>
  <inkml:trace contextRef="#ctx0" brushRef="#br0" timeOffset="73416">6540 12612 12030,'0'-15'900,"0"0"-541,0 3 541,0-12-720,0 12-180,16-9 0,3 17 0,17 0 90,-2 4-90,-13 18 0,5-14-90,-23 32-540,9-8 90,-12 9-1798,-23 23 269,18-23 265,-18-10 1,-2-2 1803,4 11 0,-22-2 0,11 0 0</inkml:trace>
  <inkml:trace contextRef="#ctx0" brushRef="#br0" timeOffset="73564">6563 13099 8702,'-24'0'0,"5"0"0</inkml:trace>
  <inkml:trace contextRef="#ctx0" brushRef="#br0" timeOffset="74472">5083 12993 11760,'14'-13'270,"-3"-1"-270,-11-10 0,-17 11 0,13-5-90,-13 11 0,4-7-360,10 6-449,-21 3-2069,9-1 2968,-7 4 0,-1 0 0,5 2 0</inkml:trace>
  <inkml:trace contextRef="#ctx0" brushRef="#br0" timeOffset="76292">8108 12630 8072,'0'-5'0,"0"-1"0,1 1 90,0-3-180,0 4 3688,1-4-3778,-1-2 180,-18 6 0,-1-4 0,-15 23 0,2 2-359,3 16-271,4-3-1439,10-5 2069,7 0 0,7-10 0,0 1 0</inkml:trace>
  <inkml:trace contextRef="#ctx0" brushRef="#br0" timeOffset="76902">8588 12109 8882,'-31'-2'2429,"13"21"-2250,-4-14-179,20 38 90,-6-21-90,8 24 45,0-12 0,0 0-45,0 20-45,8-4 0,2 1-2194,-5 10 2239,3-22 0,2 1 0,-1-2 0,-3-1 509,-2 17-509,10-11 0,0-1 0,-11-1 0,20 17 0,-21-34-540,11-1-89,-12-15 359,5-4-90,-3-2 1011,1-20-561,2 14-90,8-53 0,0 31-1696,-1-13 0,1-2 1786,5 0-90,7-14-141,-8 21 501,0 4-180,-2 5 0,6 2-180,-8 9 359,13 3-359,-14 8 90,14 24-90,-13-15 0,5 39 90,-6-25-90,-1 21 3323,-1-9-3323,3 13 0,-3-12-90,9 16-180,-8-25-689,21 2 599,-14-18-89,22-3 449,-18-28 0,15-10 89,-14-11 316,-6 13 0,0 1 135,0-5 89,7-23-629,-15 31 0,0-5 450,-5 17-270,-2 7-90,0 21-90,-1-9 0,1 37 0,1-21-90,3 37-1259,2-21 1349,8 23 0,-4-26 0,4 6 0</inkml:trace>
  <inkml:trace contextRef="#ctx0" brushRef="#br0" timeOffset="77054">9423 12278 7263,'-10'-2'-300,"2"1"0,8 0 0</inkml:trace>
  <inkml:trace contextRef="#ctx0" brushRef="#br0" timeOffset="77264">9443 11906 9062,'0'55'90,"0"-8"-90,17 10 0,-14-19 0,-1 1-1260,15 23 587,-16-18 0,-2 0 0,1 20 0,0 2 0</inkml:trace>
  <inkml:trace contextRef="#ctx0" brushRef="#br0" timeOffset="78147">10820 12698 10141,'0'-15'1170,"0"0"-631,0-3-269,-18 2-270,14-7 180,-33 9-180,33-2-90,-26 7 90,27 2 90,-22 1-180,22 1 90,-26 1 0,12 2 0,-9 1 0,1 1 0,-4 18 0,6-14 0,-8 31-90,14-31 90,0 33 90,6-21-180,3 16-90,4-9-90,3-3 0,1 5 91,18-8-1261,4 2 1171,22-14-1,-8 0 90,4-25 90,-8 15 90,-8-24 0,-1-5 90,11 6-90,-7-14 0,-3-3 0,-1-3 314,-10 5 1,-2-2-521,-1-8 431,-8 18 0,0 0 45,-1 0 0,0 1 90,-1-18-46,-8 11 1,-1 2-405,5-2 90,-27-6 0,28 24 540,-10 7 0,2 6-540,9 28 0,-9 20 0,11 16 0,0-8 0,0 1-264,0 16 174,-1-6 0,2 0-405,6-23 1,2-1-1665,1 33 0,2 0 2159,8-3 0,-5-16 0,1-2 0,2-5 0</inkml:trace>
  <inkml:trace contextRef="#ctx0" brushRef="#br0" timeOffset="78318">10612 12363 9691,'0'-11'90,"0"1"-90,24 5 0,-18 2-180,27 1 1,8 2-1171,-6-1 1350,13-1 0,3 3 0,4 16 0,-19-7 0,0 1 0</inkml:trace>
  <inkml:trace contextRef="#ctx0" brushRef="#br0" timeOffset="78550">11513 12435 10501,'-35'0'1979,"6"20"-1889,-1 5-180,11 12 180,-2 1-180,7-7-180,7 1-1799,-4 18 630,10-13 1439,-3 22 0,30-28 0,8 7 0</inkml:trace>
  <inkml:trace contextRef="#ctx0" brushRef="#br0" timeOffset="78738">11120 13065 10681,'-24'10'-90,"6"-1"0,2-1-1169,9-2-720,2-2 1979,23-2 0,-14-2 0,14 0 0</inkml:trace>
  <inkml:trace contextRef="#ctx0" brushRef="#br0" timeOffset="78998">12157 12519 11311,'-60'0'1259,"12"18"-1079,3-13-1303,13 32 1213,1-32 90,-3 46-180,11-31 0,4 37-180,12-32 10,7 8-369,20-14-46,-16-1-2114,57-1 1260,-35-7 183,37-2 1256,-25-7 0,3-1 0,0 0 0</inkml:trace>
  <inkml:trace contextRef="#ctx0" brushRef="#br0" timeOffset="79398">12295 12085 10411,'0'-25'630,"-15"4"1618,11 5-1978,-18 9 180,19 19-360,-5 18-90,8 10-204,0 11 204,0-5 0,17 3 0,-12 5 0,12-1 0,-9-15 0,-1-1 0,8 19 0,0-10 0,0-1-90,-1 4 90,6 12-630,-12-13 360,6-15 0,-5 8 1,-5-24-1260,2-2 1259,-4-11 360,4-18-90,-2 11 0,6-45 0,1 28 90,12-38-90,-6 29 629,13-6-539,-14 13 384,18 11-384,-19 1-90,18 28 0,-17-14 0,6 31 0,-6-19-630,-1 16-539,0-6-180,0 0 359,1 1-179,2-2 1169,2-3 0,4-2 0,4-2 0</inkml:trace>
  <inkml:trace contextRef="#ctx0" brushRef="#br0" timeOffset="79686">13345 12591 10861,'-20'-17'1349,"15"4"-989,-33 5 0,34 0-91,-50 7-269,33-3 0,-41 20 90,34 4 0,-6 20-90,13-8 0,11 1 0,2 0-180,28-9-89,8 12 269,26-18-90,-9-3 90,1-8 0,6-24 0,-23 13-90,13-29 90,-33 6-180,-2-21-180,-24 7-1169,-9-7 90,4 22 1439,-13 7 0,-1 3 0,14 1 0,-40 0 0</inkml:trace>
  <inkml:trace contextRef="#ctx0" brushRef="#br0" timeOffset="80064">13717 12619 10771,'0'8'1079,"0"0"-899,0 0 0,0-1-180,0 1 0,0 1-90,0 1 180,0 0-180,0 6 90,0-5-360,0 7 90,0-9 180,0 1-629,0-5 539,12-2 180,1-2 0,16-17 0,-8-6 225,-1-6 0,1-4 224,1-6-359,-1 6 0,0 2 180,-4 5 360,6-4-540,-12 19 0,2 4-90,-7 6 90,1 0-180,0 20-90,-3 7-1979,3 27 0,-5-7 2159,-1 3 0,-1-13 0,0 1 0</inkml:trace>
  <inkml:trace contextRef="#ctx0" brushRef="#br0" timeOffset="80231">12917 13271 11131,'0'-28'-3328,"22"13"3328,-17-8 0,50 20 0,-16-8 0</inkml:trace>
  <inkml:trace contextRef="#ctx0" brushRef="#br0" timeOffset="80604">14897 12776 13559,'0'-43'630,"25"8"-450,-19-3-180,47 8-864,-31-5 864,26-1 0,-16-2 90,-2-1-90,-4-1 90,-13-1 0,9 1 0,-19-2 90,10-11 0,-13 12-90,-18-17-90,14 30 45,-14-2-45,-1 16 108,15 6 72,-27 4-270,28 29-90,-19 16-540,14 16-135,3-12 1,0 0-360,-5 16 359,9-18 1,1 0-945,-4 17 1799,4 2 0,0-3 0,0-1 0</inkml:trace>
  <inkml:trace contextRef="#ctx0" brushRef="#br0" timeOffset="80764">14810 13090 12570,'-6'-17'1169,"20"0"-1259,22-22-180,11 13-384,-17 10 0,1 1-1010,9-1 0,0 1-404,-7 3 1,1 1 2067,11-5 0,1 2 0,-11 4 0,-1 2 0,1 0 0,1 0 0</inkml:trace>
  <inkml:trace contextRef="#ctx0" brushRef="#br0" timeOffset="81031">16222 12092 12390,'-7'24'180,"5"14"-180,-4-23 0,6 18 0,0 14 0,0-8-270,0-2 0,0 0-539,0 11-451,0 12-1618,0-2 2878,0-16 0,0 10 0,0-21 0</inkml:trace>
  <inkml:trace contextRef="#ctx0" brushRef="#br0" timeOffset="81330">15940 12619 9691,'39'-33'810,"-10"8"-450,15 3 0,3 2-1598,11-2 1328,-18 7 0,0 2 0,19-2-1,-1 5 1,0 3-90,-4 5 90,-5 0 0,-5 2 0,3 18 0,-14-13 0,2 25 90,-21-14 566,-5 11-386,-6-3 67,-19-6-516,-3-9-1,0-18-270,-10 6-116,25-26-423,-9 5-450,13-6-1260,0-16 2609,0 19 0,24-9 0,5 12 0</inkml:trace>
  <inkml:trace contextRef="#ctx0" brushRef="#br0" timeOffset="81631">17132 12426 10321,'-52'9'1619,"9"-7"-1619,3 13 90,8-10-180,0 7 90,0-1 0,2 2 180,2 0 0,0 10-180,15-5-90,-1 14 180,14-12-180,31 9 90,-6-14-904,31 1 904,-12-10-90,5-4 180,3-1-90,-15 1 0,-1-4 0,19-16 0,-14 9 0,-2 0-90,0-13 0,9-19-90,-30 24 270,-3-25-270,-11 20-179,-4-2-91,0 2-1889,-21-5 270,-1 7 2069,-3-2 0,-8 11 0,14 1 0</inkml:trace>
  <inkml:trace contextRef="#ctx0" brushRef="#br0" timeOffset="82014">17665 12383 10231,'4'7'990,"0"2"-541,1-4-89,1 6-360,-1-2 0,3 7 0,-4-6 0,1 6 0,-3-6 0,0 1 0,-2-3 0,0-2 0,0 0-1709,0-2 1619,0-17 90,19-7 0,2-22 270,13 7-180,-2-3 719,6 2-539,-10 13-90,15-6-90,-22 20-90,8 2 0,-16 7 90,2 23-180,-4 4 0,-4 15-1079,2 8 539,-5-18-1349,7 18 1170,1-25 809,15 8 0,-3-23 0,10 0 0</inkml:trace>
  <inkml:trace contextRef="#ctx0" brushRef="#br0" timeOffset="82398">18420 12341 10051,'3'3'1170,"-14"-8"-1080,7 35-90,-9-9 0,13 15 89,20-2-89,-1-8-89,20-13 178,-4-6-89,1-21 0,-3-5 180,-6-16 270,-12 6-180,-4 9-180,-10-5-180,3 10 360,-4-9-270,0 27 0,0 17 0,0 15 0,0 7 0,18 14 0,-14-11 45,5-5 0,0 0-135,1 7 90,-8-10 0,-1-1 0,9 5 90,-10 5-360,-20-7-180,14-13-2158,-34 9 629,9-20 1979,-9 0 0,-4-9 0,10-3 0</inkml:trace>
  <inkml:trace contextRef="#ctx0" brushRef="#br0" timeOffset="83131">19703 11887 11041,'-3'-13'539,"2"-3"-449,-3 8 90,28-5-90,-18 9-180,39 0 90,-15 3 90,17 14-90,-3 3 0,-15 16 0,-13 2-90,-27 4 90,7-8-90,-31 7 0,12-18 0,-14 12 0,15-14 90,8 4 90,14-4-180,0 2 90,0 3 0,22 17 0,-16-5-45,13-2 0,4-1 45,1 8-794,1 13 794,6-19 90,-28-2-311,9-2 311,-12-3-90,0-3 0,0-2-90,-22 3 90,16-5-1169,-24-6 0,-6-1-720,8 0 1912,-37 1 0,28-8 0,-1-2 0</inkml:trace>
  <inkml:trace contextRef="#ctx0" brushRef="#br0" timeOffset="84983">21293 11684 10681,'0'-9'899,"0"30"-899,0-4 0,0 31 0,-14-6-1341,11 8 1161,-11 6 360,0 4-270,10 2 180,-19-1-90,21-2-90,-14-3 180,14-4-180,-6-4 90,5-7 338,2-3-248,-3-8-90,4-3-90,0-8-90,0-3 180,0-6-540,0-4 1634,16-20-1184,-2-8 180,5-12-90,4-1-90,-13 5 90,20-11 90,-13 12 90,5-8-360,-10 25 180,3 1 90,-6 11-90,4 18 0,-4-13 90,2 38-180,0-21-1080,3 43 361,0-21 809,-3-7 0,1 1 0,8 5 0,6 11 0</inkml:trace>
  <inkml:trace contextRef="#ctx0" brushRef="#br0" timeOffset="85297">22015 12306 9512,'-20'-18'269,"15"4"541,-48 6-720,26 19-90,-27 15 270,23 22-360,4-5-416,17 1 416,2-14 180,8-3 0,0-1-90,21-4 0,-16-4 0,33-8 0,-16 3 0,17-11 89,-2-16-89,-3-15-89,-16-12 178,0 0-178,-17-7-91,4 12 0,-5-10 236,0 18-1045,0 4-1260,-17-4 2249,12 11 0,-13 3 0,18 9 0</inkml:trace>
  <inkml:trace contextRef="#ctx0" brushRef="#br0" timeOffset="85685">22403 12298 9332,'-24'-9'989,"-12"7"-899,19-7-90,-14 9 90,15 22-90,-3-17 90,17 35-90,-6-15 0,8 8-180,0-1-180,0-11 180,23-3-179,-17-1-91,39-8 90,-15 4 180,9-11 90,0 4 180,-13-6-90,-2 0 0,-1-16 270,-5-5-90,0 1 539,-9-17-179,-1 15-450,-8-16-90,0 10 630,-14 12-630,10 23 0,-11 12 0,15 22-540,0-9-629,0 5-91,15-13 1260,6 9 0,-1-11 0,-3 5 0</inkml:trace>
  <inkml:trace contextRef="#ctx0" brushRef="#br0" timeOffset="85898">23138 12221 9602,'-18'-3'2608,"-1"0"-2428,-3 19-90,-4 4-90,23 19 0,-9-7 0,12 2-360,0-8-449,0 0-1260,20 8 630,3-10 1439,25 9 0,-11-22 0,2 0 0</inkml:trace>
  <inkml:trace contextRef="#ctx0" brushRef="#br0" timeOffset="86148">22040 11962 9332,'-5'30'449,"1"-2"-449,3-2 0,1-5 0,21-2-989,-16-1-1170,38 2 2159,-38 0 0,45 0 0,-16-1 0</inkml:trace>
  <inkml:trace contextRef="#ctx0" brushRef="#br0" timeOffset="86326">22353 13262 10501,'49'0'0</inkml:trace>
  <inkml:trace contextRef="#ctx0" brushRef="#br0" timeOffset="86718">24258 12136 9062,'-36'-2'719,"-2"1"-269,-20 16-450,11-12 45,7 20 0,1 2-45,-6-4 90,14 9 0,3 3-1461,3-1 1371,3 9 525,17-15-525,4-2 90,26-3-90,15-3 90,12-4-135,-10-10 0,-1-1 45,9 2 0,-8-12 0,-1-5 35,0-10 55,7-1-270,-33-13 180,5 32-2968,-18-33 2968,8 18 0,-10-2 0,0 6 0</inkml:trace>
  <inkml:trace contextRef="#ctx0" brushRef="#br0" timeOffset="86897">24015 12885 10321,'34'0'-90,"-5"-14"-360,8 10-359,-3-24-1890,29 8 2699,-10 2 0,-15 1 0,0 0 0,19-5 0</inkml:trace>
  <inkml:trace contextRef="#ctx0" brushRef="#br0" timeOffset="87133">25312 12186 10501,'-31'-14'1259,"-21"4"-1169,30 3 180,-23 4-180,14 2-90,1 1 90,1 0 90,-5 21-180,11 6 90,-1 24-180,16-11-630,23 11 91,-11-21-361,46 4-1079,-1-15 1574,-18-10 1,3-2 119,16-3 1,0-1-1,12 3 1,-20-6-1,0 0 1</inkml:trace>
  <inkml:trace contextRef="#ctx0" brushRef="#br0" timeOffset="87514">25688 11624 11131,'0'-34'629,"0"5"810,-12 6-1349,10 38 0,6 44-90,-3-26 0,2 2-165,13 12 1,1 3 164,-16-1 0,2-1-208,12-10 1,2 0 207,-10 25 0,-2 0 0,4-27 0,0-2 0,0 20 0,-1-2 0,1 0 0,1 7 0,0-30-90,-9-6-180,4-7-899,-4-4 629,1-7 776,0-2-236,1-17 419,5-7-419,0 2-90,6-23 180,6 11-90,-1-11 179,13-4-89,-11 31 0,9-13 0,-13 26 0,7-7-90,-11 26-90,4-13 0,0 48-629,-2-30-541,-2 10 1,0 2-450,5 0 1709,8 10 0,-6-17 0,2-1 0</inkml:trace>
  <inkml:trace contextRef="#ctx0" brushRef="#br0" timeOffset="87801">26648 12224 9781,'0'-23'900,"0"3"-270,-20 3-181,0 2-359,-22 8 0,5 1 90,2 45-180,5-17 45,20 11 0,4 1-45,-2-6 90,8 17 0,22-23-180,3 5 90,27-18 90,-6-1-90,0-30-90,-11-5-90,-16-24 0,-9 10-360,-10 0-449,0 12-270,-16 1-1,12 2-359,-13 2 1619,-1 2 0,13 4 0,-13 1 0</inkml:trace>
  <inkml:trace contextRef="#ctx0" brushRef="#br0" timeOffset="88167">26947 12159 9961,'0'10'1439,"0"-1"-1259,0 0 0,0 1-180,0 2 0,0 17 90,0-10-90,0 13 0,0-16 0,0 2-90,13 5 0,-10-7 0,11 9 90,-7-16 0,-5 3 0,10-10 0,-7 0-90,6-2 90,9-19 0,-1 14 90,1-20 0,1-4 90,6 6-516,-6-4 1,-2 0 875,9-9-91,1-1-939,-3 3 580,1 1-429,-5 6 249,-5 3 90,0 3 0,-8 11 896,3 1-986,-6 9 459,-1 24-1089,1-18-33,-2 43-1046,2-26-450,-4 24 2249,1-8 0,-3 1 0,0 2 0</inkml:trace>
  <inkml:trace contextRef="#ctx0" brushRef="#br0" timeOffset="88330">26563 12738 10861,'-12'2'-1529,"2"-1"1529,25-1 0,13 0 0,25 0 0</inkml:trace>
  <inkml:trace contextRef="#ctx0" brushRef="#br0" timeOffset="88850">28073 12091 11400,'-19'-17'450,"14"5"-180,-14 2 180,2 7-540,-1 0 360,-2 35-270,-1-24 0,18 59-90,-5-47 90,8 27-180,17-23 180,-13-3-180,26-1 180,-12 1 0,13-7 90,-2-2-90,-6-7 0,-10-24 90,-2-6-180,-9-22 360,2 10 0,-4-1-1,0 14-269,0-7 0,-15 17 0,11-12 0,-10 40 0,14 5 90,0 20-90,8-5 0,1 1 0,-4 14 0,10-6 0,2 1 0,-2 11 0,-2-2 0,0-1 0,-1 1 45,-6-8 0,-3-2-45,-3-11 0,0 10 0,0-24 0,0-1-90,0-10-809,-20-3-2159,-2-1 89,-21-3 2969,8-14 0,14 10 0,7-10 0</inkml:trace>
  <inkml:trace contextRef="#ctx0" brushRef="#br0" timeOffset="89048">28657 12194 10771,'3'-3'2069,"0"0"-2069,-3 16-810,0 0-1349,0 17-1798,0 0 3957,0 0 0,0-5 0,0-5 0</inkml:trace>
  <inkml:trace contextRef="#ctx0" brushRef="#br0" timeOffset="89224">28885 11765 11580,'2'-17'-90,"0"2"0,-1 6 1,-1 2 89,1 4 0,-1 15 0,1 5 0</inkml:trace>
  <inkml:trace contextRef="#ctx0" brushRef="#br0" timeOffset="89406">28877 11446 10591,'32'-5'450,"0"4"-360,-7-4-180,4 5 90,19 18-540,-10-13-1124,-5 19 0,-1 4 1664,3-1 0,-13 1 0,-2 2 0,4 11 0</inkml:trace>
  <inkml:trace contextRef="#ctx0" brushRef="#br0" timeOffset="89564">29612 12447 12840,'11'7'0,"0"-2"-540,-1-3-360,2-2-1618,-2 0 2518,0 0 0,1 0 0,-1 0 0</inkml:trace>
  <inkml:trace contextRef="#ctx0" brushRef="#br0" timeOffset="91264">29803 11429 10411,'-14'-10'2069,"10"3"-1529,-11-2-1,15 3 91,0-2 269,0 3-899,0 20 0,0 4 0,0 27 0,17-10-90,1 20-89,2-23-552,5 12 551,-22-18-157,19-2-113,-20-1-1079,8 5 180,-10-7-2429,0 14 3778,-25-15 0,19 8 0,-18-9 0</inkml:trace>
  <inkml:trace contextRef="#ctx0" brushRef="#br0" timeOffset="173467">2965 14986 11041,'-18'23'809,"14"19"-449,-27-22-1519,27 24 1249,-9-9 90,2 4-180,8 2 0,-8 0 90,11 1-180,0-3 90,0-3-990,19 10-809,-15-14 1889,29 12 1,-12-23 0,15 3 0</inkml:trace>
  <inkml:trace contextRef="#ctx0" brushRef="#br0" timeOffset="173669">2963 14810 12300,'-21'-9'1349,"0"-1"-1439,10 2 90,-7-2-3508,12 6 3508,12-1 0,14 5 0,21 0 0</inkml:trace>
  <inkml:trace contextRef="#ctx0" brushRef="#br0" timeOffset="174080">3375 15053 13020,'0'6'989,"0"0"-899,0 0 90,0 2-270,0 4 180,0 12-90,0-2 0,21 23 0,1-14-90,3 11-90,10 2-180,-14-9-269,15 17 269,-10-24-90,-1 10 0,-14-22-179,1 1-451,-7-12 1080,-3-20 0,-1-14 0,-1-28 0,-17 3 90,15 14 0,-1 0-69,-14-8 249,17-12 180,0 26-91,0 7 91,0 5 450,18 7-721,0 8-179,3 20 90,9-9 0,-8 56-90,8-30-675,-15 4 1,-2 2 584,6 11-270,0 4-539,-3 0-1233,-5-15 0,1 1 2132,4 17 0,-5-19 0,1-1 0,4 10 0</inkml:trace>
  <inkml:trace contextRef="#ctx0" brushRef="#br0" timeOffset="174514">4150 15246 11311,'-20'21'1529,"3"4"-1529,17 13 90,0 0-90,0-8 0,0 3 0,0 2 0,20 16 0,-1-12-45,0-7 0,0 0 45,-2 3 0,8 19 0,-22-27-720,16 8 270,-17-21 180,7-25-269,-31-26 449,-5-18-842,15 21 1,-3 0 976,-8 3 0,1 0-90,12-3 0,2-1 45,-5-2 0,-1 0 45,-3-1 0,4-1-90,11 1 0,-1 1 135,-11 1 0,0-1-665,12-8 0,2 1 935,-11-18-377,22 21 0,2 4 287,-7 5 89,42 4-359,-16 22 270,12 23-180,-14 2 0,4 23-90,-28-2 0,11-4 0,2 1 1151,-7 22-1151,-3-6 0,-1-1 475,0 8-790,-7-21 0,-2-1-764,1 6-720,0-5 90,0-7 1949,0-7 0,0-6 0,0-4 0</inkml:trace>
  <inkml:trace contextRef="#ctx0" brushRef="#br0" timeOffset="175118">4552 15132 11580,'0'37'630,"0"2"-630,15-9 0,-11 0 90,31-2-90,-30-7-90,44 3-90,-28-8-539,43-8 359,-27-1-90,13-7 0,2-20 450,-15-10 45,-8 2 0,-3-2 45,-1-22 270,-9 16 0,-3-1 20,-5-10 70,-1-12-90,-7 20-1,0 4-269,0 6 0,-16 0 540,13 13-630,-13 19 0,16 22 0,0 13 0,22 5 0,-16-8 0,36 2-450,-14 13 90,11-13-90,-12-11 1,0-1-181,8-3-269,11-3 89,-12-14 610,1-5-160,-2 0 0,12-39 360,-15 11 45,-7-14 0,-5-5 135,-1-7-258,-8 1 1,-2-1 347,-5 20 0,-1 0 359,2-25 1,-5 0-360,-9 25 0,1 1-46,7-9 1,1 1-272,-19-22 47,6 21-11,11-6 820,-10 31-809,14 27 90,16 20-180,-12 17 135,11-11 0,3 1-45,3 13-45,-3-4 0,0 1 802,3 10-1297,-2-9 0,0 0-212,-7 8 257,2-22 1,2 0-586,-2 10-89,-2-6-90,-1-4 1259,-3 5 0,-3-12 0,-3 4 0</inkml:trace>
  <inkml:trace contextRef="#ctx0" brushRef="#br0" timeOffset="175247">5335 15155 10951,'-27'-38'1259,"10"1"-1079,2 12-90,13-2-90,-4 2 0,32-4 0,-3 3-270,29-2-900,-16 9 1,3 0-1080,-7 6 0,1 0 2249,13-6 0,0 3 0,-10 6 0,-2 1 0,2 0 0,0-1 0</inkml:trace>
  <inkml:trace contextRef="#ctx0" brushRef="#br0" timeOffset="175701">7205 14332 12030,'-10'-13'720,"1"3"-1,-3 5-539,5 3-180,1 1 90,4 20-90,1-1 0,1 20 90,0-2-180,0 5 180,15 5-135,-14-9 0,2 0-315,28 19-135,-29-8 1,0-1-316,28 5-179,-23-11 0,-3-1-91,12 2-89,-8 8-180,-8-21 1349,0-5 0,0-5 0,0-2 0</inkml:trace>
  <inkml:trace contextRef="#ctx0" brushRef="#br0" timeOffset="175847">7007 14884 10681,'-29'-34'719,"4"1"-359,4-4-270,10 12-90,5-9 0,35 19 0,-5-2-450,12 12 1,3 3-631,13-4-44,-3 5 0,2-1-405,14 1 1164,-22 0 1,-1 2 0,19-1 0,-2 0 0</inkml:trace>
  <inkml:trace contextRef="#ctx0" brushRef="#br0" timeOffset="176264">7763 14698 11940,'-14'13'360,"11"7"-450,-11-3 180,14 4-90,0 5 0,20 6-180,3-7-450,3 7-449,27-3 539,-30-9 90,9-8 1,2-1 179,1-2 360,18-3-90,-26-5 1259,12-40-629,-27 17 44,-3-11 1,-4-2-225,-5 6 180,-19-21-630,14 22 359,-27 4-359,29 36 360,-9 28-270,12 16-728,10-7 1,2 2 637,-10-14 0,1 0 0,9 8 0,4 5 0,-1-4 0,-3-2 0,0 0 0,-1 14 0,3 2 45,10-2 0,-2-2-90,-19-13 0,0 0 45,9 0 0,4 3 0,-4-5 0,0 24-270,-2-19 1,0-3-960,0-6 509,-5 1-1349,-5-27 810,0-23 180,-19 9 179,14-46 828,-28 21 1,29-33-1,-10 11 1</inkml:trace>
  <inkml:trace contextRef="#ctx0" brushRef="#br0" timeOffset="176701">8322 14992 9602,'16'13'1798,"-1"3"-1798,-4 0 360,2 22-270,-5-19-90,8 36 0,-4-21 45,-3-2 0,0 0-45,5 9 0,-3-5 0,-2 0 90,4 6-180,2 11 180,-4-9-90,-4-17 0,1 9-270,-6-24 180,0-18-180,-18-23 270,12-13-90,-13 4 1,-3-1 179,0-19-846,0 0 0,1-3 756,9 23 0,1-2 0,-2-15 0,-1-8 0,4 6 0,6 12 0,0 0 59,-3-7 1,-2-5 0,3 8 300,4-11-225,11 19 0,1 3-45,-7 6-11,33 2 191,-34 22-90,28 5-90,-16 2 0,24 19-90,-15 13 0,4 29-90,-8-4 90,-16-16 0,0 0-302,5 9 212,-10 14-810,0-22-359,0-4-270,-21-2 1529,16 4 0,-32-14 0,17 3 0</inkml:trace>
  <inkml:trace contextRef="#ctx0" brushRef="#br0" timeOffset="177001">8737 14976 10141,'30'0'1259,"1"0"-1169,1 0 180,16 0-180,-10 0-90,28 0 0,-25 0 0,-8 2 0,1-4-90,5-19 90,10 15 0,-28-20 0,-1-3-90,9 6 45,-10-7 0,-3-3 135,-3 0-90,-4-23 0,-7 26 90,-26 0 0,-6 2 0,1 3 0,-13 5 0,-1 4 270,10 8-180,-12 2 0,30 23-180,1 12 0,14 11 0,18 7-405,-3-17 0,4 0-1214,26 17 1619,-6-6 0,2-2 0,-13-15 0,1-2 0,11 6 0,-1 0 0</inkml:trace>
  <inkml:trace contextRef="#ctx0" brushRef="#br0" timeOffset="177263">10017 14645 13110,'-21'0'809,"4"0"-1259,27 0-179,15 0-451,14 0-1978,22 0 989,-23 12 2069,15-9 0,-19 9 0,0-12 0</inkml:trace>
  <inkml:trace contextRef="#ctx0" brushRef="#br0" timeOffset="177398">10180 15063 11760,'0'7'1260,"0"0"-1530,28-5-810,10-20-899,18 13-232,-27-12 0,0 0 2211,20 14 0,2-29 0,2 10 0</inkml:trace>
  <inkml:trace contextRef="#ctx0" brushRef="#br0" timeOffset="177730">11238 13866 12120,'0'-19'450,"0"4"-180,0 2 89,0 8-448,0 21 89,0 10-1440,0 25 181,0-9-90,0-1 0,0-14-91,0-3 1440,0-4 0,14-9 0,4-4 0</inkml:trace>
  <inkml:trace contextRef="#ctx0" brushRef="#br0" timeOffset="177864">11340 13984 11670,'0'1'450,"0"21"-1349,0 20-1828,0-2 0,0 2 2727,0 16 0,0-17 0,0 1 0,0 19 0</inkml:trace>
  <inkml:trace contextRef="#ctx0" brushRef="#br0" timeOffset="178533">12097 13926 12030,'-5'-9'180,"1"3"180,1 3-180,2 25 180,0-1-91,1 23-89,0-1 0,0 7-135,0-10 0,0 2-280,0-10 1,0 2 234,-1 22 0,2-1-597,13 9 597,-13-24 0,1-2-180,11 11 90,-13-5-360,0-3-719,9 2 719,-7-14-449,13 3-271,-11-21 990,4-2 180,-3-8 329,-2-1-150,3-20 91,-2-6 630,4-22-271,-1 13 559,7-2-1008,-4 25 90,21 0-90,-13 35-180,26 8 0,-20 12-1651,-2-12 0,2-1 1651,4 5-90,10 12-123,-11-17 33,0-6-180,-1-4-989,14-3 989,-11-9 90,22-1 270,-23-30 90,8 17 0,-14-41-90,-3 27 180,-6-21 360,-1 8 269,-7-1-179,-1 2-91,-3-11-449,-1 16 0,0-10 90,-16 25-180,12 20-180,-11 20-1709,15 24 180,17-9 1709,-13 8 0,29-25 0,-14 5 0</inkml:trace>
  <inkml:trace contextRef="#ctx0" brushRef="#br0" timeOffset="178697">12742 14333 10771,'-11'-10'-1169,"8"3"-1530,-8 24 2699,33 10 0,-17 10 0,18 0 0</inkml:trace>
  <inkml:trace contextRef="#ctx0" brushRef="#br0" timeOffset="179085">13308 14565 11760,'-59'-11'2159,"-3"8"-1799,15-9-270,1 12 0,14 19-90,4-14 0,1 36 0,6-21 90,9 21-90,-2-7 0,12 0-90,-4 0 180,6 0-180,21-2-360,9 5 180,12-11-758,1 0 759,-10-15-1,0-6 90,1-3-90,14-24 180,-13 17 90,-6-25 0,-3-5 0,1 6 0,-9-13 0,-3-4-581,-4-5 626,-5 17 0,-2-2 0,-2-3 0,-4 0 135,-18-22 269,8 9 1,-1 0-90,-12-6-180,5 14 0,1 3-90,0 3 630,-12-10-810,14 50 90,32 27-360,-9 15-212,15-12 0,0 0-328,-16 13-269,32 2-630,-32-1 1663,18-13 0,2-1 0,-9 14 0,4-17 0,0 1 0</inkml:trace>
  <inkml:trace contextRef="#ctx0" brushRef="#br0" timeOffset="179714">13792 14716 11311,'0'-8'449,"-13"2"-359,10 3-180,-10 1 180,13 0 90,0 0-90,0 1 90,0-1-180,0 0 0,0 0 0,0 0 0,0-2 0,0 0-90,0-6 90,0 3 0,0-3 0,-11 1 0,8 1 0,-8 0 0,1-1 0,7 3 180,-14 1-180,7 4 90,-10 18-90,4-12 0,-4 53 90,13-36-90,-1 43 0,8-36 0,0 5 0,21-13 0,-15-5-180,32-6 0,-10-4 0,8-6 90,3-15 0,-9 11 90,-2-35 0,12 5 0,-13-12 45,-7 13 0,-2 0-292,-2-7 247,-3-15 90,-10 15 0,-3-1 0,0-3 179,-19-1 181,14-1-180,-37-1 90,27 16 0,2 0-180,-16-14-91,8 13 1,1 1 90,3 5 270,-5 0-450,10 38 0,12 19-270,9 0 0,3 3-719,11 26-2203,-1-17 1,0 0 403,1 10 2788,-3-19 0,-1-2 0,-4 10 0,17-2 0</inkml:trace>
  <inkml:trace contextRef="#ctx0" brushRef="#br0" timeOffset="180047">14207 14806 11760,'9'0'1080,"1"0"-990,3 0 0,2-15 0,2 11-90,1-11 0,1 0 89,9-1-89,-6-2 0,13-13 0,-14 19-89,9-22 178,-16 15-89,2-5 0,-12-2 0,-2 4 450,-21-15-90,15 13 0,-30-13-360,14 20 0,-13-11-90,13 42-270,7 4-719,31 35 89,-13-12-89,28 0-2429,-11-6 3508,-2-11 0,18-2 0,-13-15 0</inkml:trace>
  <inkml:trace contextRef="#ctx0" brushRef="#br0" timeOffset="180369">14687 14516 11670,'14'-10'450,"-11"13"-360,24 0-90,-24 22 0,22-22 0,-22 21 0,22-21 0,-22 22 0,18-21 0,-14 18 0,11-13 90,-10 1-90,4 0 0,-8-9 180,1 2 0,1-24 0,-2 16 449,6-48-359,-4 29 90,7-37-270,-6 29 180,8-11-270,-7 21-90,10 4-90,-9 11-1259,16 26 179,-10 9-3507,17 28 4767,-10-9 0,6 5 0,-6-15 0</inkml:trace>
  <inkml:trace contextRef="#ctx0" brushRef="#br0" timeOffset="180715">15440 13901 12570,'40'-1'360,"1"20"-360,-8 3 0,-13 12 0,5-3-270,-22-6-180,8 1-270,-4-2-1708,-5 10 1258,4-13 1170,-6 6 0,0-13 0,0-2 0</inkml:trace>
  <inkml:trace contextRef="#ctx0" brushRef="#br0" timeOffset="180830">15778 13926 11490,'27'-10'90,"0"2"-90,-4 8-180,-2 0-2158,-3 32-181,-4-6 2519,-7 32 0,-2-10 0,-5 4 0</inkml:trace>
  <inkml:trace contextRef="#ctx0" brushRef="#br0" timeOffset="181830">2232 14500 10771,'-19'39'450,"15"-5"-450,-28-3 0,28-5 0,-28 3 0,17 0 0,-17-1 0,-2 11 0,9-10 90,-8 6-180,5-8 180,9-10-180,-8 5 0,16-11 90,-1-2 269,6-3-269,3-2-89,0 5 178,3 2-89,22 12 0,-17-2 90,37 10-180,-16 16 90,13-6-500,-11-3 1,0 1 499,9 12 0,-2-5 0,2 0-270,-15-17 0,1 0-135,7 9 0,3 2-809,2 0 0,0-2 1214,-6-8 0,0 0 0,9 9 0,1-1 0,-11-13 0,1 1 0</inkml:trace>
  <inkml:trace contextRef="#ctx0" brushRef="#br0" timeOffset="183267">16897 13549 12840,'0'-9'1349,"-14"2"-899,11 2-181,-10 1-89,13 2 630,-6-1-810,5 17 0,11 2 0,8 19 0,1-9 90,16 3-90,-4 1-90,11-6-939,5 6 1029,-9-8 90,1 0-180,1 1 90,-9-7 0,0 0 0,14 8 45,-5-5 0,-1 0-135,4 2-1481,-9-6 1,-1 1 1570,0 1 0,7 3 0,-20-4 0,-2-2 90,-8 3-180,-4 12 90,-5-4 0,-20 0 0,-6 0 0,-7 12-586,-17-3 1,-6 2 585,23-12 0,0-1-90,-16 9 0,0 0 772,11-7 0,2-2-907,-3 1 0,-1 0-90,2-1 1,-2 2-586,-16 10 1,0 0-46,15-9 1,-2 1 944,0 2 0,-2 2 0,3-2 0,8-4 0,1-1 0,-8 7 0,-1 0 0</inkml:trace>
  <inkml:trace contextRef="#ctx0" brushRef="#br0" timeOffset="184037">16582 13429 12390,'0'-17'1979,"0"-3"-1709,10 8-180,-7 0 539,7 8-629,-10 18 0,0 3 0,-18 24 0,6-4 0,-1 4-90,-5-5 0,-1 3-1701,-1 12 1,0 7 0,1-2 1115,-3 2 1,0 1-76,2-5 1,-2 3 0,1-2-937,3-11 0,1-1 1,0-1 1685,-2 3 0,0 0 0,0 1 0,-1 1 0,0 1 0,0 0 0,0 0 0,-1 1 0,0 0 0</inkml:trace>
  <inkml:trace contextRef="#ctx0" brushRef="#br0" timeOffset="190925">18327 14353 13379,'0'7'112,"0"-1"1,0-4-1,0-2 1</inkml:trace>
  <inkml:trace contextRef="#ctx0" brushRef="#br0" timeOffset="191075">18137 14691 11670,'-12'3'540,"3"0"-540,-2-3 0,7 0 0,0 0 0</inkml:trace>
  <inkml:trace contextRef="#ctx0" brushRef="#br0" timeOffset="192647">18835 14525 11221,'15'-47'0,"-12"0"0,35 8 0,-32-6-328,17 21 1,3-2 372,-8-14 0,0-2-1171,6 10 0,0-1 1306,-1-10 0,-2-3 44,-3 2 1,-3 1 207,-7 11 0,0-1-252,6-17 0,-2 2-180,-10 1-90,7-12 269,-9 38-179,0 19 0,-16 55 0,-1-1 0,3 4 0,0 2-85,6-25 1,1-1 129,1 13 0,3 0 628,3 16-673,0-3 0,0-2-90,0-4-582,0-2 582,16-5-180,7 8 0,-3-17-225,9-12 1,1-3-136,-6-5 180,35-1-178,-26-13 628,1-1 397,-1-1-397,7-21 0,-12-2 1319,6-23-689,-21 23-271,-2-14 578,-8 20-577,-3-10 367,0 34-727,0 7 90,15 28-90,0-22 0,19 15 0,-8-19-90,13 8 0,-13-11-90,20-7 180,-20-6 0,9 0 0,-16-19 0,-1 15 0,-4-30 90,-1 14-90,-6 1 90,-1-11-90,-5 16 0,-1 11 0,19 11 0,2 9 0,2 6-809,28-21 359,-29 13 0,41-13 450,-31 4 0,17-21 90,-25 11 90,7-26 720,-22 15-900,0-13 809,-9 4-809,0 32 90,0 3-90,0 30 0,17-22 0,-13 13 0,28-17 0,-9 2 0,19 1-90,-7-17 90,11 6 0,-19-7 90,6 0-90,-14-18 0,-3 14 0,-3-32 450,-4 14-270,-4-17 0,-2 7-270,-3 30 90,0 12-540,20 11-809,-15 12-990,29-28 2339,-31 27 0,28-28 0,-11 11 0</inkml:trace>
  <inkml:trace contextRef="#ctx0" brushRef="#br0" timeOffset="192914">19995 14054 10861,'36'-2'450,"-15"15"-540,2-10 90,-20 26-1260,7-16-629,-10 13 1889,0-5 0,0 1 0,0 1 0</inkml:trace>
  <inkml:trace contextRef="#ctx0" brushRef="#br0" timeOffset="193247">21187 13973 11311,'0'-17'989,"0"3"-719,-17 3 270,12 4-451,-20 24-178,23 15 178,-6 15-465,8 6 286,0-7 0,0 2-270,0-12 1,0 1-541,0 16-764,0-10 0,0 0-135,0 2 1799,0 9 0,0-24 0,0-2 0</inkml:trace>
  <inkml:trace contextRef="#ctx0" brushRef="#br0" timeOffset="193530">20965 14328 8882,'0'-26'450,"0"4"-180,0 1-181,0 3 1,0 1 90,24 0-270,1 7 270,26 2-90,-12 7 90,11 20-180,-20-15-359,8 35 359,-16-34 0,1 38 90,-6-26-180,3 31 90,-9-21 90,2 11 180,-8-25 179,-2 10-359,-1-21-180,-1 6 1,2-26-181,3-11-360,-1-11-360,1 7 1,1 0-180,2-11 1183,7-16 1,-3 19 0,1 1-1</inkml:trace>
  <inkml:trace contextRef="#ctx0" brushRef="#br0" timeOffset="193930">21723 14307 9781,'3'6'900,"0"0"-91,-2-2-629,1 0-180,-1 5 90,2-1-90,3 12 0,1-5 0,1 8 0,3 3-90,-1-5 90,6 13 0,-3-14 0,4 2-180,-1-9-449,1-4-91,3-2 91,1-4 89,1-2 270,2-1 180,8-14 180,-8-8 180,8-22 0,-17 7 269,-3-4 181,-8 13-180,-4 2-270,0 0-181,0 6-178,0 3 89,-17 9 269,13-4-269,-13 30 0,17-2-180,17 8-3957,1 23 4137,19-25 0,-19 11 0,-1-18 0</inkml:trace>
  <inkml:trace contextRef="#ctx0" brushRef="#br0" timeOffset="194180">22142 14210 8162,'0'13'0,"0"-3"-90,0-2-719,14-3-360,-10-2 1169,11 0 0,-15-1 0,0 0 0</inkml:trace>
  <inkml:trace contextRef="#ctx0" brushRef="#br0" timeOffset="194497">22057 14049 9332,'-2'-5'2068,"0"1"-1978,2 0 450,16-1-360,2 0-180,1 0 90,11 3 90,-12 1-90,12 0-90,-8 1 0,-10 16-450,-5 5-2068,-26 13 988,15-2 1,-29-15 1529,30 2 0,-25-17 0,10 6 0</inkml:trace>
  <inkml:trace contextRef="#ctx0" brushRef="#br0" timeOffset="194715">22300 13859 9242,'13'-2'2069,"3"0"-1710,-4 2-89,4 14-180,-5-10-90,5 27 0,-5-27 90,2 25-90,-3-26 0,0 19-180,0-20-2698,11 15 359,-4-15 2519,9 6 0,-4-8 0,1 0 0</inkml:trace>
  <inkml:trace contextRef="#ctx0" brushRef="#br0" timeOffset="195297">23107 14230 9871,'-18'-14'90,"-1"2"180,0 6 0,-3-2-90,0 7-90,-2-3 0,-1 4-90,0 21 90,-10 8 0,11 11 180,-10 17-181,23-22-578,0 10 579,11-17-190,0-4 100,26-2 90,5-6-90,16-7 0,12-4 0,-21-5 0,24-19 0,-26-12 0,6-9 0,-24 9 0,-4 0 0,6-9-45,-9 3 0,-2-2 135,-4-8-1210,-1-17 1120,-4 18 0,0-1 180,-17 0 104,13-16-194,-29 19-90,29-17 539,-22 38-92,24-1-447,-9 45 270,11-1-180,0 30-90,0-4 45,9-6 0,0 1-45,-7-7 0,1 1 0,15 24 0,0 1 25,-16-24 1,0-1-71,16 10 0,1-1-495,-5 12-270,17-4-179,-7-6-360,2-6-91,0-8-89,1-5 1681,1-10 1,-1-6 0,-1-5 0</inkml:trace>
  <inkml:trace contextRef="#ctx0" brushRef="#br0" timeOffset="195631">23633 14326 10411,'0'-18'2429,"0"5"-2339,0 26 0,0 8-90,18 6-90,-13 15 90,25-27 90,-13 29-180,16-18-180,2 1 180,-3-14-270,10-7 180,-16-6 180,20-21 90,-22-4-90,12-27 90,-21 11 45,-6 7 0,-2 1-135,-3 1 809,-1-19-809,-3 56 0,0 11 0,0 20-90,14 21 1,-10-22-2160,22 25 270,-8-29 1979,17 11 0,-4-28 0,1 0 0</inkml:trace>
  <inkml:trace contextRef="#ctx0" brushRef="#br0" timeOffset="195851">24055 13938 10501,'-21'15'1439,"8"5"-1439,7 19 0,6-7 0,0 2 0,0-9-90,0-1 90,0-2-360,0-2-719,0-2-450,0 0 1529,0-6 0,0-1 0,0-4 0</inkml:trace>
  <inkml:trace contextRef="#ctx0" brushRef="#br0" timeOffset="196049">24222 13549 10681,'21'0'1979,"-2"25"-1529,7 7-361,-7 12-44,1-10 0,1-2-45,1-1-989,20 17-720,-18-26 1709,19-11 0,-12-1 0,12-10 0</inkml:trace>
  <inkml:trace contextRef="#ctx0" brushRef="#br0" timeOffset="196630">24742 14610 9781,'25'-26'0,"-19"-21"0,47 23 0,-34-8 0,0-5-704,5 12 0,2 1 704,-1-9 0,-1-2-45,-3-4 0,-2 1 45,-4 8 0,-1-1 224,4-23 1,-2-1 45,-5-8-90,-5 20 0,-2 1 0,-4-11-90,0 4-180,0 7 394,0 0 506,-17 17-435,-3 23-106,-1 37-269,-6 14-636,25-16 0,1 1 816,-10 26-180,11 5 0,0-31 0,0 1 0,0 14 0,0 1 0,-1-13 0,2 0 0,10 21 0,0-1 0,-6 6-135,12-18 0,4-3-315,2 2-179,-3 2 361,18-25-541,-23-7 179,18-7-180,0-3 810,-7-22 90,13-7 180,-17-11 989,7-11-629,-15 18-270,0-6-270,-7 22 210,-4-9-120,2 19 719,-2-16-899,-1 34 1492,-1 0-2662,18 26-2399,-2-1 3569,21-4 0,-21-14 0,-1-10 0</inkml:trace>
  <inkml:trace contextRef="#ctx0" brushRef="#br0" timeOffset="196801">25528 13957 9512,'18'22'-135,"-13"11"0,27-11 0,-13 17 0</inkml:trace>
  <inkml:trace contextRef="#ctx0" brushRef="#br0" timeOffset="197146">25750 14414 9332,'0'8'1349,"0"-1"-1259,0-2-90,0-1 90,21-2-90,0-1 0,24-1 0,-24-15 0,17 11 0,-19-27-90,10 14 90,-13-11 0,-9 5 0,-7-3 0,0 7-90,-20-5 90,16 11-90,-30 2 180,30 4 270,-27 3-1,15 2-269,-3 20-90,-4-14 0,21 44 0,-9-29 0,11 26-90,20-6 1,-15-12-1620,32 16 629,-13-22-1169,21 3 2249,-8-16 0,0-2 0,-13-6 0</inkml:trace>
  <inkml:trace contextRef="#ctx0" brushRef="#br0" timeOffset="197455">26180 14308 10501,'1'-20'1799,"0"27"-1799,14 9 0,-11 24 0,29-20 0,-29 10 0,26-27-90,-27 23 90,23-23 0,-22 14-270,29-16 180,-21 6 0,14-7 180,-13 0-90,-2-15-90,-1 12 180,-1-28-90,-2 27 90,-2-34 180,-2 22-180,-2-24 180,0 14-270,-1 26-90,20 13-810,-2 34-269,5-10-2879,5 9 4048,-11-21 0,1 4 0,-4-11 0</inkml:trace>
  <inkml:trace contextRef="#ctx0" brushRef="#br0" timeOffset="197698">25647 13932 10411,'0'-10'1439,"26"-1"-1079,-19 3-315,26 0 0,7 2-45,-12-2 0,12 1 0,2 2-90,-3 1 0,8 1-2069,-13 3 180,-18 19 1979,10-15 0,-24 39 0,6-14 0</inkml:trace>
  <inkml:trace contextRef="#ctx0" brushRef="#br0" timeOffset="197837">25758 14793 10951,'-2'15'899,"2"-2"-1349,-3-3-3957,25-4 4407,8-20 0,13 10 0,1-12 0</inkml:trace>
  <inkml:trace contextRef="#ctx0" brushRef="#br0" timeOffset="198219">27185 13998 11490,'0'-13'1080,"0"1"-451,0-3-359,28 3-90,7-4-90,14 8 0,-2 1 0,-15 5 0,2 1-90,-2 1 180,9 16-90,-13-12 90,5 40-270,-17-24 180,-7 42-90,-3-26-282,-34 16 282,21-14-259,-22-18 0,-2 0 259,5 19 45,-8-13 0,-3 0-135,-4 13-90,16-10 0,0-1-270,-4 1-1673,15 12 684,2-23-360,12 3 1799,28-14 0,4-2 0,28-4 0</inkml:trace>
  <inkml:trace contextRef="#ctx0" brushRef="#br0" timeOffset="198433">27318 14209 11850,'-13'-5'3598,"22"2"-3508,17 35-90,26-24 0,-10 43-135,-12-35 0,0-2-584,5 24-271,-5-9 1,0-1-720,3 7 1709,-7-4 0,0 1 0,-1 4 0,8 11 0</inkml:trace>
  <inkml:trace contextRef="#ctx0" brushRef="#br0" timeOffset="198697">28470 14143 13110,'0'-6'989,"-15"2"-989,-3 23 0,-10 11-90,10 13-90,-1 4-450,17-9-989,-13 14-90,14-13 1709,-5 15 0,31-30 0,5 4 0</inkml:trace>
  <inkml:trace contextRef="#ctx0" brushRef="#br0" timeOffset="198980">28695 14259 11400,'-18'-14'2609,"-3"6"-2429,-11 20-180,12 12 0,9 22 90,11-9 0,23 9-90,10-29-45,-3-1 0,3-2 45,23-11 45,-18 3 0,-1-1-1189,7-5 1054,10-19-117,-13-6 207,-16 1-180,-2-31-180,-18 34-989,-5-41-90,-25 35-810,19-11-449,-47 15 2698,31 0 0,-23 1 0,13 1 0</inkml:trace>
  <inkml:trace contextRef="#ctx0" brushRef="#br0" timeOffset="199147">29375 13262 12210,'5'17'720,"-2"14"-720,-20 13 90,12 11-3144,-13-5 2425,1 4-1170,13 7 1799,-10-15 0,1 1 0,10-11 0,3 0 0,-5 12 0,0 1 0</inkml:trace>
  <inkml:trace contextRef="#ctx0" brushRef="#br0" timeOffset="199403">29747 14132 13379,'23'44'90,"-17"-7"-90,39 0-90,-40-6 90,37-2-629,-15 12-91,11-12-809,5 13 360,-22-23 1169,5 5 0,-18-15 0,-2 1 0</inkml:trace>
  <inkml:trace contextRef="#ctx0" brushRef="#br0" timeOffset="199821">29833 13636 11580,'-4'15'3598,"0"10"-3508,4 15 90,15 6-180,-11-1 0,10 6-2416,-14 4 2416,0 4 0,0 1 0,0 1-90,0 0-89,0-2-541,0-4-180,0-19 1,0-1-270,0 17-1260,0-13 0,0-3 2429,0 0 0,0 5 0,0-20 0</inkml:trace>
  <inkml:trace contextRef="#ctx0" brushRef="#br0" timeOffset="199999">29720 14240 12480,'0'-8'270,"21"0"-270,-15 3-45,26-3 0,8 1-135,-8-2-1080,13-2 1,3-1-360,0-1 910,-6 1 1,0-1-1,7-4 1,-16 4-1,1 0 1</inkml:trace>
  <inkml:trace contextRef="#ctx0" brushRef="#br0" timeOffset="200551">30365 13493 10681,'-17'23'2518,"-3"-3"-2248,18 24-90,-6-4-90,8-2 0,0 1-90,-3 26 0,2-3 0,1 1-535,-2-24 0,0-1 535,2 28 0,0-1 0,-1-28 0,2-1-45,7 31 0,1-2 45,-5-8-135,12-9 0,-1-4-495,-12-17-1517,10 4 1967,-13-40 372,0-11-102,0-17-90,0-2 449,0-9 1,17 13 629,-13-22-719,33 31-90,-16-2-270,22 19 90,-13 25 508,1-11-508,-8 39-90,12-9 0,-8 12 0,-4-17 0,1-1 0,3 3-270,17 5 180,-19-13-360,16-14 180,-18 1 180,23-28 90,-28-9 0,13-26 0,-25 6 90,0-20 270,-6 26-761,0-12 491,0 21-314,-16 2 404,12 8 360,-13 4-630,17 23 90,0 32 0,0 3-90,0 20-720,18-24-179,-13-2-720,28-1 1709,-12 4 0,-1-13 0,-3 3 0</inkml:trace>
  <inkml:trace contextRef="#ctx0" brushRef="#br0" timeOffset="200765">30922 13402 12480,'17'-7'270,"-12"24"-360,30-11 0,-31 37-810,25-25-989,-26 20 1889,17 5 0,-18-12 0,6 11 0</inkml:trace>
  <inkml:trace contextRef="#ctx0" brushRef="#br0" timeOffset="200946">31510 13300 13020,'23'-7'809,"-3"2"-809,-4 5 90,-2 21-180,-8-1-1169,0 45-1350,-33-16 2314,15-12 0,-2 1 0,-12-7 1,-4 0-1,6 1 0,0 1 0</inkml:trace>
  <inkml:trace contextRef="#ctx0" brushRef="#br0" timeOffset="202298">3055 17069 11670,'-23'-12'630,"17"0"-360,-40 1-90,27 1-180,-22 3 90,7 2-90,-2 3 0,-4 1 0,-17 17 0,13-12 0,11 11 0,3 3 0,0 4-90,2 21 90,20-9 0,5-1-90,23-5 90,14-10 0,30-1 0,-9-12 0,-17-3 0,-1-4-209,3-13 209,9 12 90,-18-32 89,-16 8 271,-2-21-270,-13 9 90,0-3-270,-23 27 90,18-10-90,-37 23 0,38 9 0,-29 11 0,29 18 0,-10 25 0,14-8-739,0-15 0,0 1 739,0 20 0,0 3 0,0-5 0,0-17 0,0-1 0,0 17 0,0-12 0,0-2-90,0 1-458,-21 16-171,15-34-299,-31 3-421,33-19-1440,-28-4 2879,18-20 0,-4 11 0,9-13 0</inkml:trace>
  <inkml:trace contextRef="#ctx0" brushRef="#br0" timeOffset="202847">3140 17044 9512,'9'0'2968,"-2"17"-2518,-1 7-91,-2 11-179,6 20-180,-3-17 45,-1-3 0,1 1-45,2 7-1184,3 12 1184,-3-19 0,-1-4 283,4-2-283,-3-5 0,4-4-90,-2-6-270,9-2 0,-5-7 0,17-2 360,-13-26 812,9 17-812,-9-42 0,1 26 0,-2-25 0,4-7 0,-8 10 45,-5 9 0,0 1 45,-2-3 90,1-13 0,-6 28 90,0 3-181,0 13-89,1 5 90,0 25-90,1 8 0,5 33 0,0-13 45,-1-17 0,1-3-45,4 6 0,11 15 0,-8-29 0,21 2 0,-19-18-90,20-21 90,-20 7 0,10-45 0,-15 28 90,3-28-90,-9 19 0,-4 0 180,-1 2 0,-2-10-180,0 12 90,0-7 540,-16 23-630,12 26 0,-12 17-90,33 29-360,1-12-540,0-18 1,0-2-900,-1 3-539,14 5 2428,-17-18 0,14-9 0,-8-4 0</inkml:trace>
  <inkml:trace contextRef="#ctx0" brushRef="#br0" timeOffset="203043">4082 17048 11311,'0'-5'0,"0"0"0,0 3 0,0 0 0</inkml:trace>
  <inkml:trace contextRef="#ctx0" brushRef="#br0" timeOffset="203297">3397 16808 10951,'0'-15'1799,"0"2"-1170,26 0-359,2 6-180,23 1-90,-7 26 0,-11 6 0,-13 12-360,-11 11-359,-9-18-2519,0 19 1169,0-23 2069,-19 3 0,14-18 0,-14-6 0</inkml:trace>
  <inkml:trace contextRef="#ctx0" brushRef="#br0" timeOffset="203480">3565 16513 10231,'21'-14'1349,"-16"4"-899,34 4-180,-26 5-180,19 1-180,-15 25 90,6 12-90,-14 15-720,-2-10 1,-2 0-2571,-4 16 3380,1-18 0,0 0 0,-1 19 0,0-2 0</inkml:trace>
  <inkml:trace contextRef="#ctx0" brushRef="#br0" timeOffset="203930">4635 17203 10951,'-34'0'629,"-3"0"-539,3 20 0,-15 6 0,16 12-90,9-13 0,4 1 0,5 8 0,1 19 0,14-25 0,19 4-90,12-15 0,10-8-269,21-2 179,-22-24 90,-6 4 0,-2-3 180,4-23-90,-6-3 0,-3-2-90,-9-11 180,-3-3 0,-2-2-350,-12-6 665,3 6 0,-4 0-428,-9 23 1,-2 1 292,1-24-1,0 2-944,-2 25 0,0 3 675,5-7 0,0 2 804,-9-8-174,13 20-428,-13 25-112,16 37-90,22 15-497,-20-19 1,2 0 496,16-4 0,-1 0 0,-15 35 458,12-32 0,2 2-1268,-6 13 0,-2 0 225,-1-12 1,3 0-1620,10 19 1,-1-2 2002,-4 1 1,2-22-1,1-3 1,5 5-1</inkml:trace>
  <inkml:trace contextRef="#ctx0" brushRef="#br0" timeOffset="204281">5208 17199 11311,'-35'0'2248,"0"16"-2158,4 6-90,13 10 0,-2 0 0,18-6 90,-5-1-90,7-1 90,0-2-270,18 4 0,4-8 0,22-3 90,2-8 90,-8-28 0,-3 16-89,-5-54 178,-10 33-89,-4-13 0,-4-3 90,-4-4 90,-2 6 0,0 1-90,-6-5 0,2-7-90,-2 25 540,0 5-540,0 33 90,0 1-90,0 30-90,18 12-90,4-10-1709,3 3 0,4-1-360,9 0 2100,-13-12 0,1-4 1,6-7-1,3-3 0</inkml:trace>
  <inkml:trace contextRef="#ctx0" brushRef="#br0" timeOffset="204537">6152 16686 12030,'-14'-24'2968,"10"4"-2428,-20 11 90,21 18-450,-7 25-90,10 32-90,9-34 0,0 3-504,-8 17 0,3 0 459,14-19 0,1 1-180,-9 22 0,-2 0-45,2-22 1,2-3-91,2 9 0,-3-2-269,-8 10-1,18-5-180,-19-6-1618,7 1 989,-9-13-1260,0 0 2699,-17-17 0,12-3 0,-12-5 0</inkml:trace>
  <inkml:trace contextRef="#ctx0" brushRef="#br0" timeOffset="204697">5833 17150 11760,'0'-27'900,"0"1"-810,22 3-90,-17 3 0,27 10 0,7 3 0,-6-1-90,15 3 0,3 3-360,3 2-809,5 19 0,1 3 27,0-12 197,-3 18 1,-2 2-253,-6-12 1287,11 2 0,-21-6 0,-2-14 0</inkml:trace>
  <inkml:trace contextRef="#ctx0" brushRef="#br0" timeOffset="205030">6792 17124 10591,'1'-26'1889,"-18"11"-1349,12-3-361,-33 16-89,19 10-90,-15 18 90,18 8-90,5 5 0,5-8 90,4 0-90,-5-2 0,7-2-90,20-4 90,-15-3-90,35-10-89,-36 4 179,37-12-180,-24 5 180,32-7 0,-21-20 0,9 15 0,-16-38 0,0 25 0,-12-22 90,7-10 0,-11 11 89,0 5 1,-1 1-90,-1-2-90,-3-15 270,0 28-180,-13 4-90,10 29 0,-11 20-90,14 10-270,7-5 1,3 2-541,9 12-2203,4 3 0,3 0 3103,9-1 0,-12-13 0,0-2 0,8-5 0</inkml:trace>
  <inkml:trace contextRef="#ctx0" brushRef="#br0" timeOffset="206063">8025 17058 11041,'-46'-1'1529,"-1"1"-1439,1 0-180,20 14 180,-6-10-90,28 25 0,-20-26 0,22 30 180,-8-18-180,10 24 0,20-15 0,11 9 0,12-22 0,6 8 90,9-17 0,-16 4 0,23-6-1,-35-14 1,5-5-180,-25-14 90,-22-3-89,-15 2-181,-12 14-450,0-4-1978,-6 16 1079,11-3 1619,-9 3 0,17 7 0,3-2 0</inkml:trace>
  <inkml:trace contextRef="#ctx0" brushRef="#br0" timeOffset="206280">7943 16668 10591,'0'-14'989,"5"1"-629,-4 7-270,6 2 0,-4 2-180,2 2 90,1 0 0,3 19 90,2 1-180,3 3 90,-3 13-270,-2-21-809,0 18-2699,-1 0 3778,-4-10 0,-1 7 0,-3-13 0</inkml:trace>
  <inkml:trace contextRef="#ctx0" brushRef="#br0" timeOffset="206767">9110 16629 13559,'0'-16'1260,"0"2"539,0 6-1799,0 25 89,0 1-89,0 26 0,-6-11 0,-1 2 0,4 25-777,-3-2 0,0 2 552,5-21 0,2-1-90,-5 12 1,0-1-46,3-15 0,0-1-539,-6 29-721,5-13 1,0-2 0,1 9 612,-2-16 0,0-4 1007,2-11 0,-4-7 0,0-5 0</inkml:trace>
  <inkml:trace contextRef="#ctx0" brushRef="#br0" timeOffset="206899">8765 17223 10951,'-4'-34'719,"1"0"-719,23 4 0,18-12 90,9 14-405,-7 6 1,2 2-1036,12 1 1350,-8 7 0,1 1 0,10 1 0,-22 5 0,1-1 0</inkml:trace>
  <inkml:trace contextRef="#ctx0" brushRef="#br0" timeOffset="207130">9623 16616 11221,'3'-6'2428,"-1"2"-1798,2 2-270,-1 2 359,1 49-629,-2-17-90,0 16 0,-1 3 0,-1 7-45,1-6 0,-1 0-818,0 13 53,0-11 1,0-1-1316,0 6 1450,0-22 1,0-2-1395,0 8-588,0-7 2657,-11-5 0,8-5 0,-8-3 0</inkml:trace>
  <inkml:trace contextRef="#ctx0" brushRef="#br0" timeOffset="207280">9380 17155 11131,'0'-26'719,"0"1"-629,21 3-90,-16 3-90,42 2 90,-25 2-90,25 2-719,-11 2-2250,18 2 3059,-12 4 0,9 3 0,-16 2 0</inkml:trace>
  <inkml:trace contextRef="#ctx0" brushRef="#br0" timeOffset="207447">10032 17018 10321,'6'18'1439,"2"12"-1169,2-26 0,4 39-270,-1-26-180,4 34 180,-9-28-360,2 10-1169,-5-13-540,0 2 2069,0-2 0,-2-2 0,1-1 0</inkml:trace>
  <inkml:trace contextRef="#ctx0" brushRef="#br0" timeOffset="207930">10082 16706 10141,'0'-20'180,"0"0"-270,0 11-539,20 1 89,2 7 90,2 19 90,12-14 90,-12 29 270,10-12 90,5 17 0,-17-5 450,6 0 449,-6 8-539,-6-9 630,6 29-721,-12-24-543,3 12 453,-6-16 1,0-2 180,1 10-360,-3-13 0,1 4-90,-4-8 90,-1-9 270,1 3-450,-2-13 724,1-1-544,2-4-90,-1 0 0,6-22-90,0-2 90,10-30 0,-3 12 0,14-18 0,-11 22-582,8-7 852,-11 17-383,1 5 292,-2 4-179,5 10 0,-3 4 0,8 25 0,-10-14 0,10 51-90,-10-35-359,2 30 303,-5-24-1023,-1-4-59,0-10-2280,1 7 3508,-2-12 0,1 5 0,-1-8 0</inkml:trace>
  <inkml:trace contextRef="#ctx0" brushRef="#br0" timeOffset="208289">10933 16485 10501,'0'-25'4048,"0"6"-3599,16 52 1,2 19-360,-9-2-2007,5 1 0,4 12 1,-3-7 1961,-8-15 0,-2-3-90,1 16 0,2-1-449,3-17 0,-2-2 494,-7 31 347,10-26 1,1-1-348,-5 14-90,12 5-214,-6-24-56,-4-16-90,9-2 360,-4-12 2107,6-28-2107,-3 19 90,1-48 0,2 28 2702,3-29-2702,0 11 803,-1-1-714,3-14-89,-6 19 472,2-11-472,-11 35 90,-1 1-180,-7 36 445,0 10-535,-3 12-1529,0 15 539,0-23 1170,0 19 0,-12-26 0,-3 7 0</inkml:trace>
  <inkml:trace contextRef="#ctx0" brushRef="#br0" timeOffset="208480">10742 15867 11580,'-33'-5'0,"-14"0"0,12 31-989,6-7 0,0 4-1800,-3 35 2109,11-24 0,1 1 0,-5 22 0,1 4 0</inkml:trace>
  <inkml:trace contextRef="#ctx0" brushRef="#br0" timeOffset="208835">12157 16890 14819,'9'-8'0,"-2"1"0,1 7 0,0 0 89,5 36-89,-2-11 0,4 32 0,1 2 0,0-12 45,-3-8 0,0-2 45,7 4-545,4 6 455,-5-24 90,-3-5-90,1-9-90,6-4 90,-6-5-990,16-20 181,-15-12-1,-2 2 1,-1-3-631,0-21-1151,4-5 523,-8 19 2068,-1 1 0,1 3 0,-1 0 0</inkml:trace>
  <inkml:trace contextRef="#ctx0" brushRef="#br0" timeOffset="209185">13062 16918 12390,'-23'-14'1619,"18"-9"-1259,-34 20-360,15-8 90,-17 11-90,6 21 0,-1 6 0,23 14 0,0-2 0,13-10-180,0-2 0,0-1-270,19 4 270,-15-9-539,54 2 629,-30-15 180,15-20-180,-9 9 270,-20-33 0,4 8-90,-7-9-90,-7 1 0,-3 8 0,4 6-90,-5 28-270,0 18-900,0 20-359,0 4-795,16-10 2414,-12 2 0,27-4 0,-12 0 0</inkml:trace>
  <inkml:trace contextRef="#ctx0" brushRef="#br0" timeOffset="209834">13535 17203 11850,'16'-27'1349,"1"-2"-989,2-5-180,2-3-90,-5 6 0,0-2-90,11-21-1192,-5 3 0,0-1 1147,-8 18 0,-2 0 90,7-25 0,-1-1 0,-9 23 0,-2 0-45,3-10 0,-3-1 90,-4 1 0,-2 2-90,2 11 0,-4 0 89,-10-19 1,-2 2-90,7 0 0,-13 15 0,-2 4 180,5 7 660,-13 4-750,15 36-90,3 5 0,2 23 0,6 1 0,-6 11 0,8-10 0,2 2-82,-2-8 0,2 1 82,3 4 0,3 4 0,-1-4 0,-5-3 0,2 0-90,11 24 0,4-1-90,-7-28 1,-1-3-432,-2 10 0,3-2 521,23 3 0,-29-6 995,30-8-1085,-14-5 90,8-11 0,8-4 90,-18-9 568,14-20-568,-17-4 270,6-23-270,-13 3 1277,-1 3-1187,-8 44-90,0 4 0,0 39 0,0-10-776,0 4 686,17-1-269,2 14 179,1-17-565,11 13 475,-12-34-360,17 9 540,-9-23 90,-3 6 90,-8-28-90,-3 16 0,0-38 180,-2 7 90,-4-9-500,0-5 680,-5 13-90,0 2 0,-2-11-180,0 15 530,0-4-440,0 19-244,0 21-296,0 16-270,15 10-269,-11 5-1620,28 3 990,-28-9 1439,22 14 0,-15-28 0,8 1 0</inkml:trace>
  <inkml:trace contextRef="#ctx0" brushRef="#br0" timeOffset="210101">14460 17111 12120,'8'0'1349,"1"-12"-989,2 9-90,2-16 180,19 1-450,-9 0 0,24-15 0,-21 17 0,18-13 90,-17 11-180,4-4 90,-10 6-90,-7 0 90,-1 1-90,-8-9 90,-2 7 0,-30-13 0,20 13 90,-45-4-90,30 11 90,-21 3 0,12 3 90,4 3-180,-2 16-90,15 12 90,1 9-1170,30 26 91,-12-21-294,14-12 0,1 1-1056,-14 11 2429,43-2 0,-25 0 0,26-2 0</inkml:trace>
  <inkml:trace contextRef="#ctx0" brushRef="#br0" timeOffset="210830">15943 16893 10141,'23'-39'990,"-3"-3"-541,21-5-2921,-6-4 2652,1-3 0,0-2-135,-14 16 0,0-1 45,-8 10 0,-1-1 45,5-17 0,-4 0 114,-5-6-204,-6 21 0,0 0 45,-3-4 0,0 2 0,-21 7 195,16 1-195,-35 11-90,24 4 0,-5 25 0,-14 19 0,30 11 905,-32 11-905,27-2 0,-12 3-179,15 6-541,3-16 0,2 1 90,1-11 1,2 0-765,8 21 0,2 0 1394,-6 1 0,14-20 0,4-2 0,5 5 0</inkml:trace>
  <inkml:trace contextRef="#ctx0" brushRef="#br0" timeOffset="211131">16342 16798 13469,'46'-17'90,"-6"-8"-180,-1 22 180,-8-17-90,0 17 0,9-20 0,-12 8-180,3-15 180,-15 7-90,-9-3 90,-1 9-90,-6-3 90,0 7 0,-23 1-89,18 2 178,-37 3-89,26 4 0,-7 23 0,1 10 0,19 12 0,-8 4-179,11-9-451,0 3-90,20 1-1528,4 15 718,1-16 1530,2-11 0,0-3 0,-6-3 0,30 1 0</inkml:trace>
  <inkml:trace contextRef="#ctx0" brushRef="#br0" timeOffset="211481">16865 16674 9691,'0'15'1440,"0"10"-1350,0 16-90,16 3 0,-13 9 90,29-11-1174,-28 11 1084,13-19 0,-8-4 239,-6-6-149,6-2 0,-9-6-90,0-4-360,6-6 360,-5-20 0,4-29 0,-5-2 312,0-18-222,20 20 0,-15-1 90,15 2 359,-1-11-269,-15 18-90,30-2-180,-21 22 0,14 8 0,-15 20 0,5-10 0,-10 35 0,5-20-90,-2 23-1529,0 6-90,-4-9 1709,3 21 0,-7-27 0,1 5 0</inkml:trace>
  <inkml:trace contextRef="#ctx0" brushRef="#br0" timeOffset="211699">16552 16365 9871,'0'-13'1260,"30"2"-1080,-7 3-180,29 1 0,-11 2 0,-1 1-90,13-1-315,0 2 0,-1 1-584,-6 2 989,-8 8 0,-2 5 0,3 11 0,9 21 0</inkml:trace>
  <inkml:trace contextRef="#ctx0" brushRef="#br0" timeOffset="212267">17992 16486 11670,'0'-21'1170,"0"2"-900,-21 8-91,16-7-269,-32 15 180,33-13-180,-30 14 270,11-4-270,-9 6 90,12 15-90,-3-12 180,20 46-90,-10-25 0,9 11 0,8 3 0,16 5 0,-6-4 0,1-1-90,12 7 90,-4-9 0,-1-1 0,-2 1 0,5 11-89,-11-28 89,-14 0-630,0-13-270,-22-4 361,-7-1 89,-12-17-360,2-3 631,5 0 179,17-14-90,-1 19 180,18-16-90,0 9 0,23-3 0,14 4 0,13 6 0,4 2 89,4 12 91,-13-3 45,-10 2 0,-1 2-45,4-1-90,5 0 270,-10 0-450,-12 0 270,6-15-90,-16-3 90,-2-17-180,-6 7 179,-3-7 91,-17 14-90,-2-5 0,-19 11-180,3 4 90,1 22-90,5 14 0,14 9-90,7 6 180,8-9-540,0 4-269,24 0-271,-18 0-269,39-3 1259,-14 8 0,10-16 0,1 4 0</inkml:trace>
  <inkml:trace contextRef="#ctx0" brushRef="#br0" timeOffset="212583">18457 16511 10141,'0'-10'2069,"0"2"-1619,0 21-450,0 12 90,14 13 0,-11 24-180,22-18 90,-22-5 0,-3 0 0,11 8 45,-7-10 0,-1-1-45,-1 2 90,4 5-90,-6-22 180,0-5-270,0-6 180,0-24-180,0-17 90,8-1 0,1-2 0,-5-30-816,11 28 1,1 1 725,-12-19-180,27 0-268,-26 3-542,10 18 1,2 1-450,1-11 1529,13-13 0,-9 34 0,-5-2 0</inkml:trace>
  <inkml:trace contextRef="#ctx0" brushRef="#br0" timeOffset="213170">18840 16511 11670,'-11'15'990,"2"14"-900,9 7-180,0 10 90,0 12 0,0-13-2126,8-5 0,0-2 1587,-4 3 89,25 11 914,-27-23-1184,24-4 91,-13-4-271,23-8 630,-13-6 90,19-4 90,-20-26 180,13-8-90,-20-11 180,1-1 0,-12 11 0,-2 0 270,-2-1 179,0-9-629,0 12 630,-17-9-450,13 20-90,-13 26 0,51 9 3284,-25 24-3329,24-22 0,2-3-135,-16 4 0,41 1 90,-31-18-90,10 5 0,-14-7 90,-2 0 90,-3-20-126,0-4 36,-7 0 0,-4-28 0,-6 33 0,-3-28 90,-17 16-90,12 9 270,-33-6 179,22 20-359,-15-1-90,18 28 0,5 10 0,8 12 0,0 23 0,19-22-495,-9-4 1,1-1-586,12 4-918,8 8 559,-27-19 1439,29-9 0,-20-3 0,16-4 0</inkml:trace>
  <inkml:trace contextRef="#ctx0" brushRef="#br0" timeOffset="213463">19617 16654 10051,'0'-13'2069,"0"26"-2069,17-12 90,-13 58-90,24-35-45,-25 13 0,-3 3 135,19-1-180,-17 13 90,6-19 0,-2-2 0,-4-4 90,7 0-90,-9-9-180,6-3 90,-4-11-90,11-39 180,-4 10-45,3-14 0,2-2-314,4-10-136,0 4 0,0 0-570,5-11-150,-3 12 1,1 2 1214,1-3 0,6-5 0,-10 22 0</inkml:trace>
  <inkml:trace contextRef="#ctx0" brushRef="#br0" timeOffset="214583">20635 16084 10591,'-18'-14'2159,"4"0"-1889,14 4-180,-9 2-180,6 2 1619,-6 1-1439,9 28 0,0-4 0,0 27-90,0-6-447,17 8 537,-12 6-831,13 6 741,-5 4-808,-10 2 808,4-32 0,0 1 0,-6 0 0,-2 1-45,1 0 0,0-1-315,0 0 1,0 3-766,0 13 1,0 1-1,0-14 1,0 1 1124,0 21 0,0-2 0,0-1 0,0-23 0,0 1 0</inkml:trace>
  <inkml:trace contextRef="#ctx0" brushRef="#br0" timeOffset="-213647.73">21433 16391 12210,'0'-18'1349,"0"4"-989,0-1-270,0 7-180,0 1 540,0 3-360,0 16-180,0 13 90,0 10 0,0 6-90,0-4-90,0 4-360,0 3-86,0 1 176,0-1 0,0-1-989,10 13 360,-8-16-630,8 16 1169,-10-31 360,0 1 90,0-16 180,-20-6 90,-5-2 360,0-18-1,-16 11 91,13-45-90,-8 28-226,13-14 1,5-2 45,4 4-90,-3-25-270,17 37 0,26-12-90,12 19 90,-3 4 0,2 1-90,26 1-492,3 0 492,-17 7 0,-2 1 0,0 1 90,10 0 0,-18 17 0,9 0 0,-28 3 0,-2 9 0,-12-10 0,-5 10 0,-1-4 0,0-8 0,0 2 579,-14-7-399,10 1-180,-10-6-630,37-3 271,2-1 89,2-22 90,27-2 270,-35-1 90,35-13 90,-39 16 359,11-12 1,-24 8-540,7 26 0,-9 9 90,0 33-180,0-15-90,0 17 0,0-27-990,20 4 361,8-11 89,11-6 180,-1-2 180,-8-5 181,-2-20-1,0 15 180,-2-35 89,-4 23 361,-3-31-90,-5 20 359,-6-19-719,-3 25-270,-5-6 180,0 13 540,-15 7-450,11 19-180,-11 17 180,15 29-180,0-8 135,9-13 0,1 0-1008,-6 8 963,31 10-360,-32-19-587,29-5 587,-19-3-599,21 1 689,-13-12-180,9-2 450,-13-11 0,0-3 90,-7-22 815,-2 17-635,-3-36 0,-2 25 443,-2-17-444,-1 10 174,0 0-353,0 1 0,0 3 90,0-5-180,-15 14-180,11-8 1079,-10 28-899,14-6 0,-11 12 90,9-5-360,-16-7-2338,12-1 1259,-4-3 1349,5 0 0,1 0 0,1 0 0</inkml:trace>
  <inkml:trace contextRef="#ctx0" brushRef="#br0" timeOffset="-213249.73">22555 16654 8522,'-18'12'2789,"4"5"-2610,14 18 1,-8-2 0,6 6-180,-6-3 0,8 5 90,0 1-463,-4 5 373,3-1 0,-2 3 90,3-1-90,0 1 92,0-3-92,0 21 0,0-18-1560,0-11 1,0-2 1559,0 4 90,0 3-177,0-18 177,0-6 185,0-4-275,-16-4-90,12-4-359,-29-4 3347,13-1-4877,-16-27 719,10-9 1260,12-1 0,4-4 0,1-24 0,5 26 0,1 0 0</inkml:trace>
  <inkml:trace contextRef="#ctx0" brushRef="#br0" timeOffset="-212833.73">22910 16671 12750,'0'37'449,"0"-4"-359,0 7-90,0-5 0,0 2 0,0 2 0,0 0 0,0-2-90,0-2-89,10 5-271,-7-11 90,7 1 180,-3-15-450,-5-5 1,4-3 89,1-4 360,-2-2 90,6-1-90,1-22 180,-1-13 0,0 2 0,-1-2 90,5-27-148,-6 29 1,0-2 417,-1-1 0,0 1-180,4-16 135,-3 13 0,0 2 44,0 2-89,4 2-90,-7 23 0,6 21-180,-6-8 205,5 40-205,0-2-90,1 13-225,-3-15 0,0-1-584,4 5-630,0-10 0,0-1-360,8-3 1889,8-4 0,-4-13 0,1-7 0</inkml:trace>
  <inkml:trace contextRef="#ctx0" brushRef="#br0" timeOffset="-212293.73">23527 16189 9691,'0'11'2969,"0"16"-2699,0 13-180,0 12-923,18-4 923,-13 6-764,13 3 674,-4 6 0,-10-1 45,8-17 0,0 1-45,-9 21 0,6-16 0,0-1 0,-7-2 90,9 14-180,-5-40 394,2-2-574,6-16 90,-2-20 180,14-14 0,-7-9 0,-1 5 0,0 1 478,4-11-478,0-3 0,-1 1 0,-1 3 45,-2 7 0,-2 5 45,-3 16 815,9 1-905,-10 14 179,11 21-179,-10 12 0,7 11 0,-11-11 0,-1 0 0,7 7 45,-4-6 0,0-1-45,3 1 0,10 12 0,-9-32 0,7 7 0,-6-20 0,3 5 0,-1-6-90,8-23 180,-7-8 0,7-28 90,-13 10 0,1-10-180,-11 26-90,0-2 360,-3 15-270,0 27 0,0 10-90,0 18-1079,0 21 89,0-19 1080,6 1 0,4-2 0,9-1 0,15 15 0</inkml:trace>
  <inkml:trace contextRef="#ctx0" brushRef="#br0" timeOffset="-212116.73">24330 16342 11311,'-14'-23'-90,"3"4"90,2 4-2159,7 5-90,-7 26 2249,28-15 0,-15 38 0,15-15 0</inkml:trace>
  <inkml:trace contextRef="#ctx0" brushRef="#br0" timeOffset="-211847.73">24578 16874 10501,'9'6'1619,"3"0"-1349,1-5 90,12 0-360,-5-18 90,7 13 0,-10-31-180,1 30 180,-6-36-90,0 24 0,-6-19 0,-1 10-180,-4-11 180,-1 11-90,-18-12 90,14 21-90,-32 2 180,21 10-180,-6 20 0,1 13-90,18 8-180,-7 7-269,9-9-1170,20 19 719,-15-14 1080,13-9 0,3-1 0,5 0 0,19 4 0</inkml:trace>
  <inkml:trace contextRef="#ctx0" brushRef="#br0" timeOffset="-211499.73">24993 16637 10591,'0'10'1169,"15"-10"-1079,-11 30-90,24-3 0,-25 6 0,11 5 0,-1-12 0,-10 0 0,11-4 90,-6-1-90,-2-3-90,6-8 90,-7-2 0,1-8 90,2-21-90,2 16 0,13-55 0,-7 34 0,9-34 360,2 10-180,-6 13 270,8-13-450,-14 34 0,5-7 90,-11 21-90,4-3 0,-8 25 90,2-15-180,-1 41-180,1-8-180,-3 14-495,-2-17 1,-1-1-765,-1 10 1709,0 19 0,0-30 0,0 5 0</inkml:trace>
  <inkml:trace contextRef="#ctx0" brushRef="#br0" timeOffset="-211300.73">24613 16175 11850,'28'-14'-90,"-21"4"90,50 4-90,-32 3 0,27 3-719,-15 0-1350,-2 23 2159,-1-17 0,-3 44 0,-2-15 0</inkml:trace>
  <inkml:trace contextRef="#ctx0" brushRef="#br0" timeOffset="-211033.73">26527 16456 13559,'-29'-16'180,"2"3"-90,12 5-90,-11 4 90,22 22-90,-10 16-540,12-2 1,4 3-541,-2 26-449,0-14 0,0-1-917,0 10 2446,9-19 0,0-1 0,-4 9 0,13-3 0</inkml:trace>
  <inkml:trace contextRef="#ctx0" brushRef="#br0" timeOffset="-210877.73">26345 16840 10681,'0'-30'0,"28"0"0,-5-2 0,12 8 0,3 1-982,12-14 307,-4 7 1,3 0 314,-20 12 0,1 0 360,7-3 0,5-4 0,-6 3 0,18-13 0,-14 9 0,0-1 0</inkml:trace>
  <inkml:trace contextRef="#ctx0" brushRef="#br0" timeOffset="-210379.73">26992 16147 9512,'-21'-12'2788,"5"4"-2428,16 24-180,0 12-90,0 16 0,0 3-1289,0-6 1199,0 3 0,0 2 90,0 2-180,0-1 90,13 1 0,-9-2 90,9-2-180,-5 16 90,-6-18 0,6 9-131,-8-14 221,0-14-1079,0 1 899,0-32 90,0-23 0,0-5 0,0-26 90,23 28 180,-2-16-180,6 25 871,1 3-961,-10 15 458,21 22-368,-10-11-90,13 30 0,-18-7 90,14 17-180,-13-8 90,6-14-90,2-3-90,-10-16-180,15 7 360,-18-10-180,9-21 180,-16-8 90,-1-26-90,-9 11 90,-2-1 0,-1 2-180,-18 13 90,14-9 180,-27 23-270,27 18 90,-9 20 0,13 14-1709,23 21 90,-17-18 1619,10-5 0,3-1 0,3 4 0,14 8 0</inkml:trace>
  <inkml:trace contextRef="#ctx0" brushRef="#br0" timeOffset="-210161.73">27583 16024 10501,'30'-24'899,"-23"3"-809,55 6-90,-19 6 0,12 5-135,-21 8 1,-3 6-1306,3 17 1440,-5 26 0,-17-3 0,-12 6 0</inkml:trace>
  <inkml:trace contextRef="#ctx0" brushRef="#br0" timeOffset="-209214.73">28352 16359 11760,'-15'-28'1170,"-7"3"-990,20 7 89,-14 1 271,14 8-360,-5 17-90,24 32-90,-13 2 0,11-2 0,0 1 0,-11 7 0,3-6 0,0 0-353,-7 8 263,0 10-180,9-15 90,-7-16-1169,7 3 1349,-3-24-90,-2-17 90,6 6 0,1-29 0,-2-8 90,5 6-90,1-15 0,0-1 90,-1 3-45,-3 11 0,-1 1-45,-1 0-90,2-9 270,-7 30-180,2 1 0,-4 13 353,0 0-263,2 0-180,-1 19 90,5-15 0,-2 35-90,10-8-270,-4 9-1799,15 15 810,-10-24 0,10 7 1349,-6-19 0,3-8 0,1-5 0</inkml:trace>
  <inkml:trace contextRef="#ctx0" brushRef="#br0" timeOffset="-208465.73">28940 16411 10231,'0'-25'1169,"0"4"-809,0 4-270,0 4 360,-19 1-450,2 7 90,-4 15 0,-2 13-90,20 22 90,-13 9-90,15-9-90,-4 9 0,22-28-90,3 5-180,1-16 180,12-7 180,-8-3 0,-3-27-90,15-5 90,-19-13 90,8-8 0,-11 19-90,-9-14 0,-6 17 0,0 24 0,0 15 90,20 33-180,-15-10-359,29 2-811,-11-7 721,7-9-271,13 4 630,-15-18 0,15-2 270,-18-6 0,3-20 360,-11-4-180,-7-1 269,-2-25-359,-5 32 180,-3-24-360,0 16 0,-17 14-90,12-11 90,-12 17 0,17 14 0,15 5 1439,-2 6-629,5-19-360,-9-16-450,-9 22 0,0 0 0,0 35 0,0-8 0,16 6 0,-12 4 0,10-10 0,-1 2 90,-10 19-1,9-8 1,-1 0 0,-8 5-90,3-10 0,-1 0 90,-5 0 0,0 8-90,0-16 90,0-12-270,-15 3-989,-5-17 90,-19-1-1,7-28-2068,-15-10 3148,19-15 0,-10-5 0,12 7 0</inkml:trace>
  <inkml:trace contextRef="#ctx0" brushRef="#br0" timeOffset="-208299.73">28735 15996 11580,'60'13'90,"-8"-10"-270,-17 3 1,1 1-2644,26 7 1788,-28-13 1,1 2 771,2 10 0,-1 1 1,2-8-1,-1-1 1,1 7-1,0 0 0</inkml:trace>
  <inkml:trace contextRef="#ctx0" brushRef="#br0" timeOffset="-207682.73">30380 16296 11760,'5'-17'1529,"-1"2"-1349,-3-3-90,-1 5-90,0 1 0,-17 5 0,-6 4 0,-21 0 0,8 3 0,-1 21 0,13-16 0,2 34 0,2 3-90,9-2-90,18-7 1,3-1 179,-4-1 0,17-6 0,4-2 0,5 0 0,20 9 0,-22-19 89,2-1-898,-29-6 449,-8-5-449,-17-12 359,0-3 540,-5-2-90,25-2 0,13 15 90,18-5-180,15 8 180,1-5-180,-7 4 180,0-5-90,0 2 0,-1-3 0,-2-2 0,-1-1 90,5-10-90,-11 5 270,9-19-270,-21 13 629,-1-29-359,-11 25 0,-4-18-270,-17 27 180,12 0-180,-33 11 90,19 2 0,-4 19-90,-1 6 0,22 10-90,-8 2-990,10 7 91,0-10-2069,24 19 3058,3-24 0,3 3 0,-9-13 0</inkml:trace>
  <inkml:trace contextRef="#ctx0" brushRef="#br0" timeOffset="-207433.73">30780 15956 9871,'0'16'2969,"18"-14"-2879,-14 32 0,27-31-90,-12 28 90,-2-14-180,26 14-360,-25-15-3418,46 1 1979,-32-16 1889,17 5 0,-20-6 0,-1 0 0</inkml:trace>
  <inkml:trace contextRef="#ctx0" brushRef="#br0" timeOffset="-206650.73">20548 17979 10591,'-48'0'1169,"-16"17"-1079,27 10 45,4-5 0,3 4 45,9 19-45,2-13 0,3-1-45,13 6-90,15 11 0,13-22-795,26-4 884,3-10-985,9 1 851,-28-12 0,0-1 45,2 3 0,1-1 0,17-8 0,-1-5 0,-14-1 0,0-2 0,20-9 0,-2-4 0,-30 5 0,-2 0 0,4-1 0,-3 0-29,-5-11 29,-13-1-90,-3 1 90,-34-12-360,20 13-899,-27 7 0,-7 4-1264,11 1 2523,-4 9 0,-2 3 0,-4 3 0,1 3 0</inkml:trace>
  <inkml:trace contextRef="#ctx0" brushRef="#br0" timeOffset="-206449.73">20478 18705 11940,'27'-19'540,"16"15"-540,-23-33-731,11 22 1,4 1 550,15-23-989,1 7 0,3 3 134,-18 9 1,-1 2 1034,14-7 0,0 0 0,-12 8 0,-2 1 0,1 0 0,0 0 0</inkml:trace>
  <inkml:trace contextRef="#ctx0" brushRef="#br0" timeOffset="-205883.73">21727 17703 11311,'-21'-15'1169,"-6"4"-629,17 5-450,-7 3-1,6 28 91,7-5 0,1 26-180,3-8-1053,-1 6 1053,1 6 0,0-12 0,0 2 0,0 19 0,0-9 0,0 0 0,0 5 0,7-10 0,0-1-90,-4 2 0,10 9-640,-13-18 370,0-14-1349,8 3 1619,-3-19-270,10-16 360,-6-18-89,11-24 268,-5 6 1,14-13 180,-11 26-180,4 5 952,-9 6-1042,-2 18 22,-2-8-112,-2 11 0,1 0 0,-1 14 0,5 9-90,-2 8-2249,11 18 360,-7-17 1853,9 9 1,-4-14 0,1-2-1</inkml:trace>
  <inkml:trace contextRef="#ctx0" brushRef="#br0" timeOffset="-205677.73">22423 18003 11221,'0'-20'719,"0"3"-89,0 7-270,-14 3-360,11 23 0,-11 10-90,14 12 0,0 7 0,-8-7-1709,6 20 360,-5-14 89,7 12 1350,0-7 0,0-17 0,0 7 0</inkml:trace>
  <inkml:trace contextRef="#ctx0" brushRef="#br0" timeOffset="-205016.73">22210 18304 10771,'0'-23'989,"0"-2"-809,21 1-90,13-13-90,12 9-2517,7-9 2517,-9 14-90,2 3-526,2 0 166,-4 4-387,1 0 298,-4 4-679,12-6 859,-15 6-181,13-5 540,-29 6 1155,2-3-795,-15 4 978,-3 0-1068,-3 0 1203,-3-4-1293,0 3 321,0-3 848,0 9-539,-14 0-540,11 25-180,-11 8 180,14 27-270,0-9-833,0 5 833,0-14 0,0 3 0,15 0-428,-11 14 518,22-11-180,-23 20-90,19-29-90,-12 11 90,4-27-629,15 1 629,-17-29 180,28-10 0,-20-13 180,15-20 270,-15 18 44,-3 0 1,0 1-405,-4 3 1154,6-14-1154,-13 35 376,-1 1-286,-2 9-90,0 14 0,0-10-180,3 28 180,2-27-90,5 47 0,-2-31 0,8 40 0,-6-32 0,10 12 0,-8-21-90,5 1 0,1-14 90,-2-2-90,11-26 90,-12 16 0,3-35 0,-9 22 180,-1-5 0,-3-9-90,-3 12-90,-1-3 0,-3-1 90,1 22-90,0-7 0,4 24 0,-1 7 0,2 11-1349,4 14 179,-1-16-2158,7 18 1349,-5-23 1979,4 4 0,-5-19 0,1-5 0</inkml:trace>
  <inkml:trace contextRef="#ctx0" brushRef="#br0" timeOffset="-204848.73">23547 17958 11311,'-13'-22'269,"2"-2"-359,11 13-2248,17 22-181,-13 17 2519,27 13 0,-27 1 0,10-9 0</inkml:trace>
  <inkml:trace contextRef="#ctx0" brushRef="#br0" timeOffset="-204694.73">23590 18713 9961,'25'-17'-360,"6"-12"0,25 10 1</inkml:trace>
  <inkml:trace contextRef="#ctx0" brushRef="#br0" timeOffset="-204382.73">24402 18184 10861,'-29'-8'1979,"5"2"-1440,-25 3 181,-3 1-360,14 2 0,-18 16-181,28 3-89,-2 18 0,21-8-90,2 1 0,37-3 0,-7-7-90,11-6 0,4-3 90,8-3-1175,18 4 1175,-20-11 0,-3 2-461,-7-3 371,-5 0 0,-5-20-180,-12-1-90,-3-22-180,-29 12-89,14-2-1980,-36 2 810,12 7 151,-10-5 1648,1 9 0,14 1 0,1 0 0</inkml:trace>
  <inkml:trace contextRef="#ctx0" brushRef="#br0" timeOffset="-204183.73">24360 17812 10501,'35'-17'1979,"1"-1"-1349,19 1-451,-14 4-89,10 1 0,-21 8-90,-5 2 0,0 16 0,-10-10-539,-4 43-451,-8-24-1529,-15 11 1,-2 2 2518,8 7 0,-16-13 0,-3-2 0,-3 14 0</inkml:trace>
  <inkml:trace contextRef="#ctx0" brushRef="#br0" timeOffset="-203828.73">25530 17868 12480,'-5'-12'2249,"1"5"-2159,-1 17-90,2 15 0,3 10 0,0 7-90,18 20-540,-13-11-764,10 7 0,0 2-315,-12 3 77,3-15 0,1-1 1632,2-2 0,-7-7 0,7-2 0</inkml:trace>
  <inkml:trace contextRef="#ctx0" brushRef="#br0" timeOffset="-203516.73">25395 18225 10681,'0'-26'630,"0"2"-451,0 6-89,24-3 0,-18 9-90,40-1 0,-16 10 0,12 2 0,14 18 0,-23-13 0,20 30 0,-26-10 0,-3 0 0,-1 2 180,-5 9 180,8 8 0,-20-31-270,-1 6-90,-4-33 0,1-16 0,-2-8-180,6 6 0,3 0-270,9-3-539,1-10-1,11 17-269,-26 0-630,23 5 1889,-24 1 0,19 5 0,-9 2 0</inkml:trace>
  <inkml:trace contextRef="#ctx0" brushRef="#br0" timeOffset="-202999.73">26165 18203 11490,'4'-6'1530,"-1"-3"-1440,-1 7-90,0-2 0,1 4 0,0 23 89,2-18-178,5 53-1,0-34-1033,3 30 224,-2-23-180,0-1-181,-2-4-1348,5 3 2608,-4-11 0,3-2 0,-6-11 0</inkml:trace>
  <inkml:trace contextRef="#ctx0" brushRef="#br0" timeOffset="-202832.73">26307 17854 9961,'0'-11'-1889,"0"24"1889,19 4 0,-2 21 0,17-5 0</inkml:trace>
  <inkml:trace contextRef="#ctx0" brushRef="#br0" timeOffset="-202517.73">26517 18109 9961,'0'17'1529,"2"2"-989,-1-1-90,2 10-450,-2-6 0,1 4 0,-1-8 90,1 0-90,1-2 0,0-1 0,0-1 0,-1-3-180,2 1 90,-2-4-360,3-2 360,-2-4 90,9-17 0,-3 11 0,14-27 0,-7 7 270,11-15-90,-10 15 540,5-8-630,-11 23-90,4-6 0,-7 9 0,4 6 0,0 17-90,-2 2-810,11 18 91,-8-18-2160,11 11 1260,-9-15 1709,5 3 0,-3-7 0,0-11 0</inkml:trace>
  <inkml:trace contextRef="#ctx0" brushRef="#br0" timeOffset="-202166.73">27035 17821 11311,'0'-20'2338,"0"5"-1798,0 23-450,0 17 0,0 13-90,0 7 0,13-8 90,-10 20-90,21-13-45,-17-9 0,-1 0-45,8 2-90,5 8 90,-12-21 0,8-4 90,-3-6-90,0-7 90,2 0 0,2-6-90,13 1 180,-6-22-90,22-2 180,-18-3-90,9-8 0,-10 19 0,-9-5-90,4 8 90,-15 11-180,3 0 90,-3 20-1439,2 6 269,-4 22-3057,0 2 4227,-4-12 0,0-13 0,0-16 0</inkml:trace>
  <inkml:trace contextRef="#ctx0" brushRef="#br0" timeOffset="-201983.73">26697 17578 10771,'41'0'-1889,"1"22"450,2-17 878,-1 44 0,1-26 0,-2 25 0</inkml:trace>
  <inkml:trace contextRef="#ctx0" brushRef="#br0" timeOffset="-200313.73">28528 18051 12390,'-54'0'1079,"-1"0"-809,12 0-2018,-2 0 1838,-1 20-90,2-15 0,3 35 90,3-23-90,0 34 0,19-18 0,1 12 46,18-16-226,0-1 267,0-3-357,22-2 91,-17-5-1,43-8-270,-14 0 270,13-9-90,13-17 90,-24 10 135,-4-28 0,-3-7-45,-1 10 90,-5-17 0,-5-3 90,-9 1-90,-4 5 0,-1-1 270,-4-9-1459,1 9 1,-2 1 1278,-17-4-90,13-9 758,-12 27-39,5 8 283,9 9-912,-9 23-90,12 21 0,0 12 0,0-4 0,0 1 0,0 14-45,0-6 0,0 1-485,0 8-505,15-5 1,1-1 315,-8-3-136,13-9 1,4-4 224,-4-12-89,15-2 719,-4-15 3751,8-19-3481,-16 10 450,7-31-1,-12 30 1,-3-35 89,-2 35 271,-2-33-900,-5 19 629,-2-10-719,-4 29-90,-1 16 0,0 29 0,19-7-629,-3 9 359,6-21-540,16 10 360,-21-23-269,34 6 539,-24-17 180,9 3-180,0-26 180,-10 16 180,12-50 90,-20 35 629,2-41-629,-15 32-90,1-16 90,-5 22-270,0 18 90,-1 16-90,0 27-180,15-17 0,-11 15-90,22-32-359,-9 27 179,-1-20-90,21 4 270,-22-7 180,27-8 90,-22-15 0,4 11 0,-8-26 180,-2 27 180,-1-26-90,1 13-270,-6-2 719,1-1-629,-5 17 90,0-5-90,1 7 0,2 0 0,3 15 0,2 4-90,8 14 0,-6-14 0,14 10-90,-11-16-180,29 9 180,-24-11 0,25-5-89,-29-6 179,8-20 0,-14-1 89,3-20-89,-8 11 180,-2 0 180,-2 1-90,-2 8-270,-1-3 900,0 10-900,0 64 0,0-26 44,0 23 1,0 3-45,0-9 0,0 16 0,0-2 0,0-15 0,-14 19 0,10-30 0,-24 4-89,12-12 89,0-8-540,-22 0 180,25-9-180,-27-1 270,26-3 270,-1-15 0,12-1 0,22-15 0,12 16 90,28-10-1576,-6 12 1397,6-2-91,-26 2 0,-2 0-219,19 4 129,-8-6 0,-1-3 180,5-2-1021,13-10 931,-23 3 0,-1-2 0,-3-3 180,7-22 0,-11 11 45,-10 5 0,-4-1 1454,-2-9-1005,-6 9 1,-2-1 135,-3-4-361,-10 5 1,-1 2-360,5 5 940,-28-14-580,21 53 918,-3 12-1188,6 18 0,9 6 0,0-9 0,0 2 90,0 0-180,19 11 90,4-13-180,21 15-90,-9-27-464,0 3 644,-10-18-90,0-2 0,1-5 0,-1 0 90,-2 0 0,-2-21 0,2-8 180,-6-11-90,-1-17 0,-11 20 360,-3 3 0,-1 1 90,-1-9-226,0 5 1,0 1-225,0 4 990,0-11-900,-12 50-90,9 35 0,-9 2-1152,12 22 1062,0-23 90,0 1 307,0 0-577,0-2-450,0-2-89,0-1-1620,0 4 900,0-12 1529,0 4 0,0-22 0,0-1 0</inkml:trace>
  <inkml:trace contextRef="#ctx0" brushRef="#br0" timeOffset="-200175.73">30482 18088 11400,'0'-18'630,"0"1"-540,18 2-90,5-2 0,0 5-540,29 0-539,-30 9-1889,42 1 2968,-33 2 0,8 0 0,-15 0 0</inkml:trace>
  <inkml:trace contextRef="#ctx0" brushRef="#br0" timeOffset="-199929.73">30108 17635 11670,'0'-32'2159,"28"-10"-1799,7 9-225,-4 9 0,3 1-713,16-2 488,-3-1 189,-18 13-279,-3 4-720,-5 4-1792,4 3 2692,-7 23 0,-3 12 0,-9 22 0</inkml:trace>
  <inkml:trace contextRef="#ctx0" brushRef="#br0" timeOffset="-199782.73">30227 18578 13469,'15'3'-4587,"0"-1"4587,17-15 0,-18 10 0,0-10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B385-4401-0046-B30D-982F3338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00DF-AAE7-9443-889A-428DC556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DF57-2075-194E-AE5F-D2D1749B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0CB9-74AB-5940-A062-8383664D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8326-6857-2F4E-A658-A7B45A32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07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FDDD-740F-0A4A-9812-C2EB65F9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7C34-67BE-924C-97FD-18A5D3485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B915-8166-B048-B84C-DC46FA8D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9BC2-AC38-D840-9FCE-882A61A1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145D-A0A2-3143-9C8A-E2F05C2A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70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269CE-E693-5B4E-92E6-79E16F59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8F27-D970-FF4A-ACF6-07D7EFF7F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D5FD-23E9-2448-81DB-38D72D06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0754-E325-8041-A42F-D8A4E028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AD73-36F5-B44F-9212-513B917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20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1550-C00A-C14A-A1D1-DA56DC4A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69DE-AF30-1E42-A00B-5C508764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DEDC-7D8E-A442-A4F1-B7D00D27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4A2C-11E2-2746-AF51-CFABBF0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06A7-2309-E34A-8F3F-722B0C9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320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822-92D0-E643-B756-5A585C75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9643-3200-1B4F-A322-CC47C288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AE62-D3C8-6746-BF24-0895AB56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D510-9270-1E45-BCFA-9419B23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2DB1-BEE4-6548-A784-770AD8CA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545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6FAB-4F44-C64A-AEF1-CDD9EB55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3106-9A2C-E84B-954A-7AC5B65C9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1E44-5D4B-9947-8062-7EF212DB0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4847-A956-894A-BD26-ECB2FB32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1480-A2FF-BF4A-9D81-A5868652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0EDE2-2DFA-C34B-8D02-68A674FE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0CFA-3BF1-2A49-A130-6B252D9B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DCC9A-3CCA-E442-AC32-5A416BC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403EC-5EB5-7140-B794-288CC90C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1F203-35BB-C348-B592-FACD42E8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19D5-882F-094E-8926-ADA9324C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66375-24A9-CE4A-AA2A-F9FA8160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B365F-6E9A-4E43-8B86-3F649B3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EC7DE-D0AA-5C4B-9631-027E04A2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296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11DE-D472-5D47-8CA6-46314187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C2ABD-A132-1848-8B6A-CDEE1B91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E9BF-E7FD-CE47-8ECC-1863F1C4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997C3-F1E4-0E47-BC41-1922D84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23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31B07-9959-4840-89CF-3D264CDC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D2A9-71AC-594F-85C0-2FA82BCC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E9EB-CD8A-5447-87E2-1F06537A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51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2507-E9E5-E14A-90D2-3004B29F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14F2-CE25-6A41-9616-DD70B635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8974-80A5-164A-A421-56CC6856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0504-141A-4646-9CFE-D18F2FE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28D6-488F-3947-92FC-D5EAAC1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318B-E39C-B84C-96AB-3D7F87AA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55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AF7C-1558-4D4D-8B1D-8EA9E8D7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06AE5-C404-AD46-9B0E-89CD54EB7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9FECA-E3B1-244E-842D-49F70CEB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06EC-6FCB-1C40-8F65-7FE0040F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968F-6DD2-4440-9E4F-7D9FE1EC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79E0-5142-1349-909B-5679B80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3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6E16E-3D83-6B48-A18E-18B0278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356D-4942-3A46-8C32-903F4471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0F4C-F2C6-8049-8EAB-05B4C2835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C308-D3E2-504D-BE77-D3D4732D279A}" type="datetimeFigureOut">
              <a:rPr lang="en-VN" smtClean="0"/>
              <a:t>26/07/2021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BC93-C9B7-EE47-B570-5A449BF7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4FA9-21F7-0C41-A632-88765964D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54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F0DBF-81A8-1340-9242-6323FCB29663}"/>
                  </a:ext>
                </a:extLst>
              </p14:cNvPr>
              <p14:cNvContentPartPr/>
              <p14:nvPr/>
            </p14:nvContentPartPr>
            <p14:xfrm>
              <a:off x="912600" y="438120"/>
              <a:ext cx="11123280" cy="549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F0DBF-81A8-1340-9242-6323FCB29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0" y="416520"/>
                <a:ext cx="11155680" cy="55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84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C28AE6-B276-E44D-962B-C30A35370143}"/>
                  </a:ext>
                </a:extLst>
              </p14:cNvPr>
              <p14:cNvContentPartPr/>
              <p14:nvPr/>
            </p14:nvContentPartPr>
            <p14:xfrm>
              <a:off x="1407600" y="219240"/>
              <a:ext cx="8362440" cy="561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C28AE6-B276-E44D-962B-C30A35370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400" y="203040"/>
                <a:ext cx="8394840" cy="56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67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22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31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74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34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00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6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2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2BF723-1F8F-7B45-B351-689FFC4CF251}"/>
                  </a:ext>
                </a:extLst>
              </p14:cNvPr>
              <p14:cNvContentPartPr/>
              <p14:nvPr/>
            </p14:nvContentPartPr>
            <p14:xfrm>
              <a:off x="777600" y="167400"/>
              <a:ext cx="7781400" cy="633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2BF723-1F8F-7B45-B351-689FFC4CF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400" y="151200"/>
                <a:ext cx="7813800" cy="63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05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C3E97A-B428-9B41-A055-7A6F246D5252}"/>
                  </a:ext>
                </a:extLst>
              </p14:cNvPr>
              <p14:cNvContentPartPr/>
              <p14:nvPr/>
            </p14:nvContentPartPr>
            <p14:xfrm>
              <a:off x="973440" y="219600"/>
              <a:ext cx="10593000" cy="662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C3E97A-B428-9B41-A055-7A6F246D52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240" y="203400"/>
                <a:ext cx="10625400" cy="66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4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E45D3D-D764-6843-A676-0BFCD0D0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5" y="313551"/>
            <a:ext cx="6992104" cy="3875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434CC9-2525-7F48-9275-03C9B6DF02FC}"/>
                  </a:ext>
                </a:extLst>
              </p14:cNvPr>
              <p14:cNvContentPartPr/>
              <p14:nvPr/>
            </p14:nvContentPartPr>
            <p14:xfrm>
              <a:off x="2677320" y="553320"/>
              <a:ext cx="8350920" cy="412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434CC9-2525-7F48-9275-03C9B6DF02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1120" y="537120"/>
                <a:ext cx="8383320" cy="41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4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54BABE-9D1A-EF4A-AE9C-808CA6AE6753}"/>
                  </a:ext>
                </a:extLst>
              </p14:cNvPr>
              <p14:cNvContentPartPr/>
              <p14:nvPr/>
            </p14:nvContentPartPr>
            <p14:xfrm>
              <a:off x="570600" y="119880"/>
              <a:ext cx="10037880" cy="643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54BABE-9D1A-EF4A-AE9C-808CA6AE6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03680"/>
                <a:ext cx="10070280" cy="64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5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0103F-61A2-C340-A3FE-FCBECB98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200" cy="6515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3F0A2D-8264-094D-BAE2-816D821E2108}"/>
                  </a:ext>
                </a:extLst>
              </p14:cNvPr>
              <p14:cNvContentPartPr/>
              <p14:nvPr/>
            </p14:nvContentPartPr>
            <p14:xfrm>
              <a:off x="2310480" y="128520"/>
              <a:ext cx="9748080" cy="608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3F0A2D-8264-094D-BAE2-816D821E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280" y="112320"/>
                <a:ext cx="9780480" cy="61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14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0103F-61A2-C340-A3FE-FCBECB98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200" cy="651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86999-2906-6346-9B8C-7A438412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86" y="101771"/>
            <a:ext cx="6807200" cy="2527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C4DA0B-46D6-8B40-9C6F-D8C50F6C94B5}"/>
                  </a:ext>
                </a:extLst>
              </p14:cNvPr>
              <p14:cNvContentPartPr/>
              <p14:nvPr/>
            </p14:nvContentPartPr>
            <p14:xfrm>
              <a:off x="243000" y="516960"/>
              <a:ext cx="11719080" cy="568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C4DA0B-46D6-8B40-9C6F-D8C50F6C94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500760"/>
                <a:ext cx="11751480" cy="57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41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828745-FCCB-244A-AF22-747AEA40C2FB}"/>
                  </a:ext>
                </a:extLst>
              </p14:cNvPr>
              <p14:cNvContentPartPr/>
              <p14:nvPr/>
            </p14:nvContentPartPr>
            <p14:xfrm>
              <a:off x="464400" y="98640"/>
              <a:ext cx="10622160" cy="453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828745-FCCB-244A-AF22-747AEA40C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00" y="82440"/>
                <a:ext cx="10654560" cy="45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4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19D21-6B7C-0345-A7FA-4026A1078D82}"/>
                  </a:ext>
                </a:extLst>
              </p14:cNvPr>
              <p14:cNvContentPartPr/>
              <p14:nvPr/>
            </p14:nvContentPartPr>
            <p14:xfrm>
              <a:off x="681480" y="266760"/>
              <a:ext cx="11097360" cy="647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19D21-6B7C-0345-A7FA-4026A1078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80" y="250560"/>
                <a:ext cx="11129760" cy="65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4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6</cp:revision>
  <dcterms:created xsi:type="dcterms:W3CDTF">2021-07-23T05:02:57Z</dcterms:created>
  <dcterms:modified xsi:type="dcterms:W3CDTF">2021-07-26T05:58:38Z</dcterms:modified>
</cp:coreProperties>
</file>