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72" r:id="rId3"/>
    <p:sldId id="273" r:id="rId4"/>
    <p:sldId id="258" r:id="rId5"/>
    <p:sldId id="275" r:id="rId6"/>
    <p:sldId id="276" r:id="rId7"/>
    <p:sldId id="266" r:id="rId8"/>
    <p:sldId id="265" r:id="rId9"/>
    <p:sldId id="267" r:id="rId10"/>
    <p:sldId id="277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31320-37EF-40EA-849D-E064507C8BA3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B40777F-7719-46BB-9C6A-E659EF529654}">
      <dgm:prSet phldrT="[Text]" custT="1"/>
      <dgm:spPr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/>
            </a:gs>
          </a:gsLst>
        </a:gradFill>
      </dgm:spPr>
      <dgm:t>
        <a:bodyPr/>
        <a:lstStyle/>
        <a:p>
          <a:r>
            <a:rPr lang="vi-VN" sz="2800" dirty="0" smtClean="0"/>
            <a:t>Website cung cấp các kiến thức và giải đáp các thắc mắc về lập trình</a:t>
          </a:r>
          <a:r>
            <a:rPr lang="en-US" sz="2800" dirty="0" smtClean="0"/>
            <a:t>.</a:t>
          </a:r>
          <a:endParaRPr lang="en-US" sz="2800" dirty="0"/>
        </a:p>
      </dgm:t>
    </dgm:pt>
    <dgm:pt modelId="{3020DF4F-2CBE-45B2-BF84-5CB605E1E724}" type="parTrans" cxnId="{472F7C69-D5C9-4C7F-B7AA-2B7CA0937483}">
      <dgm:prSet/>
      <dgm:spPr/>
      <dgm:t>
        <a:bodyPr/>
        <a:lstStyle/>
        <a:p>
          <a:endParaRPr lang="en-US"/>
        </a:p>
      </dgm:t>
    </dgm:pt>
    <dgm:pt modelId="{BE132500-8473-4B34-B7CF-8C827C6AB207}" type="sibTrans" cxnId="{472F7C69-D5C9-4C7F-B7AA-2B7CA0937483}">
      <dgm:prSet/>
      <dgm:spPr/>
      <dgm:t>
        <a:bodyPr/>
        <a:lstStyle/>
        <a:p>
          <a:endParaRPr lang="en-US"/>
        </a:p>
      </dgm:t>
    </dgm:pt>
    <dgm:pt modelId="{0DA85BBE-059D-4978-A095-EB2404112636}">
      <dgm:prSet phldrT="[Text]" custT="1"/>
      <dgm:spPr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0">
              <a:schemeClr val="accent5"/>
            </a:gs>
          </a:gsLst>
        </a:gradFill>
      </dgm:spPr>
      <dgm:t>
        <a:bodyPr/>
        <a:lstStyle/>
        <a:p>
          <a:r>
            <a:rPr lang="en-US" sz="2800" dirty="0" err="1"/>
            <a:t>Cung</a:t>
          </a:r>
          <a:r>
            <a:rPr lang="en-US" sz="2800" dirty="0"/>
            <a:t> </a:t>
          </a:r>
          <a:r>
            <a:rPr lang="en-US" sz="2800" dirty="0" err="1"/>
            <a:t>cấp</a:t>
          </a:r>
          <a:r>
            <a:rPr lang="en-US" sz="2800" dirty="0"/>
            <a:t> </a:t>
          </a:r>
          <a:r>
            <a:rPr lang="en-US" sz="2800" dirty="0" err="1"/>
            <a:t>những</a:t>
          </a:r>
          <a:r>
            <a:rPr lang="en-US" sz="2800" dirty="0"/>
            <a:t> </a:t>
          </a:r>
          <a:r>
            <a:rPr lang="en-US" sz="2800" dirty="0" err="1"/>
            <a:t>khoá</a:t>
          </a:r>
          <a:r>
            <a:rPr lang="en-US" sz="2800" dirty="0"/>
            <a:t> </a:t>
          </a:r>
          <a:r>
            <a:rPr lang="en-US" sz="2800" dirty="0" err="1" smtClean="0"/>
            <a:t>học</a:t>
          </a:r>
          <a:r>
            <a:rPr lang="en-US" sz="2800" dirty="0" smtClean="0"/>
            <a:t>, </a:t>
          </a:r>
          <a:r>
            <a:rPr lang="en-US" sz="2800" dirty="0" err="1" smtClean="0"/>
            <a:t>tài</a:t>
          </a:r>
          <a:r>
            <a:rPr lang="en-US" sz="2800" dirty="0" smtClean="0"/>
            <a:t> </a:t>
          </a:r>
          <a:r>
            <a:rPr lang="en-US" sz="2800" dirty="0" err="1" smtClean="0"/>
            <a:t>liệu</a:t>
          </a:r>
          <a:r>
            <a:rPr lang="vi-VN" sz="2800" dirty="0" smtClean="0"/>
            <a:t> cơ bản, nâng cao</a:t>
          </a:r>
          <a:r>
            <a:rPr lang="en-US" sz="2800" dirty="0" smtClean="0"/>
            <a:t> </a:t>
          </a:r>
          <a:r>
            <a:rPr lang="en-US" sz="2800" dirty="0" err="1"/>
            <a:t>dành</a:t>
          </a:r>
          <a:r>
            <a:rPr lang="en-US" sz="2800" dirty="0"/>
            <a:t> </a:t>
          </a:r>
          <a:r>
            <a:rPr lang="en-US" sz="2800" dirty="0" err="1"/>
            <a:t>cho</a:t>
          </a:r>
          <a:r>
            <a:rPr lang="en-US" sz="2800" dirty="0"/>
            <a:t> </a:t>
          </a:r>
          <a:r>
            <a:rPr lang="en-US" sz="2800" dirty="0" err="1"/>
            <a:t>các</a:t>
          </a:r>
          <a:r>
            <a:rPr lang="en-US" sz="2800" dirty="0"/>
            <a:t> </a:t>
          </a:r>
          <a:r>
            <a:rPr lang="en-US" sz="2800" dirty="0" err="1"/>
            <a:t>bạn</a:t>
          </a:r>
          <a:r>
            <a:rPr lang="en-US" sz="2800" dirty="0"/>
            <a:t> </a:t>
          </a:r>
          <a:r>
            <a:rPr lang="en-US" sz="2800" dirty="0" err="1"/>
            <a:t>mới</a:t>
          </a:r>
          <a:r>
            <a:rPr lang="en-US" sz="2800" dirty="0"/>
            <a:t> </a:t>
          </a:r>
          <a:r>
            <a:rPr lang="en-US" sz="2800" dirty="0" err="1"/>
            <a:t>bắt</a:t>
          </a:r>
          <a:r>
            <a:rPr lang="en-US" sz="2800" dirty="0"/>
            <a:t> </a:t>
          </a:r>
          <a:r>
            <a:rPr lang="en-US" sz="2800" dirty="0" err="1" smtClean="0"/>
            <a:t>đầu</a:t>
          </a:r>
          <a:r>
            <a:rPr lang="vi-VN" sz="2800" dirty="0" smtClean="0"/>
            <a:t> hoặc</a:t>
          </a:r>
          <a:r>
            <a:rPr lang="en-US" sz="2800" dirty="0" smtClean="0"/>
            <a:t> </a:t>
          </a:r>
          <a:r>
            <a:rPr lang="en-US" sz="2800" dirty="0" err="1" smtClean="0"/>
            <a:t>đam</a:t>
          </a:r>
          <a:r>
            <a:rPr lang="en-US" sz="2800" dirty="0" smtClean="0"/>
            <a:t> </a:t>
          </a:r>
          <a:r>
            <a:rPr lang="en-US" sz="2800" dirty="0" err="1"/>
            <a:t>mê</a:t>
          </a:r>
          <a:r>
            <a:rPr lang="en-US" sz="2800" dirty="0"/>
            <a:t> </a:t>
          </a:r>
          <a:r>
            <a:rPr lang="en-US" sz="2800" dirty="0" err="1"/>
            <a:t>tiến</a:t>
          </a:r>
          <a:r>
            <a:rPr lang="en-US" sz="2800" dirty="0"/>
            <a:t> </a:t>
          </a:r>
          <a:r>
            <a:rPr lang="en-US" sz="2800" dirty="0" err="1"/>
            <a:t>sâu</a:t>
          </a:r>
          <a:r>
            <a:rPr lang="en-US" sz="2800" dirty="0"/>
            <a:t> </a:t>
          </a:r>
          <a:r>
            <a:rPr lang="en-US" sz="2800" dirty="0" err="1"/>
            <a:t>hơn</a:t>
          </a:r>
          <a:r>
            <a:rPr lang="en-US" sz="2800" dirty="0"/>
            <a:t>.</a:t>
          </a:r>
        </a:p>
      </dgm:t>
    </dgm:pt>
    <dgm:pt modelId="{84FC6CE1-A9AB-47B7-AFCE-421AC5C345E2}" type="parTrans" cxnId="{C2B4E8D3-7554-4A78-ABE4-1AF0EDC77672}">
      <dgm:prSet/>
      <dgm:spPr/>
      <dgm:t>
        <a:bodyPr/>
        <a:lstStyle/>
        <a:p>
          <a:endParaRPr lang="en-US"/>
        </a:p>
      </dgm:t>
    </dgm:pt>
    <dgm:pt modelId="{6CF5401E-F8F9-4411-B2B4-4E2C1DAF4662}" type="sibTrans" cxnId="{C2B4E8D3-7554-4A78-ABE4-1AF0EDC77672}">
      <dgm:prSet/>
      <dgm:spPr/>
      <dgm:t>
        <a:bodyPr/>
        <a:lstStyle/>
        <a:p>
          <a:endParaRPr lang="en-US"/>
        </a:p>
      </dgm:t>
    </dgm:pt>
    <dgm:pt modelId="{6127DD17-DBC2-4385-8CB8-E4CFAF573C80}">
      <dgm:prSet phldrT="[Text]" custT="1"/>
      <dgm:spPr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0">
              <a:schemeClr val="accent5"/>
            </a:gs>
          </a:gsLst>
        </a:gradFill>
      </dgm:spPr>
      <dgm:t>
        <a:bodyPr/>
        <a:lstStyle/>
        <a:p>
          <a:r>
            <a:rPr lang="en-US" sz="2800" dirty="0" err="1"/>
            <a:t>Cung</a:t>
          </a:r>
          <a:r>
            <a:rPr lang="en-US" sz="2800" dirty="0"/>
            <a:t> </a:t>
          </a:r>
          <a:r>
            <a:rPr lang="en-US" sz="2800" dirty="0" err="1"/>
            <a:t>cấp</a:t>
          </a:r>
          <a:r>
            <a:rPr lang="en-US" sz="2800" dirty="0"/>
            <a:t> </a:t>
          </a:r>
          <a:r>
            <a:rPr lang="en-US" sz="2800" dirty="0" err="1"/>
            <a:t>những</a:t>
          </a:r>
          <a:r>
            <a:rPr lang="en-US" sz="2800" dirty="0"/>
            <a:t> </a:t>
          </a:r>
          <a:r>
            <a:rPr lang="en-US" sz="2800" dirty="0" err="1"/>
            <a:t>bài</a:t>
          </a:r>
          <a:r>
            <a:rPr lang="en-US" sz="2800" dirty="0"/>
            <a:t> </a:t>
          </a:r>
          <a:r>
            <a:rPr lang="en-US" sz="2800" dirty="0" err="1"/>
            <a:t>trắc</a:t>
          </a:r>
          <a:r>
            <a:rPr lang="en-US" sz="2800" dirty="0"/>
            <a:t> </a:t>
          </a:r>
          <a:r>
            <a:rPr lang="en-US" sz="2800" dirty="0" err="1"/>
            <a:t>nghiệm</a:t>
          </a:r>
          <a:r>
            <a:rPr lang="en-US" sz="2800" dirty="0"/>
            <a:t> </a:t>
          </a:r>
          <a:r>
            <a:rPr lang="vi-VN" sz="2800" dirty="0" smtClean="0"/>
            <a:t>để</a:t>
          </a:r>
          <a:r>
            <a:rPr lang="en-US" sz="2800" dirty="0" smtClean="0"/>
            <a:t> </a:t>
          </a:r>
          <a:r>
            <a:rPr lang="en-US" sz="2800" dirty="0" err="1"/>
            <a:t>kiểm</a:t>
          </a:r>
          <a:r>
            <a:rPr lang="en-US" sz="2800" dirty="0"/>
            <a:t> </a:t>
          </a:r>
          <a:r>
            <a:rPr lang="en-US" sz="2800" dirty="0" err="1"/>
            <a:t>tra</a:t>
          </a:r>
          <a:r>
            <a:rPr lang="en-US" sz="2800" dirty="0"/>
            <a:t> </a:t>
          </a:r>
          <a:r>
            <a:rPr lang="en-US" sz="2800" dirty="0" err="1"/>
            <a:t>kiến</a:t>
          </a:r>
          <a:r>
            <a:rPr lang="en-US" sz="2800" dirty="0"/>
            <a:t> </a:t>
          </a:r>
          <a:r>
            <a:rPr lang="en-US" sz="2800" dirty="0" err="1"/>
            <a:t>thức</a:t>
          </a:r>
          <a:r>
            <a:rPr lang="en-US" sz="2800" dirty="0"/>
            <a:t>.</a:t>
          </a:r>
        </a:p>
      </dgm:t>
    </dgm:pt>
    <dgm:pt modelId="{3281A437-B061-4DEF-AE09-5D648E62DE96}" type="parTrans" cxnId="{4DCEE6D2-A44A-4951-B5E7-62F58A944D25}">
      <dgm:prSet/>
      <dgm:spPr/>
      <dgm:t>
        <a:bodyPr/>
        <a:lstStyle/>
        <a:p>
          <a:endParaRPr lang="en-US"/>
        </a:p>
      </dgm:t>
    </dgm:pt>
    <dgm:pt modelId="{84C00C44-216A-4A6D-8E39-43CD7A10C537}" type="sibTrans" cxnId="{4DCEE6D2-A44A-4951-B5E7-62F58A944D25}">
      <dgm:prSet/>
      <dgm:spPr/>
      <dgm:t>
        <a:bodyPr/>
        <a:lstStyle/>
        <a:p>
          <a:endParaRPr lang="en-US"/>
        </a:p>
      </dgm:t>
    </dgm:pt>
    <dgm:pt modelId="{D39888F8-4548-4723-801F-A1B8219E11FB}" type="pres">
      <dgm:prSet presAssocID="{DE431320-37EF-40EA-849D-E064507C8BA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7AF9AAE-61F3-4024-8247-6027F1E58936}" type="pres">
      <dgm:prSet presAssocID="{DE431320-37EF-40EA-849D-E064507C8BA3}" presName="Name1" presStyleCnt="0"/>
      <dgm:spPr/>
    </dgm:pt>
    <dgm:pt modelId="{0D279682-DD64-4F26-9DCF-A75D8461F5CF}" type="pres">
      <dgm:prSet presAssocID="{DE431320-37EF-40EA-849D-E064507C8BA3}" presName="cycle" presStyleCnt="0"/>
      <dgm:spPr/>
    </dgm:pt>
    <dgm:pt modelId="{173BE8B8-3A9C-4749-875D-37F12EEF0CF1}" type="pres">
      <dgm:prSet presAssocID="{DE431320-37EF-40EA-849D-E064507C8BA3}" presName="srcNode" presStyleLbl="node1" presStyleIdx="0" presStyleCnt="3"/>
      <dgm:spPr/>
    </dgm:pt>
    <dgm:pt modelId="{B1F85923-4C6C-47E6-9123-E965043AE793}" type="pres">
      <dgm:prSet presAssocID="{DE431320-37EF-40EA-849D-E064507C8BA3}" presName="conn" presStyleLbl="parChTrans1D2" presStyleIdx="0" presStyleCnt="1"/>
      <dgm:spPr/>
      <dgm:t>
        <a:bodyPr/>
        <a:lstStyle/>
        <a:p>
          <a:endParaRPr lang="en-US"/>
        </a:p>
      </dgm:t>
    </dgm:pt>
    <dgm:pt modelId="{271B9783-1C3F-4A9E-BDA9-2BCF49C47968}" type="pres">
      <dgm:prSet presAssocID="{DE431320-37EF-40EA-849D-E064507C8BA3}" presName="extraNode" presStyleLbl="node1" presStyleIdx="0" presStyleCnt="3"/>
      <dgm:spPr/>
    </dgm:pt>
    <dgm:pt modelId="{24F9DB50-E13D-4F2F-A495-D31FE74FB521}" type="pres">
      <dgm:prSet presAssocID="{DE431320-37EF-40EA-849D-E064507C8BA3}" presName="dstNode" presStyleLbl="node1" presStyleIdx="0" presStyleCnt="3"/>
      <dgm:spPr/>
    </dgm:pt>
    <dgm:pt modelId="{9B40A0E8-A5EA-4318-956E-2A8A7F58A0F3}" type="pres">
      <dgm:prSet presAssocID="{3B40777F-7719-46BB-9C6A-E659EF529654}" presName="text_1" presStyleLbl="node1" presStyleIdx="0" presStyleCnt="3" custLinFactNeighborY="-277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1582F-0A38-4EF2-A532-1357AF706349}" type="pres">
      <dgm:prSet presAssocID="{3B40777F-7719-46BB-9C6A-E659EF529654}" presName="accent_1" presStyleCnt="0"/>
      <dgm:spPr/>
    </dgm:pt>
    <dgm:pt modelId="{C615E3CB-CE8D-4D14-92A8-97E3B5546F37}" type="pres">
      <dgm:prSet presAssocID="{3B40777F-7719-46BB-9C6A-E659EF529654}" presName="accentRepeatNode" presStyleLbl="solidFgAcc1" presStyleIdx="0" presStyleCnt="3" custLinFactNeighborX="4036" custLinFactNeighborY="-21190"/>
      <dgm:spPr/>
    </dgm:pt>
    <dgm:pt modelId="{B0646DD0-8D39-40CB-986E-0923CF634CC9}" type="pres">
      <dgm:prSet presAssocID="{0DA85BBE-059D-4978-A095-EB2404112636}" presName="text_2" presStyleLbl="node1" presStyleIdx="1" presStyleCnt="3" custScaleY="125317" custLinFactNeighborX="168" custLinFactNeighborY="-428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7673C-1582-4FF1-9202-C9C40C2E64BF}" type="pres">
      <dgm:prSet presAssocID="{0DA85BBE-059D-4978-A095-EB2404112636}" presName="accent_2" presStyleCnt="0"/>
      <dgm:spPr/>
    </dgm:pt>
    <dgm:pt modelId="{E9E8B5D0-C522-4DF9-A28A-B48FAEB4A892}" type="pres">
      <dgm:prSet presAssocID="{0DA85BBE-059D-4978-A095-EB2404112636}" presName="accentRepeatNode" presStyleLbl="solidFgAcc1" presStyleIdx="1" presStyleCnt="3" custScaleY="108326" custLinFactNeighborX="-2205" custLinFactNeighborY="-33298"/>
      <dgm:spPr/>
    </dgm:pt>
    <dgm:pt modelId="{C16773B2-93B3-4CD7-A907-F2EB803C66A7}" type="pres">
      <dgm:prSet presAssocID="{6127DD17-DBC2-4385-8CB8-E4CFAF573C80}" presName="text_3" presStyleLbl="node1" presStyleIdx="2" presStyleCnt="3" custLinFactNeighborX="874" custLinFactNeighborY="-491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9282D-DDB1-48C2-8B0A-3AB1B90E855C}" type="pres">
      <dgm:prSet presAssocID="{6127DD17-DBC2-4385-8CB8-E4CFAF573C80}" presName="accent_3" presStyleCnt="0"/>
      <dgm:spPr/>
    </dgm:pt>
    <dgm:pt modelId="{A40AC074-6CDD-4B5D-ABE5-996BD3655D81}" type="pres">
      <dgm:prSet presAssocID="{6127DD17-DBC2-4385-8CB8-E4CFAF573C80}" presName="accentRepeatNode" presStyleLbl="solidFgAcc1" presStyleIdx="2" presStyleCnt="3" custLinFactNeighborX="10090" custLinFactNeighborY="-34307"/>
      <dgm:spPr/>
      <dgm:t>
        <a:bodyPr/>
        <a:lstStyle/>
        <a:p>
          <a:endParaRPr lang="en-US"/>
        </a:p>
      </dgm:t>
    </dgm:pt>
  </dgm:ptLst>
  <dgm:cxnLst>
    <dgm:cxn modelId="{7354FD65-1941-428B-B576-1321D8DBE343}" type="presOf" srcId="{BE132500-8473-4B34-B7CF-8C827C6AB207}" destId="{B1F85923-4C6C-47E6-9123-E965043AE793}" srcOrd="0" destOrd="0" presId="urn:microsoft.com/office/officeart/2008/layout/VerticalCurvedList"/>
    <dgm:cxn modelId="{4DCEE6D2-A44A-4951-B5E7-62F58A944D25}" srcId="{DE431320-37EF-40EA-849D-E064507C8BA3}" destId="{6127DD17-DBC2-4385-8CB8-E4CFAF573C80}" srcOrd="2" destOrd="0" parTransId="{3281A437-B061-4DEF-AE09-5D648E62DE96}" sibTransId="{84C00C44-216A-4A6D-8E39-43CD7A10C537}"/>
    <dgm:cxn modelId="{BB1DA377-1FCD-4899-86C0-F97A95733C10}" type="presOf" srcId="{6127DD17-DBC2-4385-8CB8-E4CFAF573C80}" destId="{C16773B2-93B3-4CD7-A907-F2EB803C66A7}" srcOrd="0" destOrd="0" presId="urn:microsoft.com/office/officeart/2008/layout/VerticalCurvedList"/>
    <dgm:cxn modelId="{E684BE6F-6ABC-4EE5-8791-D92CD5F169B0}" type="presOf" srcId="{3B40777F-7719-46BB-9C6A-E659EF529654}" destId="{9B40A0E8-A5EA-4318-956E-2A8A7F58A0F3}" srcOrd="0" destOrd="0" presId="urn:microsoft.com/office/officeart/2008/layout/VerticalCurvedList"/>
    <dgm:cxn modelId="{C2B4E8D3-7554-4A78-ABE4-1AF0EDC77672}" srcId="{DE431320-37EF-40EA-849D-E064507C8BA3}" destId="{0DA85BBE-059D-4978-A095-EB2404112636}" srcOrd="1" destOrd="0" parTransId="{84FC6CE1-A9AB-47B7-AFCE-421AC5C345E2}" sibTransId="{6CF5401E-F8F9-4411-B2B4-4E2C1DAF4662}"/>
    <dgm:cxn modelId="{DF97BA52-8715-44AC-AEA3-9248508C8446}" type="presOf" srcId="{0DA85BBE-059D-4978-A095-EB2404112636}" destId="{B0646DD0-8D39-40CB-986E-0923CF634CC9}" srcOrd="0" destOrd="0" presId="urn:microsoft.com/office/officeart/2008/layout/VerticalCurvedList"/>
    <dgm:cxn modelId="{472F7C69-D5C9-4C7F-B7AA-2B7CA0937483}" srcId="{DE431320-37EF-40EA-849D-E064507C8BA3}" destId="{3B40777F-7719-46BB-9C6A-E659EF529654}" srcOrd="0" destOrd="0" parTransId="{3020DF4F-2CBE-45B2-BF84-5CB605E1E724}" sibTransId="{BE132500-8473-4B34-B7CF-8C827C6AB207}"/>
    <dgm:cxn modelId="{174BEB87-3A81-4376-A433-C4B748CFF860}" type="presOf" srcId="{DE431320-37EF-40EA-849D-E064507C8BA3}" destId="{D39888F8-4548-4723-801F-A1B8219E11FB}" srcOrd="0" destOrd="0" presId="urn:microsoft.com/office/officeart/2008/layout/VerticalCurvedList"/>
    <dgm:cxn modelId="{EFF49507-E6EE-4AC8-A20B-7717B1283FB8}" type="presParOf" srcId="{D39888F8-4548-4723-801F-A1B8219E11FB}" destId="{97AF9AAE-61F3-4024-8247-6027F1E58936}" srcOrd="0" destOrd="0" presId="urn:microsoft.com/office/officeart/2008/layout/VerticalCurvedList"/>
    <dgm:cxn modelId="{A4041B1C-643F-4FB3-836A-0701A14CBC72}" type="presParOf" srcId="{97AF9AAE-61F3-4024-8247-6027F1E58936}" destId="{0D279682-DD64-4F26-9DCF-A75D8461F5CF}" srcOrd="0" destOrd="0" presId="urn:microsoft.com/office/officeart/2008/layout/VerticalCurvedList"/>
    <dgm:cxn modelId="{38831515-C41F-425F-81ED-F09E53FCD27F}" type="presParOf" srcId="{0D279682-DD64-4F26-9DCF-A75D8461F5CF}" destId="{173BE8B8-3A9C-4749-875D-37F12EEF0CF1}" srcOrd="0" destOrd="0" presId="urn:microsoft.com/office/officeart/2008/layout/VerticalCurvedList"/>
    <dgm:cxn modelId="{DF46D57D-0805-494D-9F69-1385A3842F9C}" type="presParOf" srcId="{0D279682-DD64-4F26-9DCF-A75D8461F5CF}" destId="{B1F85923-4C6C-47E6-9123-E965043AE793}" srcOrd="1" destOrd="0" presId="urn:microsoft.com/office/officeart/2008/layout/VerticalCurvedList"/>
    <dgm:cxn modelId="{9F73C6B9-03E4-4B9B-9196-08A92915F728}" type="presParOf" srcId="{0D279682-DD64-4F26-9DCF-A75D8461F5CF}" destId="{271B9783-1C3F-4A9E-BDA9-2BCF49C47968}" srcOrd="2" destOrd="0" presId="urn:microsoft.com/office/officeart/2008/layout/VerticalCurvedList"/>
    <dgm:cxn modelId="{C1D727A6-27BE-4AE8-90CA-49BF385EB393}" type="presParOf" srcId="{0D279682-DD64-4F26-9DCF-A75D8461F5CF}" destId="{24F9DB50-E13D-4F2F-A495-D31FE74FB521}" srcOrd="3" destOrd="0" presId="urn:microsoft.com/office/officeart/2008/layout/VerticalCurvedList"/>
    <dgm:cxn modelId="{6F41F7B9-121F-46D3-AED9-09764A4B709F}" type="presParOf" srcId="{97AF9AAE-61F3-4024-8247-6027F1E58936}" destId="{9B40A0E8-A5EA-4318-956E-2A8A7F58A0F3}" srcOrd="1" destOrd="0" presId="urn:microsoft.com/office/officeart/2008/layout/VerticalCurvedList"/>
    <dgm:cxn modelId="{37391EB1-8A81-4F28-A002-DC26EF24655D}" type="presParOf" srcId="{97AF9AAE-61F3-4024-8247-6027F1E58936}" destId="{12A1582F-0A38-4EF2-A532-1357AF706349}" srcOrd="2" destOrd="0" presId="urn:microsoft.com/office/officeart/2008/layout/VerticalCurvedList"/>
    <dgm:cxn modelId="{9FE41A8F-14BC-4E5E-90E8-4A99B233B660}" type="presParOf" srcId="{12A1582F-0A38-4EF2-A532-1357AF706349}" destId="{C615E3CB-CE8D-4D14-92A8-97E3B5546F37}" srcOrd="0" destOrd="0" presId="urn:microsoft.com/office/officeart/2008/layout/VerticalCurvedList"/>
    <dgm:cxn modelId="{3F7CB911-2A2A-4BAF-AC7D-9BF518F8ED1D}" type="presParOf" srcId="{97AF9AAE-61F3-4024-8247-6027F1E58936}" destId="{B0646DD0-8D39-40CB-986E-0923CF634CC9}" srcOrd="3" destOrd="0" presId="urn:microsoft.com/office/officeart/2008/layout/VerticalCurvedList"/>
    <dgm:cxn modelId="{BE5918BC-CDFC-4585-B296-5E57918C6346}" type="presParOf" srcId="{97AF9AAE-61F3-4024-8247-6027F1E58936}" destId="{8307673C-1582-4FF1-9202-C9C40C2E64BF}" srcOrd="4" destOrd="0" presId="urn:microsoft.com/office/officeart/2008/layout/VerticalCurvedList"/>
    <dgm:cxn modelId="{583DFAE3-FF9B-49AB-894A-7035E234BCAE}" type="presParOf" srcId="{8307673C-1582-4FF1-9202-C9C40C2E64BF}" destId="{E9E8B5D0-C522-4DF9-A28A-B48FAEB4A892}" srcOrd="0" destOrd="0" presId="urn:microsoft.com/office/officeart/2008/layout/VerticalCurvedList"/>
    <dgm:cxn modelId="{CA8DED51-2F5C-4C3E-B242-A2D9177295DA}" type="presParOf" srcId="{97AF9AAE-61F3-4024-8247-6027F1E58936}" destId="{C16773B2-93B3-4CD7-A907-F2EB803C66A7}" srcOrd="5" destOrd="0" presId="urn:microsoft.com/office/officeart/2008/layout/VerticalCurvedList"/>
    <dgm:cxn modelId="{DE1C86E0-FECE-478C-9F82-CF680E139537}" type="presParOf" srcId="{97AF9AAE-61F3-4024-8247-6027F1E58936}" destId="{5979282D-DDB1-48C2-8B0A-3AB1B90E855C}" srcOrd="6" destOrd="0" presId="urn:microsoft.com/office/officeart/2008/layout/VerticalCurvedList"/>
    <dgm:cxn modelId="{9FC5210E-8D1A-406E-AFFC-1A55E1BF6F54}" type="presParOf" srcId="{5979282D-DDB1-48C2-8B0A-3AB1B90E855C}" destId="{A40AC074-6CDD-4B5D-ABE5-996BD3655D8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5E8572-E75A-43C8-B28C-0EBCE79397EF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1FE617-B724-468E-BDEC-4EEAD5D862EB}">
      <dgm:prSet phldrT="[Text]" custT="1"/>
      <dgm:spPr/>
      <dgm:t>
        <a:bodyPr/>
        <a:lstStyle/>
        <a:p>
          <a:pPr algn="ctr"/>
          <a:r>
            <a:rPr lang="en-US" sz="2800" b="1" dirty="0">
              <a:ln w="222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</a:rPr>
            <a:t>CHỨC NĂNG ĐÃ THỰC HIỆN ĐƯỢC</a:t>
          </a:r>
          <a:endParaRPr lang="en-US" sz="2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3E5D52-D1D7-4ACB-948A-A14FF8C94ED8}" type="parTrans" cxnId="{8FBFDF47-2E9F-4C8D-A5D7-E2CCF237B403}">
      <dgm:prSet/>
      <dgm:spPr/>
      <dgm:t>
        <a:bodyPr/>
        <a:lstStyle/>
        <a:p>
          <a:endParaRPr lang="en-US"/>
        </a:p>
      </dgm:t>
    </dgm:pt>
    <dgm:pt modelId="{17984F28-FCAB-4690-8A90-F1F92377FFC3}" type="sibTrans" cxnId="{8FBFDF47-2E9F-4C8D-A5D7-E2CCF237B403}">
      <dgm:prSet/>
      <dgm:spPr/>
      <dgm:t>
        <a:bodyPr/>
        <a:lstStyle/>
        <a:p>
          <a:endParaRPr lang="en-US"/>
        </a:p>
      </dgm:t>
    </dgm:pt>
    <dgm:pt modelId="{27811313-EA48-40C4-A3C0-A462F07BB778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9A476DF3-EFED-4237-8977-59C2AB16537E}" type="parTrans" cxnId="{3E00F75E-16A2-4A53-BD99-E4FF6B445D44}">
      <dgm:prSet/>
      <dgm:spPr/>
      <dgm:t>
        <a:bodyPr/>
        <a:lstStyle/>
        <a:p>
          <a:endParaRPr lang="en-US"/>
        </a:p>
      </dgm:t>
    </dgm:pt>
    <dgm:pt modelId="{F6123C93-7114-4DD8-8825-C4EB6F03E1FE}" type="sibTrans" cxnId="{3E00F75E-16A2-4A53-BD99-E4FF6B445D44}">
      <dgm:prSet/>
      <dgm:spPr/>
      <dgm:t>
        <a:bodyPr/>
        <a:lstStyle/>
        <a:p>
          <a:endParaRPr lang="en-US"/>
        </a:p>
      </dgm:t>
    </dgm:pt>
    <dgm:pt modelId="{9ACF0996-4181-4169-9763-6F6C33090A03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ng</a:t>
          </a:r>
          <a:r>
            <a:rPr lang="vi-V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ời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dùng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giảng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A57E430B-01A1-4A87-A7C0-918C1BC90A07}" type="parTrans" cxnId="{C53CF1F4-3DE9-42BA-9F64-405E11EEAFB2}">
      <dgm:prSet/>
      <dgm:spPr/>
      <dgm:t>
        <a:bodyPr/>
        <a:lstStyle/>
        <a:p>
          <a:endParaRPr lang="en-US"/>
        </a:p>
      </dgm:t>
    </dgm:pt>
    <dgm:pt modelId="{BA150767-7B99-4505-A925-F4A0004A2ECF}" type="sibTrans" cxnId="{C53CF1F4-3DE9-42BA-9F64-405E11EEAFB2}">
      <dgm:prSet/>
      <dgm:spPr/>
      <dgm:t>
        <a:bodyPr/>
        <a:lstStyle/>
        <a:p>
          <a:endParaRPr lang="en-US"/>
        </a:p>
      </dgm:t>
    </dgm:pt>
    <dgm:pt modelId="{62AAD8CC-C4BD-4955-BED1-CDDD88E33A70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9B7DE0EC-7193-45DE-8E81-0DD655F3F819}" type="parTrans" cxnId="{3AB4E6C4-23A9-4285-B2E2-61C8D908C950}">
      <dgm:prSet/>
      <dgm:spPr/>
      <dgm:t>
        <a:bodyPr/>
        <a:lstStyle/>
        <a:p>
          <a:endParaRPr lang="en-US"/>
        </a:p>
      </dgm:t>
    </dgm:pt>
    <dgm:pt modelId="{B01616E8-0036-40ED-A919-D7AB137B6806}" type="sibTrans" cxnId="{3AB4E6C4-23A9-4285-B2E2-61C8D908C950}">
      <dgm:prSet/>
      <dgm:spPr/>
      <dgm:t>
        <a:bodyPr/>
        <a:lstStyle/>
        <a:p>
          <a:endParaRPr lang="en-US"/>
        </a:p>
      </dgm:t>
    </dgm:pt>
    <dgm:pt modelId="{1DED5B47-8AE2-458B-82D2-24908D516FFB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Chat online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tuyến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95427023-0ABC-44DA-BFA6-99507B400E4C}" type="parTrans" cxnId="{85C481CC-EA7B-43C8-92A4-06A207C76287}">
      <dgm:prSet/>
      <dgm:spPr/>
      <dgm:t>
        <a:bodyPr/>
        <a:lstStyle/>
        <a:p>
          <a:endParaRPr lang="en-US"/>
        </a:p>
      </dgm:t>
    </dgm:pt>
    <dgm:pt modelId="{1915795E-79FC-485E-A0EB-7A907E22A286}" type="sibTrans" cxnId="{85C481CC-EA7B-43C8-92A4-06A207C76287}">
      <dgm:prSet/>
      <dgm:spPr/>
      <dgm:t>
        <a:bodyPr/>
        <a:lstStyle/>
        <a:p>
          <a:endParaRPr lang="en-US"/>
        </a:p>
      </dgm:t>
    </dgm:pt>
    <dgm:pt modelId="{7411B57A-F1DD-40DE-B154-7B613E82FF1C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Forum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hỏi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CE495320-6B8F-44C3-87B2-3A3231AD1150}" type="parTrans" cxnId="{6C243988-CE69-4E4A-8A0D-DDD93182EDE2}">
      <dgm:prSet/>
      <dgm:spPr/>
      <dgm:t>
        <a:bodyPr/>
        <a:lstStyle/>
        <a:p>
          <a:endParaRPr lang="en-US"/>
        </a:p>
      </dgm:t>
    </dgm:pt>
    <dgm:pt modelId="{A5F06441-E8D5-4426-B0C1-124EFC8AA845}" type="sibTrans" cxnId="{6C243988-CE69-4E4A-8A0D-DDD93182EDE2}">
      <dgm:prSet/>
      <dgm:spPr/>
      <dgm:t>
        <a:bodyPr/>
        <a:lstStyle/>
        <a:p>
          <a:endParaRPr lang="en-US"/>
        </a:p>
      </dgm:t>
    </dgm:pt>
    <dgm:pt modelId="{4D98CB61-09FB-4401-B21F-A25BA5FA74D6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bình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F45C4EE9-4219-4DF5-9CBF-75940EF525F4}" type="parTrans" cxnId="{FCD59C7E-0912-4B66-846E-AFFA5640F906}">
      <dgm:prSet/>
      <dgm:spPr/>
      <dgm:t>
        <a:bodyPr/>
        <a:lstStyle/>
        <a:p>
          <a:endParaRPr lang="en-US"/>
        </a:p>
      </dgm:t>
    </dgm:pt>
    <dgm:pt modelId="{668B5D60-8442-4920-B3E1-43C006614BC8}" type="sibTrans" cxnId="{FCD59C7E-0912-4B66-846E-AFFA5640F906}">
      <dgm:prSet/>
      <dgm:spPr/>
      <dgm:t>
        <a:bodyPr/>
        <a:lstStyle/>
        <a:p>
          <a:endParaRPr lang="en-US"/>
        </a:p>
      </dgm:t>
    </dgm:pt>
    <dgm:pt modelId="{179B2880-F682-46E0-917A-1341906C2AED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F6A06855-D69B-49CC-B626-C3BE5D0420FA}" type="parTrans" cxnId="{91DAF641-BC22-4C9F-B8BC-FC0B772AB2D7}">
      <dgm:prSet/>
      <dgm:spPr/>
      <dgm:t>
        <a:bodyPr/>
        <a:lstStyle/>
        <a:p>
          <a:endParaRPr lang="en-US"/>
        </a:p>
      </dgm:t>
    </dgm:pt>
    <dgm:pt modelId="{CD725624-BF6A-430C-AC31-09A58F610DF2}" type="sibTrans" cxnId="{91DAF641-BC22-4C9F-B8BC-FC0B772AB2D7}">
      <dgm:prSet/>
      <dgm:spPr/>
      <dgm:t>
        <a:bodyPr/>
        <a:lstStyle/>
        <a:p>
          <a:endParaRPr lang="en-US"/>
        </a:p>
      </dgm:t>
    </dgm:pt>
    <dgm:pt modelId="{7EFC844D-293D-410D-B923-ECB216AA0427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khóa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E16FF612-3F94-4BDB-848C-8753A92C15FC}" type="parTrans" cxnId="{922C3F07-10BC-4C8B-A0FD-7740DEB031E3}">
      <dgm:prSet/>
      <dgm:spPr/>
      <dgm:t>
        <a:bodyPr/>
        <a:lstStyle/>
        <a:p>
          <a:endParaRPr lang="en-US"/>
        </a:p>
      </dgm:t>
    </dgm:pt>
    <dgm:pt modelId="{021E35A1-2FB3-4C13-8C15-7C3FFE730F38}" type="sibTrans" cxnId="{922C3F07-10BC-4C8B-A0FD-7740DEB031E3}">
      <dgm:prSet/>
      <dgm:spPr/>
      <dgm:t>
        <a:bodyPr/>
        <a:lstStyle/>
        <a:p>
          <a:endParaRPr lang="en-US"/>
        </a:p>
      </dgm:t>
    </dgm:pt>
    <dgm:pt modelId="{C5C40BE0-4329-4B78-96DB-8E359C6FB587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Quản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ly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́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bình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luận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046BBCA0-406F-474B-8071-DE480C3B8F4B}" type="parTrans" cxnId="{E9223018-BF36-42BA-BC62-2E8888E9F090}">
      <dgm:prSet/>
      <dgm:spPr/>
      <dgm:t>
        <a:bodyPr/>
        <a:lstStyle/>
        <a:p>
          <a:endParaRPr lang="en-US"/>
        </a:p>
      </dgm:t>
    </dgm:pt>
    <dgm:pt modelId="{D36374C1-2012-4C11-ADF6-2C19376C0172}" type="sibTrans" cxnId="{E9223018-BF36-42BA-BC62-2E8888E9F090}">
      <dgm:prSet/>
      <dgm:spPr/>
      <dgm:t>
        <a:bodyPr/>
        <a:lstStyle/>
        <a:p>
          <a:endParaRPr lang="en-US"/>
        </a:p>
      </dgm:t>
    </dgm:pt>
    <dgm:pt modelId="{785B61BA-9332-4DA6-A8AB-6B98853490D6}">
      <dgm:prSet custT="1"/>
      <dgm:spPr/>
      <dgm:t>
        <a:bodyPr/>
        <a:lstStyle/>
        <a:p>
          <a:pPr indent="0">
            <a:lnSpc>
              <a:spcPct val="100000"/>
            </a:lnSpc>
            <a:spcAft>
              <a:spcPts val="0"/>
            </a:spcAft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Thống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64B3EDD1-EDC0-4225-8EAC-3615D1B105F7}" type="parTrans" cxnId="{06B4C86E-F31C-418E-B147-EF6E68406F06}">
      <dgm:prSet/>
      <dgm:spPr/>
      <dgm:t>
        <a:bodyPr/>
        <a:lstStyle/>
        <a:p>
          <a:endParaRPr lang="en-US"/>
        </a:p>
      </dgm:t>
    </dgm:pt>
    <dgm:pt modelId="{446FDCAF-F16D-490F-8A01-5E13A5CC3E8A}" type="sibTrans" cxnId="{06B4C86E-F31C-418E-B147-EF6E68406F06}">
      <dgm:prSet/>
      <dgm:spPr/>
      <dgm:t>
        <a:bodyPr/>
        <a:lstStyle/>
        <a:p>
          <a:endParaRPr lang="en-US"/>
        </a:p>
      </dgm:t>
    </dgm:pt>
    <dgm:pt modelId="{BD489394-9F5E-4FEF-AA9E-46242E9A2137}" type="pres">
      <dgm:prSet presAssocID="{995E8572-E75A-43C8-B28C-0EBCE79397E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B3958B-C40F-4C11-8F91-6C809588C682}" type="pres">
      <dgm:prSet presAssocID="{FF1FE617-B724-468E-BDEC-4EEAD5D862EB}" presName="parentLin" presStyleCnt="0"/>
      <dgm:spPr/>
    </dgm:pt>
    <dgm:pt modelId="{763711AC-6187-4821-B789-B2EB675613EA}" type="pres">
      <dgm:prSet presAssocID="{FF1FE617-B724-468E-BDEC-4EEAD5D862E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FE3B19AE-35CE-4198-89BD-565B58821BAF}" type="pres">
      <dgm:prSet presAssocID="{FF1FE617-B724-468E-BDEC-4EEAD5D862EB}" presName="parentText" presStyleLbl="node1" presStyleIdx="0" presStyleCnt="1" custScaleX="113396" custScaleY="39249" custLinFactX="445" custLinFactNeighborX="100000" custLinFactNeighborY="-263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06FAB-5EAB-4A1C-82E9-16192E7C9E6E}" type="pres">
      <dgm:prSet presAssocID="{FF1FE617-B724-468E-BDEC-4EEAD5D862EB}" presName="negativeSpace" presStyleCnt="0"/>
      <dgm:spPr/>
    </dgm:pt>
    <dgm:pt modelId="{439B7CDF-886E-4EB0-95F1-C2C11DABF703}" type="pres">
      <dgm:prSet presAssocID="{FF1FE617-B724-468E-BDEC-4EEAD5D862EB}" presName="childText" presStyleLbl="conFgAcc1" presStyleIdx="0" presStyleCnt="1" custScaleY="90264" custLinFactNeighborX="0" custLinFactNeighborY="-11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EE626C-24A4-42AC-A159-2B5590E9A2A7}" type="presOf" srcId="{995E8572-E75A-43C8-B28C-0EBCE79397EF}" destId="{BD489394-9F5E-4FEF-AA9E-46242E9A2137}" srcOrd="0" destOrd="0" presId="urn:microsoft.com/office/officeart/2005/8/layout/list1"/>
    <dgm:cxn modelId="{896147F9-E3E9-49DB-AB28-430D22CA0FE8}" type="presOf" srcId="{FF1FE617-B724-468E-BDEC-4EEAD5D862EB}" destId="{FE3B19AE-35CE-4198-89BD-565B58821BAF}" srcOrd="1" destOrd="0" presId="urn:microsoft.com/office/officeart/2005/8/layout/list1"/>
    <dgm:cxn modelId="{3B32A400-C222-468C-9835-B6E3A8B54179}" type="presOf" srcId="{9ACF0996-4181-4169-9763-6F6C33090A03}" destId="{439B7CDF-886E-4EB0-95F1-C2C11DABF703}" srcOrd="0" destOrd="7" presId="urn:microsoft.com/office/officeart/2005/8/layout/list1"/>
    <dgm:cxn modelId="{E9223018-BF36-42BA-BC62-2E8888E9F090}" srcId="{FF1FE617-B724-468E-BDEC-4EEAD5D862EB}" destId="{C5C40BE0-4329-4B78-96DB-8E359C6FB587}" srcOrd="8" destOrd="0" parTransId="{046BBCA0-406F-474B-8071-DE480C3B8F4B}" sibTransId="{D36374C1-2012-4C11-ADF6-2C19376C0172}"/>
    <dgm:cxn modelId="{922C3F07-10BC-4C8B-A0FD-7740DEB031E3}" srcId="{FF1FE617-B724-468E-BDEC-4EEAD5D862EB}" destId="{7EFC844D-293D-410D-B923-ECB216AA0427}" srcOrd="6" destOrd="0" parTransId="{E16FF612-3F94-4BDB-848C-8753A92C15FC}" sibTransId="{021E35A1-2FB3-4C13-8C15-7C3FFE730F38}"/>
    <dgm:cxn modelId="{3E00F75E-16A2-4A53-BD99-E4FF6B445D44}" srcId="{FF1FE617-B724-468E-BDEC-4EEAD5D862EB}" destId="{27811313-EA48-40C4-A3C0-A462F07BB778}" srcOrd="0" destOrd="0" parTransId="{9A476DF3-EFED-4237-8977-59C2AB16537E}" sibTransId="{F6123C93-7114-4DD8-8825-C4EB6F03E1FE}"/>
    <dgm:cxn modelId="{A3E7A54A-7269-482A-9887-36A3D934E736}" type="presOf" srcId="{1DED5B47-8AE2-458B-82D2-24908D516FFB}" destId="{439B7CDF-886E-4EB0-95F1-C2C11DABF703}" srcOrd="0" destOrd="5" presId="urn:microsoft.com/office/officeart/2005/8/layout/list1"/>
    <dgm:cxn modelId="{85C481CC-EA7B-43C8-92A4-06A207C76287}" srcId="{FF1FE617-B724-468E-BDEC-4EEAD5D862EB}" destId="{1DED5B47-8AE2-458B-82D2-24908D516FFB}" srcOrd="5" destOrd="0" parTransId="{95427023-0ABC-44DA-BFA6-99507B400E4C}" sibTransId="{1915795E-79FC-485E-A0EB-7A907E22A286}"/>
    <dgm:cxn modelId="{FAB025B2-11C7-4EDF-B1D5-8D0254A502ED}" type="presOf" srcId="{785B61BA-9332-4DA6-A8AB-6B98853490D6}" destId="{439B7CDF-886E-4EB0-95F1-C2C11DABF703}" srcOrd="0" destOrd="9" presId="urn:microsoft.com/office/officeart/2005/8/layout/list1"/>
    <dgm:cxn modelId="{99662DE7-F541-4FE5-B55B-8457BC8DCF08}" type="presOf" srcId="{7EFC844D-293D-410D-B923-ECB216AA0427}" destId="{439B7CDF-886E-4EB0-95F1-C2C11DABF703}" srcOrd="0" destOrd="6" presId="urn:microsoft.com/office/officeart/2005/8/layout/list1"/>
    <dgm:cxn modelId="{A1424C9F-A0AB-4F7C-8E99-5907E39113BC}" type="presOf" srcId="{4D98CB61-09FB-4401-B21F-A25BA5FA74D6}" destId="{439B7CDF-886E-4EB0-95F1-C2C11DABF703}" srcOrd="0" destOrd="2" presId="urn:microsoft.com/office/officeart/2005/8/layout/list1"/>
    <dgm:cxn modelId="{91DAF641-BC22-4C9F-B8BC-FC0B772AB2D7}" srcId="{FF1FE617-B724-468E-BDEC-4EEAD5D862EB}" destId="{179B2880-F682-46E0-917A-1341906C2AED}" srcOrd="3" destOrd="0" parTransId="{F6A06855-D69B-49CC-B626-C3BE5D0420FA}" sibTransId="{CD725624-BF6A-430C-AC31-09A58F610DF2}"/>
    <dgm:cxn modelId="{C53CF1F4-3DE9-42BA-9F64-405E11EEAFB2}" srcId="{FF1FE617-B724-468E-BDEC-4EEAD5D862EB}" destId="{9ACF0996-4181-4169-9763-6F6C33090A03}" srcOrd="7" destOrd="0" parTransId="{A57E430B-01A1-4A87-A7C0-918C1BC90A07}" sibTransId="{BA150767-7B99-4505-A925-F4A0004A2ECF}"/>
    <dgm:cxn modelId="{8FBFDF47-2E9F-4C8D-A5D7-E2CCF237B403}" srcId="{995E8572-E75A-43C8-B28C-0EBCE79397EF}" destId="{FF1FE617-B724-468E-BDEC-4EEAD5D862EB}" srcOrd="0" destOrd="0" parTransId="{FC3E5D52-D1D7-4ACB-948A-A14FF8C94ED8}" sibTransId="{17984F28-FCAB-4690-8A90-F1F92377FFC3}"/>
    <dgm:cxn modelId="{D24ED7BB-787E-4983-80F5-EA4828EF7F32}" type="presOf" srcId="{179B2880-F682-46E0-917A-1341906C2AED}" destId="{439B7CDF-886E-4EB0-95F1-C2C11DABF703}" srcOrd="0" destOrd="3" presId="urn:microsoft.com/office/officeart/2005/8/layout/list1"/>
    <dgm:cxn modelId="{FCD59C7E-0912-4B66-846E-AFFA5640F906}" srcId="{FF1FE617-B724-468E-BDEC-4EEAD5D862EB}" destId="{4D98CB61-09FB-4401-B21F-A25BA5FA74D6}" srcOrd="2" destOrd="0" parTransId="{F45C4EE9-4219-4DF5-9CBF-75940EF525F4}" sibTransId="{668B5D60-8442-4920-B3E1-43C006614BC8}"/>
    <dgm:cxn modelId="{5FA9D8CA-3656-43EA-ACB8-F497553BBED7}" type="presOf" srcId="{FF1FE617-B724-468E-BDEC-4EEAD5D862EB}" destId="{763711AC-6187-4821-B789-B2EB675613EA}" srcOrd="0" destOrd="0" presId="urn:microsoft.com/office/officeart/2005/8/layout/list1"/>
    <dgm:cxn modelId="{42E9BAAB-3689-4F1C-A375-9FA367DE2384}" type="presOf" srcId="{27811313-EA48-40C4-A3C0-A462F07BB778}" destId="{439B7CDF-886E-4EB0-95F1-C2C11DABF703}" srcOrd="0" destOrd="0" presId="urn:microsoft.com/office/officeart/2005/8/layout/list1"/>
    <dgm:cxn modelId="{6C243988-CE69-4E4A-8A0D-DDD93182EDE2}" srcId="{FF1FE617-B724-468E-BDEC-4EEAD5D862EB}" destId="{7411B57A-F1DD-40DE-B154-7B613E82FF1C}" srcOrd="4" destOrd="0" parTransId="{CE495320-6B8F-44C3-87B2-3A3231AD1150}" sibTransId="{A5F06441-E8D5-4426-B0C1-124EFC8AA845}"/>
    <dgm:cxn modelId="{E2EF3FED-A13B-4455-A7C3-791EB3F44A89}" type="presOf" srcId="{7411B57A-F1DD-40DE-B154-7B613E82FF1C}" destId="{439B7CDF-886E-4EB0-95F1-C2C11DABF703}" srcOrd="0" destOrd="4" presId="urn:microsoft.com/office/officeart/2005/8/layout/list1"/>
    <dgm:cxn modelId="{3AB4E6C4-23A9-4285-B2E2-61C8D908C950}" srcId="{FF1FE617-B724-468E-BDEC-4EEAD5D862EB}" destId="{62AAD8CC-C4BD-4955-BED1-CDDD88E33A70}" srcOrd="1" destOrd="0" parTransId="{9B7DE0EC-7193-45DE-8E81-0DD655F3F819}" sibTransId="{B01616E8-0036-40ED-A919-D7AB137B6806}"/>
    <dgm:cxn modelId="{06B4C86E-F31C-418E-B147-EF6E68406F06}" srcId="{FF1FE617-B724-468E-BDEC-4EEAD5D862EB}" destId="{785B61BA-9332-4DA6-A8AB-6B98853490D6}" srcOrd="9" destOrd="0" parTransId="{64B3EDD1-EDC0-4225-8EAC-3615D1B105F7}" sibTransId="{446FDCAF-F16D-490F-8A01-5E13A5CC3E8A}"/>
    <dgm:cxn modelId="{EE99B9C3-29BA-47B5-A90B-3C9D3A1D2F7A}" type="presOf" srcId="{C5C40BE0-4329-4B78-96DB-8E359C6FB587}" destId="{439B7CDF-886E-4EB0-95F1-C2C11DABF703}" srcOrd="0" destOrd="8" presId="urn:microsoft.com/office/officeart/2005/8/layout/list1"/>
    <dgm:cxn modelId="{2BCCE241-8766-49C6-88D1-524DAFEC7D85}" type="presOf" srcId="{62AAD8CC-C4BD-4955-BED1-CDDD88E33A70}" destId="{439B7CDF-886E-4EB0-95F1-C2C11DABF703}" srcOrd="0" destOrd="1" presId="urn:microsoft.com/office/officeart/2005/8/layout/list1"/>
    <dgm:cxn modelId="{662F4A96-24D3-43AD-938D-03D4C1397891}" type="presParOf" srcId="{BD489394-9F5E-4FEF-AA9E-46242E9A2137}" destId="{B1B3958B-C40F-4C11-8F91-6C809588C682}" srcOrd="0" destOrd="0" presId="urn:microsoft.com/office/officeart/2005/8/layout/list1"/>
    <dgm:cxn modelId="{1C1C18D2-0D7D-4E4D-B49A-4F1C59B73197}" type="presParOf" srcId="{B1B3958B-C40F-4C11-8F91-6C809588C682}" destId="{763711AC-6187-4821-B789-B2EB675613EA}" srcOrd="0" destOrd="0" presId="urn:microsoft.com/office/officeart/2005/8/layout/list1"/>
    <dgm:cxn modelId="{A9FCED91-A17E-4DC6-9EAE-FC8990C57E2B}" type="presParOf" srcId="{B1B3958B-C40F-4C11-8F91-6C809588C682}" destId="{FE3B19AE-35CE-4198-89BD-565B58821BAF}" srcOrd="1" destOrd="0" presId="urn:microsoft.com/office/officeart/2005/8/layout/list1"/>
    <dgm:cxn modelId="{6EDD4157-64B3-4F64-8034-66D4304F359A}" type="presParOf" srcId="{BD489394-9F5E-4FEF-AA9E-46242E9A2137}" destId="{17D06FAB-5EAB-4A1C-82E9-16192E7C9E6E}" srcOrd="1" destOrd="0" presId="urn:microsoft.com/office/officeart/2005/8/layout/list1"/>
    <dgm:cxn modelId="{A3E5A71D-69CF-4CDE-834C-8865EB802741}" type="presParOf" srcId="{BD489394-9F5E-4FEF-AA9E-46242E9A2137}" destId="{439B7CDF-886E-4EB0-95F1-C2C11DABF70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85923-4C6C-47E6-9123-E965043AE793}">
      <dsp:nvSpPr>
        <dsp:cNvPr id="0" name=""/>
        <dsp:cNvSpPr/>
      </dsp:nvSpPr>
      <dsp:spPr>
        <a:xfrm>
          <a:off x="-5771376" y="-883528"/>
          <a:ext cx="6872457" cy="6872457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0A0E8-A5EA-4318-956E-2A8A7F58A0F3}">
      <dsp:nvSpPr>
        <dsp:cNvPr id="0" name=""/>
        <dsp:cNvSpPr/>
      </dsp:nvSpPr>
      <dsp:spPr>
        <a:xfrm>
          <a:off x="708629" y="227210"/>
          <a:ext cx="8060115" cy="1021080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1048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dirty="0" smtClean="0"/>
            <a:t>Website cung cấp các kiến thức và giải đáp các thắc mắc về lập trình</a:t>
          </a:r>
          <a:r>
            <a:rPr lang="en-US" sz="2800" kern="1200" dirty="0" smtClean="0"/>
            <a:t>.</a:t>
          </a:r>
          <a:endParaRPr lang="en-US" sz="2800" kern="1200" dirty="0"/>
        </a:p>
      </dsp:txBody>
      <dsp:txXfrm>
        <a:off x="708629" y="227210"/>
        <a:ext cx="8060115" cy="1021080"/>
      </dsp:txXfrm>
    </dsp:sp>
    <dsp:sp modelId="{C615E3CB-CE8D-4D14-92A8-97E3B5546F37}">
      <dsp:nvSpPr>
        <dsp:cNvPr id="0" name=""/>
        <dsp:cNvSpPr/>
      </dsp:nvSpPr>
      <dsp:spPr>
        <a:xfrm>
          <a:off x="121968" y="112446"/>
          <a:ext cx="1276350" cy="1276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646DD0-8D39-40CB-986E-0923CF634CC9}">
      <dsp:nvSpPr>
        <dsp:cNvPr id="0" name=""/>
        <dsp:cNvSpPr/>
      </dsp:nvSpPr>
      <dsp:spPr>
        <a:xfrm>
          <a:off x="1092709" y="1475026"/>
          <a:ext cx="7688953" cy="1279586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0">
              <a:schemeClr val="accent5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1048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Cung</a:t>
          </a:r>
          <a:r>
            <a:rPr lang="en-US" sz="2800" kern="1200" dirty="0"/>
            <a:t> </a:t>
          </a:r>
          <a:r>
            <a:rPr lang="en-US" sz="2800" kern="1200" dirty="0" err="1"/>
            <a:t>cấp</a:t>
          </a:r>
          <a:r>
            <a:rPr lang="en-US" sz="2800" kern="1200" dirty="0"/>
            <a:t> </a:t>
          </a:r>
          <a:r>
            <a:rPr lang="en-US" sz="2800" kern="1200" dirty="0" err="1"/>
            <a:t>những</a:t>
          </a:r>
          <a:r>
            <a:rPr lang="en-US" sz="2800" kern="1200" dirty="0"/>
            <a:t> </a:t>
          </a:r>
          <a:r>
            <a:rPr lang="en-US" sz="2800" kern="1200" dirty="0" err="1"/>
            <a:t>khoá</a:t>
          </a:r>
          <a:r>
            <a:rPr lang="en-US" sz="2800" kern="1200" dirty="0"/>
            <a:t> </a:t>
          </a:r>
          <a:r>
            <a:rPr lang="en-US" sz="2800" kern="1200" dirty="0" err="1" smtClean="0"/>
            <a:t>học</a:t>
          </a:r>
          <a:r>
            <a:rPr lang="en-US" sz="2800" kern="1200" dirty="0" smtClean="0"/>
            <a:t>, </a:t>
          </a:r>
          <a:r>
            <a:rPr lang="en-US" sz="2800" kern="1200" dirty="0" err="1" smtClean="0"/>
            <a:t>tài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liệu</a:t>
          </a:r>
          <a:r>
            <a:rPr lang="vi-VN" sz="2800" kern="1200" dirty="0" smtClean="0"/>
            <a:t> cơ bản, nâng cao</a:t>
          </a:r>
          <a:r>
            <a:rPr lang="en-US" sz="2800" kern="1200" dirty="0" smtClean="0"/>
            <a:t> </a:t>
          </a:r>
          <a:r>
            <a:rPr lang="en-US" sz="2800" kern="1200" dirty="0" err="1"/>
            <a:t>dành</a:t>
          </a:r>
          <a:r>
            <a:rPr lang="en-US" sz="2800" kern="1200" dirty="0"/>
            <a:t> </a:t>
          </a:r>
          <a:r>
            <a:rPr lang="en-US" sz="2800" kern="1200" dirty="0" err="1"/>
            <a:t>cho</a:t>
          </a:r>
          <a:r>
            <a:rPr lang="en-US" sz="2800" kern="1200" dirty="0"/>
            <a:t> </a:t>
          </a:r>
          <a:r>
            <a:rPr lang="en-US" sz="2800" kern="1200" dirty="0" err="1"/>
            <a:t>các</a:t>
          </a:r>
          <a:r>
            <a:rPr lang="en-US" sz="2800" kern="1200" dirty="0"/>
            <a:t> </a:t>
          </a:r>
          <a:r>
            <a:rPr lang="en-US" sz="2800" kern="1200" dirty="0" err="1"/>
            <a:t>bạn</a:t>
          </a:r>
          <a:r>
            <a:rPr lang="en-US" sz="2800" kern="1200" dirty="0"/>
            <a:t> </a:t>
          </a:r>
          <a:r>
            <a:rPr lang="en-US" sz="2800" kern="1200" dirty="0" err="1"/>
            <a:t>mới</a:t>
          </a:r>
          <a:r>
            <a:rPr lang="en-US" sz="2800" kern="1200" dirty="0"/>
            <a:t> </a:t>
          </a:r>
          <a:r>
            <a:rPr lang="en-US" sz="2800" kern="1200" dirty="0" err="1"/>
            <a:t>bắt</a:t>
          </a:r>
          <a:r>
            <a:rPr lang="en-US" sz="2800" kern="1200" dirty="0"/>
            <a:t> </a:t>
          </a:r>
          <a:r>
            <a:rPr lang="en-US" sz="2800" kern="1200" dirty="0" err="1" smtClean="0"/>
            <a:t>đầu</a:t>
          </a:r>
          <a:r>
            <a:rPr lang="vi-VN" sz="2800" kern="1200" dirty="0" smtClean="0"/>
            <a:t> hoặc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đam</a:t>
          </a:r>
          <a:r>
            <a:rPr lang="en-US" sz="2800" kern="1200" dirty="0" smtClean="0"/>
            <a:t> </a:t>
          </a:r>
          <a:r>
            <a:rPr lang="en-US" sz="2800" kern="1200" dirty="0" err="1"/>
            <a:t>mê</a:t>
          </a:r>
          <a:r>
            <a:rPr lang="en-US" sz="2800" kern="1200" dirty="0"/>
            <a:t> </a:t>
          </a:r>
          <a:r>
            <a:rPr lang="en-US" sz="2800" kern="1200" dirty="0" err="1"/>
            <a:t>tiến</a:t>
          </a:r>
          <a:r>
            <a:rPr lang="en-US" sz="2800" kern="1200" dirty="0"/>
            <a:t> </a:t>
          </a:r>
          <a:r>
            <a:rPr lang="en-US" sz="2800" kern="1200" dirty="0" err="1"/>
            <a:t>sâu</a:t>
          </a:r>
          <a:r>
            <a:rPr lang="en-US" sz="2800" kern="1200" dirty="0"/>
            <a:t> </a:t>
          </a:r>
          <a:r>
            <a:rPr lang="en-US" sz="2800" kern="1200" dirty="0" err="1"/>
            <a:t>hơn</a:t>
          </a:r>
          <a:r>
            <a:rPr lang="en-US" sz="2800" kern="1200" dirty="0"/>
            <a:t>.</a:t>
          </a:r>
        </a:p>
      </dsp:txBody>
      <dsp:txXfrm>
        <a:off x="1092709" y="1475026"/>
        <a:ext cx="7688953" cy="1279586"/>
      </dsp:txXfrm>
    </dsp:sp>
    <dsp:sp modelId="{E9E8B5D0-C522-4DF9-A28A-B48FAEB4A892}">
      <dsp:nvSpPr>
        <dsp:cNvPr id="0" name=""/>
        <dsp:cNvSpPr/>
      </dsp:nvSpPr>
      <dsp:spPr>
        <a:xfrm>
          <a:off x="413473" y="1436391"/>
          <a:ext cx="1276350" cy="1382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6773B2-93B3-4CD7-A907-F2EB803C66A7}">
      <dsp:nvSpPr>
        <dsp:cNvPr id="0" name=""/>
        <dsp:cNvSpPr/>
      </dsp:nvSpPr>
      <dsp:spPr>
        <a:xfrm>
          <a:off x="779074" y="3071500"/>
          <a:ext cx="8060115" cy="1021080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0">
              <a:schemeClr val="accent1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0">
              <a:schemeClr val="accent5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1048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Cung</a:t>
          </a:r>
          <a:r>
            <a:rPr lang="en-US" sz="2800" kern="1200" dirty="0"/>
            <a:t> </a:t>
          </a:r>
          <a:r>
            <a:rPr lang="en-US" sz="2800" kern="1200" dirty="0" err="1"/>
            <a:t>cấp</a:t>
          </a:r>
          <a:r>
            <a:rPr lang="en-US" sz="2800" kern="1200" dirty="0"/>
            <a:t> </a:t>
          </a:r>
          <a:r>
            <a:rPr lang="en-US" sz="2800" kern="1200" dirty="0" err="1"/>
            <a:t>những</a:t>
          </a:r>
          <a:r>
            <a:rPr lang="en-US" sz="2800" kern="1200" dirty="0"/>
            <a:t> </a:t>
          </a:r>
          <a:r>
            <a:rPr lang="en-US" sz="2800" kern="1200" dirty="0" err="1"/>
            <a:t>bài</a:t>
          </a:r>
          <a:r>
            <a:rPr lang="en-US" sz="2800" kern="1200" dirty="0"/>
            <a:t> </a:t>
          </a:r>
          <a:r>
            <a:rPr lang="en-US" sz="2800" kern="1200" dirty="0" err="1"/>
            <a:t>trắc</a:t>
          </a:r>
          <a:r>
            <a:rPr lang="en-US" sz="2800" kern="1200" dirty="0"/>
            <a:t> </a:t>
          </a:r>
          <a:r>
            <a:rPr lang="en-US" sz="2800" kern="1200" dirty="0" err="1"/>
            <a:t>nghiệm</a:t>
          </a:r>
          <a:r>
            <a:rPr lang="en-US" sz="2800" kern="1200" dirty="0"/>
            <a:t> </a:t>
          </a:r>
          <a:r>
            <a:rPr lang="vi-VN" sz="2800" kern="1200" dirty="0" smtClean="0"/>
            <a:t>để</a:t>
          </a:r>
          <a:r>
            <a:rPr lang="en-US" sz="2800" kern="1200" dirty="0" smtClean="0"/>
            <a:t> </a:t>
          </a:r>
          <a:r>
            <a:rPr lang="en-US" sz="2800" kern="1200" dirty="0" err="1"/>
            <a:t>kiểm</a:t>
          </a:r>
          <a:r>
            <a:rPr lang="en-US" sz="2800" kern="1200" dirty="0"/>
            <a:t> </a:t>
          </a:r>
          <a:r>
            <a:rPr lang="en-US" sz="2800" kern="1200" dirty="0" err="1"/>
            <a:t>tra</a:t>
          </a:r>
          <a:r>
            <a:rPr lang="en-US" sz="2800" kern="1200" dirty="0"/>
            <a:t> </a:t>
          </a:r>
          <a:r>
            <a:rPr lang="en-US" sz="2800" kern="1200" dirty="0" err="1"/>
            <a:t>kiến</a:t>
          </a:r>
          <a:r>
            <a:rPr lang="en-US" sz="2800" kern="1200" dirty="0"/>
            <a:t> </a:t>
          </a:r>
          <a:r>
            <a:rPr lang="en-US" sz="2800" kern="1200" dirty="0" err="1"/>
            <a:t>thức</a:t>
          </a:r>
          <a:r>
            <a:rPr lang="en-US" sz="2800" kern="1200" dirty="0"/>
            <a:t>.</a:t>
          </a:r>
        </a:p>
      </dsp:txBody>
      <dsp:txXfrm>
        <a:off x="779074" y="3071500"/>
        <a:ext cx="8060115" cy="1021080"/>
      </dsp:txXfrm>
    </dsp:sp>
    <dsp:sp modelId="{A40AC074-6CDD-4B5D-ABE5-996BD3655D81}">
      <dsp:nvSpPr>
        <dsp:cNvPr id="0" name=""/>
        <dsp:cNvSpPr/>
      </dsp:nvSpPr>
      <dsp:spPr>
        <a:xfrm>
          <a:off x="199238" y="3008267"/>
          <a:ext cx="1276350" cy="12763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B7CDF-886E-4EB0-95F1-C2C11DABF703}">
      <dsp:nvSpPr>
        <dsp:cNvPr id="0" name=""/>
        <dsp:cNvSpPr/>
      </dsp:nvSpPr>
      <dsp:spPr>
        <a:xfrm>
          <a:off x="0" y="377930"/>
          <a:ext cx="7812985" cy="45493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374" tIns="853948" rIns="606374" bIns="170688" numCol="1" spcCol="1270" anchor="t" anchorCtr="0">
          <a:noAutofit/>
        </a:bodyPr>
        <a:lstStyle/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đăng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Tìm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kiếm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bình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Forum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hỏi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đáp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Chat online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tuyến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khóa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học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trắc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nghiệm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ng</a:t>
          </a:r>
          <a:r>
            <a:rPr lang="vi-V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ư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ời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dùng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giảng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viên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Quản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ly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́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bình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luận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0" algn="l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Thống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kê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377930"/>
        <a:ext cx="7812985" cy="4549305"/>
      </dsp:txXfrm>
    </dsp:sp>
    <dsp:sp modelId="{FE3B19AE-35CE-4198-89BD-565B58821BAF}">
      <dsp:nvSpPr>
        <dsp:cNvPr id="0" name=""/>
        <dsp:cNvSpPr/>
      </dsp:nvSpPr>
      <dsp:spPr>
        <a:xfrm>
          <a:off x="805635" y="94727"/>
          <a:ext cx="6201728" cy="74152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719" tIns="0" rIns="206719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ln w="22225">
                <a:solidFill>
                  <a:schemeClr val="accent5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</a:rPr>
            <a:t>CHỨC NĂNG ĐÃ THỰC HIỆN ĐƯỢC</a:t>
          </a:r>
          <a:endParaRPr lang="en-US" sz="2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1833" y="130925"/>
        <a:ext cx="6129332" cy="669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E650-83A4-4B17-8AE2-29E85DB7E3BE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82DA7-396C-4CED-A12B-8A047D85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BBE-2E9C-424A-99F7-20026CB27D6B}" type="datetime1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0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F1FE-F9CA-4359-8DBD-15C6E10764C1}" type="datetime1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BB6F-1989-4175-B4C4-ABFA75218F26}" type="datetime1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B992-73C7-46DC-B1D6-D15186EDC907}" type="datetime1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5EF8-72E7-4780-80FF-0F15974DD8B6}" type="datetime1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F3B-8C61-41FE-AF52-A4A0C591B5C7}" type="datetime1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57B5-1593-4D7A-A868-115AB90CEEFC}" type="datetime1">
              <a:rPr lang="en-US" smtClean="0"/>
              <a:t>8/1/17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1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473E-A262-4E3A-8DA6-F15A1C3B8D3E}" type="datetime1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1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218-62B0-4505-A08B-3B009EF79763}" type="datetime1">
              <a:rPr lang="en-US" smtClean="0"/>
              <a:t>8/1/17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1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6768-86BA-400F-B865-AF566264EACF}" type="datetime1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5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FAD0-3EE8-478F-B01A-9155EDAB46EA}" type="datetime1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47CF-CFAC-4F36-9975-B949ECC77CF9}" type="datetime1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AECE8-083E-4FB8-9869-89B1D4A6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9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8532" y="670896"/>
            <a:ext cx="5352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SÀI GÒN</a:t>
            </a:r>
          </a:p>
          <a:p>
            <a:pPr algn="ctr" defTabSz="342900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77711" y="1936504"/>
            <a:ext cx="7837639" cy="1837524"/>
          </a:xfr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i="1" u="sng" cap="none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600" b="1" i="1" u="sng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i="1" u="sng" cap="none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3600" b="1" i="1" u="sng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3600" b="1" i="1" u="sng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i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XÂY DỰNG </a:t>
            </a:r>
            <a:r>
              <a:rPr lang="de-DE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WEBSITE HỖ TRỢ DẠY HỌC LẬP TRÌNH ONLINE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475402" y="4522500"/>
            <a:ext cx="7221126" cy="1181653"/>
          </a:xfrm>
          <a:noFill/>
        </p:spPr>
        <p:txBody>
          <a:bodyPr>
            <a:noAutofit/>
          </a:bodyPr>
          <a:lstStyle/>
          <a:p>
            <a:pPr algn="l"/>
            <a:r>
              <a:rPr lang="en-US" dirty="0" err="1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NGUYỄN QUỐC BẢO</a:t>
            </a:r>
          </a:p>
          <a:p>
            <a:pPr algn="l"/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Th.S</a:t>
            </a:r>
            <a:r>
              <a:rPr lang="en-US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NGÔ THỊ BẢO TRÂN</a:t>
            </a:r>
          </a:p>
          <a:p>
            <a:pPr algn="l"/>
            <a:endParaRPr lang="en-US" b="1" dirty="0">
              <a:ln w="0"/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		</a:t>
            </a:r>
            <a:endParaRPr lang="en-US" sz="2300" b="1" dirty="0">
              <a:ln w="0"/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02" y="670896"/>
            <a:ext cx="904730" cy="69091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0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5F88D70-EFF4-4EBD-8A91-065C2F11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22972" y="909886"/>
            <a:ext cx="7096259" cy="1901693"/>
            <a:chOff x="-7596984" y="-2451"/>
            <a:chExt cx="28130344" cy="4929686"/>
          </a:xfrm>
        </p:grpSpPr>
        <p:sp>
          <p:nvSpPr>
            <p:cNvPr id="8" name="Rectangle 7"/>
            <p:cNvSpPr/>
            <p:nvPr/>
          </p:nvSpPr>
          <p:spPr>
            <a:xfrm>
              <a:off x="-7596984" y="-2451"/>
              <a:ext cx="28130344" cy="4929686"/>
            </a:xfrm>
            <a:prstGeom prst="rect">
              <a:avLst/>
            </a:prstGeom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914400" lvl="1" indent="-457200">
                <a:spcBef>
                  <a:spcPts val="3000"/>
                </a:spcBef>
                <a:buFont typeface="Arial" panose="020B0604020202020204" pitchFamily="34" charset="0"/>
                <a:buChar char="•"/>
              </a:pPr>
              <a:r>
                <a:rPr lang="en-US" sz="2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r>
                <a: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thân</a:t>
              </a:r>
              <a:r>
                <a: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thiện</a:t>
              </a:r>
              <a:r>
                <a: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dễ</a:t>
              </a:r>
              <a:r>
                <a: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sử</a:t>
              </a:r>
              <a:r>
                <a: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vi-VN" sz="2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914400" lvl="1" indent="-4572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vi-VN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Website đã hỗ trợ khá đầy đủ các chức năng như: quản lý bài giảng, quản lý trắc nghiệm, bình luận, thống kê, sắp xếp, tìm kiếm...</a:t>
              </a:r>
            </a:p>
            <a:p>
              <a:pPr marL="914400" lvl="1" indent="-457200">
                <a:spcBef>
                  <a:spcPts val="3000"/>
                </a:spcBef>
                <a:buFont typeface="Arial" panose="020B0604020202020204" pitchFamily="34" charset="0"/>
                <a:buChar char="•"/>
              </a:pP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377930"/>
              <a:ext cx="7812985" cy="4549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6374" tIns="853948" rIns="606374" bIns="170688" numCol="1" spcCol="1270" anchor="t" anchorCtr="0">
              <a:noAutofit/>
            </a:bodyPr>
            <a:lstStyle/>
            <a:p>
              <a:pPr marL="228600" lvl="1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endParaRPr 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1570238" y="168362"/>
            <a:ext cx="6201728" cy="741524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KẾT LUẬN</a:t>
            </a:r>
            <a:endParaRPr lang="en-US" sz="4000" b="1" dirty="0">
              <a:latin typeface="Times New Roman" panose="02020603050405020304" pitchFamily="18" charset="0"/>
              <a:ea typeface="Times" panose="020B0500000000000000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50974" y="2481303"/>
            <a:ext cx="7096259" cy="3853806"/>
            <a:chOff x="-6252188" y="377930"/>
            <a:chExt cx="28130344" cy="7183486"/>
          </a:xfrm>
        </p:grpSpPr>
        <p:sp>
          <p:nvSpPr>
            <p:cNvPr id="15" name="Rectangle 14"/>
            <p:cNvSpPr/>
            <p:nvPr/>
          </p:nvSpPr>
          <p:spPr>
            <a:xfrm>
              <a:off x="-6252188" y="3336072"/>
              <a:ext cx="28130344" cy="4225344"/>
            </a:xfrm>
            <a:prstGeom prst="rect">
              <a:avLst/>
            </a:prstGeom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800" dirty="0" err="1"/>
                <a:t>Hỗ</a:t>
              </a:r>
              <a:r>
                <a:rPr lang="en-US" sz="2800" dirty="0"/>
                <a:t> </a:t>
              </a:r>
              <a:r>
                <a:rPr lang="en-US" sz="2800" dirty="0" err="1"/>
                <a:t>trợ</a:t>
              </a:r>
              <a:r>
                <a:rPr lang="en-US" sz="2800" dirty="0"/>
                <a:t> </a:t>
              </a:r>
              <a:r>
                <a:rPr lang="en-US" sz="2800" dirty="0" err="1"/>
                <a:t>chấm</a:t>
              </a:r>
              <a:r>
                <a:rPr lang="en-US" sz="2800" dirty="0"/>
                <a:t> </a:t>
              </a:r>
              <a:r>
                <a:rPr lang="en-US" sz="2800" dirty="0" err="1"/>
                <a:t>điểm</a:t>
              </a:r>
              <a:r>
                <a:rPr lang="en-US" sz="2800" dirty="0"/>
                <a:t> code </a:t>
              </a:r>
              <a:r>
                <a:rPr lang="en-US" sz="2800" dirty="0" err="1"/>
                <a:t>trực</a:t>
              </a:r>
              <a:r>
                <a:rPr lang="en-US" sz="2800" dirty="0"/>
                <a:t> </a:t>
              </a:r>
              <a:r>
                <a:rPr lang="en-US" sz="2800" dirty="0" err="1"/>
                <a:t>tuyến</a:t>
              </a:r>
              <a:r>
                <a:rPr lang="en-US" sz="2800" dirty="0"/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800" dirty="0" err="1"/>
                <a:t>Hỗ</a:t>
              </a:r>
              <a:r>
                <a:rPr lang="en-US" sz="2800" dirty="0"/>
                <a:t> </a:t>
              </a:r>
              <a:r>
                <a:rPr lang="en-US" sz="2800" dirty="0" err="1"/>
                <a:t>trợ</a:t>
              </a:r>
              <a:r>
                <a:rPr lang="en-US" sz="2800" dirty="0"/>
                <a:t> </a:t>
              </a:r>
              <a:r>
                <a:rPr lang="en-US" sz="2800" dirty="0" err="1"/>
                <a:t>giảng</a:t>
              </a:r>
              <a:r>
                <a:rPr lang="en-US" sz="2800" dirty="0"/>
                <a:t> </a:t>
              </a:r>
              <a:r>
                <a:rPr lang="en-US" sz="2800" dirty="0" err="1"/>
                <a:t>bài</a:t>
              </a:r>
              <a:r>
                <a:rPr lang="en-US" sz="2800" dirty="0"/>
                <a:t> </a:t>
              </a:r>
              <a:r>
                <a:rPr lang="en-US" sz="2800" dirty="0" err="1"/>
                <a:t>trực</a:t>
              </a:r>
              <a:r>
                <a:rPr lang="en-US" sz="2800" dirty="0"/>
                <a:t> </a:t>
              </a:r>
              <a:r>
                <a:rPr lang="en-US" sz="2800" dirty="0" err="1"/>
                <a:t>tuyến</a:t>
              </a:r>
              <a:r>
                <a:rPr lang="en-US" sz="2800" dirty="0"/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Thanh </a:t>
              </a:r>
              <a:r>
                <a:rPr lang="en-US" sz="2800" dirty="0" err="1"/>
                <a:t>toán</a:t>
              </a:r>
              <a:r>
                <a:rPr lang="en-US" sz="2800" dirty="0"/>
                <a:t> </a:t>
              </a:r>
              <a:r>
                <a:rPr lang="en-US" sz="2800" dirty="0" err="1"/>
                <a:t>trực</a:t>
              </a:r>
              <a:r>
                <a:rPr lang="en-US" sz="2800" dirty="0"/>
                <a:t> </a:t>
              </a:r>
              <a:r>
                <a:rPr lang="en-US" sz="2800" dirty="0" err="1"/>
                <a:t>tuyến</a:t>
              </a:r>
              <a:r>
                <a:rPr lang="en-US" sz="2800" dirty="0"/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800" dirty="0" err="1"/>
                <a:t>Các</a:t>
              </a:r>
              <a:r>
                <a:rPr lang="en-US" sz="2800" dirty="0"/>
                <a:t> </a:t>
              </a:r>
              <a:r>
                <a:rPr lang="en-US" sz="2800" dirty="0" err="1"/>
                <a:t>tính</a:t>
              </a:r>
              <a:r>
                <a:rPr lang="en-US" sz="2800" dirty="0"/>
                <a:t> </a:t>
              </a:r>
              <a:r>
                <a:rPr lang="en-US" sz="2800" dirty="0" err="1"/>
                <a:t>năng</a:t>
              </a:r>
              <a:r>
                <a:rPr lang="en-US" sz="2800" dirty="0"/>
                <a:t> </a:t>
              </a:r>
              <a:r>
                <a:rPr lang="en-US" sz="2800" dirty="0" err="1"/>
                <a:t>tương</a:t>
              </a:r>
              <a:r>
                <a:rPr lang="en-US" sz="2800" dirty="0"/>
                <a:t> </a:t>
              </a:r>
              <a:r>
                <a:rPr lang="en-US" sz="2800" dirty="0" err="1"/>
                <a:t>tác</a:t>
              </a:r>
              <a:r>
                <a:rPr lang="en-US" sz="2800" dirty="0"/>
                <a:t> </a:t>
              </a:r>
              <a:r>
                <a:rPr lang="en-US" sz="2800" dirty="0" err="1"/>
                <a:t>với</a:t>
              </a:r>
              <a:r>
                <a:rPr lang="en-US" sz="2800" dirty="0"/>
                <a:t> </a:t>
              </a:r>
              <a:r>
                <a:rPr lang="en-US" sz="2800" dirty="0" err="1"/>
                <a:t>mạng</a:t>
              </a:r>
              <a:r>
                <a:rPr lang="en-US" sz="2800" dirty="0"/>
                <a:t> </a:t>
              </a:r>
              <a:r>
                <a:rPr lang="en-US" sz="2800" dirty="0" err="1"/>
                <a:t>xã</a:t>
              </a:r>
              <a:r>
                <a:rPr lang="en-US" sz="2800" dirty="0"/>
                <a:t> </a:t>
              </a:r>
              <a:r>
                <a:rPr lang="en-US" sz="2800" dirty="0" err="1"/>
                <a:t>hội</a:t>
              </a:r>
              <a:r>
                <a:rPr lang="vi-VN" sz="2800" dirty="0" smtClean="0"/>
                <a:t>.</a:t>
              </a:r>
              <a:endParaRPr lang="en-US" sz="2800" dirty="0" smtClean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800" dirty="0" err="1" smtClean="0"/>
                <a:t>Cung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cấp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chứng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chỉ</a:t>
              </a:r>
              <a:r>
                <a:rPr lang="en-US" sz="2800" dirty="0"/>
                <a:t>.</a:t>
              </a:r>
              <a:endParaRPr lang="en-US" sz="1600" dirty="0"/>
            </a:p>
            <a:p>
              <a:pPr marL="914400" lvl="1" indent="-457200">
                <a:spcBef>
                  <a:spcPts val="3000"/>
                </a:spcBef>
                <a:buFont typeface="Arial" panose="020B0604020202020204" pitchFamily="34" charset="0"/>
                <a:buChar char="•"/>
              </a:pP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377930"/>
              <a:ext cx="7812985" cy="4549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6374" tIns="853948" rIns="606374" bIns="170688" numCol="1" spcCol="1270" anchor="t" anchorCtr="0">
              <a:noAutofit/>
            </a:bodyPr>
            <a:lstStyle/>
            <a:p>
              <a:pPr marL="228600" lvl="1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har char="••"/>
              </a:pPr>
              <a:endParaRPr 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598240" y="3326767"/>
            <a:ext cx="6201728" cy="741524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ea typeface="Times" panose="020B0500000000000000" pitchFamily="34" charset="0"/>
                <a:cs typeface="Times New Roman" panose="02020603050405020304" pitchFamily="18" charset="0"/>
              </a:rPr>
              <a:t>HƯỚNG PHÁT TRIỂN</a:t>
            </a:r>
            <a:endParaRPr lang="en-US" sz="4000" b="1" dirty="0">
              <a:latin typeface="Times New Roman" panose="02020603050405020304" pitchFamily="18" charset="0"/>
              <a:ea typeface="Times" panose="020B0500000000000000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6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1124980"/>
            <a:ext cx="7886700" cy="402656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50A545-8418-4EC7-92A4-39B94748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b="1" kern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  <a:r>
              <a:rPr lang="en-US" sz="4800" b="1" kern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68CBBA-5FCF-4565-87E6-32701444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F0BB5F-73F0-4B86-BFA7-1E85C617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0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harpenSoften amount="-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E6EF4-F246-433C-9256-01590B95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7" y="-24913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RA VẤN ĐỀ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6D7C727-6F27-4421-94E0-50C57DEC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41950" y="6433269"/>
            <a:ext cx="2057400" cy="365125"/>
          </a:xfrm>
        </p:spPr>
        <p:txBody>
          <a:bodyPr/>
          <a:lstStyle/>
          <a:p>
            <a:fld id="{C24AECE8-083E-4FB8-9869-89B1D4A6EC9B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18" y="2760102"/>
            <a:ext cx="4093359" cy="26039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6114" y="166751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indent="0" algn="l">
              <a:spcBef>
                <a:spcPts val="1800"/>
              </a:spcBef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loud Callout 13"/>
          <p:cNvSpPr/>
          <p:nvPr/>
        </p:nvSpPr>
        <p:spPr>
          <a:xfrm>
            <a:off x="6656614" y="1340424"/>
            <a:ext cx="2487386" cy="1351160"/>
          </a:xfrm>
          <a:prstGeom prst="cloudCallout">
            <a:avLst>
              <a:gd name="adj1" fmla="val -60094"/>
              <a:gd name="adj2" fmla="val 77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COURSERA</a:t>
            </a:r>
          </a:p>
        </p:txBody>
      </p:sp>
      <p:sp>
        <p:nvSpPr>
          <p:cNvPr id="15" name="Cloud Callout 14"/>
          <p:cNvSpPr/>
          <p:nvPr/>
        </p:nvSpPr>
        <p:spPr>
          <a:xfrm>
            <a:off x="3113314" y="1096081"/>
            <a:ext cx="2632529" cy="1351160"/>
          </a:xfrm>
          <a:prstGeom prst="cloudCallout">
            <a:avLst>
              <a:gd name="adj1" fmla="val 3584"/>
              <a:gd name="adj2" fmla="val 69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  <p:sp>
        <p:nvSpPr>
          <p:cNvPr id="16" name="Cloud Callout 15"/>
          <p:cNvSpPr/>
          <p:nvPr/>
        </p:nvSpPr>
        <p:spPr>
          <a:xfrm>
            <a:off x="418191" y="3177761"/>
            <a:ext cx="2133599" cy="1351160"/>
          </a:xfrm>
          <a:prstGeom prst="cloudCallout">
            <a:avLst>
              <a:gd name="adj1" fmla="val 74156"/>
              <a:gd name="adj2" fmla="val 14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8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FUNIX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197757" y="1184798"/>
            <a:ext cx="2460172" cy="1351160"/>
          </a:xfrm>
          <a:prstGeom prst="cloudCallout">
            <a:avLst>
              <a:gd name="adj1" fmla="val 54940"/>
              <a:gd name="adj2" fmla="val 69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800"/>
              </a:spcBef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6618677" y="3886846"/>
            <a:ext cx="2487386" cy="1351160"/>
          </a:xfrm>
          <a:prstGeom prst="cloudCallout">
            <a:avLst>
              <a:gd name="adj1" fmla="val -70014"/>
              <a:gd name="adj2" fmla="val -17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endParaRPr lang="en-US" sz="2400" dirty="0"/>
          </a:p>
        </p:txBody>
      </p:sp>
      <p:sp>
        <p:nvSpPr>
          <p:cNvPr id="21" name="Cloud Callout 20"/>
          <p:cNvSpPr/>
          <p:nvPr/>
        </p:nvSpPr>
        <p:spPr>
          <a:xfrm>
            <a:off x="1187988" y="5347961"/>
            <a:ext cx="2150298" cy="1085308"/>
          </a:xfrm>
          <a:prstGeom prst="cloudCallout">
            <a:avLst>
              <a:gd name="adj1" fmla="val 53748"/>
              <a:gd name="adj2" fmla="val -82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800"/>
              </a:spcBef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8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16" grpId="0" animBg="1"/>
      <p:bldP spid="18" grpId="0" animBg="1"/>
      <p:bldP spid="1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2166"/>
            <a:ext cx="6858000" cy="9535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ight Triangle 4"/>
          <p:cNvSpPr/>
          <p:nvPr/>
        </p:nvSpPr>
        <p:spPr>
          <a:xfrm flipH="1" flipV="1">
            <a:off x="5460274" y="472165"/>
            <a:ext cx="1397726" cy="953589"/>
          </a:xfrm>
          <a:prstGeom prst="rt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5076" y="597923"/>
            <a:ext cx="52080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MỤC TIÊU CỦA ĐỀ TÀI</a:t>
            </a:r>
            <a:endParaRPr 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14889967"/>
              </p:ext>
            </p:extLst>
          </p:nvPr>
        </p:nvGraphicFramePr>
        <p:xfrm>
          <a:off x="101601" y="1551511"/>
          <a:ext cx="88392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845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286" y="436146"/>
            <a:ext cx="8680174" cy="707886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CH</a:t>
            </a:r>
            <a:r>
              <a:rPr lang="vi-V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ƠNG TRÌNH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111365"/>
              </p:ext>
            </p:extLst>
          </p:nvPr>
        </p:nvGraphicFramePr>
        <p:xfrm>
          <a:off x="658880" y="1393750"/>
          <a:ext cx="7812985" cy="532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075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C7E5BC-C4F2-499B-8E8A-622DED09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94" y="310535"/>
            <a:ext cx="8570794" cy="917764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 TRÌNH XÂY DỰNG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ADFE38-6BCC-4770-A462-653E709DE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288" y="2005013"/>
            <a:ext cx="7886700" cy="4351338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A44B1DF-235C-4D02-83D6-E5B915BE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1567" y="258002"/>
            <a:ext cx="6659195" cy="769441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400" b="1" cap="none" spc="0" dirty="0">
              <a:ln/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466" y="1305017"/>
            <a:ext cx="6657296" cy="44654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1070307-F28A-4AB9-8643-1B804E1ABC3F}"/>
              </a:ext>
            </a:extLst>
          </p:cNvPr>
          <p:cNvSpPr/>
          <p:nvPr/>
        </p:nvSpPr>
        <p:spPr>
          <a:xfrm>
            <a:off x="3378682" y="5967486"/>
            <a:ext cx="2445069" cy="400110"/>
          </a:xfrm>
          <a:prstGeom prst="rect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000" cap="none" spc="0" dirty="0">
              <a:ln/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3862" y="291868"/>
            <a:ext cx="6816290" cy="769441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400" b="1" dirty="0">
              <a:ln/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 descr="1 use cas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6" y="1273246"/>
            <a:ext cx="8810484" cy="45061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67F19E2-2768-461B-AEE9-C1C9CECFDF4F}"/>
              </a:ext>
            </a:extLst>
          </p:cNvPr>
          <p:cNvSpPr/>
          <p:nvPr/>
        </p:nvSpPr>
        <p:spPr>
          <a:xfrm>
            <a:off x="3349471" y="5833983"/>
            <a:ext cx="2856019" cy="400110"/>
          </a:xfrm>
          <a:prstGeom prst="rect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n/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000" cap="none" spc="0" dirty="0">
              <a:ln/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6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ECE8-083E-4FB8-9869-89B1D4A6EC9B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8538" y="334307"/>
            <a:ext cx="6659195" cy="769441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400" b="1" dirty="0">
              <a:ln/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621" y="1389594"/>
            <a:ext cx="8358944" cy="44146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7CC72CD-6438-4779-ADA6-E2AA6DC54B0F}"/>
              </a:ext>
            </a:extLst>
          </p:cNvPr>
          <p:cNvSpPr/>
          <p:nvPr/>
        </p:nvSpPr>
        <p:spPr>
          <a:xfrm>
            <a:off x="3110125" y="5956241"/>
            <a:ext cx="2856019" cy="400110"/>
          </a:xfrm>
          <a:prstGeom prst="rect">
            <a:avLst/>
          </a:prstGeom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000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 spc="0" dirty="0" err="1">
                <a:ln/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cap="none" spc="0" dirty="0">
                <a:ln/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ER</a:t>
            </a:r>
          </a:p>
        </p:txBody>
      </p:sp>
    </p:spTree>
    <p:extLst>
      <p:ext uri="{BB962C8B-B14F-4D97-AF65-F5344CB8AC3E}">
        <p14:creationId xmlns:p14="http://schemas.microsoft.com/office/powerpoint/2010/main" val="293722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 algn="l">
          <a:spcBef>
            <a:spcPts val="1800"/>
          </a:spcBef>
          <a:buNone/>
          <a:defRPr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435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Times</vt:lpstr>
      <vt:lpstr>Times New Roman</vt:lpstr>
      <vt:lpstr>Wingdings</vt:lpstr>
      <vt:lpstr>Office Theme</vt:lpstr>
      <vt:lpstr>Đề tài:  XÂY DỰNG WEBSITE HỖ TRỢ DẠY HỌC LẬP TRÌNH ONLINE</vt:lpstr>
      <vt:lpstr>NỘI DUNG CHÍNH</vt:lpstr>
      <vt:lpstr>ĐƯA RA VẤN ĐỀ</vt:lpstr>
      <vt:lpstr>PowerPoint Presentation</vt:lpstr>
      <vt:lpstr>PowerPoint Presentation</vt:lpstr>
      <vt:lpstr>QUY TRÌNH XÂY DỰNG HỆ THỐNG</vt:lpstr>
      <vt:lpstr>PowerPoint Presentation</vt:lpstr>
      <vt:lpstr>PowerPoint Presentation</vt:lpstr>
      <vt:lpstr>PowerPoint Presentation</vt:lpstr>
      <vt:lpstr>PowerPoint Presentation</vt:lpstr>
      <vt:lpstr>Cám ơn các giảng viên trong hội đồng và các bạn đã lắng nghe.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XÂY DỰNG ỨNG DỤNG BÁN ĐẤU GIÁ ONLINE</dc:title>
  <dc:creator>Windows User</dc:creator>
  <cp:lastModifiedBy>User</cp:lastModifiedBy>
  <cp:revision>130</cp:revision>
  <dcterms:created xsi:type="dcterms:W3CDTF">2017-07-24T12:53:26Z</dcterms:created>
  <dcterms:modified xsi:type="dcterms:W3CDTF">2017-08-01T14:47:35Z</dcterms:modified>
</cp:coreProperties>
</file>