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73" r:id="rId4"/>
    <p:sldId id="258" r:id="rId5"/>
    <p:sldId id="271" r:id="rId6"/>
    <p:sldId id="275" r:id="rId7"/>
    <p:sldId id="276" r:id="rId8"/>
    <p:sldId id="266" r:id="rId9"/>
    <p:sldId id="265" r:id="rId10"/>
    <p:sldId id="267" r:id="rId11"/>
    <p:sldId id="27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320-37EF-40EA-849D-E064507C8B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40777F-7719-46BB-9C6A-E659EF529654}">
      <dgm:prSet phldrT="[Text]" custT="1"/>
      <dgm:spPr/>
      <dgm:t>
        <a:bodyPr/>
        <a:lstStyle/>
        <a:p>
          <a:r>
            <a:rPr lang="en-US" sz="2800" dirty="0" err="1"/>
            <a:t>Nơi</a:t>
          </a:r>
          <a:r>
            <a:rPr lang="en-US" sz="2800" dirty="0"/>
            <a:t> </a:t>
          </a:r>
          <a:r>
            <a:rPr lang="en-US" sz="2800" dirty="0" err="1"/>
            <a:t>hỗ</a:t>
          </a:r>
          <a:r>
            <a:rPr lang="en-US" sz="2800" dirty="0"/>
            <a:t> </a:t>
          </a:r>
          <a:r>
            <a:rPr lang="en-US" sz="2800" dirty="0" err="1"/>
            <a:t>trợ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 </a:t>
          </a:r>
          <a:r>
            <a:rPr lang="en-US" sz="2800" dirty="0" err="1"/>
            <a:t>giải</a:t>
          </a:r>
          <a:r>
            <a:rPr lang="en-US" sz="2800" dirty="0"/>
            <a:t> </a:t>
          </a:r>
          <a:r>
            <a:rPr lang="en-US" sz="2800" dirty="0" err="1"/>
            <a:t>đáp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vấn</a:t>
          </a:r>
          <a:r>
            <a:rPr lang="en-US" sz="2800" dirty="0"/>
            <a:t> </a:t>
          </a:r>
          <a:r>
            <a:rPr lang="en-US" sz="2800" dirty="0" err="1"/>
            <a:t>đề</a:t>
          </a:r>
          <a:r>
            <a:rPr lang="en-US" sz="2800" dirty="0"/>
            <a:t> </a:t>
          </a:r>
          <a:r>
            <a:rPr lang="en-US" sz="2800" dirty="0" err="1"/>
            <a:t>của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liên</a:t>
          </a:r>
          <a:r>
            <a:rPr lang="en-US" sz="2800" dirty="0"/>
            <a:t> </a:t>
          </a:r>
          <a:r>
            <a:rPr lang="en-US" sz="2800" dirty="0" err="1"/>
            <a:t>quan</a:t>
          </a:r>
          <a:r>
            <a:rPr lang="en-US" sz="2800" dirty="0"/>
            <a:t> </a:t>
          </a:r>
          <a:r>
            <a:rPr lang="en-US" sz="2800" dirty="0" err="1"/>
            <a:t>tới</a:t>
          </a:r>
          <a:r>
            <a:rPr lang="en-US" sz="2800" dirty="0"/>
            <a:t> </a:t>
          </a:r>
          <a:r>
            <a:rPr lang="en-US" sz="2800" dirty="0" err="1"/>
            <a:t>lập</a:t>
          </a:r>
          <a:r>
            <a:rPr lang="en-US" sz="2800" dirty="0"/>
            <a:t> </a:t>
          </a:r>
          <a:r>
            <a:rPr lang="en-US" sz="2800" dirty="0" err="1"/>
            <a:t>trình</a:t>
          </a:r>
          <a:r>
            <a:rPr lang="en-US" sz="2800" dirty="0"/>
            <a:t>.</a:t>
          </a:r>
        </a:p>
      </dgm:t>
    </dgm:pt>
    <dgm:pt modelId="{3020DF4F-2CBE-45B2-BF84-5CB605E1E724}" type="parTrans" cxnId="{472F7C69-D5C9-4C7F-B7AA-2B7CA0937483}">
      <dgm:prSet/>
      <dgm:spPr/>
      <dgm:t>
        <a:bodyPr/>
        <a:lstStyle/>
        <a:p>
          <a:endParaRPr lang="en-US"/>
        </a:p>
      </dgm:t>
    </dgm:pt>
    <dgm:pt modelId="{BE132500-8473-4B34-B7CF-8C827C6AB207}" type="sibTrans" cxnId="{472F7C69-D5C9-4C7F-B7AA-2B7CA0937483}">
      <dgm:prSet/>
      <dgm:spPr/>
      <dgm:t>
        <a:bodyPr/>
        <a:lstStyle/>
        <a:p>
          <a:endParaRPr lang="en-US"/>
        </a:p>
      </dgm:t>
    </dgm:pt>
    <dgm:pt modelId="{0DA85BBE-059D-4978-A095-EB2404112636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khoá</a:t>
          </a:r>
          <a:r>
            <a:rPr lang="en-US" sz="2800" dirty="0"/>
            <a:t> </a:t>
          </a:r>
          <a:r>
            <a:rPr lang="en-US" sz="2800" dirty="0" err="1"/>
            <a:t>học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mới</a:t>
          </a:r>
          <a:r>
            <a:rPr lang="en-US" sz="2800" dirty="0"/>
            <a:t> </a:t>
          </a:r>
          <a:r>
            <a:rPr lang="en-US" sz="2800" dirty="0" err="1"/>
            <a:t>bắt</a:t>
          </a:r>
          <a:r>
            <a:rPr lang="en-US" sz="2800" dirty="0"/>
            <a:t> </a:t>
          </a:r>
          <a:r>
            <a:rPr lang="en-US" sz="2800" dirty="0" err="1"/>
            <a:t>đầu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đam</a:t>
          </a:r>
          <a:r>
            <a:rPr lang="en-US" sz="2800" dirty="0"/>
            <a:t> </a:t>
          </a:r>
          <a:r>
            <a:rPr lang="en-US" sz="2800" dirty="0" err="1"/>
            <a:t>mê</a:t>
          </a:r>
          <a:r>
            <a:rPr lang="en-US" sz="2800" dirty="0"/>
            <a:t> </a:t>
          </a:r>
          <a:r>
            <a:rPr lang="en-US" sz="2800" dirty="0" err="1"/>
            <a:t>tiến</a:t>
          </a:r>
          <a:r>
            <a:rPr lang="en-US" sz="2800" dirty="0"/>
            <a:t> </a:t>
          </a:r>
          <a:r>
            <a:rPr lang="en-US" sz="2800" dirty="0" err="1"/>
            <a:t>sâu</a:t>
          </a:r>
          <a:r>
            <a:rPr lang="en-US" sz="2800" dirty="0"/>
            <a:t> </a:t>
          </a:r>
          <a:r>
            <a:rPr lang="en-US" sz="2800" dirty="0" err="1"/>
            <a:t>hơn</a:t>
          </a:r>
          <a:r>
            <a:rPr lang="en-US" sz="2800" dirty="0"/>
            <a:t>.</a:t>
          </a:r>
        </a:p>
      </dgm:t>
    </dgm:pt>
    <dgm:pt modelId="{84FC6CE1-A9AB-47B7-AFCE-421AC5C345E2}" type="parTrans" cxnId="{C2B4E8D3-7554-4A78-ABE4-1AF0EDC77672}">
      <dgm:prSet/>
      <dgm:spPr/>
      <dgm:t>
        <a:bodyPr/>
        <a:lstStyle/>
        <a:p>
          <a:endParaRPr lang="en-US"/>
        </a:p>
      </dgm:t>
    </dgm:pt>
    <dgm:pt modelId="{6CF5401E-F8F9-4411-B2B4-4E2C1DAF4662}" type="sibTrans" cxnId="{C2B4E8D3-7554-4A78-ABE4-1AF0EDC77672}">
      <dgm:prSet/>
      <dgm:spPr/>
      <dgm:t>
        <a:bodyPr/>
        <a:lstStyle/>
        <a:p>
          <a:endParaRPr lang="en-US"/>
        </a:p>
      </dgm:t>
    </dgm:pt>
    <dgm:pt modelId="{6127DD17-DBC2-4385-8CB8-E4CFAF573C80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bài</a:t>
          </a:r>
          <a:r>
            <a:rPr lang="en-US" sz="2800" dirty="0"/>
            <a:t> </a:t>
          </a:r>
          <a:r>
            <a:rPr lang="en-US" sz="2800" dirty="0" err="1"/>
            <a:t>trắc</a:t>
          </a:r>
          <a:r>
            <a:rPr lang="en-US" sz="2800" dirty="0"/>
            <a:t> </a:t>
          </a:r>
          <a:r>
            <a:rPr lang="en-US" sz="2800" dirty="0" err="1"/>
            <a:t>nghiệm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muốn</a:t>
          </a:r>
          <a:r>
            <a:rPr lang="en-US" sz="2800" dirty="0"/>
            <a:t> </a:t>
          </a:r>
          <a:r>
            <a:rPr lang="en-US" sz="2800" dirty="0" err="1"/>
            <a:t>kiểm</a:t>
          </a:r>
          <a:r>
            <a:rPr lang="en-US" sz="2800" dirty="0"/>
            <a:t> </a:t>
          </a:r>
          <a:r>
            <a:rPr lang="en-US" sz="2800" dirty="0" err="1"/>
            <a:t>tra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.</a:t>
          </a:r>
        </a:p>
      </dgm:t>
    </dgm:pt>
    <dgm:pt modelId="{3281A437-B061-4DEF-AE09-5D648E62DE96}" type="parTrans" cxnId="{4DCEE6D2-A44A-4951-B5E7-62F58A944D25}">
      <dgm:prSet/>
      <dgm:spPr/>
      <dgm:t>
        <a:bodyPr/>
        <a:lstStyle/>
        <a:p>
          <a:endParaRPr lang="en-US"/>
        </a:p>
      </dgm:t>
    </dgm:pt>
    <dgm:pt modelId="{84C00C44-216A-4A6D-8E39-43CD7A10C537}" type="sibTrans" cxnId="{4DCEE6D2-A44A-4951-B5E7-62F58A944D25}">
      <dgm:prSet/>
      <dgm:spPr/>
      <dgm:t>
        <a:bodyPr/>
        <a:lstStyle/>
        <a:p>
          <a:endParaRPr lang="en-US"/>
        </a:p>
      </dgm:t>
    </dgm:pt>
    <dgm:pt modelId="{D39888F8-4548-4723-801F-A1B8219E11FB}" type="pres">
      <dgm:prSet presAssocID="{DE431320-37EF-40EA-849D-E064507C8BA3}" presName="Name0" presStyleCnt="0">
        <dgm:presLayoutVars>
          <dgm:chMax val="7"/>
          <dgm:chPref val="7"/>
          <dgm:dir/>
        </dgm:presLayoutVars>
      </dgm:prSet>
      <dgm:spPr/>
    </dgm:pt>
    <dgm:pt modelId="{97AF9AAE-61F3-4024-8247-6027F1E58936}" type="pres">
      <dgm:prSet presAssocID="{DE431320-37EF-40EA-849D-E064507C8BA3}" presName="Name1" presStyleCnt="0"/>
      <dgm:spPr/>
    </dgm:pt>
    <dgm:pt modelId="{0D279682-DD64-4F26-9DCF-A75D8461F5CF}" type="pres">
      <dgm:prSet presAssocID="{DE431320-37EF-40EA-849D-E064507C8BA3}" presName="cycle" presStyleCnt="0"/>
      <dgm:spPr/>
    </dgm:pt>
    <dgm:pt modelId="{173BE8B8-3A9C-4749-875D-37F12EEF0CF1}" type="pres">
      <dgm:prSet presAssocID="{DE431320-37EF-40EA-849D-E064507C8BA3}" presName="srcNode" presStyleLbl="node1" presStyleIdx="0" presStyleCnt="3"/>
      <dgm:spPr/>
    </dgm:pt>
    <dgm:pt modelId="{B1F85923-4C6C-47E6-9123-E965043AE793}" type="pres">
      <dgm:prSet presAssocID="{DE431320-37EF-40EA-849D-E064507C8BA3}" presName="conn" presStyleLbl="parChTrans1D2" presStyleIdx="0" presStyleCnt="1"/>
      <dgm:spPr/>
    </dgm:pt>
    <dgm:pt modelId="{271B9783-1C3F-4A9E-BDA9-2BCF49C47968}" type="pres">
      <dgm:prSet presAssocID="{DE431320-37EF-40EA-849D-E064507C8BA3}" presName="extraNode" presStyleLbl="node1" presStyleIdx="0" presStyleCnt="3"/>
      <dgm:spPr/>
    </dgm:pt>
    <dgm:pt modelId="{24F9DB50-E13D-4F2F-A495-D31FE74FB521}" type="pres">
      <dgm:prSet presAssocID="{DE431320-37EF-40EA-849D-E064507C8BA3}" presName="dstNode" presStyleLbl="node1" presStyleIdx="0" presStyleCnt="3"/>
      <dgm:spPr/>
    </dgm:pt>
    <dgm:pt modelId="{9B40A0E8-A5EA-4318-956E-2A8A7F58A0F3}" type="pres">
      <dgm:prSet presAssocID="{3B40777F-7719-46BB-9C6A-E659EF529654}" presName="text_1" presStyleLbl="node1" presStyleIdx="0" presStyleCnt="3">
        <dgm:presLayoutVars>
          <dgm:bulletEnabled val="1"/>
        </dgm:presLayoutVars>
      </dgm:prSet>
      <dgm:spPr/>
    </dgm:pt>
    <dgm:pt modelId="{12A1582F-0A38-4EF2-A532-1357AF706349}" type="pres">
      <dgm:prSet presAssocID="{3B40777F-7719-46BB-9C6A-E659EF529654}" presName="accent_1" presStyleCnt="0"/>
      <dgm:spPr/>
    </dgm:pt>
    <dgm:pt modelId="{C615E3CB-CE8D-4D14-92A8-97E3B5546F37}" type="pres">
      <dgm:prSet presAssocID="{3B40777F-7719-46BB-9C6A-E659EF529654}" presName="accentRepeatNode" presStyleLbl="solidFgAcc1" presStyleIdx="0" presStyleCnt="3"/>
      <dgm:spPr/>
    </dgm:pt>
    <dgm:pt modelId="{B0646DD0-8D39-40CB-986E-0923CF634CC9}" type="pres">
      <dgm:prSet presAssocID="{0DA85BBE-059D-4978-A095-EB2404112636}" presName="text_2" presStyleLbl="node1" presStyleIdx="1" presStyleCnt="3" custScaleY="122794">
        <dgm:presLayoutVars>
          <dgm:bulletEnabled val="1"/>
        </dgm:presLayoutVars>
      </dgm:prSet>
      <dgm:spPr/>
    </dgm:pt>
    <dgm:pt modelId="{8307673C-1582-4FF1-9202-C9C40C2E64BF}" type="pres">
      <dgm:prSet presAssocID="{0DA85BBE-059D-4978-A095-EB2404112636}" presName="accent_2" presStyleCnt="0"/>
      <dgm:spPr/>
    </dgm:pt>
    <dgm:pt modelId="{E9E8B5D0-C522-4DF9-A28A-B48FAEB4A892}" type="pres">
      <dgm:prSet presAssocID="{0DA85BBE-059D-4978-A095-EB2404112636}" presName="accentRepeatNode" presStyleLbl="solidFgAcc1" presStyleIdx="1" presStyleCnt="3"/>
      <dgm:spPr/>
    </dgm:pt>
    <dgm:pt modelId="{C16773B2-93B3-4CD7-A907-F2EB803C66A7}" type="pres">
      <dgm:prSet presAssocID="{6127DD17-DBC2-4385-8CB8-E4CFAF573C80}" presName="text_3" presStyleLbl="node1" presStyleIdx="2" presStyleCnt="3">
        <dgm:presLayoutVars>
          <dgm:bulletEnabled val="1"/>
        </dgm:presLayoutVars>
      </dgm:prSet>
      <dgm:spPr/>
    </dgm:pt>
    <dgm:pt modelId="{5979282D-DDB1-48C2-8B0A-3AB1B90E855C}" type="pres">
      <dgm:prSet presAssocID="{6127DD17-DBC2-4385-8CB8-E4CFAF573C80}" presName="accent_3" presStyleCnt="0"/>
      <dgm:spPr/>
    </dgm:pt>
    <dgm:pt modelId="{A40AC074-6CDD-4B5D-ABE5-996BD3655D81}" type="pres">
      <dgm:prSet presAssocID="{6127DD17-DBC2-4385-8CB8-E4CFAF573C80}" presName="accentRepeatNode" presStyleLbl="solidFgAcc1" presStyleIdx="2" presStyleCnt="3"/>
      <dgm:spPr/>
    </dgm:pt>
  </dgm:ptLst>
  <dgm:cxnLst>
    <dgm:cxn modelId="{7354FD65-1941-428B-B576-1321D8DBE343}" type="presOf" srcId="{BE132500-8473-4B34-B7CF-8C827C6AB207}" destId="{B1F85923-4C6C-47E6-9123-E965043AE793}" srcOrd="0" destOrd="0" presId="urn:microsoft.com/office/officeart/2008/layout/VerticalCurvedList"/>
    <dgm:cxn modelId="{472F7C69-D5C9-4C7F-B7AA-2B7CA0937483}" srcId="{DE431320-37EF-40EA-849D-E064507C8BA3}" destId="{3B40777F-7719-46BB-9C6A-E659EF529654}" srcOrd="0" destOrd="0" parTransId="{3020DF4F-2CBE-45B2-BF84-5CB605E1E724}" sibTransId="{BE132500-8473-4B34-B7CF-8C827C6AB207}"/>
    <dgm:cxn modelId="{E684BE6F-6ABC-4EE5-8791-D92CD5F169B0}" type="presOf" srcId="{3B40777F-7719-46BB-9C6A-E659EF529654}" destId="{9B40A0E8-A5EA-4318-956E-2A8A7F58A0F3}" srcOrd="0" destOrd="0" presId="urn:microsoft.com/office/officeart/2008/layout/VerticalCurvedList"/>
    <dgm:cxn modelId="{DF97BA52-8715-44AC-AEA3-9248508C8446}" type="presOf" srcId="{0DA85BBE-059D-4978-A095-EB2404112636}" destId="{B0646DD0-8D39-40CB-986E-0923CF634CC9}" srcOrd="0" destOrd="0" presId="urn:microsoft.com/office/officeart/2008/layout/VerticalCurvedList"/>
    <dgm:cxn modelId="{BB1DA377-1FCD-4899-86C0-F97A95733C10}" type="presOf" srcId="{6127DD17-DBC2-4385-8CB8-E4CFAF573C80}" destId="{C16773B2-93B3-4CD7-A907-F2EB803C66A7}" srcOrd="0" destOrd="0" presId="urn:microsoft.com/office/officeart/2008/layout/VerticalCurvedList"/>
    <dgm:cxn modelId="{174BEB87-3A81-4376-A433-C4B748CFF860}" type="presOf" srcId="{DE431320-37EF-40EA-849D-E064507C8BA3}" destId="{D39888F8-4548-4723-801F-A1B8219E11FB}" srcOrd="0" destOrd="0" presId="urn:microsoft.com/office/officeart/2008/layout/VerticalCurvedList"/>
    <dgm:cxn modelId="{4DCEE6D2-A44A-4951-B5E7-62F58A944D25}" srcId="{DE431320-37EF-40EA-849D-E064507C8BA3}" destId="{6127DD17-DBC2-4385-8CB8-E4CFAF573C80}" srcOrd="2" destOrd="0" parTransId="{3281A437-B061-4DEF-AE09-5D648E62DE96}" sibTransId="{84C00C44-216A-4A6D-8E39-43CD7A10C537}"/>
    <dgm:cxn modelId="{C2B4E8D3-7554-4A78-ABE4-1AF0EDC77672}" srcId="{DE431320-37EF-40EA-849D-E064507C8BA3}" destId="{0DA85BBE-059D-4978-A095-EB2404112636}" srcOrd="1" destOrd="0" parTransId="{84FC6CE1-A9AB-47B7-AFCE-421AC5C345E2}" sibTransId="{6CF5401E-F8F9-4411-B2B4-4E2C1DAF4662}"/>
    <dgm:cxn modelId="{EFF49507-E6EE-4AC8-A20B-7717B1283FB8}" type="presParOf" srcId="{D39888F8-4548-4723-801F-A1B8219E11FB}" destId="{97AF9AAE-61F3-4024-8247-6027F1E58936}" srcOrd="0" destOrd="0" presId="urn:microsoft.com/office/officeart/2008/layout/VerticalCurvedList"/>
    <dgm:cxn modelId="{A4041B1C-643F-4FB3-836A-0701A14CBC72}" type="presParOf" srcId="{97AF9AAE-61F3-4024-8247-6027F1E58936}" destId="{0D279682-DD64-4F26-9DCF-A75D8461F5CF}" srcOrd="0" destOrd="0" presId="urn:microsoft.com/office/officeart/2008/layout/VerticalCurvedList"/>
    <dgm:cxn modelId="{38831515-C41F-425F-81ED-F09E53FCD27F}" type="presParOf" srcId="{0D279682-DD64-4F26-9DCF-A75D8461F5CF}" destId="{173BE8B8-3A9C-4749-875D-37F12EEF0CF1}" srcOrd="0" destOrd="0" presId="urn:microsoft.com/office/officeart/2008/layout/VerticalCurvedList"/>
    <dgm:cxn modelId="{DF46D57D-0805-494D-9F69-1385A3842F9C}" type="presParOf" srcId="{0D279682-DD64-4F26-9DCF-A75D8461F5CF}" destId="{B1F85923-4C6C-47E6-9123-E965043AE793}" srcOrd="1" destOrd="0" presId="urn:microsoft.com/office/officeart/2008/layout/VerticalCurvedList"/>
    <dgm:cxn modelId="{9F73C6B9-03E4-4B9B-9196-08A92915F728}" type="presParOf" srcId="{0D279682-DD64-4F26-9DCF-A75D8461F5CF}" destId="{271B9783-1C3F-4A9E-BDA9-2BCF49C47968}" srcOrd="2" destOrd="0" presId="urn:microsoft.com/office/officeart/2008/layout/VerticalCurvedList"/>
    <dgm:cxn modelId="{C1D727A6-27BE-4AE8-90CA-49BF385EB393}" type="presParOf" srcId="{0D279682-DD64-4F26-9DCF-A75D8461F5CF}" destId="{24F9DB50-E13D-4F2F-A495-D31FE74FB521}" srcOrd="3" destOrd="0" presId="urn:microsoft.com/office/officeart/2008/layout/VerticalCurvedList"/>
    <dgm:cxn modelId="{6F41F7B9-121F-46D3-AED9-09764A4B709F}" type="presParOf" srcId="{97AF9AAE-61F3-4024-8247-6027F1E58936}" destId="{9B40A0E8-A5EA-4318-956E-2A8A7F58A0F3}" srcOrd="1" destOrd="0" presId="urn:microsoft.com/office/officeart/2008/layout/VerticalCurvedList"/>
    <dgm:cxn modelId="{37391EB1-8A81-4F28-A002-DC26EF24655D}" type="presParOf" srcId="{97AF9AAE-61F3-4024-8247-6027F1E58936}" destId="{12A1582F-0A38-4EF2-A532-1357AF706349}" srcOrd="2" destOrd="0" presId="urn:microsoft.com/office/officeart/2008/layout/VerticalCurvedList"/>
    <dgm:cxn modelId="{9FE41A8F-14BC-4E5E-90E8-4A99B233B660}" type="presParOf" srcId="{12A1582F-0A38-4EF2-A532-1357AF706349}" destId="{C615E3CB-CE8D-4D14-92A8-97E3B5546F37}" srcOrd="0" destOrd="0" presId="urn:microsoft.com/office/officeart/2008/layout/VerticalCurvedList"/>
    <dgm:cxn modelId="{3F7CB911-2A2A-4BAF-AC7D-9BF518F8ED1D}" type="presParOf" srcId="{97AF9AAE-61F3-4024-8247-6027F1E58936}" destId="{B0646DD0-8D39-40CB-986E-0923CF634CC9}" srcOrd="3" destOrd="0" presId="urn:microsoft.com/office/officeart/2008/layout/VerticalCurvedList"/>
    <dgm:cxn modelId="{BE5918BC-CDFC-4585-B296-5E57918C6346}" type="presParOf" srcId="{97AF9AAE-61F3-4024-8247-6027F1E58936}" destId="{8307673C-1582-4FF1-9202-C9C40C2E64BF}" srcOrd="4" destOrd="0" presId="urn:microsoft.com/office/officeart/2008/layout/VerticalCurvedList"/>
    <dgm:cxn modelId="{583DFAE3-FF9B-49AB-894A-7035E234BCAE}" type="presParOf" srcId="{8307673C-1582-4FF1-9202-C9C40C2E64BF}" destId="{E9E8B5D0-C522-4DF9-A28A-B48FAEB4A892}" srcOrd="0" destOrd="0" presId="urn:microsoft.com/office/officeart/2008/layout/VerticalCurvedList"/>
    <dgm:cxn modelId="{CA8DED51-2F5C-4C3E-B242-A2D9177295DA}" type="presParOf" srcId="{97AF9AAE-61F3-4024-8247-6027F1E58936}" destId="{C16773B2-93B3-4CD7-A907-F2EB803C66A7}" srcOrd="5" destOrd="0" presId="urn:microsoft.com/office/officeart/2008/layout/VerticalCurvedList"/>
    <dgm:cxn modelId="{DE1C86E0-FECE-478C-9F82-CF680E139537}" type="presParOf" srcId="{97AF9AAE-61F3-4024-8247-6027F1E58936}" destId="{5979282D-DDB1-48C2-8B0A-3AB1B90E855C}" srcOrd="6" destOrd="0" presId="urn:microsoft.com/office/officeart/2008/layout/VerticalCurvedList"/>
    <dgm:cxn modelId="{9FC5210E-8D1A-406E-AFFC-1A55E1BF6F54}" type="presParOf" srcId="{5979282D-DDB1-48C2-8B0A-3AB1B90E855C}" destId="{A40AC074-6CDD-4B5D-ABE5-996BD3655D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</dgm:pt>
    <dgm:pt modelId="{FE3B19AE-35CE-4198-89BD-565B58821BAF}" type="pres">
      <dgm:prSet presAssocID="{FF1FE617-B724-468E-BDEC-4EEAD5D862EB}" presName="parentText" presStyleLbl="node1" presStyleIdx="0" presStyleCnt="1" custScaleX="104795" custScaleY="39249" custLinFactX="5900" custLinFactNeighborX="100000" custLinFactNeighborY="-11644">
        <dgm:presLayoutVars>
          <dgm:chMax val="0"/>
          <dgm:bulletEnabled val="1"/>
        </dgm:presLayoutVars>
      </dgm:prSet>
      <dgm:spPr/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84301" custLinFactNeighborX="6250" custLinFactNeighborY="30084">
        <dgm:presLayoutVars>
          <dgm:bulletEnabled val="1"/>
        </dgm:presLayoutVars>
      </dgm:prSet>
      <dgm:spPr/>
    </dgm:pt>
  </dgm:ptLst>
  <dgm:cxnLst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2800" b="1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9ACF0996-4181-4169-9763-6F6C33090A03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7E430B-01A1-4A87-A7C0-918C1BC90A07}" type="parTrans" cxnId="{C53CF1F4-3DE9-42BA-9F64-405E11EEAFB2}">
      <dgm:prSet/>
      <dgm:spPr/>
      <dgm:t>
        <a:bodyPr/>
        <a:lstStyle/>
        <a:p>
          <a:endParaRPr lang="en-US"/>
        </a:p>
      </dgm:t>
    </dgm:pt>
    <dgm:pt modelId="{BA150767-7B99-4505-A925-F4A0004A2ECF}" type="sibTrans" cxnId="{C53CF1F4-3DE9-42BA-9F64-405E11EEAFB2}">
      <dgm:prSet/>
      <dgm:spPr/>
      <dgm:t>
        <a:bodyPr/>
        <a:lstStyle/>
        <a:p>
          <a:endParaRPr lang="en-US"/>
        </a:p>
      </dgm:t>
    </dgm:pt>
    <dgm:pt modelId="{62AAD8CC-C4BD-4955-BED1-CDDD88E33A70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B7DE0EC-7193-45DE-8E81-0DD655F3F819}" type="parTrans" cxnId="{3AB4E6C4-23A9-4285-B2E2-61C8D908C950}">
      <dgm:prSet/>
      <dgm:spPr/>
      <dgm:t>
        <a:bodyPr/>
        <a:lstStyle/>
        <a:p>
          <a:endParaRPr lang="en-US"/>
        </a:p>
      </dgm:t>
    </dgm:pt>
    <dgm:pt modelId="{B01616E8-0036-40ED-A919-D7AB137B6806}" type="sibTrans" cxnId="{3AB4E6C4-23A9-4285-B2E2-61C8D908C950}">
      <dgm:prSet/>
      <dgm:spPr/>
      <dgm:t>
        <a:bodyPr/>
        <a:lstStyle/>
        <a:p>
          <a:endParaRPr lang="en-US"/>
        </a:p>
      </dgm:t>
    </dgm:pt>
    <dgm:pt modelId="{1DED5B47-8AE2-458B-82D2-24908D516FFB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5427023-0ABC-44DA-BFA6-99507B400E4C}" type="parTrans" cxnId="{85C481CC-EA7B-43C8-92A4-06A207C76287}">
      <dgm:prSet/>
      <dgm:spPr/>
      <dgm:t>
        <a:bodyPr/>
        <a:lstStyle/>
        <a:p>
          <a:endParaRPr lang="en-US"/>
        </a:p>
      </dgm:t>
    </dgm:pt>
    <dgm:pt modelId="{1915795E-79FC-485E-A0EB-7A907E22A286}" type="sibTrans" cxnId="{85C481CC-EA7B-43C8-92A4-06A207C76287}">
      <dgm:prSet/>
      <dgm:spPr/>
      <dgm:t>
        <a:bodyPr/>
        <a:lstStyle/>
        <a:p>
          <a:endParaRPr lang="en-US"/>
        </a:p>
      </dgm:t>
    </dgm:pt>
    <dgm:pt modelId="{7411B57A-F1DD-40DE-B154-7B613E82FF1C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E495320-6B8F-44C3-87B2-3A3231AD1150}" type="parTrans" cxnId="{6C243988-CE69-4E4A-8A0D-DDD93182EDE2}">
      <dgm:prSet/>
      <dgm:spPr/>
      <dgm:t>
        <a:bodyPr/>
        <a:lstStyle/>
        <a:p>
          <a:endParaRPr lang="en-US"/>
        </a:p>
      </dgm:t>
    </dgm:pt>
    <dgm:pt modelId="{A5F06441-E8D5-4426-B0C1-124EFC8AA845}" type="sibTrans" cxnId="{6C243988-CE69-4E4A-8A0D-DDD93182EDE2}">
      <dgm:prSet/>
      <dgm:spPr/>
      <dgm:t>
        <a:bodyPr/>
        <a:lstStyle/>
        <a:p>
          <a:endParaRPr lang="en-US"/>
        </a:p>
      </dgm:t>
    </dgm:pt>
    <dgm:pt modelId="{4D98CB61-09FB-4401-B21F-A25BA5FA74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5C4EE9-4219-4DF5-9CBF-75940EF525F4}" type="parTrans" cxnId="{FCD59C7E-0912-4B66-846E-AFFA5640F906}">
      <dgm:prSet/>
      <dgm:spPr/>
      <dgm:t>
        <a:bodyPr/>
        <a:lstStyle/>
        <a:p>
          <a:endParaRPr lang="en-US"/>
        </a:p>
      </dgm:t>
    </dgm:pt>
    <dgm:pt modelId="{668B5D60-8442-4920-B3E1-43C006614BC8}" type="sibTrans" cxnId="{FCD59C7E-0912-4B66-846E-AFFA5640F906}">
      <dgm:prSet/>
      <dgm:spPr/>
      <dgm:t>
        <a:bodyPr/>
        <a:lstStyle/>
        <a:p>
          <a:endParaRPr lang="en-US"/>
        </a:p>
      </dgm:t>
    </dgm:pt>
    <dgm:pt modelId="{179B2880-F682-46E0-917A-1341906C2AED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6A06855-D69B-49CC-B626-C3BE5D0420FA}" type="parTrans" cxnId="{91DAF641-BC22-4C9F-B8BC-FC0B772AB2D7}">
      <dgm:prSet/>
      <dgm:spPr/>
      <dgm:t>
        <a:bodyPr/>
        <a:lstStyle/>
        <a:p>
          <a:endParaRPr lang="en-US"/>
        </a:p>
      </dgm:t>
    </dgm:pt>
    <dgm:pt modelId="{CD725624-BF6A-430C-AC31-09A58F610DF2}" type="sibTrans" cxnId="{91DAF641-BC22-4C9F-B8BC-FC0B772AB2D7}">
      <dgm:prSet/>
      <dgm:spPr/>
      <dgm:t>
        <a:bodyPr/>
        <a:lstStyle/>
        <a:p>
          <a:endParaRPr lang="en-US"/>
        </a:p>
      </dgm:t>
    </dgm:pt>
    <dgm:pt modelId="{7EFC844D-293D-410D-B923-ECB216AA042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16FF612-3F94-4BDB-848C-8753A92C15FC}" type="parTrans" cxnId="{922C3F07-10BC-4C8B-A0FD-7740DEB031E3}">
      <dgm:prSet/>
      <dgm:spPr/>
      <dgm:t>
        <a:bodyPr/>
        <a:lstStyle/>
        <a:p>
          <a:endParaRPr lang="en-US"/>
        </a:p>
      </dgm:t>
    </dgm:pt>
    <dgm:pt modelId="{021E35A1-2FB3-4C13-8C15-7C3FFE730F38}" type="sibTrans" cxnId="{922C3F07-10BC-4C8B-A0FD-7740DEB031E3}">
      <dgm:prSet/>
      <dgm:spPr/>
      <dgm:t>
        <a:bodyPr/>
        <a:lstStyle/>
        <a:p>
          <a:endParaRPr lang="en-US"/>
        </a:p>
      </dgm:t>
    </dgm:pt>
    <dgm:pt modelId="{C5C40BE0-4329-4B78-96DB-8E359C6FB58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46BBCA0-406F-474B-8071-DE480C3B8F4B}" type="parTrans" cxnId="{E9223018-BF36-42BA-BC62-2E8888E9F090}">
      <dgm:prSet/>
      <dgm:spPr/>
      <dgm:t>
        <a:bodyPr/>
        <a:lstStyle/>
        <a:p>
          <a:endParaRPr lang="en-US"/>
        </a:p>
      </dgm:t>
    </dgm:pt>
    <dgm:pt modelId="{D36374C1-2012-4C11-ADF6-2C19376C0172}" type="sibTrans" cxnId="{E9223018-BF36-42BA-BC62-2E8888E9F090}">
      <dgm:prSet/>
      <dgm:spPr/>
      <dgm:t>
        <a:bodyPr/>
        <a:lstStyle/>
        <a:p>
          <a:endParaRPr lang="en-US"/>
        </a:p>
      </dgm:t>
    </dgm:pt>
    <dgm:pt modelId="{785B61BA-9332-4DA6-A8AB-6B98853490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4B3EDD1-EDC0-4225-8EAC-3615D1B105F7}" type="parTrans" cxnId="{06B4C86E-F31C-418E-B147-EF6E68406F06}">
      <dgm:prSet/>
      <dgm:spPr/>
      <dgm:t>
        <a:bodyPr/>
        <a:lstStyle/>
        <a:p>
          <a:endParaRPr lang="en-US"/>
        </a:p>
      </dgm:t>
    </dgm:pt>
    <dgm:pt modelId="{446FDCAF-F16D-490F-8A01-5E13A5CC3E8A}" type="sibTrans" cxnId="{06B4C86E-F31C-418E-B147-EF6E68406F06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</dgm:pt>
    <dgm:pt modelId="{FE3B19AE-35CE-4198-89BD-565B58821BAF}" type="pres">
      <dgm:prSet presAssocID="{FF1FE617-B724-468E-BDEC-4EEAD5D862EB}" presName="parentText" presStyleLbl="node1" presStyleIdx="0" presStyleCnt="1" custScaleX="113396" custScaleY="39249" custLinFactX="445" custLinFactNeighborX="100000" custLinFactNeighborY="-26338">
        <dgm:presLayoutVars>
          <dgm:chMax val="0"/>
          <dgm:bulletEnabled val="1"/>
        </dgm:presLayoutVars>
      </dgm:prSet>
      <dgm:spPr/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90264" custLinFactNeighborX="0" custLinFactNeighborY="-1194">
        <dgm:presLayoutVars>
          <dgm:bulletEnabled val="1"/>
        </dgm:presLayoutVars>
      </dgm:prSet>
      <dgm:spPr/>
    </dgm:pt>
  </dgm:ptLst>
  <dgm:cxnLst>
    <dgm:cxn modelId="{3B32A400-C222-468C-9835-B6E3A8B54179}" type="presOf" srcId="{9ACF0996-4181-4169-9763-6F6C33090A03}" destId="{439B7CDF-886E-4EB0-95F1-C2C11DABF703}" srcOrd="0" destOrd="7" presId="urn:microsoft.com/office/officeart/2005/8/layout/list1"/>
    <dgm:cxn modelId="{922C3F07-10BC-4C8B-A0FD-7740DEB031E3}" srcId="{FF1FE617-B724-468E-BDEC-4EEAD5D862EB}" destId="{7EFC844D-293D-410D-B923-ECB216AA0427}" srcOrd="6" destOrd="0" parTransId="{E16FF612-3F94-4BDB-848C-8753A92C15FC}" sibTransId="{021E35A1-2FB3-4C13-8C15-7C3FFE730F38}"/>
    <dgm:cxn modelId="{E9223018-BF36-42BA-BC62-2E8888E9F090}" srcId="{FF1FE617-B724-468E-BDEC-4EEAD5D862EB}" destId="{C5C40BE0-4329-4B78-96DB-8E359C6FB587}" srcOrd="8" destOrd="0" parTransId="{046BBCA0-406F-474B-8071-DE480C3B8F4B}" sibTransId="{D36374C1-2012-4C11-ADF6-2C19376C0172}"/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2BCCE241-8766-49C6-88D1-524DAFEC7D85}" type="presOf" srcId="{62AAD8CC-C4BD-4955-BED1-CDDD88E33A70}" destId="{439B7CDF-886E-4EB0-95F1-C2C11DABF703}" srcOrd="0" destOrd="1" presId="urn:microsoft.com/office/officeart/2005/8/layout/list1"/>
    <dgm:cxn modelId="{91DAF641-BC22-4C9F-B8BC-FC0B772AB2D7}" srcId="{FF1FE617-B724-468E-BDEC-4EEAD5D862EB}" destId="{179B2880-F682-46E0-917A-1341906C2AED}" srcOrd="3" destOrd="0" parTransId="{F6A06855-D69B-49CC-B626-C3BE5D0420FA}" sibTransId="{CD725624-BF6A-430C-AC31-09A58F610DF2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A3E7A54A-7269-482A-9887-36A3D934E736}" type="presOf" srcId="{1DED5B47-8AE2-458B-82D2-24908D516FFB}" destId="{439B7CDF-886E-4EB0-95F1-C2C11DABF703}" srcOrd="0" destOrd="5" presId="urn:microsoft.com/office/officeart/2005/8/layout/list1"/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06B4C86E-F31C-418E-B147-EF6E68406F06}" srcId="{FF1FE617-B724-468E-BDEC-4EEAD5D862EB}" destId="{785B61BA-9332-4DA6-A8AB-6B98853490D6}" srcOrd="9" destOrd="0" parTransId="{64B3EDD1-EDC0-4225-8EAC-3615D1B105F7}" sibTransId="{446FDCAF-F16D-490F-8A01-5E13A5CC3E8A}"/>
    <dgm:cxn modelId="{FCD59C7E-0912-4B66-846E-AFFA5640F906}" srcId="{FF1FE617-B724-468E-BDEC-4EEAD5D862EB}" destId="{4D98CB61-09FB-4401-B21F-A25BA5FA74D6}" srcOrd="2" destOrd="0" parTransId="{F45C4EE9-4219-4DF5-9CBF-75940EF525F4}" sibTransId="{668B5D60-8442-4920-B3E1-43C006614BC8}"/>
    <dgm:cxn modelId="{6C243988-CE69-4E4A-8A0D-DDD93182EDE2}" srcId="{FF1FE617-B724-468E-BDEC-4EEAD5D862EB}" destId="{7411B57A-F1DD-40DE-B154-7B613E82FF1C}" srcOrd="4" destOrd="0" parTransId="{CE495320-6B8F-44C3-87B2-3A3231AD1150}" sibTransId="{A5F06441-E8D5-4426-B0C1-124EFC8AA845}"/>
    <dgm:cxn modelId="{A1424C9F-A0AB-4F7C-8E99-5907E39113BC}" type="presOf" srcId="{4D98CB61-09FB-4401-B21F-A25BA5FA74D6}" destId="{439B7CDF-886E-4EB0-95F1-C2C11DABF703}" srcOrd="0" destOrd="2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FAB025B2-11C7-4EDF-B1D5-8D0254A502ED}" type="presOf" srcId="{785B61BA-9332-4DA6-A8AB-6B98853490D6}" destId="{439B7CDF-886E-4EB0-95F1-C2C11DABF703}" srcOrd="0" destOrd="9" presId="urn:microsoft.com/office/officeart/2005/8/layout/list1"/>
    <dgm:cxn modelId="{D24ED7BB-787E-4983-80F5-EA4828EF7F32}" type="presOf" srcId="{179B2880-F682-46E0-917A-1341906C2AED}" destId="{439B7CDF-886E-4EB0-95F1-C2C11DABF703}" srcOrd="0" destOrd="3" presId="urn:microsoft.com/office/officeart/2005/8/layout/list1"/>
    <dgm:cxn modelId="{EE99B9C3-29BA-47B5-A90B-3C9D3A1D2F7A}" type="presOf" srcId="{C5C40BE0-4329-4B78-96DB-8E359C6FB587}" destId="{439B7CDF-886E-4EB0-95F1-C2C11DABF703}" srcOrd="0" destOrd="8" presId="urn:microsoft.com/office/officeart/2005/8/layout/list1"/>
    <dgm:cxn modelId="{3AB4E6C4-23A9-4285-B2E2-61C8D908C950}" srcId="{FF1FE617-B724-468E-BDEC-4EEAD5D862EB}" destId="{62AAD8CC-C4BD-4955-BED1-CDDD88E33A70}" srcOrd="1" destOrd="0" parTransId="{9B7DE0EC-7193-45DE-8E81-0DD655F3F819}" sibTransId="{B01616E8-0036-40ED-A919-D7AB137B6806}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85C481CC-EA7B-43C8-92A4-06A207C76287}" srcId="{FF1FE617-B724-468E-BDEC-4EEAD5D862EB}" destId="{1DED5B47-8AE2-458B-82D2-24908D516FFB}" srcOrd="5" destOrd="0" parTransId="{95427023-0ABC-44DA-BFA6-99507B400E4C}" sibTransId="{1915795E-79FC-485E-A0EB-7A907E22A286}"/>
    <dgm:cxn modelId="{99662DE7-F541-4FE5-B55B-8457BC8DCF08}" type="presOf" srcId="{7EFC844D-293D-410D-B923-ECB216AA0427}" destId="{439B7CDF-886E-4EB0-95F1-C2C11DABF703}" srcOrd="0" destOrd="6" presId="urn:microsoft.com/office/officeart/2005/8/layout/list1"/>
    <dgm:cxn modelId="{E2EF3FED-A13B-4455-A7C3-791EB3F44A89}" type="presOf" srcId="{7411B57A-F1DD-40DE-B154-7B613E82FF1C}" destId="{439B7CDF-886E-4EB0-95F1-C2C11DABF703}" srcOrd="0" destOrd="4" presId="urn:microsoft.com/office/officeart/2005/8/layout/list1"/>
    <dgm:cxn modelId="{C53CF1F4-3DE9-42BA-9F64-405E11EEAFB2}" srcId="{FF1FE617-B724-468E-BDEC-4EEAD5D862EB}" destId="{9ACF0996-4181-4169-9763-6F6C33090A03}" srcOrd="7" destOrd="0" parTransId="{A57E430B-01A1-4A87-A7C0-918C1BC90A07}" sibTransId="{BA150767-7B99-4505-A925-F4A0004A2ECF}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5923-4C6C-47E6-9123-E965043AE793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A0E8-A5EA-4318-956E-2A8A7F58A0F3}">
      <dsp:nvSpPr>
        <dsp:cNvPr id="0" name=""/>
        <dsp:cNvSpPr/>
      </dsp:nvSpPr>
      <dsp:spPr>
        <a:xfrm>
          <a:off x="708629" y="51054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Nơi</a:t>
          </a:r>
          <a:r>
            <a:rPr lang="en-US" sz="2800" kern="1200" dirty="0"/>
            <a:t> </a:t>
          </a:r>
          <a:r>
            <a:rPr lang="en-US" sz="2800" kern="1200" dirty="0" err="1"/>
            <a:t>hỗ</a:t>
          </a:r>
          <a:r>
            <a:rPr lang="en-US" sz="2800" kern="1200" dirty="0"/>
            <a:t> </a:t>
          </a:r>
          <a:r>
            <a:rPr lang="en-US" sz="2800" kern="1200" dirty="0" err="1"/>
            <a:t>trợ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 </a:t>
          </a:r>
          <a:r>
            <a:rPr lang="en-US" sz="2800" kern="1200" dirty="0" err="1"/>
            <a:t>giải</a:t>
          </a:r>
          <a:r>
            <a:rPr lang="en-US" sz="2800" kern="1200" dirty="0"/>
            <a:t> </a:t>
          </a:r>
          <a:r>
            <a:rPr lang="en-US" sz="2800" kern="1200" dirty="0" err="1"/>
            <a:t>đáp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vấn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 </a:t>
          </a:r>
          <a:r>
            <a:rPr lang="en-US" sz="2800" kern="1200" dirty="0" err="1"/>
            <a:t>của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liên</a:t>
          </a:r>
          <a:r>
            <a:rPr lang="en-US" sz="2800" kern="1200" dirty="0"/>
            <a:t> </a:t>
          </a:r>
          <a:r>
            <a:rPr lang="en-US" sz="2800" kern="1200" dirty="0" err="1"/>
            <a:t>quan</a:t>
          </a:r>
          <a:r>
            <a:rPr lang="en-US" sz="2800" kern="1200" dirty="0"/>
            <a:t> </a:t>
          </a:r>
          <a:r>
            <a:rPr lang="en-US" sz="2800" kern="1200" dirty="0" err="1"/>
            <a:t>tới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trình</a:t>
          </a:r>
          <a:r>
            <a:rPr lang="en-US" sz="2800" kern="1200" dirty="0"/>
            <a:t>.</a:t>
          </a:r>
        </a:p>
      </dsp:txBody>
      <dsp:txXfrm>
        <a:off x="708629" y="510540"/>
        <a:ext cx="8060115" cy="1021080"/>
      </dsp:txXfrm>
    </dsp:sp>
    <dsp:sp modelId="{C615E3CB-CE8D-4D14-92A8-97E3B5546F37}">
      <dsp:nvSpPr>
        <dsp:cNvPr id="0" name=""/>
        <dsp:cNvSpPr/>
      </dsp:nvSpPr>
      <dsp:spPr>
        <a:xfrm>
          <a:off x="70454" y="38290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46DD0-8D39-40CB-986E-0923CF634CC9}">
      <dsp:nvSpPr>
        <dsp:cNvPr id="0" name=""/>
        <dsp:cNvSpPr/>
      </dsp:nvSpPr>
      <dsp:spPr>
        <a:xfrm>
          <a:off x="1079792" y="1925787"/>
          <a:ext cx="7688953" cy="125382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khoá</a:t>
          </a:r>
          <a:r>
            <a:rPr lang="en-US" sz="2800" kern="1200" dirty="0"/>
            <a:t> </a:t>
          </a:r>
          <a:r>
            <a:rPr lang="en-US" sz="2800" kern="1200" dirty="0" err="1"/>
            <a:t>học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mới</a:t>
          </a:r>
          <a:r>
            <a:rPr lang="en-US" sz="2800" kern="1200" dirty="0"/>
            <a:t> </a:t>
          </a:r>
          <a:r>
            <a:rPr lang="en-US" sz="2800" kern="1200" dirty="0" err="1"/>
            <a:t>bắt</a:t>
          </a:r>
          <a:r>
            <a:rPr lang="en-US" sz="2800" kern="1200" dirty="0"/>
            <a:t> </a:t>
          </a:r>
          <a:r>
            <a:rPr lang="en-US" sz="2800" kern="1200" dirty="0" err="1"/>
            <a:t>đầu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đam</a:t>
          </a:r>
          <a:r>
            <a:rPr lang="en-US" sz="2800" kern="1200" dirty="0"/>
            <a:t> </a:t>
          </a:r>
          <a:r>
            <a:rPr lang="en-US" sz="2800" kern="1200" dirty="0" err="1"/>
            <a:t>mê</a:t>
          </a:r>
          <a:r>
            <a:rPr lang="en-US" sz="2800" kern="1200" dirty="0"/>
            <a:t> </a:t>
          </a:r>
          <a:r>
            <a:rPr lang="en-US" sz="2800" kern="1200" dirty="0" err="1"/>
            <a:t>tiến</a:t>
          </a:r>
          <a:r>
            <a:rPr lang="en-US" sz="2800" kern="1200" dirty="0"/>
            <a:t> </a:t>
          </a:r>
          <a:r>
            <a:rPr lang="en-US" sz="2800" kern="1200" dirty="0" err="1"/>
            <a:t>sâu</a:t>
          </a:r>
          <a:r>
            <a:rPr lang="en-US" sz="2800" kern="1200" dirty="0"/>
            <a:t> </a:t>
          </a:r>
          <a:r>
            <a:rPr lang="en-US" sz="2800" kern="1200" dirty="0" err="1"/>
            <a:t>hơn</a:t>
          </a:r>
          <a:r>
            <a:rPr lang="en-US" sz="2800" kern="1200" dirty="0"/>
            <a:t>.</a:t>
          </a:r>
        </a:p>
      </dsp:txBody>
      <dsp:txXfrm>
        <a:off x="1079792" y="1925787"/>
        <a:ext cx="7688953" cy="1253824"/>
      </dsp:txXfrm>
    </dsp:sp>
    <dsp:sp modelId="{E9E8B5D0-C522-4DF9-A28A-B48FAEB4A892}">
      <dsp:nvSpPr>
        <dsp:cNvPr id="0" name=""/>
        <dsp:cNvSpPr/>
      </dsp:nvSpPr>
      <dsp:spPr>
        <a:xfrm>
          <a:off x="441617" y="191452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773B2-93B3-4CD7-A907-F2EB803C66A7}">
      <dsp:nvSpPr>
        <dsp:cNvPr id="0" name=""/>
        <dsp:cNvSpPr/>
      </dsp:nvSpPr>
      <dsp:spPr>
        <a:xfrm>
          <a:off x="708629" y="357378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bài</a:t>
          </a:r>
          <a:r>
            <a:rPr lang="en-US" sz="2800" kern="1200" dirty="0"/>
            <a:t> </a:t>
          </a:r>
          <a:r>
            <a:rPr lang="en-US" sz="2800" kern="1200" dirty="0" err="1"/>
            <a:t>trắc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muốn</a:t>
          </a:r>
          <a:r>
            <a:rPr lang="en-US" sz="2800" kern="1200" dirty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tra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.</a:t>
          </a:r>
        </a:p>
      </dsp:txBody>
      <dsp:txXfrm>
        <a:off x="708629" y="3573780"/>
        <a:ext cx="8060115" cy="1021080"/>
      </dsp:txXfrm>
    </dsp:sp>
    <dsp:sp modelId="{A40AC074-6CDD-4B5D-ABE5-996BD3655D81}">
      <dsp:nvSpPr>
        <dsp:cNvPr id="0" name=""/>
        <dsp:cNvSpPr/>
      </dsp:nvSpPr>
      <dsp:spPr>
        <a:xfrm>
          <a:off x="70454" y="344614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1136317"/>
          <a:ext cx="7812985" cy="1572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1083056" rIns="6063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6317"/>
        <a:ext cx="7812985" cy="1572045"/>
      </dsp:txXfrm>
    </dsp:sp>
    <dsp:sp modelId="{FE3B19AE-35CE-4198-89BD-565B58821BAF}">
      <dsp:nvSpPr>
        <dsp:cNvPr id="0" name=""/>
        <dsp:cNvSpPr/>
      </dsp:nvSpPr>
      <dsp:spPr>
        <a:xfrm>
          <a:off x="1103974" y="835260"/>
          <a:ext cx="5731332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0172" y="871458"/>
        <a:ext cx="5658936" cy="669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377930"/>
          <a:ext cx="7812985" cy="4549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853948" rIns="606374" bIns="170688" numCol="1" spcCol="1270" anchor="t" anchorCtr="0">
          <a:noAutofit/>
        </a:bodyPr>
        <a:lstStyle/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7930"/>
        <a:ext cx="7812985" cy="4549305"/>
      </dsp:txXfrm>
    </dsp:sp>
    <dsp:sp modelId="{FE3B19AE-35CE-4198-89BD-565B58821BAF}">
      <dsp:nvSpPr>
        <dsp:cNvPr id="0" name=""/>
        <dsp:cNvSpPr/>
      </dsp:nvSpPr>
      <dsp:spPr>
        <a:xfrm>
          <a:off x="805635" y="94727"/>
          <a:ext cx="6201728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33" y="130925"/>
        <a:ext cx="6129332" cy="66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E650-83A4-4B17-8AE2-29E85DB7E3B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2DA7-396C-4CED-A12B-8A047D85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BBE-2E9C-424A-99F7-20026CB27D6B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F1FE-F9CA-4359-8DBD-15C6E10764C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B6F-1989-4175-B4C4-ABFA75218F2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B992-73C7-46DC-B1D6-D15186EDC90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EF8-72E7-4780-80FF-0F15974DD8B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F3B-8C61-41FE-AF52-A4A0C591B5C7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7B5-1593-4D7A-A868-115AB90CEEFC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73E-A262-4E3A-8DA6-F15A1C3B8D3E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218-62B0-4505-A08B-3B009EF79763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68-86BA-400F-B865-AF566264EACF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FAD0-3EE8-478F-B01A-9155EDAB46EA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7CF-CFAC-4F36-9975-B949ECC77CF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532" y="670896"/>
            <a:ext cx="5352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</a:p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7711" y="1936504"/>
            <a:ext cx="7837639" cy="1837524"/>
          </a:xfr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</a:t>
            </a:r>
            <a:r>
              <a:rPr lang="de-DE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HỖ TRỢ DẠY HỌC LẬP TRÌNH ONLINE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380132" y="4522500"/>
            <a:ext cx="6316396" cy="1181653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23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NGÔ THỊ BẢO TRÂN</a:t>
            </a:r>
          </a:p>
          <a:p>
            <a:pPr algn="l"/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		  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D13-TH03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2" y="670896"/>
            <a:ext cx="904730" cy="690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8538" y="334307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21" y="1389594"/>
            <a:ext cx="8358944" cy="44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CC72CD-6438-4779-ADA6-E2AA6DC54B0F}"/>
              </a:ext>
            </a:extLst>
          </p:cNvPr>
          <p:cNvSpPr/>
          <p:nvPr/>
        </p:nvSpPr>
        <p:spPr>
          <a:xfrm>
            <a:off x="3110125" y="5956241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spc="0" dirty="0" err="1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29372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19EC-415D-4E13-9DCA-F4F9555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91" y="1984650"/>
            <a:ext cx="7010078" cy="2335558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8D70-EFF4-4EBD-8A91-065C2F1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33737-1432-4BF2-867A-F4691E36FE7C}"/>
              </a:ext>
            </a:extLst>
          </p:cNvPr>
          <p:cNvSpPr/>
          <p:nvPr/>
        </p:nvSpPr>
        <p:spPr>
          <a:xfrm>
            <a:off x="3285551" y="528761"/>
            <a:ext cx="3116559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895" y="1128019"/>
            <a:ext cx="4334841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  <a:r>
              <a:rPr lang="vi-V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ư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ớng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phát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triển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3454-A47F-488A-B22D-359D95EF1F50}"/>
              </a:ext>
            </a:extLst>
          </p:cNvPr>
          <p:cNvSpPr txBox="1"/>
          <p:nvPr/>
        </p:nvSpPr>
        <p:spPr>
          <a:xfrm>
            <a:off x="1932845" y="2580262"/>
            <a:ext cx="592666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chỉ.</a:t>
            </a:r>
          </a:p>
        </p:txBody>
      </p:sp>
    </p:spTree>
    <p:extLst>
      <p:ext uri="{BB962C8B-B14F-4D97-AF65-F5344CB8AC3E}">
        <p14:creationId xmlns:p14="http://schemas.microsoft.com/office/powerpoint/2010/main" val="19481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5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A545-8418-4EC7-92A4-39B9474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CBBA-5FCF-4565-87E6-32701444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0BB5F-73F0-4B86-BFA7-1E85C617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6EF4-F246-433C-9256-01590B95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RA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8C29-ED53-4703-B599-E3F0FEA7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89784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C727-6F27-4421-94E0-50C57DE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3F774-19FC-4C69-9CD3-F9C20471E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4150345"/>
            <a:ext cx="2917036" cy="19682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86986B-E112-431B-84C4-8E48943384C0}"/>
              </a:ext>
            </a:extLst>
          </p:cNvPr>
          <p:cNvSpPr txBox="1">
            <a:spLocks/>
          </p:cNvSpPr>
          <p:nvPr/>
        </p:nvSpPr>
        <p:spPr>
          <a:xfrm>
            <a:off x="1410530" y="4547911"/>
            <a:ext cx="5202306" cy="938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438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166"/>
            <a:ext cx="6858000" cy="953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5460274" y="472165"/>
            <a:ext cx="1397726" cy="95358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76" y="597923"/>
            <a:ext cx="5208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TIÊU CỦA ĐỀ TÀI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43998833"/>
              </p:ext>
            </p:extLst>
          </p:nvPr>
        </p:nvGraphicFramePr>
        <p:xfrm>
          <a:off x="101601" y="1551511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7" y="846964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25785268"/>
              </p:ext>
            </p:extLst>
          </p:nvPr>
        </p:nvGraphicFramePr>
        <p:xfrm>
          <a:off x="702365" y="2107095"/>
          <a:ext cx="7812985" cy="32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5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6" y="436146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11365"/>
              </p:ext>
            </p:extLst>
          </p:nvPr>
        </p:nvGraphicFramePr>
        <p:xfrm>
          <a:off x="658880" y="1393750"/>
          <a:ext cx="7812985" cy="5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7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E5BC-C4F2-499B-8E8A-622DED09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10535"/>
            <a:ext cx="8570794" cy="917764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FE38-6BCC-4770-A462-653E709D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88" y="2005013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B1DF-235C-4D02-83D6-E5B915BE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567" y="258002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cap="none" spc="0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466" y="1305017"/>
            <a:ext cx="6657296" cy="446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070307-F28A-4AB9-8643-1B804E1ABC3F}"/>
              </a:ext>
            </a:extLst>
          </p:cNvPr>
          <p:cNvSpPr/>
          <p:nvPr/>
        </p:nvSpPr>
        <p:spPr>
          <a:xfrm>
            <a:off x="3378682" y="5967486"/>
            <a:ext cx="244506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62" y="291868"/>
            <a:ext cx="6816290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1 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" y="1273246"/>
            <a:ext cx="8810484" cy="45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F19E2-2768-461B-AEE9-C1C9CECFDF4F}"/>
              </a:ext>
            </a:extLst>
          </p:cNvPr>
          <p:cNvSpPr/>
          <p:nvPr/>
        </p:nvSpPr>
        <p:spPr>
          <a:xfrm>
            <a:off x="3349471" y="5833983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spcBef>
            <a:spcPts val="1800"/>
          </a:spcBef>
          <a:buNone/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458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Đề tài:  XÂY DỰNG WEBSITE HỖ TRỢ DẠY HỌC LẬP TRÌNH ONLINE</vt:lpstr>
      <vt:lpstr>NỘI DUNG CHÍNH</vt:lpstr>
      <vt:lpstr>ĐƯA RA VẤN ĐỀ</vt:lpstr>
      <vt:lpstr>PowerPoint Presentation</vt:lpstr>
      <vt:lpstr>PowerPoint Presentation</vt:lpstr>
      <vt:lpstr>PowerPoint Presentation</vt:lpstr>
      <vt:lpstr>QUY TRÌNH 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XÂY DỰNG ỨNG DỤNG BÁN ĐẤU GIÁ ONLINE</dc:title>
  <dc:creator>Windows User</dc:creator>
  <cp:lastModifiedBy>baonq</cp:lastModifiedBy>
  <cp:revision>82</cp:revision>
  <dcterms:created xsi:type="dcterms:W3CDTF">2017-07-24T12:53:26Z</dcterms:created>
  <dcterms:modified xsi:type="dcterms:W3CDTF">2017-07-27T10:29:03Z</dcterms:modified>
</cp:coreProperties>
</file>