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71" r:id="rId4"/>
    <p:sldId id="257" r:id="rId5"/>
    <p:sldId id="266" r:id="rId6"/>
    <p:sldId id="265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31320-37EF-40EA-849D-E064507C8BA3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3B40777F-7719-46BB-9C6A-E659EF529654}">
      <dgm:prSet phldrT="[Text]" custT="1"/>
      <dgm:spPr/>
      <dgm:t>
        <a:bodyPr/>
        <a:lstStyle/>
        <a:p>
          <a:r>
            <a:rPr lang="en-US" sz="2800" dirty="0" err="1"/>
            <a:t>Nơi</a:t>
          </a:r>
          <a:r>
            <a:rPr lang="en-US" sz="2800" dirty="0"/>
            <a:t> </a:t>
          </a:r>
          <a:r>
            <a:rPr lang="en-US" sz="2800" dirty="0" err="1"/>
            <a:t>hỗ</a:t>
          </a:r>
          <a:r>
            <a:rPr lang="en-US" sz="2800" dirty="0"/>
            <a:t> </a:t>
          </a:r>
          <a:r>
            <a:rPr lang="en-US" sz="2800" dirty="0" err="1"/>
            <a:t>trợ</a:t>
          </a:r>
          <a:r>
            <a:rPr lang="en-US" sz="2800" dirty="0"/>
            <a:t> </a:t>
          </a:r>
          <a:r>
            <a:rPr lang="en-US" sz="2800" dirty="0" err="1"/>
            <a:t>nhiều</a:t>
          </a:r>
          <a:r>
            <a:rPr lang="en-US" sz="2800" dirty="0"/>
            <a:t> </a:t>
          </a:r>
          <a:r>
            <a:rPr lang="en-US" sz="2800" dirty="0" err="1"/>
            <a:t>kiến</a:t>
          </a:r>
          <a:r>
            <a:rPr lang="en-US" sz="2800" dirty="0"/>
            <a:t> </a:t>
          </a:r>
          <a:r>
            <a:rPr lang="en-US" sz="2800" dirty="0" err="1"/>
            <a:t>thức</a:t>
          </a:r>
          <a:r>
            <a:rPr lang="en-US" sz="2800" dirty="0"/>
            <a:t> </a:t>
          </a:r>
          <a:r>
            <a:rPr lang="en-US" sz="2800" dirty="0" err="1"/>
            <a:t>giải</a:t>
          </a:r>
          <a:r>
            <a:rPr lang="en-US" sz="2800" dirty="0"/>
            <a:t> </a:t>
          </a:r>
          <a:r>
            <a:rPr lang="en-US" sz="2800" dirty="0" err="1"/>
            <a:t>đáp</a:t>
          </a:r>
          <a:r>
            <a:rPr lang="en-US" sz="2800" dirty="0"/>
            <a:t> </a:t>
          </a:r>
          <a:r>
            <a:rPr lang="en-US" sz="2800" dirty="0" err="1"/>
            <a:t>các</a:t>
          </a:r>
          <a:r>
            <a:rPr lang="en-US" sz="2800" dirty="0"/>
            <a:t> </a:t>
          </a:r>
          <a:r>
            <a:rPr lang="en-US" sz="2800" dirty="0" err="1"/>
            <a:t>vấn</a:t>
          </a:r>
          <a:r>
            <a:rPr lang="en-US" sz="2800" dirty="0"/>
            <a:t> </a:t>
          </a:r>
          <a:r>
            <a:rPr lang="en-US" sz="2800" dirty="0" err="1"/>
            <a:t>đề</a:t>
          </a:r>
          <a:r>
            <a:rPr lang="en-US" sz="2800" dirty="0"/>
            <a:t> </a:t>
          </a:r>
          <a:r>
            <a:rPr lang="en-US" sz="2800" dirty="0" err="1"/>
            <a:t>của</a:t>
          </a:r>
          <a:r>
            <a:rPr lang="en-US" sz="2800" dirty="0"/>
            <a:t> </a:t>
          </a:r>
          <a:r>
            <a:rPr lang="en-US" sz="2800" dirty="0" err="1"/>
            <a:t>các</a:t>
          </a:r>
          <a:r>
            <a:rPr lang="en-US" sz="2800" dirty="0"/>
            <a:t> </a:t>
          </a:r>
          <a:r>
            <a:rPr lang="en-US" sz="2800" dirty="0" err="1"/>
            <a:t>bạn</a:t>
          </a:r>
          <a:r>
            <a:rPr lang="en-US" sz="2800" dirty="0"/>
            <a:t> </a:t>
          </a:r>
          <a:r>
            <a:rPr lang="en-US" sz="2800" dirty="0" err="1"/>
            <a:t>liên</a:t>
          </a:r>
          <a:r>
            <a:rPr lang="en-US" sz="2800" dirty="0"/>
            <a:t> </a:t>
          </a:r>
          <a:r>
            <a:rPr lang="en-US" sz="2800" dirty="0" err="1"/>
            <a:t>quan</a:t>
          </a:r>
          <a:r>
            <a:rPr lang="en-US" sz="2800" dirty="0"/>
            <a:t> </a:t>
          </a:r>
          <a:r>
            <a:rPr lang="en-US" sz="2800" dirty="0" err="1"/>
            <a:t>tới</a:t>
          </a:r>
          <a:r>
            <a:rPr lang="en-US" sz="2800" dirty="0"/>
            <a:t> </a:t>
          </a:r>
          <a:r>
            <a:rPr lang="en-US" sz="2800" dirty="0" err="1"/>
            <a:t>lập</a:t>
          </a:r>
          <a:r>
            <a:rPr lang="en-US" sz="2800" dirty="0"/>
            <a:t> </a:t>
          </a:r>
          <a:r>
            <a:rPr lang="en-US" sz="2800" dirty="0" err="1"/>
            <a:t>trình</a:t>
          </a:r>
          <a:r>
            <a:rPr lang="en-US" sz="2800" dirty="0"/>
            <a:t>.</a:t>
          </a:r>
        </a:p>
      </dgm:t>
    </dgm:pt>
    <dgm:pt modelId="{3020DF4F-2CBE-45B2-BF84-5CB605E1E724}" type="parTrans" cxnId="{472F7C69-D5C9-4C7F-B7AA-2B7CA0937483}">
      <dgm:prSet/>
      <dgm:spPr/>
      <dgm:t>
        <a:bodyPr/>
        <a:lstStyle/>
        <a:p>
          <a:endParaRPr lang="en-US"/>
        </a:p>
      </dgm:t>
    </dgm:pt>
    <dgm:pt modelId="{BE132500-8473-4B34-B7CF-8C827C6AB207}" type="sibTrans" cxnId="{472F7C69-D5C9-4C7F-B7AA-2B7CA0937483}">
      <dgm:prSet/>
      <dgm:spPr/>
      <dgm:t>
        <a:bodyPr/>
        <a:lstStyle/>
        <a:p>
          <a:endParaRPr lang="en-US"/>
        </a:p>
      </dgm:t>
    </dgm:pt>
    <dgm:pt modelId="{0DA85BBE-059D-4978-A095-EB2404112636}">
      <dgm:prSet phldrT="[Text]" custT="1"/>
      <dgm:spPr/>
      <dgm:t>
        <a:bodyPr/>
        <a:lstStyle/>
        <a:p>
          <a:r>
            <a:rPr lang="en-US" sz="2800" dirty="0" err="1"/>
            <a:t>Cung</a:t>
          </a:r>
          <a:r>
            <a:rPr lang="en-US" sz="2800" dirty="0"/>
            <a:t> </a:t>
          </a:r>
          <a:r>
            <a:rPr lang="en-US" sz="2800" dirty="0" err="1"/>
            <a:t>cấp</a:t>
          </a:r>
          <a:r>
            <a:rPr lang="en-US" sz="2800" dirty="0"/>
            <a:t> </a:t>
          </a:r>
          <a:r>
            <a:rPr lang="en-US" sz="2800" dirty="0" err="1"/>
            <a:t>những</a:t>
          </a:r>
          <a:r>
            <a:rPr lang="en-US" sz="2800" dirty="0"/>
            <a:t> </a:t>
          </a:r>
          <a:r>
            <a:rPr lang="en-US" sz="2800" dirty="0" err="1"/>
            <a:t>khoá</a:t>
          </a:r>
          <a:r>
            <a:rPr lang="en-US" sz="2800" dirty="0"/>
            <a:t> </a:t>
          </a:r>
          <a:r>
            <a:rPr lang="en-US" sz="2800" dirty="0" err="1"/>
            <a:t>học</a:t>
          </a:r>
          <a:r>
            <a:rPr lang="en-US" sz="2800" dirty="0"/>
            <a:t> </a:t>
          </a:r>
          <a:r>
            <a:rPr lang="en-US" sz="2800" dirty="0" err="1"/>
            <a:t>dành</a:t>
          </a:r>
          <a:r>
            <a:rPr lang="en-US" sz="2800" dirty="0"/>
            <a:t> </a:t>
          </a:r>
          <a:r>
            <a:rPr lang="en-US" sz="2800" dirty="0" err="1"/>
            <a:t>cho</a:t>
          </a:r>
          <a:r>
            <a:rPr lang="en-US" sz="2800" dirty="0"/>
            <a:t> </a:t>
          </a:r>
          <a:r>
            <a:rPr lang="en-US" sz="2800" dirty="0" err="1"/>
            <a:t>các</a:t>
          </a:r>
          <a:r>
            <a:rPr lang="en-US" sz="2800" dirty="0"/>
            <a:t> </a:t>
          </a:r>
          <a:r>
            <a:rPr lang="en-US" sz="2800" dirty="0" err="1"/>
            <a:t>bạn</a:t>
          </a:r>
          <a:r>
            <a:rPr lang="en-US" sz="2800" dirty="0"/>
            <a:t> </a:t>
          </a:r>
          <a:r>
            <a:rPr lang="en-US" sz="2800" dirty="0" err="1"/>
            <a:t>mới</a:t>
          </a:r>
          <a:r>
            <a:rPr lang="en-US" sz="2800" dirty="0"/>
            <a:t> </a:t>
          </a:r>
          <a:r>
            <a:rPr lang="en-US" sz="2800" dirty="0" err="1"/>
            <a:t>bắt</a:t>
          </a:r>
          <a:r>
            <a:rPr lang="en-US" sz="2800" dirty="0"/>
            <a:t> </a:t>
          </a:r>
          <a:r>
            <a:rPr lang="en-US" sz="2800" dirty="0" err="1"/>
            <a:t>đầu</a:t>
          </a:r>
          <a:r>
            <a:rPr lang="en-US" sz="2800" dirty="0"/>
            <a:t> </a:t>
          </a:r>
          <a:r>
            <a:rPr lang="en-US" sz="2800" dirty="0" err="1"/>
            <a:t>và</a:t>
          </a:r>
          <a:r>
            <a:rPr lang="en-US" sz="2800" dirty="0"/>
            <a:t> </a:t>
          </a:r>
          <a:r>
            <a:rPr lang="en-US" sz="2800" dirty="0" err="1"/>
            <a:t>cho</a:t>
          </a:r>
          <a:r>
            <a:rPr lang="en-US" sz="2800" dirty="0"/>
            <a:t> </a:t>
          </a:r>
          <a:r>
            <a:rPr lang="en-US" sz="2800" dirty="0" err="1"/>
            <a:t>các</a:t>
          </a:r>
          <a:r>
            <a:rPr lang="en-US" sz="2800" dirty="0"/>
            <a:t> </a:t>
          </a:r>
          <a:r>
            <a:rPr lang="en-US" sz="2800" dirty="0" err="1"/>
            <a:t>bạn</a:t>
          </a:r>
          <a:r>
            <a:rPr lang="en-US" sz="2800" dirty="0"/>
            <a:t> </a:t>
          </a:r>
          <a:r>
            <a:rPr lang="en-US" sz="2800" dirty="0" err="1"/>
            <a:t>đam</a:t>
          </a:r>
          <a:r>
            <a:rPr lang="en-US" sz="2800" dirty="0"/>
            <a:t> </a:t>
          </a:r>
          <a:r>
            <a:rPr lang="en-US" sz="2800" dirty="0" err="1"/>
            <a:t>mê</a:t>
          </a:r>
          <a:r>
            <a:rPr lang="en-US" sz="2800" dirty="0"/>
            <a:t> </a:t>
          </a:r>
          <a:r>
            <a:rPr lang="en-US" sz="2800" dirty="0" err="1"/>
            <a:t>tiến</a:t>
          </a:r>
          <a:r>
            <a:rPr lang="en-US" sz="2800" dirty="0"/>
            <a:t> </a:t>
          </a:r>
          <a:r>
            <a:rPr lang="en-US" sz="2800" dirty="0" err="1"/>
            <a:t>sâu</a:t>
          </a:r>
          <a:r>
            <a:rPr lang="en-US" sz="2800" dirty="0"/>
            <a:t> </a:t>
          </a:r>
          <a:r>
            <a:rPr lang="en-US" sz="2800" dirty="0" err="1"/>
            <a:t>hơn</a:t>
          </a:r>
          <a:r>
            <a:rPr lang="en-US" sz="2800" dirty="0"/>
            <a:t>.</a:t>
          </a:r>
        </a:p>
      </dgm:t>
    </dgm:pt>
    <dgm:pt modelId="{84FC6CE1-A9AB-47B7-AFCE-421AC5C345E2}" type="parTrans" cxnId="{C2B4E8D3-7554-4A78-ABE4-1AF0EDC77672}">
      <dgm:prSet/>
      <dgm:spPr/>
      <dgm:t>
        <a:bodyPr/>
        <a:lstStyle/>
        <a:p>
          <a:endParaRPr lang="en-US"/>
        </a:p>
      </dgm:t>
    </dgm:pt>
    <dgm:pt modelId="{6CF5401E-F8F9-4411-B2B4-4E2C1DAF4662}" type="sibTrans" cxnId="{C2B4E8D3-7554-4A78-ABE4-1AF0EDC77672}">
      <dgm:prSet/>
      <dgm:spPr/>
      <dgm:t>
        <a:bodyPr/>
        <a:lstStyle/>
        <a:p>
          <a:endParaRPr lang="en-US"/>
        </a:p>
      </dgm:t>
    </dgm:pt>
    <dgm:pt modelId="{6127DD17-DBC2-4385-8CB8-E4CFAF573C80}">
      <dgm:prSet phldrT="[Text]" custT="1"/>
      <dgm:spPr/>
      <dgm:t>
        <a:bodyPr/>
        <a:lstStyle/>
        <a:p>
          <a:r>
            <a:rPr lang="en-US" sz="2800" dirty="0" err="1"/>
            <a:t>Cung</a:t>
          </a:r>
          <a:r>
            <a:rPr lang="en-US" sz="2800" dirty="0"/>
            <a:t> </a:t>
          </a:r>
          <a:r>
            <a:rPr lang="en-US" sz="2800" dirty="0" err="1"/>
            <a:t>cấp</a:t>
          </a:r>
          <a:r>
            <a:rPr lang="en-US" sz="2800" dirty="0"/>
            <a:t> </a:t>
          </a:r>
          <a:r>
            <a:rPr lang="en-US" sz="2800" dirty="0" err="1"/>
            <a:t>những</a:t>
          </a:r>
          <a:r>
            <a:rPr lang="en-US" sz="2800" dirty="0"/>
            <a:t> </a:t>
          </a:r>
          <a:r>
            <a:rPr lang="en-US" sz="2800" dirty="0" err="1"/>
            <a:t>bài</a:t>
          </a:r>
          <a:r>
            <a:rPr lang="en-US" sz="2800" dirty="0"/>
            <a:t> </a:t>
          </a:r>
          <a:r>
            <a:rPr lang="en-US" sz="2800" dirty="0" err="1"/>
            <a:t>trắc</a:t>
          </a:r>
          <a:r>
            <a:rPr lang="en-US" sz="2800" dirty="0"/>
            <a:t> </a:t>
          </a:r>
          <a:r>
            <a:rPr lang="en-US" sz="2800" dirty="0" err="1"/>
            <a:t>nghiệm</a:t>
          </a:r>
          <a:r>
            <a:rPr lang="en-US" sz="2800" dirty="0"/>
            <a:t> </a:t>
          </a:r>
          <a:r>
            <a:rPr lang="en-US" sz="2800" dirty="0" err="1"/>
            <a:t>dành</a:t>
          </a:r>
          <a:r>
            <a:rPr lang="en-US" sz="2800" dirty="0"/>
            <a:t> </a:t>
          </a:r>
          <a:r>
            <a:rPr lang="en-US" sz="2800" dirty="0" err="1"/>
            <a:t>cho</a:t>
          </a:r>
          <a:r>
            <a:rPr lang="en-US" sz="2800" dirty="0"/>
            <a:t> </a:t>
          </a:r>
          <a:r>
            <a:rPr lang="en-US" sz="2800" dirty="0" err="1"/>
            <a:t>những</a:t>
          </a:r>
          <a:r>
            <a:rPr lang="en-US" sz="2800" dirty="0"/>
            <a:t> </a:t>
          </a:r>
          <a:r>
            <a:rPr lang="en-US" sz="2800" dirty="0" err="1"/>
            <a:t>bạn</a:t>
          </a:r>
          <a:r>
            <a:rPr lang="en-US" sz="2800" dirty="0"/>
            <a:t> </a:t>
          </a:r>
          <a:r>
            <a:rPr lang="en-US" sz="2800" dirty="0" err="1"/>
            <a:t>muốn</a:t>
          </a:r>
          <a:r>
            <a:rPr lang="en-US" sz="2800" dirty="0"/>
            <a:t> </a:t>
          </a:r>
          <a:r>
            <a:rPr lang="en-US" sz="2800" dirty="0" err="1"/>
            <a:t>kiểm</a:t>
          </a:r>
          <a:r>
            <a:rPr lang="en-US" sz="2800" dirty="0"/>
            <a:t> </a:t>
          </a:r>
          <a:r>
            <a:rPr lang="en-US" sz="2800" dirty="0" err="1"/>
            <a:t>tra</a:t>
          </a:r>
          <a:r>
            <a:rPr lang="en-US" sz="2800" dirty="0"/>
            <a:t> </a:t>
          </a:r>
          <a:r>
            <a:rPr lang="en-US" sz="2800" dirty="0" err="1"/>
            <a:t>kiến</a:t>
          </a:r>
          <a:r>
            <a:rPr lang="en-US" sz="2800" dirty="0"/>
            <a:t> </a:t>
          </a:r>
          <a:r>
            <a:rPr lang="en-US" sz="2800" dirty="0" err="1"/>
            <a:t>thức</a:t>
          </a:r>
          <a:r>
            <a:rPr lang="en-US" sz="2800" dirty="0"/>
            <a:t>.</a:t>
          </a:r>
        </a:p>
      </dgm:t>
    </dgm:pt>
    <dgm:pt modelId="{3281A437-B061-4DEF-AE09-5D648E62DE96}" type="parTrans" cxnId="{4DCEE6D2-A44A-4951-B5E7-62F58A944D25}">
      <dgm:prSet/>
      <dgm:spPr/>
    </dgm:pt>
    <dgm:pt modelId="{84C00C44-216A-4A6D-8E39-43CD7A10C537}" type="sibTrans" cxnId="{4DCEE6D2-A44A-4951-B5E7-62F58A944D25}">
      <dgm:prSet/>
      <dgm:spPr/>
    </dgm:pt>
    <dgm:pt modelId="{D39888F8-4548-4723-801F-A1B8219E11FB}" type="pres">
      <dgm:prSet presAssocID="{DE431320-37EF-40EA-849D-E064507C8BA3}" presName="Name0" presStyleCnt="0">
        <dgm:presLayoutVars>
          <dgm:chMax val="7"/>
          <dgm:chPref val="7"/>
          <dgm:dir/>
        </dgm:presLayoutVars>
      </dgm:prSet>
      <dgm:spPr/>
    </dgm:pt>
    <dgm:pt modelId="{97AF9AAE-61F3-4024-8247-6027F1E58936}" type="pres">
      <dgm:prSet presAssocID="{DE431320-37EF-40EA-849D-E064507C8BA3}" presName="Name1" presStyleCnt="0"/>
      <dgm:spPr/>
    </dgm:pt>
    <dgm:pt modelId="{0D279682-DD64-4F26-9DCF-A75D8461F5CF}" type="pres">
      <dgm:prSet presAssocID="{DE431320-37EF-40EA-849D-E064507C8BA3}" presName="cycle" presStyleCnt="0"/>
      <dgm:spPr/>
    </dgm:pt>
    <dgm:pt modelId="{173BE8B8-3A9C-4749-875D-37F12EEF0CF1}" type="pres">
      <dgm:prSet presAssocID="{DE431320-37EF-40EA-849D-E064507C8BA3}" presName="srcNode" presStyleLbl="node1" presStyleIdx="0" presStyleCnt="3"/>
      <dgm:spPr/>
    </dgm:pt>
    <dgm:pt modelId="{B1F85923-4C6C-47E6-9123-E965043AE793}" type="pres">
      <dgm:prSet presAssocID="{DE431320-37EF-40EA-849D-E064507C8BA3}" presName="conn" presStyleLbl="parChTrans1D2" presStyleIdx="0" presStyleCnt="1"/>
      <dgm:spPr/>
    </dgm:pt>
    <dgm:pt modelId="{271B9783-1C3F-4A9E-BDA9-2BCF49C47968}" type="pres">
      <dgm:prSet presAssocID="{DE431320-37EF-40EA-849D-E064507C8BA3}" presName="extraNode" presStyleLbl="node1" presStyleIdx="0" presStyleCnt="3"/>
      <dgm:spPr/>
    </dgm:pt>
    <dgm:pt modelId="{24F9DB50-E13D-4F2F-A495-D31FE74FB521}" type="pres">
      <dgm:prSet presAssocID="{DE431320-37EF-40EA-849D-E064507C8BA3}" presName="dstNode" presStyleLbl="node1" presStyleIdx="0" presStyleCnt="3"/>
      <dgm:spPr/>
    </dgm:pt>
    <dgm:pt modelId="{9B40A0E8-A5EA-4318-956E-2A8A7F58A0F3}" type="pres">
      <dgm:prSet presAssocID="{3B40777F-7719-46BB-9C6A-E659EF529654}" presName="text_1" presStyleLbl="node1" presStyleIdx="0" presStyleCnt="3">
        <dgm:presLayoutVars>
          <dgm:bulletEnabled val="1"/>
        </dgm:presLayoutVars>
      </dgm:prSet>
      <dgm:spPr/>
    </dgm:pt>
    <dgm:pt modelId="{12A1582F-0A38-4EF2-A532-1357AF706349}" type="pres">
      <dgm:prSet presAssocID="{3B40777F-7719-46BB-9C6A-E659EF529654}" presName="accent_1" presStyleCnt="0"/>
      <dgm:spPr/>
    </dgm:pt>
    <dgm:pt modelId="{C615E3CB-CE8D-4D14-92A8-97E3B5546F37}" type="pres">
      <dgm:prSet presAssocID="{3B40777F-7719-46BB-9C6A-E659EF529654}" presName="accentRepeatNode" presStyleLbl="solidFgAcc1" presStyleIdx="0" presStyleCnt="3"/>
      <dgm:spPr/>
    </dgm:pt>
    <dgm:pt modelId="{B0646DD0-8D39-40CB-986E-0923CF634CC9}" type="pres">
      <dgm:prSet presAssocID="{0DA85BBE-059D-4978-A095-EB2404112636}" presName="text_2" presStyleLbl="node1" presStyleIdx="1" presStyleCnt="3" custScaleY="122794">
        <dgm:presLayoutVars>
          <dgm:bulletEnabled val="1"/>
        </dgm:presLayoutVars>
      </dgm:prSet>
      <dgm:spPr/>
    </dgm:pt>
    <dgm:pt modelId="{8307673C-1582-4FF1-9202-C9C40C2E64BF}" type="pres">
      <dgm:prSet presAssocID="{0DA85BBE-059D-4978-A095-EB2404112636}" presName="accent_2" presStyleCnt="0"/>
      <dgm:spPr/>
    </dgm:pt>
    <dgm:pt modelId="{E9E8B5D0-C522-4DF9-A28A-B48FAEB4A892}" type="pres">
      <dgm:prSet presAssocID="{0DA85BBE-059D-4978-A095-EB2404112636}" presName="accentRepeatNode" presStyleLbl="solidFgAcc1" presStyleIdx="1" presStyleCnt="3"/>
      <dgm:spPr/>
    </dgm:pt>
    <dgm:pt modelId="{C16773B2-93B3-4CD7-A907-F2EB803C66A7}" type="pres">
      <dgm:prSet presAssocID="{6127DD17-DBC2-4385-8CB8-E4CFAF573C80}" presName="text_3" presStyleLbl="node1" presStyleIdx="2" presStyleCnt="3">
        <dgm:presLayoutVars>
          <dgm:bulletEnabled val="1"/>
        </dgm:presLayoutVars>
      </dgm:prSet>
      <dgm:spPr/>
    </dgm:pt>
    <dgm:pt modelId="{5979282D-DDB1-48C2-8B0A-3AB1B90E855C}" type="pres">
      <dgm:prSet presAssocID="{6127DD17-DBC2-4385-8CB8-E4CFAF573C80}" presName="accent_3" presStyleCnt="0"/>
      <dgm:spPr/>
    </dgm:pt>
    <dgm:pt modelId="{A40AC074-6CDD-4B5D-ABE5-996BD3655D81}" type="pres">
      <dgm:prSet presAssocID="{6127DD17-DBC2-4385-8CB8-E4CFAF573C80}" presName="accentRepeatNode" presStyleLbl="solidFgAcc1" presStyleIdx="2" presStyleCnt="3"/>
      <dgm:spPr/>
    </dgm:pt>
  </dgm:ptLst>
  <dgm:cxnLst>
    <dgm:cxn modelId="{7354FD65-1941-428B-B576-1321D8DBE343}" type="presOf" srcId="{BE132500-8473-4B34-B7CF-8C827C6AB207}" destId="{B1F85923-4C6C-47E6-9123-E965043AE793}" srcOrd="0" destOrd="0" presId="urn:microsoft.com/office/officeart/2008/layout/VerticalCurvedList"/>
    <dgm:cxn modelId="{472F7C69-D5C9-4C7F-B7AA-2B7CA0937483}" srcId="{DE431320-37EF-40EA-849D-E064507C8BA3}" destId="{3B40777F-7719-46BB-9C6A-E659EF529654}" srcOrd="0" destOrd="0" parTransId="{3020DF4F-2CBE-45B2-BF84-5CB605E1E724}" sibTransId="{BE132500-8473-4B34-B7CF-8C827C6AB207}"/>
    <dgm:cxn modelId="{E684BE6F-6ABC-4EE5-8791-D92CD5F169B0}" type="presOf" srcId="{3B40777F-7719-46BB-9C6A-E659EF529654}" destId="{9B40A0E8-A5EA-4318-956E-2A8A7F58A0F3}" srcOrd="0" destOrd="0" presId="urn:microsoft.com/office/officeart/2008/layout/VerticalCurvedList"/>
    <dgm:cxn modelId="{DF97BA52-8715-44AC-AEA3-9248508C8446}" type="presOf" srcId="{0DA85BBE-059D-4978-A095-EB2404112636}" destId="{B0646DD0-8D39-40CB-986E-0923CF634CC9}" srcOrd="0" destOrd="0" presId="urn:microsoft.com/office/officeart/2008/layout/VerticalCurvedList"/>
    <dgm:cxn modelId="{BB1DA377-1FCD-4899-86C0-F97A95733C10}" type="presOf" srcId="{6127DD17-DBC2-4385-8CB8-E4CFAF573C80}" destId="{C16773B2-93B3-4CD7-A907-F2EB803C66A7}" srcOrd="0" destOrd="0" presId="urn:microsoft.com/office/officeart/2008/layout/VerticalCurvedList"/>
    <dgm:cxn modelId="{174BEB87-3A81-4376-A433-C4B748CFF860}" type="presOf" srcId="{DE431320-37EF-40EA-849D-E064507C8BA3}" destId="{D39888F8-4548-4723-801F-A1B8219E11FB}" srcOrd="0" destOrd="0" presId="urn:microsoft.com/office/officeart/2008/layout/VerticalCurvedList"/>
    <dgm:cxn modelId="{4DCEE6D2-A44A-4951-B5E7-62F58A944D25}" srcId="{DE431320-37EF-40EA-849D-E064507C8BA3}" destId="{6127DD17-DBC2-4385-8CB8-E4CFAF573C80}" srcOrd="2" destOrd="0" parTransId="{3281A437-B061-4DEF-AE09-5D648E62DE96}" sibTransId="{84C00C44-216A-4A6D-8E39-43CD7A10C537}"/>
    <dgm:cxn modelId="{C2B4E8D3-7554-4A78-ABE4-1AF0EDC77672}" srcId="{DE431320-37EF-40EA-849D-E064507C8BA3}" destId="{0DA85BBE-059D-4978-A095-EB2404112636}" srcOrd="1" destOrd="0" parTransId="{84FC6CE1-A9AB-47B7-AFCE-421AC5C345E2}" sibTransId="{6CF5401E-F8F9-4411-B2B4-4E2C1DAF4662}"/>
    <dgm:cxn modelId="{EFF49507-E6EE-4AC8-A20B-7717B1283FB8}" type="presParOf" srcId="{D39888F8-4548-4723-801F-A1B8219E11FB}" destId="{97AF9AAE-61F3-4024-8247-6027F1E58936}" srcOrd="0" destOrd="0" presId="urn:microsoft.com/office/officeart/2008/layout/VerticalCurvedList"/>
    <dgm:cxn modelId="{A4041B1C-643F-4FB3-836A-0701A14CBC72}" type="presParOf" srcId="{97AF9AAE-61F3-4024-8247-6027F1E58936}" destId="{0D279682-DD64-4F26-9DCF-A75D8461F5CF}" srcOrd="0" destOrd="0" presId="urn:microsoft.com/office/officeart/2008/layout/VerticalCurvedList"/>
    <dgm:cxn modelId="{38831515-C41F-425F-81ED-F09E53FCD27F}" type="presParOf" srcId="{0D279682-DD64-4F26-9DCF-A75D8461F5CF}" destId="{173BE8B8-3A9C-4749-875D-37F12EEF0CF1}" srcOrd="0" destOrd="0" presId="urn:microsoft.com/office/officeart/2008/layout/VerticalCurvedList"/>
    <dgm:cxn modelId="{DF46D57D-0805-494D-9F69-1385A3842F9C}" type="presParOf" srcId="{0D279682-DD64-4F26-9DCF-A75D8461F5CF}" destId="{B1F85923-4C6C-47E6-9123-E965043AE793}" srcOrd="1" destOrd="0" presId="urn:microsoft.com/office/officeart/2008/layout/VerticalCurvedList"/>
    <dgm:cxn modelId="{9F73C6B9-03E4-4B9B-9196-08A92915F728}" type="presParOf" srcId="{0D279682-DD64-4F26-9DCF-A75D8461F5CF}" destId="{271B9783-1C3F-4A9E-BDA9-2BCF49C47968}" srcOrd="2" destOrd="0" presId="urn:microsoft.com/office/officeart/2008/layout/VerticalCurvedList"/>
    <dgm:cxn modelId="{C1D727A6-27BE-4AE8-90CA-49BF385EB393}" type="presParOf" srcId="{0D279682-DD64-4F26-9DCF-A75D8461F5CF}" destId="{24F9DB50-E13D-4F2F-A495-D31FE74FB521}" srcOrd="3" destOrd="0" presId="urn:microsoft.com/office/officeart/2008/layout/VerticalCurvedList"/>
    <dgm:cxn modelId="{6F41F7B9-121F-46D3-AED9-09764A4B709F}" type="presParOf" srcId="{97AF9AAE-61F3-4024-8247-6027F1E58936}" destId="{9B40A0E8-A5EA-4318-956E-2A8A7F58A0F3}" srcOrd="1" destOrd="0" presId="urn:microsoft.com/office/officeart/2008/layout/VerticalCurvedList"/>
    <dgm:cxn modelId="{37391EB1-8A81-4F28-A002-DC26EF24655D}" type="presParOf" srcId="{97AF9AAE-61F3-4024-8247-6027F1E58936}" destId="{12A1582F-0A38-4EF2-A532-1357AF706349}" srcOrd="2" destOrd="0" presId="urn:microsoft.com/office/officeart/2008/layout/VerticalCurvedList"/>
    <dgm:cxn modelId="{9FE41A8F-14BC-4E5E-90E8-4A99B233B660}" type="presParOf" srcId="{12A1582F-0A38-4EF2-A532-1357AF706349}" destId="{C615E3CB-CE8D-4D14-92A8-97E3B5546F37}" srcOrd="0" destOrd="0" presId="urn:microsoft.com/office/officeart/2008/layout/VerticalCurvedList"/>
    <dgm:cxn modelId="{3F7CB911-2A2A-4BAF-AC7D-9BF518F8ED1D}" type="presParOf" srcId="{97AF9AAE-61F3-4024-8247-6027F1E58936}" destId="{B0646DD0-8D39-40CB-986E-0923CF634CC9}" srcOrd="3" destOrd="0" presId="urn:microsoft.com/office/officeart/2008/layout/VerticalCurvedList"/>
    <dgm:cxn modelId="{BE5918BC-CDFC-4585-B296-5E57918C6346}" type="presParOf" srcId="{97AF9AAE-61F3-4024-8247-6027F1E58936}" destId="{8307673C-1582-4FF1-9202-C9C40C2E64BF}" srcOrd="4" destOrd="0" presId="urn:microsoft.com/office/officeart/2008/layout/VerticalCurvedList"/>
    <dgm:cxn modelId="{583DFAE3-FF9B-49AB-894A-7035E234BCAE}" type="presParOf" srcId="{8307673C-1582-4FF1-9202-C9C40C2E64BF}" destId="{E9E8B5D0-C522-4DF9-A28A-B48FAEB4A892}" srcOrd="0" destOrd="0" presId="urn:microsoft.com/office/officeart/2008/layout/VerticalCurvedList"/>
    <dgm:cxn modelId="{CA8DED51-2F5C-4C3E-B242-A2D9177295DA}" type="presParOf" srcId="{97AF9AAE-61F3-4024-8247-6027F1E58936}" destId="{C16773B2-93B3-4CD7-A907-F2EB803C66A7}" srcOrd="5" destOrd="0" presId="urn:microsoft.com/office/officeart/2008/layout/VerticalCurvedList"/>
    <dgm:cxn modelId="{DE1C86E0-FECE-478C-9F82-CF680E139537}" type="presParOf" srcId="{97AF9AAE-61F3-4024-8247-6027F1E58936}" destId="{5979282D-DDB1-48C2-8B0A-3AB1B90E855C}" srcOrd="6" destOrd="0" presId="urn:microsoft.com/office/officeart/2008/layout/VerticalCurvedList"/>
    <dgm:cxn modelId="{9FC5210E-8D1A-406E-AFFC-1A55E1BF6F54}" type="presParOf" srcId="{5979282D-DDB1-48C2-8B0A-3AB1B90E855C}" destId="{A40AC074-6CDD-4B5D-ABE5-996BD3655D8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5E8572-E75A-43C8-B28C-0EBCE79397EF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1FE617-B724-468E-BDEC-4EEAD5D862EB}">
      <dgm:prSet phldrT="[Text]" custT="1"/>
      <dgm:spPr/>
      <dgm:t>
        <a:bodyPr/>
        <a:lstStyle/>
        <a:p>
          <a:r>
            <a:rPr lang="en-US" sz="3200" dirty="0" err="1"/>
            <a:t>Phạm</a:t>
          </a:r>
          <a:r>
            <a:rPr lang="en-US" sz="3200" dirty="0"/>
            <a:t> vi </a:t>
          </a:r>
          <a:r>
            <a:rPr lang="en-US" sz="3200" dirty="0" err="1"/>
            <a:t>về</a:t>
          </a:r>
          <a:r>
            <a:rPr lang="en-US" sz="3200" dirty="0"/>
            <a:t> </a:t>
          </a:r>
          <a:r>
            <a:rPr lang="en-US" sz="3200" dirty="0" err="1"/>
            <a:t>không</a:t>
          </a:r>
          <a:r>
            <a:rPr lang="en-US" sz="3200" dirty="0"/>
            <a:t> </a:t>
          </a:r>
          <a:r>
            <a:rPr lang="en-US" sz="3200" dirty="0" err="1"/>
            <a:t>gian</a:t>
          </a:r>
          <a:endParaRPr lang="en-US" sz="3200" dirty="0"/>
        </a:p>
      </dgm:t>
    </dgm:pt>
    <dgm:pt modelId="{FC3E5D52-D1D7-4ACB-948A-A14FF8C94ED8}" type="parTrans" cxnId="{8FBFDF47-2E9F-4C8D-A5D7-E2CCF237B403}">
      <dgm:prSet/>
      <dgm:spPr/>
      <dgm:t>
        <a:bodyPr/>
        <a:lstStyle/>
        <a:p>
          <a:endParaRPr lang="en-US"/>
        </a:p>
      </dgm:t>
    </dgm:pt>
    <dgm:pt modelId="{17984F28-FCAB-4690-8A90-F1F92377FFC3}" type="sibTrans" cxnId="{8FBFDF47-2E9F-4C8D-A5D7-E2CCF237B403}">
      <dgm:prSet/>
      <dgm:spPr/>
      <dgm:t>
        <a:bodyPr/>
        <a:lstStyle/>
        <a:p>
          <a:endParaRPr lang="en-US"/>
        </a:p>
      </dgm:t>
    </dgm:pt>
    <dgm:pt modelId="{9EBAEC03-3D7D-4C6D-A676-6166981AE61D}">
      <dgm:prSet custT="1"/>
      <dgm:spPr/>
      <dgm:t>
        <a:bodyPr/>
        <a:lstStyle/>
        <a:p>
          <a:r>
            <a:rPr lang="en-US" sz="3200" dirty="0" err="1"/>
            <a:t>Phạm</a:t>
          </a:r>
          <a:r>
            <a:rPr lang="en-US" sz="3200" dirty="0"/>
            <a:t> vi </a:t>
          </a:r>
          <a:r>
            <a:rPr lang="en-US" sz="3200" dirty="0" err="1"/>
            <a:t>về</a:t>
          </a:r>
          <a:r>
            <a:rPr lang="en-US" sz="3200" dirty="0"/>
            <a:t> </a:t>
          </a:r>
          <a:r>
            <a:rPr lang="en-US" sz="3200" dirty="0" err="1"/>
            <a:t>thời</a:t>
          </a:r>
          <a:r>
            <a:rPr lang="en-US" sz="3200" dirty="0"/>
            <a:t> </a:t>
          </a:r>
          <a:r>
            <a:rPr lang="en-US" sz="3200" dirty="0" err="1"/>
            <a:t>gian</a:t>
          </a:r>
          <a:endParaRPr lang="en-US" sz="3200" dirty="0"/>
        </a:p>
      </dgm:t>
    </dgm:pt>
    <dgm:pt modelId="{66FDB44E-5240-47DC-9A5E-BC4961B2B30C}" type="parTrans" cxnId="{68E84F32-5FE3-4E2A-98C2-C948CCA4F93B}">
      <dgm:prSet/>
      <dgm:spPr/>
      <dgm:t>
        <a:bodyPr/>
        <a:lstStyle/>
        <a:p>
          <a:endParaRPr lang="en-US"/>
        </a:p>
      </dgm:t>
    </dgm:pt>
    <dgm:pt modelId="{32CFE7F2-79D4-469B-857B-894987F20606}" type="sibTrans" cxnId="{68E84F32-5FE3-4E2A-98C2-C948CCA4F93B}">
      <dgm:prSet/>
      <dgm:spPr/>
      <dgm:t>
        <a:bodyPr/>
        <a:lstStyle/>
        <a:p>
          <a:endParaRPr lang="en-US"/>
        </a:p>
      </dgm:t>
    </dgm:pt>
    <dgm:pt modelId="{BD489394-9F5E-4FEF-AA9E-46242E9A2137}" type="pres">
      <dgm:prSet presAssocID="{995E8572-E75A-43C8-B28C-0EBCE79397EF}" presName="linear" presStyleCnt="0">
        <dgm:presLayoutVars>
          <dgm:dir/>
          <dgm:animLvl val="lvl"/>
          <dgm:resizeHandles val="exact"/>
        </dgm:presLayoutVars>
      </dgm:prSet>
      <dgm:spPr/>
    </dgm:pt>
    <dgm:pt modelId="{B1B3958B-C40F-4C11-8F91-6C809588C682}" type="pres">
      <dgm:prSet presAssocID="{FF1FE617-B724-468E-BDEC-4EEAD5D862EB}" presName="parentLin" presStyleCnt="0"/>
      <dgm:spPr/>
    </dgm:pt>
    <dgm:pt modelId="{763711AC-6187-4821-B789-B2EB675613EA}" type="pres">
      <dgm:prSet presAssocID="{FF1FE617-B724-468E-BDEC-4EEAD5D862EB}" presName="parentLeftMargin" presStyleLbl="node1" presStyleIdx="0" presStyleCnt="2"/>
      <dgm:spPr/>
    </dgm:pt>
    <dgm:pt modelId="{FE3B19AE-35CE-4198-89BD-565B58821BAF}" type="pres">
      <dgm:prSet presAssocID="{FF1FE617-B724-468E-BDEC-4EEAD5D862E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7D06FAB-5EAB-4A1C-82E9-16192E7C9E6E}" type="pres">
      <dgm:prSet presAssocID="{FF1FE617-B724-468E-BDEC-4EEAD5D862EB}" presName="negativeSpace" presStyleCnt="0"/>
      <dgm:spPr/>
    </dgm:pt>
    <dgm:pt modelId="{439B7CDF-886E-4EB0-95F1-C2C11DABF703}" type="pres">
      <dgm:prSet presAssocID="{FF1FE617-B724-468E-BDEC-4EEAD5D862EB}" presName="childText" presStyleLbl="conFgAcc1" presStyleIdx="0" presStyleCnt="2">
        <dgm:presLayoutVars>
          <dgm:bulletEnabled val="1"/>
        </dgm:presLayoutVars>
      </dgm:prSet>
      <dgm:spPr/>
    </dgm:pt>
    <dgm:pt modelId="{003DBCC7-4EBD-41EC-B0A2-BBB8091FBE3B}" type="pres">
      <dgm:prSet presAssocID="{17984F28-FCAB-4690-8A90-F1F92377FFC3}" presName="spaceBetweenRectangles" presStyleCnt="0"/>
      <dgm:spPr/>
    </dgm:pt>
    <dgm:pt modelId="{6EDF9B49-D700-4B10-8BF8-E28601354B4B}" type="pres">
      <dgm:prSet presAssocID="{9EBAEC03-3D7D-4C6D-A676-6166981AE61D}" presName="parentLin" presStyleCnt="0"/>
      <dgm:spPr/>
    </dgm:pt>
    <dgm:pt modelId="{4F2EF9E8-6B9F-453C-A97A-E4F8C3F61D61}" type="pres">
      <dgm:prSet presAssocID="{9EBAEC03-3D7D-4C6D-A676-6166981AE61D}" presName="parentLeftMargin" presStyleLbl="node1" presStyleIdx="0" presStyleCnt="2"/>
      <dgm:spPr/>
    </dgm:pt>
    <dgm:pt modelId="{8BD0199B-677B-467E-86A9-9D37B8E0CAD1}" type="pres">
      <dgm:prSet presAssocID="{9EBAEC03-3D7D-4C6D-A676-6166981AE61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35DE1DB-2730-4C43-84C9-2826063EDD45}" type="pres">
      <dgm:prSet presAssocID="{9EBAEC03-3D7D-4C6D-A676-6166981AE61D}" presName="negativeSpace" presStyleCnt="0"/>
      <dgm:spPr/>
    </dgm:pt>
    <dgm:pt modelId="{7152EC16-8C1B-4536-B435-9715E880A897}" type="pres">
      <dgm:prSet presAssocID="{9EBAEC03-3D7D-4C6D-A676-6166981AE61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8E84F32-5FE3-4E2A-98C2-C948CCA4F93B}" srcId="{995E8572-E75A-43C8-B28C-0EBCE79397EF}" destId="{9EBAEC03-3D7D-4C6D-A676-6166981AE61D}" srcOrd="1" destOrd="0" parTransId="{66FDB44E-5240-47DC-9A5E-BC4961B2B30C}" sibTransId="{32CFE7F2-79D4-469B-857B-894987F20606}"/>
    <dgm:cxn modelId="{2C74C85C-11F5-41C1-9C85-EF9B967CB97F}" type="presOf" srcId="{9EBAEC03-3D7D-4C6D-A676-6166981AE61D}" destId="{4F2EF9E8-6B9F-453C-A97A-E4F8C3F61D61}" srcOrd="0" destOrd="0" presId="urn:microsoft.com/office/officeart/2005/8/layout/list1"/>
    <dgm:cxn modelId="{8FBFDF47-2E9F-4C8D-A5D7-E2CCF237B403}" srcId="{995E8572-E75A-43C8-B28C-0EBCE79397EF}" destId="{FF1FE617-B724-468E-BDEC-4EEAD5D862EB}" srcOrd="0" destOrd="0" parTransId="{FC3E5D52-D1D7-4ACB-948A-A14FF8C94ED8}" sibTransId="{17984F28-FCAB-4690-8A90-F1F92377FFC3}"/>
    <dgm:cxn modelId="{A7EE626C-24A4-42AC-A159-2B5590E9A2A7}" type="presOf" srcId="{995E8572-E75A-43C8-B28C-0EBCE79397EF}" destId="{BD489394-9F5E-4FEF-AA9E-46242E9A2137}" srcOrd="0" destOrd="0" presId="urn:microsoft.com/office/officeart/2005/8/layout/list1"/>
    <dgm:cxn modelId="{5FA9D8CA-3656-43EA-ACB8-F497553BBED7}" type="presOf" srcId="{FF1FE617-B724-468E-BDEC-4EEAD5D862EB}" destId="{763711AC-6187-4821-B789-B2EB675613EA}" srcOrd="0" destOrd="0" presId="urn:microsoft.com/office/officeart/2005/8/layout/list1"/>
    <dgm:cxn modelId="{5139DEF1-D204-430B-83F9-7526AB06DA94}" type="presOf" srcId="{9EBAEC03-3D7D-4C6D-A676-6166981AE61D}" destId="{8BD0199B-677B-467E-86A9-9D37B8E0CAD1}" srcOrd="1" destOrd="0" presId="urn:microsoft.com/office/officeart/2005/8/layout/list1"/>
    <dgm:cxn modelId="{896147F9-E3E9-49DB-AB28-430D22CA0FE8}" type="presOf" srcId="{FF1FE617-B724-468E-BDEC-4EEAD5D862EB}" destId="{FE3B19AE-35CE-4198-89BD-565B58821BAF}" srcOrd="1" destOrd="0" presId="urn:microsoft.com/office/officeart/2005/8/layout/list1"/>
    <dgm:cxn modelId="{662F4A96-24D3-43AD-938D-03D4C1397891}" type="presParOf" srcId="{BD489394-9F5E-4FEF-AA9E-46242E9A2137}" destId="{B1B3958B-C40F-4C11-8F91-6C809588C682}" srcOrd="0" destOrd="0" presId="urn:microsoft.com/office/officeart/2005/8/layout/list1"/>
    <dgm:cxn modelId="{1C1C18D2-0D7D-4E4D-B49A-4F1C59B73197}" type="presParOf" srcId="{B1B3958B-C40F-4C11-8F91-6C809588C682}" destId="{763711AC-6187-4821-B789-B2EB675613EA}" srcOrd="0" destOrd="0" presId="urn:microsoft.com/office/officeart/2005/8/layout/list1"/>
    <dgm:cxn modelId="{A9FCED91-A17E-4DC6-9EAE-FC8990C57E2B}" type="presParOf" srcId="{B1B3958B-C40F-4C11-8F91-6C809588C682}" destId="{FE3B19AE-35CE-4198-89BD-565B58821BAF}" srcOrd="1" destOrd="0" presId="urn:microsoft.com/office/officeart/2005/8/layout/list1"/>
    <dgm:cxn modelId="{6EDD4157-64B3-4F64-8034-66D4304F359A}" type="presParOf" srcId="{BD489394-9F5E-4FEF-AA9E-46242E9A2137}" destId="{17D06FAB-5EAB-4A1C-82E9-16192E7C9E6E}" srcOrd="1" destOrd="0" presId="urn:microsoft.com/office/officeart/2005/8/layout/list1"/>
    <dgm:cxn modelId="{A3E5A71D-69CF-4CDE-834C-8865EB802741}" type="presParOf" srcId="{BD489394-9F5E-4FEF-AA9E-46242E9A2137}" destId="{439B7CDF-886E-4EB0-95F1-C2C11DABF703}" srcOrd="2" destOrd="0" presId="urn:microsoft.com/office/officeart/2005/8/layout/list1"/>
    <dgm:cxn modelId="{78552C7E-B6B8-416B-9F3E-C909C06DBA5A}" type="presParOf" srcId="{BD489394-9F5E-4FEF-AA9E-46242E9A2137}" destId="{003DBCC7-4EBD-41EC-B0A2-BBB8091FBE3B}" srcOrd="3" destOrd="0" presId="urn:microsoft.com/office/officeart/2005/8/layout/list1"/>
    <dgm:cxn modelId="{C88A7CC2-4B8D-4640-96A3-14180C55902E}" type="presParOf" srcId="{BD489394-9F5E-4FEF-AA9E-46242E9A2137}" destId="{6EDF9B49-D700-4B10-8BF8-E28601354B4B}" srcOrd="4" destOrd="0" presId="urn:microsoft.com/office/officeart/2005/8/layout/list1"/>
    <dgm:cxn modelId="{3659DD11-40BB-4A57-9B95-73EFA509B455}" type="presParOf" srcId="{6EDF9B49-D700-4B10-8BF8-E28601354B4B}" destId="{4F2EF9E8-6B9F-453C-A97A-E4F8C3F61D61}" srcOrd="0" destOrd="0" presId="urn:microsoft.com/office/officeart/2005/8/layout/list1"/>
    <dgm:cxn modelId="{934147F7-C629-419B-8123-474E84425E73}" type="presParOf" srcId="{6EDF9B49-D700-4B10-8BF8-E28601354B4B}" destId="{8BD0199B-677B-467E-86A9-9D37B8E0CAD1}" srcOrd="1" destOrd="0" presId="urn:microsoft.com/office/officeart/2005/8/layout/list1"/>
    <dgm:cxn modelId="{6D7D6D43-32E0-47EE-A50A-147BDAFAB8E8}" type="presParOf" srcId="{BD489394-9F5E-4FEF-AA9E-46242E9A2137}" destId="{435DE1DB-2730-4C43-84C9-2826063EDD45}" srcOrd="5" destOrd="0" presId="urn:microsoft.com/office/officeart/2005/8/layout/list1"/>
    <dgm:cxn modelId="{871CADE0-B379-4900-99FF-67B2252AE534}" type="presParOf" srcId="{BD489394-9F5E-4FEF-AA9E-46242E9A2137}" destId="{7152EC16-8C1B-4536-B435-9715E880A89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D881D5-D82D-497D-9C36-1B2C604E5E38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CA6EBE-D6A2-4670-BEAA-191567A98E4D}">
      <dgm:prSet phldrT="[Text]"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TỔNG QUAN</a:t>
          </a:r>
        </a:p>
      </dgm:t>
    </dgm:pt>
    <dgm:pt modelId="{945AEEB9-7B3B-4250-8240-4EE994104693}" type="parTrans" cxnId="{43276006-0016-4FCB-BC49-C0957FB53EB0}">
      <dgm:prSet/>
      <dgm:spPr/>
      <dgm:t>
        <a:bodyPr/>
        <a:lstStyle/>
        <a:p>
          <a:endParaRPr lang="en-US"/>
        </a:p>
      </dgm:t>
    </dgm:pt>
    <dgm:pt modelId="{38467D6F-BC3E-4852-B052-0709C440DC33}" type="sibTrans" cxnId="{43276006-0016-4FCB-BC49-C0957FB53EB0}">
      <dgm:prSet/>
      <dgm:spPr/>
      <dgm:t>
        <a:bodyPr/>
        <a:lstStyle/>
        <a:p>
          <a:endParaRPr lang="en-US"/>
        </a:p>
      </dgm:t>
    </dgm:pt>
    <dgm:pt modelId="{7FD9304F-19AC-49C7-80FE-62D870CFAD25}">
      <dgm:prSet phldrT="[Text]" custT="1"/>
      <dgm:spPr/>
      <dgm:t>
        <a:bodyPr/>
        <a:lstStyle/>
        <a:p>
          <a:r>
            <a:rPr lang="en-US" sz="2400" dirty="0" err="1"/>
            <a:t>Tổng</a:t>
          </a:r>
          <a:r>
            <a:rPr lang="en-US" sz="2400" dirty="0"/>
            <a:t> </a:t>
          </a:r>
          <a:r>
            <a:rPr lang="en-US" sz="2400" dirty="0" err="1"/>
            <a:t>quan</a:t>
          </a:r>
          <a:r>
            <a:rPr lang="en-US" sz="2400" dirty="0"/>
            <a:t> </a:t>
          </a:r>
          <a:r>
            <a:rPr lang="en-US" sz="2400" dirty="0" err="1"/>
            <a:t>dữ</a:t>
          </a:r>
          <a:r>
            <a:rPr lang="en-US" sz="2400" dirty="0"/>
            <a:t> </a:t>
          </a:r>
          <a:r>
            <a:rPr lang="en-US" sz="2400" dirty="0" err="1"/>
            <a:t>liệu</a:t>
          </a:r>
          <a:endParaRPr lang="en-US" sz="2400" dirty="0"/>
        </a:p>
      </dgm:t>
    </dgm:pt>
    <dgm:pt modelId="{3B774EC7-7A8F-437E-9F83-9FD4BF075C3C}" type="parTrans" cxnId="{CCE899D3-EB31-4212-B5FF-D7F55F3205A9}">
      <dgm:prSet/>
      <dgm:spPr/>
      <dgm:t>
        <a:bodyPr/>
        <a:lstStyle/>
        <a:p>
          <a:endParaRPr lang="en-US"/>
        </a:p>
      </dgm:t>
    </dgm:pt>
    <dgm:pt modelId="{5FBA999B-F61F-4231-B793-31C85755F2E6}" type="sibTrans" cxnId="{CCE899D3-EB31-4212-B5FF-D7F55F3205A9}">
      <dgm:prSet/>
      <dgm:spPr/>
      <dgm:t>
        <a:bodyPr/>
        <a:lstStyle/>
        <a:p>
          <a:endParaRPr lang="en-US"/>
        </a:p>
      </dgm:t>
    </dgm:pt>
    <dgm:pt modelId="{72896D4F-27FD-43F1-83CE-3B520A2BAC57}">
      <dgm:prSet phldrT="[Text]" custT="1"/>
      <dgm:spPr/>
      <dgm:t>
        <a:bodyPr/>
        <a:lstStyle/>
        <a:p>
          <a:r>
            <a:rPr lang="en-US" sz="2400" dirty="0" err="1"/>
            <a:t>Phương</a:t>
          </a:r>
          <a:r>
            <a:rPr lang="en-US" sz="2400" dirty="0"/>
            <a:t> </a:t>
          </a:r>
          <a:r>
            <a:rPr lang="en-US" sz="2400" dirty="0" err="1"/>
            <a:t>thức</a:t>
          </a:r>
          <a:r>
            <a:rPr lang="en-US" sz="2400" dirty="0"/>
            <a:t> </a:t>
          </a:r>
          <a:r>
            <a:rPr lang="en-US" sz="2400" dirty="0" err="1"/>
            <a:t>sử</a:t>
          </a:r>
          <a:r>
            <a:rPr lang="en-US" sz="2400" dirty="0"/>
            <a:t> </a:t>
          </a:r>
          <a:r>
            <a:rPr lang="en-US" sz="2400" dirty="0" err="1"/>
            <a:t>dụng</a:t>
          </a:r>
          <a:endParaRPr lang="en-US" sz="2400" dirty="0"/>
        </a:p>
      </dgm:t>
    </dgm:pt>
    <dgm:pt modelId="{524EA39B-2ABA-48FB-B343-85D11EA9759B}" type="parTrans" cxnId="{A21B6BAA-0AA2-445E-A4F1-CDB4AE1FD204}">
      <dgm:prSet/>
      <dgm:spPr/>
      <dgm:t>
        <a:bodyPr/>
        <a:lstStyle/>
        <a:p>
          <a:endParaRPr lang="en-US"/>
        </a:p>
      </dgm:t>
    </dgm:pt>
    <dgm:pt modelId="{E8A15F73-37B9-4811-9BAC-3B77E6F912F1}" type="sibTrans" cxnId="{A21B6BAA-0AA2-445E-A4F1-CDB4AE1FD204}">
      <dgm:prSet/>
      <dgm:spPr/>
      <dgm:t>
        <a:bodyPr/>
        <a:lstStyle/>
        <a:p>
          <a:endParaRPr lang="en-US"/>
        </a:p>
      </dgm:t>
    </dgm:pt>
    <dgm:pt modelId="{AEA3DDDB-F02E-40AC-87AA-18C5C715781D}">
      <dgm:prSet phldrT="[Text]"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QUY TRÌNH</a:t>
          </a:r>
        </a:p>
      </dgm:t>
    </dgm:pt>
    <dgm:pt modelId="{AFF191B2-D32A-47B2-B23A-525ED5389247}" type="parTrans" cxnId="{A84EB3D4-FC3D-465E-A997-F6DC9314307D}">
      <dgm:prSet/>
      <dgm:spPr/>
      <dgm:t>
        <a:bodyPr/>
        <a:lstStyle/>
        <a:p>
          <a:endParaRPr lang="en-US"/>
        </a:p>
      </dgm:t>
    </dgm:pt>
    <dgm:pt modelId="{C1B21C4E-7DA2-4DBB-97C8-945E79F7B6D6}" type="sibTrans" cxnId="{A84EB3D4-FC3D-465E-A997-F6DC9314307D}">
      <dgm:prSet/>
      <dgm:spPr/>
      <dgm:t>
        <a:bodyPr/>
        <a:lstStyle/>
        <a:p>
          <a:endParaRPr lang="en-US"/>
        </a:p>
      </dgm:t>
    </dgm:pt>
    <dgm:pt modelId="{EEC7BA7C-A2E7-42D3-88BB-D417CD9F9193}">
      <dgm:prSet phldrT="[Text]" custT="1"/>
      <dgm:spPr/>
      <dgm:t>
        <a:bodyPr/>
        <a:lstStyle/>
        <a:p>
          <a:r>
            <a:rPr lang="en-US" sz="2400" dirty="0" err="1"/>
            <a:t>Quy</a:t>
          </a:r>
          <a:r>
            <a:rPr lang="en-US" sz="2400" dirty="0"/>
            <a:t> </a:t>
          </a:r>
          <a:r>
            <a:rPr lang="en-US" sz="2400" dirty="0" err="1"/>
            <a:t>trình</a:t>
          </a:r>
          <a:r>
            <a:rPr lang="en-US" sz="2400" dirty="0"/>
            <a:t> </a:t>
          </a:r>
          <a:r>
            <a:rPr lang="en-US" sz="2400" dirty="0" err="1"/>
            <a:t>của</a:t>
          </a:r>
          <a:r>
            <a:rPr lang="en-US" sz="2400" dirty="0"/>
            <a:t> </a:t>
          </a:r>
          <a:r>
            <a:rPr lang="en-US" sz="2400" dirty="0" err="1"/>
            <a:t>khách</a:t>
          </a:r>
          <a:endParaRPr lang="en-US" sz="2400" dirty="0"/>
        </a:p>
      </dgm:t>
    </dgm:pt>
    <dgm:pt modelId="{38356AA7-DC11-4396-9588-5AB9C68E0EB4}" type="parTrans" cxnId="{F436E6B4-45C3-4D9F-889E-99E88AEA1512}">
      <dgm:prSet/>
      <dgm:spPr/>
      <dgm:t>
        <a:bodyPr/>
        <a:lstStyle/>
        <a:p>
          <a:endParaRPr lang="en-US"/>
        </a:p>
      </dgm:t>
    </dgm:pt>
    <dgm:pt modelId="{E49293F8-EA9C-4BAB-A9E8-8D80EDE538C0}" type="sibTrans" cxnId="{F436E6B4-45C3-4D9F-889E-99E88AEA1512}">
      <dgm:prSet/>
      <dgm:spPr/>
      <dgm:t>
        <a:bodyPr/>
        <a:lstStyle/>
        <a:p>
          <a:endParaRPr lang="en-US"/>
        </a:p>
      </dgm:t>
    </dgm:pt>
    <dgm:pt modelId="{466D8693-8C0B-485D-BB31-A52DDCEF3810}">
      <dgm:prSet phldrT="[Text]" custT="1"/>
      <dgm:spPr/>
      <dgm:t>
        <a:bodyPr/>
        <a:lstStyle/>
        <a:p>
          <a:r>
            <a:rPr lang="en-US" sz="2400" dirty="0" err="1"/>
            <a:t>Quy</a:t>
          </a:r>
          <a:r>
            <a:rPr lang="en-US" sz="2400" dirty="0"/>
            <a:t> </a:t>
          </a:r>
          <a:r>
            <a:rPr lang="en-US" sz="2400" dirty="0" err="1"/>
            <a:t>trình</a:t>
          </a:r>
          <a:r>
            <a:rPr lang="en-US" sz="2400" dirty="0"/>
            <a:t> </a:t>
          </a:r>
          <a:r>
            <a:rPr lang="en-US" sz="2400" dirty="0" err="1"/>
            <a:t>của</a:t>
          </a:r>
          <a:r>
            <a:rPr lang="en-US" sz="2400" dirty="0"/>
            <a:t> </a:t>
          </a:r>
          <a:r>
            <a:rPr lang="en-US" sz="2400" dirty="0" err="1"/>
            <a:t>giảng</a:t>
          </a:r>
          <a:r>
            <a:rPr lang="en-US" sz="2400" dirty="0"/>
            <a:t> </a:t>
          </a:r>
          <a:r>
            <a:rPr lang="en-US" sz="2400" dirty="0" err="1"/>
            <a:t>viên</a:t>
          </a:r>
          <a:endParaRPr lang="en-US" sz="2400" dirty="0"/>
        </a:p>
      </dgm:t>
    </dgm:pt>
    <dgm:pt modelId="{AC930F31-B740-4CDB-885A-572CB5F9C8FD}" type="parTrans" cxnId="{56FA0F4F-C52B-416B-9CF3-753B832E17D0}">
      <dgm:prSet/>
      <dgm:spPr/>
      <dgm:t>
        <a:bodyPr/>
        <a:lstStyle/>
        <a:p>
          <a:endParaRPr lang="en-US"/>
        </a:p>
      </dgm:t>
    </dgm:pt>
    <dgm:pt modelId="{268C965B-DA41-4F0A-A02A-288301D7C68C}" type="sibTrans" cxnId="{56FA0F4F-C52B-416B-9CF3-753B832E17D0}">
      <dgm:prSet/>
      <dgm:spPr/>
      <dgm:t>
        <a:bodyPr/>
        <a:lstStyle/>
        <a:p>
          <a:endParaRPr lang="en-US"/>
        </a:p>
      </dgm:t>
    </dgm:pt>
    <dgm:pt modelId="{037362AD-6C4C-4287-A59F-B30EB429D314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CHỨC NĂNG HỆ THỐNG</a:t>
          </a:r>
        </a:p>
      </dgm:t>
    </dgm:pt>
    <dgm:pt modelId="{41716127-36BF-44D3-BD84-D61D3DD88E36}" type="parTrans" cxnId="{693D9B30-D260-4E11-BB6A-FA5AD1479991}">
      <dgm:prSet/>
      <dgm:spPr/>
      <dgm:t>
        <a:bodyPr/>
        <a:lstStyle/>
        <a:p>
          <a:endParaRPr lang="en-US"/>
        </a:p>
      </dgm:t>
    </dgm:pt>
    <dgm:pt modelId="{90E2231B-8698-4C32-B32D-9B04E406695B}" type="sibTrans" cxnId="{693D9B30-D260-4E11-BB6A-FA5AD1479991}">
      <dgm:prSet/>
      <dgm:spPr/>
      <dgm:t>
        <a:bodyPr/>
        <a:lstStyle/>
        <a:p>
          <a:endParaRPr lang="en-US"/>
        </a:p>
      </dgm:t>
    </dgm:pt>
    <dgm:pt modelId="{A8E93C2A-B01E-41A5-B436-0B5421A562F0}">
      <dgm:prSet phldrT="[Text]"/>
      <dgm:spPr/>
      <dgm:t>
        <a:bodyPr/>
        <a:lstStyle/>
        <a:p>
          <a:r>
            <a:rPr lang="en-US" dirty="0" err="1"/>
            <a:t>Khách</a:t>
          </a:r>
          <a:endParaRPr lang="en-US" dirty="0"/>
        </a:p>
      </dgm:t>
    </dgm:pt>
    <dgm:pt modelId="{46BCA5B3-1840-4711-B624-5A41B45FD83E}" type="parTrans" cxnId="{6E15EAA2-EADA-4991-BD39-069CF6E7172E}">
      <dgm:prSet/>
      <dgm:spPr/>
      <dgm:t>
        <a:bodyPr/>
        <a:lstStyle/>
        <a:p>
          <a:endParaRPr lang="en-US"/>
        </a:p>
      </dgm:t>
    </dgm:pt>
    <dgm:pt modelId="{9A0944A9-F4A4-465B-BD76-70B7ABB35A93}" type="sibTrans" cxnId="{6E15EAA2-EADA-4991-BD39-069CF6E7172E}">
      <dgm:prSet/>
      <dgm:spPr/>
      <dgm:t>
        <a:bodyPr/>
        <a:lstStyle/>
        <a:p>
          <a:endParaRPr lang="en-US"/>
        </a:p>
      </dgm:t>
    </dgm:pt>
    <dgm:pt modelId="{6FA76A63-C867-415C-8ECC-F64F9ABBE483}">
      <dgm:prSet phldrT="[Text]"/>
      <dgm:spPr/>
      <dgm:t>
        <a:bodyPr/>
        <a:lstStyle/>
        <a:p>
          <a:r>
            <a:rPr lang="en-US" dirty="0"/>
            <a:t>Admin</a:t>
          </a:r>
        </a:p>
      </dgm:t>
    </dgm:pt>
    <dgm:pt modelId="{669890D4-0CB2-4227-992B-0E151FBF0419}" type="parTrans" cxnId="{501C3AAB-573F-4FD8-9BD0-477A2645C813}">
      <dgm:prSet/>
      <dgm:spPr/>
      <dgm:t>
        <a:bodyPr/>
        <a:lstStyle/>
        <a:p>
          <a:endParaRPr lang="en-US"/>
        </a:p>
      </dgm:t>
    </dgm:pt>
    <dgm:pt modelId="{8BB9DF28-C2ED-4D65-9F52-DF9C634B8D6B}" type="sibTrans" cxnId="{501C3AAB-573F-4FD8-9BD0-477A2645C813}">
      <dgm:prSet/>
      <dgm:spPr/>
      <dgm:t>
        <a:bodyPr/>
        <a:lstStyle/>
        <a:p>
          <a:endParaRPr lang="en-US"/>
        </a:p>
      </dgm:t>
    </dgm:pt>
    <dgm:pt modelId="{D64A33FC-920B-45BD-AF2A-BBE143E2AB1B}">
      <dgm:prSet phldrT="[Text]" custT="1"/>
      <dgm:spPr/>
      <dgm:t>
        <a:bodyPr/>
        <a:lstStyle/>
        <a:p>
          <a:r>
            <a:rPr lang="en-US" sz="2400" dirty="0" err="1"/>
            <a:t>Quy</a:t>
          </a:r>
          <a:r>
            <a:rPr lang="en-US" sz="2400" dirty="0"/>
            <a:t> </a:t>
          </a:r>
          <a:r>
            <a:rPr lang="en-US" sz="2400" dirty="0" err="1"/>
            <a:t>trình</a:t>
          </a:r>
          <a:r>
            <a:rPr lang="en-US" sz="2400" dirty="0"/>
            <a:t> </a:t>
          </a:r>
          <a:r>
            <a:rPr lang="en-US" sz="2400" dirty="0" err="1"/>
            <a:t>của</a:t>
          </a:r>
          <a:r>
            <a:rPr lang="en-US" sz="2400" dirty="0"/>
            <a:t> </a:t>
          </a:r>
          <a:r>
            <a:rPr lang="en-US" sz="2400" dirty="0" err="1"/>
            <a:t>học</a:t>
          </a:r>
          <a:r>
            <a:rPr lang="en-US" sz="2400" dirty="0"/>
            <a:t> </a:t>
          </a:r>
          <a:r>
            <a:rPr lang="en-US" sz="2400" dirty="0" err="1"/>
            <a:t>viên</a:t>
          </a:r>
          <a:endParaRPr lang="en-US" sz="2400" dirty="0"/>
        </a:p>
      </dgm:t>
    </dgm:pt>
    <dgm:pt modelId="{9ABAA9AE-74C1-4684-9570-B62B86080D4D}" type="parTrans" cxnId="{11B52DC2-5172-4508-B202-594E440E17D3}">
      <dgm:prSet/>
      <dgm:spPr/>
      <dgm:t>
        <a:bodyPr/>
        <a:lstStyle/>
        <a:p>
          <a:endParaRPr lang="en-US"/>
        </a:p>
      </dgm:t>
    </dgm:pt>
    <dgm:pt modelId="{3A65724A-40C0-4D3B-8068-AD7EA3893AE3}" type="sibTrans" cxnId="{11B52DC2-5172-4508-B202-594E440E17D3}">
      <dgm:prSet/>
      <dgm:spPr/>
      <dgm:t>
        <a:bodyPr/>
        <a:lstStyle/>
        <a:p>
          <a:endParaRPr lang="en-US"/>
        </a:p>
      </dgm:t>
    </dgm:pt>
    <dgm:pt modelId="{2275287B-02F2-41AF-AE8D-9904B249300C}">
      <dgm:prSet phldrT="[Text]" custT="1"/>
      <dgm:spPr/>
      <dgm:t>
        <a:bodyPr/>
        <a:lstStyle/>
        <a:p>
          <a:r>
            <a:rPr lang="en-US" sz="2400" dirty="0" err="1"/>
            <a:t>Quy</a:t>
          </a:r>
          <a:r>
            <a:rPr lang="en-US" sz="2400" dirty="0"/>
            <a:t> </a:t>
          </a:r>
          <a:r>
            <a:rPr lang="en-US" sz="2400" dirty="0" err="1"/>
            <a:t>trình</a:t>
          </a:r>
          <a:r>
            <a:rPr lang="en-US" sz="2400" dirty="0"/>
            <a:t> </a:t>
          </a:r>
          <a:r>
            <a:rPr lang="en-US" sz="2400" dirty="0" err="1"/>
            <a:t>của</a:t>
          </a:r>
          <a:r>
            <a:rPr lang="en-US" sz="2400" dirty="0"/>
            <a:t> </a:t>
          </a:r>
          <a:r>
            <a:rPr lang="en-US" sz="2400" dirty="0" err="1"/>
            <a:t>nhân</a:t>
          </a:r>
          <a:r>
            <a:rPr lang="en-US" sz="2400" dirty="0"/>
            <a:t> </a:t>
          </a:r>
          <a:r>
            <a:rPr lang="en-US" sz="2400" dirty="0" err="1"/>
            <a:t>viên</a:t>
          </a:r>
          <a:endParaRPr lang="en-US" sz="2400" dirty="0"/>
        </a:p>
      </dgm:t>
    </dgm:pt>
    <dgm:pt modelId="{599E8C58-AA24-415D-A133-6F6FBCB5E8AF}" type="parTrans" cxnId="{99F94B96-7590-4A73-BED3-BC6ADBA0EB6B}">
      <dgm:prSet/>
      <dgm:spPr/>
      <dgm:t>
        <a:bodyPr/>
        <a:lstStyle/>
        <a:p>
          <a:endParaRPr lang="en-US"/>
        </a:p>
      </dgm:t>
    </dgm:pt>
    <dgm:pt modelId="{04FE2F0C-074D-4160-83C2-1D2F8BC2805E}" type="sibTrans" cxnId="{99F94B96-7590-4A73-BED3-BC6ADBA0EB6B}">
      <dgm:prSet/>
      <dgm:spPr/>
      <dgm:t>
        <a:bodyPr/>
        <a:lstStyle/>
        <a:p>
          <a:endParaRPr lang="en-US"/>
        </a:p>
      </dgm:t>
    </dgm:pt>
    <dgm:pt modelId="{F194BF7F-C30F-4735-A7AD-7E2FBDA0DB6A}">
      <dgm:prSet phldrT="[Text]" custT="1"/>
      <dgm:spPr/>
      <dgm:t>
        <a:bodyPr/>
        <a:lstStyle/>
        <a:p>
          <a:r>
            <a:rPr lang="en-US" sz="2400" dirty="0" err="1"/>
            <a:t>Quy</a:t>
          </a:r>
          <a:r>
            <a:rPr lang="en-US" sz="2400" dirty="0"/>
            <a:t> </a:t>
          </a:r>
          <a:r>
            <a:rPr lang="en-US" sz="2400" dirty="0" err="1"/>
            <a:t>trình</a:t>
          </a:r>
          <a:r>
            <a:rPr lang="en-US" sz="2400" dirty="0"/>
            <a:t> </a:t>
          </a:r>
          <a:r>
            <a:rPr lang="en-US" sz="2400" dirty="0" err="1"/>
            <a:t>của</a:t>
          </a:r>
          <a:r>
            <a:rPr lang="en-US" sz="2400" dirty="0"/>
            <a:t> admin</a:t>
          </a:r>
        </a:p>
      </dgm:t>
    </dgm:pt>
    <dgm:pt modelId="{B532D1BB-EB4D-444D-8381-B01F1F1A1A95}" type="parTrans" cxnId="{E0094D0A-6B63-4E72-BB68-C6EFD21041E8}">
      <dgm:prSet/>
      <dgm:spPr/>
      <dgm:t>
        <a:bodyPr/>
        <a:lstStyle/>
        <a:p>
          <a:endParaRPr lang="en-US"/>
        </a:p>
      </dgm:t>
    </dgm:pt>
    <dgm:pt modelId="{D38FF21C-0EF0-47D8-8AE8-279BDDEE2AB5}" type="sibTrans" cxnId="{E0094D0A-6B63-4E72-BB68-C6EFD21041E8}">
      <dgm:prSet/>
      <dgm:spPr/>
      <dgm:t>
        <a:bodyPr/>
        <a:lstStyle/>
        <a:p>
          <a:endParaRPr lang="en-US"/>
        </a:p>
      </dgm:t>
    </dgm:pt>
    <dgm:pt modelId="{911BBB0E-BF98-4832-926E-9B9144FF72D3}">
      <dgm:prSet phldrT="[Text]"/>
      <dgm:spPr/>
      <dgm:t>
        <a:bodyPr/>
        <a:lstStyle/>
        <a:p>
          <a:r>
            <a:rPr lang="en-US" dirty="0" err="1"/>
            <a:t>Học</a:t>
          </a:r>
          <a:r>
            <a:rPr lang="en-US" dirty="0"/>
            <a:t> </a:t>
          </a:r>
          <a:r>
            <a:rPr lang="en-US" dirty="0" err="1"/>
            <a:t>viên</a:t>
          </a:r>
          <a:endParaRPr lang="en-US" dirty="0"/>
        </a:p>
      </dgm:t>
    </dgm:pt>
    <dgm:pt modelId="{D0BED014-2DDE-47E3-9F60-2D5AD8D5CEBF}" type="parTrans" cxnId="{83C393A2-0E0D-44E6-B644-6A9D10C91764}">
      <dgm:prSet/>
      <dgm:spPr/>
      <dgm:t>
        <a:bodyPr/>
        <a:lstStyle/>
        <a:p>
          <a:endParaRPr lang="en-US"/>
        </a:p>
      </dgm:t>
    </dgm:pt>
    <dgm:pt modelId="{D57F36F0-04C1-4841-BEC1-3883F500DAC5}" type="sibTrans" cxnId="{83C393A2-0E0D-44E6-B644-6A9D10C91764}">
      <dgm:prSet/>
      <dgm:spPr/>
      <dgm:t>
        <a:bodyPr/>
        <a:lstStyle/>
        <a:p>
          <a:endParaRPr lang="en-US"/>
        </a:p>
      </dgm:t>
    </dgm:pt>
    <dgm:pt modelId="{8A40B441-4488-4FD1-A802-352D01ABBAC6}">
      <dgm:prSet phldrT="[Text]"/>
      <dgm:spPr/>
      <dgm:t>
        <a:bodyPr/>
        <a:lstStyle/>
        <a:p>
          <a:r>
            <a:rPr lang="en-US" dirty="0" err="1"/>
            <a:t>Giảng</a:t>
          </a:r>
          <a:r>
            <a:rPr lang="en-US" dirty="0"/>
            <a:t> </a:t>
          </a:r>
          <a:r>
            <a:rPr lang="en-US" dirty="0" err="1"/>
            <a:t>viên</a:t>
          </a:r>
          <a:endParaRPr lang="en-US" dirty="0"/>
        </a:p>
      </dgm:t>
    </dgm:pt>
    <dgm:pt modelId="{A254B0FC-B141-409B-991A-8CF8EC584E42}" type="parTrans" cxnId="{7BDD4A91-4B0A-4593-BD15-90ACE59FBF07}">
      <dgm:prSet/>
      <dgm:spPr/>
      <dgm:t>
        <a:bodyPr/>
        <a:lstStyle/>
        <a:p>
          <a:endParaRPr lang="en-US"/>
        </a:p>
      </dgm:t>
    </dgm:pt>
    <dgm:pt modelId="{01819934-B3F6-4190-8CC3-3A260A50CD7F}" type="sibTrans" cxnId="{7BDD4A91-4B0A-4593-BD15-90ACE59FBF07}">
      <dgm:prSet/>
      <dgm:spPr/>
      <dgm:t>
        <a:bodyPr/>
        <a:lstStyle/>
        <a:p>
          <a:endParaRPr lang="en-US"/>
        </a:p>
      </dgm:t>
    </dgm:pt>
    <dgm:pt modelId="{94569DD9-D099-4DF1-AFEF-8E400E5B168D}">
      <dgm:prSet phldrT="[Text]"/>
      <dgm:spPr/>
      <dgm:t>
        <a:bodyPr/>
        <a:lstStyle/>
        <a:p>
          <a:r>
            <a:rPr lang="en-US" dirty="0" err="1"/>
            <a:t>Nhân</a:t>
          </a:r>
          <a:r>
            <a:rPr lang="en-US" dirty="0"/>
            <a:t> </a:t>
          </a:r>
          <a:r>
            <a:rPr lang="en-US" dirty="0" err="1"/>
            <a:t>viên</a:t>
          </a:r>
          <a:endParaRPr lang="en-US" dirty="0"/>
        </a:p>
      </dgm:t>
    </dgm:pt>
    <dgm:pt modelId="{0BC8237E-6EDF-4E4F-82B2-15AF55789FAD}" type="parTrans" cxnId="{1E02067E-944F-4E1A-A728-23C8B566EE0C}">
      <dgm:prSet/>
      <dgm:spPr/>
      <dgm:t>
        <a:bodyPr/>
        <a:lstStyle/>
        <a:p>
          <a:endParaRPr lang="en-US"/>
        </a:p>
      </dgm:t>
    </dgm:pt>
    <dgm:pt modelId="{02B13CA6-D8B6-43BE-B5BE-5C55E8B5501B}" type="sibTrans" cxnId="{1E02067E-944F-4E1A-A728-23C8B566EE0C}">
      <dgm:prSet/>
      <dgm:spPr/>
      <dgm:t>
        <a:bodyPr/>
        <a:lstStyle/>
        <a:p>
          <a:endParaRPr lang="en-US"/>
        </a:p>
      </dgm:t>
    </dgm:pt>
    <dgm:pt modelId="{C0C4AAAE-18B3-4C56-8702-6222FAD5DDB2}" type="pres">
      <dgm:prSet presAssocID="{ACD881D5-D82D-497D-9C36-1B2C604E5E38}" presName="Name0" presStyleCnt="0">
        <dgm:presLayoutVars>
          <dgm:dir/>
          <dgm:animLvl val="lvl"/>
          <dgm:resizeHandles val="exact"/>
        </dgm:presLayoutVars>
      </dgm:prSet>
      <dgm:spPr/>
    </dgm:pt>
    <dgm:pt modelId="{66A106C9-8E6D-4630-A0F9-8AD2BAAA1CBD}" type="pres">
      <dgm:prSet presAssocID="{04CA6EBE-D6A2-4670-BEAA-191567A98E4D}" presName="composite" presStyleCnt="0"/>
      <dgm:spPr/>
    </dgm:pt>
    <dgm:pt modelId="{ECB2E0D1-3DC2-4F33-8252-7775F0E9D3A6}" type="pres">
      <dgm:prSet presAssocID="{04CA6EBE-D6A2-4670-BEAA-191567A98E4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BA684A2-DA67-42C9-B88B-8F0F334ABD27}" type="pres">
      <dgm:prSet presAssocID="{04CA6EBE-D6A2-4670-BEAA-191567A98E4D}" presName="desTx" presStyleLbl="alignAccFollowNode1" presStyleIdx="0" presStyleCnt="3">
        <dgm:presLayoutVars>
          <dgm:bulletEnabled val="1"/>
        </dgm:presLayoutVars>
      </dgm:prSet>
      <dgm:spPr/>
    </dgm:pt>
    <dgm:pt modelId="{97AD89D3-D2B9-4271-8820-47FC9352AFA2}" type="pres">
      <dgm:prSet presAssocID="{38467D6F-BC3E-4852-B052-0709C440DC33}" presName="space" presStyleCnt="0"/>
      <dgm:spPr/>
    </dgm:pt>
    <dgm:pt modelId="{67374C9E-4C8C-44DF-913A-9FC40714A06B}" type="pres">
      <dgm:prSet presAssocID="{AEA3DDDB-F02E-40AC-87AA-18C5C715781D}" presName="composite" presStyleCnt="0"/>
      <dgm:spPr/>
    </dgm:pt>
    <dgm:pt modelId="{3E59C0E1-3953-4283-8F76-0CFA0D20E730}" type="pres">
      <dgm:prSet presAssocID="{AEA3DDDB-F02E-40AC-87AA-18C5C715781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ED2DB3F-8818-4C1E-A65A-90E116B224FF}" type="pres">
      <dgm:prSet presAssocID="{AEA3DDDB-F02E-40AC-87AA-18C5C715781D}" presName="desTx" presStyleLbl="alignAccFollowNode1" presStyleIdx="1" presStyleCnt="3">
        <dgm:presLayoutVars>
          <dgm:bulletEnabled val="1"/>
        </dgm:presLayoutVars>
      </dgm:prSet>
      <dgm:spPr/>
    </dgm:pt>
    <dgm:pt modelId="{CB9C9665-54BF-4383-B7D2-B832BA13449C}" type="pres">
      <dgm:prSet presAssocID="{C1B21C4E-7DA2-4DBB-97C8-945E79F7B6D6}" presName="space" presStyleCnt="0"/>
      <dgm:spPr/>
    </dgm:pt>
    <dgm:pt modelId="{053DC2D7-E784-45BD-A34E-87F9E45D2D1F}" type="pres">
      <dgm:prSet presAssocID="{037362AD-6C4C-4287-A59F-B30EB429D314}" presName="composite" presStyleCnt="0"/>
      <dgm:spPr/>
    </dgm:pt>
    <dgm:pt modelId="{7ECFFDBA-B6B0-4F4E-B922-71B7F50AD466}" type="pres">
      <dgm:prSet presAssocID="{037362AD-6C4C-4287-A59F-B30EB429D31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9A8F592-6C81-4925-B535-DCED46F7E157}" type="pres">
      <dgm:prSet presAssocID="{037362AD-6C4C-4287-A59F-B30EB429D31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8BB7A00-97A8-40D1-8F7F-9085A23B7B88}" type="presOf" srcId="{911BBB0E-BF98-4832-926E-9B9144FF72D3}" destId="{39A8F592-6C81-4925-B535-DCED46F7E157}" srcOrd="0" destOrd="1" presId="urn:microsoft.com/office/officeart/2005/8/layout/hList1"/>
    <dgm:cxn modelId="{877F6204-8D1C-4EFB-921D-7E75C027A54E}" type="presOf" srcId="{04CA6EBE-D6A2-4670-BEAA-191567A98E4D}" destId="{ECB2E0D1-3DC2-4F33-8252-7775F0E9D3A6}" srcOrd="0" destOrd="0" presId="urn:microsoft.com/office/officeart/2005/8/layout/hList1"/>
    <dgm:cxn modelId="{43276006-0016-4FCB-BC49-C0957FB53EB0}" srcId="{ACD881D5-D82D-497D-9C36-1B2C604E5E38}" destId="{04CA6EBE-D6A2-4670-BEAA-191567A98E4D}" srcOrd="0" destOrd="0" parTransId="{945AEEB9-7B3B-4250-8240-4EE994104693}" sibTransId="{38467D6F-BC3E-4852-B052-0709C440DC33}"/>
    <dgm:cxn modelId="{9B305E09-97D0-4983-A818-8BA74B985567}" type="presOf" srcId="{F194BF7F-C30F-4735-A7AD-7E2FBDA0DB6A}" destId="{EED2DB3F-8818-4C1E-A65A-90E116B224FF}" srcOrd="0" destOrd="4" presId="urn:microsoft.com/office/officeart/2005/8/layout/hList1"/>
    <dgm:cxn modelId="{E0094D0A-6B63-4E72-BB68-C6EFD21041E8}" srcId="{AEA3DDDB-F02E-40AC-87AA-18C5C715781D}" destId="{F194BF7F-C30F-4735-A7AD-7E2FBDA0DB6A}" srcOrd="4" destOrd="0" parTransId="{B532D1BB-EB4D-444D-8381-B01F1F1A1A95}" sibTransId="{D38FF21C-0EF0-47D8-8AE8-279BDDEE2AB5}"/>
    <dgm:cxn modelId="{7C806010-44AA-4724-A905-41C0A4D20F2A}" type="presOf" srcId="{8A40B441-4488-4FD1-A802-352D01ABBAC6}" destId="{39A8F592-6C81-4925-B535-DCED46F7E157}" srcOrd="0" destOrd="2" presId="urn:microsoft.com/office/officeart/2005/8/layout/hList1"/>
    <dgm:cxn modelId="{693D9B30-D260-4E11-BB6A-FA5AD1479991}" srcId="{ACD881D5-D82D-497D-9C36-1B2C604E5E38}" destId="{037362AD-6C4C-4287-A59F-B30EB429D314}" srcOrd="2" destOrd="0" parTransId="{41716127-36BF-44D3-BD84-D61D3DD88E36}" sibTransId="{90E2231B-8698-4C32-B32D-9B04E406695B}"/>
    <dgm:cxn modelId="{5B613A34-AAFC-4BEE-83D1-71F0A4808C6C}" type="presOf" srcId="{037362AD-6C4C-4287-A59F-B30EB429D314}" destId="{7ECFFDBA-B6B0-4F4E-B922-71B7F50AD466}" srcOrd="0" destOrd="0" presId="urn:microsoft.com/office/officeart/2005/8/layout/hList1"/>
    <dgm:cxn modelId="{F6E25236-DCFE-410F-8A2C-1E108C995D51}" type="presOf" srcId="{ACD881D5-D82D-497D-9C36-1B2C604E5E38}" destId="{C0C4AAAE-18B3-4C56-8702-6222FAD5DDB2}" srcOrd="0" destOrd="0" presId="urn:microsoft.com/office/officeart/2005/8/layout/hList1"/>
    <dgm:cxn modelId="{56FA0F4F-C52B-416B-9CF3-753B832E17D0}" srcId="{AEA3DDDB-F02E-40AC-87AA-18C5C715781D}" destId="{466D8693-8C0B-485D-BB31-A52DDCEF3810}" srcOrd="2" destOrd="0" parTransId="{AC930F31-B740-4CDB-885A-572CB5F9C8FD}" sibTransId="{268C965B-DA41-4F0A-A02A-288301D7C68C}"/>
    <dgm:cxn modelId="{1E02067E-944F-4E1A-A728-23C8B566EE0C}" srcId="{037362AD-6C4C-4287-A59F-B30EB429D314}" destId="{94569DD9-D099-4DF1-AFEF-8E400E5B168D}" srcOrd="3" destOrd="0" parTransId="{0BC8237E-6EDF-4E4F-82B2-15AF55789FAD}" sibTransId="{02B13CA6-D8B6-43BE-B5BE-5C55E8B5501B}"/>
    <dgm:cxn modelId="{D7AF117F-50E6-4B39-806F-3811E4586E11}" type="presOf" srcId="{6FA76A63-C867-415C-8ECC-F64F9ABBE483}" destId="{39A8F592-6C81-4925-B535-DCED46F7E157}" srcOrd="0" destOrd="4" presId="urn:microsoft.com/office/officeart/2005/8/layout/hList1"/>
    <dgm:cxn modelId="{D1886882-88E1-4651-B370-467133374E6E}" type="presOf" srcId="{EEC7BA7C-A2E7-42D3-88BB-D417CD9F9193}" destId="{EED2DB3F-8818-4C1E-A65A-90E116B224FF}" srcOrd="0" destOrd="0" presId="urn:microsoft.com/office/officeart/2005/8/layout/hList1"/>
    <dgm:cxn modelId="{3F5FE890-B8F4-454E-9A3A-C9744B1D76AA}" type="presOf" srcId="{A8E93C2A-B01E-41A5-B436-0B5421A562F0}" destId="{39A8F592-6C81-4925-B535-DCED46F7E157}" srcOrd="0" destOrd="0" presId="urn:microsoft.com/office/officeart/2005/8/layout/hList1"/>
    <dgm:cxn modelId="{7BDD4A91-4B0A-4593-BD15-90ACE59FBF07}" srcId="{037362AD-6C4C-4287-A59F-B30EB429D314}" destId="{8A40B441-4488-4FD1-A802-352D01ABBAC6}" srcOrd="2" destOrd="0" parTransId="{A254B0FC-B141-409B-991A-8CF8EC584E42}" sibTransId="{01819934-B3F6-4190-8CC3-3A260A50CD7F}"/>
    <dgm:cxn modelId="{41257C92-06A3-4C99-899F-F8A863D5DEC1}" type="presOf" srcId="{2275287B-02F2-41AF-AE8D-9904B249300C}" destId="{EED2DB3F-8818-4C1E-A65A-90E116B224FF}" srcOrd="0" destOrd="3" presId="urn:microsoft.com/office/officeart/2005/8/layout/hList1"/>
    <dgm:cxn modelId="{FD47CA95-7C67-4E11-8ABC-2C812DB85DF8}" type="presOf" srcId="{94569DD9-D099-4DF1-AFEF-8E400E5B168D}" destId="{39A8F592-6C81-4925-B535-DCED46F7E157}" srcOrd="0" destOrd="3" presId="urn:microsoft.com/office/officeart/2005/8/layout/hList1"/>
    <dgm:cxn modelId="{99F94B96-7590-4A73-BED3-BC6ADBA0EB6B}" srcId="{AEA3DDDB-F02E-40AC-87AA-18C5C715781D}" destId="{2275287B-02F2-41AF-AE8D-9904B249300C}" srcOrd="3" destOrd="0" parTransId="{599E8C58-AA24-415D-A133-6F6FBCB5E8AF}" sibTransId="{04FE2F0C-074D-4160-83C2-1D2F8BC2805E}"/>
    <dgm:cxn modelId="{09360AA1-2A35-477D-A0F4-0CFA91929BA5}" type="presOf" srcId="{7FD9304F-19AC-49C7-80FE-62D870CFAD25}" destId="{7BA684A2-DA67-42C9-B88B-8F0F334ABD27}" srcOrd="0" destOrd="0" presId="urn:microsoft.com/office/officeart/2005/8/layout/hList1"/>
    <dgm:cxn modelId="{01ED02A2-BC6D-45A7-AF55-8380CB307CED}" type="presOf" srcId="{466D8693-8C0B-485D-BB31-A52DDCEF3810}" destId="{EED2DB3F-8818-4C1E-A65A-90E116B224FF}" srcOrd="0" destOrd="2" presId="urn:microsoft.com/office/officeart/2005/8/layout/hList1"/>
    <dgm:cxn modelId="{83C393A2-0E0D-44E6-B644-6A9D10C91764}" srcId="{037362AD-6C4C-4287-A59F-B30EB429D314}" destId="{911BBB0E-BF98-4832-926E-9B9144FF72D3}" srcOrd="1" destOrd="0" parTransId="{D0BED014-2DDE-47E3-9F60-2D5AD8D5CEBF}" sibTransId="{D57F36F0-04C1-4841-BEC1-3883F500DAC5}"/>
    <dgm:cxn modelId="{6E15EAA2-EADA-4991-BD39-069CF6E7172E}" srcId="{037362AD-6C4C-4287-A59F-B30EB429D314}" destId="{A8E93C2A-B01E-41A5-B436-0B5421A562F0}" srcOrd="0" destOrd="0" parTransId="{46BCA5B3-1840-4711-B624-5A41B45FD83E}" sibTransId="{9A0944A9-F4A4-465B-BD76-70B7ABB35A93}"/>
    <dgm:cxn modelId="{A21B6BAA-0AA2-445E-A4F1-CDB4AE1FD204}" srcId="{04CA6EBE-D6A2-4670-BEAA-191567A98E4D}" destId="{72896D4F-27FD-43F1-83CE-3B520A2BAC57}" srcOrd="1" destOrd="0" parTransId="{524EA39B-2ABA-48FB-B343-85D11EA9759B}" sibTransId="{E8A15F73-37B9-4811-9BAC-3B77E6F912F1}"/>
    <dgm:cxn modelId="{501C3AAB-573F-4FD8-9BD0-477A2645C813}" srcId="{037362AD-6C4C-4287-A59F-B30EB429D314}" destId="{6FA76A63-C867-415C-8ECC-F64F9ABBE483}" srcOrd="4" destOrd="0" parTransId="{669890D4-0CB2-4227-992B-0E151FBF0419}" sibTransId="{8BB9DF28-C2ED-4D65-9F52-DF9C634B8D6B}"/>
    <dgm:cxn modelId="{4F82D8B4-84A8-4066-9FA0-0D5010C7846A}" type="presOf" srcId="{AEA3DDDB-F02E-40AC-87AA-18C5C715781D}" destId="{3E59C0E1-3953-4283-8F76-0CFA0D20E730}" srcOrd="0" destOrd="0" presId="urn:microsoft.com/office/officeart/2005/8/layout/hList1"/>
    <dgm:cxn modelId="{F436E6B4-45C3-4D9F-889E-99E88AEA1512}" srcId="{AEA3DDDB-F02E-40AC-87AA-18C5C715781D}" destId="{EEC7BA7C-A2E7-42D3-88BB-D417CD9F9193}" srcOrd="0" destOrd="0" parTransId="{38356AA7-DC11-4396-9588-5AB9C68E0EB4}" sibTransId="{E49293F8-EA9C-4BAB-A9E8-8D80EDE538C0}"/>
    <dgm:cxn modelId="{11B52DC2-5172-4508-B202-594E440E17D3}" srcId="{AEA3DDDB-F02E-40AC-87AA-18C5C715781D}" destId="{D64A33FC-920B-45BD-AF2A-BBE143E2AB1B}" srcOrd="1" destOrd="0" parTransId="{9ABAA9AE-74C1-4684-9570-B62B86080D4D}" sibTransId="{3A65724A-40C0-4D3B-8068-AD7EA3893AE3}"/>
    <dgm:cxn modelId="{CCE899D3-EB31-4212-B5FF-D7F55F3205A9}" srcId="{04CA6EBE-D6A2-4670-BEAA-191567A98E4D}" destId="{7FD9304F-19AC-49C7-80FE-62D870CFAD25}" srcOrd="0" destOrd="0" parTransId="{3B774EC7-7A8F-437E-9F83-9FD4BF075C3C}" sibTransId="{5FBA999B-F61F-4231-B793-31C85755F2E6}"/>
    <dgm:cxn modelId="{A84EB3D4-FC3D-465E-A997-F6DC9314307D}" srcId="{ACD881D5-D82D-497D-9C36-1B2C604E5E38}" destId="{AEA3DDDB-F02E-40AC-87AA-18C5C715781D}" srcOrd="1" destOrd="0" parTransId="{AFF191B2-D32A-47B2-B23A-525ED5389247}" sibTransId="{C1B21C4E-7DA2-4DBB-97C8-945E79F7B6D6}"/>
    <dgm:cxn modelId="{660BD0E6-F0CE-4087-980D-FE10B35D66FD}" type="presOf" srcId="{D64A33FC-920B-45BD-AF2A-BBE143E2AB1B}" destId="{EED2DB3F-8818-4C1E-A65A-90E116B224FF}" srcOrd="0" destOrd="1" presId="urn:microsoft.com/office/officeart/2005/8/layout/hList1"/>
    <dgm:cxn modelId="{860783FE-5D86-4E60-98D1-1F3F46D2F6CC}" type="presOf" srcId="{72896D4F-27FD-43F1-83CE-3B520A2BAC57}" destId="{7BA684A2-DA67-42C9-B88B-8F0F334ABD27}" srcOrd="0" destOrd="1" presId="urn:microsoft.com/office/officeart/2005/8/layout/hList1"/>
    <dgm:cxn modelId="{DBC39538-501A-45C3-AF67-0B6D760C5E24}" type="presParOf" srcId="{C0C4AAAE-18B3-4C56-8702-6222FAD5DDB2}" destId="{66A106C9-8E6D-4630-A0F9-8AD2BAAA1CBD}" srcOrd="0" destOrd="0" presId="urn:microsoft.com/office/officeart/2005/8/layout/hList1"/>
    <dgm:cxn modelId="{B6D7BC15-FBC4-44B6-BD70-95E8B0621410}" type="presParOf" srcId="{66A106C9-8E6D-4630-A0F9-8AD2BAAA1CBD}" destId="{ECB2E0D1-3DC2-4F33-8252-7775F0E9D3A6}" srcOrd="0" destOrd="0" presId="urn:microsoft.com/office/officeart/2005/8/layout/hList1"/>
    <dgm:cxn modelId="{F9B67E6A-5282-4B90-ADDE-A95B00D719FF}" type="presParOf" srcId="{66A106C9-8E6D-4630-A0F9-8AD2BAAA1CBD}" destId="{7BA684A2-DA67-42C9-B88B-8F0F334ABD27}" srcOrd="1" destOrd="0" presId="urn:microsoft.com/office/officeart/2005/8/layout/hList1"/>
    <dgm:cxn modelId="{E192F63A-A82E-4AA7-A5F2-FD561A82F991}" type="presParOf" srcId="{C0C4AAAE-18B3-4C56-8702-6222FAD5DDB2}" destId="{97AD89D3-D2B9-4271-8820-47FC9352AFA2}" srcOrd="1" destOrd="0" presId="urn:microsoft.com/office/officeart/2005/8/layout/hList1"/>
    <dgm:cxn modelId="{26059532-AD70-49B3-B8DF-343BADB48653}" type="presParOf" srcId="{C0C4AAAE-18B3-4C56-8702-6222FAD5DDB2}" destId="{67374C9E-4C8C-44DF-913A-9FC40714A06B}" srcOrd="2" destOrd="0" presId="urn:microsoft.com/office/officeart/2005/8/layout/hList1"/>
    <dgm:cxn modelId="{AEF11335-9E52-4E7D-8D2D-FA7E596D2B6F}" type="presParOf" srcId="{67374C9E-4C8C-44DF-913A-9FC40714A06B}" destId="{3E59C0E1-3953-4283-8F76-0CFA0D20E730}" srcOrd="0" destOrd="0" presId="urn:microsoft.com/office/officeart/2005/8/layout/hList1"/>
    <dgm:cxn modelId="{C7EE4DD1-A04E-467F-A2B3-DFF6DC7DD7BD}" type="presParOf" srcId="{67374C9E-4C8C-44DF-913A-9FC40714A06B}" destId="{EED2DB3F-8818-4C1E-A65A-90E116B224FF}" srcOrd="1" destOrd="0" presId="urn:microsoft.com/office/officeart/2005/8/layout/hList1"/>
    <dgm:cxn modelId="{3FC7DA9C-2A79-45C3-BF92-0CE836BF0149}" type="presParOf" srcId="{C0C4AAAE-18B3-4C56-8702-6222FAD5DDB2}" destId="{CB9C9665-54BF-4383-B7D2-B832BA13449C}" srcOrd="3" destOrd="0" presId="urn:microsoft.com/office/officeart/2005/8/layout/hList1"/>
    <dgm:cxn modelId="{78580573-6BEC-4756-B9DA-176D7F791326}" type="presParOf" srcId="{C0C4AAAE-18B3-4C56-8702-6222FAD5DDB2}" destId="{053DC2D7-E784-45BD-A34E-87F9E45D2D1F}" srcOrd="4" destOrd="0" presId="urn:microsoft.com/office/officeart/2005/8/layout/hList1"/>
    <dgm:cxn modelId="{9E4CE669-5CCB-412E-9D76-62B48B7F9CE6}" type="presParOf" srcId="{053DC2D7-E784-45BD-A34E-87F9E45D2D1F}" destId="{7ECFFDBA-B6B0-4F4E-B922-71B7F50AD466}" srcOrd="0" destOrd="0" presId="urn:microsoft.com/office/officeart/2005/8/layout/hList1"/>
    <dgm:cxn modelId="{84CB574F-6D92-4D23-A67F-1603770DB90B}" type="presParOf" srcId="{053DC2D7-E784-45BD-A34E-87F9E45D2D1F}" destId="{39A8F592-6C81-4925-B535-DCED46F7E15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85923-4C6C-47E6-9123-E965043AE793}">
      <dsp:nvSpPr>
        <dsp:cNvPr id="0" name=""/>
        <dsp:cNvSpPr/>
      </dsp:nvSpPr>
      <dsp:spPr>
        <a:xfrm>
          <a:off x="-5771376" y="-883528"/>
          <a:ext cx="6872457" cy="6872457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0A0E8-A5EA-4318-956E-2A8A7F58A0F3}">
      <dsp:nvSpPr>
        <dsp:cNvPr id="0" name=""/>
        <dsp:cNvSpPr/>
      </dsp:nvSpPr>
      <dsp:spPr>
        <a:xfrm>
          <a:off x="708629" y="510540"/>
          <a:ext cx="8060115" cy="1021080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1048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Nơi</a:t>
          </a:r>
          <a:r>
            <a:rPr lang="en-US" sz="2800" kern="1200" dirty="0"/>
            <a:t> </a:t>
          </a:r>
          <a:r>
            <a:rPr lang="en-US" sz="2800" kern="1200" dirty="0" err="1"/>
            <a:t>hỗ</a:t>
          </a:r>
          <a:r>
            <a:rPr lang="en-US" sz="2800" kern="1200" dirty="0"/>
            <a:t> </a:t>
          </a:r>
          <a:r>
            <a:rPr lang="en-US" sz="2800" kern="1200" dirty="0" err="1"/>
            <a:t>trợ</a:t>
          </a:r>
          <a:r>
            <a:rPr lang="en-US" sz="2800" kern="1200" dirty="0"/>
            <a:t> </a:t>
          </a:r>
          <a:r>
            <a:rPr lang="en-US" sz="2800" kern="1200" dirty="0" err="1"/>
            <a:t>nhiều</a:t>
          </a:r>
          <a:r>
            <a:rPr lang="en-US" sz="2800" kern="1200" dirty="0"/>
            <a:t> </a:t>
          </a:r>
          <a:r>
            <a:rPr lang="en-US" sz="2800" kern="1200" dirty="0" err="1"/>
            <a:t>kiến</a:t>
          </a:r>
          <a:r>
            <a:rPr lang="en-US" sz="2800" kern="1200" dirty="0"/>
            <a:t> </a:t>
          </a:r>
          <a:r>
            <a:rPr lang="en-US" sz="2800" kern="1200" dirty="0" err="1"/>
            <a:t>thức</a:t>
          </a:r>
          <a:r>
            <a:rPr lang="en-US" sz="2800" kern="1200" dirty="0"/>
            <a:t> </a:t>
          </a:r>
          <a:r>
            <a:rPr lang="en-US" sz="2800" kern="1200" dirty="0" err="1"/>
            <a:t>giải</a:t>
          </a:r>
          <a:r>
            <a:rPr lang="en-US" sz="2800" kern="1200" dirty="0"/>
            <a:t> </a:t>
          </a:r>
          <a:r>
            <a:rPr lang="en-US" sz="2800" kern="1200" dirty="0" err="1"/>
            <a:t>đáp</a:t>
          </a:r>
          <a:r>
            <a:rPr lang="en-US" sz="2800" kern="1200" dirty="0"/>
            <a:t> </a:t>
          </a:r>
          <a:r>
            <a:rPr lang="en-US" sz="2800" kern="1200" dirty="0" err="1"/>
            <a:t>các</a:t>
          </a:r>
          <a:r>
            <a:rPr lang="en-US" sz="2800" kern="1200" dirty="0"/>
            <a:t> </a:t>
          </a:r>
          <a:r>
            <a:rPr lang="en-US" sz="2800" kern="1200" dirty="0" err="1"/>
            <a:t>vấn</a:t>
          </a:r>
          <a:r>
            <a:rPr lang="en-US" sz="2800" kern="1200" dirty="0"/>
            <a:t> </a:t>
          </a:r>
          <a:r>
            <a:rPr lang="en-US" sz="2800" kern="1200" dirty="0" err="1"/>
            <a:t>đề</a:t>
          </a:r>
          <a:r>
            <a:rPr lang="en-US" sz="2800" kern="1200" dirty="0"/>
            <a:t> </a:t>
          </a:r>
          <a:r>
            <a:rPr lang="en-US" sz="2800" kern="1200" dirty="0" err="1"/>
            <a:t>của</a:t>
          </a:r>
          <a:r>
            <a:rPr lang="en-US" sz="2800" kern="1200" dirty="0"/>
            <a:t> </a:t>
          </a:r>
          <a:r>
            <a:rPr lang="en-US" sz="2800" kern="1200" dirty="0" err="1"/>
            <a:t>các</a:t>
          </a:r>
          <a:r>
            <a:rPr lang="en-US" sz="2800" kern="1200" dirty="0"/>
            <a:t> </a:t>
          </a:r>
          <a:r>
            <a:rPr lang="en-US" sz="2800" kern="1200" dirty="0" err="1"/>
            <a:t>bạn</a:t>
          </a:r>
          <a:r>
            <a:rPr lang="en-US" sz="2800" kern="1200" dirty="0"/>
            <a:t> </a:t>
          </a:r>
          <a:r>
            <a:rPr lang="en-US" sz="2800" kern="1200" dirty="0" err="1"/>
            <a:t>liên</a:t>
          </a:r>
          <a:r>
            <a:rPr lang="en-US" sz="2800" kern="1200" dirty="0"/>
            <a:t> </a:t>
          </a:r>
          <a:r>
            <a:rPr lang="en-US" sz="2800" kern="1200" dirty="0" err="1"/>
            <a:t>quan</a:t>
          </a:r>
          <a:r>
            <a:rPr lang="en-US" sz="2800" kern="1200" dirty="0"/>
            <a:t> </a:t>
          </a:r>
          <a:r>
            <a:rPr lang="en-US" sz="2800" kern="1200" dirty="0" err="1"/>
            <a:t>tới</a:t>
          </a:r>
          <a:r>
            <a:rPr lang="en-US" sz="2800" kern="1200" dirty="0"/>
            <a:t> </a:t>
          </a:r>
          <a:r>
            <a:rPr lang="en-US" sz="2800" kern="1200" dirty="0" err="1"/>
            <a:t>lập</a:t>
          </a:r>
          <a:r>
            <a:rPr lang="en-US" sz="2800" kern="1200" dirty="0"/>
            <a:t> </a:t>
          </a:r>
          <a:r>
            <a:rPr lang="en-US" sz="2800" kern="1200" dirty="0" err="1"/>
            <a:t>trình</a:t>
          </a:r>
          <a:r>
            <a:rPr lang="en-US" sz="2800" kern="1200" dirty="0"/>
            <a:t>.</a:t>
          </a:r>
        </a:p>
      </dsp:txBody>
      <dsp:txXfrm>
        <a:off x="708629" y="510540"/>
        <a:ext cx="8060115" cy="1021080"/>
      </dsp:txXfrm>
    </dsp:sp>
    <dsp:sp modelId="{C615E3CB-CE8D-4D14-92A8-97E3B5546F37}">
      <dsp:nvSpPr>
        <dsp:cNvPr id="0" name=""/>
        <dsp:cNvSpPr/>
      </dsp:nvSpPr>
      <dsp:spPr>
        <a:xfrm>
          <a:off x="70454" y="382905"/>
          <a:ext cx="1276350" cy="12763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646DD0-8D39-40CB-986E-0923CF634CC9}">
      <dsp:nvSpPr>
        <dsp:cNvPr id="0" name=""/>
        <dsp:cNvSpPr/>
      </dsp:nvSpPr>
      <dsp:spPr>
        <a:xfrm>
          <a:off x="1079792" y="1925787"/>
          <a:ext cx="7688953" cy="1253824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22839"/>
                <a:satOff val="5970"/>
                <a:lumOff val="263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22839"/>
                <a:satOff val="5970"/>
                <a:lumOff val="263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22839"/>
                <a:satOff val="5970"/>
                <a:lumOff val="263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1048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Cung</a:t>
          </a:r>
          <a:r>
            <a:rPr lang="en-US" sz="2800" kern="1200" dirty="0"/>
            <a:t> </a:t>
          </a:r>
          <a:r>
            <a:rPr lang="en-US" sz="2800" kern="1200" dirty="0" err="1"/>
            <a:t>cấp</a:t>
          </a:r>
          <a:r>
            <a:rPr lang="en-US" sz="2800" kern="1200" dirty="0"/>
            <a:t> </a:t>
          </a:r>
          <a:r>
            <a:rPr lang="en-US" sz="2800" kern="1200" dirty="0" err="1"/>
            <a:t>những</a:t>
          </a:r>
          <a:r>
            <a:rPr lang="en-US" sz="2800" kern="1200" dirty="0"/>
            <a:t> </a:t>
          </a:r>
          <a:r>
            <a:rPr lang="en-US" sz="2800" kern="1200" dirty="0" err="1"/>
            <a:t>khoá</a:t>
          </a:r>
          <a:r>
            <a:rPr lang="en-US" sz="2800" kern="1200" dirty="0"/>
            <a:t> </a:t>
          </a:r>
          <a:r>
            <a:rPr lang="en-US" sz="2800" kern="1200" dirty="0" err="1"/>
            <a:t>học</a:t>
          </a:r>
          <a:r>
            <a:rPr lang="en-US" sz="2800" kern="1200" dirty="0"/>
            <a:t> </a:t>
          </a:r>
          <a:r>
            <a:rPr lang="en-US" sz="2800" kern="1200" dirty="0" err="1"/>
            <a:t>dành</a:t>
          </a:r>
          <a:r>
            <a:rPr lang="en-US" sz="2800" kern="1200" dirty="0"/>
            <a:t> </a:t>
          </a:r>
          <a:r>
            <a:rPr lang="en-US" sz="2800" kern="1200" dirty="0" err="1"/>
            <a:t>cho</a:t>
          </a:r>
          <a:r>
            <a:rPr lang="en-US" sz="2800" kern="1200" dirty="0"/>
            <a:t> </a:t>
          </a:r>
          <a:r>
            <a:rPr lang="en-US" sz="2800" kern="1200" dirty="0" err="1"/>
            <a:t>các</a:t>
          </a:r>
          <a:r>
            <a:rPr lang="en-US" sz="2800" kern="1200" dirty="0"/>
            <a:t> </a:t>
          </a:r>
          <a:r>
            <a:rPr lang="en-US" sz="2800" kern="1200" dirty="0" err="1"/>
            <a:t>bạn</a:t>
          </a:r>
          <a:r>
            <a:rPr lang="en-US" sz="2800" kern="1200" dirty="0"/>
            <a:t> </a:t>
          </a:r>
          <a:r>
            <a:rPr lang="en-US" sz="2800" kern="1200" dirty="0" err="1"/>
            <a:t>mới</a:t>
          </a:r>
          <a:r>
            <a:rPr lang="en-US" sz="2800" kern="1200" dirty="0"/>
            <a:t> </a:t>
          </a:r>
          <a:r>
            <a:rPr lang="en-US" sz="2800" kern="1200" dirty="0" err="1"/>
            <a:t>bắt</a:t>
          </a:r>
          <a:r>
            <a:rPr lang="en-US" sz="2800" kern="1200" dirty="0"/>
            <a:t> </a:t>
          </a:r>
          <a:r>
            <a:rPr lang="en-US" sz="2800" kern="1200" dirty="0" err="1"/>
            <a:t>đầu</a:t>
          </a:r>
          <a:r>
            <a:rPr lang="en-US" sz="2800" kern="1200" dirty="0"/>
            <a:t> </a:t>
          </a:r>
          <a:r>
            <a:rPr lang="en-US" sz="2800" kern="1200" dirty="0" err="1"/>
            <a:t>và</a:t>
          </a:r>
          <a:r>
            <a:rPr lang="en-US" sz="2800" kern="1200" dirty="0"/>
            <a:t> </a:t>
          </a:r>
          <a:r>
            <a:rPr lang="en-US" sz="2800" kern="1200" dirty="0" err="1"/>
            <a:t>cho</a:t>
          </a:r>
          <a:r>
            <a:rPr lang="en-US" sz="2800" kern="1200" dirty="0"/>
            <a:t> </a:t>
          </a:r>
          <a:r>
            <a:rPr lang="en-US" sz="2800" kern="1200" dirty="0" err="1"/>
            <a:t>các</a:t>
          </a:r>
          <a:r>
            <a:rPr lang="en-US" sz="2800" kern="1200" dirty="0"/>
            <a:t> </a:t>
          </a:r>
          <a:r>
            <a:rPr lang="en-US" sz="2800" kern="1200" dirty="0" err="1"/>
            <a:t>bạn</a:t>
          </a:r>
          <a:r>
            <a:rPr lang="en-US" sz="2800" kern="1200" dirty="0"/>
            <a:t> </a:t>
          </a:r>
          <a:r>
            <a:rPr lang="en-US" sz="2800" kern="1200" dirty="0" err="1"/>
            <a:t>đam</a:t>
          </a:r>
          <a:r>
            <a:rPr lang="en-US" sz="2800" kern="1200" dirty="0"/>
            <a:t> </a:t>
          </a:r>
          <a:r>
            <a:rPr lang="en-US" sz="2800" kern="1200" dirty="0" err="1"/>
            <a:t>mê</a:t>
          </a:r>
          <a:r>
            <a:rPr lang="en-US" sz="2800" kern="1200" dirty="0"/>
            <a:t> </a:t>
          </a:r>
          <a:r>
            <a:rPr lang="en-US" sz="2800" kern="1200" dirty="0" err="1"/>
            <a:t>tiến</a:t>
          </a:r>
          <a:r>
            <a:rPr lang="en-US" sz="2800" kern="1200" dirty="0"/>
            <a:t> </a:t>
          </a:r>
          <a:r>
            <a:rPr lang="en-US" sz="2800" kern="1200" dirty="0" err="1"/>
            <a:t>sâu</a:t>
          </a:r>
          <a:r>
            <a:rPr lang="en-US" sz="2800" kern="1200" dirty="0"/>
            <a:t> </a:t>
          </a:r>
          <a:r>
            <a:rPr lang="en-US" sz="2800" kern="1200" dirty="0" err="1"/>
            <a:t>hơn</a:t>
          </a:r>
          <a:r>
            <a:rPr lang="en-US" sz="2800" kern="1200" dirty="0"/>
            <a:t>.</a:t>
          </a:r>
        </a:p>
      </dsp:txBody>
      <dsp:txXfrm>
        <a:off x="1079792" y="1925787"/>
        <a:ext cx="7688953" cy="1253824"/>
      </dsp:txXfrm>
    </dsp:sp>
    <dsp:sp modelId="{E9E8B5D0-C522-4DF9-A28A-B48FAEB4A892}">
      <dsp:nvSpPr>
        <dsp:cNvPr id="0" name=""/>
        <dsp:cNvSpPr/>
      </dsp:nvSpPr>
      <dsp:spPr>
        <a:xfrm>
          <a:off x="441617" y="1914525"/>
          <a:ext cx="1276350" cy="12763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6773B2-93B3-4CD7-A907-F2EB803C66A7}">
      <dsp:nvSpPr>
        <dsp:cNvPr id="0" name=""/>
        <dsp:cNvSpPr/>
      </dsp:nvSpPr>
      <dsp:spPr>
        <a:xfrm>
          <a:off x="708629" y="3573780"/>
          <a:ext cx="8060115" cy="1021080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22839"/>
                <a:satOff val="5970"/>
                <a:lumOff val="263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22839"/>
                <a:satOff val="5970"/>
                <a:lumOff val="263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22839"/>
                <a:satOff val="5970"/>
                <a:lumOff val="263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1048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Cung</a:t>
          </a:r>
          <a:r>
            <a:rPr lang="en-US" sz="2800" kern="1200" dirty="0"/>
            <a:t> </a:t>
          </a:r>
          <a:r>
            <a:rPr lang="en-US" sz="2800" kern="1200" dirty="0" err="1"/>
            <a:t>cấp</a:t>
          </a:r>
          <a:r>
            <a:rPr lang="en-US" sz="2800" kern="1200" dirty="0"/>
            <a:t> </a:t>
          </a:r>
          <a:r>
            <a:rPr lang="en-US" sz="2800" kern="1200" dirty="0" err="1"/>
            <a:t>những</a:t>
          </a:r>
          <a:r>
            <a:rPr lang="en-US" sz="2800" kern="1200" dirty="0"/>
            <a:t> </a:t>
          </a:r>
          <a:r>
            <a:rPr lang="en-US" sz="2800" kern="1200" dirty="0" err="1"/>
            <a:t>bài</a:t>
          </a:r>
          <a:r>
            <a:rPr lang="en-US" sz="2800" kern="1200" dirty="0"/>
            <a:t> </a:t>
          </a:r>
          <a:r>
            <a:rPr lang="en-US" sz="2800" kern="1200" dirty="0" err="1"/>
            <a:t>trắc</a:t>
          </a:r>
          <a:r>
            <a:rPr lang="en-US" sz="2800" kern="1200" dirty="0"/>
            <a:t> </a:t>
          </a:r>
          <a:r>
            <a:rPr lang="en-US" sz="2800" kern="1200" dirty="0" err="1"/>
            <a:t>nghiệm</a:t>
          </a:r>
          <a:r>
            <a:rPr lang="en-US" sz="2800" kern="1200" dirty="0"/>
            <a:t> </a:t>
          </a:r>
          <a:r>
            <a:rPr lang="en-US" sz="2800" kern="1200" dirty="0" err="1"/>
            <a:t>dành</a:t>
          </a:r>
          <a:r>
            <a:rPr lang="en-US" sz="2800" kern="1200" dirty="0"/>
            <a:t> </a:t>
          </a:r>
          <a:r>
            <a:rPr lang="en-US" sz="2800" kern="1200" dirty="0" err="1"/>
            <a:t>cho</a:t>
          </a:r>
          <a:r>
            <a:rPr lang="en-US" sz="2800" kern="1200" dirty="0"/>
            <a:t> </a:t>
          </a:r>
          <a:r>
            <a:rPr lang="en-US" sz="2800" kern="1200" dirty="0" err="1"/>
            <a:t>những</a:t>
          </a:r>
          <a:r>
            <a:rPr lang="en-US" sz="2800" kern="1200" dirty="0"/>
            <a:t> </a:t>
          </a:r>
          <a:r>
            <a:rPr lang="en-US" sz="2800" kern="1200" dirty="0" err="1"/>
            <a:t>bạn</a:t>
          </a:r>
          <a:r>
            <a:rPr lang="en-US" sz="2800" kern="1200" dirty="0"/>
            <a:t> </a:t>
          </a:r>
          <a:r>
            <a:rPr lang="en-US" sz="2800" kern="1200" dirty="0" err="1"/>
            <a:t>muốn</a:t>
          </a:r>
          <a:r>
            <a:rPr lang="en-US" sz="2800" kern="1200" dirty="0"/>
            <a:t> </a:t>
          </a:r>
          <a:r>
            <a:rPr lang="en-US" sz="2800" kern="1200" dirty="0" err="1"/>
            <a:t>kiểm</a:t>
          </a:r>
          <a:r>
            <a:rPr lang="en-US" sz="2800" kern="1200" dirty="0"/>
            <a:t> </a:t>
          </a:r>
          <a:r>
            <a:rPr lang="en-US" sz="2800" kern="1200" dirty="0" err="1"/>
            <a:t>tra</a:t>
          </a:r>
          <a:r>
            <a:rPr lang="en-US" sz="2800" kern="1200" dirty="0"/>
            <a:t> </a:t>
          </a:r>
          <a:r>
            <a:rPr lang="en-US" sz="2800" kern="1200" dirty="0" err="1"/>
            <a:t>kiến</a:t>
          </a:r>
          <a:r>
            <a:rPr lang="en-US" sz="2800" kern="1200" dirty="0"/>
            <a:t> </a:t>
          </a:r>
          <a:r>
            <a:rPr lang="en-US" sz="2800" kern="1200" dirty="0" err="1"/>
            <a:t>thức</a:t>
          </a:r>
          <a:r>
            <a:rPr lang="en-US" sz="2800" kern="1200" dirty="0"/>
            <a:t>.</a:t>
          </a:r>
        </a:p>
      </dsp:txBody>
      <dsp:txXfrm>
        <a:off x="708629" y="3573780"/>
        <a:ext cx="8060115" cy="1021080"/>
      </dsp:txXfrm>
    </dsp:sp>
    <dsp:sp modelId="{A40AC074-6CDD-4B5D-ABE5-996BD3655D81}">
      <dsp:nvSpPr>
        <dsp:cNvPr id="0" name=""/>
        <dsp:cNvSpPr/>
      </dsp:nvSpPr>
      <dsp:spPr>
        <a:xfrm>
          <a:off x="70454" y="3446145"/>
          <a:ext cx="1276350" cy="12763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B7CDF-886E-4EB0-95F1-C2C11DABF703}">
      <dsp:nvSpPr>
        <dsp:cNvPr id="0" name=""/>
        <dsp:cNvSpPr/>
      </dsp:nvSpPr>
      <dsp:spPr>
        <a:xfrm>
          <a:off x="0" y="603350"/>
          <a:ext cx="6096000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B19AE-35CE-4198-89BD-565B58821BAF}">
      <dsp:nvSpPr>
        <dsp:cNvPr id="0" name=""/>
        <dsp:cNvSpPr/>
      </dsp:nvSpPr>
      <dsp:spPr>
        <a:xfrm>
          <a:off x="304800" y="12950"/>
          <a:ext cx="4267200" cy="1180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Phạm</a:t>
          </a:r>
          <a:r>
            <a:rPr lang="en-US" sz="3200" kern="1200" dirty="0"/>
            <a:t> vi </a:t>
          </a:r>
          <a:r>
            <a:rPr lang="en-US" sz="3200" kern="1200" dirty="0" err="1"/>
            <a:t>về</a:t>
          </a:r>
          <a:r>
            <a:rPr lang="en-US" sz="3200" kern="1200" dirty="0"/>
            <a:t> </a:t>
          </a:r>
          <a:r>
            <a:rPr lang="en-US" sz="3200" kern="1200" dirty="0" err="1"/>
            <a:t>không</a:t>
          </a:r>
          <a:r>
            <a:rPr lang="en-US" sz="3200" kern="1200" dirty="0"/>
            <a:t> </a:t>
          </a:r>
          <a:r>
            <a:rPr lang="en-US" sz="3200" kern="1200" dirty="0" err="1"/>
            <a:t>gian</a:t>
          </a:r>
          <a:endParaRPr lang="en-US" sz="3200" kern="1200" dirty="0"/>
        </a:p>
      </dsp:txBody>
      <dsp:txXfrm>
        <a:off x="362442" y="70592"/>
        <a:ext cx="4151916" cy="1065516"/>
      </dsp:txXfrm>
    </dsp:sp>
    <dsp:sp modelId="{7152EC16-8C1B-4536-B435-9715E880A897}">
      <dsp:nvSpPr>
        <dsp:cNvPr id="0" name=""/>
        <dsp:cNvSpPr/>
      </dsp:nvSpPr>
      <dsp:spPr>
        <a:xfrm>
          <a:off x="0" y="2417751"/>
          <a:ext cx="6096000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0199B-677B-467E-86A9-9D37B8E0CAD1}">
      <dsp:nvSpPr>
        <dsp:cNvPr id="0" name=""/>
        <dsp:cNvSpPr/>
      </dsp:nvSpPr>
      <dsp:spPr>
        <a:xfrm>
          <a:off x="304800" y="1827351"/>
          <a:ext cx="4267200" cy="118080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Phạm</a:t>
          </a:r>
          <a:r>
            <a:rPr lang="en-US" sz="3200" kern="1200" dirty="0"/>
            <a:t> vi </a:t>
          </a:r>
          <a:r>
            <a:rPr lang="en-US" sz="3200" kern="1200" dirty="0" err="1"/>
            <a:t>về</a:t>
          </a:r>
          <a:r>
            <a:rPr lang="en-US" sz="3200" kern="1200" dirty="0"/>
            <a:t> </a:t>
          </a:r>
          <a:r>
            <a:rPr lang="en-US" sz="3200" kern="1200" dirty="0" err="1"/>
            <a:t>thời</a:t>
          </a:r>
          <a:r>
            <a:rPr lang="en-US" sz="3200" kern="1200" dirty="0"/>
            <a:t> </a:t>
          </a:r>
          <a:r>
            <a:rPr lang="en-US" sz="3200" kern="1200" dirty="0" err="1"/>
            <a:t>gian</a:t>
          </a:r>
          <a:endParaRPr lang="en-US" sz="3200" kern="1200" dirty="0"/>
        </a:p>
      </dsp:txBody>
      <dsp:txXfrm>
        <a:off x="362442" y="1884993"/>
        <a:ext cx="4151916" cy="10655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2E0D1-3DC2-4F33-8252-7775F0E9D3A6}">
      <dsp:nvSpPr>
        <dsp:cNvPr id="0" name=""/>
        <dsp:cNvSpPr/>
      </dsp:nvSpPr>
      <dsp:spPr>
        <a:xfrm>
          <a:off x="2624" y="172759"/>
          <a:ext cx="2559049" cy="9313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TỔNG QUAN</a:t>
          </a:r>
        </a:p>
      </dsp:txBody>
      <dsp:txXfrm>
        <a:off x="2624" y="172759"/>
        <a:ext cx="2559049" cy="931362"/>
      </dsp:txXfrm>
    </dsp:sp>
    <dsp:sp modelId="{7BA684A2-DA67-42C9-B88B-8F0F334ABD27}">
      <dsp:nvSpPr>
        <dsp:cNvPr id="0" name=""/>
        <dsp:cNvSpPr/>
      </dsp:nvSpPr>
      <dsp:spPr>
        <a:xfrm>
          <a:off x="2624" y="1104121"/>
          <a:ext cx="2559049" cy="39188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Tổng</a:t>
          </a:r>
          <a:r>
            <a:rPr lang="en-US" sz="2400" kern="1200" dirty="0"/>
            <a:t> </a:t>
          </a:r>
          <a:r>
            <a:rPr lang="en-US" sz="2400" kern="1200" dirty="0" err="1"/>
            <a:t>quan</a:t>
          </a:r>
          <a:r>
            <a:rPr lang="en-US" sz="2400" kern="1200" dirty="0"/>
            <a:t> </a:t>
          </a:r>
          <a:r>
            <a:rPr lang="en-US" sz="2400" kern="1200" dirty="0" err="1"/>
            <a:t>dữ</a:t>
          </a:r>
          <a:r>
            <a:rPr lang="en-US" sz="2400" kern="1200" dirty="0"/>
            <a:t> </a:t>
          </a:r>
          <a:r>
            <a:rPr lang="en-US" sz="2400" kern="1200" dirty="0" err="1"/>
            <a:t>liệu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Phương</a:t>
          </a:r>
          <a:r>
            <a:rPr lang="en-US" sz="2400" kern="1200" dirty="0"/>
            <a:t> </a:t>
          </a:r>
          <a:r>
            <a:rPr lang="en-US" sz="2400" kern="1200" dirty="0" err="1"/>
            <a:t>thức</a:t>
          </a:r>
          <a:r>
            <a:rPr lang="en-US" sz="2400" kern="1200" dirty="0"/>
            <a:t> </a:t>
          </a:r>
          <a:r>
            <a:rPr lang="en-US" sz="2400" kern="1200" dirty="0" err="1"/>
            <a:t>sử</a:t>
          </a:r>
          <a:r>
            <a:rPr lang="en-US" sz="2400" kern="1200" dirty="0"/>
            <a:t> </a:t>
          </a:r>
          <a:r>
            <a:rPr lang="en-US" sz="2400" kern="1200" dirty="0" err="1"/>
            <a:t>dụng</a:t>
          </a:r>
          <a:endParaRPr lang="en-US" sz="2400" kern="1200" dirty="0"/>
        </a:p>
      </dsp:txBody>
      <dsp:txXfrm>
        <a:off x="2624" y="1104121"/>
        <a:ext cx="2559049" cy="3918830"/>
      </dsp:txXfrm>
    </dsp:sp>
    <dsp:sp modelId="{3E59C0E1-3953-4283-8F76-0CFA0D20E730}">
      <dsp:nvSpPr>
        <dsp:cNvPr id="0" name=""/>
        <dsp:cNvSpPr/>
      </dsp:nvSpPr>
      <dsp:spPr>
        <a:xfrm>
          <a:off x="2919941" y="172759"/>
          <a:ext cx="2559049" cy="9313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QUY TRÌNH</a:t>
          </a:r>
        </a:p>
      </dsp:txBody>
      <dsp:txXfrm>
        <a:off x="2919941" y="172759"/>
        <a:ext cx="2559049" cy="931362"/>
      </dsp:txXfrm>
    </dsp:sp>
    <dsp:sp modelId="{EED2DB3F-8818-4C1E-A65A-90E116B224FF}">
      <dsp:nvSpPr>
        <dsp:cNvPr id="0" name=""/>
        <dsp:cNvSpPr/>
      </dsp:nvSpPr>
      <dsp:spPr>
        <a:xfrm>
          <a:off x="2919941" y="1104121"/>
          <a:ext cx="2559049" cy="39188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Quy</a:t>
          </a:r>
          <a:r>
            <a:rPr lang="en-US" sz="2400" kern="1200" dirty="0"/>
            <a:t> </a:t>
          </a:r>
          <a:r>
            <a:rPr lang="en-US" sz="2400" kern="1200" dirty="0" err="1"/>
            <a:t>trình</a:t>
          </a:r>
          <a:r>
            <a:rPr lang="en-US" sz="2400" kern="1200" dirty="0"/>
            <a:t> </a:t>
          </a:r>
          <a:r>
            <a:rPr lang="en-US" sz="2400" kern="1200" dirty="0" err="1"/>
            <a:t>của</a:t>
          </a:r>
          <a:r>
            <a:rPr lang="en-US" sz="2400" kern="1200" dirty="0"/>
            <a:t> </a:t>
          </a:r>
          <a:r>
            <a:rPr lang="en-US" sz="2400" kern="1200" dirty="0" err="1"/>
            <a:t>khách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Quy</a:t>
          </a:r>
          <a:r>
            <a:rPr lang="en-US" sz="2400" kern="1200" dirty="0"/>
            <a:t> </a:t>
          </a:r>
          <a:r>
            <a:rPr lang="en-US" sz="2400" kern="1200" dirty="0" err="1"/>
            <a:t>trình</a:t>
          </a:r>
          <a:r>
            <a:rPr lang="en-US" sz="2400" kern="1200" dirty="0"/>
            <a:t> </a:t>
          </a:r>
          <a:r>
            <a:rPr lang="en-US" sz="2400" kern="1200" dirty="0" err="1"/>
            <a:t>của</a:t>
          </a:r>
          <a:r>
            <a:rPr lang="en-US" sz="2400" kern="1200" dirty="0"/>
            <a:t> </a:t>
          </a:r>
          <a:r>
            <a:rPr lang="en-US" sz="2400" kern="1200" dirty="0" err="1"/>
            <a:t>học</a:t>
          </a:r>
          <a:r>
            <a:rPr lang="en-US" sz="2400" kern="1200" dirty="0"/>
            <a:t> </a:t>
          </a:r>
          <a:r>
            <a:rPr lang="en-US" sz="2400" kern="1200" dirty="0" err="1"/>
            <a:t>viên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Quy</a:t>
          </a:r>
          <a:r>
            <a:rPr lang="en-US" sz="2400" kern="1200" dirty="0"/>
            <a:t> </a:t>
          </a:r>
          <a:r>
            <a:rPr lang="en-US" sz="2400" kern="1200" dirty="0" err="1"/>
            <a:t>trình</a:t>
          </a:r>
          <a:r>
            <a:rPr lang="en-US" sz="2400" kern="1200" dirty="0"/>
            <a:t> </a:t>
          </a:r>
          <a:r>
            <a:rPr lang="en-US" sz="2400" kern="1200" dirty="0" err="1"/>
            <a:t>của</a:t>
          </a:r>
          <a:r>
            <a:rPr lang="en-US" sz="2400" kern="1200" dirty="0"/>
            <a:t> </a:t>
          </a:r>
          <a:r>
            <a:rPr lang="en-US" sz="2400" kern="1200" dirty="0" err="1"/>
            <a:t>giảng</a:t>
          </a:r>
          <a:r>
            <a:rPr lang="en-US" sz="2400" kern="1200" dirty="0"/>
            <a:t> </a:t>
          </a:r>
          <a:r>
            <a:rPr lang="en-US" sz="2400" kern="1200" dirty="0" err="1"/>
            <a:t>viên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Quy</a:t>
          </a:r>
          <a:r>
            <a:rPr lang="en-US" sz="2400" kern="1200" dirty="0"/>
            <a:t> </a:t>
          </a:r>
          <a:r>
            <a:rPr lang="en-US" sz="2400" kern="1200" dirty="0" err="1"/>
            <a:t>trình</a:t>
          </a:r>
          <a:r>
            <a:rPr lang="en-US" sz="2400" kern="1200" dirty="0"/>
            <a:t> </a:t>
          </a:r>
          <a:r>
            <a:rPr lang="en-US" sz="2400" kern="1200" dirty="0" err="1"/>
            <a:t>của</a:t>
          </a:r>
          <a:r>
            <a:rPr lang="en-US" sz="2400" kern="1200" dirty="0"/>
            <a:t> </a:t>
          </a:r>
          <a:r>
            <a:rPr lang="en-US" sz="2400" kern="1200" dirty="0" err="1"/>
            <a:t>nhân</a:t>
          </a:r>
          <a:r>
            <a:rPr lang="en-US" sz="2400" kern="1200" dirty="0"/>
            <a:t> </a:t>
          </a:r>
          <a:r>
            <a:rPr lang="en-US" sz="2400" kern="1200" dirty="0" err="1"/>
            <a:t>viên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Quy</a:t>
          </a:r>
          <a:r>
            <a:rPr lang="en-US" sz="2400" kern="1200" dirty="0"/>
            <a:t> </a:t>
          </a:r>
          <a:r>
            <a:rPr lang="en-US" sz="2400" kern="1200" dirty="0" err="1"/>
            <a:t>trình</a:t>
          </a:r>
          <a:r>
            <a:rPr lang="en-US" sz="2400" kern="1200" dirty="0"/>
            <a:t> </a:t>
          </a:r>
          <a:r>
            <a:rPr lang="en-US" sz="2400" kern="1200" dirty="0" err="1"/>
            <a:t>của</a:t>
          </a:r>
          <a:r>
            <a:rPr lang="en-US" sz="2400" kern="1200" dirty="0"/>
            <a:t> admin</a:t>
          </a:r>
        </a:p>
      </dsp:txBody>
      <dsp:txXfrm>
        <a:off x="2919941" y="1104121"/>
        <a:ext cx="2559049" cy="3918830"/>
      </dsp:txXfrm>
    </dsp:sp>
    <dsp:sp modelId="{7ECFFDBA-B6B0-4F4E-B922-71B7F50AD466}">
      <dsp:nvSpPr>
        <dsp:cNvPr id="0" name=""/>
        <dsp:cNvSpPr/>
      </dsp:nvSpPr>
      <dsp:spPr>
        <a:xfrm>
          <a:off x="5837258" y="172759"/>
          <a:ext cx="2559049" cy="9313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Arial" panose="020B0604020202020204" pitchFamily="34" charset="0"/>
              <a:cs typeface="Arial" panose="020B0604020202020204" pitchFamily="34" charset="0"/>
            </a:rPr>
            <a:t>CHỨC NĂNG HỆ THỐNG</a:t>
          </a:r>
        </a:p>
      </dsp:txBody>
      <dsp:txXfrm>
        <a:off x="5837258" y="172759"/>
        <a:ext cx="2559049" cy="931362"/>
      </dsp:txXfrm>
    </dsp:sp>
    <dsp:sp modelId="{39A8F592-6C81-4925-B535-DCED46F7E157}">
      <dsp:nvSpPr>
        <dsp:cNvPr id="0" name=""/>
        <dsp:cNvSpPr/>
      </dsp:nvSpPr>
      <dsp:spPr>
        <a:xfrm>
          <a:off x="5837258" y="1104121"/>
          <a:ext cx="2559049" cy="39188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Khách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Học</a:t>
          </a:r>
          <a:r>
            <a:rPr lang="en-US" sz="2700" kern="1200" dirty="0"/>
            <a:t> </a:t>
          </a:r>
          <a:r>
            <a:rPr lang="en-US" sz="2700" kern="1200" dirty="0" err="1"/>
            <a:t>viên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Giảng</a:t>
          </a:r>
          <a:r>
            <a:rPr lang="en-US" sz="2700" kern="1200" dirty="0"/>
            <a:t> </a:t>
          </a:r>
          <a:r>
            <a:rPr lang="en-US" sz="2700" kern="1200" dirty="0" err="1"/>
            <a:t>viên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Nhân</a:t>
          </a:r>
          <a:r>
            <a:rPr lang="en-US" sz="2700" kern="1200" dirty="0"/>
            <a:t> </a:t>
          </a:r>
          <a:r>
            <a:rPr lang="en-US" sz="2700" kern="1200" dirty="0" err="1"/>
            <a:t>viên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Admin</a:t>
          </a:r>
        </a:p>
      </dsp:txBody>
      <dsp:txXfrm>
        <a:off x="5837258" y="1104121"/>
        <a:ext cx="2559049" cy="3918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DE650-83A4-4B17-8AE2-29E85DB7E3B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82DA7-396C-4CED-A12B-8A047D857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3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8BBE-2E9C-424A-99F7-20026CB27D6B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0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F1FE-F9CA-4359-8DBD-15C6E10764C1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BB6F-1989-4175-B4C4-ABFA75218F26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8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B992-73C7-46DC-B1D6-D15186EDC907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1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5EF8-72E7-4780-80FF-0F15974DD8B6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7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F3B-8C61-41FE-AF52-A4A0C591B5C7}" type="datetime1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57B5-1593-4D7A-A868-115AB90CEEFC}" type="datetime1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1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73E-A262-4E3A-8DA6-F15A1C3B8D3E}" type="datetime1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1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218-62B0-4505-A08B-3B009EF79763}" type="datetime1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1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6768-86BA-400F-B865-AF566264EACF}" type="datetime1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5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FAD0-3EE8-478F-B01A-9155EDAB46EA}" type="datetime1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5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47CF-CFAC-4F36-9975-B949ECC77CF9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9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8532" y="670896"/>
            <a:ext cx="5352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SÀI GÒN</a:t>
            </a:r>
          </a:p>
          <a:p>
            <a:pPr algn="ctr" defTabSz="342900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98311" y="2223433"/>
            <a:ext cx="7837639" cy="1837524"/>
          </a:xfr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i="1" u="sng" cap="none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600" b="1" i="1" u="sng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i="1" u="sng" cap="none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600" b="1" i="1" u="sng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3600" b="1" i="1" u="sng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i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XÂY DỰNG </a:t>
            </a:r>
            <a:r>
              <a:rPr lang="de-DE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WEBSITE HỖ TRỢ DẠY HỌC ONLINE</a:t>
            </a:r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304595" y="4663654"/>
            <a:ext cx="4582911" cy="1181653"/>
          </a:xfrm>
        </p:spPr>
        <p:txBody>
          <a:bodyPr>
            <a:noAutofit/>
          </a:bodyPr>
          <a:lstStyle/>
          <a:p>
            <a:pPr algn="l"/>
            <a:r>
              <a:rPr lang="en-US" b="1" u="sng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b="1" u="sng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u="sng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b="1" u="sng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u="sng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b="1" u="sng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u="sng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b="1" u="sng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b="1" i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b="1" i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b="1" i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b="1" i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D13-TH03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02" y="670896"/>
            <a:ext cx="904730" cy="69091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0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952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2166"/>
            <a:ext cx="6858000" cy="9535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ight Triangle 4"/>
          <p:cNvSpPr/>
          <p:nvPr/>
        </p:nvSpPr>
        <p:spPr>
          <a:xfrm flipH="1" flipV="1">
            <a:off x="5460274" y="472165"/>
            <a:ext cx="1397726" cy="953589"/>
          </a:xfrm>
          <a:prstGeom prst="rt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5076" y="597923"/>
            <a:ext cx="52080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MỤC TIÊU CỦA ĐỀ TÀI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543998833"/>
              </p:ext>
            </p:extLst>
          </p:nvPr>
        </p:nvGraphicFramePr>
        <p:xfrm>
          <a:off x="101601" y="1551511"/>
          <a:ext cx="88392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845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10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6652" y="800798"/>
            <a:ext cx="5028749" cy="769441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PHẠM VI CỦA ĐỀ TÀI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19407236"/>
              </p:ext>
            </p:extLst>
          </p:nvPr>
        </p:nvGraphicFramePr>
        <p:xfrm>
          <a:off x="1174046" y="2275856"/>
          <a:ext cx="6096000" cy="3438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954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7951" y="498793"/>
            <a:ext cx="5178388" cy="769441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VẤN ĐỀ NGHIỆP VỤ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82568348"/>
              </p:ext>
            </p:extLst>
          </p:nvPr>
        </p:nvGraphicFramePr>
        <p:xfrm>
          <a:off x="428978" y="1396999"/>
          <a:ext cx="8398933" cy="5195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187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0440" y="258002"/>
            <a:ext cx="4821449" cy="769441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tx2">
                    <a:lumMod val="75000"/>
                  </a:schemeClr>
                </a:solidFill>
                <a:effectLst/>
              </a:rPr>
              <a:t>SƠ ĐỒ CHỨC NĂNG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378" y="1191406"/>
            <a:ext cx="7473244" cy="5426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5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165" y="291868"/>
            <a:ext cx="7049687" cy="769441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SƠ ĐỒ USE CASE TỔNG QUÁT</a:t>
            </a:r>
            <a:endParaRPr lang="en-US" sz="4400" b="1" cap="none" spc="0" dirty="0">
              <a:ln w="12700">
                <a:solidFill>
                  <a:schemeClr val="accent5">
                    <a:lumMod val="50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1 use cas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6" y="1273245"/>
            <a:ext cx="8810484" cy="48711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226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01258" y="334307"/>
            <a:ext cx="2473754" cy="769441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SƠ ĐỒ ER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865" y="1629291"/>
            <a:ext cx="8358944" cy="4414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722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2930" y="299778"/>
            <a:ext cx="8063794" cy="754053"/>
          </a:xfrm>
          <a:prstGeom prst="rect">
            <a:avLst/>
          </a:prstGeom>
          <a:solidFill>
            <a:schemeClr val="lt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200" b="1" dirty="0">
                <a:ln w="2222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CHỨC NĂNG ĐÃ THỰC HIỆN ĐƯỢC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8FFE35-14C8-422F-997F-6F86AA935917}"/>
              </a:ext>
            </a:extLst>
          </p:cNvPr>
          <p:cNvSpPr txBox="1"/>
          <p:nvPr/>
        </p:nvSpPr>
        <p:spPr>
          <a:xfrm>
            <a:off x="1771494" y="1240775"/>
            <a:ext cx="592666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Forum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online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ời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dùng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giảng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Quản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bình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luận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Thống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204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64374" y="1012610"/>
            <a:ext cx="4334841" cy="76944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</a:t>
            </a:r>
            <a:r>
              <a:rPr lang="vi-V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ư</a:t>
            </a:r>
            <a:r>
              <a:rPr lang="en-US" sz="4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ớng</a:t>
            </a:r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phát</a:t>
            </a:r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triển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3454-A47F-488A-B22D-359D95EF1F50}"/>
              </a:ext>
            </a:extLst>
          </p:cNvPr>
          <p:cNvSpPr txBox="1"/>
          <p:nvPr/>
        </p:nvSpPr>
        <p:spPr>
          <a:xfrm>
            <a:off x="1559983" y="2412753"/>
            <a:ext cx="59266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̣c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tuyến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cấp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chứng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chỉ.</a:t>
            </a:r>
          </a:p>
        </p:txBody>
      </p:sp>
    </p:spTree>
    <p:extLst>
      <p:ext uri="{BB962C8B-B14F-4D97-AF65-F5344CB8AC3E}">
        <p14:creationId xmlns:p14="http://schemas.microsoft.com/office/powerpoint/2010/main" val="194815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277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Đề tài:  XÂY DỰNG WEBSITE HỖ TRỢ DẠY HỌC ONLINE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 XÂY DỰNG ỨNG DỤNG BÁN ĐẤU GIÁ ONLINE</dc:title>
  <dc:creator>Windows User</dc:creator>
  <cp:lastModifiedBy>baonq</cp:lastModifiedBy>
  <cp:revision>64</cp:revision>
  <dcterms:created xsi:type="dcterms:W3CDTF">2017-07-24T12:53:26Z</dcterms:created>
  <dcterms:modified xsi:type="dcterms:W3CDTF">2017-07-27T02:40:36Z</dcterms:modified>
</cp:coreProperties>
</file>