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media/image68.jpg" ContentType="image/jpeg"/>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6"/>
  </p:notesMasterIdLst>
  <p:sldIdLst>
    <p:sldId id="271" r:id="rId2"/>
    <p:sldId id="319" r:id="rId3"/>
    <p:sldId id="259" r:id="rId4"/>
    <p:sldId id="295" r:id="rId5"/>
    <p:sldId id="379" r:id="rId6"/>
    <p:sldId id="280" r:id="rId7"/>
    <p:sldId id="276" r:id="rId8"/>
    <p:sldId id="326" r:id="rId9"/>
    <p:sldId id="346" r:id="rId10"/>
    <p:sldId id="380" r:id="rId11"/>
    <p:sldId id="381" r:id="rId12"/>
    <p:sldId id="382" r:id="rId13"/>
    <p:sldId id="383" r:id="rId14"/>
    <p:sldId id="386" r:id="rId15"/>
    <p:sldId id="387" r:id="rId16"/>
    <p:sldId id="388" r:id="rId17"/>
    <p:sldId id="361" r:id="rId18"/>
    <p:sldId id="341" r:id="rId19"/>
    <p:sldId id="340" r:id="rId20"/>
    <p:sldId id="362" r:id="rId21"/>
    <p:sldId id="412" r:id="rId22"/>
    <p:sldId id="389" r:id="rId23"/>
    <p:sldId id="391" r:id="rId24"/>
    <p:sldId id="392" r:id="rId25"/>
    <p:sldId id="393" r:id="rId26"/>
    <p:sldId id="394" r:id="rId27"/>
    <p:sldId id="395" r:id="rId28"/>
    <p:sldId id="396" r:id="rId29"/>
    <p:sldId id="397" r:id="rId30"/>
    <p:sldId id="398" r:id="rId31"/>
    <p:sldId id="399" r:id="rId32"/>
    <p:sldId id="400" r:id="rId33"/>
    <p:sldId id="401" r:id="rId34"/>
    <p:sldId id="384" r:id="rId35"/>
    <p:sldId id="349" r:id="rId36"/>
    <p:sldId id="363" r:id="rId37"/>
    <p:sldId id="364" r:id="rId38"/>
    <p:sldId id="405" r:id="rId39"/>
    <p:sldId id="418" r:id="rId40"/>
    <p:sldId id="416" r:id="rId41"/>
    <p:sldId id="417" r:id="rId42"/>
    <p:sldId id="406" r:id="rId43"/>
    <p:sldId id="365" r:id="rId44"/>
    <p:sldId id="371" r:id="rId45"/>
    <p:sldId id="372" r:id="rId46"/>
    <p:sldId id="373" r:id="rId47"/>
    <p:sldId id="410" r:id="rId48"/>
    <p:sldId id="409" r:id="rId49"/>
    <p:sldId id="411" r:id="rId50"/>
    <p:sldId id="374" r:id="rId51"/>
    <p:sldId id="332" r:id="rId52"/>
    <p:sldId id="333" r:id="rId53"/>
    <p:sldId id="334" r:id="rId54"/>
    <p:sldId id="335" r:id="rId55"/>
    <p:sldId id="402" r:id="rId56"/>
    <p:sldId id="267" r:id="rId57"/>
    <p:sldId id="292" r:id="rId58"/>
    <p:sldId id="328" r:id="rId59"/>
    <p:sldId id="329" r:id="rId60"/>
    <p:sldId id="330" r:id="rId61"/>
    <p:sldId id="260" r:id="rId62"/>
    <p:sldId id="367" r:id="rId63"/>
    <p:sldId id="403" r:id="rId64"/>
    <p:sldId id="369" r:id="rId65"/>
    <p:sldId id="370" r:id="rId66"/>
    <p:sldId id="368" r:id="rId67"/>
    <p:sldId id="404" r:id="rId68"/>
    <p:sldId id="262" r:id="rId69"/>
    <p:sldId id="263" r:id="rId70"/>
    <p:sldId id="264" r:id="rId71"/>
    <p:sldId id="265" r:id="rId72"/>
    <p:sldId id="268" r:id="rId73"/>
    <p:sldId id="269" r:id="rId74"/>
    <p:sldId id="270" r:id="rId75"/>
  </p:sldIdLst>
  <p:sldSz cx="9144000" cy="5143500" type="screen16x9"/>
  <p:notesSz cx="6858000" cy="9144000"/>
  <p:embeddedFontLst>
    <p:embeddedFont>
      <p:font typeface="Josefin Sans Thin" panose="020B0604020202020204" charset="0"/>
      <p:regular r:id="rId77"/>
      <p:bold r:id="rId78"/>
      <p:italic r:id="rId79"/>
      <p:boldItalic r:id="rId80"/>
    </p:embeddedFont>
    <p:embeddedFont>
      <p:font typeface="Josefin Slab" panose="020B0604020202020204" charset="0"/>
      <p:regular r:id="rId81"/>
      <p:bold r:id="rId82"/>
      <p:italic r:id="rId83"/>
      <p:boldItalic r:id="rId84"/>
    </p:embeddedFont>
    <p:embeddedFont>
      <p:font typeface="Josefin Sans" panose="020B0604020202020204" charset="0"/>
      <p:regular r:id="rId85"/>
      <p:bold r:id="rId86"/>
      <p:italic r:id="rId87"/>
      <p:boldItalic r:id="rId88"/>
    </p:embeddedFont>
    <p:embeddedFont>
      <p:font typeface="Cambria Math" panose="02040503050406030204" pitchFamily="18" charset="0"/>
      <p:regular r:id="rId89"/>
    </p:embeddedFont>
    <p:embeddedFont>
      <p:font typeface="Nunito Light" panose="020B0604020202020204" charset="0"/>
      <p:regular r:id="rId90"/>
      <p:italic r:id="rId91"/>
    </p:embeddedFont>
    <p:embeddedFont>
      <p:font typeface="Josefin Slab Thin" panose="020B0604020202020204"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96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CE9E5"/>
    <a:srgbClr val="A6B8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09" autoAdjust="0"/>
    <p:restoredTop sz="85914" autoAdjust="0"/>
  </p:normalViewPr>
  <p:slideViewPr>
    <p:cSldViewPr snapToGrid="0">
      <p:cViewPr varScale="1">
        <p:scale>
          <a:sx n="99" d="100"/>
          <a:sy n="99" d="100"/>
        </p:scale>
        <p:origin x="499" y="82"/>
      </p:cViewPr>
      <p:guideLst>
        <p:guide pos="2880"/>
        <p:guide orient="horz" pos="9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8.fntdata"/><Relationship Id="rId89" Type="http://schemas.openxmlformats.org/officeDocument/2006/relationships/font" Target="fonts/font1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font" Target="fonts/font14.fntdata"/><Relationship Id="rId95" Type="http://schemas.openxmlformats.org/officeDocument/2006/relationships/font" Target="fonts/font19.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4.fntdata"/><Relationship Id="rId85"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7.fntdata"/><Relationship Id="rId88" Type="http://schemas.openxmlformats.org/officeDocument/2006/relationships/font" Target="fonts/font12.fntdata"/><Relationship Id="rId91" Type="http://schemas.openxmlformats.org/officeDocument/2006/relationships/font" Target="fonts/font15.fntdata"/><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2.fntdata"/><Relationship Id="rId81" Type="http://schemas.openxmlformats.org/officeDocument/2006/relationships/font" Target="fonts/font5.fntdata"/><Relationship Id="rId86" Type="http://schemas.openxmlformats.org/officeDocument/2006/relationships/font" Target="fonts/font10.fntdata"/><Relationship Id="rId94" Type="http://schemas.openxmlformats.org/officeDocument/2006/relationships/font" Target="fonts/font18.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fntdata"/><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7.fntdata"/><Relationship Id="rId9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solidFill>
                <a:latin typeface="Josefin Sans" panose="020B0604020202020204" charset="0"/>
                <a:ea typeface="+mn-ea"/>
                <a:cs typeface="+mn-cs"/>
              </a:defRPr>
            </a:pPr>
            <a:r>
              <a:rPr lang="en-US" sz="2400" b="0" i="0" baseline="0" dirty="0" smtClean="0">
                <a:effectLst/>
                <a:latin typeface="Josefin Sans" panose="020B0604020202020204" charset="0"/>
              </a:rPr>
              <a:t>Temperature Scale</a:t>
            </a:r>
            <a:endParaRPr lang="en-US" sz="2400" dirty="0" smtClean="0">
              <a:effectLst/>
              <a:latin typeface="Josefin Sans" panose="020B0604020202020204" charset="0"/>
            </a:endParaRPr>
          </a:p>
        </c:rich>
      </c:tx>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solidFill>
              <a:latin typeface="Josefin Sans" panose="020B0604020202020204" charset="0"/>
              <a:ea typeface="+mn-ea"/>
              <a:cs typeface="+mn-cs"/>
            </a:defRPr>
          </a:pPr>
          <a:endParaRPr lang="en-US"/>
        </a:p>
      </c:txPr>
    </c:title>
    <c:autoTitleDeleted val="0"/>
    <c:plotArea>
      <c:layout/>
      <c:barChart>
        <c:barDir val="col"/>
        <c:grouping val="stacked"/>
        <c:varyColors val="0"/>
        <c:ser>
          <c:idx val="0"/>
          <c:order val="0"/>
          <c:tx>
            <c:strRef>
              <c:f>Sheet1!$B$1</c:f>
              <c:strCache>
                <c:ptCount val="1"/>
                <c:pt idx="0">
                  <c:v>Cold</c:v>
                </c:pt>
              </c:strCache>
            </c:strRef>
          </c:tx>
          <c:spPr>
            <a:solidFill>
              <a:srgbClr val="0070C0"/>
            </a:solidFill>
            <a:ln>
              <a:noFill/>
            </a:ln>
            <a:effectLst/>
          </c:spPr>
          <c:invertIfNegative val="0"/>
          <c:dLbls>
            <c:dLbl>
              <c:idx val="0"/>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r>
                      <a:rPr lang="en-US" sz="1197" b="0" i="0" u="none" strike="noStrike" kern="1200" baseline="0" dirty="0" smtClean="0">
                        <a:solidFill>
                          <a:schemeClr val="tx1"/>
                        </a:solidFill>
                      </a:rPr>
                      <a:t>&lt; </a:t>
                    </a:r>
                    <a:r>
                      <a:rPr lang="en-US" sz="1197" b="0" i="0" u="none" strike="noStrike" kern="1200" baseline="0" dirty="0" err="1" smtClean="0">
                        <a:solidFill>
                          <a:schemeClr val="tx1"/>
                        </a:solidFill>
                        <a:effectLst/>
                      </a:rPr>
                      <a:t>8°C</a:t>
                    </a:r>
                    <a:endParaRPr lang="en-US" sz="1197" b="0" i="0" u="none" strike="noStrike" kern="1200" baseline="0" dirty="0" smtClean="0">
                      <a:solidFill>
                        <a:schemeClr val="tx1"/>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B1EF-406A-94E2-411C01EFB85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Temperature</c:v>
                </c:pt>
              </c:strCache>
            </c:strRef>
          </c:cat>
          <c:val>
            <c:numRef>
              <c:f>Sheet1!$B$2</c:f>
              <c:numCache>
                <c:formatCode>General</c:formatCode>
                <c:ptCount val="1"/>
                <c:pt idx="0">
                  <c:v>8</c:v>
                </c:pt>
              </c:numCache>
            </c:numRef>
          </c:val>
          <c:extLst>
            <c:ext xmlns:c16="http://schemas.microsoft.com/office/drawing/2014/chart" uri="{C3380CC4-5D6E-409C-BE32-E72D297353CC}">
              <c16:uniqueId val="{00000000-4907-48D9-8407-1D7731DB1EC5}"/>
            </c:ext>
          </c:extLst>
        </c:ser>
        <c:ser>
          <c:idx val="1"/>
          <c:order val="1"/>
          <c:tx>
            <c:strRef>
              <c:f>Sheet1!$C$1</c:f>
              <c:strCache>
                <c:ptCount val="1"/>
                <c:pt idx="0">
                  <c:v>Cool</c:v>
                </c:pt>
              </c:strCache>
            </c:strRef>
          </c:tx>
          <c:spPr>
            <a:solidFill>
              <a:srgbClr val="00B0F0"/>
            </a:solidFill>
            <a:ln>
              <a:noFill/>
            </a:ln>
            <a:effectLst/>
          </c:spPr>
          <c:invertIfNegative val="0"/>
          <c:dLbls>
            <c:dLbl>
              <c:idx val="0"/>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r>
                      <a:rPr lang="en-US" sz="1197" b="0" i="0" u="none" strike="noStrike" kern="1200" baseline="0" dirty="0" err="1" smtClean="0">
                        <a:solidFill>
                          <a:schemeClr val="tx1"/>
                        </a:solidFill>
                        <a:effectLst/>
                      </a:rPr>
                      <a:t>8°C</a:t>
                    </a:r>
                    <a:r>
                      <a:rPr lang="en-US" sz="1197" b="0" i="0" u="none" strike="noStrike" kern="1200" baseline="0" dirty="0" smtClean="0">
                        <a:solidFill>
                          <a:schemeClr val="tx1"/>
                        </a:solidFill>
                        <a:effectLst/>
                      </a:rPr>
                      <a:t> - </a:t>
                    </a:r>
                    <a:r>
                      <a:rPr lang="en-US" sz="1197" b="0" i="0" u="none" strike="noStrike" kern="1200" baseline="0" dirty="0" err="1" smtClean="0">
                        <a:solidFill>
                          <a:schemeClr val="tx1"/>
                        </a:solidFill>
                        <a:effectLst/>
                      </a:rPr>
                      <a:t>16°C</a:t>
                    </a:r>
                    <a:endParaRPr lang="en-US" sz="1197" b="0" i="0" u="none" strike="noStrike" kern="1200" baseline="0" dirty="0" smtClean="0">
                      <a:solidFill>
                        <a:schemeClr val="tx1"/>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B1EF-406A-94E2-411C01EFB85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Temperature</c:v>
                </c:pt>
              </c:strCache>
            </c:strRef>
          </c:cat>
          <c:val>
            <c:numRef>
              <c:f>Sheet1!$C$2</c:f>
              <c:numCache>
                <c:formatCode>General</c:formatCode>
                <c:ptCount val="1"/>
                <c:pt idx="0">
                  <c:v>8</c:v>
                </c:pt>
              </c:numCache>
            </c:numRef>
          </c:val>
          <c:extLst>
            <c:ext xmlns:c16="http://schemas.microsoft.com/office/drawing/2014/chart" uri="{C3380CC4-5D6E-409C-BE32-E72D297353CC}">
              <c16:uniqueId val="{00000001-4907-48D9-8407-1D7731DB1EC5}"/>
            </c:ext>
          </c:extLst>
        </c:ser>
        <c:ser>
          <c:idx val="2"/>
          <c:order val="2"/>
          <c:tx>
            <c:strRef>
              <c:f>Sheet1!$D$1</c:f>
              <c:strCache>
                <c:ptCount val="1"/>
                <c:pt idx="0">
                  <c:v>Mild</c:v>
                </c:pt>
              </c:strCache>
            </c:strRef>
          </c:tx>
          <c:spPr>
            <a:solidFill>
              <a:schemeClr val="tx1">
                <a:lumMod val="75000"/>
              </a:schemeClr>
            </a:solidFill>
            <a:ln>
              <a:noFill/>
            </a:ln>
            <a:effectLst/>
          </c:spPr>
          <c:invertIfNegative val="0"/>
          <c:dLbls>
            <c:dLbl>
              <c:idx val="0"/>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r>
                      <a:rPr lang="en-US" sz="1197" b="0" i="0" u="none" strike="noStrike" kern="1200" baseline="0" dirty="0" err="1" smtClean="0">
                        <a:solidFill>
                          <a:schemeClr val="tx1"/>
                        </a:solidFill>
                        <a:effectLst/>
                      </a:rPr>
                      <a:t>16°C</a:t>
                    </a:r>
                    <a:r>
                      <a:rPr lang="en-US" sz="1197" b="0" i="0" u="none" strike="noStrike" kern="1200" baseline="0" dirty="0" smtClean="0">
                        <a:solidFill>
                          <a:schemeClr val="tx1"/>
                        </a:solidFill>
                        <a:effectLst/>
                      </a:rPr>
                      <a:t> - </a:t>
                    </a:r>
                    <a:r>
                      <a:rPr lang="en-US" sz="1197" b="0" i="0" u="none" strike="noStrike" kern="1200" baseline="0" dirty="0" err="1" smtClean="0">
                        <a:solidFill>
                          <a:schemeClr val="tx1"/>
                        </a:solidFill>
                        <a:effectLst/>
                      </a:rPr>
                      <a:t>30°C</a:t>
                    </a:r>
                    <a:endParaRPr lang="en-US" sz="1197" b="0" i="0" u="none" strike="noStrike" kern="1200" baseline="0" dirty="0" smtClean="0">
                      <a:solidFill>
                        <a:schemeClr val="tx1"/>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B1EF-406A-94E2-411C01EFB85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Temperature</c:v>
                </c:pt>
              </c:strCache>
            </c:strRef>
          </c:cat>
          <c:val>
            <c:numRef>
              <c:f>Sheet1!$D$2</c:f>
              <c:numCache>
                <c:formatCode>General</c:formatCode>
                <c:ptCount val="1"/>
                <c:pt idx="0">
                  <c:v>14</c:v>
                </c:pt>
              </c:numCache>
            </c:numRef>
          </c:val>
          <c:extLst>
            <c:ext xmlns:c16="http://schemas.microsoft.com/office/drawing/2014/chart" uri="{C3380CC4-5D6E-409C-BE32-E72D297353CC}">
              <c16:uniqueId val="{00000002-4907-48D9-8407-1D7731DB1EC5}"/>
            </c:ext>
          </c:extLst>
        </c:ser>
        <c:ser>
          <c:idx val="3"/>
          <c:order val="3"/>
          <c:tx>
            <c:strRef>
              <c:f>Sheet1!$E$1</c:f>
              <c:strCache>
                <c:ptCount val="1"/>
                <c:pt idx="0">
                  <c:v>Hot</c:v>
                </c:pt>
              </c:strCache>
            </c:strRef>
          </c:tx>
          <c:spPr>
            <a:solidFill>
              <a:schemeClr val="accent3">
                <a:lumMod val="75000"/>
              </a:schemeClr>
            </a:solidFill>
            <a:ln>
              <a:noFill/>
            </a:ln>
            <a:effectLst/>
          </c:spPr>
          <c:invertIfNegative val="0"/>
          <c:dLbls>
            <c:dLbl>
              <c:idx val="0"/>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r>
                      <a:rPr lang="en-US" sz="1197" b="0" i="0" u="none" strike="noStrike" kern="1200" baseline="0" dirty="0" err="1" smtClean="0">
                        <a:solidFill>
                          <a:schemeClr val="tx1"/>
                        </a:solidFill>
                      </a:rPr>
                      <a:t>30</a:t>
                    </a:r>
                    <a:r>
                      <a:rPr lang="en-US" sz="1197" b="0" i="0" u="none" strike="noStrike" kern="1200" baseline="0" dirty="0" err="1" smtClean="0">
                        <a:solidFill>
                          <a:schemeClr val="tx1"/>
                        </a:solidFill>
                        <a:effectLst/>
                      </a:rPr>
                      <a:t>°C</a:t>
                    </a:r>
                    <a:r>
                      <a:rPr lang="en-US" sz="1197" b="0" i="0" u="none" strike="noStrike" kern="1200" baseline="0" dirty="0" smtClean="0">
                        <a:solidFill>
                          <a:schemeClr val="tx1"/>
                        </a:solidFill>
                        <a:effectLst/>
                      </a:rPr>
                      <a:t> - </a:t>
                    </a:r>
                    <a:r>
                      <a:rPr lang="en-US" sz="1197" b="0" i="0" u="none" strike="noStrike" kern="1200" baseline="0" dirty="0" err="1" smtClean="0">
                        <a:solidFill>
                          <a:schemeClr val="tx1"/>
                        </a:solidFill>
                        <a:effectLst/>
                      </a:rPr>
                      <a:t>4</a:t>
                    </a:r>
                    <a:r>
                      <a:rPr lang="en-US" sz="1197" b="0" i="0" u="none" strike="noStrike" kern="1200" baseline="0" dirty="0" err="1" smtClean="0">
                        <a:solidFill>
                          <a:schemeClr val="tx1"/>
                        </a:solidFill>
                      </a:rPr>
                      <a:t>0</a:t>
                    </a:r>
                    <a:r>
                      <a:rPr lang="en-US" sz="1197" b="0" i="0" u="none" strike="noStrike" kern="1200" baseline="0" dirty="0" err="1" smtClean="0">
                        <a:solidFill>
                          <a:schemeClr val="tx1"/>
                        </a:solidFill>
                        <a:effectLst/>
                      </a:rPr>
                      <a:t>°C</a:t>
                    </a:r>
                    <a:endParaRPr lang="en-US" sz="1197" b="0" i="0" u="none" strike="noStrike" kern="1200" baseline="0" dirty="0" smtClean="0">
                      <a:solidFill>
                        <a:schemeClr val="tx1"/>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rgbClr val="FDF3E5">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B1EF-406A-94E2-411C01EFB85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Temperature</c:v>
                </c:pt>
              </c:strCache>
            </c:strRef>
          </c:cat>
          <c:val>
            <c:numRef>
              <c:f>Sheet1!$E$2</c:f>
              <c:numCache>
                <c:formatCode>General</c:formatCode>
                <c:ptCount val="1"/>
                <c:pt idx="0">
                  <c:v>10</c:v>
                </c:pt>
              </c:numCache>
            </c:numRef>
          </c:val>
          <c:extLst>
            <c:ext xmlns:c16="http://schemas.microsoft.com/office/drawing/2014/chart" uri="{C3380CC4-5D6E-409C-BE32-E72D297353CC}">
              <c16:uniqueId val="{00000003-4907-48D9-8407-1D7731DB1EC5}"/>
            </c:ext>
          </c:extLst>
        </c:ser>
        <c:dLbls>
          <c:showLegendKey val="0"/>
          <c:showVal val="0"/>
          <c:showCatName val="0"/>
          <c:showSerName val="0"/>
          <c:showPercent val="0"/>
          <c:showBubbleSize val="0"/>
        </c:dLbls>
        <c:gapWidth val="150"/>
        <c:overlap val="100"/>
        <c:axId val="284912768"/>
        <c:axId val="284916096"/>
      </c:barChart>
      <c:catAx>
        <c:axId val="284912768"/>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Josefin Sans" panose="020B0604020202020204" charset="0"/>
                <a:ea typeface="+mn-ea"/>
                <a:cs typeface="+mn-cs"/>
              </a:defRPr>
            </a:pPr>
            <a:endParaRPr lang="en-US"/>
          </a:p>
        </c:txPr>
        <c:crossAx val="284916096"/>
        <c:crosses val="autoZero"/>
        <c:auto val="1"/>
        <c:lblAlgn val="ctr"/>
        <c:lblOffset val="100"/>
        <c:noMultiLvlLbl val="0"/>
      </c:catAx>
      <c:valAx>
        <c:axId val="284916096"/>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Josefin Sans" panose="020B0604020202020204" charset="0"/>
                <a:ea typeface="+mn-ea"/>
                <a:cs typeface="+mn-cs"/>
              </a:defRPr>
            </a:pPr>
            <a:endParaRPr lang="en-US"/>
          </a:p>
        </c:txPr>
        <c:crossAx val="284912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Josefin Sans" panose="020B0604020202020204" charset="0"/>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555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47711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48616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d11bbb8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d11bbb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38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việc</a:t>
            </a:r>
            <a:r>
              <a:rPr lang="en-US" baseline="0" dirty="0" smtClean="0"/>
              <a:t> </a:t>
            </a:r>
            <a:r>
              <a:rPr lang="en-US" baseline="0" dirty="0" err="1" smtClean="0"/>
              <a:t>dứ</a:t>
            </a:r>
            <a:r>
              <a:rPr lang="en-US" baseline="0" dirty="0" smtClean="0"/>
              <a:t> </a:t>
            </a:r>
            <a:r>
              <a:rPr lang="en-US" baseline="0" dirty="0" err="1" smtClean="0"/>
              <a:t>đoán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chụp</a:t>
            </a:r>
            <a:r>
              <a:rPr lang="en-US" baseline="0" dirty="0" smtClean="0"/>
              <a:t> </a:t>
            </a:r>
            <a:r>
              <a:rPr lang="en-US" baseline="0" dirty="0" err="1" smtClean="0"/>
              <a:t>được</a:t>
            </a:r>
            <a:r>
              <a:rPr lang="en-US" baseline="0" dirty="0" smtClean="0"/>
              <a:t> hay </a:t>
            </a:r>
            <a:r>
              <a:rPr lang="en-US" baseline="0" dirty="0" err="1" smtClean="0"/>
              <a:t>không</a:t>
            </a:r>
            <a:r>
              <a:rPr lang="en-US" baseline="0" dirty="0" smtClean="0"/>
              <a:t>. </a:t>
            </a:r>
            <a:r>
              <a:rPr lang="en-US" baseline="0" dirty="0" err="1" smtClean="0"/>
              <a:t>Bọn</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Naïve Bayes Classifiers </a:t>
            </a:r>
            <a:r>
              <a:rPr lang="en-US" baseline="0" dirty="0" err="1" smtClean="0"/>
              <a:t>từ</a:t>
            </a:r>
            <a:r>
              <a:rPr lang="en-US" baseline="0" dirty="0" smtClean="0"/>
              <a:t> </a:t>
            </a:r>
            <a:r>
              <a:rPr lang="en-US" baseline="0" dirty="0" err="1" smtClean="0"/>
              <a:t>Định</a:t>
            </a:r>
            <a:r>
              <a:rPr lang="en-US" baseline="0" dirty="0" smtClean="0"/>
              <a:t> </a:t>
            </a:r>
            <a:r>
              <a:rPr lang="en-US" baseline="0" dirty="0" err="1" smtClean="0"/>
              <a:t>lý</a:t>
            </a:r>
            <a:r>
              <a:rPr lang="en-US" baseline="0" dirty="0" smtClean="0"/>
              <a:t> Bayesian </a:t>
            </a:r>
            <a:r>
              <a:rPr lang="en-US" baseline="0" dirty="0" err="1" smtClean="0"/>
              <a:t>của</a:t>
            </a:r>
            <a:r>
              <a:rPr lang="en-US" baseline="0" dirty="0" smtClean="0"/>
              <a:t> </a:t>
            </a:r>
            <a:r>
              <a:rPr lang="en-US" baseline="0" dirty="0" err="1" smtClean="0"/>
              <a:t>lý</a:t>
            </a:r>
            <a:r>
              <a:rPr lang="en-US" baseline="0" dirty="0" smtClean="0"/>
              <a:t> </a:t>
            </a:r>
            <a:r>
              <a:rPr lang="en-US" baseline="0" dirty="0" err="1" smtClean="0"/>
              <a:t>thuyết</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a:t>
            </a:r>
          </a:p>
          <a:p>
            <a:pPr marL="158750" indent="0">
              <a:buNone/>
            </a:pPr>
            <a:r>
              <a:rPr lang="en-US" dirty="0" err="1" smtClean="0"/>
              <a:t>Công</a:t>
            </a:r>
            <a:r>
              <a:rPr lang="en-US" baseline="0" dirty="0" smtClean="0"/>
              <a:t> </a:t>
            </a:r>
            <a:r>
              <a:rPr lang="en-US" baseline="0" dirty="0" err="1" smtClean="0"/>
              <a:t>thức</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tính</a:t>
            </a:r>
            <a:r>
              <a:rPr lang="en-US" baseline="0" dirty="0" smtClean="0"/>
              <a:t> </a:t>
            </a:r>
            <a:r>
              <a:rPr lang="en-US" baseline="0" dirty="0" err="1" smtClean="0"/>
              <a:t>ra</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của</a:t>
            </a:r>
            <a:r>
              <a:rPr lang="en-US" baseline="0" dirty="0" smtClean="0"/>
              <a:t> A </a:t>
            </a:r>
            <a:r>
              <a:rPr lang="en-US" baseline="0" dirty="0" err="1" smtClean="0"/>
              <a:t>dựa</a:t>
            </a:r>
            <a:r>
              <a:rPr lang="en-US" baseline="0" dirty="0" smtClean="0"/>
              <a:t> </a:t>
            </a:r>
            <a:r>
              <a:rPr lang="en-US" baseline="0" dirty="0" err="1" smtClean="0"/>
              <a:t>trên</a:t>
            </a:r>
            <a:r>
              <a:rPr lang="en-US" baseline="0" dirty="0" smtClean="0"/>
              <a:t> B.</a:t>
            </a:r>
          </a:p>
          <a:p>
            <a:pPr marL="158750" indent="0">
              <a:buNone/>
            </a:pP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thì</a:t>
            </a:r>
            <a:r>
              <a:rPr lang="en-US" baseline="0" dirty="0" smtClean="0"/>
              <a:t> </a:t>
            </a:r>
            <a:r>
              <a:rPr lang="en-US" baseline="0" dirty="0" err="1" smtClean="0"/>
              <a:t>bọn</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để</a:t>
            </a:r>
            <a:r>
              <a:rPr lang="en-US" baseline="0" dirty="0" smtClean="0"/>
              <a:t> </a:t>
            </a:r>
            <a:r>
              <a:rPr lang="en-US" baseline="0" dirty="0" err="1" smtClean="0"/>
              <a:t>tính</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của</a:t>
            </a:r>
            <a:r>
              <a:rPr lang="en-US" baseline="0" dirty="0" smtClean="0"/>
              <a:t> 1 </a:t>
            </a:r>
            <a:r>
              <a:rPr lang="en-US" baseline="0" dirty="0" err="1" smtClean="0"/>
              <a:t>buổi</a:t>
            </a:r>
            <a:r>
              <a:rPr lang="en-US" baseline="0" dirty="0" smtClean="0"/>
              <a:t> </a:t>
            </a:r>
            <a:r>
              <a:rPr lang="en-US" baseline="0" dirty="0" err="1" smtClean="0"/>
              <a:t>chụp</a:t>
            </a:r>
            <a:r>
              <a:rPr lang="en-US" baseline="0" dirty="0" smtClean="0"/>
              <a:t> </a:t>
            </a:r>
            <a:r>
              <a:rPr lang="en-US" baseline="0" dirty="0" err="1" smtClean="0"/>
              <a:t>ảnh</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a:t>
            </a:r>
            <a:endParaRPr lang="en-US" dirty="0"/>
          </a:p>
        </p:txBody>
      </p:sp>
    </p:spTree>
    <p:extLst>
      <p:ext uri="{BB962C8B-B14F-4D97-AF65-F5344CB8AC3E}">
        <p14:creationId xmlns:p14="http://schemas.microsoft.com/office/powerpoint/2010/main" val="105811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Feature matrix contains all the vectors(rows) of dataset in which each vector consists of the value of </a:t>
            </a:r>
            <a:r>
              <a:rPr lang="en-US" b="1" dirty="0" smtClean="0"/>
              <a:t>dependent features</a:t>
            </a:r>
            <a:r>
              <a:rPr lang="en-US" dirty="0" smtClean="0"/>
              <a:t>. In above dataset, features are ‘Outlook’, ‘Temperature’, ‘Humidity’ and ‘Windy’. Response vector contains the value of </a:t>
            </a:r>
            <a:r>
              <a:rPr lang="en-US" b="1" dirty="0" smtClean="0"/>
              <a:t>class variable</a:t>
            </a:r>
            <a:r>
              <a:rPr lang="en-US" dirty="0" smtClean="0"/>
              <a:t>(prediction or output) for each row of feature matrix. In above dataset, the class variable name is ‘Play golf’</a:t>
            </a:r>
          </a:p>
          <a:p>
            <a:endParaRPr lang="en-US" dirty="0" smtClean="0"/>
          </a:p>
          <a:p>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4 </a:t>
            </a:r>
            <a:r>
              <a:rPr lang="en-US" baseline="0" dirty="0" err="1" smtClean="0"/>
              <a:t>yếu</a:t>
            </a:r>
            <a:r>
              <a:rPr lang="en-US" baseline="0" dirty="0" smtClean="0"/>
              <a:t> </a:t>
            </a:r>
            <a:r>
              <a:rPr lang="en-US" baseline="0" dirty="0" err="1" smtClean="0"/>
              <a:t>tố</a:t>
            </a:r>
            <a:r>
              <a:rPr lang="en-US" baseline="0" dirty="0" smtClean="0"/>
              <a:t> </a:t>
            </a:r>
            <a:r>
              <a:rPr lang="en-US" baseline="0" dirty="0" err="1" smtClean="0"/>
              <a:t>của</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ngoại</a:t>
            </a:r>
            <a:r>
              <a:rPr lang="en-US" baseline="0" dirty="0" smtClean="0"/>
              <a:t> </a:t>
            </a:r>
            <a:r>
              <a:rPr lang="en-US" baseline="0" dirty="0" err="1" smtClean="0"/>
              <a:t>cảnh</a:t>
            </a:r>
            <a:r>
              <a:rPr lang="en-US" baseline="0" dirty="0" smtClean="0"/>
              <a:t>, </a:t>
            </a:r>
            <a:r>
              <a:rPr lang="en-US" baseline="0" dirty="0" err="1" smtClean="0"/>
              <a:t>nhiệt</a:t>
            </a:r>
            <a:r>
              <a:rPr lang="en-US" baseline="0" dirty="0" smtClean="0"/>
              <a:t> </a:t>
            </a:r>
            <a:r>
              <a:rPr lang="en-US" baseline="0" dirty="0" err="1" smtClean="0"/>
              <a:t>độ</a:t>
            </a:r>
            <a:r>
              <a:rPr lang="en-US" baseline="0" dirty="0" smtClean="0"/>
              <a:t>, </a:t>
            </a:r>
            <a:r>
              <a:rPr lang="en-US" baseline="0" dirty="0" err="1" smtClean="0"/>
              <a:t>độ</a:t>
            </a:r>
            <a:r>
              <a:rPr lang="en-US" baseline="0" dirty="0" smtClean="0"/>
              <a:t> </a:t>
            </a:r>
            <a:r>
              <a:rPr lang="en-US" baseline="0" dirty="0" err="1" smtClean="0"/>
              <a:t>ẩm</a:t>
            </a:r>
            <a:r>
              <a:rPr lang="en-US" baseline="0" dirty="0" smtClean="0"/>
              <a:t> </a:t>
            </a:r>
            <a:r>
              <a:rPr lang="en-US" baseline="0" dirty="0" err="1" smtClean="0"/>
              <a:t>và</a:t>
            </a:r>
            <a:r>
              <a:rPr lang="en-US" baseline="0" dirty="0" smtClean="0"/>
              <a:t> </a:t>
            </a:r>
            <a:r>
              <a:rPr lang="en-US" baseline="0" dirty="0" err="1" smtClean="0"/>
              <a:t>gió</a:t>
            </a:r>
            <a:r>
              <a:rPr lang="en-US" baseline="0" dirty="0" smtClean="0"/>
              <a:t>. Sau </a:t>
            </a:r>
            <a:r>
              <a:rPr lang="en-US" baseline="0" dirty="0" err="1" smtClean="0"/>
              <a:t>đó</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r>
              <a:rPr lang="en-US" baseline="0" dirty="0" err="1" smtClean="0"/>
              <a:t>mới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chụp</a:t>
            </a:r>
            <a:r>
              <a:rPr lang="en-US" baseline="0" dirty="0" smtClean="0"/>
              <a:t> </a:t>
            </a:r>
            <a:r>
              <a:rPr lang="en-US" baseline="0" dirty="0" err="1" smtClean="0"/>
              <a:t>ảnh</a:t>
            </a:r>
            <a:r>
              <a:rPr lang="en-US" baseline="0" dirty="0" smtClean="0"/>
              <a:t> </a:t>
            </a:r>
            <a:r>
              <a:rPr lang="en-US" baseline="0" dirty="0" err="1" smtClean="0"/>
              <a:t>được</a:t>
            </a:r>
            <a:r>
              <a:rPr lang="en-US" baseline="0" dirty="0" smtClean="0"/>
              <a:t>.</a:t>
            </a:r>
            <a:endParaRPr lang="en-US" dirty="0" smtClean="0"/>
          </a:p>
          <a:p>
            <a:endParaRPr lang="en-US" dirty="0" smtClean="0"/>
          </a:p>
          <a:p>
            <a:endParaRPr lang="en-US" dirty="0"/>
          </a:p>
        </p:txBody>
      </p:sp>
    </p:spTree>
    <p:extLst>
      <p:ext uri="{BB962C8B-B14F-4D97-AF65-F5344CB8AC3E}">
        <p14:creationId xmlns:p14="http://schemas.microsoft.com/office/powerpoint/2010/main" val="230367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3131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Sau </a:t>
            </a:r>
            <a:r>
              <a:rPr lang="en-US" dirty="0" err="1" smtClean="0"/>
              <a:t>đây</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vào</a:t>
            </a:r>
            <a:r>
              <a:rPr lang="en-US" baseline="0" dirty="0" smtClean="0"/>
              <a:t> </a:t>
            </a:r>
            <a:r>
              <a:rPr lang="en-US" baseline="0" dirty="0" err="1" smtClean="0"/>
              <a:t>phần</a:t>
            </a:r>
            <a:r>
              <a:rPr lang="en-US" baseline="0" dirty="0" smtClean="0"/>
              <a:t> </a:t>
            </a:r>
            <a:r>
              <a:rPr lang="en-US" baseline="0" dirty="0" err="1" smtClean="0"/>
              <a:t>chọn</a:t>
            </a:r>
            <a:r>
              <a:rPr lang="en-US" baseline="0" dirty="0" smtClean="0"/>
              <a:t> </a:t>
            </a:r>
            <a:r>
              <a:rPr lang="en-US" baseline="0" dirty="0" err="1" smtClean="0"/>
              <a:t>ngày</a:t>
            </a:r>
            <a:r>
              <a:rPr lang="en-US" baseline="0" dirty="0" smtClean="0"/>
              <a:t> </a:t>
            </a:r>
            <a:r>
              <a:rPr lang="en-US" baseline="0" dirty="0" err="1" smtClean="0"/>
              <a:t>chụp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khi</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chọn</a:t>
            </a:r>
            <a:r>
              <a:rPr lang="en-US" baseline="0" dirty="0" smtClean="0"/>
              <a:t> </a:t>
            </a:r>
            <a:r>
              <a:rPr lang="en-US" baseline="0" dirty="0" err="1" smtClean="0"/>
              <a:t>ngày</a:t>
            </a:r>
            <a:r>
              <a:rPr lang="en-US" baseline="0" dirty="0" smtClean="0"/>
              <a:t> 20-12-2020, </a:t>
            </a:r>
            <a:r>
              <a:rPr lang="en-US" baseline="0" dirty="0" err="1" smtClean="0"/>
              <a:t>từ</a:t>
            </a:r>
            <a:r>
              <a:rPr lang="en-US" baseline="0" dirty="0" smtClean="0"/>
              <a:t> API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của</a:t>
            </a:r>
            <a:r>
              <a:rPr lang="en-US" baseline="0" dirty="0" smtClean="0"/>
              <a:t> climacell.co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a:t>
            </a:r>
            <a:r>
              <a:rPr lang="en-US" baseline="0" dirty="0" err="1" smtClean="0"/>
              <a:t>đó</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sàn</a:t>
            </a:r>
            <a:r>
              <a:rPr lang="en-US" baseline="0" dirty="0" smtClean="0"/>
              <a:t> </a:t>
            </a:r>
            <a:r>
              <a:rPr lang="en-US" baseline="0" dirty="0" err="1" smtClean="0"/>
              <a:t>lọc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theo</a:t>
            </a:r>
            <a:r>
              <a:rPr lang="en-US" baseline="0" dirty="0" smtClean="0"/>
              <a:t> </a:t>
            </a:r>
            <a:r>
              <a:rPr lang="en-US" baseline="0" dirty="0" err="1" smtClean="0"/>
              <a:t>chuẩn</a:t>
            </a:r>
            <a:r>
              <a:rPr lang="en-US" baseline="0" dirty="0" smtClean="0"/>
              <a:t> </a:t>
            </a:r>
            <a:r>
              <a:rPr lang="en-US" baseline="0" dirty="0" err="1" smtClean="0"/>
              <a:t>của</a:t>
            </a:r>
            <a:r>
              <a:rPr lang="en-US" baseline="0" dirty="0" smtClean="0"/>
              <a:t> </a:t>
            </a:r>
            <a:r>
              <a:rPr lang="en-US" baseline="0" dirty="0" err="1" smtClean="0"/>
              <a:t>tập</a:t>
            </a:r>
            <a:r>
              <a:rPr lang="en-US" baseline="0" dirty="0" smtClean="0"/>
              <a:t> dataset.</a:t>
            </a:r>
          </a:p>
          <a:p>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4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ngoại</a:t>
            </a:r>
            <a:r>
              <a:rPr lang="en-US" baseline="0" dirty="0" smtClean="0"/>
              <a:t> </a:t>
            </a:r>
            <a:r>
              <a:rPr lang="en-US" baseline="0" dirty="0" err="1" smtClean="0"/>
              <a:t>cảnh</a:t>
            </a:r>
            <a:r>
              <a:rPr lang="en-US" baseline="0" dirty="0" smtClean="0"/>
              <a:t>: </a:t>
            </a:r>
            <a:r>
              <a:rPr lang="en-US" baseline="0" dirty="0" err="1" smtClean="0"/>
              <a:t>nắng</a:t>
            </a:r>
            <a:r>
              <a:rPr lang="en-US" baseline="0" dirty="0" smtClean="0"/>
              <a:t>, </a:t>
            </a:r>
            <a:r>
              <a:rPr lang="en-US" baseline="0" dirty="0" err="1" smtClean="0"/>
              <a:t>nhiệt</a:t>
            </a:r>
            <a:r>
              <a:rPr lang="en-US" baseline="0" dirty="0" smtClean="0"/>
              <a:t> </a:t>
            </a:r>
            <a:r>
              <a:rPr lang="en-US" baseline="0" dirty="0" err="1" smtClean="0"/>
              <a:t>độ</a:t>
            </a:r>
            <a:r>
              <a:rPr lang="en-US" baseline="0" dirty="0" smtClean="0"/>
              <a:t>: </a:t>
            </a:r>
            <a:r>
              <a:rPr lang="en-US" baseline="0" dirty="0" err="1" smtClean="0"/>
              <a:t>nóng</a:t>
            </a:r>
            <a:r>
              <a:rPr lang="en-US" baseline="0" dirty="0" smtClean="0"/>
              <a:t>, </a:t>
            </a:r>
            <a:r>
              <a:rPr lang="en-US" baseline="0" dirty="0" err="1" smtClean="0"/>
              <a:t>độ</a:t>
            </a:r>
            <a:r>
              <a:rPr lang="en-US" baseline="0" dirty="0" smtClean="0"/>
              <a:t> </a:t>
            </a:r>
            <a:r>
              <a:rPr lang="en-US" baseline="0" dirty="0" err="1" smtClean="0"/>
              <a:t>ẩm</a:t>
            </a:r>
            <a:r>
              <a:rPr lang="en-US" baseline="0" dirty="0" smtClean="0"/>
              <a:t>: </a:t>
            </a:r>
            <a:r>
              <a:rPr lang="en-US" baseline="0" dirty="0" err="1" smtClean="0"/>
              <a:t>cao</a:t>
            </a:r>
            <a:r>
              <a:rPr lang="en-US" baseline="0" dirty="0" smtClean="0"/>
              <a:t> </a:t>
            </a:r>
            <a:r>
              <a:rPr lang="en-US" baseline="0" dirty="0" err="1" smtClean="0"/>
              <a:t>và</a:t>
            </a:r>
            <a:r>
              <a:rPr lang="en-US" baseline="0" dirty="0" smtClean="0"/>
              <a:t> </a:t>
            </a:r>
            <a:r>
              <a:rPr lang="en-US" baseline="0" dirty="0" err="1" smtClean="0"/>
              <a:t>gió</a:t>
            </a:r>
            <a:r>
              <a:rPr lang="en-US" baseline="0" dirty="0" smtClean="0"/>
              <a:t> </a:t>
            </a:r>
            <a:r>
              <a:rPr lang="en-US" baseline="0" dirty="0" err="1" smtClean="0"/>
              <a:t>mạnh</a:t>
            </a:r>
            <a:r>
              <a:rPr lang="en-US" baseline="0" dirty="0" smtClean="0"/>
              <a:t>.</a:t>
            </a:r>
            <a:endParaRPr lang="en-US" dirty="0"/>
          </a:p>
        </p:txBody>
      </p:sp>
    </p:spTree>
    <p:extLst>
      <p:ext uri="{BB962C8B-B14F-4D97-AF65-F5344CB8AC3E}">
        <p14:creationId xmlns:p14="http://schemas.microsoft.com/office/powerpoint/2010/main" val="445249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Sau </a:t>
            </a:r>
            <a:r>
              <a:rPr lang="en-US" dirty="0" err="1" smtClean="0"/>
              <a:t>đây</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vào</a:t>
            </a:r>
            <a:r>
              <a:rPr lang="en-US" baseline="0" dirty="0" smtClean="0"/>
              <a:t> </a:t>
            </a:r>
            <a:r>
              <a:rPr lang="en-US" baseline="0" dirty="0" err="1" smtClean="0"/>
              <a:t>phần</a:t>
            </a:r>
            <a:r>
              <a:rPr lang="en-US" baseline="0" dirty="0" smtClean="0"/>
              <a:t> </a:t>
            </a:r>
            <a:r>
              <a:rPr lang="en-US" baseline="0" dirty="0" err="1" smtClean="0"/>
              <a:t>chọn</a:t>
            </a:r>
            <a:r>
              <a:rPr lang="en-US" baseline="0" dirty="0" smtClean="0"/>
              <a:t> </a:t>
            </a:r>
            <a:r>
              <a:rPr lang="en-US" baseline="0" dirty="0" err="1" smtClean="0"/>
              <a:t>ngày</a:t>
            </a:r>
            <a:r>
              <a:rPr lang="en-US" baseline="0" dirty="0" smtClean="0"/>
              <a:t> </a:t>
            </a:r>
            <a:r>
              <a:rPr lang="en-US" baseline="0" dirty="0" err="1" smtClean="0"/>
              <a:t>chụp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khi</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chọn</a:t>
            </a:r>
            <a:r>
              <a:rPr lang="en-US" baseline="0" dirty="0" smtClean="0"/>
              <a:t> </a:t>
            </a:r>
            <a:r>
              <a:rPr lang="en-US" baseline="0" dirty="0" err="1" smtClean="0"/>
              <a:t>ngày</a:t>
            </a:r>
            <a:r>
              <a:rPr lang="en-US" baseline="0" dirty="0" smtClean="0"/>
              <a:t> 20-12-2020, </a:t>
            </a:r>
            <a:r>
              <a:rPr lang="en-US" baseline="0" dirty="0" err="1" smtClean="0"/>
              <a:t>từ</a:t>
            </a:r>
            <a:r>
              <a:rPr lang="en-US" baseline="0" dirty="0" smtClean="0"/>
              <a:t> API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của</a:t>
            </a:r>
            <a:r>
              <a:rPr lang="en-US" baseline="0" dirty="0" smtClean="0"/>
              <a:t> climacell.co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a:t>
            </a:r>
            <a:r>
              <a:rPr lang="en-US" baseline="0" dirty="0" err="1" smtClean="0"/>
              <a:t>đó</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sàn</a:t>
            </a:r>
            <a:r>
              <a:rPr lang="en-US" baseline="0" dirty="0" smtClean="0"/>
              <a:t> </a:t>
            </a:r>
            <a:r>
              <a:rPr lang="en-US" baseline="0" dirty="0" err="1" smtClean="0"/>
              <a:t>lọc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theo</a:t>
            </a:r>
            <a:r>
              <a:rPr lang="en-US" baseline="0" dirty="0" smtClean="0"/>
              <a:t> </a:t>
            </a:r>
            <a:r>
              <a:rPr lang="en-US" baseline="0" dirty="0" err="1" smtClean="0"/>
              <a:t>chuẩn</a:t>
            </a:r>
            <a:r>
              <a:rPr lang="en-US" baseline="0" dirty="0" smtClean="0"/>
              <a:t> </a:t>
            </a:r>
            <a:r>
              <a:rPr lang="en-US" baseline="0" dirty="0" err="1" smtClean="0"/>
              <a:t>của</a:t>
            </a:r>
            <a:r>
              <a:rPr lang="en-US" baseline="0" dirty="0" smtClean="0"/>
              <a:t> </a:t>
            </a:r>
            <a:r>
              <a:rPr lang="en-US" baseline="0" dirty="0" err="1" smtClean="0"/>
              <a:t>tập</a:t>
            </a:r>
            <a:r>
              <a:rPr lang="en-US" baseline="0" dirty="0" smtClean="0"/>
              <a:t> dataset.</a:t>
            </a:r>
          </a:p>
          <a:p>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4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ngoại</a:t>
            </a:r>
            <a:r>
              <a:rPr lang="en-US" baseline="0" dirty="0" smtClean="0"/>
              <a:t> </a:t>
            </a:r>
            <a:r>
              <a:rPr lang="en-US" baseline="0" dirty="0" err="1" smtClean="0"/>
              <a:t>cảnh</a:t>
            </a:r>
            <a:r>
              <a:rPr lang="en-US" baseline="0" dirty="0" smtClean="0"/>
              <a:t>: </a:t>
            </a:r>
            <a:r>
              <a:rPr lang="en-US" baseline="0" dirty="0" err="1" smtClean="0"/>
              <a:t>nắng</a:t>
            </a:r>
            <a:r>
              <a:rPr lang="en-US" baseline="0" dirty="0" smtClean="0"/>
              <a:t>, </a:t>
            </a:r>
            <a:r>
              <a:rPr lang="en-US" baseline="0" dirty="0" err="1" smtClean="0"/>
              <a:t>nhiệt</a:t>
            </a:r>
            <a:r>
              <a:rPr lang="en-US" baseline="0" dirty="0" smtClean="0"/>
              <a:t> </a:t>
            </a:r>
            <a:r>
              <a:rPr lang="en-US" baseline="0" dirty="0" err="1" smtClean="0"/>
              <a:t>độ</a:t>
            </a:r>
            <a:r>
              <a:rPr lang="en-US" baseline="0" dirty="0" smtClean="0"/>
              <a:t>: </a:t>
            </a:r>
            <a:r>
              <a:rPr lang="en-US" baseline="0" dirty="0" err="1" smtClean="0"/>
              <a:t>nóng</a:t>
            </a:r>
            <a:r>
              <a:rPr lang="en-US" baseline="0" dirty="0" smtClean="0"/>
              <a:t>, </a:t>
            </a:r>
            <a:r>
              <a:rPr lang="en-US" baseline="0" dirty="0" err="1" smtClean="0"/>
              <a:t>độ</a:t>
            </a:r>
            <a:r>
              <a:rPr lang="en-US" baseline="0" dirty="0" smtClean="0"/>
              <a:t> </a:t>
            </a:r>
            <a:r>
              <a:rPr lang="en-US" baseline="0" dirty="0" err="1" smtClean="0"/>
              <a:t>ẩm</a:t>
            </a:r>
            <a:r>
              <a:rPr lang="en-US" baseline="0" dirty="0" smtClean="0"/>
              <a:t>: </a:t>
            </a:r>
            <a:r>
              <a:rPr lang="en-US" baseline="0" dirty="0" err="1" smtClean="0"/>
              <a:t>cao</a:t>
            </a:r>
            <a:r>
              <a:rPr lang="en-US" baseline="0" dirty="0" smtClean="0"/>
              <a:t> </a:t>
            </a:r>
            <a:r>
              <a:rPr lang="en-US" baseline="0" dirty="0" err="1" smtClean="0"/>
              <a:t>và</a:t>
            </a:r>
            <a:r>
              <a:rPr lang="en-US" baseline="0" dirty="0" smtClean="0"/>
              <a:t> </a:t>
            </a:r>
            <a:r>
              <a:rPr lang="en-US" baseline="0" dirty="0" err="1" smtClean="0"/>
              <a:t>gió</a:t>
            </a:r>
            <a:r>
              <a:rPr lang="en-US" baseline="0" dirty="0" smtClean="0"/>
              <a:t> </a:t>
            </a:r>
            <a:r>
              <a:rPr lang="en-US" baseline="0" dirty="0" err="1" smtClean="0"/>
              <a:t>mạnh</a:t>
            </a:r>
            <a:r>
              <a:rPr lang="en-US" baseline="0" dirty="0" smtClean="0"/>
              <a:t>.</a:t>
            </a:r>
            <a:endParaRPr lang="en-US" dirty="0"/>
          </a:p>
        </p:txBody>
      </p:sp>
    </p:spTree>
    <p:extLst>
      <p:ext uri="{BB962C8B-B14F-4D97-AF65-F5344CB8AC3E}">
        <p14:creationId xmlns:p14="http://schemas.microsoft.com/office/powerpoint/2010/main" val="3061622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Sau </a:t>
            </a:r>
            <a:r>
              <a:rPr lang="en-US" dirty="0" err="1" smtClean="0"/>
              <a:t>đây</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vào</a:t>
            </a:r>
            <a:r>
              <a:rPr lang="en-US" baseline="0" dirty="0" smtClean="0"/>
              <a:t> </a:t>
            </a:r>
            <a:r>
              <a:rPr lang="en-US" baseline="0" dirty="0" err="1" smtClean="0"/>
              <a:t>phần</a:t>
            </a:r>
            <a:r>
              <a:rPr lang="en-US" baseline="0" dirty="0" smtClean="0"/>
              <a:t> </a:t>
            </a:r>
            <a:r>
              <a:rPr lang="en-US" baseline="0" dirty="0" err="1" smtClean="0"/>
              <a:t>chọn</a:t>
            </a:r>
            <a:r>
              <a:rPr lang="en-US" baseline="0" dirty="0" smtClean="0"/>
              <a:t> </a:t>
            </a:r>
            <a:r>
              <a:rPr lang="en-US" baseline="0" dirty="0" err="1" smtClean="0"/>
              <a:t>ngày</a:t>
            </a:r>
            <a:r>
              <a:rPr lang="en-US" baseline="0" dirty="0" smtClean="0"/>
              <a:t> </a:t>
            </a:r>
            <a:r>
              <a:rPr lang="en-US" baseline="0" dirty="0" err="1" smtClean="0"/>
              <a:t>chụp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khi</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chọn</a:t>
            </a:r>
            <a:r>
              <a:rPr lang="en-US" baseline="0" dirty="0" smtClean="0"/>
              <a:t> </a:t>
            </a:r>
            <a:r>
              <a:rPr lang="en-US" baseline="0" dirty="0" err="1" smtClean="0"/>
              <a:t>ngày</a:t>
            </a:r>
            <a:r>
              <a:rPr lang="en-US" baseline="0" dirty="0" smtClean="0"/>
              <a:t> 20-12-2020, </a:t>
            </a:r>
            <a:r>
              <a:rPr lang="en-US" baseline="0" dirty="0" err="1" smtClean="0"/>
              <a:t>từ</a:t>
            </a:r>
            <a:r>
              <a:rPr lang="en-US" baseline="0" dirty="0" smtClean="0"/>
              <a:t> API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của</a:t>
            </a:r>
            <a:r>
              <a:rPr lang="en-US" baseline="0" dirty="0" smtClean="0"/>
              <a:t> climacell.co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a:t>
            </a:r>
            <a:r>
              <a:rPr lang="en-US" baseline="0" dirty="0" err="1" smtClean="0"/>
              <a:t>đó</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sàn</a:t>
            </a:r>
            <a:r>
              <a:rPr lang="en-US" baseline="0" dirty="0" smtClean="0"/>
              <a:t> </a:t>
            </a:r>
            <a:r>
              <a:rPr lang="en-US" baseline="0" dirty="0" err="1" smtClean="0"/>
              <a:t>lọc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theo</a:t>
            </a:r>
            <a:r>
              <a:rPr lang="en-US" baseline="0" dirty="0" smtClean="0"/>
              <a:t> </a:t>
            </a:r>
            <a:r>
              <a:rPr lang="en-US" baseline="0" dirty="0" err="1" smtClean="0"/>
              <a:t>chuẩn</a:t>
            </a:r>
            <a:r>
              <a:rPr lang="en-US" baseline="0" dirty="0" smtClean="0"/>
              <a:t> </a:t>
            </a:r>
            <a:r>
              <a:rPr lang="en-US" baseline="0" dirty="0" err="1" smtClean="0"/>
              <a:t>của</a:t>
            </a:r>
            <a:r>
              <a:rPr lang="en-US" baseline="0" dirty="0" smtClean="0"/>
              <a:t> </a:t>
            </a:r>
            <a:r>
              <a:rPr lang="en-US" baseline="0" dirty="0" err="1" smtClean="0"/>
              <a:t>tập</a:t>
            </a:r>
            <a:r>
              <a:rPr lang="en-US" baseline="0" dirty="0" smtClean="0"/>
              <a:t> dataset.</a:t>
            </a:r>
          </a:p>
          <a:p>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4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ngoại</a:t>
            </a:r>
            <a:r>
              <a:rPr lang="en-US" baseline="0" dirty="0" smtClean="0"/>
              <a:t> </a:t>
            </a:r>
            <a:r>
              <a:rPr lang="en-US" baseline="0" dirty="0" err="1" smtClean="0"/>
              <a:t>cảnh</a:t>
            </a:r>
            <a:r>
              <a:rPr lang="en-US" baseline="0" dirty="0" smtClean="0"/>
              <a:t>: </a:t>
            </a:r>
            <a:r>
              <a:rPr lang="en-US" baseline="0" dirty="0" err="1" smtClean="0"/>
              <a:t>nắng</a:t>
            </a:r>
            <a:r>
              <a:rPr lang="en-US" baseline="0" dirty="0" smtClean="0"/>
              <a:t>, </a:t>
            </a:r>
            <a:r>
              <a:rPr lang="en-US" baseline="0" dirty="0" err="1" smtClean="0"/>
              <a:t>nhiệt</a:t>
            </a:r>
            <a:r>
              <a:rPr lang="en-US" baseline="0" dirty="0" smtClean="0"/>
              <a:t> </a:t>
            </a:r>
            <a:r>
              <a:rPr lang="en-US" baseline="0" dirty="0" err="1" smtClean="0"/>
              <a:t>độ</a:t>
            </a:r>
            <a:r>
              <a:rPr lang="en-US" baseline="0" dirty="0" smtClean="0"/>
              <a:t>: </a:t>
            </a:r>
            <a:r>
              <a:rPr lang="en-US" baseline="0" dirty="0" err="1" smtClean="0"/>
              <a:t>nóng</a:t>
            </a:r>
            <a:r>
              <a:rPr lang="en-US" baseline="0" dirty="0" smtClean="0"/>
              <a:t>, </a:t>
            </a:r>
            <a:r>
              <a:rPr lang="en-US" baseline="0" dirty="0" err="1" smtClean="0"/>
              <a:t>độ</a:t>
            </a:r>
            <a:r>
              <a:rPr lang="en-US" baseline="0" dirty="0" smtClean="0"/>
              <a:t> </a:t>
            </a:r>
            <a:r>
              <a:rPr lang="en-US" baseline="0" dirty="0" err="1" smtClean="0"/>
              <a:t>ẩm</a:t>
            </a:r>
            <a:r>
              <a:rPr lang="en-US" baseline="0" dirty="0" smtClean="0"/>
              <a:t>: </a:t>
            </a:r>
            <a:r>
              <a:rPr lang="en-US" baseline="0" dirty="0" err="1" smtClean="0"/>
              <a:t>cao</a:t>
            </a:r>
            <a:r>
              <a:rPr lang="en-US" baseline="0" dirty="0" smtClean="0"/>
              <a:t> </a:t>
            </a:r>
            <a:r>
              <a:rPr lang="en-US" baseline="0" dirty="0" err="1" smtClean="0"/>
              <a:t>và</a:t>
            </a:r>
            <a:r>
              <a:rPr lang="en-US" baseline="0" dirty="0" smtClean="0"/>
              <a:t> </a:t>
            </a:r>
            <a:r>
              <a:rPr lang="en-US" baseline="0" dirty="0" err="1" smtClean="0"/>
              <a:t>gió</a:t>
            </a:r>
            <a:r>
              <a:rPr lang="en-US" baseline="0" dirty="0" smtClean="0"/>
              <a:t> </a:t>
            </a:r>
            <a:r>
              <a:rPr lang="en-US" baseline="0" dirty="0" err="1" smtClean="0"/>
              <a:t>mạnh</a:t>
            </a:r>
            <a:r>
              <a:rPr lang="en-US" baseline="0" dirty="0" smtClean="0"/>
              <a:t>.</a:t>
            </a:r>
            <a:endParaRPr lang="en-US" dirty="0"/>
          </a:p>
        </p:txBody>
      </p:sp>
    </p:spTree>
    <p:extLst>
      <p:ext uri="{BB962C8B-B14F-4D97-AF65-F5344CB8AC3E}">
        <p14:creationId xmlns:p14="http://schemas.microsoft.com/office/powerpoint/2010/main" val="1292972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Sau </a:t>
            </a:r>
            <a:r>
              <a:rPr lang="en-US" dirty="0" err="1" smtClean="0"/>
              <a:t>đây</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vào</a:t>
            </a:r>
            <a:r>
              <a:rPr lang="en-US" baseline="0" dirty="0" smtClean="0"/>
              <a:t> </a:t>
            </a:r>
            <a:r>
              <a:rPr lang="en-US" baseline="0" dirty="0" err="1" smtClean="0"/>
              <a:t>phần</a:t>
            </a:r>
            <a:r>
              <a:rPr lang="en-US" baseline="0" dirty="0" smtClean="0"/>
              <a:t> </a:t>
            </a:r>
            <a:r>
              <a:rPr lang="en-US" baseline="0" dirty="0" err="1" smtClean="0"/>
              <a:t>chọn</a:t>
            </a:r>
            <a:r>
              <a:rPr lang="en-US" baseline="0" dirty="0" smtClean="0"/>
              <a:t> </a:t>
            </a:r>
            <a:r>
              <a:rPr lang="en-US" baseline="0" dirty="0" err="1" smtClean="0"/>
              <a:t>ngày</a:t>
            </a:r>
            <a:r>
              <a:rPr lang="en-US" baseline="0" dirty="0" smtClean="0"/>
              <a:t> </a:t>
            </a:r>
            <a:r>
              <a:rPr lang="en-US" baseline="0" dirty="0" err="1" smtClean="0"/>
              <a:t>chụp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khi</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chọn</a:t>
            </a:r>
            <a:r>
              <a:rPr lang="en-US" baseline="0" dirty="0" smtClean="0"/>
              <a:t> </a:t>
            </a:r>
            <a:r>
              <a:rPr lang="en-US" baseline="0" dirty="0" err="1" smtClean="0"/>
              <a:t>ngày</a:t>
            </a:r>
            <a:r>
              <a:rPr lang="en-US" baseline="0" dirty="0" smtClean="0"/>
              <a:t> 20-12-2020, </a:t>
            </a:r>
            <a:r>
              <a:rPr lang="en-US" baseline="0" dirty="0" err="1" smtClean="0"/>
              <a:t>từ</a:t>
            </a:r>
            <a:r>
              <a:rPr lang="en-US" baseline="0" dirty="0" smtClean="0"/>
              <a:t> API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của</a:t>
            </a:r>
            <a:r>
              <a:rPr lang="en-US" baseline="0" dirty="0" smtClean="0"/>
              <a:t> climacell.co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a:t>
            </a:r>
            <a:r>
              <a:rPr lang="en-US" baseline="0" dirty="0" err="1" smtClean="0"/>
              <a:t>đó</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sàn</a:t>
            </a:r>
            <a:r>
              <a:rPr lang="en-US" baseline="0" dirty="0" smtClean="0"/>
              <a:t> </a:t>
            </a:r>
            <a:r>
              <a:rPr lang="en-US" baseline="0" dirty="0" err="1" smtClean="0"/>
              <a:t>lọc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theo</a:t>
            </a:r>
            <a:r>
              <a:rPr lang="en-US" baseline="0" dirty="0" smtClean="0"/>
              <a:t> </a:t>
            </a:r>
            <a:r>
              <a:rPr lang="en-US" baseline="0" dirty="0" err="1" smtClean="0"/>
              <a:t>chuẩn</a:t>
            </a:r>
            <a:r>
              <a:rPr lang="en-US" baseline="0" dirty="0" smtClean="0"/>
              <a:t> </a:t>
            </a:r>
            <a:r>
              <a:rPr lang="en-US" baseline="0" dirty="0" err="1" smtClean="0"/>
              <a:t>của</a:t>
            </a:r>
            <a:r>
              <a:rPr lang="en-US" baseline="0" dirty="0" smtClean="0"/>
              <a:t> </a:t>
            </a:r>
            <a:r>
              <a:rPr lang="en-US" baseline="0" dirty="0" err="1" smtClean="0"/>
              <a:t>tập</a:t>
            </a:r>
            <a:r>
              <a:rPr lang="en-US" baseline="0" dirty="0" smtClean="0"/>
              <a:t> dataset.</a:t>
            </a:r>
          </a:p>
          <a:p>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4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ngoại</a:t>
            </a:r>
            <a:r>
              <a:rPr lang="en-US" baseline="0" dirty="0" smtClean="0"/>
              <a:t> </a:t>
            </a:r>
            <a:r>
              <a:rPr lang="en-US" baseline="0" dirty="0" err="1" smtClean="0"/>
              <a:t>cảnh</a:t>
            </a:r>
            <a:r>
              <a:rPr lang="en-US" baseline="0" dirty="0" smtClean="0"/>
              <a:t>: </a:t>
            </a:r>
            <a:r>
              <a:rPr lang="en-US" baseline="0" dirty="0" err="1" smtClean="0"/>
              <a:t>nắng</a:t>
            </a:r>
            <a:r>
              <a:rPr lang="en-US" baseline="0" dirty="0" smtClean="0"/>
              <a:t>, </a:t>
            </a:r>
            <a:r>
              <a:rPr lang="en-US" baseline="0" dirty="0" err="1" smtClean="0"/>
              <a:t>nhiệt</a:t>
            </a:r>
            <a:r>
              <a:rPr lang="en-US" baseline="0" dirty="0" smtClean="0"/>
              <a:t> </a:t>
            </a:r>
            <a:r>
              <a:rPr lang="en-US" baseline="0" dirty="0" err="1" smtClean="0"/>
              <a:t>độ</a:t>
            </a:r>
            <a:r>
              <a:rPr lang="en-US" baseline="0" dirty="0" smtClean="0"/>
              <a:t>: </a:t>
            </a:r>
            <a:r>
              <a:rPr lang="en-US" baseline="0" dirty="0" err="1" smtClean="0"/>
              <a:t>nóng</a:t>
            </a:r>
            <a:r>
              <a:rPr lang="en-US" baseline="0" dirty="0" smtClean="0"/>
              <a:t>, </a:t>
            </a:r>
            <a:r>
              <a:rPr lang="en-US" baseline="0" dirty="0" err="1" smtClean="0"/>
              <a:t>độ</a:t>
            </a:r>
            <a:r>
              <a:rPr lang="en-US" baseline="0" dirty="0" smtClean="0"/>
              <a:t> </a:t>
            </a:r>
            <a:r>
              <a:rPr lang="en-US" baseline="0" dirty="0" err="1" smtClean="0"/>
              <a:t>ẩm</a:t>
            </a:r>
            <a:r>
              <a:rPr lang="en-US" baseline="0" dirty="0" smtClean="0"/>
              <a:t>: </a:t>
            </a:r>
            <a:r>
              <a:rPr lang="en-US" baseline="0" dirty="0" err="1" smtClean="0"/>
              <a:t>cao</a:t>
            </a:r>
            <a:r>
              <a:rPr lang="en-US" baseline="0" dirty="0" smtClean="0"/>
              <a:t> </a:t>
            </a:r>
            <a:r>
              <a:rPr lang="en-US" baseline="0" dirty="0" err="1" smtClean="0"/>
              <a:t>và</a:t>
            </a:r>
            <a:r>
              <a:rPr lang="en-US" baseline="0" dirty="0" smtClean="0"/>
              <a:t> </a:t>
            </a:r>
            <a:r>
              <a:rPr lang="en-US" baseline="0" dirty="0" err="1" smtClean="0"/>
              <a:t>gió</a:t>
            </a:r>
            <a:r>
              <a:rPr lang="en-US" baseline="0" dirty="0" smtClean="0"/>
              <a:t> </a:t>
            </a:r>
            <a:r>
              <a:rPr lang="en-US" baseline="0" dirty="0" err="1" smtClean="0"/>
              <a:t>mạnh</a:t>
            </a:r>
            <a:r>
              <a:rPr lang="en-US" baseline="0" dirty="0" smtClean="0"/>
              <a:t>.</a:t>
            </a:r>
            <a:endParaRPr lang="en-US" dirty="0"/>
          </a:p>
        </p:txBody>
      </p:sp>
    </p:spTree>
    <p:extLst>
      <p:ext uri="{BB962C8B-B14F-4D97-AF65-F5344CB8AC3E}">
        <p14:creationId xmlns:p14="http://schemas.microsoft.com/office/powerpoint/2010/main" val="17585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d11bbb8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d11bbb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tập</a:t>
            </a:r>
            <a:r>
              <a:rPr lang="en-US" baseline="0" dirty="0" smtClean="0"/>
              <a:t> dataset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buổi</a:t>
            </a:r>
            <a:r>
              <a:rPr lang="en-US" baseline="0" dirty="0" smtClean="0"/>
              <a:t> </a:t>
            </a:r>
            <a:r>
              <a:rPr lang="en-US" baseline="0" dirty="0" err="1" smtClean="0"/>
              <a:t>chụp</a:t>
            </a:r>
            <a:r>
              <a:rPr lang="en-US" baseline="0" dirty="0" smtClean="0"/>
              <a:t> </a:t>
            </a:r>
            <a:r>
              <a:rPr lang="en-US" baseline="0" dirty="0" err="1" smtClean="0"/>
              <a:t>hình</a:t>
            </a:r>
            <a:r>
              <a:rPr lang="en-US" baseline="0" dirty="0" smtClean="0"/>
              <a:t> </a:t>
            </a:r>
            <a:r>
              <a:rPr lang="en-US" baseline="0" dirty="0" err="1" smtClean="0"/>
              <a:t>có</a:t>
            </a:r>
            <a:r>
              <a:rPr lang="en-US" baseline="0" dirty="0" smtClean="0"/>
              <a:t> </a:t>
            </a:r>
            <a:r>
              <a:rPr lang="en-US" baseline="0" dirty="0" err="1" smtClean="0"/>
              <a:t>diễn</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hay </a:t>
            </a:r>
            <a:r>
              <a:rPr lang="en-US" baseline="0" dirty="0" err="1" smtClean="0"/>
              <a:t>không</a:t>
            </a:r>
            <a:r>
              <a:rPr lang="en-US" baseline="0" dirty="0" smtClean="0"/>
              <a:t>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a:t>
            </a:r>
            <a:endParaRPr lang="en-US" dirty="0"/>
          </a:p>
        </p:txBody>
      </p:sp>
    </p:spTree>
    <p:extLst>
      <p:ext uri="{BB962C8B-B14F-4D97-AF65-F5344CB8AC3E}">
        <p14:creationId xmlns:p14="http://schemas.microsoft.com/office/powerpoint/2010/main" val="1352754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1196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7654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7685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616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d11bbb8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d11bbb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803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Tiếp</a:t>
            </a:r>
            <a:r>
              <a:rPr lang="en-US" baseline="0" dirty="0" smtClean="0"/>
              <a:t> </a:t>
            </a:r>
            <a:r>
              <a:rPr lang="en-US" baseline="0" dirty="0" err="1" smtClean="0"/>
              <a:t>theo</a:t>
            </a:r>
            <a:r>
              <a:rPr lang="en-US" baseline="0" dirty="0" smtClean="0"/>
              <a:t>, ý </a:t>
            </a:r>
            <a:r>
              <a:rPr lang="en-US" baseline="0" dirty="0" err="1" smtClean="0"/>
              <a:t>tưởng</a:t>
            </a:r>
            <a:r>
              <a:rPr lang="en-US" baseline="0" dirty="0" smtClean="0"/>
              <a:t> </a:t>
            </a:r>
            <a:r>
              <a:rPr lang="en-US" baseline="0" dirty="0" err="1" smtClean="0"/>
              <a:t>của</a:t>
            </a:r>
            <a:r>
              <a:rPr lang="en-US" baseline="0" dirty="0" smtClean="0"/>
              <a:t> </a:t>
            </a:r>
            <a:r>
              <a:rPr lang="en-US" baseline="0" dirty="0" err="1" smtClean="0"/>
              <a:t>bọn</a:t>
            </a:r>
            <a:r>
              <a:rPr lang="en-US" baseline="0" dirty="0" smtClean="0"/>
              <a:t> </a:t>
            </a:r>
            <a:r>
              <a:rPr lang="en-US" baseline="0" dirty="0" err="1" smtClean="0"/>
              <a:t>em</a:t>
            </a:r>
            <a:r>
              <a:rPr lang="en-US" baseline="0" dirty="0" smtClean="0"/>
              <a:t> </a:t>
            </a:r>
            <a:r>
              <a:rPr lang="en-US" baseline="0" dirty="0" err="1" smtClean="0"/>
              <a:t>là</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công</a:t>
            </a:r>
            <a:r>
              <a:rPr lang="en-US" baseline="0" dirty="0" smtClean="0"/>
              <a:t> </a:t>
            </a:r>
            <a:r>
              <a:rPr lang="en-US" baseline="0" dirty="0" err="1" smtClean="0"/>
              <a:t>thức</a:t>
            </a:r>
            <a:r>
              <a:rPr lang="en-US" baseline="0" dirty="0" smtClean="0"/>
              <a:t> </a:t>
            </a:r>
            <a:r>
              <a:rPr lang="en-US" baseline="0" dirty="0" err="1" smtClean="0"/>
              <a:t>của</a:t>
            </a:r>
            <a:r>
              <a:rPr lang="en-US" baseline="0" dirty="0" smtClean="0"/>
              <a:t> </a:t>
            </a:r>
            <a:r>
              <a:rPr lang="en-US" baseline="0" dirty="0" err="1" smtClean="0"/>
              <a:t>định</a:t>
            </a:r>
            <a:r>
              <a:rPr lang="en-US" baseline="0" dirty="0" smtClean="0"/>
              <a:t> </a:t>
            </a:r>
            <a:r>
              <a:rPr lang="en-US" baseline="0" dirty="0" err="1" smtClean="0"/>
              <a:t>lý</a:t>
            </a:r>
            <a:r>
              <a:rPr lang="en-US" baseline="0" dirty="0" smtClean="0"/>
              <a:t> Bayesian </a:t>
            </a:r>
            <a:r>
              <a:rPr lang="en-US" baseline="0" dirty="0" err="1" smtClean="0"/>
              <a:t>để</a:t>
            </a:r>
            <a:r>
              <a:rPr lang="en-US" baseline="0" dirty="0" smtClean="0"/>
              <a:t> </a:t>
            </a:r>
            <a:r>
              <a:rPr lang="en-US" baseline="0" dirty="0" err="1" smtClean="0"/>
              <a:t>tính</a:t>
            </a:r>
            <a:r>
              <a:rPr lang="en-US" baseline="0" dirty="0" smtClean="0"/>
              <a:t> </a:t>
            </a:r>
            <a:r>
              <a:rPr lang="en-US" baseline="0" dirty="0" err="1" smtClean="0"/>
              <a:t>ra</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chụp</a:t>
            </a:r>
            <a:r>
              <a:rPr lang="en-US" baseline="0" dirty="0" smtClean="0"/>
              <a:t> </a:t>
            </a:r>
            <a:r>
              <a:rPr lang="en-US" baseline="0" dirty="0" err="1" smtClean="0"/>
              <a:t>và</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chụp</a:t>
            </a:r>
            <a:r>
              <a:rPr lang="en-US" baseline="0" dirty="0" smtClean="0"/>
              <a:t> </a:t>
            </a:r>
            <a:r>
              <a:rPr lang="en-US" baseline="0" dirty="0" err="1" smtClean="0"/>
              <a:t>và</a:t>
            </a:r>
            <a:r>
              <a:rPr lang="en-US" baseline="0" dirty="0" smtClean="0"/>
              <a:t> so </a:t>
            </a:r>
            <a:r>
              <a:rPr lang="en-US" baseline="0" dirty="0" err="1" smtClean="0"/>
              <a:t>sánh</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a:t>
            </a:r>
            <a:r>
              <a:rPr lang="en-US" baseline="0" dirty="0" err="1" smtClean="0"/>
              <a:t>Nếu</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chụp</a:t>
            </a:r>
            <a:r>
              <a:rPr lang="en-US" baseline="0" dirty="0" smtClean="0"/>
              <a:t> </a:t>
            </a:r>
            <a:r>
              <a:rPr lang="en-US" baseline="0" dirty="0" err="1" smtClean="0"/>
              <a:t>cao</a:t>
            </a:r>
            <a:r>
              <a:rPr lang="en-US" baseline="0" dirty="0" smtClean="0"/>
              <a:t> </a:t>
            </a:r>
            <a:r>
              <a:rPr lang="en-US" baseline="0" dirty="0" err="1" smtClean="0"/>
              <a:t>hơn</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thông</a:t>
            </a:r>
            <a:r>
              <a:rPr lang="en-US" baseline="0" dirty="0" smtClean="0"/>
              <a:t> </a:t>
            </a:r>
            <a:r>
              <a:rPr lang="en-US" baseline="0" dirty="0" err="1" smtClean="0"/>
              <a:t>báo</a:t>
            </a:r>
            <a:r>
              <a:rPr lang="en-US" baseline="0" dirty="0" smtClean="0"/>
              <a:t> </a:t>
            </a:r>
            <a:r>
              <a:rPr lang="en-US" baseline="0" dirty="0" err="1" smtClean="0"/>
              <a:t>đến</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a:t>
            </a:r>
            <a:endParaRPr lang="en-US" dirty="0"/>
          </a:p>
        </p:txBody>
      </p:sp>
    </p:spTree>
    <p:extLst>
      <p:ext uri="{BB962C8B-B14F-4D97-AF65-F5344CB8AC3E}">
        <p14:creationId xmlns:p14="http://schemas.microsoft.com/office/powerpoint/2010/main" val="3134498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Sau </a:t>
            </a:r>
            <a:r>
              <a:rPr lang="en-US" dirty="0" err="1" smtClean="0"/>
              <a:t>đây</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vào</a:t>
            </a:r>
            <a:r>
              <a:rPr lang="en-US" baseline="0" dirty="0" smtClean="0"/>
              <a:t> </a:t>
            </a:r>
            <a:r>
              <a:rPr lang="en-US" baseline="0" dirty="0" err="1" smtClean="0"/>
              <a:t>phần</a:t>
            </a:r>
            <a:r>
              <a:rPr lang="en-US" baseline="0" dirty="0" smtClean="0"/>
              <a:t> </a:t>
            </a:r>
            <a:r>
              <a:rPr lang="en-US" baseline="0" dirty="0" err="1" smtClean="0"/>
              <a:t>chọn</a:t>
            </a:r>
            <a:r>
              <a:rPr lang="en-US" baseline="0" dirty="0" smtClean="0"/>
              <a:t> </a:t>
            </a:r>
            <a:r>
              <a:rPr lang="en-US" baseline="0" dirty="0" err="1" smtClean="0"/>
              <a:t>ngày</a:t>
            </a:r>
            <a:r>
              <a:rPr lang="en-US" baseline="0" dirty="0" smtClean="0"/>
              <a:t> </a:t>
            </a:r>
            <a:r>
              <a:rPr lang="en-US" baseline="0" dirty="0" err="1" smtClean="0"/>
              <a:t>chụp</a:t>
            </a:r>
            <a:r>
              <a:rPr lang="en-US" baseline="0" dirty="0" smtClean="0"/>
              <a:t> </a:t>
            </a:r>
            <a:r>
              <a:rPr lang="en-US" baseline="0" dirty="0" err="1" smtClean="0"/>
              <a:t>cho</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khi</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chọn</a:t>
            </a:r>
            <a:r>
              <a:rPr lang="en-US" baseline="0" dirty="0" smtClean="0"/>
              <a:t> </a:t>
            </a:r>
            <a:r>
              <a:rPr lang="en-US" baseline="0" dirty="0" err="1" smtClean="0"/>
              <a:t>ngày</a:t>
            </a:r>
            <a:r>
              <a:rPr lang="en-US" baseline="0" dirty="0" smtClean="0"/>
              <a:t> 20-12-2020, </a:t>
            </a:r>
            <a:r>
              <a:rPr lang="en-US" baseline="0" dirty="0" err="1" smtClean="0"/>
              <a:t>từ</a:t>
            </a:r>
            <a:r>
              <a:rPr lang="en-US" baseline="0" dirty="0" smtClean="0"/>
              <a:t> API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của</a:t>
            </a:r>
            <a:r>
              <a:rPr lang="en-US" baseline="0" dirty="0" smtClean="0"/>
              <a:t> climacell.co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a:t>
            </a:r>
            <a:r>
              <a:rPr lang="en-US" baseline="0" dirty="0" err="1" smtClean="0"/>
              <a:t>đó</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sàn</a:t>
            </a:r>
            <a:r>
              <a:rPr lang="en-US" baseline="0" dirty="0" smtClean="0"/>
              <a:t> </a:t>
            </a:r>
            <a:r>
              <a:rPr lang="en-US" baseline="0" dirty="0" err="1" smtClean="0"/>
              <a:t>lọc</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theo</a:t>
            </a:r>
            <a:r>
              <a:rPr lang="en-US" baseline="0" dirty="0" smtClean="0"/>
              <a:t> </a:t>
            </a:r>
            <a:r>
              <a:rPr lang="en-US" baseline="0" dirty="0" err="1" smtClean="0"/>
              <a:t>chuẩn</a:t>
            </a:r>
            <a:r>
              <a:rPr lang="en-US" baseline="0" dirty="0" smtClean="0"/>
              <a:t> </a:t>
            </a:r>
            <a:r>
              <a:rPr lang="en-US" baseline="0" dirty="0" err="1" smtClean="0"/>
              <a:t>của</a:t>
            </a:r>
            <a:r>
              <a:rPr lang="en-US" baseline="0" dirty="0" smtClean="0"/>
              <a:t> </a:t>
            </a:r>
            <a:r>
              <a:rPr lang="en-US" baseline="0" dirty="0" err="1" smtClean="0"/>
              <a:t>tập</a:t>
            </a:r>
            <a:r>
              <a:rPr lang="en-US" baseline="0" dirty="0" smtClean="0"/>
              <a:t> dataset.</a:t>
            </a:r>
          </a:p>
          <a:p>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4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ngoại</a:t>
            </a:r>
            <a:r>
              <a:rPr lang="en-US" baseline="0" dirty="0" smtClean="0"/>
              <a:t> </a:t>
            </a:r>
            <a:r>
              <a:rPr lang="en-US" baseline="0" dirty="0" err="1" smtClean="0"/>
              <a:t>cảnh</a:t>
            </a:r>
            <a:r>
              <a:rPr lang="en-US" baseline="0" dirty="0" smtClean="0"/>
              <a:t>: </a:t>
            </a:r>
            <a:r>
              <a:rPr lang="en-US" baseline="0" dirty="0" err="1" smtClean="0"/>
              <a:t>nắng</a:t>
            </a:r>
            <a:r>
              <a:rPr lang="en-US" baseline="0" dirty="0" smtClean="0"/>
              <a:t>, </a:t>
            </a:r>
            <a:r>
              <a:rPr lang="en-US" baseline="0" dirty="0" err="1" smtClean="0"/>
              <a:t>nhiệt</a:t>
            </a:r>
            <a:r>
              <a:rPr lang="en-US" baseline="0" dirty="0" smtClean="0"/>
              <a:t> </a:t>
            </a:r>
            <a:r>
              <a:rPr lang="en-US" baseline="0" dirty="0" err="1" smtClean="0"/>
              <a:t>độ</a:t>
            </a:r>
            <a:r>
              <a:rPr lang="en-US" baseline="0" dirty="0" smtClean="0"/>
              <a:t>: </a:t>
            </a:r>
            <a:r>
              <a:rPr lang="en-US" baseline="0" dirty="0" err="1" smtClean="0"/>
              <a:t>nóng</a:t>
            </a:r>
            <a:r>
              <a:rPr lang="en-US" baseline="0" dirty="0" smtClean="0"/>
              <a:t>, </a:t>
            </a:r>
            <a:r>
              <a:rPr lang="en-US" baseline="0" dirty="0" err="1" smtClean="0"/>
              <a:t>độ</a:t>
            </a:r>
            <a:r>
              <a:rPr lang="en-US" baseline="0" dirty="0" smtClean="0"/>
              <a:t> </a:t>
            </a:r>
            <a:r>
              <a:rPr lang="en-US" baseline="0" dirty="0" err="1" smtClean="0"/>
              <a:t>ẩm</a:t>
            </a:r>
            <a:r>
              <a:rPr lang="en-US" baseline="0" dirty="0" smtClean="0"/>
              <a:t>: </a:t>
            </a:r>
            <a:r>
              <a:rPr lang="en-US" baseline="0" dirty="0" err="1" smtClean="0"/>
              <a:t>cao</a:t>
            </a:r>
            <a:r>
              <a:rPr lang="en-US" baseline="0" dirty="0" smtClean="0"/>
              <a:t> </a:t>
            </a:r>
            <a:r>
              <a:rPr lang="en-US" baseline="0" dirty="0" err="1" smtClean="0"/>
              <a:t>và</a:t>
            </a:r>
            <a:r>
              <a:rPr lang="en-US" baseline="0" dirty="0" smtClean="0"/>
              <a:t> </a:t>
            </a:r>
            <a:r>
              <a:rPr lang="en-US" baseline="0" dirty="0" err="1" smtClean="0"/>
              <a:t>gió</a:t>
            </a:r>
            <a:r>
              <a:rPr lang="en-US" baseline="0" dirty="0" smtClean="0"/>
              <a:t> </a:t>
            </a:r>
            <a:r>
              <a:rPr lang="en-US" baseline="0" dirty="0" err="1" smtClean="0"/>
              <a:t>mạnh</a:t>
            </a:r>
            <a:r>
              <a:rPr lang="en-US" baseline="0" dirty="0" smtClean="0"/>
              <a:t>.</a:t>
            </a:r>
            <a:endParaRPr lang="en-US" dirty="0"/>
          </a:p>
        </p:txBody>
      </p:sp>
    </p:spTree>
    <p:extLst>
      <p:ext uri="{BB962C8B-B14F-4D97-AF65-F5344CB8AC3E}">
        <p14:creationId xmlns:p14="http://schemas.microsoft.com/office/powerpoint/2010/main" val="210829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4728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Xác</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sẽ</a:t>
            </a:r>
            <a:r>
              <a:rPr lang="en-US" baseline="0" dirty="0" smtClean="0"/>
              <a:t> </a:t>
            </a:r>
            <a:r>
              <a:rPr lang="en-US" baseline="0" dirty="0" err="1" smtClean="0"/>
              <a:t>bằng</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từng</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a:t>
            </a:r>
            <a:r>
              <a:rPr lang="en-US" baseline="0" dirty="0" err="1" smtClean="0"/>
              <a:t>nhân</a:t>
            </a:r>
            <a:r>
              <a:rPr lang="en-US" baseline="0" dirty="0" smtClean="0"/>
              <a:t> </a:t>
            </a:r>
            <a:r>
              <a:rPr lang="en-US" baseline="0" dirty="0" err="1" smtClean="0"/>
              <a:t>lại</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a:t>
            </a:r>
          </a:p>
          <a:p>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buổi</a:t>
            </a:r>
            <a:r>
              <a:rPr lang="en-US" baseline="0" dirty="0" smtClean="0"/>
              <a:t> </a:t>
            </a:r>
            <a:r>
              <a:rPr lang="en-US" baseline="0" dirty="0" err="1" smtClean="0"/>
              <a:t>chụp</a:t>
            </a:r>
            <a:r>
              <a:rPr lang="en-US" baseline="0" dirty="0" smtClean="0"/>
              <a:t> </a:t>
            </a:r>
            <a:r>
              <a:rPr lang="en-US" baseline="0" dirty="0" err="1" smtClean="0"/>
              <a:t>sẽ</a:t>
            </a:r>
            <a:r>
              <a:rPr lang="en-US" baseline="0" dirty="0" smtClean="0"/>
              <a:t> </a:t>
            </a:r>
            <a:r>
              <a:rPr lang="en-US" baseline="0" dirty="0" err="1" smtClean="0"/>
              <a:t>bằng</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những</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 </a:t>
            </a:r>
            <a:endParaRPr lang="en-US" dirty="0"/>
          </a:p>
        </p:txBody>
      </p:sp>
    </p:spTree>
    <p:extLst>
      <p:ext uri="{BB962C8B-B14F-4D97-AF65-F5344CB8AC3E}">
        <p14:creationId xmlns:p14="http://schemas.microsoft.com/office/powerpoint/2010/main" val="2621956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3632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err="1" smtClean="0"/>
              <a:t>Như</a:t>
            </a:r>
            <a:r>
              <a:rPr lang="en-US" dirty="0" smtClean="0"/>
              <a:t> </a:t>
            </a:r>
            <a:r>
              <a:rPr lang="en-US" dirty="0" err="1" smtClean="0"/>
              <a:t>vậy</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buổi</a:t>
            </a:r>
            <a:r>
              <a:rPr lang="en-US" baseline="0" dirty="0" smtClean="0"/>
              <a:t> </a:t>
            </a:r>
            <a:r>
              <a:rPr lang="en-US" baseline="0" dirty="0" err="1" smtClean="0"/>
              <a:t>chụp</a:t>
            </a:r>
            <a:r>
              <a:rPr lang="en-US" baseline="0" dirty="0" smtClean="0"/>
              <a:t> </a:t>
            </a:r>
            <a:r>
              <a:rPr lang="en-US" baseline="0" dirty="0" err="1" smtClean="0"/>
              <a:t>ảnh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sẽ</a:t>
            </a:r>
            <a:r>
              <a:rPr lang="en-US" baseline="0" dirty="0" smtClean="0"/>
              <a:t> </a:t>
            </a:r>
            <a:r>
              <a:rPr lang="en-US" baseline="0" dirty="0" err="1" smtClean="0"/>
              <a:t>bằng</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vào</a:t>
            </a:r>
            <a:r>
              <a:rPr lang="en-US" baseline="0" dirty="0" smtClean="0"/>
              <a:t> </a:t>
            </a:r>
            <a:r>
              <a:rPr lang="en-US" baseline="0" dirty="0" err="1" smtClean="0"/>
              <a:t>những</a:t>
            </a:r>
            <a:r>
              <a:rPr lang="en-US" baseline="0" dirty="0" smtClean="0"/>
              <a:t> </a:t>
            </a:r>
            <a:r>
              <a:rPr lang="en-US" baseline="0" dirty="0" err="1" smtClean="0"/>
              <a:t>lần</a:t>
            </a:r>
            <a:r>
              <a:rPr lang="en-US" baseline="0" dirty="0" smtClean="0"/>
              <a:t> </a:t>
            </a:r>
            <a:r>
              <a:rPr lang="en-US" baseline="0" dirty="0" err="1" smtClean="0"/>
              <a:t>đã</a:t>
            </a:r>
            <a:r>
              <a:rPr lang="en-US" baseline="0" dirty="0" smtClean="0"/>
              <a:t> </a:t>
            </a:r>
            <a:r>
              <a:rPr lang="en-US" baseline="0" dirty="0" err="1" smtClean="0"/>
              <a:t>chụp</a:t>
            </a:r>
            <a:r>
              <a:rPr lang="en-US" baseline="0" dirty="0" smtClean="0"/>
              <a:t> </a:t>
            </a:r>
            <a:r>
              <a:rPr lang="en-US" baseline="0" dirty="0" err="1" smtClean="0"/>
              <a:t>nhân</a:t>
            </a:r>
            <a:r>
              <a:rPr lang="en-US" baseline="0" dirty="0" smtClean="0"/>
              <a:t> </a:t>
            </a:r>
            <a:r>
              <a:rPr lang="en-US" baseline="0" dirty="0" err="1" smtClean="0"/>
              <a:t>với</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lần</a:t>
            </a:r>
            <a:r>
              <a:rPr lang="en-US" baseline="0" dirty="0" smtClean="0"/>
              <a:t> </a:t>
            </a:r>
            <a:r>
              <a:rPr lang="en-US" baseline="0" dirty="0" err="1" smtClean="0"/>
              <a:t>đã</a:t>
            </a:r>
            <a:r>
              <a:rPr lang="en-US" baseline="0" dirty="0" smtClean="0"/>
              <a:t> </a:t>
            </a:r>
            <a:r>
              <a:rPr lang="en-US" baseline="0" dirty="0" err="1" smtClean="0"/>
              <a:t>chụp</a:t>
            </a:r>
            <a:r>
              <a:rPr lang="en-US" baseline="0" dirty="0" smtClean="0"/>
              <a:t> </a:t>
            </a:r>
            <a:r>
              <a:rPr lang="en-US" baseline="0" dirty="0" err="1" smtClean="0"/>
              <a:t>và</a:t>
            </a:r>
            <a:r>
              <a:rPr lang="en-US" baseline="0" dirty="0" smtClean="0"/>
              <a:t> chia </a:t>
            </a:r>
            <a:r>
              <a:rPr lang="en-US" baseline="0" dirty="0" err="1" smtClean="0"/>
              <a:t>cho</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này</a:t>
            </a:r>
            <a:r>
              <a:rPr lang="en-US" baseline="0" dirty="0" smtClean="0"/>
              <a:t>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buổi</a:t>
            </a:r>
            <a:r>
              <a:rPr lang="en-US" baseline="0" dirty="0" smtClean="0"/>
              <a:t> </a:t>
            </a:r>
            <a:r>
              <a:rPr lang="en-US" baseline="0" dirty="0" err="1" smtClean="0"/>
              <a:t>chụp</a:t>
            </a:r>
            <a:r>
              <a:rPr lang="en-US" baseline="0" dirty="0" smtClean="0"/>
              <a:t> </a:t>
            </a:r>
            <a:r>
              <a:rPr lang="en-US" baseline="0" dirty="0" err="1" smtClean="0"/>
              <a:t>không</a:t>
            </a:r>
            <a:r>
              <a:rPr lang="en-US" baseline="0" dirty="0" smtClean="0"/>
              <a:t> </a:t>
            </a:r>
            <a:r>
              <a:rPr lang="en-US" baseline="0" dirty="0" err="1" smtClean="0"/>
              <a:t>xảy</a:t>
            </a:r>
            <a:r>
              <a:rPr lang="en-US" baseline="0" dirty="0" smtClean="0"/>
              <a:t> </a:t>
            </a:r>
            <a:r>
              <a:rPr lang="en-US" baseline="0" dirty="0" err="1" smtClean="0"/>
              <a:t>ra.</a:t>
            </a:r>
            <a:endParaRPr lang="en-US" dirty="0"/>
          </a:p>
        </p:txBody>
      </p:sp>
    </p:spTree>
    <p:extLst>
      <p:ext uri="{BB962C8B-B14F-4D97-AF65-F5344CB8AC3E}">
        <p14:creationId xmlns:p14="http://schemas.microsoft.com/office/powerpoint/2010/main" val="15262935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err="1" smtClean="0"/>
              <a:t>Như</a:t>
            </a:r>
            <a:r>
              <a:rPr lang="en-US" dirty="0" smtClean="0"/>
              <a:t> </a:t>
            </a:r>
            <a:r>
              <a:rPr lang="en-US" dirty="0" err="1" smtClean="0"/>
              <a:t>vậy</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buổi</a:t>
            </a:r>
            <a:r>
              <a:rPr lang="en-US" baseline="0" dirty="0" smtClean="0"/>
              <a:t> </a:t>
            </a:r>
            <a:r>
              <a:rPr lang="en-US" baseline="0" dirty="0" err="1" smtClean="0"/>
              <a:t>chụp</a:t>
            </a:r>
            <a:r>
              <a:rPr lang="en-US" baseline="0" dirty="0" smtClean="0"/>
              <a:t> </a:t>
            </a:r>
            <a:r>
              <a:rPr lang="en-US" baseline="0" dirty="0" err="1" smtClean="0"/>
              <a:t>ảnh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sẽ</a:t>
            </a:r>
            <a:r>
              <a:rPr lang="en-US" baseline="0" dirty="0" smtClean="0"/>
              <a:t> </a:t>
            </a:r>
            <a:r>
              <a:rPr lang="en-US" baseline="0" dirty="0" err="1" smtClean="0"/>
              <a:t>bằng</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vào</a:t>
            </a:r>
            <a:r>
              <a:rPr lang="en-US" baseline="0" dirty="0" smtClean="0"/>
              <a:t> </a:t>
            </a:r>
            <a:r>
              <a:rPr lang="en-US" baseline="0" dirty="0" err="1" smtClean="0"/>
              <a:t>những</a:t>
            </a:r>
            <a:r>
              <a:rPr lang="en-US" baseline="0" dirty="0" smtClean="0"/>
              <a:t> </a:t>
            </a:r>
            <a:r>
              <a:rPr lang="en-US" baseline="0" dirty="0" err="1" smtClean="0"/>
              <a:t>lần</a:t>
            </a:r>
            <a:r>
              <a:rPr lang="en-US" baseline="0" dirty="0" smtClean="0"/>
              <a:t> </a:t>
            </a:r>
            <a:r>
              <a:rPr lang="en-US" baseline="0" dirty="0" err="1" smtClean="0"/>
              <a:t>đã</a:t>
            </a:r>
            <a:r>
              <a:rPr lang="en-US" baseline="0" dirty="0" smtClean="0"/>
              <a:t> </a:t>
            </a:r>
            <a:r>
              <a:rPr lang="en-US" baseline="0" dirty="0" err="1" smtClean="0"/>
              <a:t>chụp</a:t>
            </a:r>
            <a:r>
              <a:rPr lang="en-US" baseline="0" dirty="0" smtClean="0"/>
              <a:t> </a:t>
            </a:r>
            <a:r>
              <a:rPr lang="en-US" baseline="0" dirty="0" err="1" smtClean="0"/>
              <a:t>nhân</a:t>
            </a:r>
            <a:r>
              <a:rPr lang="en-US" baseline="0" dirty="0" smtClean="0"/>
              <a:t> </a:t>
            </a:r>
            <a:r>
              <a:rPr lang="en-US" baseline="0" dirty="0" err="1" smtClean="0"/>
              <a:t>với</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lần</a:t>
            </a:r>
            <a:r>
              <a:rPr lang="en-US" baseline="0" dirty="0" smtClean="0"/>
              <a:t> </a:t>
            </a:r>
            <a:r>
              <a:rPr lang="en-US" baseline="0" dirty="0" err="1" smtClean="0"/>
              <a:t>đã</a:t>
            </a:r>
            <a:r>
              <a:rPr lang="en-US" baseline="0" dirty="0" smtClean="0"/>
              <a:t> </a:t>
            </a:r>
            <a:r>
              <a:rPr lang="en-US" baseline="0" dirty="0" err="1" smtClean="0"/>
              <a:t>chụp</a:t>
            </a:r>
            <a:r>
              <a:rPr lang="en-US" baseline="0" dirty="0" smtClean="0"/>
              <a:t> </a:t>
            </a:r>
            <a:r>
              <a:rPr lang="en-US" baseline="0" dirty="0" err="1" smtClean="0"/>
              <a:t>và</a:t>
            </a:r>
            <a:r>
              <a:rPr lang="en-US" baseline="0" dirty="0" smtClean="0"/>
              <a:t> chia </a:t>
            </a:r>
            <a:r>
              <a:rPr lang="en-US" baseline="0" dirty="0" err="1" smtClean="0"/>
              <a:t>cho</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thời</a:t>
            </a:r>
            <a:r>
              <a:rPr lang="en-US" baseline="0" dirty="0" smtClean="0"/>
              <a:t> </a:t>
            </a:r>
            <a:r>
              <a:rPr lang="en-US" baseline="0" dirty="0" err="1" smtClean="0"/>
              <a:t>tiết</a:t>
            </a:r>
            <a:r>
              <a:rPr lang="en-US" baseline="0" dirty="0" smtClean="0"/>
              <a:t> </a:t>
            </a:r>
            <a:r>
              <a:rPr lang="en-US" baseline="0" dirty="0" err="1" smtClean="0"/>
              <a:t>này</a:t>
            </a:r>
            <a:r>
              <a:rPr lang="en-US" baseline="0" dirty="0" smtClean="0"/>
              <a:t> </a:t>
            </a:r>
            <a:r>
              <a:rPr lang="en-US" baseline="0" dirty="0" err="1" smtClean="0"/>
              <a:t>và</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xác</a:t>
            </a:r>
            <a:r>
              <a:rPr lang="en-US" baseline="0" dirty="0" smtClean="0"/>
              <a:t> </a:t>
            </a:r>
            <a:r>
              <a:rPr lang="en-US" baseline="0" dirty="0" err="1" smtClean="0"/>
              <a:t>suất</a:t>
            </a:r>
            <a:r>
              <a:rPr lang="en-US" baseline="0" dirty="0" smtClean="0"/>
              <a:t> </a:t>
            </a:r>
            <a:r>
              <a:rPr lang="en-US" baseline="0" dirty="0" err="1" smtClean="0"/>
              <a:t>buổi</a:t>
            </a:r>
            <a:r>
              <a:rPr lang="en-US" baseline="0" dirty="0" smtClean="0"/>
              <a:t> </a:t>
            </a:r>
            <a:r>
              <a:rPr lang="en-US" baseline="0" dirty="0" err="1" smtClean="0"/>
              <a:t>chụp</a:t>
            </a:r>
            <a:r>
              <a:rPr lang="en-US" baseline="0" dirty="0" smtClean="0"/>
              <a:t> </a:t>
            </a:r>
            <a:r>
              <a:rPr lang="en-US" baseline="0" dirty="0" err="1" smtClean="0"/>
              <a:t>không</a:t>
            </a:r>
            <a:r>
              <a:rPr lang="en-US" baseline="0" dirty="0" smtClean="0"/>
              <a:t> </a:t>
            </a:r>
            <a:r>
              <a:rPr lang="en-US" baseline="0" dirty="0" err="1" smtClean="0"/>
              <a:t>xảy</a:t>
            </a:r>
            <a:r>
              <a:rPr lang="en-US" baseline="0" dirty="0" smtClean="0"/>
              <a:t> </a:t>
            </a:r>
            <a:r>
              <a:rPr lang="en-US" baseline="0" dirty="0" err="1" smtClean="0"/>
              <a:t>ra.</a:t>
            </a:r>
            <a:endParaRPr lang="en-US" dirty="0"/>
          </a:p>
        </p:txBody>
      </p:sp>
    </p:spTree>
    <p:extLst>
      <p:ext uri="{BB962C8B-B14F-4D97-AF65-F5344CB8AC3E}">
        <p14:creationId xmlns:p14="http://schemas.microsoft.com/office/powerpoint/2010/main" val="6875907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7d11bbb8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7d11bbb8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56e9a21c8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56e9a21c8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57d11bbb8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57d11bbb8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6e9a21c8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6e9a21c8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465e7bc0b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465e7bc0b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6e9a21c8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6e9a21c8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d11bbb8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d11bbb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0637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6fa06255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6fa06255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err="1" smtClean="0"/>
              <a:t>Để</a:t>
            </a:r>
            <a:r>
              <a:rPr lang="en-US" b="1" baseline="0" dirty="0" smtClean="0"/>
              <a:t> </a:t>
            </a:r>
            <a:r>
              <a:rPr lang="en-US" b="1" baseline="0" dirty="0" err="1" smtClean="0"/>
              <a:t>xây</a:t>
            </a:r>
            <a:r>
              <a:rPr lang="en-US" b="1" baseline="0" dirty="0" smtClean="0"/>
              <a:t> </a:t>
            </a:r>
            <a:r>
              <a:rPr lang="en-US" b="1" baseline="0" dirty="0" err="1" smtClean="0"/>
              <a:t>dựng</a:t>
            </a:r>
            <a:r>
              <a:rPr lang="en-US" b="1" baseline="0" dirty="0" smtClean="0"/>
              <a:t> </a:t>
            </a:r>
            <a:r>
              <a:rPr lang="en-US" b="1" baseline="0" dirty="0" err="1" smtClean="0"/>
              <a:t>lên</a:t>
            </a:r>
            <a:r>
              <a:rPr lang="en-US" b="1" baseline="0" dirty="0" smtClean="0"/>
              <a:t> </a:t>
            </a:r>
            <a:r>
              <a:rPr lang="en-US" b="1" baseline="0" dirty="0" err="1" smtClean="0"/>
              <a:t>phần</a:t>
            </a:r>
            <a:r>
              <a:rPr lang="en-US" b="1" baseline="0" dirty="0" smtClean="0"/>
              <a:t> </a:t>
            </a:r>
            <a:r>
              <a:rPr lang="en-US" b="1" baseline="0" dirty="0" err="1" smtClean="0"/>
              <a:t>mềm</a:t>
            </a:r>
            <a:r>
              <a:rPr lang="en-US" b="1" baseline="0" dirty="0" smtClean="0"/>
              <a:t> </a:t>
            </a:r>
            <a:r>
              <a:rPr lang="en-US" b="1" baseline="0" dirty="0" err="1" smtClean="0"/>
              <a:t>đặt</a:t>
            </a:r>
            <a:r>
              <a:rPr lang="en-US" b="1" baseline="0" dirty="0" smtClean="0"/>
              <a:t> </a:t>
            </a:r>
            <a:r>
              <a:rPr lang="en-US" b="1" baseline="0" dirty="0" err="1" smtClean="0"/>
              <a:t>lịch</a:t>
            </a:r>
            <a:r>
              <a:rPr lang="en-US" b="1" baseline="0" dirty="0" smtClean="0"/>
              <a:t> </a:t>
            </a:r>
            <a:r>
              <a:rPr lang="en-US" b="1" baseline="0" dirty="0" err="1" smtClean="0"/>
              <a:t>thợ</a:t>
            </a:r>
            <a:r>
              <a:rPr lang="en-US" b="1" baseline="0" dirty="0" smtClean="0"/>
              <a:t> </a:t>
            </a:r>
            <a:r>
              <a:rPr lang="en-US" b="1" baseline="0" dirty="0" err="1" smtClean="0"/>
              <a:t>chụp</a:t>
            </a:r>
            <a:r>
              <a:rPr lang="en-US" b="1" baseline="0" dirty="0" smtClean="0"/>
              <a:t> </a:t>
            </a:r>
            <a:r>
              <a:rPr lang="en-US" b="1" baseline="0" dirty="0" err="1" smtClean="0"/>
              <a:t>ảnh</a:t>
            </a:r>
            <a:r>
              <a:rPr lang="en-US" b="1" baseline="0" dirty="0" smtClean="0"/>
              <a:t>, </a:t>
            </a:r>
            <a:r>
              <a:rPr lang="en-US" b="1" baseline="0" dirty="0" err="1" smtClean="0"/>
              <a:t>bọn</a:t>
            </a:r>
            <a:r>
              <a:rPr lang="en-US" b="1" baseline="0" dirty="0" smtClean="0"/>
              <a:t> </a:t>
            </a:r>
            <a:r>
              <a:rPr lang="en-US" b="1" baseline="0" dirty="0" err="1" smtClean="0"/>
              <a:t>em</a:t>
            </a:r>
            <a:r>
              <a:rPr lang="en-US" b="1" baseline="0" dirty="0" smtClean="0"/>
              <a:t> </a:t>
            </a:r>
            <a:r>
              <a:rPr lang="en-US" b="1" baseline="0" dirty="0" err="1" smtClean="0"/>
              <a:t>đã</a:t>
            </a:r>
            <a:r>
              <a:rPr lang="en-US" b="1" baseline="0" dirty="0" smtClean="0"/>
              <a:t> </a:t>
            </a:r>
            <a:r>
              <a:rPr lang="en-US" b="1" baseline="0" dirty="0" err="1" smtClean="0"/>
              <a:t>áp</a:t>
            </a:r>
            <a:r>
              <a:rPr lang="en-US" b="1" baseline="0" dirty="0" smtClean="0"/>
              <a:t> </a:t>
            </a:r>
            <a:r>
              <a:rPr lang="en-US" b="1" baseline="0" dirty="0" err="1" smtClean="0"/>
              <a:t>dụng</a:t>
            </a:r>
            <a:r>
              <a:rPr lang="en-US" b="1" baseline="0" dirty="0" smtClean="0"/>
              <a:t> </a:t>
            </a:r>
            <a:r>
              <a:rPr lang="en-US" b="1" baseline="0" dirty="0" err="1" smtClean="0"/>
              <a:t>mô</a:t>
            </a:r>
            <a:r>
              <a:rPr lang="en-US" b="1" baseline="0" dirty="0" smtClean="0"/>
              <a:t> </a:t>
            </a:r>
            <a:r>
              <a:rPr lang="en-US" b="1" baseline="0" dirty="0" err="1" smtClean="0"/>
              <a:t>hình</a:t>
            </a:r>
            <a:r>
              <a:rPr lang="en-US" b="1" baseline="0" dirty="0" smtClean="0"/>
              <a:t> </a:t>
            </a:r>
            <a:r>
              <a:rPr lang="en-US" b="1" baseline="0" dirty="0" err="1" smtClean="0"/>
              <a:t>kiến</a:t>
            </a:r>
            <a:r>
              <a:rPr lang="en-US" b="1" baseline="0" dirty="0" smtClean="0"/>
              <a:t> </a:t>
            </a:r>
            <a:r>
              <a:rPr lang="en-US" b="1" baseline="0" dirty="0" err="1" smtClean="0"/>
              <a:t>trúc</a:t>
            </a:r>
            <a:r>
              <a:rPr lang="en-US" b="1" baseline="0" dirty="0" smtClean="0"/>
              <a:t> N-tier </a:t>
            </a:r>
            <a:r>
              <a:rPr lang="en-US" b="1" baseline="0" dirty="0" err="1" smtClean="0"/>
              <a:t>vào</a:t>
            </a:r>
            <a:r>
              <a:rPr lang="en-US" b="1" baseline="0" dirty="0" smtClean="0"/>
              <a:t> </a:t>
            </a:r>
            <a:r>
              <a:rPr lang="en-US" b="1" baseline="0" dirty="0" err="1" smtClean="0"/>
              <a:t>kiến</a:t>
            </a:r>
            <a:r>
              <a:rPr lang="en-US" b="1" baseline="0" dirty="0" smtClean="0"/>
              <a:t> </a:t>
            </a:r>
            <a:r>
              <a:rPr lang="en-US" b="1" baseline="0" dirty="0" err="1" smtClean="0"/>
              <a:t>trúc</a:t>
            </a:r>
            <a:r>
              <a:rPr lang="en-US" b="1" baseline="0" dirty="0" smtClean="0"/>
              <a:t> </a:t>
            </a:r>
            <a:r>
              <a:rPr lang="en-US" b="1" baseline="0" dirty="0" err="1" smtClean="0"/>
              <a:t>tổng</a:t>
            </a:r>
            <a:r>
              <a:rPr lang="en-US" b="1" baseline="0" dirty="0" smtClean="0"/>
              <a:t> </a:t>
            </a:r>
            <a:r>
              <a:rPr lang="en-US" b="1" baseline="0" dirty="0" err="1" smtClean="0"/>
              <a:t>của</a:t>
            </a:r>
            <a:r>
              <a:rPr lang="en-US" b="1" baseline="0" dirty="0" smtClean="0"/>
              <a:t> </a:t>
            </a:r>
            <a:r>
              <a:rPr lang="en-US" b="1" baseline="0" dirty="0" err="1" smtClean="0"/>
              <a:t>hệ</a:t>
            </a:r>
            <a:r>
              <a:rPr lang="en-US" b="1" baseline="0" dirty="0" smtClean="0"/>
              <a:t> </a:t>
            </a:r>
            <a:r>
              <a:rPr lang="en-US" b="1" baseline="0" dirty="0" err="1" smtClean="0"/>
              <a:t>thống</a:t>
            </a:r>
            <a:r>
              <a:rPr lang="en-US" b="1" baseline="0" dirty="0" smtClean="0"/>
              <a:t> </a:t>
            </a:r>
            <a:r>
              <a:rPr lang="en-US" b="1" baseline="0" dirty="0" err="1" smtClean="0"/>
              <a:t>và</a:t>
            </a:r>
            <a:r>
              <a:rPr lang="en-US" b="1" baseline="0" dirty="0" smtClean="0"/>
              <a:t> </a:t>
            </a:r>
            <a:r>
              <a:rPr lang="en-US" b="1" baseline="0" dirty="0" err="1" smtClean="0"/>
              <a:t>cụ</a:t>
            </a:r>
            <a:r>
              <a:rPr lang="en-US" b="1" baseline="0" dirty="0" smtClean="0"/>
              <a:t> </a:t>
            </a:r>
            <a:r>
              <a:rPr lang="en-US" b="1" baseline="0" dirty="0" err="1" smtClean="0"/>
              <a:t>thể</a:t>
            </a:r>
            <a:r>
              <a:rPr lang="en-US" b="1" baseline="0" dirty="0" smtClean="0"/>
              <a:t> ở </a:t>
            </a:r>
            <a:r>
              <a:rPr lang="en-US" b="1" baseline="0" dirty="0" err="1" smtClean="0"/>
              <a:t>đây</a:t>
            </a:r>
            <a:r>
              <a:rPr lang="en-US" b="1" baseline="0" dirty="0" smtClean="0"/>
              <a:t> </a:t>
            </a:r>
            <a:r>
              <a:rPr lang="en-US" b="1" baseline="0" dirty="0" err="1" smtClean="0"/>
              <a:t>là</a:t>
            </a:r>
            <a:r>
              <a:rPr lang="en-US" b="1" baseline="0" dirty="0" smtClean="0"/>
              <a:t> </a:t>
            </a:r>
            <a:r>
              <a:rPr lang="en-US" b="1" baseline="0" dirty="0" err="1" smtClean="0"/>
              <a:t>mô</a:t>
            </a:r>
            <a:r>
              <a:rPr lang="en-US" b="1" baseline="0" dirty="0" smtClean="0"/>
              <a:t> </a:t>
            </a:r>
            <a:r>
              <a:rPr lang="en-US" b="1" baseline="0" dirty="0" err="1" smtClean="0"/>
              <a:t>hình</a:t>
            </a:r>
            <a:r>
              <a:rPr lang="en-US" b="1" baseline="0" dirty="0" smtClean="0"/>
              <a:t> 3 </a:t>
            </a:r>
            <a:r>
              <a:rPr lang="en-US" b="1" baseline="0" dirty="0" err="1" smtClean="0"/>
              <a:t>lớp</a:t>
            </a:r>
            <a:r>
              <a:rPr lang="en-US" b="1" baseline="0" dirty="0" smtClean="0"/>
              <a:t>. </a:t>
            </a:r>
            <a:r>
              <a:rPr lang="en-US" baseline="0" dirty="0" smtClean="0"/>
              <a:t>(</a:t>
            </a:r>
            <a:r>
              <a:rPr lang="vi-VN" dirty="0" smtClean="0"/>
              <a:t>Kiến trúc đa tầng cung cấp mô hình mà dựa vào đó các nhà phát triển có thể tạo được các ứng dụng linh hoạt và sử dụng lại bằng việc tách biệt một ứng dụng thành nhiều tầng, từ đó tùy chỉnh thay đổi hoặc thêm lớp thay vì làm lại toàn bộ ứng dụng.</a:t>
            </a:r>
            <a:r>
              <a:rPr lang="en-US" dirty="0" smtClean="0"/>
              <a:t>)</a:t>
            </a:r>
            <a:endParaRPr lang="en-US" baseline="0" dirty="0" smtClean="0"/>
          </a:p>
          <a:p>
            <a:r>
              <a:rPr lang="en-US" b="1" baseline="0" dirty="0" smtClean="0"/>
              <a:t>Tier 1, </a:t>
            </a:r>
            <a:r>
              <a:rPr lang="en-US" b="1" baseline="0" dirty="0" err="1" smtClean="0"/>
              <a:t>lớp</a:t>
            </a:r>
            <a:r>
              <a:rPr lang="en-US" b="1" baseline="0" dirty="0" smtClean="0"/>
              <a:t> presentation </a:t>
            </a:r>
            <a:r>
              <a:rPr lang="en-US" b="1" baseline="0" dirty="0" err="1" smtClean="0"/>
              <a:t>của</a:t>
            </a:r>
            <a:r>
              <a:rPr lang="en-US" b="1" baseline="0" dirty="0" smtClean="0"/>
              <a:t> </a:t>
            </a:r>
            <a:r>
              <a:rPr lang="en-US" b="1" baseline="0" dirty="0" err="1" smtClean="0"/>
              <a:t>hệ</a:t>
            </a:r>
            <a:r>
              <a:rPr lang="en-US" b="1" baseline="0" dirty="0" smtClean="0"/>
              <a:t> </a:t>
            </a:r>
            <a:r>
              <a:rPr lang="en-US" b="1" baseline="0" dirty="0" err="1" smtClean="0"/>
              <a:t>thống</a:t>
            </a:r>
            <a:r>
              <a:rPr lang="en-US" b="1" baseline="0" dirty="0" smtClean="0"/>
              <a:t> </a:t>
            </a:r>
            <a:r>
              <a:rPr lang="en-US" b="1" baseline="0" dirty="0" err="1" smtClean="0"/>
              <a:t>được</a:t>
            </a:r>
            <a:r>
              <a:rPr lang="en-US" b="1" baseline="0" dirty="0" smtClean="0"/>
              <a:t> </a:t>
            </a:r>
            <a:r>
              <a:rPr lang="en-US" b="1" baseline="0" dirty="0" err="1" smtClean="0"/>
              <a:t>chúng</a:t>
            </a:r>
            <a:r>
              <a:rPr lang="en-US" b="1" baseline="0" dirty="0" smtClean="0"/>
              <a:t> </a:t>
            </a:r>
            <a:r>
              <a:rPr lang="en-US" b="1" baseline="0" dirty="0" err="1" smtClean="0"/>
              <a:t>em</a:t>
            </a:r>
            <a:r>
              <a:rPr lang="en-US" b="1" baseline="0" dirty="0" smtClean="0"/>
              <a:t> </a:t>
            </a:r>
            <a:r>
              <a:rPr lang="en-US" b="1" baseline="0" dirty="0" err="1" smtClean="0"/>
              <a:t>được</a:t>
            </a:r>
            <a:r>
              <a:rPr lang="en-US" b="1" baseline="0" dirty="0" smtClean="0"/>
              <a:t> </a:t>
            </a:r>
            <a:r>
              <a:rPr lang="en-US" b="1" baseline="0" dirty="0" err="1" smtClean="0"/>
              <a:t>thể</a:t>
            </a:r>
            <a:r>
              <a:rPr lang="en-US" b="1" baseline="0" dirty="0" smtClean="0"/>
              <a:t> </a:t>
            </a:r>
            <a:r>
              <a:rPr lang="en-US" b="1" baseline="0" dirty="0" err="1" smtClean="0"/>
              <a:t>hiện</a:t>
            </a:r>
            <a:r>
              <a:rPr lang="en-US" b="1" baseline="0" dirty="0" smtClean="0"/>
              <a:t> </a:t>
            </a:r>
            <a:r>
              <a:rPr lang="en-US" b="1" baseline="0" dirty="0" err="1" smtClean="0"/>
              <a:t>thông</a:t>
            </a:r>
            <a:r>
              <a:rPr lang="en-US" b="1" baseline="0" dirty="0" smtClean="0"/>
              <a:t> qua web </a:t>
            </a:r>
            <a:r>
              <a:rPr lang="en-US" b="1" baseline="0" dirty="0" err="1" smtClean="0"/>
              <a:t>và</a:t>
            </a:r>
            <a:r>
              <a:rPr lang="en-US" b="1" baseline="0" dirty="0" smtClean="0"/>
              <a:t> mobile.</a:t>
            </a:r>
          </a:p>
          <a:p>
            <a:r>
              <a:rPr lang="en-US" b="1" baseline="0" dirty="0" smtClean="0"/>
              <a:t>Tier 2, </a:t>
            </a:r>
            <a:r>
              <a:rPr lang="en-US" b="1" baseline="0" dirty="0" err="1" smtClean="0"/>
              <a:t>lớp</a:t>
            </a:r>
            <a:r>
              <a:rPr lang="en-US" b="1" baseline="0" dirty="0" smtClean="0"/>
              <a:t> logic </a:t>
            </a:r>
            <a:r>
              <a:rPr lang="en-US" b="1" baseline="0" dirty="0" err="1" smtClean="0"/>
              <a:t>là</a:t>
            </a:r>
            <a:r>
              <a:rPr lang="en-US" b="1" baseline="0" dirty="0" smtClean="0"/>
              <a:t> spring web server </a:t>
            </a:r>
            <a:r>
              <a:rPr lang="en-US" b="1" baseline="0" dirty="0" err="1" smtClean="0"/>
              <a:t>có</a:t>
            </a:r>
            <a:r>
              <a:rPr lang="en-US" b="1" baseline="0" dirty="0" smtClean="0"/>
              <a:t> </a:t>
            </a:r>
            <a:r>
              <a:rPr lang="en-US" b="1" baseline="0" dirty="0" err="1" smtClean="0"/>
              <a:t>chứa</a:t>
            </a:r>
            <a:r>
              <a:rPr lang="en-US" b="1" baseline="0" dirty="0" smtClean="0"/>
              <a:t> </a:t>
            </a:r>
            <a:r>
              <a:rPr lang="en-US" b="1" baseline="0" dirty="0" err="1" smtClean="0"/>
              <a:t>các</a:t>
            </a:r>
            <a:r>
              <a:rPr lang="en-US" b="1" baseline="0" dirty="0" smtClean="0"/>
              <a:t> Controller, Domain Model, Service, Repository </a:t>
            </a:r>
            <a:r>
              <a:rPr lang="en-US" b="1" baseline="0" dirty="0" err="1" smtClean="0"/>
              <a:t>để</a:t>
            </a:r>
            <a:r>
              <a:rPr lang="en-US" b="1" baseline="0" dirty="0" smtClean="0"/>
              <a:t> </a:t>
            </a:r>
            <a:r>
              <a:rPr lang="en-US" b="1" baseline="0" dirty="0" err="1" smtClean="0"/>
              <a:t>ghi</a:t>
            </a:r>
            <a:r>
              <a:rPr lang="en-US" b="1" baseline="0" dirty="0" smtClean="0"/>
              <a:t> </a:t>
            </a:r>
            <a:r>
              <a:rPr lang="en-US" b="1" baseline="0" dirty="0" err="1" smtClean="0"/>
              <a:t>chép</a:t>
            </a:r>
            <a:r>
              <a:rPr lang="en-US" b="1" baseline="0" dirty="0" smtClean="0"/>
              <a:t> </a:t>
            </a:r>
            <a:r>
              <a:rPr lang="en-US" b="1" baseline="0" dirty="0" err="1" smtClean="0"/>
              <a:t>cũng</a:t>
            </a:r>
            <a:r>
              <a:rPr lang="en-US" b="1" baseline="0" dirty="0" smtClean="0"/>
              <a:t> </a:t>
            </a:r>
            <a:r>
              <a:rPr lang="en-US" b="1" baseline="0" dirty="0" err="1" smtClean="0"/>
              <a:t>như</a:t>
            </a:r>
            <a:r>
              <a:rPr lang="en-US" b="1" baseline="0" dirty="0" smtClean="0"/>
              <a:t> </a:t>
            </a:r>
            <a:r>
              <a:rPr lang="en-US" b="1" baseline="0" dirty="0" err="1" smtClean="0"/>
              <a:t>xử</a:t>
            </a:r>
            <a:r>
              <a:rPr lang="en-US" b="1" baseline="0" dirty="0" smtClean="0"/>
              <a:t> </a:t>
            </a:r>
            <a:r>
              <a:rPr lang="en-US" b="1" baseline="0" dirty="0" err="1" smtClean="0"/>
              <a:t>lý</a:t>
            </a:r>
            <a:r>
              <a:rPr lang="en-US" b="1" baseline="0" dirty="0" smtClean="0"/>
              <a:t> chi </a:t>
            </a:r>
            <a:r>
              <a:rPr lang="en-US" b="1" baseline="0" dirty="0" err="1" smtClean="0"/>
              <a:t>tiết</a:t>
            </a:r>
            <a:r>
              <a:rPr lang="en-US" b="1" baseline="0" dirty="0" smtClean="0"/>
              <a:t> </a:t>
            </a:r>
            <a:r>
              <a:rPr lang="en-US" b="1" baseline="0" dirty="0" err="1" smtClean="0"/>
              <a:t>các</a:t>
            </a:r>
            <a:r>
              <a:rPr lang="en-US" b="1" baseline="0" dirty="0" smtClean="0"/>
              <a:t> request </a:t>
            </a:r>
            <a:r>
              <a:rPr lang="en-US" b="1" baseline="0" dirty="0" err="1" smtClean="0"/>
              <a:t>từ</a:t>
            </a:r>
            <a:r>
              <a:rPr lang="en-US" b="1" baseline="0" dirty="0" smtClean="0"/>
              <a:t> </a:t>
            </a:r>
            <a:r>
              <a:rPr lang="en-US" b="1" baseline="0" dirty="0" err="1" smtClean="0"/>
              <a:t>lớp</a:t>
            </a:r>
            <a:r>
              <a:rPr lang="en-US" b="1" baseline="0" dirty="0" smtClean="0"/>
              <a:t> presentation </a:t>
            </a:r>
            <a:r>
              <a:rPr lang="en-US" b="1" baseline="0" dirty="0" err="1" smtClean="0"/>
              <a:t>thông</a:t>
            </a:r>
            <a:r>
              <a:rPr lang="en-US" b="1" baseline="0" dirty="0" smtClean="0"/>
              <a:t> qua </a:t>
            </a:r>
            <a:r>
              <a:rPr lang="en-US" b="1" baseline="0" dirty="0" err="1" smtClean="0"/>
              <a:t>giao</a:t>
            </a:r>
            <a:r>
              <a:rPr lang="en-US" b="1" baseline="0" dirty="0" smtClean="0"/>
              <a:t> </a:t>
            </a:r>
            <a:r>
              <a:rPr lang="en-US" b="1" baseline="0" dirty="0" err="1" smtClean="0"/>
              <a:t>thức</a:t>
            </a:r>
            <a:r>
              <a:rPr lang="en-US" b="1" baseline="0" dirty="0" smtClean="0"/>
              <a:t> HTTP </a:t>
            </a:r>
            <a:r>
              <a:rPr lang="en-US" b="1" baseline="0" dirty="0" err="1" smtClean="0"/>
              <a:t>bằng</a:t>
            </a:r>
            <a:r>
              <a:rPr lang="en-US" b="1" baseline="0" dirty="0" smtClean="0"/>
              <a:t> RESTful service.</a:t>
            </a:r>
          </a:p>
          <a:p>
            <a:r>
              <a:rPr lang="en-US" b="1" baseline="0" dirty="0" smtClean="0"/>
              <a:t>Tier 3, </a:t>
            </a:r>
            <a:r>
              <a:rPr lang="en-US" b="1" baseline="0" dirty="0" err="1" smtClean="0"/>
              <a:t>lớp</a:t>
            </a:r>
            <a:r>
              <a:rPr lang="en-US" b="1" baseline="0" dirty="0" smtClean="0"/>
              <a:t> data  </a:t>
            </a:r>
            <a:r>
              <a:rPr lang="en-US" b="1" baseline="0" dirty="0" err="1" smtClean="0"/>
              <a:t>là</a:t>
            </a:r>
            <a:r>
              <a:rPr lang="en-US" b="1" baseline="0" dirty="0" smtClean="0"/>
              <a:t> </a:t>
            </a:r>
            <a:r>
              <a:rPr lang="en-US" b="1" baseline="0" dirty="0" err="1" smtClean="0"/>
              <a:t>nơi</a:t>
            </a:r>
            <a:r>
              <a:rPr lang="en-US" b="1" baseline="0" dirty="0" smtClean="0"/>
              <a:t> </a:t>
            </a:r>
            <a:r>
              <a:rPr lang="en-US" b="1" baseline="0" dirty="0" err="1" smtClean="0"/>
              <a:t>chứa</a:t>
            </a:r>
            <a:r>
              <a:rPr lang="en-US" b="1" baseline="0" dirty="0" smtClean="0"/>
              <a:t> database, </a:t>
            </a:r>
            <a:r>
              <a:rPr lang="en-US" b="1" baseline="0" dirty="0" err="1" smtClean="0"/>
              <a:t>cụ</a:t>
            </a:r>
            <a:r>
              <a:rPr lang="en-US" b="1" baseline="0" dirty="0" smtClean="0"/>
              <a:t> </a:t>
            </a:r>
            <a:r>
              <a:rPr lang="en-US" b="1" baseline="0" dirty="0" err="1" smtClean="0"/>
              <a:t>thể</a:t>
            </a:r>
            <a:r>
              <a:rPr lang="en-US" b="1" baseline="0" dirty="0" smtClean="0"/>
              <a:t> </a:t>
            </a:r>
            <a:r>
              <a:rPr lang="en-US" b="1" baseline="0" dirty="0" err="1" smtClean="0"/>
              <a:t>là</a:t>
            </a:r>
            <a:r>
              <a:rPr lang="en-US" b="1" baseline="0" dirty="0" smtClean="0"/>
              <a:t> </a:t>
            </a:r>
            <a:r>
              <a:rPr lang="en-US" b="1" baseline="0" dirty="0" err="1" smtClean="0"/>
              <a:t>chúng</a:t>
            </a:r>
            <a:r>
              <a:rPr lang="en-US" b="1" baseline="0" dirty="0" smtClean="0"/>
              <a:t> </a:t>
            </a:r>
            <a:r>
              <a:rPr lang="en-US" b="1" baseline="0" dirty="0" err="1" smtClean="0"/>
              <a:t>em</a:t>
            </a:r>
            <a:r>
              <a:rPr lang="en-US" b="1" baseline="0" dirty="0" smtClean="0"/>
              <a:t> </a:t>
            </a:r>
            <a:r>
              <a:rPr lang="en-US" b="1" baseline="0" dirty="0" err="1" smtClean="0"/>
              <a:t>sử</a:t>
            </a:r>
            <a:r>
              <a:rPr lang="en-US" b="1" baseline="0" dirty="0" smtClean="0"/>
              <a:t> </a:t>
            </a:r>
            <a:r>
              <a:rPr lang="en-US" b="1" baseline="0" dirty="0" err="1" smtClean="0"/>
              <a:t>dụng</a:t>
            </a:r>
            <a:r>
              <a:rPr lang="en-US" b="1" baseline="0" dirty="0" smtClean="0"/>
              <a:t> Amazon Relational Database Service </a:t>
            </a:r>
            <a:r>
              <a:rPr lang="en-US" b="1" baseline="0" dirty="0" err="1" smtClean="0"/>
              <a:t>kết</a:t>
            </a:r>
            <a:r>
              <a:rPr lang="en-US" b="1" baseline="0" dirty="0" smtClean="0"/>
              <a:t> </a:t>
            </a:r>
            <a:r>
              <a:rPr lang="en-US" b="1" baseline="0" dirty="0" err="1" smtClean="0"/>
              <a:t>hợp</a:t>
            </a:r>
            <a:r>
              <a:rPr lang="en-US" b="1" baseline="0" dirty="0" smtClean="0"/>
              <a:t> </a:t>
            </a:r>
            <a:r>
              <a:rPr lang="en-US" b="1" baseline="0" dirty="0" err="1" smtClean="0"/>
              <a:t>với</a:t>
            </a:r>
            <a:r>
              <a:rPr lang="en-US" b="1" baseline="0" dirty="0" smtClean="0"/>
              <a:t> Amazon S3 </a:t>
            </a:r>
            <a:r>
              <a:rPr lang="en-US" b="1" baseline="0" dirty="0" err="1" smtClean="0"/>
              <a:t>làm</a:t>
            </a:r>
            <a:r>
              <a:rPr lang="en-US" b="1" baseline="0" dirty="0" smtClean="0"/>
              <a:t> </a:t>
            </a:r>
            <a:r>
              <a:rPr lang="en-US" b="1" baseline="0" dirty="0" err="1" smtClean="0"/>
              <a:t>nơi</a:t>
            </a:r>
            <a:r>
              <a:rPr lang="en-US" b="1" baseline="0" dirty="0" smtClean="0"/>
              <a:t> </a:t>
            </a:r>
            <a:r>
              <a:rPr lang="en-US" b="1" baseline="0" dirty="0" err="1" smtClean="0"/>
              <a:t>để</a:t>
            </a:r>
            <a:r>
              <a:rPr lang="en-US" b="1" baseline="0" dirty="0" smtClean="0"/>
              <a:t> </a:t>
            </a:r>
            <a:r>
              <a:rPr lang="en-US" b="1" baseline="0" dirty="0" err="1" smtClean="0"/>
              <a:t>chứa</a:t>
            </a:r>
            <a:r>
              <a:rPr lang="en-US" b="1" baseline="0" dirty="0" smtClean="0"/>
              <a:t> </a:t>
            </a:r>
            <a:r>
              <a:rPr lang="en-US" b="1" baseline="0" dirty="0" err="1" smtClean="0"/>
              <a:t>dữ</a:t>
            </a:r>
            <a:r>
              <a:rPr lang="en-US" b="1" baseline="0" dirty="0" smtClean="0"/>
              <a:t> </a:t>
            </a:r>
            <a:r>
              <a:rPr lang="en-US" b="1" baseline="0" dirty="0" err="1" smtClean="0"/>
              <a:t>liệu</a:t>
            </a:r>
            <a:r>
              <a:rPr lang="en-US" b="1" baseline="0" dirty="0" smtClean="0"/>
              <a:t> </a:t>
            </a:r>
            <a:r>
              <a:rPr lang="en-US" b="1" baseline="0" dirty="0" err="1" smtClean="0"/>
              <a:t>và</a:t>
            </a:r>
            <a:r>
              <a:rPr lang="en-US" b="1" baseline="0" dirty="0" smtClean="0"/>
              <a:t> </a:t>
            </a:r>
            <a:r>
              <a:rPr lang="en-US" b="1" baseline="0" dirty="0" err="1" smtClean="0"/>
              <a:t>quản</a:t>
            </a:r>
            <a:r>
              <a:rPr lang="en-US" b="1" baseline="0" dirty="0" smtClean="0"/>
              <a:t> </a:t>
            </a:r>
            <a:r>
              <a:rPr lang="en-US" b="1" baseline="0" dirty="0" err="1" smtClean="0"/>
              <a:t>lý</a:t>
            </a:r>
            <a:r>
              <a:rPr lang="en-US" b="1" baseline="0" dirty="0" smtClean="0"/>
              <a:t> </a:t>
            </a:r>
            <a:r>
              <a:rPr lang="en-US" b="1" baseline="0" dirty="0" err="1" smtClean="0"/>
              <a:t>thông</a:t>
            </a:r>
            <a:r>
              <a:rPr lang="en-US" b="1" baseline="0" dirty="0" smtClean="0"/>
              <a:t> qua MySQL.</a:t>
            </a:r>
          </a:p>
          <a:p>
            <a:endParaRPr lang="en-US" b="1" baseline="0" dirty="0" smtClean="0"/>
          </a:p>
          <a:p>
            <a:r>
              <a:rPr lang="en-US" b="1" baseline="0" dirty="0" smtClean="0"/>
              <a:t>(</a:t>
            </a:r>
            <a:r>
              <a:rPr lang="vi-VN" dirty="0" smtClean="0">
                <a:effectLst/>
              </a:rPr>
              <a:t>Tính bảo mật cao: Ưu điểm nổi bật nhất cảu kiến trúc N – Tier là tính bảo mật rất cao, bạn có thể bảo mật riêng cho 3 lớp, hạn chế các rủi ro.</a:t>
            </a:r>
          </a:p>
          <a:p>
            <a:r>
              <a:rPr lang="vi-VN" dirty="0" smtClean="0">
                <a:effectLst/>
              </a:rPr>
              <a:t>Dễ dàng quản lý: Do là 3 tầng khác nhau, có thể tách biệt nên việc quản lý cũng trở nên đơn giản, dễ dàng hơn nhiều. Nếu trường hợp một tầng bị lỗi thì cũng không làm ảnh hưởng đến các tầng con lại, hoàn toàn có thể sửa lỗi riêng biệt.</a:t>
            </a:r>
          </a:p>
          <a:p>
            <a:r>
              <a:rPr lang="vi-VN" dirty="0" smtClean="0">
                <a:effectLst/>
              </a:rPr>
              <a:t>Có thể mở rộng: Bạn cũng có thể dễ dàng thêm vào đo nhiều tài nguyên, việc thêm tài nguyên của một tầng không làm ảnh hưởng đến các tầng khác.</a:t>
            </a:r>
          </a:p>
          <a:p>
            <a:r>
              <a:rPr lang="vi-VN" dirty="0" smtClean="0">
                <a:effectLst/>
              </a:rPr>
              <a:t>Linh hoạt: Bạn có thể linh hoạt thêm tài nguyên vào từng tầng, sửa lỗi của từng tầng phù hợp với yêu cầu đặt ra.</a:t>
            </a:r>
          </a:p>
          <a:p>
            <a:r>
              <a:rPr lang="vi-VN" dirty="0" smtClean="0">
                <a:effectLst/>
              </a:rPr>
              <a:t>Phát triển hiệu quả, có thể sử dụng lại: khi sử dụng kiến trúc N – Tier, bạn có thể sử dụng lại từng tầng vì giữa chúng có sự phân chia độc lập.</a:t>
            </a:r>
            <a:r>
              <a:rPr lang="en-US" b="1" dirty="0" smtClean="0"/>
              <a:t>)</a:t>
            </a:r>
            <a:endParaRPr lang="en-US" b="1" dirty="0"/>
          </a:p>
        </p:txBody>
      </p:sp>
    </p:spTree>
    <p:extLst>
      <p:ext uri="{BB962C8B-B14F-4D97-AF65-F5344CB8AC3E}">
        <p14:creationId xmlns:p14="http://schemas.microsoft.com/office/powerpoint/2010/main" val="293816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30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298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7700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d11bbb8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d11bbb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74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p:nvPr/>
        </p:nvSpPr>
        <p:spPr>
          <a:xfrm>
            <a:off x="0" y="0"/>
            <a:ext cx="9144000" cy="51435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0150" y="2020088"/>
            <a:ext cx="8183700" cy="4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38987"/>
              </a:buClr>
              <a:buSzPts val="3600"/>
              <a:buFont typeface="Josefin Sans"/>
              <a:buNone/>
              <a:defRPr sz="3600" b="1">
                <a:solidFill>
                  <a:srgbClr val="338987"/>
                </a:solidFill>
                <a:latin typeface="Josefin Sans"/>
                <a:ea typeface="Josefin Sans"/>
                <a:cs typeface="Josefin Sans"/>
                <a:sym typeface="Josefin Sans"/>
              </a:defRPr>
            </a:lvl1pPr>
            <a:lvl2pPr lvl="1" algn="ctr" rtl="0">
              <a:spcBef>
                <a:spcPts val="0"/>
              </a:spcBef>
              <a:spcAft>
                <a:spcPts val="0"/>
              </a:spcAft>
              <a:buClr>
                <a:srgbClr val="338987"/>
              </a:buClr>
              <a:buSzPts val="5200"/>
              <a:buNone/>
              <a:defRPr sz="5200">
                <a:solidFill>
                  <a:srgbClr val="338987"/>
                </a:solidFill>
              </a:defRPr>
            </a:lvl2pPr>
            <a:lvl3pPr lvl="2" algn="ctr" rtl="0">
              <a:spcBef>
                <a:spcPts val="0"/>
              </a:spcBef>
              <a:spcAft>
                <a:spcPts val="0"/>
              </a:spcAft>
              <a:buClr>
                <a:srgbClr val="338987"/>
              </a:buClr>
              <a:buSzPts val="5200"/>
              <a:buNone/>
              <a:defRPr sz="5200">
                <a:solidFill>
                  <a:srgbClr val="338987"/>
                </a:solidFill>
              </a:defRPr>
            </a:lvl3pPr>
            <a:lvl4pPr lvl="3" algn="ctr" rtl="0">
              <a:spcBef>
                <a:spcPts val="0"/>
              </a:spcBef>
              <a:spcAft>
                <a:spcPts val="0"/>
              </a:spcAft>
              <a:buClr>
                <a:srgbClr val="338987"/>
              </a:buClr>
              <a:buSzPts val="5200"/>
              <a:buNone/>
              <a:defRPr sz="5200">
                <a:solidFill>
                  <a:srgbClr val="338987"/>
                </a:solidFill>
              </a:defRPr>
            </a:lvl4pPr>
            <a:lvl5pPr lvl="4" algn="ctr" rtl="0">
              <a:spcBef>
                <a:spcPts val="0"/>
              </a:spcBef>
              <a:spcAft>
                <a:spcPts val="0"/>
              </a:spcAft>
              <a:buClr>
                <a:srgbClr val="338987"/>
              </a:buClr>
              <a:buSzPts val="5200"/>
              <a:buNone/>
              <a:defRPr sz="5200">
                <a:solidFill>
                  <a:srgbClr val="338987"/>
                </a:solidFill>
              </a:defRPr>
            </a:lvl5pPr>
            <a:lvl6pPr lvl="5" algn="ctr" rtl="0">
              <a:spcBef>
                <a:spcPts val="0"/>
              </a:spcBef>
              <a:spcAft>
                <a:spcPts val="0"/>
              </a:spcAft>
              <a:buClr>
                <a:srgbClr val="338987"/>
              </a:buClr>
              <a:buSzPts val="5200"/>
              <a:buNone/>
              <a:defRPr sz="5200">
                <a:solidFill>
                  <a:srgbClr val="338987"/>
                </a:solidFill>
              </a:defRPr>
            </a:lvl6pPr>
            <a:lvl7pPr lvl="6" algn="ctr" rtl="0">
              <a:spcBef>
                <a:spcPts val="0"/>
              </a:spcBef>
              <a:spcAft>
                <a:spcPts val="0"/>
              </a:spcAft>
              <a:buClr>
                <a:srgbClr val="338987"/>
              </a:buClr>
              <a:buSzPts val="5200"/>
              <a:buNone/>
              <a:defRPr sz="5200">
                <a:solidFill>
                  <a:srgbClr val="338987"/>
                </a:solidFill>
              </a:defRPr>
            </a:lvl7pPr>
            <a:lvl8pPr lvl="7" algn="ctr" rtl="0">
              <a:spcBef>
                <a:spcPts val="0"/>
              </a:spcBef>
              <a:spcAft>
                <a:spcPts val="0"/>
              </a:spcAft>
              <a:buClr>
                <a:srgbClr val="338987"/>
              </a:buClr>
              <a:buSzPts val="5200"/>
              <a:buNone/>
              <a:defRPr sz="5200">
                <a:solidFill>
                  <a:srgbClr val="338987"/>
                </a:solidFill>
              </a:defRPr>
            </a:lvl8pPr>
            <a:lvl9pPr lvl="8" algn="ctr" rtl="0">
              <a:spcBef>
                <a:spcPts val="0"/>
              </a:spcBef>
              <a:spcAft>
                <a:spcPts val="0"/>
              </a:spcAft>
              <a:buClr>
                <a:srgbClr val="338987"/>
              </a:buClr>
              <a:buSzPts val="5200"/>
              <a:buNone/>
              <a:defRPr sz="5200">
                <a:solidFill>
                  <a:srgbClr val="338987"/>
                </a:solidFill>
              </a:defRPr>
            </a:lvl9pPr>
          </a:lstStyle>
          <a:p>
            <a:endParaRPr/>
          </a:p>
        </p:txBody>
      </p:sp>
      <p:sp>
        <p:nvSpPr>
          <p:cNvPr id="11" name="Google Shape;11;p2"/>
          <p:cNvSpPr txBox="1">
            <a:spLocks noGrp="1"/>
          </p:cNvSpPr>
          <p:nvPr>
            <p:ph type="subTitle" idx="1"/>
          </p:nvPr>
        </p:nvSpPr>
        <p:spPr>
          <a:xfrm>
            <a:off x="2243850" y="2379913"/>
            <a:ext cx="4656300" cy="32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38987"/>
              </a:buClr>
              <a:buSzPts val="1400"/>
              <a:buFont typeface="Josefin Slab Thin"/>
              <a:buNone/>
              <a:defRPr sz="1400">
                <a:solidFill>
                  <a:srgbClr val="338987"/>
                </a:solidFill>
                <a:latin typeface="Josefin Slab Thin"/>
                <a:ea typeface="Josefin Slab Thin"/>
                <a:cs typeface="Josefin Slab Thin"/>
                <a:sym typeface="Josefin Slab Thin"/>
              </a:defRPr>
            </a:lvl1pPr>
            <a:lvl2pPr lvl="1"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2pPr>
            <a:lvl3pPr lvl="2"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3pPr>
            <a:lvl4pPr lvl="3"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4pPr>
            <a:lvl5pPr lvl="4"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5pPr>
            <a:lvl6pPr lvl="5"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6pPr>
            <a:lvl7pPr lvl="6"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7pPr>
            <a:lvl8pPr lvl="7"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8pPr>
            <a:lvl9pPr lvl="8" algn="ctr" rtl="0">
              <a:lnSpc>
                <a:spcPct val="100000"/>
              </a:lnSpc>
              <a:spcBef>
                <a:spcPts val="0"/>
              </a:spcBef>
              <a:spcAft>
                <a:spcPts val="0"/>
              </a:spcAft>
              <a:buClr>
                <a:srgbClr val="338987"/>
              </a:buClr>
              <a:buSzPts val="1400"/>
              <a:buFont typeface="Josefin Slab"/>
              <a:buNone/>
              <a:defRPr sz="1400">
                <a:solidFill>
                  <a:srgbClr val="338987"/>
                </a:solidFill>
                <a:latin typeface="Josefin Slab"/>
                <a:ea typeface="Josefin Slab"/>
                <a:cs typeface="Josefin Slab"/>
                <a:sym typeface="Josefin Slab"/>
              </a:defRPr>
            </a:lvl9pPr>
          </a:lstStyle>
          <a:p>
            <a:endParaRPr/>
          </a:p>
        </p:txBody>
      </p:sp>
      <p:sp>
        <p:nvSpPr>
          <p:cNvPr id="12" name="Google Shape;12;p2"/>
          <p:cNvSpPr/>
          <p:nvPr/>
        </p:nvSpPr>
        <p:spPr>
          <a:xfrm>
            <a:off x="7321790" y="-9925"/>
            <a:ext cx="1299900" cy="51885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39"/>
        <p:cNvGrpSpPr/>
        <p:nvPr/>
      </p:nvGrpSpPr>
      <p:grpSpPr>
        <a:xfrm>
          <a:off x="0" y="0"/>
          <a:ext cx="0" cy="0"/>
          <a:chOff x="0" y="0"/>
          <a:chExt cx="0" cy="0"/>
        </a:xfrm>
      </p:grpSpPr>
      <p:cxnSp>
        <p:nvCxnSpPr>
          <p:cNvPr id="42" name="Google Shape;42;p5"/>
          <p:cNvCxnSpPr/>
          <p:nvPr/>
        </p:nvCxnSpPr>
        <p:spPr>
          <a:xfrm>
            <a:off x="829350" y="1630343"/>
            <a:ext cx="7485300" cy="0"/>
          </a:xfrm>
          <a:prstGeom prst="straightConnector1">
            <a:avLst/>
          </a:prstGeom>
          <a:noFill/>
          <a:ln w="19050" cap="flat" cmpd="sng">
            <a:solidFill>
              <a:srgbClr val="338987"/>
            </a:solidFill>
            <a:prstDash val="solid"/>
            <a:round/>
            <a:headEnd type="none" w="med" len="med"/>
            <a:tailEnd type="none" w="med" len="med"/>
          </a:ln>
        </p:spPr>
      </p:cxnSp>
      <p:cxnSp>
        <p:nvCxnSpPr>
          <p:cNvPr id="43" name="Google Shape;43;p5"/>
          <p:cNvCxnSpPr/>
          <p:nvPr/>
        </p:nvCxnSpPr>
        <p:spPr>
          <a:xfrm>
            <a:off x="829350" y="3650700"/>
            <a:ext cx="7485300" cy="0"/>
          </a:xfrm>
          <a:prstGeom prst="straightConnector1">
            <a:avLst/>
          </a:prstGeom>
          <a:noFill/>
          <a:ln w="19050" cap="flat" cmpd="sng">
            <a:solidFill>
              <a:srgbClr val="338987"/>
            </a:solidFill>
            <a:prstDash val="solid"/>
            <a:round/>
            <a:headEnd type="none" w="med" len="med"/>
            <a:tailEnd type="none" w="med" len="med"/>
          </a:ln>
        </p:spPr>
      </p:cxnSp>
      <p:sp>
        <p:nvSpPr>
          <p:cNvPr id="44" name="Google Shape;44;p5"/>
          <p:cNvSpPr txBox="1">
            <a:spLocks noGrp="1"/>
          </p:cNvSpPr>
          <p:nvPr>
            <p:ph type="ctrTitle"/>
          </p:nvPr>
        </p:nvSpPr>
        <p:spPr>
          <a:xfrm>
            <a:off x="4785150" y="2783311"/>
            <a:ext cx="1623000" cy="7029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338987"/>
              </a:buClr>
              <a:buSzPts val="1200"/>
              <a:buNone/>
              <a:defRPr sz="1200">
                <a:solidFill>
                  <a:srgbClr val="338987"/>
                </a:solidFill>
              </a:defRPr>
            </a:lvl1pPr>
            <a:lvl2pPr lvl="1" algn="r" rtl="0">
              <a:spcBef>
                <a:spcPts val="0"/>
              </a:spcBef>
              <a:spcAft>
                <a:spcPts val="0"/>
              </a:spcAft>
              <a:buClr>
                <a:srgbClr val="338987"/>
              </a:buClr>
              <a:buSzPts val="1600"/>
              <a:buNone/>
              <a:defRPr sz="1600">
                <a:solidFill>
                  <a:srgbClr val="338987"/>
                </a:solidFill>
              </a:defRPr>
            </a:lvl2pPr>
            <a:lvl3pPr lvl="2" algn="r" rtl="0">
              <a:spcBef>
                <a:spcPts val="0"/>
              </a:spcBef>
              <a:spcAft>
                <a:spcPts val="0"/>
              </a:spcAft>
              <a:buClr>
                <a:srgbClr val="338987"/>
              </a:buClr>
              <a:buSzPts val="1600"/>
              <a:buNone/>
              <a:defRPr sz="1600">
                <a:solidFill>
                  <a:srgbClr val="338987"/>
                </a:solidFill>
              </a:defRPr>
            </a:lvl3pPr>
            <a:lvl4pPr lvl="3" algn="r" rtl="0">
              <a:spcBef>
                <a:spcPts val="0"/>
              </a:spcBef>
              <a:spcAft>
                <a:spcPts val="0"/>
              </a:spcAft>
              <a:buClr>
                <a:srgbClr val="338987"/>
              </a:buClr>
              <a:buSzPts val="1600"/>
              <a:buNone/>
              <a:defRPr sz="1600">
                <a:solidFill>
                  <a:srgbClr val="338987"/>
                </a:solidFill>
              </a:defRPr>
            </a:lvl4pPr>
            <a:lvl5pPr lvl="4" algn="r" rtl="0">
              <a:spcBef>
                <a:spcPts val="0"/>
              </a:spcBef>
              <a:spcAft>
                <a:spcPts val="0"/>
              </a:spcAft>
              <a:buClr>
                <a:srgbClr val="338987"/>
              </a:buClr>
              <a:buSzPts val="1600"/>
              <a:buNone/>
              <a:defRPr sz="1600">
                <a:solidFill>
                  <a:srgbClr val="338987"/>
                </a:solidFill>
              </a:defRPr>
            </a:lvl5pPr>
            <a:lvl6pPr lvl="5" algn="r" rtl="0">
              <a:spcBef>
                <a:spcPts val="0"/>
              </a:spcBef>
              <a:spcAft>
                <a:spcPts val="0"/>
              </a:spcAft>
              <a:buClr>
                <a:srgbClr val="338987"/>
              </a:buClr>
              <a:buSzPts val="1600"/>
              <a:buNone/>
              <a:defRPr sz="1600">
                <a:solidFill>
                  <a:srgbClr val="338987"/>
                </a:solidFill>
              </a:defRPr>
            </a:lvl6pPr>
            <a:lvl7pPr lvl="6" algn="r" rtl="0">
              <a:spcBef>
                <a:spcPts val="0"/>
              </a:spcBef>
              <a:spcAft>
                <a:spcPts val="0"/>
              </a:spcAft>
              <a:buClr>
                <a:srgbClr val="338987"/>
              </a:buClr>
              <a:buSzPts val="1600"/>
              <a:buNone/>
              <a:defRPr sz="1600">
                <a:solidFill>
                  <a:srgbClr val="338987"/>
                </a:solidFill>
              </a:defRPr>
            </a:lvl7pPr>
            <a:lvl8pPr lvl="7" algn="r" rtl="0">
              <a:spcBef>
                <a:spcPts val="0"/>
              </a:spcBef>
              <a:spcAft>
                <a:spcPts val="0"/>
              </a:spcAft>
              <a:buClr>
                <a:srgbClr val="338987"/>
              </a:buClr>
              <a:buSzPts val="1600"/>
              <a:buNone/>
              <a:defRPr sz="1600">
                <a:solidFill>
                  <a:srgbClr val="338987"/>
                </a:solidFill>
              </a:defRPr>
            </a:lvl8pPr>
            <a:lvl9pPr lvl="8" algn="r" rtl="0">
              <a:spcBef>
                <a:spcPts val="0"/>
              </a:spcBef>
              <a:spcAft>
                <a:spcPts val="0"/>
              </a:spcAft>
              <a:buClr>
                <a:srgbClr val="338987"/>
              </a:buClr>
              <a:buSzPts val="1600"/>
              <a:buNone/>
              <a:defRPr sz="1600">
                <a:solidFill>
                  <a:srgbClr val="338987"/>
                </a:solidFill>
              </a:defRPr>
            </a:lvl9pPr>
          </a:lstStyle>
          <a:p>
            <a:endParaRPr/>
          </a:p>
        </p:txBody>
      </p:sp>
      <p:sp>
        <p:nvSpPr>
          <p:cNvPr id="45" name="Google Shape;45;p5"/>
          <p:cNvSpPr txBox="1">
            <a:spLocks noGrp="1"/>
          </p:cNvSpPr>
          <p:nvPr>
            <p:ph type="subTitle" idx="1"/>
          </p:nvPr>
        </p:nvSpPr>
        <p:spPr>
          <a:xfrm>
            <a:off x="2396925" y="2334500"/>
            <a:ext cx="4224900" cy="66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38987"/>
              </a:buClr>
              <a:buSzPts val="1400"/>
              <a:buFont typeface="Josefin Slab Thin"/>
              <a:buNone/>
              <a:defRPr sz="1400">
                <a:solidFill>
                  <a:srgbClr val="338987"/>
                </a:solidFill>
                <a:latin typeface="Josefin Slab Thin"/>
                <a:ea typeface="Josefin Slab Thin"/>
                <a:cs typeface="Josefin Slab Thin"/>
                <a:sym typeface="Josefin Slab Thin"/>
              </a:defRPr>
            </a:lvl1pPr>
            <a:lvl2pPr lvl="1" algn="ctr" rtl="0">
              <a:lnSpc>
                <a:spcPct val="100000"/>
              </a:lnSpc>
              <a:spcBef>
                <a:spcPts val="0"/>
              </a:spcBef>
              <a:spcAft>
                <a:spcPts val="0"/>
              </a:spcAft>
              <a:buClr>
                <a:srgbClr val="338987"/>
              </a:buClr>
              <a:buSzPts val="1200"/>
              <a:buNone/>
              <a:defRPr>
                <a:solidFill>
                  <a:srgbClr val="338987"/>
                </a:solidFill>
              </a:defRPr>
            </a:lvl2pPr>
            <a:lvl3pPr lvl="2" algn="ctr" rtl="0">
              <a:lnSpc>
                <a:spcPct val="100000"/>
              </a:lnSpc>
              <a:spcBef>
                <a:spcPts val="0"/>
              </a:spcBef>
              <a:spcAft>
                <a:spcPts val="0"/>
              </a:spcAft>
              <a:buClr>
                <a:srgbClr val="338987"/>
              </a:buClr>
              <a:buSzPts val="1200"/>
              <a:buNone/>
              <a:defRPr>
                <a:solidFill>
                  <a:srgbClr val="338987"/>
                </a:solidFill>
              </a:defRPr>
            </a:lvl3pPr>
            <a:lvl4pPr lvl="3" algn="ctr" rtl="0">
              <a:lnSpc>
                <a:spcPct val="100000"/>
              </a:lnSpc>
              <a:spcBef>
                <a:spcPts val="0"/>
              </a:spcBef>
              <a:spcAft>
                <a:spcPts val="0"/>
              </a:spcAft>
              <a:buClr>
                <a:srgbClr val="338987"/>
              </a:buClr>
              <a:buSzPts val="1200"/>
              <a:buNone/>
              <a:defRPr>
                <a:solidFill>
                  <a:srgbClr val="338987"/>
                </a:solidFill>
              </a:defRPr>
            </a:lvl4pPr>
            <a:lvl5pPr lvl="4" algn="ctr" rtl="0">
              <a:lnSpc>
                <a:spcPct val="100000"/>
              </a:lnSpc>
              <a:spcBef>
                <a:spcPts val="0"/>
              </a:spcBef>
              <a:spcAft>
                <a:spcPts val="0"/>
              </a:spcAft>
              <a:buClr>
                <a:srgbClr val="338987"/>
              </a:buClr>
              <a:buSzPts val="1200"/>
              <a:buNone/>
              <a:defRPr>
                <a:solidFill>
                  <a:srgbClr val="338987"/>
                </a:solidFill>
              </a:defRPr>
            </a:lvl5pPr>
            <a:lvl6pPr lvl="5" algn="ctr" rtl="0">
              <a:lnSpc>
                <a:spcPct val="100000"/>
              </a:lnSpc>
              <a:spcBef>
                <a:spcPts val="0"/>
              </a:spcBef>
              <a:spcAft>
                <a:spcPts val="0"/>
              </a:spcAft>
              <a:buClr>
                <a:srgbClr val="338987"/>
              </a:buClr>
              <a:buSzPts val="1200"/>
              <a:buNone/>
              <a:defRPr>
                <a:solidFill>
                  <a:srgbClr val="338987"/>
                </a:solidFill>
              </a:defRPr>
            </a:lvl6pPr>
            <a:lvl7pPr lvl="6" algn="ctr" rtl="0">
              <a:lnSpc>
                <a:spcPct val="100000"/>
              </a:lnSpc>
              <a:spcBef>
                <a:spcPts val="0"/>
              </a:spcBef>
              <a:spcAft>
                <a:spcPts val="0"/>
              </a:spcAft>
              <a:buClr>
                <a:srgbClr val="338987"/>
              </a:buClr>
              <a:buSzPts val="1200"/>
              <a:buNone/>
              <a:defRPr>
                <a:solidFill>
                  <a:srgbClr val="338987"/>
                </a:solidFill>
              </a:defRPr>
            </a:lvl7pPr>
            <a:lvl8pPr lvl="7" algn="ctr" rtl="0">
              <a:lnSpc>
                <a:spcPct val="100000"/>
              </a:lnSpc>
              <a:spcBef>
                <a:spcPts val="0"/>
              </a:spcBef>
              <a:spcAft>
                <a:spcPts val="0"/>
              </a:spcAft>
              <a:buClr>
                <a:srgbClr val="338987"/>
              </a:buClr>
              <a:buSzPts val="1200"/>
              <a:buNone/>
              <a:defRPr>
                <a:solidFill>
                  <a:srgbClr val="338987"/>
                </a:solidFill>
              </a:defRPr>
            </a:lvl8pPr>
            <a:lvl9pPr lvl="8" algn="ctr" rtl="0">
              <a:lnSpc>
                <a:spcPct val="100000"/>
              </a:lnSpc>
              <a:spcBef>
                <a:spcPts val="0"/>
              </a:spcBef>
              <a:spcAft>
                <a:spcPts val="0"/>
              </a:spcAft>
              <a:buClr>
                <a:srgbClr val="338987"/>
              </a:buClr>
              <a:buSzPts val="1200"/>
              <a:buNone/>
              <a:defRPr>
                <a:solidFill>
                  <a:srgbClr val="338987"/>
                </a:solidFill>
              </a:defRPr>
            </a:lvl9pPr>
          </a:lstStyle>
          <a:p>
            <a:endParaRPr/>
          </a:p>
        </p:txBody>
      </p:sp>
      <p:sp>
        <p:nvSpPr>
          <p:cNvPr id="46" name="Google Shape;46;p5"/>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txBox="1">
            <a:spLocks noGrp="1"/>
          </p:cNvSpPr>
          <p:nvPr>
            <p:ph type="ctrTitle" idx="2"/>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48" name="Google Shape;48;p5"/>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ONLY_2_1">
    <p:spTree>
      <p:nvGrpSpPr>
        <p:cNvPr id="1" name="Shape 49"/>
        <p:cNvGrpSpPr/>
        <p:nvPr/>
      </p:nvGrpSpPr>
      <p:grpSpPr>
        <a:xfrm>
          <a:off x="0" y="0"/>
          <a:ext cx="0" cy="0"/>
          <a:chOff x="0" y="0"/>
          <a:chExt cx="0" cy="0"/>
        </a:xfrm>
      </p:grpSpPr>
      <p:sp>
        <p:nvSpPr>
          <p:cNvPr id="50" name="Google Shape;50;p6"/>
          <p:cNvSpPr/>
          <p:nvPr/>
        </p:nvSpPr>
        <p:spPr>
          <a:xfrm>
            <a:off x="6101583" y="1133150"/>
            <a:ext cx="1407000" cy="4012200"/>
          </a:xfrm>
          <a:prstGeom prst="rect">
            <a:avLst/>
          </a:prstGeom>
          <a:noFill/>
          <a:ln w="19050" cap="flat" cmpd="sng">
            <a:solidFill>
              <a:srgbClr val="338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1764800" y="1133150"/>
            <a:ext cx="1407000" cy="4012200"/>
          </a:xfrm>
          <a:prstGeom prst="rect">
            <a:avLst/>
          </a:prstGeom>
          <a:noFill/>
          <a:ln w="19050" cap="flat" cmpd="sng">
            <a:solidFill>
              <a:srgbClr val="338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3704725" y="133500"/>
            <a:ext cx="1734600" cy="3643800"/>
          </a:xfrm>
          <a:prstGeom prst="rect">
            <a:avLst/>
          </a:prstGeom>
          <a:noFill/>
          <a:ln w="19050" cap="flat" cmpd="sng">
            <a:solidFill>
              <a:srgbClr val="338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530392" y="2638725"/>
            <a:ext cx="2055300" cy="22311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3548189" y="2638863"/>
            <a:ext cx="2055300" cy="22308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6558918" y="2638787"/>
            <a:ext cx="2055300" cy="22308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subTitle" idx="1"/>
          </p:nvPr>
        </p:nvSpPr>
        <p:spPr>
          <a:xfrm>
            <a:off x="649092" y="35081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DF3E5"/>
              </a:buClr>
              <a:buSzPts val="1100"/>
              <a:buNone/>
              <a:defRPr sz="1100">
                <a:solidFill>
                  <a:srgbClr val="FDF3E5"/>
                </a:solidFill>
              </a:defRPr>
            </a:lvl1pPr>
            <a:lvl2pPr lvl="1" algn="ctr" rtl="0">
              <a:lnSpc>
                <a:spcPct val="100000"/>
              </a:lnSpc>
              <a:spcBef>
                <a:spcPts val="0"/>
              </a:spcBef>
              <a:spcAft>
                <a:spcPts val="0"/>
              </a:spcAft>
              <a:buClr>
                <a:srgbClr val="FDF3E5"/>
              </a:buClr>
              <a:buSzPts val="1100"/>
              <a:buNone/>
              <a:defRPr sz="1100">
                <a:solidFill>
                  <a:srgbClr val="FDF3E5"/>
                </a:solidFill>
              </a:defRPr>
            </a:lvl2pPr>
            <a:lvl3pPr lvl="2" algn="ctr" rtl="0">
              <a:lnSpc>
                <a:spcPct val="100000"/>
              </a:lnSpc>
              <a:spcBef>
                <a:spcPts val="0"/>
              </a:spcBef>
              <a:spcAft>
                <a:spcPts val="0"/>
              </a:spcAft>
              <a:buClr>
                <a:srgbClr val="FDF3E5"/>
              </a:buClr>
              <a:buSzPts val="1100"/>
              <a:buNone/>
              <a:defRPr sz="1100">
                <a:solidFill>
                  <a:srgbClr val="FDF3E5"/>
                </a:solidFill>
              </a:defRPr>
            </a:lvl3pPr>
            <a:lvl4pPr lvl="3" algn="ctr" rtl="0">
              <a:lnSpc>
                <a:spcPct val="100000"/>
              </a:lnSpc>
              <a:spcBef>
                <a:spcPts val="0"/>
              </a:spcBef>
              <a:spcAft>
                <a:spcPts val="0"/>
              </a:spcAft>
              <a:buClr>
                <a:srgbClr val="FDF3E5"/>
              </a:buClr>
              <a:buSzPts val="1100"/>
              <a:buNone/>
              <a:defRPr sz="1100">
                <a:solidFill>
                  <a:srgbClr val="FDF3E5"/>
                </a:solidFill>
              </a:defRPr>
            </a:lvl4pPr>
            <a:lvl5pPr lvl="4" algn="ctr" rtl="0">
              <a:lnSpc>
                <a:spcPct val="100000"/>
              </a:lnSpc>
              <a:spcBef>
                <a:spcPts val="0"/>
              </a:spcBef>
              <a:spcAft>
                <a:spcPts val="0"/>
              </a:spcAft>
              <a:buClr>
                <a:srgbClr val="FDF3E5"/>
              </a:buClr>
              <a:buSzPts val="1100"/>
              <a:buNone/>
              <a:defRPr sz="1100">
                <a:solidFill>
                  <a:srgbClr val="FDF3E5"/>
                </a:solidFill>
              </a:defRPr>
            </a:lvl5pPr>
            <a:lvl6pPr lvl="5" algn="ctr" rtl="0">
              <a:lnSpc>
                <a:spcPct val="100000"/>
              </a:lnSpc>
              <a:spcBef>
                <a:spcPts val="0"/>
              </a:spcBef>
              <a:spcAft>
                <a:spcPts val="0"/>
              </a:spcAft>
              <a:buClr>
                <a:srgbClr val="FDF3E5"/>
              </a:buClr>
              <a:buSzPts val="1100"/>
              <a:buNone/>
              <a:defRPr sz="1100">
                <a:solidFill>
                  <a:srgbClr val="FDF3E5"/>
                </a:solidFill>
              </a:defRPr>
            </a:lvl6pPr>
            <a:lvl7pPr lvl="6" algn="ctr" rtl="0">
              <a:lnSpc>
                <a:spcPct val="100000"/>
              </a:lnSpc>
              <a:spcBef>
                <a:spcPts val="0"/>
              </a:spcBef>
              <a:spcAft>
                <a:spcPts val="0"/>
              </a:spcAft>
              <a:buClr>
                <a:srgbClr val="FDF3E5"/>
              </a:buClr>
              <a:buSzPts val="1100"/>
              <a:buNone/>
              <a:defRPr sz="1100">
                <a:solidFill>
                  <a:srgbClr val="FDF3E5"/>
                </a:solidFill>
              </a:defRPr>
            </a:lvl7pPr>
            <a:lvl8pPr lvl="7" algn="ctr" rtl="0">
              <a:lnSpc>
                <a:spcPct val="100000"/>
              </a:lnSpc>
              <a:spcBef>
                <a:spcPts val="0"/>
              </a:spcBef>
              <a:spcAft>
                <a:spcPts val="0"/>
              </a:spcAft>
              <a:buClr>
                <a:srgbClr val="FDF3E5"/>
              </a:buClr>
              <a:buSzPts val="1100"/>
              <a:buNone/>
              <a:defRPr sz="1100">
                <a:solidFill>
                  <a:srgbClr val="FDF3E5"/>
                </a:solidFill>
              </a:defRPr>
            </a:lvl8pPr>
            <a:lvl9pPr lvl="8" algn="ctr" rtl="0">
              <a:lnSpc>
                <a:spcPct val="100000"/>
              </a:lnSpc>
              <a:spcBef>
                <a:spcPts val="0"/>
              </a:spcBef>
              <a:spcAft>
                <a:spcPts val="0"/>
              </a:spcAft>
              <a:buClr>
                <a:srgbClr val="FDF3E5"/>
              </a:buClr>
              <a:buSzPts val="1100"/>
              <a:buNone/>
              <a:defRPr sz="1100">
                <a:solidFill>
                  <a:srgbClr val="FDF3E5"/>
                </a:solidFill>
              </a:defRPr>
            </a:lvl9pPr>
          </a:lstStyle>
          <a:p>
            <a:endParaRPr/>
          </a:p>
        </p:txBody>
      </p:sp>
      <p:sp>
        <p:nvSpPr>
          <p:cNvPr id="57" name="Google Shape;57;p6"/>
          <p:cNvSpPr txBox="1">
            <a:spLocks noGrp="1"/>
          </p:cNvSpPr>
          <p:nvPr>
            <p:ph type="ctrTitle"/>
          </p:nvPr>
        </p:nvSpPr>
        <p:spPr>
          <a:xfrm>
            <a:off x="248442" y="3269816"/>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DF3E5"/>
              </a:buClr>
              <a:buSzPts val="1600"/>
              <a:buNone/>
              <a:defRPr sz="1600">
                <a:solidFill>
                  <a:srgbClr val="FDF3E5"/>
                </a:solidFill>
              </a:defRPr>
            </a:lvl1pPr>
            <a:lvl2pPr lvl="1" algn="ctr" rtl="0">
              <a:spcBef>
                <a:spcPts val="0"/>
              </a:spcBef>
              <a:spcAft>
                <a:spcPts val="0"/>
              </a:spcAft>
              <a:buClr>
                <a:srgbClr val="FDF3E5"/>
              </a:buClr>
              <a:buSzPts val="1600"/>
              <a:buNone/>
              <a:defRPr sz="1600">
                <a:solidFill>
                  <a:srgbClr val="FDF3E5"/>
                </a:solidFill>
              </a:defRPr>
            </a:lvl2pPr>
            <a:lvl3pPr lvl="2" algn="ctr" rtl="0">
              <a:spcBef>
                <a:spcPts val="0"/>
              </a:spcBef>
              <a:spcAft>
                <a:spcPts val="0"/>
              </a:spcAft>
              <a:buClr>
                <a:srgbClr val="FDF3E5"/>
              </a:buClr>
              <a:buSzPts val="1600"/>
              <a:buNone/>
              <a:defRPr sz="1600">
                <a:solidFill>
                  <a:srgbClr val="FDF3E5"/>
                </a:solidFill>
              </a:defRPr>
            </a:lvl3pPr>
            <a:lvl4pPr lvl="3" algn="ctr" rtl="0">
              <a:spcBef>
                <a:spcPts val="0"/>
              </a:spcBef>
              <a:spcAft>
                <a:spcPts val="0"/>
              </a:spcAft>
              <a:buClr>
                <a:srgbClr val="FDF3E5"/>
              </a:buClr>
              <a:buSzPts val="1600"/>
              <a:buNone/>
              <a:defRPr sz="1600">
                <a:solidFill>
                  <a:srgbClr val="FDF3E5"/>
                </a:solidFill>
              </a:defRPr>
            </a:lvl4pPr>
            <a:lvl5pPr lvl="4" algn="ctr" rtl="0">
              <a:spcBef>
                <a:spcPts val="0"/>
              </a:spcBef>
              <a:spcAft>
                <a:spcPts val="0"/>
              </a:spcAft>
              <a:buClr>
                <a:srgbClr val="FDF3E5"/>
              </a:buClr>
              <a:buSzPts val="1600"/>
              <a:buNone/>
              <a:defRPr sz="1600">
                <a:solidFill>
                  <a:srgbClr val="FDF3E5"/>
                </a:solidFill>
              </a:defRPr>
            </a:lvl5pPr>
            <a:lvl6pPr lvl="5" algn="ctr" rtl="0">
              <a:spcBef>
                <a:spcPts val="0"/>
              </a:spcBef>
              <a:spcAft>
                <a:spcPts val="0"/>
              </a:spcAft>
              <a:buClr>
                <a:srgbClr val="FDF3E5"/>
              </a:buClr>
              <a:buSzPts val="1600"/>
              <a:buNone/>
              <a:defRPr sz="1600">
                <a:solidFill>
                  <a:srgbClr val="FDF3E5"/>
                </a:solidFill>
              </a:defRPr>
            </a:lvl6pPr>
            <a:lvl7pPr lvl="6" algn="ctr" rtl="0">
              <a:spcBef>
                <a:spcPts val="0"/>
              </a:spcBef>
              <a:spcAft>
                <a:spcPts val="0"/>
              </a:spcAft>
              <a:buClr>
                <a:srgbClr val="FDF3E5"/>
              </a:buClr>
              <a:buSzPts val="1600"/>
              <a:buNone/>
              <a:defRPr sz="1600">
                <a:solidFill>
                  <a:srgbClr val="FDF3E5"/>
                </a:solidFill>
              </a:defRPr>
            </a:lvl7pPr>
            <a:lvl8pPr lvl="7" algn="ctr" rtl="0">
              <a:spcBef>
                <a:spcPts val="0"/>
              </a:spcBef>
              <a:spcAft>
                <a:spcPts val="0"/>
              </a:spcAft>
              <a:buClr>
                <a:srgbClr val="FDF3E5"/>
              </a:buClr>
              <a:buSzPts val="1600"/>
              <a:buNone/>
              <a:defRPr sz="1600">
                <a:solidFill>
                  <a:srgbClr val="FDF3E5"/>
                </a:solidFill>
              </a:defRPr>
            </a:lvl8pPr>
            <a:lvl9pPr lvl="8" algn="ctr" rtl="0">
              <a:spcBef>
                <a:spcPts val="0"/>
              </a:spcBef>
              <a:spcAft>
                <a:spcPts val="0"/>
              </a:spcAft>
              <a:buClr>
                <a:srgbClr val="FDF3E5"/>
              </a:buClr>
              <a:buSzPts val="1600"/>
              <a:buNone/>
              <a:defRPr sz="1600">
                <a:solidFill>
                  <a:srgbClr val="FDF3E5"/>
                </a:solidFill>
              </a:defRPr>
            </a:lvl9pPr>
          </a:lstStyle>
          <a:p>
            <a:endParaRPr/>
          </a:p>
        </p:txBody>
      </p:sp>
      <p:sp>
        <p:nvSpPr>
          <p:cNvPr id="58" name="Google Shape;58;p6"/>
          <p:cNvSpPr txBox="1">
            <a:spLocks noGrp="1"/>
          </p:cNvSpPr>
          <p:nvPr>
            <p:ph type="subTitle" idx="2"/>
          </p:nvPr>
        </p:nvSpPr>
        <p:spPr>
          <a:xfrm>
            <a:off x="6677568" y="35081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DF3E5"/>
              </a:buClr>
              <a:buSzPts val="1100"/>
              <a:buNone/>
              <a:defRPr sz="1100">
                <a:solidFill>
                  <a:srgbClr val="FDF3E5"/>
                </a:solidFill>
              </a:defRPr>
            </a:lvl1pPr>
            <a:lvl2pPr lvl="1" algn="ctr" rtl="0">
              <a:lnSpc>
                <a:spcPct val="100000"/>
              </a:lnSpc>
              <a:spcBef>
                <a:spcPts val="0"/>
              </a:spcBef>
              <a:spcAft>
                <a:spcPts val="0"/>
              </a:spcAft>
              <a:buClr>
                <a:srgbClr val="FDF3E5"/>
              </a:buClr>
              <a:buSzPts val="1100"/>
              <a:buNone/>
              <a:defRPr sz="1100">
                <a:solidFill>
                  <a:srgbClr val="FDF3E5"/>
                </a:solidFill>
              </a:defRPr>
            </a:lvl2pPr>
            <a:lvl3pPr lvl="2" algn="ctr" rtl="0">
              <a:lnSpc>
                <a:spcPct val="100000"/>
              </a:lnSpc>
              <a:spcBef>
                <a:spcPts val="0"/>
              </a:spcBef>
              <a:spcAft>
                <a:spcPts val="0"/>
              </a:spcAft>
              <a:buClr>
                <a:srgbClr val="FDF3E5"/>
              </a:buClr>
              <a:buSzPts val="1100"/>
              <a:buNone/>
              <a:defRPr sz="1100">
                <a:solidFill>
                  <a:srgbClr val="FDF3E5"/>
                </a:solidFill>
              </a:defRPr>
            </a:lvl3pPr>
            <a:lvl4pPr lvl="3" algn="ctr" rtl="0">
              <a:lnSpc>
                <a:spcPct val="100000"/>
              </a:lnSpc>
              <a:spcBef>
                <a:spcPts val="0"/>
              </a:spcBef>
              <a:spcAft>
                <a:spcPts val="0"/>
              </a:spcAft>
              <a:buClr>
                <a:srgbClr val="FDF3E5"/>
              </a:buClr>
              <a:buSzPts val="1100"/>
              <a:buNone/>
              <a:defRPr sz="1100">
                <a:solidFill>
                  <a:srgbClr val="FDF3E5"/>
                </a:solidFill>
              </a:defRPr>
            </a:lvl4pPr>
            <a:lvl5pPr lvl="4" algn="ctr" rtl="0">
              <a:lnSpc>
                <a:spcPct val="100000"/>
              </a:lnSpc>
              <a:spcBef>
                <a:spcPts val="0"/>
              </a:spcBef>
              <a:spcAft>
                <a:spcPts val="0"/>
              </a:spcAft>
              <a:buClr>
                <a:srgbClr val="FDF3E5"/>
              </a:buClr>
              <a:buSzPts val="1100"/>
              <a:buNone/>
              <a:defRPr sz="1100">
                <a:solidFill>
                  <a:srgbClr val="FDF3E5"/>
                </a:solidFill>
              </a:defRPr>
            </a:lvl5pPr>
            <a:lvl6pPr lvl="5" algn="ctr" rtl="0">
              <a:lnSpc>
                <a:spcPct val="100000"/>
              </a:lnSpc>
              <a:spcBef>
                <a:spcPts val="0"/>
              </a:spcBef>
              <a:spcAft>
                <a:spcPts val="0"/>
              </a:spcAft>
              <a:buClr>
                <a:srgbClr val="FDF3E5"/>
              </a:buClr>
              <a:buSzPts val="1100"/>
              <a:buNone/>
              <a:defRPr sz="1100">
                <a:solidFill>
                  <a:srgbClr val="FDF3E5"/>
                </a:solidFill>
              </a:defRPr>
            </a:lvl6pPr>
            <a:lvl7pPr lvl="6" algn="ctr" rtl="0">
              <a:lnSpc>
                <a:spcPct val="100000"/>
              </a:lnSpc>
              <a:spcBef>
                <a:spcPts val="0"/>
              </a:spcBef>
              <a:spcAft>
                <a:spcPts val="0"/>
              </a:spcAft>
              <a:buClr>
                <a:srgbClr val="FDF3E5"/>
              </a:buClr>
              <a:buSzPts val="1100"/>
              <a:buNone/>
              <a:defRPr sz="1100">
                <a:solidFill>
                  <a:srgbClr val="FDF3E5"/>
                </a:solidFill>
              </a:defRPr>
            </a:lvl7pPr>
            <a:lvl8pPr lvl="7" algn="ctr" rtl="0">
              <a:lnSpc>
                <a:spcPct val="100000"/>
              </a:lnSpc>
              <a:spcBef>
                <a:spcPts val="0"/>
              </a:spcBef>
              <a:spcAft>
                <a:spcPts val="0"/>
              </a:spcAft>
              <a:buClr>
                <a:srgbClr val="FDF3E5"/>
              </a:buClr>
              <a:buSzPts val="1100"/>
              <a:buNone/>
              <a:defRPr sz="1100">
                <a:solidFill>
                  <a:srgbClr val="FDF3E5"/>
                </a:solidFill>
              </a:defRPr>
            </a:lvl8pPr>
            <a:lvl9pPr lvl="8" algn="ctr" rtl="0">
              <a:lnSpc>
                <a:spcPct val="100000"/>
              </a:lnSpc>
              <a:spcBef>
                <a:spcPts val="0"/>
              </a:spcBef>
              <a:spcAft>
                <a:spcPts val="0"/>
              </a:spcAft>
              <a:buClr>
                <a:srgbClr val="FDF3E5"/>
              </a:buClr>
              <a:buSzPts val="1100"/>
              <a:buNone/>
              <a:defRPr sz="1100">
                <a:solidFill>
                  <a:srgbClr val="FDF3E5"/>
                </a:solidFill>
              </a:defRPr>
            </a:lvl9pPr>
          </a:lstStyle>
          <a:p>
            <a:endParaRPr/>
          </a:p>
        </p:txBody>
      </p:sp>
      <p:sp>
        <p:nvSpPr>
          <p:cNvPr id="59" name="Google Shape;59;p6"/>
          <p:cNvSpPr txBox="1">
            <a:spLocks noGrp="1"/>
          </p:cNvSpPr>
          <p:nvPr>
            <p:ph type="ctrTitle" idx="3"/>
          </p:nvPr>
        </p:nvSpPr>
        <p:spPr>
          <a:xfrm>
            <a:off x="6276918" y="3269816"/>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DF3E5"/>
              </a:buClr>
              <a:buSzPts val="1600"/>
              <a:buNone/>
              <a:defRPr sz="1600">
                <a:solidFill>
                  <a:srgbClr val="FDF3E5"/>
                </a:solidFill>
              </a:defRPr>
            </a:lvl1pPr>
            <a:lvl2pPr lvl="1" algn="ctr" rtl="0">
              <a:spcBef>
                <a:spcPts val="0"/>
              </a:spcBef>
              <a:spcAft>
                <a:spcPts val="0"/>
              </a:spcAft>
              <a:buClr>
                <a:srgbClr val="FDF3E5"/>
              </a:buClr>
              <a:buSzPts val="1600"/>
              <a:buNone/>
              <a:defRPr sz="1600">
                <a:solidFill>
                  <a:srgbClr val="FDF3E5"/>
                </a:solidFill>
              </a:defRPr>
            </a:lvl2pPr>
            <a:lvl3pPr lvl="2" algn="ctr" rtl="0">
              <a:spcBef>
                <a:spcPts val="0"/>
              </a:spcBef>
              <a:spcAft>
                <a:spcPts val="0"/>
              </a:spcAft>
              <a:buClr>
                <a:srgbClr val="FDF3E5"/>
              </a:buClr>
              <a:buSzPts val="1600"/>
              <a:buNone/>
              <a:defRPr sz="1600">
                <a:solidFill>
                  <a:srgbClr val="FDF3E5"/>
                </a:solidFill>
              </a:defRPr>
            </a:lvl3pPr>
            <a:lvl4pPr lvl="3" algn="ctr" rtl="0">
              <a:spcBef>
                <a:spcPts val="0"/>
              </a:spcBef>
              <a:spcAft>
                <a:spcPts val="0"/>
              </a:spcAft>
              <a:buClr>
                <a:srgbClr val="FDF3E5"/>
              </a:buClr>
              <a:buSzPts val="1600"/>
              <a:buNone/>
              <a:defRPr sz="1600">
                <a:solidFill>
                  <a:srgbClr val="FDF3E5"/>
                </a:solidFill>
              </a:defRPr>
            </a:lvl4pPr>
            <a:lvl5pPr lvl="4" algn="ctr" rtl="0">
              <a:spcBef>
                <a:spcPts val="0"/>
              </a:spcBef>
              <a:spcAft>
                <a:spcPts val="0"/>
              </a:spcAft>
              <a:buClr>
                <a:srgbClr val="FDF3E5"/>
              </a:buClr>
              <a:buSzPts val="1600"/>
              <a:buNone/>
              <a:defRPr sz="1600">
                <a:solidFill>
                  <a:srgbClr val="FDF3E5"/>
                </a:solidFill>
              </a:defRPr>
            </a:lvl5pPr>
            <a:lvl6pPr lvl="5" algn="ctr" rtl="0">
              <a:spcBef>
                <a:spcPts val="0"/>
              </a:spcBef>
              <a:spcAft>
                <a:spcPts val="0"/>
              </a:spcAft>
              <a:buClr>
                <a:srgbClr val="FDF3E5"/>
              </a:buClr>
              <a:buSzPts val="1600"/>
              <a:buNone/>
              <a:defRPr sz="1600">
                <a:solidFill>
                  <a:srgbClr val="FDF3E5"/>
                </a:solidFill>
              </a:defRPr>
            </a:lvl6pPr>
            <a:lvl7pPr lvl="6" algn="ctr" rtl="0">
              <a:spcBef>
                <a:spcPts val="0"/>
              </a:spcBef>
              <a:spcAft>
                <a:spcPts val="0"/>
              </a:spcAft>
              <a:buClr>
                <a:srgbClr val="FDF3E5"/>
              </a:buClr>
              <a:buSzPts val="1600"/>
              <a:buNone/>
              <a:defRPr sz="1600">
                <a:solidFill>
                  <a:srgbClr val="FDF3E5"/>
                </a:solidFill>
              </a:defRPr>
            </a:lvl7pPr>
            <a:lvl8pPr lvl="7" algn="ctr" rtl="0">
              <a:spcBef>
                <a:spcPts val="0"/>
              </a:spcBef>
              <a:spcAft>
                <a:spcPts val="0"/>
              </a:spcAft>
              <a:buClr>
                <a:srgbClr val="FDF3E5"/>
              </a:buClr>
              <a:buSzPts val="1600"/>
              <a:buNone/>
              <a:defRPr sz="1600">
                <a:solidFill>
                  <a:srgbClr val="FDF3E5"/>
                </a:solidFill>
              </a:defRPr>
            </a:lvl8pPr>
            <a:lvl9pPr lvl="8" algn="ctr" rtl="0">
              <a:spcBef>
                <a:spcPts val="0"/>
              </a:spcBef>
              <a:spcAft>
                <a:spcPts val="0"/>
              </a:spcAft>
              <a:buClr>
                <a:srgbClr val="FDF3E5"/>
              </a:buClr>
              <a:buSzPts val="1600"/>
              <a:buNone/>
              <a:defRPr sz="1600">
                <a:solidFill>
                  <a:srgbClr val="FDF3E5"/>
                </a:solidFill>
              </a:defRPr>
            </a:lvl9pPr>
          </a:lstStyle>
          <a:p>
            <a:endParaRPr/>
          </a:p>
        </p:txBody>
      </p:sp>
      <p:sp>
        <p:nvSpPr>
          <p:cNvPr id="60" name="Google Shape;60;p6"/>
          <p:cNvSpPr txBox="1">
            <a:spLocks noGrp="1"/>
          </p:cNvSpPr>
          <p:nvPr>
            <p:ph type="subTitle" idx="4"/>
          </p:nvPr>
        </p:nvSpPr>
        <p:spPr>
          <a:xfrm>
            <a:off x="3666842" y="3508150"/>
            <a:ext cx="18180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DF3E5"/>
              </a:buClr>
              <a:buSzPts val="1100"/>
              <a:buNone/>
              <a:defRPr sz="1100">
                <a:solidFill>
                  <a:srgbClr val="FDF3E5"/>
                </a:solidFill>
              </a:defRPr>
            </a:lvl1pPr>
            <a:lvl2pPr lvl="1" algn="ctr" rtl="0">
              <a:lnSpc>
                <a:spcPct val="100000"/>
              </a:lnSpc>
              <a:spcBef>
                <a:spcPts val="0"/>
              </a:spcBef>
              <a:spcAft>
                <a:spcPts val="0"/>
              </a:spcAft>
              <a:buClr>
                <a:srgbClr val="FDF3E5"/>
              </a:buClr>
              <a:buSzPts val="1100"/>
              <a:buNone/>
              <a:defRPr sz="1100">
                <a:solidFill>
                  <a:srgbClr val="FDF3E5"/>
                </a:solidFill>
              </a:defRPr>
            </a:lvl2pPr>
            <a:lvl3pPr lvl="2" algn="ctr" rtl="0">
              <a:lnSpc>
                <a:spcPct val="100000"/>
              </a:lnSpc>
              <a:spcBef>
                <a:spcPts val="0"/>
              </a:spcBef>
              <a:spcAft>
                <a:spcPts val="0"/>
              </a:spcAft>
              <a:buClr>
                <a:srgbClr val="FDF3E5"/>
              </a:buClr>
              <a:buSzPts val="1100"/>
              <a:buNone/>
              <a:defRPr sz="1100">
                <a:solidFill>
                  <a:srgbClr val="FDF3E5"/>
                </a:solidFill>
              </a:defRPr>
            </a:lvl3pPr>
            <a:lvl4pPr lvl="3" algn="ctr" rtl="0">
              <a:lnSpc>
                <a:spcPct val="100000"/>
              </a:lnSpc>
              <a:spcBef>
                <a:spcPts val="0"/>
              </a:spcBef>
              <a:spcAft>
                <a:spcPts val="0"/>
              </a:spcAft>
              <a:buClr>
                <a:srgbClr val="FDF3E5"/>
              </a:buClr>
              <a:buSzPts val="1100"/>
              <a:buNone/>
              <a:defRPr sz="1100">
                <a:solidFill>
                  <a:srgbClr val="FDF3E5"/>
                </a:solidFill>
              </a:defRPr>
            </a:lvl4pPr>
            <a:lvl5pPr lvl="4" algn="ctr" rtl="0">
              <a:lnSpc>
                <a:spcPct val="100000"/>
              </a:lnSpc>
              <a:spcBef>
                <a:spcPts val="0"/>
              </a:spcBef>
              <a:spcAft>
                <a:spcPts val="0"/>
              </a:spcAft>
              <a:buClr>
                <a:srgbClr val="FDF3E5"/>
              </a:buClr>
              <a:buSzPts val="1100"/>
              <a:buNone/>
              <a:defRPr sz="1100">
                <a:solidFill>
                  <a:srgbClr val="FDF3E5"/>
                </a:solidFill>
              </a:defRPr>
            </a:lvl5pPr>
            <a:lvl6pPr lvl="5" algn="ctr" rtl="0">
              <a:lnSpc>
                <a:spcPct val="100000"/>
              </a:lnSpc>
              <a:spcBef>
                <a:spcPts val="0"/>
              </a:spcBef>
              <a:spcAft>
                <a:spcPts val="0"/>
              </a:spcAft>
              <a:buClr>
                <a:srgbClr val="FDF3E5"/>
              </a:buClr>
              <a:buSzPts val="1100"/>
              <a:buNone/>
              <a:defRPr sz="1100">
                <a:solidFill>
                  <a:srgbClr val="FDF3E5"/>
                </a:solidFill>
              </a:defRPr>
            </a:lvl6pPr>
            <a:lvl7pPr lvl="6" algn="ctr" rtl="0">
              <a:lnSpc>
                <a:spcPct val="100000"/>
              </a:lnSpc>
              <a:spcBef>
                <a:spcPts val="0"/>
              </a:spcBef>
              <a:spcAft>
                <a:spcPts val="0"/>
              </a:spcAft>
              <a:buClr>
                <a:srgbClr val="FDF3E5"/>
              </a:buClr>
              <a:buSzPts val="1100"/>
              <a:buNone/>
              <a:defRPr sz="1100">
                <a:solidFill>
                  <a:srgbClr val="FDF3E5"/>
                </a:solidFill>
              </a:defRPr>
            </a:lvl7pPr>
            <a:lvl8pPr lvl="7" algn="ctr" rtl="0">
              <a:lnSpc>
                <a:spcPct val="100000"/>
              </a:lnSpc>
              <a:spcBef>
                <a:spcPts val="0"/>
              </a:spcBef>
              <a:spcAft>
                <a:spcPts val="0"/>
              </a:spcAft>
              <a:buClr>
                <a:srgbClr val="FDF3E5"/>
              </a:buClr>
              <a:buSzPts val="1100"/>
              <a:buNone/>
              <a:defRPr sz="1100">
                <a:solidFill>
                  <a:srgbClr val="FDF3E5"/>
                </a:solidFill>
              </a:defRPr>
            </a:lvl8pPr>
            <a:lvl9pPr lvl="8" algn="ctr" rtl="0">
              <a:lnSpc>
                <a:spcPct val="100000"/>
              </a:lnSpc>
              <a:spcBef>
                <a:spcPts val="0"/>
              </a:spcBef>
              <a:spcAft>
                <a:spcPts val="0"/>
              </a:spcAft>
              <a:buClr>
                <a:srgbClr val="FDF3E5"/>
              </a:buClr>
              <a:buSzPts val="1100"/>
              <a:buNone/>
              <a:defRPr sz="1100">
                <a:solidFill>
                  <a:srgbClr val="FDF3E5"/>
                </a:solidFill>
              </a:defRPr>
            </a:lvl9pPr>
          </a:lstStyle>
          <a:p>
            <a:endParaRPr/>
          </a:p>
        </p:txBody>
      </p:sp>
      <p:sp>
        <p:nvSpPr>
          <p:cNvPr id="61" name="Google Shape;61;p6"/>
          <p:cNvSpPr txBox="1">
            <a:spLocks noGrp="1"/>
          </p:cNvSpPr>
          <p:nvPr>
            <p:ph type="ctrTitle" idx="5"/>
          </p:nvPr>
        </p:nvSpPr>
        <p:spPr>
          <a:xfrm>
            <a:off x="3266192" y="3269816"/>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FDF3E5"/>
              </a:buClr>
              <a:buSzPts val="1600"/>
              <a:buNone/>
              <a:defRPr sz="1600">
                <a:solidFill>
                  <a:srgbClr val="FDF3E5"/>
                </a:solidFill>
              </a:defRPr>
            </a:lvl1pPr>
            <a:lvl2pPr lvl="1" algn="ctr" rtl="0">
              <a:spcBef>
                <a:spcPts val="0"/>
              </a:spcBef>
              <a:spcAft>
                <a:spcPts val="0"/>
              </a:spcAft>
              <a:buClr>
                <a:srgbClr val="FDF3E5"/>
              </a:buClr>
              <a:buSzPts val="1600"/>
              <a:buNone/>
              <a:defRPr sz="1600">
                <a:solidFill>
                  <a:srgbClr val="FDF3E5"/>
                </a:solidFill>
              </a:defRPr>
            </a:lvl2pPr>
            <a:lvl3pPr lvl="2" algn="ctr" rtl="0">
              <a:spcBef>
                <a:spcPts val="0"/>
              </a:spcBef>
              <a:spcAft>
                <a:spcPts val="0"/>
              </a:spcAft>
              <a:buClr>
                <a:srgbClr val="FDF3E5"/>
              </a:buClr>
              <a:buSzPts val="1600"/>
              <a:buNone/>
              <a:defRPr sz="1600">
                <a:solidFill>
                  <a:srgbClr val="FDF3E5"/>
                </a:solidFill>
              </a:defRPr>
            </a:lvl3pPr>
            <a:lvl4pPr lvl="3" algn="ctr" rtl="0">
              <a:spcBef>
                <a:spcPts val="0"/>
              </a:spcBef>
              <a:spcAft>
                <a:spcPts val="0"/>
              </a:spcAft>
              <a:buClr>
                <a:srgbClr val="FDF3E5"/>
              </a:buClr>
              <a:buSzPts val="1600"/>
              <a:buNone/>
              <a:defRPr sz="1600">
                <a:solidFill>
                  <a:srgbClr val="FDF3E5"/>
                </a:solidFill>
              </a:defRPr>
            </a:lvl4pPr>
            <a:lvl5pPr lvl="4" algn="ctr" rtl="0">
              <a:spcBef>
                <a:spcPts val="0"/>
              </a:spcBef>
              <a:spcAft>
                <a:spcPts val="0"/>
              </a:spcAft>
              <a:buClr>
                <a:srgbClr val="FDF3E5"/>
              </a:buClr>
              <a:buSzPts val="1600"/>
              <a:buNone/>
              <a:defRPr sz="1600">
                <a:solidFill>
                  <a:srgbClr val="FDF3E5"/>
                </a:solidFill>
              </a:defRPr>
            </a:lvl5pPr>
            <a:lvl6pPr lvl="5" algn="ctr" rtl="0">
              <a:spcBef>
                <a:spcPts val="0"/>
              </a:spcBef>
              <a:spcAft>
                <a:spcPts val="0"/>
              </a:spcAft>
              <a:buClr>
                <a:srgbClr val="FDF3E5"/>
              </a:buClr>
              <a:buSzPts val="1600"/>
              <a:buNone/>
              <a:defRPr sz="1600">
                <a:solidFill>
                  <a:srgbClr val="FDF3E5"/>
                </a:solidFill>
              </a:defRPr>
            </a:lvl6pPr>
            <a:lvl7pPr lvl="6" algn="ctr" rtl="0">
              <a:spcBef>
                <a:spcPts val="0"/>
              </a:spcBef>
              <a:spcAft>
                <a:spcPts val="0"/>
              </a:spcAft>
              <a:buClr>
                <a:srgbClr val="FDF3E5"/>
              </a:buClr>
              <a:buSzPts val="1600"/>
              <a:buNone/>
              <a:defRPr sz="1600">
                <a:solidFill>
                  <a:srgbClr val="FDF3E5"/>
                </a:solidFill>
              </a:defRPr>
            </a:lvl7pPr>
            <a:lvl8pPr lvl="7" algn="ctr" rtl="0">
              <a:spcBef>
                <a:spcPts val="0"/>
              </a:spcBef>
              <a:spcAft>
                <a:spcPts val="0"/>
              </a:spcAft>
              <a:buClr>
                <a:srgbClr val="FDF3E5"/>
              </a:buClr>
              <a:buSzPts val="1600"/>
              <a:buNone/>
              <a:defRPr sz="1600">
                <a:solidFill>
                  <a:srgbClr val="FDF3E5"/>
                </a:solidFill>
              </a:defRPr>
            </a:lvl8pPr>
            <a:lvl9pPr lvl="8" algn="ctr" rtl="0">
              <a:spcBef>
                <a:spcPts val="0"/>
              </a:spcBef>
              <a:spcAft>
                <a:spcPts val="0"/>
              </a:spcAft>
              <a:buClr>
                <a:srgbClr val="FDF3E5"/>
              </a:buClr>
              <a:buSzPts val="1600"/>
              <a:buNone/>
              <a:defRPr sz="1600">
                <a:solidFill>
                  <a:srgbClr val="FDF3E5"/>
                </a:solidFill>
              </a:defRPr>
            </a:lvl9pPr>
          </a:lstStyle>
          <a:p>
            <a:endParaRPr/>
          </a:p>
        </p:txBody>
      </p:sp>
      <p:sp>
        <p:nvSpPr>
          <p:cNvPr id="62" name="Google Shape;62;p6"/>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txBox="1">
            <a:spLocks noGrp="1"/>
          </p:cNvSpPr>
          <p:nvPr>
            <p:ph type="ctrTitle" idx="6"/>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64" name="Google Shape;64;p6"/>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extLst mod="1">
    <p:ext uri="{DCECCB84-F9BA-43D5-87BE-67443E8EF086}">
      <p15:sldGuideLst xmlns:p15="http://schemas.microsoft.com/office/powerpoint/2012/main">
        <p15:guide id="1"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
  <p:cSld name="CUSTOM_6_1_1">
    <p:spTree>
      <p:nvGrpSpPr>
        <p:cNvPr id="1" name="Shape 76"/>
        <p:cNvGrpSpPr/>
        <p:nvPr/>
      </p:nvGrpSpPr>
      <p:grpSpPr>
        <a:xfrm>
          <a:off x="0" y="0"/>
          <a:ext cx="0" cy="0"/>
          <a:chOff x="0" y="0"/>
          <a:chExt cx="0" cy="0"/>
        </a:xfrm>
      </p:grpSpPr>
      <p:sp>
        <p:nvSpPr>
          <p:cNvPr id="77" name="Google Shape;77;p8"/>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79" name="Google Shape;79;p8"/>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CUSTOM_12">
    <p:spTree>
      <p:nvGrpSpPr>
        <p:cNvPr id="1" name="Shape 91"/>
        <p:cNvGrpSpPr/>
        <p:nvPr/>
      </p:nvGrpSpPr>
      <p:grpSpPr>
        <a:xfrm>
          <a:off x="0" y="0"/>
          <a:ext cx="0" cy="0"/>
          <a:chOff x="0" y="0"/>
          <a:chExt cx="0" cy="0"/>
        </a:xfrm>
      </p:grpSpPr>
      <p:sp>
        <p:nvSpPr>
          <p:cNvPr id="92" name="Google Shape;92;p10"/>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Char char="●"/>
              <a:defRPr>
                <a:solidFill>
                  <a:srgbClr val="338987"/>
                </a:solidFill>
              </a:defRPr>
            </a:lvl1pPr>
            <a:lvl2pPr marL="914400" lvl="1" indent="-304800" rtl="0">
              <a:spcBef>
                <a:spcPts val="1600"/>
              </a:spcBef>
              <a:spcAft>
                <a:spcPts val="0"/>
              </a:spcAft>
              <a:buClr>
                <a:schemeClr val="dk1"/>
              </a:buClr>
              <a:buSzPts val="1200"/>
              <a:buChar char="○"/>
              <a:defRPr>
                <a:solidFill>
                  <a:srgbClr val="338987"/>
                </a:solidFill>
              </a:defRPr>
            </a:lvl2pPr>
            <a:lvl3pPr marL="1371600" lvl="2" indent="-304800" rtl="0">
              <a:spcBef>
                <a:spcPts val="1600"/>
              </a:spcBef>
              <a:spcAft>
                <a:spcPts val="0"/>
              </a:spcAft>
              <a:buClr>
                <a:schemeClr val="dk1"/>
              </a:buClr>
              <a:buSzPts val="1200"/>
              <a:buChar char="■"/>
              <a:defRPr>
                <a:solidFill>
                  <a:srgbClr val="338987"/>
                </a:solidFill>
              </a:defRPr>
            </a:lvl3pPr>
            <a:lvl4pPr marL="1828800" lvl="3" indent="-304800" rtl="0">
              <a:spcBef>
                <a:spcPts val="1600"/>
              </a:spcBef>
              <a:spcAft>
                <a:spcPts val="0"/>
              </a:spcAft>
              <a:buClr>
                <a:schemeClr val="dk1"/>
              </a:buClr>
              <a:buSzPts val="1200"/>
              <a:buChar char="●"/>
              <a:defRPr>
                <a:solidFill>
                  <a:srgbClr val="338987"/>
                </a:solidFill>
              </a:defRPr>
            </a:lvl4pPr>
            <a:lvl5pPr marL="2286000" lvl="4" indent="-304800" rtl="0">
              <a:spcBef>
                <a:spcPts val="1600"/>
              </a:spcBef>
              <a:spcAft>
                <a:spcPts val="0"/>
              </a:spcAft>
              <a:buClr>
                <a:schemeClr val="dk1"/>
              </a:buClr>
              <a:buSzPts val="1200"/>
              <a:buChar char="○"/>
              <a:defRPr>
                <a:solidFill>
                  <a:srgbClr val="338987"/>
                </a:solidFill>
              </a:defRPr>
            </a:lvl5pPr>
            <a:lvl6pPr marL="2743200" lvl="5" indent="-304800" rtl="0">
              <a:spcBef>
                <a:spcPts val="1600"/>
              </a:spcBef>
              <a:spcAft>
                <a:spcPts val="0"/>
              </a:spcAft>
              <a:buClr>
                <a:schemeClr val="dk1"/>
              </a:buClr>
              <a:buSzPts val="1200"/>
              <a:buChar char="■"/>
              <a:defRPr>
                <a:solidFill>
                  <a:srgbClr val="338987"/>
                </a:solidFill>
              </a:defRPr>
            </a:lvl6pPr>
            <a:lvl7pPr marL="3200400" lvl="6" indent="-304800" rtl="0">
              <a:spcBef>
                <a:spcPts val="1600"/>
              </a:spcBef>
              <a:spcAft>
                <a:spcPts val="0"/>
              </a:spcAft>
              <a:buClr>
                <a:schemeClr val="dk1"/>
              </a:buClr>
              <a:buSzPts val="1200"/>
              <a:buChar char="●"/>
              <a:defRPr>
                <a:solidFill>
                  <a:srgbClr val="338987"/>
                </a:solidFill>
              </a:defRPr>
            </a:lvl7pPr>
            <a:lvl8pPr marL="3657600" lvl="7" indent="-304800" rtl="0">
              <a:spcBef>
                <a:spcPts val="1600"/>
              </a:spcBef>
              <a:spcAft>
                <a:spcPts val="0"/>
              </a:spcAft>
              <a:buClr>
                <a:schemeClr val="dk1"/>
              </a:buClr>
              <a:buSzPts val="1200"/>
              <a:buChar char="○"/>
              <a:defRPr>
                <a:solidFill>
                  <a:srgbClr val="338987"/>
                </a:solidFill>
              </a:defRPr>
            </a:lvl8pPr>
            <a:lvl9pPr marL="4114800" lvl="8" indent="-304800" rtl="0">
              <a:spcBef>
                <a:spcPts val="1600"/>
              </a:spcBef>
              <a:spcAft>
                <a:spcPts val="1600"/>
              </a:spcAft>
              <a:buClr>
                <a:schemeClr val="dk1"/>
              </a:buClr>
              <a:buSzPts val="1200"/>
              <a:buChar char="■"/>
              <a:defRPr>
                <a:solidFill>
                  <a:srgbClr val="338987"/>
                </a:solidFill>
              </a:defRPr>
            </a:lvl9pPr>
          </a:lstStyle>
          <a:p>
            <a:endParaRPr/>
          </a:p>
        </p:txBody>
      </p:sp>
      <p:sp>
        <p:nvSpPr>
          <p:cNvPr id="93" name="Google Shape;93;p10"/>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95" name="Google Shape;95;p10"/>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1">
  <p:cSld name="CUSTOM_11_1_2_1">
    <p:spTree>
      <p:nvGrpSpPr>
        <p:cNvPr id="1" name="Shape 96"/>
        <p:cNvGrpSpPr/>
        <p:nvPr/>
      </p:nvGrpSpPr>
      <p:grpSpPr>
        <a:xfrm>
          <a:off x="0" y="0"/>
          <a:ext cx="0" cy="0"/>
          <a:chOff x="0" y="0"/>
          <a:chExt cx="0" cy="0"/>
        </a:xfrm>
      </p:grpSpPr>
      <p:sp>
        <p:nvSpPr>
          <p:cNvPr id="97" name="Google Shape;97;p11"/>
          <p:cNvSpPr/>
          <p:nvPr/>
        </p:nvSpPr>
        <p:spPr>
          <a:xfrm>
            <a:off x="0" y="0"/>
            <a:ext cx="9144000" cy="51435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0" y="1652100"/>
            <a:ext cx="4017300" cy="2446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491"/>
              </a:solidFill>
            </a:endParaRPr>
          </a:p>
        </p:txBody>
      </p:sp>
      <p:sp>
        <p:nvSpPr>
          <p:cNvPr id="99" name="Google Shape;99;p11"/>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DF3E5"/>
              </a:buClr>
              <a:buSzPts val="2800"/>
              <a:buNone/>
              <a:defRPr>
                <a:solidFill>
                  <a:srgbClr val="FDF3E5"/>
                </a:solidFill>
              </a:defRPr>
            </a:lvl1pPr>
            <a:lvl2pPr lvl="1" rtl="0">
              <a:spcBef>
                <a:spcPts val="0"/>
              </a:spcBef>
              <a:spcAft>
                <a:spcPts val="0"/>
              </a:spcAft>
              <a:buClr>
                <a:srgbClr val="FDF3E5"/>
              </a:buClr>
              <a:buSzPts val="1600"/>
              <a:buNone/>
              <a:defRPr sz="1600">
                <a:solidFill>
                  <a:srgbClr val="FDF3E5"/>
                </a:solidFill>
              </a:defRPr>
            </a:lvl2pPr>
            <a:lvl3pPr lvl="2" rtl="0">
              <a:spcBef>
                <a:spcPts val="0"/>
              </a:spcBef>
              <a:spcAft>
                <a:spcPts val="0"/>
              </a:spcAft>
              <a:buClr>
                <a:srgbClr val="FDF3E5"/>
              </a:buClr>
              <a:buSzPts val="1600"/>
              <a:buNone/>
              <a:defRPr sz="1600">
                <a:solidFill>
                  <a:srgbClr val="FDF3E5"/>
                </a:solidFill>
              </a:defRPr>
            </a:lvl3pPr>
            <a:lvl4pPr lvl="3" rtl="0">
              <a:spcBef>
                <a:spcPts val="0"/>
              </a:spcBef>
              <a:spcAft>
                <a:spcPts val="0"/>
              </a:spcAft>
              <a:buClr>
                <a:srgbClr val="FDF3E5"/>
              </a:buClr>
              <a:buSzPts val="1600"/>
              <a:buNone/>
              <a:defRPr sz="1600">
                <a:solidFill>
                  <a:srgbClr val="FDF3E5"/>
                </a:solidFill>
              </a:defRPr>
            </a:lvl4pPr>
            <a:lvl5pPr lvl="4" rtl="0">
              <a:spcBef>
                <a:spcPts val="0"/>
              </a:spcBef>
              <a:spcAft>
                <a:spcPts val="0"/>
              </a:spcAft>
              <a:buClr>
                <a:srgbClr val="FDF3E5"/>
              </a:buClr>
              <a:buSzPts val="1600"/>
              <a:buNone/>
              <a:defRPr sz="1600">
                <a:solidFill>
                  <a:srgbClr val="FDF3E5"/>
                </a:solidFill>
              </a:defRPr>
            </a:lvl5pPr>
            <a:lvl6pPr lvl="5" rtl="0">
              <a:spcBef>
                <a:spcPts val="0"/>
              </a:spcBef>
              <a:spcAft>
                <a:spcPts val="0"/>
              </a:spcAft>
              <a:buClr>
                <a:srgbClr val="FDF3E5"/>
              </a:buClr>
              <a:buSzPts val="1600"/>
              <a:buNone/>
              <a:defRPr sz="1600">
                <a:solidFill>
                  <a:srgbClr val="FDF3E5"/>
                </a:solidFill>
              </a:defRPr>
            </a:lvl6pPr>
            <a:lvl7pPr lvl="6" rtl="0">
              <a:spcBef>
                <a:spcPts val="0"/>
              </a:spcBef>
              <a:spcAft>
                <a:spcPts val="0"/>
              </a:spcAft>
              <a:buClr>
                <a:srgbClr val="FDF3E5"/>
              </a:buClr>
              <a:buSzPts val="1600"/>
              <a:buNone/>
              <a:defRPr sz="1600">
                <a:solidFill>
                  <a:srgbClr val="FDF3E5"/>
                </a:solidFill>
              </a:defRPr>
            </a:lvl7pPr>
            <a:lvl8pPr lvl="7" rtl="0">
              <a:spcBef>
                <a:spcPts val="0"/>
              </a:spcBef>
              <a:spcAft>
                <a:spcPts val="0"/>
              </a:spcAft>
              <a:buClr>
                <a:srgbClr val="FDF3E5"/>
              </a:buClr>
              <a:buSzPts val="1600"/>
              <a:buNone/>
              <a:defRPr sz="1600">
                <a:solidFill>
                  <a:srgbClr val="FDF3E5"/>
                </a:solidFill>
              </a:defRPr>
            </a:lvl8pPr>
            <a:lvl9pPr lvl="8" rtl="0">
              <a:spcBef>
                <a:spcPts val="0"/>
              </a:spcBef>
              <a:spcAft>
                <a:spcPts val="0"/>
              </a:spcAft>
              <a:buClr>
                <a:srgbClr val="FDF3E5"/>
              </a:buClr>
              <a:buSzPts val="1600"/>
              <a:buNone/>
              <a:defRPr sz="1600">
                <a:solidFill>
                  <a:srgbClr val="FDF3E5"/>
                </a:solidFill>
              </a:defRPr>
            </a:lvl9pPr>
          </a:lstStyle>
          <a:p>
            <a:endParaRPr/>
          </a:p>
        </p:txBody>
      </p:sp>
      <p:sp>
        <p:nvSpPr>
          <p:cNvPr id="100" name="Google Shape;100;p11"/>
          <p:cNvSpPr txBox="1">
            <a:spLocks noGrp="1"/>
          </p:cNvSpPr>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DF3E5"/>
              </a:buClr>
              <a:buSzPts val="1200"/>
              <a:buNone/>
              <a:defRPr>
                <a:solidFill>
                  <a:srgbClr val="FDF3E5"/>
                </a:solidFill>
              </a:defRPr>
            </a:lvl1pPr>
            <a:lvl2pPr lvl="1" rtl="0">
              <a:lnSpc>
                <a:spcPct val="100000"/>
              </a:lnSpc>
              <a:spcBef>
                <a:spcPts val="0"/>
              </a:spcBef>
              <a:spcAft>
                <a:spcPts val="0"/>
              </a:spcAft>
              <a:buClr>
                <a:srgbClr val="FDF3E5"/>
              </a:buClr>
              <a:buSzPts val="1200"/>
              <a:buNone/>
              <a:defRPr>
                <a:solidFill>
                  <a:srgbClr val="FDF3E5"/>
                </a:solidFill>
              </a:defRPr>
            </a:lvl2pPr>
            <a:lvl3pPr lvl="2" rtl="0">
              <a:lnSpc>
                <a:spcPct val="100000"/>
              </a:lnSpc>
              <a:spcBef>
                <a:spcPts val="0"/>
              </a:spcBef>
              <a:spcAft>
                <a:spcPts val="0"/>
              </a:spcAft>
              <a:buClr>
                <a:srgbClr val="FDF3E5"/>
              </a:buClr>
              <a:buSzPts val="1200"/>
              <a:buNone/>
              <a:defRPr>
                <a:solidFill>
                  <a:srgbClr val="FDF3E5"/>
                </a:solidFill>
              </a:defRPr>
            </a:lvl3pPr>
            <a:lvl4pPr lvl="3" rtl="0">
              <a:lnSpc>
                <a:spcPct val="100000"/>
              </a:lnSpc>
              <a:spcBef>
                <a:spcPts val="0"/>
              </a:spcBef>
              <a:spcAft>
                <a:spcPts val="0"/>
              </a:spcAft>
              <a:buClr>
                <a:srgbClr val="FDF3E5"/>
              </a:buClr>
              <a:buSzPts val="1200"/>
              <a:buNone/>
              <a:defRPr>
                <a:solidFill>
                  <a:srgbClr val="FDF3E5"/>
                </a:solidFill>
              </a:defRPr>
            </a:lvl4pPr>
            <a:lvl5pPr lvl="4" rtl="0">
              <a:lnSpc>
                <a:spcPct val="100000"/>
              </a:lnSpc>
              <a:spcBef>
                <a:spcPts val="0"/>
              </a:spcBef>
              <a:spcAft>
                <a:spcPts val="0"/>
              </a:spcAft>
              <a:buClr>
                <a:srgbClr val="FDF3E5"/>
              </a:buClr>
              <a:buSzPts val="1200"/>
              <a:buNone/>
              <a:defRPr>
                <a:solidFill>
                  <a:srgbClr val="FDF3E5"/>
                </a:solidFill>
              </a:defRPr>
            </a:lvl5pPr>
            <a:lvl6pPr lvl="5" rtl="0">
              <a:lnSpc>
                <a:spcPct val="100000"/>
              </a:lnSpc>
              <a:spcBef>
                <a:spcPts val="0"/>
              </a:spcBef>
              <a:spcAft>
                <a:spcPts val="0"/>
              </a:spcAft>
              <a:buClr>
                <a:srgbClr val="FDF3E5"/>
              </a:buClr>
              <a:buSzPts val="1200"/>
              <a:buNone/>
              <a:defRPr>
                <a:solidFill>
                  <a:srgbClr val="FDF3E5"/>
                </a:solidFill>
              </a:defRPr>
            </a:lvl6pPr>
            <a:lvl7pPr lvl="6" rtl="0">
              <a:lnSpc>
                <a:spcPct val="100000"/>
              </a:lnSpc>
              <a:spcBef>
                <a:spcPts val="0"/>
              </a:spcBef>
              <a:spcAft>
                <a:spcPts val="0"/>
              </a:spcAft>
              <a:buClr>
                <a:srgbClr val="FDF3E5"/>
              </a:buClr>
              <a:buSzPts val="1200"/>
              <a:buNone/>
              <a:defRPr>
                <a:solidFill>
                  <a:srgbClr val="FDF3E5"/>
                </a:solidFill>
              </a:defRPr>
            </a:lvl7pPr>
            <a:lvl8pPr lvl="7" rtl="0">
              <a:lnSpc>
                <a:spcPct val="100000"/>
              </a:lnSpc>
              <a:spcBef>
                <a:spcPts val="0"/>
              </a:spcBef>
              <a:spcAft>
                <a:spcPts val="0"/>
              </a:spcAft>
              <a:buClr>
                <a:srgbClr val="FDF3E5"/>
              </a:buClr>
              <a:buSzPts val="1200"/>
              <a:buNone/>
              <a:defRPr>
                <a:solidFill>
                  <a:srgbClr val="FDF3E5"/>
                </a:solidFill>
              </a:defRPr>
            </a:lvl8pPr>
            <a:lvl9pPr lvl="8" rtl="0">
              <a:lnSpc>
                <a:spcPct val="100000"/>
              </a:lnSpc>
              <a:spcBef>
                <a:spcPts val="0"/>
              </a:spcBef>
              <a:spcAft>
                <a:spcPts val="0"/>
              </a:spcAft>
              <a:buClr>
                <a:srgbClr val="FDF3E5"/>
              </a:buClr>
              <a:buSzPts val="1200"/>
              <a:buNone/>
              <a:defRPr>
                <a:solidFill>
                  <a:srgbClr val="FDF3E5"/>
                </a:solidFill>
              </a:defRPr>
            </a:lvl9pPr>
          </a:lstStyle>
          <a:p>
            <a:endParaRPr/>
          </a:p>
        </p:txBody>
      </p:sp>
      <p:sp>
        <p:nvSpPr>
          <p:cNvPr id="101" name="Google Shape;101;p11"/>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txBox="1">
            <a:spLocks noGrp="1"/>
          </p:cNvSpPr>
          <p:nvPr>
            <p:ph type="ctrTitle" idx="2"/>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103" name="Google Shape;103;p11"/>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2">
  <p:cSld name="CUSTOM_11_1_2_1_1">
    <p:spTree>
      <p:nvGrpSpPr>
        <p:cNvPr id="1" name="Shape 104"/>
        <p:cNvGrpSpPr/>
        <p:nvPr/>
      </p:nvGrpSpPr>
      <p:grpSpPr>
        <a:xfrm>
          <a:off x="0" y="0"/>
          <a:ext cx="0" cy="0"/>
          <a:chOff x="0" y="0"/>
          <a:chExt cx="0" cy="0"/>
        </a:xfrm>
      </p:grpSpPr>
      <p:sp>
        <p:nvSpPr>
          <p:cNvPr id="105" name="Google Shape;105;p12"/>
          <p:cNvSpPr/>
          <p:nvPr/>
        </p:nvSpPr>
        <p:spPr>
          <a:xfrm>
            <a:off x="0" y="0"/>
            <a:ext cx="9144000" cy="51435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p:nvPr/>
        </p:nvSpPr>
        <p:spPr>
          <a:xfrm>
            <a:off x="3429000" y="1652100"/>
            <a:ext cx="5715000" cy="2446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491"/>
              </a:solidFill>
            </a:endParaRPr>
          </a:p>
        </p:txBody>
      </p:sp>
      <p:sp>
        <p:nvSpPr>
          <p:cNvPr id="107" name="Google Shape;107;p12"/>
          <p:cNvSpPr txBox="1">
            <a:spLocks noGrp="1"/>
          </p:cNvSpPr>
          <p:nvPr>
            <p:ph type="subTitle" idx="1"/>
          </p:nvPr>
        </p:nvSpPr>
        <p:spPr>
          <a:xfrm>
            <a:off x="3731150" y="1983150"/>
            <a:ext cx="5031000" cy="178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DF3E5"/>
              </a:buClr>
              <a:buSzPts val="1200"/>
              <a:buNone/>
              <a:defRPr>
                <a:solidFill>
                  <a:srgbClr val="FDF3E5"/>
                </a:solidFill>
              </a:defRPr>
            </a:lvl1pPr>
            <a:lvl2pPr lvl="1" rtl="0">
              <a:lnSpc>
                <a:spcPct val="100000"/>
              </a:lnSpc>
              <a:spcBef>
                <a:spcPts val="0"/>
              </a:spcBef>
              <a:spcAft>
                <a:spcPts val="0"/>
              </a:spcAft>
              <a:buClr>
                <a:srgbClr val="FDF3E5"/>
              </a:buClr>
              <a:buSzPts val="1200"/>
              <a:buNone/>
              <a:defRPr>
                <a:solidFill>
                  <a:srgbClr val="FDF3E5"/>
                </a:solidFill>
              </a:defRPr>
            </a:lvl2pPr>
            <a:lvl3pPr lvl="2" rtl="0">
              <a:lnSpc>
                <a:spcPct val="100000"/>
              </a:lnSpc>
              <a:spcBef>
                <a:spcPts val="0"/>
              </a:spcBef>
              <a:spcAft>
                <a:spcPts val="0"/>
              </a:spcAft>
              <a:buClr>
                <a:srgbClr val="FDF3E5"/>
              </a:buClr>
              <a:buSzPts val="1200"/>
              <a:buNone/>
              <a:defRPr>
                <a:solidFill>
                  <a:srgbClr val="FDF3E5"/>
                </a:solidFill>
              </a:defRPr>
            </a:lvl3pPr>
            <a:lvl4pPr lvl="3" rtl="0">
              <a:lnSpc>
                <a:spcPct val="100000"/>
              </a:lnSpc>
              <a:spcBef>
                <a:spcPts val="0"/>
              </a:spcBef>
              <a:spcAft>
                <a:spcPts val="0"/>
              </a:spcAft>
              <a:buClr>
                <a:srgbClr val="FDF3E5"/>
              </a:buClr>
              <a:buSzPts val="1200"/>
              <a:buNone/>
              <a:defRPr>
                <a:solidFill>
                  <a:srgbClr val="FDF3E5"/>
                </a:solidFill>
              </a:defRPr>
            </a:lvl4pPr>
            <a:lvl5pPr lvl="4" rtl="0">
              <a:lnSpc>
                <a:spcPct val="100000"/>
              </a:lnSpc>
              <a:spcBef>
                <a:spcPts val="0"/>
              </a:spcBef>
              <a:spcAft>
                <a:spcPts val="0"/>
              </a:spcAft>
              <a:buClr>
                <a:srgbClr val="FDF3E5"/>
              </a:buClr>
              <a:buSzPts val="1200"/>
              <a:buNone/>
              <a:defRPr>
                <a:solidFill>
                  <a:srgbClr val="FDF3E5"/>
                </a:solidFill>
              </a:defRPr>
            </a:lvl5pPr>
            <a:lvl6pPr lvl="5" rtl="0">
              <a:lnSpc>
                <a:spcPct val="100000"/>
              </a:lnSpc>
              <a:spcBef>
                <a:spcPts val="0"/>
              </a:spcBef>
              <a:spcAft>
                <a:spcPts val="0"/>
              </a:spcAft>
              <a:buClr>
                <a:srgbClr val="FDF3E5"/>
              </a:buClr>
              <a:buSzPts val="1200"/>
              <a:buNone/>
              <a:defRPr>
                <a:solidFill>
                  <a:srgbClr val="FDF3E5"/>
                </a:solidFill>
              </a:defRPr>
            </a:lvl6pPr>
            <a:lvl7pPr lvl="6" rtl="0">
              <a:lnSpc>
                <a:spcPct val="100000"/>
              </a:lnSpc>
              <a:spcBef>
                <a:spcPts val="0"/>
              </a:spcBef>
              <a:spcAft>
                <a:spcPts val="0"/>
              </a:spcAft>
              <a:buClr>
                <a:srgbClr val="FDF3E5"/>
              </a:buClr>
              <a:buSzPts val="1200"/>
              <a:buNone/>
              <a:defRPr>
                <a:solidFill>
                  <a:srgbClr val="FDF3E5"/>
                </a:solidFill>
              </a:defRPr>
            </a:lvl7pPr>
            <a:lvl8pPr lvl="7" rtl="0">
              <a:lnSpc>
                <a:spcPct val="100000"/>
              </a:lnSpc>
              <a:spcBef>
                <a:spcPts val="0"/>
              </a:spcBef>
              <a:spcAft>
                <a:spcPts val="0"/>
              </a:spcAft>
              <a:buClr>
                <a:srgbClr val="FDF3E5"/>
              </a:buClr>
              <a:buSzPts val="1200"/>
              <a:buNone/>
              <a:defRPr>
                <a:solidFill>
                  <a:srgbClr val="FDF3E5"/>
                </a:solidFill>
              </a:defRPr>
            </a:lvl8pPr>
            <a:lvl9pPr lvl="8" rtl="0">
              <a:lnSpc>
                <a:spcPct val="100000"/>
              </a:lnSpc>
              <a:spcBef>
                <a:spcPts val="0"/>
              </a:spcBef>
              <a:spcAft>
                <a:spcPts val="0"/>
              </a:spcAft>
              <a:buClr>
                <a:srgbClr val="FDF3E5"/>
              </a:buClr>
              <a:buSzPts val="1200"/>
              <a:buNone/>
              <a:defRPr>
                <a:solidFill>
                  <a:srgbClr val="FDF3E5"/>
                </a:solidFill>
              </a:defRPr>
            </a:lvl9pPr>
          </a:lstStyle>
          <a:p>
            <a:endParaRPr/>
          </a:p>
        </p:txBody>
      </p:sp>
      <p:sp>
        <p:nvSpPr>
          <p:cNvPr id="108" name="Google Shape;108;p12"/>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338987"/>
              </a:buClr>
              <a:buSzPts val="1100"/>
              <a:buNone/>
              <a:defRPr sz="1100">
                <a:solidFill>
                  <a:srgbClr val="338987"/>
                </a:solidFill>
              </a:defRPr>
            </a:lvl1pPr>
            <a:lvl2pPr lvl="1" algn="r" rtl="0">
              <a:spcBef>
                <a:spcPts val="0"/>
              </a:spcBef>
              <a:spcAft>
                <a:spcPts val="0"/>
              </a:spcAft>
              <a:buClr>
                <a:srgbClr val="338987"/>
              </a:buClr>
              <a:buSzPts val="900"/>
              <a:buNone/>
              <a:defRPr sz="900">
                <a:solidFill>
                  <a:srgbClr val="338987"/>
                </a:solidFill>
              </a:defRPr>
            </a:lvl2pPr>
            <a:lvl3pPr lvl="2" algn="r" rtl="0">
              <a:spcBef>
                <a:spcPts val="0"/>
              </a:spcBef>
              <a:spcAft>
                <a:spcPts val="0"/>
              </a:spcAft>
              <a:buClr>
                <a:srgbClr val="338987"/>
              </a:buClr>
              <a:buSzPts val="900"/>
              <a:buNone/>
              <a:defRPr sz="900">
                <a:solidFill>
                  <a:srgbClr val="338987"/>
                </a:solidFill>
              </a:defRPr>
            </a:lvl3pPr>
            <a:lvl4pPr lvl="3" algn="r" rtl="0">
              <a:spcBef>
                <a:spcPts val="0"/>
              </a:spcBef>
              <a:spcAft>
                <a:spcPts val="0"/>
              </a:spcAft>
              <a:buClr>
                <a:srgbClr val="338987"/>
              </a:buClr>
              <a:buSzPts val="900"/>
              <a:buNone/>
              <a:defRPr sz="900">
                <a:solidFill>
                  <a:srgbClr val="338987"/>
                </a:solidFill>
              </a:defRPr>
            </a:lvl4pPr>
            <a:lvl5pPr lvl="4" algn="r" rtl="0">
              <a:spcBef>
                <a:spcPts val="0"/>
              </a:spcBef>
              <a:spcAft>
                <a:spcPts val="0"/>
              </a:spcAft>
              <a:buClr>
                <a:srgbClr val="338987"/>
              </a:buClr>
              <a:buSzPts val="900"/>
              <a:buNone/>
              <a:defRPr sz="900">
                <a:solidFill>
                  <a:srgbClr val="338987"/>
                </a:solidFill>
              </a:defRPr>
            </a:lvl5pPr>
            <a:lvl6pPr lvl="5" algn="r" rtl="0">
              <a:spcBef>
                <a:spcPts val="0"/>
              </a:spcBef>
              <a:spcAft>
                <a:spcPts val="0"/>
              </a:spcAft>
              <a:buClr>
                <a:srgbClr val="338987"/>
              </a:buClr>
              <a:buSzPts val="900"/>
              <a:buNone/>
              <a:defRPr sz="900">
                <a:solidFill>
                  <a:srgbClr val="338987"/>
                </a:solidFill>
              </a:defRPr>
            </a:lvl6pPr>
            <a:lvl7pPr lvl="6" algn="r" rtl="0">
              <a:spcBef>
                <a:spcPts val="0"/>
              </a:spcBef>
              <a:spcAft>
                <a:spcPts val="0"/>
              </a:spcAft>
              <a:buClr>
                <a:srgbClr val="338987"/>
              </a:buClr>
              <a:buSzPts val="900"/>
              <a:buNone/>
              <a:defRPr sz="900">
                <a:solidFill>
                  <a:srgbClr val="338987"/>
                </a:solidFill>
              </a:defRPr>
            </a:lvl7pPr>
            <a:lvl8pPr lvl="7" algn="r" rtl="0">
              <a:spcBef>
                <a:spcPts val="0"/>
              </a:spcBef>
              <a:spcAft>
                <a:spcPts val="0"/>
              </a:spcAft>
              <a:buClr>
                <a:srgbClr val="338987"/>
              </a:buClr>
              <a:buSzPts val="900"/>
              <a:buNone/>
              <a:defRPr sz="900">
                <a:solidFill>
                  <a:srgbClr val="338987"/>
                </a:solidFill>
              </a:defRPr>
            </a:lvl8pPr>
            <a:lvl9pPr lvl="8" algn="r" rtl="0">
              <a:spcBef>
                <a:spcPts val="0"/>
              </a:spcBef>
              <a:spcAft>
                <a:spcPts val="0"/>
              </a:spcAft>
              <a:buClr>
                <a:srgbClr val="338987"/>
              </a:buClr>
              <a:buSzPts val="900"/>
              <a:buNone/>
              <a:defRPr sz="900">
                <a:solidFill>
                  <a:srgbClr val="338987"/>
                </a:solidFill>
              </a:defRPr>
            </a:lvl9pPr>
          </a:lstStyle>
          <a:p>
            <a:endParaRPr/>
          </a:p>
        </p:txBody>
      </p:sp>
      <p:sp>
        <p:nvSpPr>
          <p:cNvPr id="110" name="Google Shape;110;p12"/>
          <p:cNvSpPr txBox="1">
            <a:spLocks noGrp="1"/>
          </p:cNvSpPr>
          <p:nvPr>
            <p:ph type="sldNum" idx="12"/>
          </p:nvPr>
        </p:nvSpPr>
        <p:spPr>
          <a:xfrm>
            <a:off x="7887614" y="473134"/>
            <a:ext cx="548700" cy="393600"/>
          </a:xfrm>
          <a:prstGeom prst="rect">
            <a:avLst/>
          </a:prstGeom>
          <a:noFill/>
          <a:ln>
            <a:noFill/>
          </a:ln>
        </p:spPr>
        <p:txBody>
          <a:bodyPr spcFirstLastPara="1" wrap="square" lIns="91425" tIns="91425" rIns="91425" bIns="91425" anchor="t" anchorCtr="0">
            <a:noAutofit/>
          </a:bodyPr>
          <a:lstStyle>
            <a:lvl1pPr lvl="0" algn="r" rtl="0">
              <a:buNone/>
              <a:defRPr sz="1100" b="1">
                <a:solidFill>
                  <a:schemeClr val="lt1"/>
                </a:solidFill>
                <a:latin typeface="Josefin Sans"/>
                <a:ea typeface="Josefin Sans"/>
                <a:cs typeface="Josefin Sans"/>
                <a:sym typeface="Josefin Sans"/>
              </a:defRPr>
            </a:lvl1pPr>
            <a:lvl2pPr lvl="1" algn="r" rtl="0">
              <a:buNone/>
              <a:defRPr sz="1100" b="1">
                <a:solidFill>
                  <a:schemeClr val="lt1"/>
                </a:solidFill>
                <a:latin typeface="Josefin Sans"/>
                <a:ea typeface="Josefin Sans"/>
                <a:cs typeface="Josefin Sans"/>
                <a:sym typeface="Josefin Sans"/>
              </a:defRPr>
            </a:lvl2pPr>
            <a:lvl3pPr lvl="2" algn="r" rtl="0">
              <a:buNone/>
              <a:defRPr sz="1100" b="1">
                <a:solidFill>
                  <a:schemeClr val="lt1"/>
                </a:solidFill>
                <a:latin typeface="Josefin Sans"/>
                <a:ea typeface="Josefin Sans"/>
                <a:cs typeface="Josefin Sans"/>
                <a:sym typeface="Josefin Sans"/>
              </a:defRPr>
            </a:lvl3pPr>
            <a:lvl4pPr lvl="3" algn="r" rtl="0">
              <a:buNone/>
              <a:defRPr sz="1100" b="1">
                <a:solidFill>
                  <a:schemeClr val="lt1"/>
                </a:solidFill>
                <a:latin typeface="Josefin Sans"/>
                <a:ea typeface="Josefin Sans"/>
                <a:cs typeface="Josefin Sans"/>
                <a:sym typeface="Josefin Sans"/>
              </a:defRPr>
            </a:lvl4pPr>
            <a:lvl5pPr lvl="4" algn="r" rtl="0">
              <a:buNone/>
              <a:defRPr sz="1100" b="1">
                <a:solidFill>
                  <a:schemeClr val="lt1"/>
                </a:solidFill>
                <a:latin typeface="Josefin Sans"/>
                <a:ea typeface="Josefin Sans"/>
                <a:cs typeface="Josefin Sans"/>
                <a:sym typeface="Josefin Sans"/>
              </a:defRPr>
            </a:lvl5pPr>
            <a:lvl6pPr lvl="5" algn="r" rtl="0">
              <a:buNone/>
              <a:defRPr sz="1100" b="1">
                <a:solidFill>
                  <a:schemeClr val="lt1"/>
                </a:solidFill>
                <a:latin typeface="Josefin Sans"/>
                <a:ea typeface="Josefin Sans"/>
                <a:cs typeface="Josefin Sans"/>
                <a:sym typeface="Josefin Sans"/>
              </a:defRPr>
            </a:lvl6pPr>
            <a:lvl7pPr lvl="6" algn="r" rtl="0">
              <a:buNone/>
              <a:defRPr sz="1100" b="1">
                <a:solidFill>
                  <a:schemeClr val="lt1"/>
                </a:solidFill>
                <a:latin typeface="Josefin Sans"/>
                <a:ea typeface="Josefin Sans"/>
                <a:cs typeface="Josefin Sans"/>
                <a:sym typeface="Josefin Sans"/>
              </a:defRPr>
            </a:lvl7pPr>
            <a:lvl8pPr lvl="7" algn="r" rtl="0">
              <a:buNone/>
              <a:defRPr sz="1100" b="1">
                <a:solidFill>
                  <a:schemeClr val="lt1"/>
                </a:solidFill>
                <a:latin typeface="Josefin Sans"/>
                <a:ea typeface="Josefin Sans"/>
                <a:cs typeface="Josefin Sans"/>
                <a:sym typeface="Josefin Sans"/>
              </a:defRPr>
            </a:lvl8pPr>
            <a:lvl9pPr lvl="8" algn="r" rtl="0">
              <a:buNone/>
              <a:defRPr sz="1100" b="1">
                <a:solidFill>
                  <a:schemeClr val="lt1"/>
                </a:solidFill>
                <a:latin typeface="Josefin Sans"/>
                <a:ea typeface="Josefin Sans"/>
                <a:cs typeface="Josefin Sans"/>
                <a:sym typeface="Josefin Sans"/>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DF3E5">
            <a:alpha val="2962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2pPr>
            <a:lvl3pPr lvl="2"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3pPr>
            <a:lvl4pPr lvl="3"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4pPr>
            <a:lvl5pPr lvl="4"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5pPr>
            <a:lvl6pPr lvl="5"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6pPr>
            <a:lvl7pPr lvl="6"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7pPr>
            <a:lvl8pPr lvl="7"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8pPr>
            <a:lvl9pPr lvl="8" rtl="0">
              <a:spcBef>
                <a:spcPts val="0"/>
              </a:spcBef>
              <a:spcAft>
                <a:spcPts val="0"/>
              </a:spcAft>
              <a:buClr>
                <a:schemeClr val="lt1"/>
              </a:buClr>
              <a:buSzPts val="2800"/>
              <a:buFont typeface="Josefin Sans"/>
              <a:buNone/>
              <a:defRPr sz="2800" b="1">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1pPr>
            <a:lvl2pPr marL="914400" lvl="1"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2pPr>
            <a:lvl3pPr marL="1371600" lvl="2"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3pPr>
            <a:lvl4pPr marL="1828800" lvl="3"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4pPr>
            <a:lvl5pPr marL="2286000" lvl="4"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5pPr>
            <a:lvl6pPr marL="2743200" lvl="5"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6pPr>
            <a:lvl7pPr marL="3200400" lvl="6"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7pPr>
            <a:lvl8pPr marL="3657600" lvl="7" indent="-304800" rtl="0">
              <a:lnSpc>
                <a:spcPct val="115000"/>
              </a:lnSpc>
              <a:spcBef>
                <a:spcPts val="1600"/>
              </a:spcBef>
              <a:spcAft>
                <a:spcPts val="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8pPr>
            <a:lvl9pPr marL="4114800" lvl="8" indent="-304800" rtl="0">
              <a:lnSpc>
                <a:spcPct val="115000"/>
              </a:lnSpc>
              <a:spcBef>
                <a:spcPts val="1600"/>
              </a:spcBef>
              <a:spcAft>
                <a:spcPts val="1600"/>
              </a:spcAft>
              <a:buClr>
                <a:schemeClr val="lt1"/>
              </a:buClr>
              <a:buSzPts val="1200"/>
              <a:buFont typeface="Josefin Slab Thin"/>
              <a:buChar char="■"/>
              <a:defRPr sz="1200">
                <a:solidFill>
                  <a:schemeClr val="lt1"/>
                </a:solidFill>
                <a:latin typeface="Josefin Slab Thin"/>
                <a:ea typeface="Josefin Slab Thin"/>
                <a:cs typeface="Josefin Slab Thin"/>
                <a:sym typeface="Josefin Slab Th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5.xm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5.xml"/><Relationship Id="rId4" Type="http://schemas.openxmlformats.org/officeDocument/2006/relationships/image" Target="NUL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44.jpg"/></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40.png"/><Relationship Id="rId7" Type="http://schemas.openxmlformats.org/officeDocument/2006/relationships/image" Target="../media/image47.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60.png"/><Relationship Id="rId11" Type="http://schemas.openxmlformats.org/officeDocument/2006/relationships/image" Target="../media/image37.png"/><Relationship Id="rId5" Type="http://schemas.openxmlformats.org/officeDocument/2006/relationships/image" Target="../media/image42.png"/><Relationship Id="rId10" Type="http://schemas.openxmlformats.org/officeDocument/2006/relationships/image" Target="../media/image500.png"/><Relationship Id="rId4" Type="http://schemas.openxmlformats.org/officeDocument/2006/relationships/image" Target="../media/image41.png"/><Relationship Id="rId9" Type="http://schemas.openxmlformats.org/officeDocument/2006/relationships/image" Target="../media/image490.png"/></Relationships>
</file>

<file path=ppt/slides/_rels/slide4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0.png"/><Relationship Id="rId7" Type="http://schemas.openxmlformats.org/officeDocument/2006/relationships/image" Target="../media/image52.pn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510.png"/><Relationship Id="rId11" Type="http://schemas.openxmlformats.org/officeDocument/2006/relationships/image" Target="../media/image37.png"/><Relationship Id="rId5" Type="http://schemas.openxmlformats.org/officeDocument/2006/relationships/image" Target="../media/image42.png"/><Relationship Id="rId10" Type="http://schemas.openxmlformats.org/officeDocument/2006/relationships/image" Target="../media/image55.png"/><Relationship Id="rId4" Type="http://schemas.openxmlformats.org/officeDocument/2006/relationships/image" Target="../media/image41.png"/><Relationship Id="rId9" Type="http://schemas.openxmlformats.org/officeDocument/2006/relationships/image" Target="../media/image54.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59.png"/><Relationship Id="rId5" Type="http://schemas.openxmlformats.org/officeDocument/2006/relationships/image" Target="../media/image62.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66.png"/><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410.png"/><Relationship Id="rId4" Type="http://schemas.openxmlformats.org/officeDocument/2006/relationships/image" Target="../media/image400.png"/></Relationships>
</file>

<file path=ppt/slides/_rels/slide65.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9.png"/><Relationship Id="rId7" Type="http://schemas.openxmlformats.org/officeDocument/2006/relationships/image" Target="../media/image421.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42.png"/><Relationship Id="rId11" Type="http://schemas.openxmlformats.org/officeDocument/2006/relationships/image" Target="../media/image37.png"/><Relationship Id="rId5" Type="http://schemas.openxmlformats.org/officeDocument/2006/relationships/image" Target="../media/image41.png"/><Relationship Id="rId10" Type="http://schemas.openxmlformats.org/officeDocument/2006/relationships/image" Target="../media/image450.png"/><Relationship Id="rId4" Type="http://schemas.openxmlformats.org/officeDocument/2006/relationships/image" Target="../media/image40.png"/><Relationship Id="rId9" Type="http://schemas.openxmlformats.org/officeDocument/2006/relationships/image" Target="../media/image441.png"/></Relationships>
</file>

<file path=ppt/slides/_rels/slide66.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80.png"/></Relationships>
</file>

<file path=ppt/slides/_rels/slide67.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80.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hyperlink" Target="https://docs.google.com/spreadsheets/d/1ZH68Pb0YVW49sugERULyeqHGvTdEoD0ArTeOFeItoH4/copy"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69.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hyperlink" Target="http://slidesgo.com/"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s/_rels/slide74.xml.rels><?xml version="1.0" encoding="UTF-8" standalone="yes"?>
<Relationships xmlns="http://schemas.openxmlformats.org/package/2006/relationships"><Relationship Id="rId8" Type="http://schemas.openxmlformats.org/officeDocument/2006/relationships/hyperlink" Target="https://www.freepik.com/free-photo/high-angle-view-winding-road-surrounded-by-green-trees_2579639.htm" TargetMode="External"/><Relationship Id="rId3" Type="http://schemas.openxmlformats.org/officeDocument/2006/relationships/hyperlink" Target="https://www.freepik.com/free-photo/road-desert-landscape-morocco_4245833.htm" TargetMode="External"/><Relationship Id="rId7" Type="http://schemas.openxmlformats.org/officeDocument/2006/relationships/hyperlink" Target="https://www.freepik.com/free-photo/hiker-sitting-rock_4148178.htm" TargetMode="External"/><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hyperlink" Target="https://www.freepik.com/free-photo/high-angle-view-tropical-trees-growing-forest_2572951.htm" TargetMode="External"/><Relationship Id="rId11" Type="http://schemas.openxmlformats.org/officeDocument/2006/relationships/hyperlink" Target="https://www.freepik.com/free-vector/infographic-timeline-concept-with-road_2461184.htm" TargetMode="External"/><Relationship Id="rId5" Type="http://schemas.openxmlformats.org/officeDocument/2006/relationships/hyperlink" Target="https://www.freepik.com/free-photo/couple-running-sunny-road_4409400.htm" TargetMode="External"/><Relationship Id="rId10" Type="http://schemas.openxmlformats.org/officeDocument/2006/relationships/hyperlink" Target="https://www.freepik.com/free-photo/elevated-view-road-forest-during-sunny-day_2579757.htm" TargetMode="External"/><Relationship Id="rId4" Type="http://schemas.openxmlformats.org/officeDocument/2006/relationships/hyperlink" Target="https://www.freepik.com/free-photo/rear-view-woman-walking-boardwalk-mountain_2718730.htm" TargetMode="External"/><Relationship Id="rId9" Type="http://schemas.openxmlformats.org/officeDocument/2006/relationships/hyperlink" Target="https://www.freepik.com/free-photo/woman-with-book-looking-bookshelves_2453542.ht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 dirty="0"/>
              <a:t>Photographer Booking System</a:t>
            </a:r>
            <a:endParaRPr lang="en-US" dirty="0"/>
          </a:p>
        </p:txBody>
      </p:sp>
      <p:sp>
        <p:nvSpPr>
          <p:cNvPr id="3" name="Subtitle 2"/>
          <p:cNvSpPr>
            <a:spLocks noGrp="1"/>
          </p:cNvSpPr>
          <p:nvPr>
            <p:ph type="subTitle" idx="1"/>
          </p:nvPr>
        </p:nvSpPr>
        <p:spPr/>
        <p:txBody>
          <a:bodyPr/>
          <a:lstStyle/>
          <a:p>
            <a:pPr>
              <a:lnSpc>
                <a:spcPct val="150000"/>
              </a:lnSpc>
            </a:pPr>
            <a:r>
              <a:rPr lang="en-US" dirty="0" smtClean="0">
                <a:latin typeface="Josefin Sans" panose="020B0604020202020204" charset="0"/>
              </a:rPr>
              <a:t>Team </a:t>
            </a:r>
            <a:r>
              <a:rPr lang="en-US" dirty="0" err="1" smtClean="0">
                <a:latin typeface="Josefin Sans" panose="020B0604020202020204" charset="0"/>
              </a:rPr>
              <a:t>FA20FE21</a:t>
            </a:r>
            <a:endParaRPr lang="en-US" dirty="0">
              <a:latin typeface="Josefin Sans" panose="020B0604020202020204" charset="0"/>
            </a:endParaRPr>
          </a:p>
          <a:p>
            <a:endParaRPr lang="en-US" dirty="0"/>
          </a:p>
        </p:txBody>
      </p:sp>
      <p:sp>
        <p:nvSpPr>
          <p:cNvPr id="4" name="TextBox 3"/>
          <p:cNvSpPr txBox="1"/>
          <p:nvPr/>
        </p:nvSpPr>
        <p:spPr>
          <a:xfrm>
            <a:off x="3260035" y="3061638"/>
            <a:ext cx="4306957" cy="2254463"/>
          </a:xfrm>
          <a:prstGeom prst="rect">
            <a:avLst/>
          </a:prstGeom>
          <a:noFill/>
        </p:spPr>
        <p:txBody>
          <a:bodyPr wrap="square" rtlCol="0">
            <a:spAutoFit/>
          </a:bodyPr>
          <a:lstStyle/>
          <a:p>
            <a:pPr>
              <a:lnSpc>
                <a:spcPct val="150000"/>
              </a:lnSpc>
            </a:pPr>
            <a:r>
              <a:rPr lang="en-US" sz="1600" b="1" dirty="0" smtClean="0">
                <a:latin typeface="Josefin Sans" panose="020B0604020202020204" charset="0"/>
              </a:rPr>
              <a:t>Supervisor  : </a:t>
            </a:r>
            <a:r>
              <a:rPr lang="en-US" dirty="0" err="1" smtClean="0">
                <a:latin typeface="Josefin Sans" panose="020B0604020202020204" charset="0"/>
              </a:rPr>
              <a:t>Lại</a:t>
            </a:r>
            <a:r>
              <a:rPr lang="en-US" dirty="0" smtClean="0">
                <a:latin typeface="Josefin Sans" panose="020B0604020202020204" charset="0"/>
              </a:rPr>
              <a:t> </a:t>
            </a:r>
            <a:r>
              <a:rPr lang="en-US" dirty="0" err="1" smtClean="0">
                <a:latin typeface="Josefin Sans" panose="020B0604020202020204" charset="0"/>
              </a:rPr>
              <a:t>Đức</a:t>
            </a:r>
            <a:r>
              <a:rPr lang="en-US" dirty="0" smtClean="0">
                <a:latin typeface="Josefin Sans" panose="020B0604020202020204" charset="0"/>
              </a:rPr>
              <a:t> </a:t>
            </a:r>
            <a:r>
              <a:rPr lang="en-US" dirty="0" err="1" smtClean="0">
                <a:latin typeface="Josefin Sans" panose="020B0604020202020204" charset="0"/>
              </a:rPr>
              <a:t>Hùng</a:t>
            </a:r>
            <a:endParaRPr lang="en-US" dirty="0" smtClean="0">
              <a:latin typeface="Josefin Sans" panose="020B0604020202020204" charset="0"/>
            </a:endParaRPr>
          </a:p>
          <a:p>
            <a:pPr>
              <a:lnSpc>
                <a:spcPct val="150000"/>
              </a:lnSpc>
            </a:pPr>
            <a:r>
              <a:rPr lang="en-US" sz="1600" b="1" dirty="0" smtClean="0">
                <a:latin typeface="Josefin Sans" panose="020B0604020202020204" charset="0"/>
              </a:rPr>
              <a:t>Members   </a:t>
            </a:r>
            <a:r>
              <a:rPr lang="en-US" b="1" dirty="0" smtClean="0">
                <a:latin typeface="Josefin Sans" panose="020B0604020202020204" charset="0"/>
              </a:rPr>
              <a:t> </a:t>
            </a:r>
            <a:r>
              <a:rPr lang="en-US" sz="1600" b="1" dirty="0" smtClean="0">
                <a:latin typeface="Josefin Sans" panose="020B0604020202020204" charset="0"/>
              </a:rPr>
              <a:t>:</a:t>
            </a:r>
            <a:r>
              <a:rPr lang="en-US" sz="1700" b="1" dirty="0" smtClean="0">
                <a:latin typeface="Josefin Sans" panose="020B0604020202020204" charset="0"/>
              </a:rPr>
              <a:t> </a:t>
            </a:r>
            <a:r>
              <a:rPr lang="en-US" dirty="0" err="1" smtClean="0">
                <a:latin typeface="Josefin Sans" panose="020B0604020202020204" charset="0"/>
              </a:rPr>
              <a:t>Trần</a:t>
            </a:r>
            <a:r>
              <a:rPr lang="en-US" dirty="0" smtClean="0">
                <a:latin typeface="Josefin Sans" panose="020B0604020202020204" charset="0"/>
              </a:rPr>
              <a:t> </a:t>
            </a:r>
            <a:r>
              <a:rPr lang="en-US" dirty="0" err="1" smtClean="0">
                <a:latin typeface="Josefin Sans" panose="020B0604020202020204" charset="0"/>
              </a:rPr>
              <a:t>Thiện</a:t>
            </a:r>
            <a:r>
              <a:rPr lang="en-US" dirty="0" smtClean="0">
                <a:latin typeface="Josefin Sans" panose="020B0604020202020204" charset="0"/>
              </a:rPr>
              <a:t> </a:t>
            </a:r>
            <a:r>
              <a:rPr lang="en-US" dirty="0" err="1" smtClean="0">
                <a:latin typeface="Josefin Sans" panose="020B0604020202020204" charset="0"/>
              </a:rPr>
              <a:t>Thảo</a:t>
            </a:r>
            <a:r>
              <a:rPr lang="en-US" dirty="0" smtClean="0">
                <a:latin typeface="Josefin Sans" panose="020B0604020202020204" charset="0"/>
              </a:rPr>
              <a:t> (Leader)</a:t>
            </a:r>
          </a:p>
          <a:p>
            <a:pPr>
              <a:lnSpc>
                <a:spcPct val="150000"/>
              </a:lnSpc>
            </a:pPr>
            <a:r>
              <a:rPr lang="en-US" dirty="0" smtClean="0">
                <a:latin typeface="Josefin Sans" panose="020B0604020202020204" charset="0"/>
              </a:rPr>
              <a:t>                      </a:t>
            </a:r>
            <a:r>
              <a:rPr lang="en-US" sz="1200" dirty="0" smtClean="0">
                <a:latin typeface="Josefin Sans" panose="020B0604020202020204" charset="0"/>
              </a:rPr>
              <a:t> </a:t>
            </a:r>
            <a:r>
              <a:rPr lang="en-US" dirty="0" err="1" smtClean="0">
                <a:latin typeface="Josefin Sans" panose="020B0604020202020204" charset="0"/>
              </a:rPr>
              <a:t>Bồ</a:t>
            </a:r>
            <a:r>
              <a:rPr lang="en-US" dirty="0" smtClean="0">
                <a:latin typeface="Josefin Sans" panose="020B0604020202020204" charset="0"/>
              </a:rPr>
              <a:t> </a:t>
            </a:r>
            <a:r>
              <a:rPr lang="en-US" dirty="0" err="1" smtClean="0">
                <a:latin typeface="Josefin Sans" panose="020B0604020202020204" charset="0"/>
              </a:rPr>
              <a:t>Công</a:t>
            </a:r>
            <a:r>
              <a:rPr lang="en-US" dirty="0" smtClean="0">
                <a:latin typeface="Josefin Sans" panose="020B0604020202020204" charset="0"/>
              </a:rPr>
              <a:t> </a:t>
            </a:r>
            <a:r>
              <a:rPr lang="en-US" dirty="0" err="1" smtClean="0">
                <a:latin typeface="Josefin Sans" panose="020B0604020202020204" charset="0"/>
              </a:rPr>
              <a:t>Đạt</a:t>
            </a:r>
            <a:r>
              <a:rPr lang="en-US" dirty="0" smtClean="0">
                <a:latin typeface="Josefin Sans" panose="020B0604020202020204" charset="0"/>
              </a:rPr>
              <a:t> </a:t>
            </a:r>
          </a:p>
          <a:p>
            <a:pPr>
              <a:lnSpc>
                <a:spcPct val="150000"/>
              </a:lnSpc>
            </a:pPr>
            <a:r>
              <a:rPr lang="en-US" dirty="0" smtClean="0">
                <a:latin typeface="Josefin Sans" panose="020B0604020202020204" charset="0"/>
              </a:rPr>
              <a:t>                      </a:t>
            </a:r>
            <a:r>
              <a:rPr lang="en-US" sz="1200" dirty="0" smtClean="0">
                <a:latin typeface="Josefin Sans" panose="020B0604020202020204" charset="0"/>
              </a:rPr>
              <a:t> </a:t>
            </a:r>
            <a:r>
              <a:rPr lang="en-US" dirty="0" err="1" smtClean="0">
                <a:latin typeface="Josefin Sans" panose="020B0604020202020204" charset="0"/>
              </a:rPr>
              <a:t>Đào</a:t>
            </a:r>
            <a:r>
              <a:rPr lang="en-US" dirty="0" smtClean="0">
                <a:latin typeface="Josefin Sans" panose="020B0604020202020204" charset="0"/>
              </a:rPr>
              <a:t> </a:t>
            </a:r>
            <a:r>
              <a:rPr lang="en-US" dirty="0" err="1" smtClean="0">
                <a:latin typeface="Josefin Sans" panose="020B0604020202020204" charset="0"/>
              </a:rPr>
              <a:t>Sỹ</a:t>
            </a:r>
            <a:r>
              <a:rPr lang="en-US" dirty="0" smtClean="0">
                <a:latin typeface="Josefin Sans" panose="020B0604020202020204" charset="0"/>
              </a:rPr>
              <a:t> </a:t>
            </a:r>
            <a:r>
              <a:rPr lang="en-US" dirty="0" err="1" smtClean="0">
                <a:latin typeface="Josefin Sans" panose="020B0604020202020204" charset="0"/>
              </a:rPr>
              <a:t>Trung</a:t>
            </a:r>
            <a:r>
              <a:rPr lang="en-US" dirty="0" smtClean="0">
                <a:latin typeface="Josefin Sans" panose="020B0604020202020204" charset="0"/>
              </a:rPr>
              <a:t> </a:t>
            </a:r>
            <a:r>
              <a:rPr lang="en-US" dirty="0" err="1" smtClean="0">
                <a:latin typeface="Josefin Sans" panose="020B0604020202020204" charset="0"/>
              </a:rPr>
              <a:t>Kiên</a:t>
            </a:r>
            <a:endParaRPr lang="en-US" dirty="0" smtClean="0">
              <a:latin typeface="Josefin Sans" panose="020B0604020202020204" charset="0"/>
            </a:endParaRPr>
          </a:p>
          <a:p>
            <a:pPr>
              <a:lnSpc>
                <a:spcPct val="150000"/>
              </a:lnSpc>
            </a:pPr>
            <a:r>
              <a:rPr lang="en-US" dirty="0" smtClean="0">
                <a:latin typeface="Josefin Sans" panose="020B0604020202020204" charset="0"/>
              </a:rPr>
              <a:t>                      </a:t>
            </a:r>
            <a:r>
              <a:rPr lang="en-US" sz="1200" dirty="0" smtClean="0">
                <a:latin typeface="Josefin Sans" panose="020B0604020202020204" charset="0"/>
              </a:rPr>
              <a:t> </a:t>
            </a:r>
            <a:r>
              <a:rPr lang="en-US" dirty="0" err="1" smtClean="0">
                <a:latin typeface="Josefin Sans" panose="020B0604020202020204" charset="0"/>
              </a:rPr>
              <a:t>Trương</a:t>
            </a:r>
            <a:r>
              <a:rPr lang="en-US" dirty="0" smtClean="0">
                <a:latin typeface="Josefin Sans" panose="020B0604020202020204" charset="0"/>
              </a:rPr>
              <a:t> </a:t>
            </a:r>
            <a:r>
              <a:rPr lang="en-US" dirty="0" err="1" smtClean="0">
                <a:latin typeface="Josefin Sans" panose="020B0604020202020204" charset="0"/>
              </a:rPr>
              <a:t>Ngọc</a:t>
            </a:r>
            <a:r>
              <a:rPr lang="en-US" dirty="0" smtClean="0">
                <a:latin typeface="Josefin Sans" panose="020B0604020202020204" charset="0"/>
              </a:rPr>
              <a:t> </a:t>
            </a:r>
            <a:r>
              <a:rPr lang="en-US" dirty="0" err="1" smtClean="0">
                <a:latin typeface="Josefin Sans" panose="020B0604020202020204" charset="0"/>
              </a:rPr>
              <a:t>Mỹ</a:t>
            </a:r>
            <a:endParaRPr lang="en-US" dirty="0" smtClean="0">
              <a:latin typeface="Josefin Sans" panose="020B0604020202020204" charset="0"/>
            </a:endParaRPr>
          </a:p>
          <a:p>
            <a:endParaRPr lang="en-US" dirty="0" smtClean="0"/>
          </a:p>
          <a:p>
            <a:endParaRPr lang="en-US" dirty="0"/>
          </a:p>
        </p:txBody>
      </p:sp>
    </p:spTree>
    <p:extLst>
      <p:ext uri="{BB962C8B-B14F-4D97-AF65-F5344CB8AC3E}">
        <p14:creationId xmlns:p14="http://schemas.microsoft.com/office/powerpoint/2010/main" val="2853093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10</a:t>
            </a:fld>
            <a:endParaRPr lang="es"/>
          </a:p>
        </p:txBody>
      </p:sp>
      <p:sp>
        <p:nvSpPr>
          <p:cNvPr id="6" name="TextBox 5"/>
          <p:cNvSpPr txBox="1"/>
          <p:nvPr/>
        </p:nvSpPr>
        <p:spPr>
          <a:xfrm>
            <a:off x="573910" y="419941"/>
            <a:ext cx="2557669"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Features</a:t>
            </a:r>
            <a:endParaRPr lang="en-US" sz="2800" dirty="0">
              <a:solidFill>
                <a:schemeClr val="bg1"/>
              </a:solidFill>
              <a:latin typeface="Josefin Sans" panose="020B0604020202020204" charset="0"/>
            </a:endParaRPr>
          </a:p>
        </p:txBody>
      </p:sp>
      <p:sp>
        <p:nvSpPr>
          <p:cNvPr id="4" name="Rounded Rectangle 3"/>
          <p:cNvSpPr/>
          <p:nvPr/>
        </p:nvSpPr>
        <p:spPr>
          <a:xfrm>
            <a:off x="3333057" y="1247613"/>
            <a:ext cx="2471058" cy="774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Josefin Sans" panose="020B0604020202020204" charset="0"/>
              </a:rPr>
              <a:t>Photographer Booking System</a:t>
            </a:r>
            <a:endParaRPr lang="en-US" sz="2000" dirty="0">
              <a:latin typeface="Josefin Sans" panose="020B0604020202020204" charset="0"/>
            </a:endParaRPr>
          </a:p>
        </p:txBody>
      </p:sp>
      <p:sp>
        <p:nvSpPr>
          <p:cNvPr id="7" name="Rounded Rectangle 6"/>
          <p:cNvSpPr/>
          <p:nvPr/>
        </p:nvSpPr>
        <p:spPr>
          <a:xfrm>
            <a:off x="779947" y="3236563"/>
            <a:ext cx="2145594"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Web Admin</a:t>
            </a:r>
            <a:endParaRPr lang="en-US" sz="2000" dirty="0">
              <a:solidFill>
                <a:srgbClr val="000000"/>
              </a:solidFill>
              <a:latin typeface="Josefin Sans" panose="020B0604020202020204" charset="0"/>
            </a:endParaRPr>
          </a:p>
        </p:txBody>
      </p:sp>
      <p:sp>
        <p:nvSpPr>
          <p:cNvPr id="8" name="Rounded Rectangle 7"/>
          <p:cNvSpPr/>
          <p:nvPr/>
        </p:nvSpPr>
        <p:spPr>
          <a:xfrm>
            <a:off x="3495789" y="3236562"/>
            <a:ext cx="2145594"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Customer App</a:t>
            </a:r>
            <a:endParaRPr lang="en-US" sz="2000" dirty="0">
              <a:solidFill>
                <a:srgbClr val="000000"/>
              </a:solidFill>
              <a:latin typeface="Josefin Sans" panose="020B0604020202020204" charset="0"/>
            </a:endParaRPr>
          </a:p>
        </p:txBody>
      </p:sp>
      <p:sp>
        <p:nvSpPr>
          <p:cNvPr id="9" name="Rounded Rectangle 8"/>
          <p:cNvSpPr/>
          <p:nvPr/>
        </p:nvSpPr>
        <p:spPr>
          <a:xfrm>
            <a:off x="6211631" y="3236562"/>
            <a:ext cx="2374564"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Photographer App</a:t>
            </a:r>
            <a:endParaRPr lang="en-US" sz="2000" dirty="0">
              <a:solidFill>
                <a:srgbClr val="000000"/>
              </a:solidFill>
              <a:latin typeface="Josefin Sans" panose="020B0604020202020204" charset="0"/>
            </a:endParaRPr>
          </a:p>
        </p:txBody>
      </p:sp>
      <p:cxnSp>
        <p:nvCxnSpPr>
          <p:cNvPr id="13" name="Elbow Connector 12"/>
          <p:cNvCxnSpPr/>
          <p:nvPr/>
        </p:nvCxnSpPr>
        <p:spPr>
          <a:xfrm rot="10800000" flipV="1">
            <a:off x="1852744" y="2157197"/>
            <a:ext cx="2715840" cy="981210"/>
          </a:xfrm>
          <a:prstGeom prst="bentConnector3">
            <a:avLst>
              <a:gd name="adj1" fmla="val 99933"/>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4568586" y="2157199"/>
            <a:ext cx="2830327" cy="981208"/>
          </a:xfrm>
          <a:prstGeom prst="bentConnector3">
            <a:avLst>
              <a:gd name="adj1" fmla="val 99830"/>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568584" y="2157197"/>
            <a:ext cx="1" cy="981210"/>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660672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11</a:t>
            </a:fld>
            <a:endParaRPr lang="es"/>
          </a:p>
        </p:txBody>
      </p:sp>
      <p:sp>
        <p:nvSpPr>
          <p:cNvPr id="6" name="TextBox 5"/>
          <p:cNvSpPr txBox="1"/>
          <p:nvPr/>
        </p:nvSpPr>
        <p:spPr>
          <a:xfrm>
            <a:off x="573910" y="419941"/>
            <a:ext cx="2557669"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Features</a:t>
            </a:r>
            <a:endParaRPr lang="en-US" sz="2800" dirty="0">
              <a:solidFill>
                <a:schemeClr val="bg1"/>
              </a:solidFill>
              <a:latin typeface="Josefin Sans" panose="020B0604020202020204" charset="0"/>
            </a:endParaRPr>
          </a:p>
        </p:txBody>
      </p:sp>
      <p:sp>
        <p:nvSpPr>
          <p:cNvPr id="4" name="Rounded Rectangle 3"/>
          <p:cNvSpPr/>
          <p:nvPr/>
        </p:nvSpPr>
        <p:spPr>
          <a:xfrm>
            <a:off x="3339321" y="860633"/>
            <a:ext cx="2471058" cy="600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Josefin Sans" panose="020B0604020202020204" charset="0"/>
              </a:rPr>
              <a:t>Customer App</a:t>
            </a:r>
            <a:endParaRPr lang="en-US" sz="2000" dirty="0">
              <a:solidFill>
                <a:schemeClr val="bg1"/>
              </a:solidFill>
              <a:latin typeface="Josefin Sans" panose="020B0604020202020204" charset="0"/>
            </a:endParaRPr>
          </a:p>
        </p:txBody>
      </p:sp>
      <p:sp>
        <p:nvSpPr>
          <p:cNvPr id="7" name="Rounded Rectangle 6"/>
          <p:cNvSpPr/>
          <p:nvPr/>
        </p:nvSpPr>
        <p:spPr>
          <a:xfrm>
            <a:off x="2613106" y="1935442"/>
            <a:ext cx="1452429"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Searching</a:t>
            </a:r>
            <a:endParaRPr lang="en-US" sz="2000" dirty="0">
              <a:solidFill>
                <a:srgbClr val="000000"/>
              </a:solidFill>
              <a:latin typeface="Josefin Sans" panose="020B0604020202020204" charset="0"/>
            </a:endParaRPr>
          </a:p>
        </p:txBody>
      </p:sp>
      <p:sp>
        <p:nvSpPr>
          <p:cNvPr id="8" name="Rounded Rectangle 7"/>
          <p:cNvSpPr/>
          <p:nvPr/>
        </p:nvSpPr>
        <p:spPr>
          <a:xfrm>
            <a:off x="7349212" y="3605220"/>
            <a:ext cx="1541160"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Direction</a:t>
            </a:r>
            <a:endParaRPr lang="en-US" sz="2000" dirty="0">
              <a:solidFill>
                <a:srgbClr val="000000"/>
              </a:solidFill>
              <a:latin typeface="Josefin Sans" panose="020B0604020202020204" charset="0"/>
            </a:endParaRPr>
          </a:p>
        </p:txBody>
      </p:sp>
      <p:sp>
        <p:nvSpPr>
          <p:cNvPr id="14" name="Rounded Rectangle 13"/>
          <p:cNvSpPr/>
          <p:nvPr/>
        </p:nvSpPr>
        <p:spPr>
          <a:xfrm>
            <a:off x="161762" y="3091546"/>
            <a:ext cx="2276723"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Make request</a:t>
            </a:r>
            <a:endParaRPr lang="en-US" sz="2000" dirty="0">
              <a:solidFill>
                <a:srgbClr val="000000"/>
              </a:solidFill>
              <a:latin typeface="Josefin Sans" panose="020B0604020202020204" charset="0"/>
            </a:endParaRPr>
          </a:p>
        </p:txBody>
      </p:sp>
      <p:sp>
        <p:nvSpPr>
          <p:cNvPr id="15" name="Rounded Rectangle 14"/>
          <p:cNvSpPr/>
          <p:nvPr/>
        </p:nvSpPr>
        <p:spPr>
          <a:xfrm>
            <a:off x="7349212" y="4428640"/>
            <a:ext cx="1541160"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Chat</a:t>
            </a:r>
            <a:endParaRPr lang="en-US" sz="2000" dirty="0">
              <a:solidFill>
                <a:srgbClr val="000000"/>
              </a:solidFill>
              <a:latin typeface="Josefin Sans" panose="020B0604020202020204" charset="0"/>
            </a:endParaRPr>
          </a:p>
        </p:txBody>
      </p:sp>
      <p:sp>
        <p:nvSpPr>
          <p:cNvPr id="16" name="Rounded Rectangle 15"/>
          <p:cNvSpPr/>
          <p:nvPr/>
        </p:nvSpPr>
        <p:spPr>
          <a:xfrm>
            <a:off x="7349212" y="2781800"/>
            <a:ext cx="1541160"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Reminder</a:t>
            </a:r>
            <a:endParaRPr lang="en-US" sz="2000" dirty="0">
              <a:solidFill>
                <a:srgbClr val="000000"/>
              </a:solidFill>
              <a:latin typeface="Josefin Sans" panose="020B0604020202020204" charset="0"/>
            </a:endParaRPr>
          </a:p>
        </p:txBody>
      </p:sp>
      <p:sp>
        <p:nvSpPr>
          <p:cNvPr id="17" name="Rounded Rectangle 16"/>
          <p:cNvSpPr/>
          <p:nvPr/>
        </p:nvSpPr>
        <p:spPr>
          <a:xfrm>
            <a:off x="573910" y="1935442"/>
            <a:ext cx="1452429"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Booking</a:t>
            </a:r>
            <a:endParaRPr lang="en-US" sz="2000" dirty="0">
              <a:solidFill>
                <a:srgbClr val="000000"/>
              </a:solidFill>
              <a:latin typeface="Josefin Sans" panose="020B0604020202020204" charset="0"/>
            </a:endParaRPr>
          </a:p>
        </p:txBody>
      </p:sp>
      <p:sp>
        <p:nvSpPr>
          <p:cNvPr id="19" name="Rounded Rectangle 18"/>
          <p:cNvSpPr/>
          <p:nvPr/>
        </p:nvSpPr>
        <p:spPr>
          <a:xfrm>
            <a:off x="6958875" y="1935442"/>
            <a:ext cx="1587403" cy="536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latin typeface="Josefin Sans" panose="020B0604020202020204" charset="0"/>
              </a:rPr>
              <a:t>Supporting</a:t>
            </a:r>
          </a:p>
        </p:txBody>
      </p:sp>
      <p:cxnSp>
        <p:nvCxnSpPr>
          <p:cNvPr id="10" name="Straight Arrow Connector 9"/>
          <p:cNvCxnSpPr/>
          <p:nvPr/>
        </p:nvCxnSpPr>
        <p:spPr>
          <a:xfrm>
            <a:off x="3334421" y="1569417"/>
            <a:ext cx="0" cy="27466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flipV="1">
            <a:off x="1300122" y="1580824"/>
            <a:ext cx="3274732" cy="274667"/>
          </a:xfrm>
          <a:prstGeom prst="bentConnector3">
            <a:avLst>
              <a:gd name="adj1" fmla="val 99930"/>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4574852" y="1580827"/>
            <a:ext cx="3274727" cy="263255"/>
          </a:xfrm>
          <a:prstGeom prst="bentConnector3">
            <a:avLst>
              <a:gd name="adj1" fmla="val 9993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9" idx="1"/>
            <a:endCxn id="15" idx="1"/>
          </p:cNvCxnSpPr>
          <p:nvPr/>
        </p:nvCxnSpPr>
        <p:spPr>
          <a:xfrm rot="10800000" flipH="1" flipV="1">
            <a:off x="6958874" y="2203710"/>
            <a:ext cx="390337" cy="2476777"/>
          </a:xfrm>
          <a:prstGeom prst="bentConnector3">
            <a:avLst>
              <a:gd name="adj1" fmla="val -42683"/>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6" idx="1"/>
          </p:cNvCxnSpPr>
          <p:nvPr/>
        </p:nvCxnSpPr>
        <p:spPr>
          <a:xfrm flipV="1">
            <a:off x="6788258" y="3033648"/>
            <a:ext cx="560954" cy="4951"/>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6788258" y="3855379"/>
            <a:ext cx="545455" cy="1688"/>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1300122" y="2518927"/>
            <a:ext cx="0" cy="525746"/>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161761" y="4245670"/>
            <a:ext cx="2276723"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Manage booking</a:t>
            </a:r>
            <a:endParaRPr lang="en-US" sz="2000" dirty="0">
              <a:solidFill>
                <a:srgbClr val="000000"/>
              </a:solidFill>
              <a:latin typeface="Josefin Sans" panose="020B0604020202020204" charset="0"/>
            </a:endParaRPr>
          </a:p>
        </p:txBody>
      </p:sp>
      <p:cxnSp>
        <p:nvCxnSpPr>
          <p:cNvPr id="85" name="Straight Arrow Connector 84"/>
          <p:cNvCxnSpPr/>
          <p:nvPr/>
        </p:nvCxnSpPr>
        <p:spPr>
          <a:xfrm>
            <a:off x="1300122" y="3665680"/>
            <a:ext cx="0" cy="525746"/>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p:cNvSpPr/>
          <p:nvPr/>
        </p:nvSpPr>
        <p:spPr>
          <a:xfrm>
            <a:off x="4652302" y="1964184"/>
            <a:ext cx="1452429"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Social</a:t>
            </a:r>
            <a:endParaRPr lang="en-US" sz="2000" dirty="0">
              <a:solidFill>
                <a:srgbClr val="000000"/>
              </a:solidFill>
              <a:latin typeface="Josefin Sans" panose="020B0604020202020204" charset="0"/>
            </a:endParaRPr>
          </a:p>
        </p:txBody>
      </p:sp>
      <p:cxnSp>
        <p:nvCxnSpPr>
          <p:cNvPr id="99" name="Straight Arrow Connector 98"/>
          <p:cNvCxnSpPr/>
          <p:nvPr/>
        </p:nvCxnSpPr>
        <p:spPr>
          <a:xfrm>
            <a:off x="5369865" y="1580826"/>
            <a:ext cx="0" cy="27466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00" name="Rounded Rectangle 99"/>
          <p:cNvSpPr/>
          <p:nvPr/>
        </p:nvSpPr>
        <p:spPr>
          <a:xfrm>
            <a:off x="4812223" y="3077911"/>
            <a:ext cx="1645269"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View album</a:t>
            </a:r>
            <a:endParaRPr lang="en-US" sz="2000" dirty="0">
              <a:solidFill>
                <a:srgbClr val="000000"/>
              </a:solidFill>
              <a:latin typeface="Josefin Sans" panose="020B0604020202020204" charset="0"/>
            </a:endParaRPr>
          </a:p>
        </p:txBody>
      </p:sp>
      <p:sp>
        <p:nvSpPr>
          <p:cNvPr id="101" name="Rounded Rectangle 100"/>
          <p:cNvSpPr/>
          <p:nvPr/>
        </p:nvSpPr>
        <p:spPr>
          <a:xfrm>
            <a:off x="4797329" y="4245669"/>
            <a:ext cx="1610257"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Forum</a:t>
            </a:r>
            <a:endParaRPr lang="en-US" sz="2000" dirty="0">
              <a:solidFill>
                <a:srgbClr val="000000"/>
              </a:solidFill>
              <a:latin typeface="Josefin Sans" panose="020B0604020202020204" charset="0"/>
            </a:endParaRPr>
          </a:p>
        </p:txBody>
      </p:sp>
      <p:cxnSp>
        <p:nvCxnSpPr>
          <p:cNvPr id="102" name="Elbow Connector 101"/>
          <p:cNvCxnSpPr>
            <a:stCxn id="96" idx="1"/>
            <a:endCxn id="101" idx="1"/>
          </p:cNvCxnSpPr>
          <p:nvPr/>
        </p:nvCxnSpPr>
        <p:spPr>
          <a:xfrm rot="10800000" flipH="1" flipV="1">
            <a:off x="4652301" y="2216031"/>
            <a:ext cx="145027" cy="2281485"/>
          </a:xfrm>
          <a:prstGeom prst="bentConnector3">
            <a:avLst>
              <a:gd name="adj1" fmla="val -157626"/>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100" idx="1"/>
          </p:cNvCxnSpPr>
          <p:nvPr/>
        </p:nvCxnSpPr>
        <p:spPr>
          <a:xfrm>
            <a:off x="4413333" y="3329758"/>
            <a:ext cx="398890" cy="1"/>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9"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3780237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12</a:t>
            </a:fld>
            <a:endParaRPr lang="es"/>
          </a:p>
        </p:txBody>
      </p:sp>
      <p:sp>
        <p:nvSpPr>
          <p:cNvPr id="6" name="TextBox 5"/>
          <p:cNvSpPr txBox="1"/>
          <p:nvPr/>
        </p:nvSpPr>
        <p:spPr>
          <a:xfrm>
            <a:off x="573910" y="419941"/>
            <a:ext cx="2557669"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Features</a:t>
            </a:r>
            <a:endParaRPr lang="en-US" sz="2800" dirty="0">
              <a:solidFill>
                <a:schemeClr val="bg1"/>
              </a:solidFill>
              <a:latin typeface="Josefin Sans" panose="020B0604020202020204" charset="0"/>
            </a:endParaRPr>
          </a:p>
        </p:txBody>
      </p:sp>
      <p:sp>
        <p:nvSpPr>
          <p:cNvPr id="4" name="Rounded Rectangle 3"/>
          <p:cNvSpPr/>
          <p:nvPr/>
        </p:nvSpPr>
        <p:spPr>
          <a:xfrm>
            <a:off x="3339321" y="860633"/>
            <a:ext cx="2471058" cy="6000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Josefin Sans" panose="020B0604020202020204" charset="0"/>
              </a:rPr>
              <a:t>Photographer App</a:t>
            </a:r>
            <a:endParaRPr lang="en-US" sz="2000" dirty="0">
              <a:solidFill>
                <a:schemeClr val="bg1"/>
              </a:solidFill>
              <a:latin typeface="Josefin Sans" panose="020B0604020202020204" charset="0"/>
            </a:endParaRPr>
          </a:p>
        </p:txBody>
      </p:sp>
      <p:sp>
        <p:nvSpPr>
          <p:cNvPr id="7" name="Rounded Rectangle 6"/>
          <p:cNvSpPr/>
          <p:nvPr/>
        </p:nvSpPr>
        <p:spPr>
          <a:xfrm>
            <a:off x="2613106" y="1935442"/>
            <a:ext cx="1452429"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Calendar</a:t>
            </a:r>
            <a:endParaRPr lang="en-US" sz="2000" dirty="0">
              <a:solidFill>
                <a:srgbClr val="000000"/>
              </a:solidFill>
              <a:latin typeface="Josefin Sans" panose="020B0604020202020204" charset="0"/>
            </a:endParaRPr>
          </a:p>
        </p:txBody>
      </p:sp>
      <p:sp>
        <p:nvSpPr>
          <p:cNvPr id="8" name="Rounded Rectangle 7"/>
          <p:cNvSpPr/>
          <p:nvPr/>
        </p:nvSpPr>
        <p:spPr>
          <a:xfrm>
            <a:off x="7496443" y="3605220"/>
            <a:ext cx="1541160"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Direction</a:t>
            </a:r>
            <a:endParaRPr lang="en-US" sz="2000" dirty="0">
              <a:solidFill>
                <a:srgbClr val="000000"/>
              </a:solidFill>
              <a:latin typeface="Josefin Sans" panose="020B0604020202020204" charset="0"/>
            </a:endParaRPr>
          </a:p>
        </p:txBody>
      </p:sp>
      <p:sp>
        <p:nvSpPr>
          <p:cNvPr id="14" name="Rounded Rectangle 13"/>
          <p:cNvSpPr/>
          <p:nvPr/>
        </p:nvSpPr>
        <p:spPr>
          <a:xfrm>
            <a:off x="724048" y="3124463"/>
            <a:ext cx="2276723"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latin typeface="Josefin Sans" panose="020B0604020202020204" charset="0"/>
              </a:rPr>
              <a:t>Manage</a:t>
            </a:r>
            <a:r>
              <a:rPr lang="en-US" sz="2000" dirty="0" smtClean="0">
                <a:solidFill>
                  <a:srgbClr val="000000"/>
                </a:solidFill>
                <a:latin typeface="Josefin Sans" panose="020B0604020202020204" charset="0"/>
              </a:rPr>
              <a:t> request</a:t>
            </a:r>
            <a:endParaRPr lang="en-US" sz="2000" dirty="0">
              <a:solidFill>
                <a:srgbClr val="000000"/>
              </a:solidFill>
              <a:latin typeface="Josefin Sans" panose="020B0604020202020204" charset="0"/>
            </a:endParaRPr>
          </a:p>
        </p:txBody>
      </p:sp>
      <p:sp>
        <p:nvSpPr>
          <p:cNvPr id="15" name="Rounded Rectangle 14"/>
          <p:cNvSpPr/>
          <p:nvPr/>
        </p:nvSpPr>
        <p:spPr>
          <a:xfrm>
            <a:off x="7496443" y="4428640"/>
            <a:ext cx="1541160"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Chat</a:t>
            </a:r>
            <a:endParaRPr lang="en-US" sz="2000" dirty="0">
              <a:solidFill>
                <a:srgbClr val="000000"/>
              </a:solidFill>
              <a:latin typeface="Josefin Sans" panose="020B0604020202020204" charset="0"/>
            </a:endParaRPr>
          </a:p>
        </p:txBody>
      </p:sp>
      <p:sp>
        <p:nvSpPr>
          <p:cNvPr id="16" name="Rounded Rectangle 15"/>
          <p:cNvSpPr/>
          <p:nvPr/>
        </p:nvSpPr>
        <p:spPr>
          <a:xfrm>
            <a:off x="7496443" y="2781800"/>
            <a:ext cx="1541160"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Reminder</a:t>
            </a:r>
            <a:endParaRPr lang="en-US" sz="2000" dirty="0">
              <a:solidFill>
                <a:srgbClr val="000000"/>
              </a:solidFill>
              <a:latin typeface="Josefin Sans" panose="020B0604020202020204" charset="0"/>
            </a:endParaRPr>
          </a:p>
        </p:txBody>
      </p:sp>
      <p:sp>
        <p:nvSpPr>
          <p:cNvPr id="17" name="Rounded Rectangle 16"/>
          <p:cNvSpPr/>
          <p:nvPr/>
        </p:nvSpPr>
        <p:spPr>
          <a:xfrm>
            <a:off x="573910" y="1935442"/>
            <a:ext cx="1452429"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Booking</a:t>
            </a:r>
            <a:endParaRPr lang="en-US" sz="2000" dirty="0">
              <a:solidFill>
                <a:srgbClr val="000000"/>
              </a:solidFill>
              <a:latin typeface="Josefin Sans" panose="020B0604020202020204" charset="0"/>
            </a:endParaRPr>
          </a:p>
        </p:txBody>
      </p:sp>
      <p:sp>
        <p:nvSpPr>
          <p:cNvPr id="19" name="Rounded Rectangle 18"/>
          <p:cNvSpPr/>
          <p:nvPr/>
        </p:nvSpPr>
        <p:spPr>
          <a:xfrm>
            <a:off x="7106106" y="1935442"/>
            <a:ext cx="1587403" cy="5365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latin typeface="Josefin Sans" panose="020B0604020202020204" charset="0"/>
              </a:rPr>
              <a:t>Supporting</a:t>
            </a:r>
          </a:p>
        </p:txBody>
      </p:sp>
      <p:cxnSp>
        <p:nvCxnSpPr>
          <p:cNvPr id="10" name="Straight Arrow Connector 9"/>
          <p:cNvCxnSpPr/>
          <p:nvPr/>
        </p:nvCxnSpPr>
        <p:spPr>
          <a:xfrm>
            <a:off x="3334421" y="1569417"/>
            <a:ext cx="0" cy="27466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flipV="1">
            <a:off x="1300122" y="1580824"/>
            <a:ext cx="3274732" cy="274667"/>
          </a:xfrm>
          <a:prstGeom prst="bentConnector3">
            <a:avLst>
              <a:gd name="adj1" fmla="val 99930"/>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4574852" y="1580827"/>
            <a:ext cx="3274727" cy="263255"/>
          </a:xfrm>
          <a:prstGeom prst="bentConnector3">
            <a:avLst>
              <a:gd name="adj1" fmla="val 99694"/>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H="1" flipV="1">
            <a:off x="7106107" y="2272587"/>
            <a:ext cx="390337" cy="2476777"/>
          </a:xfrm>
          <a:prstGeom prst="bentConnector3">
            <a:avLst>
              <a:gd name="adj1" fmla="val -42683"/>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6935488" y="3044673"/>
            <a:ext cx="560954" cy="4951"/>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6950987" y="3857067"/>
            <a:ext cx="545455" cy="1688"/>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14" idx="1"/>
          </p:cNvCxnSpPr>
          <p:nvPr/>
        </p:nvCxnSpPr>
        <p:spPr>
          <a:xfrm>
            <a:off x="358452" y="3376310"/>
            <a:ext cx="365596" cy="1"/>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p:cNvSpPr/>
          <p:nvPr/>
        </p:nvSpPr>
        <p:spPr>
          <a:xfrm>
            <a:off x="4652302" y="1964184"/>
            <a:ext cx="1452429"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Social</a:t>
            </a:r>
            <a:endParaRPr lang="en-US" sz="2000" dirty="0">
              <a:solidFill>
                <a:srgbClr val="000000"/>
              </a:solidFill>
              <a:latin typeface="Josefin Sans" panose="020B0604020202020204" charset="0"/>
            </a:endParaRPr>
          </a:p>
        </p:txBody>
      </p:sp>
      <p:cxnSp>
        <p:nvCxnSpPr>
          <p:cNvPr id="99" name="Straight Arrow Connector 98"/>
          <p:cNvCxnSpPr/>
          <p:nvPr/>
        </p:nvCxnSpPr>
        <p:spPr>
          <a:xfrm>
            <a:off x="5369865" y="1580826"/>
            <a:ext cx="0" cy="274665"/>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00" name="Rounded Rectangle 99"/>
          <p:cNvSpPr/>
          <p:nvPr/>
        </p:nvSpPr>
        <p:spPr>
          <a:xfrm>
            <a:off x="4652300" y="3091546"/>
            <a:ext cx="2134772"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Manage album</a:t>
            </a:r>
            <a:endParaRPr lang="en-US" sz="2000" dirty="0">
              <a:solidFill>
                <a:srgbClr val="000000"/>
              </a:solidFill>
              <a:latin typeface="Josefin Sans" panose="020B0604020202020204" charset="0"/>
            </a:endParaRPr>
          </a:p>
        </p:txBody>
      </p:sp>
      <p:sp>
        <p:nvSpPr>
          <p:cNvPr id="101" name="Rounded Rectangle 100"/>
          <p:cNvSpPr/>
          <p:nvPr/>
        </p:nvSpPr>
        <p:spPr>
          <a:xfrm>
            <a:off x="4652903" y="4245668"/>
            <a:ext cx="1610257"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Forum</a:t>
            </a:r>
            <a:endParaRPr lang="en-US" sz="2000" dirty="0">
              <a:solidFill>
                <a:srgbClr val="000000"/>
              </a:solidFill>
              <a:latin typeface="Josefin Sans" panose="020B0604020202020204" charset="0"/>
            </a:endParaRPr>
          </a:p>
        </p:txBody>
      </p:sp>
      <p:cxnSp>
        <p:nvCxnSpPr>
          <p:cNvPr id="102" name="Elbow Connector 101"/>
          <p:cNvCxnSpPr>
            <a:stCxn id="96" idx="1"/>
            <a:endCxn id="101" idx="1"/>
          </p:cNvCxnSpPr>
          <p:nvPr/>
        </p:nvCxnSpPr>
        <p:spPr>
          <a:xfrm rot="10800000" flipH="1" flipV="1">
            <a:off x="4652301" y="2216032"/>
            <a:ext cx="601" cy="2281484"/>
          </a:xfrm>
          <a:prstGeom prst="bentConnector3">
            <a:avLst>
              <a:gd name="adj1" fmla="val -38036606"/>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100" idx="1"/>
          </p:cNvCxnSpPr>
          <p:nvPr/>
        </p:nvCxnSpPr>
        <p:spPr>
          <a:xfrm>
            <a:off x="4432515" y="3343393"/>
            <a:ext cx="219785" cy="1"/>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736528" y="4245667"/>
            <a:ext cx="2276723"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Josefin Sans" panose="020B0604020202020204" charset="0"/>
              </a:rPr>
              <a:t>Manage services</a:t>
            </a:r>
            <a:endParaRPr lang="en-US" sz="2000" dirty="0">
              <a:solidFill>
                <a:srgbClr val="000000"/>
              </a:solidFill>
              <a:latin typeface="Josefin Sans" panose="020B0604020202020204" charset="0"/>
            </a:endParaRPr>
          </a:p>
        </p:txBody>
      </p:sp>
      <p:cxnSp>
        <p:nvCxnSpPr>
          <p:cNvPr id="39" name="Elbow Connector 38"/>
          <p:cNvCxnSpPr>
            <a:stCxn id="17" idx="1"/>
            <a:endCxn id="38" idx="1"/>
          </p:cNvCxnSpPr>
          <p:nvPr/>
        </p:nvCxnSpPr>
        <p:spPr>
          <a:xfrm rot="10800000" flipH="1" flipV="1">
            <a:off x="573910" y="2187289"/>
            <a:ext cx="162618" cy="2310225"/>
          </a:xfrm>
          <a:prstGeom prst="bentConnector3">
            <a:avLst>
              <a:gd name="adj1" fmla="val -140575"/>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9"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326739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13</a:t>
            </a:fld>
            <a:endParaRPr lang="es" dirty="0"/>
          </a:p>
        </p:txBody>
      </p:sp>
      <p:pic>
        <p:nvPicPr>
          <p:cNvPr id="76" name="Picture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44" y="1420986"/>
            <a:ext cx="1037562" cy="1037562"/>
          </a:xfrm>
          <a:prstGeom prst="rect">
            <a:avLst/>
          </a:prstGeom>
        </p:spPr>
      </p:pic>
      <p:pic>
        <p:nvPicPr>
          <p:cNvPr id="77" name="Picture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013" y="1394470"/>
            <a:ext cx="1064078" cy="1064078"/>
          </a:xfrm>
          <a:prstGeom prst="rect">
            <a:avLst/>
          </a:prstGeom>
        </p:spPr>
      </p:pic>
      <p:pic>
        <p:nvPicPr>
          <p:cNvPr id="78" name="Picture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4122" y="1282155"/>
            <a:ext cx="1176392" cy="1176392"/>
          </a:xfrm>
          <a:prstGeom prst="rect">
            <a:avLst/>
          </a:prstGeom>
        </p:spPr>
      </p:pic>
      <p:cxnSp>
        <p:nvCxnSpPr>
          <p:cNvPr id="21" name="Straight Arrow Connector 20"/>
          <p:cNvCxnSpPr/>
          <p:nvPr/>
        </p:nvCxnSpPr>
        <p:spPr>
          <a:xfrm flipV="1">
            <a:off x="2002328" y="1864877"/>
            <a:ext cx="671945" cy="6927"/>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2112" y="387687"/>
            <a:ext cx="2892531"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Booking Process</a:t>
            </a:r>
            <a:endParaRPr lang="en-US" sz="2800" dirty="0">
              <a:solidFill>
                <a:schemeClr val="bg1"/>
              </a:solidFill>
              <a:latin typeface="Josefin Sans" panose="020B0604020202020204" charset="0"/>
            </a:endParaRP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7096" y="3412518"/>
            <a:ext cx="1111458" cy="1111458"/>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4490" y="1370418"/>
            <a:ext cx="1088129" cy="1088129"/>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07717" y="3412518"/>
            <a:ext cx="1030854" cy="1030854"/>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2071" y="3412518"/>
            <a:ext cx="1030854" cy="1030854"/>
          </a:xfrm>
          <a:prstGeom prst="rect">
            <a:avLst/>
          </a:prstGeom>
        </p:spPr>
      </p:pic>
      <p:pic>
        <p:nvPicPr>
          <p:cNvPr id="44" name="Picture 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99724" y="2755761"/>
            <a:ext cx="588417" cy="588417"/>
          </a:xfrm>
          <a:prstGeom prst="rect">
            <a:avLst/>
          </a:prstGeom>
        </p:spPr>
      </p:pic>
      <p:cxnSp>
        <p:nvCxnSpPr>
          <p:cNvPr id="57" name="Straight Arrow Connector 56"/>
          <p:cNvCxnSpPr/>
          <p:nvPr/>
        </p:nvCxnSpPr>
        <p:spPr>
          <a:xfrm flipV="1">
            <a:off x="4232122" y="1864877"/>
            <a:ext cx="671945" cy="6927"/>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6331529" y="1871804"/>
            <a:ext cx="671945" cy="6927"/>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2"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7077" y="1370418"/>
            <a:ext cx="396487" cy="396487"/>
          </a:xfrm>
          <a:prstGeom prst="rect">
            <a:avLst/>
          </a:prstGeom>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13635" y="2458547"/>
            <a:ext cx="440392" cy="440392"/>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19648" y="3049970"/>
            <a:ext cx="434379" cy="434379"/>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5631136" y="3674038"/>
            <a:ext cx="588417" cy="588417"/>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2965790" y="3633736"/>
            <a:ext cx="588417" cy="588417"/>
          </a:xfrm>
          <a:prstGeom prst="rect">
            <a:avLst/>
          </a:prstGeom>
        </p:spPr>
      </p:pic>
    </p:spTree>
    <p:extLst>
      <p:ext uri="{BB962C8B-B14F-4D97-AF65-F5344CB8AC3E}">
        <p14:creationId xmlns:p14="http://schemas.microsoft.com/office/powerpoint/2010/main" val="2488218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14</a:t>
            </a:fld>
            <a:endParaRPr lang="es" dirty="0"/>
          </a:p>
        </p:txBody>
      </p:sp>
      <p:sp>
        <p:nvSpPr>
          <p:cNvPr id="7" name="TextBox 6"/>
          <p:cNvSpPr txBox="1"/>
          <p:nvPr/>
        </p:nvSpPr>
        <p:spPr>
          <a:xfrm>
            <a:off x="369041" y="345196"/>
            <a:ext cx="3655704"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Booking’s State</a:t>
            </a:r>
            <a:endParaRPr lang="en-US" sz="2800" dirty="0">
              <a:solidFill>
                <a:schemeClr val="bg1"/>
              </a:solidFill>
              <a:latin typeface="Josefin Sans" panose="020B060402020202020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4" name="Rounded Rectangle 13"/>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Pending</a:t>
            </a:r>
          </a:p>
        </p:txBody>
      </p:sp>
      <p:sp>
        <p:nvSpPr>
          <p:cNvPr id="15" name="TextBox 14"/>
          <p:cNvSpPr txBox="1"/>
          <p:nvPr/>
        </p:nvSpPr>
        <p:spPr>
          <a:xfrm>
            <a:off x="106439" y="1240317"/>
            <a:ext cx="1006833" cy="400110"/>
          </a:xfrm>
          <a:prstGeom prst="rect">
            <a:avLst/>
          </a:prstGeom>
          <a:noFill/>
        </p:spPr>
        <p:txBody>
          <a:bodyPr wrap="square" rtlCol="0">
            <a:spAutoFit/>
          </a:bodyPr>
          <a:lstStyle/>
          <a:p>
            <a:r>
              <a:rPr lang="en-US" sz="1000" dirty="0" smtClean="0">
                <a:latin typeface="Josefin Sans" panose="020B0604020202020204" charset="0"/>
              </a:rPr>
              <a:t>Book [date available]</a:t>
            </a:r>
            <a:endParaRPr lang="en-US" sz="1000" dirty="0">
              <a:latin typeface="Josefin Sans" panose="020B0604020202020204" charset="0"/>
            </a:endParaRPr>
          </a:p>
        </p:txBody>
      </p:sp>
    </p:spTree>
    <p:extLst>
      <p:ext uri="{BB962C8B-B14F-4D97-AF65-F5344CB8AC3E}">
        <p14:creationId xmlns:p14="http://schemas.microsoft.com/office/powerpoint/2010/main" val="3119075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15</a:t>
            </a:fld>
            <a:endParaRPr lang="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9041" y="345196"/>
            <a:ext cx="3655704"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Booking’s State</a:t>
            </a:r>
            <a:endParaRPr lang="en-US" sz="2800" dirty="0">
              <a:solidFill>
                <a:schemeClr val="bg1"/>
              </a:solidFill>
              <a:latin typeface="Josefin Sans" panose="020B0604020202020204" charset="0"/>
            </a:endParaRPr>
          </a:p>
        </p:txBody>
      </p:sp>
      <p:sp>
        <p:nvSpPr>
          <p:cNvPr id="17" name="Rounded Rectangle 16"/>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Pending</a:t>
            </a:r>
          </a:p>
        </p:txBody>
      </p:sp>
      <p:sp>
        <p:nvSpPr>
          <p:cNvPr id="18" name="Rounded Rectangle 17"/>
          <p:cNvSpPr/>
          <p:nvPr/>
        </p:nvSpPr>
        <p:spPr>
          <a:xfrm>
            <a:off x="3700198" y="1675512"/>
            <a:ext cx="95093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Ongoing</a:t>
            </a:r>
            <a:endParaRPr lang="en-US" dirty="0">
              <a:solidFill>
                <a:schemeClr val="bg1"/>
              </a:solidFill>
              <a:latin typeface="Josefin Sans" panose="020B0604020202020204" charset="0"/>
            </a:endParaRPr>
          </a:p>
        </p:txBody>
      </p:sp>
      <p:sp>
        <p:nvSpPr>
          <p:cNvPr id="19" name="TextBox 18"/>
          <p:cNvSpPr txBox="1"/>
          <p:nvPr/>
        </p:nvSpPr>
        <p:spPr>
          <a:xfrm>
            <a:off x="106439" y="1240317"/>
            <a:ext cx="1006833" cy="400110"/>
          </a:xfrm>
          <a:prstGeom prst="rect">
            <a:avLst/>
          </a:prstGeom>
          <a:noFill/>
        </p:spPr>
        <p:txBody>
          <a:bodyPr wrap="square" rtlCol="0">
            <a:spAutoFit/>
          </a:bodyPr>
          <a:lstStyle/>
          <a:p>
            <a:r>
              <a:rPr lang="en-US" sz="1000" dirty="0" smtClean="0">
                <a:latin typeface="Josefin Sans" panose="020B0604020202020204" charset="0"/>
              </a:rPr>
              <a:t>Book [date available]</a:t>
            </a:r>
            <a:endParaRPr lang="en-US" sz="1000" dirty="0">
              <a:latin typeface="Josefin Sans" panose="020B0604020202020204" charset="0"/>
            </a:endParaRPr>
          </a:p>
        </p:txBody>
      </p:sp>
      <p:sp>
        <p:nvSpPr>
          <p:cNvPr id="20" name="TextBox 19"/>
          <p:cNvSpPr txBox="1"/>
          <p:nvPr/>
        </p:nvSpPr>
        <p:spPr>
          <a:xfrm>
            <a:off x="2602300" y="1240317"/>
            <a:ext cx="1006833" cy="400110"/>
          </a:xfrm>
          <a:prstGeom prst="rect">
            <a:avLst/>
          </a:prstGeom>
          <a:noFill/>
        </p:spPr>
        <p:txBody>
          <a:bodyPr wrap="square" rtlCol="0">
            <a:spAutoFit/>
          </a:bodyPr>
          <a:lstStyle/>
          <a:p>
            <a:r>
              <a:rPr lang="en-US" sz="1000" dirty="0" smtClean="0">
                <a:latin typeface="Josefin Sans" panose="020B0604020202020204" charset="0"/>
              </a:rPr>
              <a:t>Photographer accepts</a:t>
            </a:r>
            <a:endParaRPr lang="en-US" sz="1000" dirty="0">
              <a:latin typeface="Josefin Sans" panose="020B0604020202020204" charset="0"/>
            </a:endParaRPr>
          </a:p>
        </p:txBody>
      </p:sp>
      <p:sp>
        <p:nvSpPr>
          <p:cNvPr id="21"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670651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16</a:t>
            </a:fld>
            <a:endParaRPr lang="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Pending</a:t>
            </a:r>
          </a:p>
        </p:txBody>
      </p:sp>
      <p:sp>
        <p:nvSpPr>
          <p:cNvPr id="22" name="Rounded Rectangle 21"/>
          <p:cNvSpPr/>
          <p:nvPr/>
        </p:nvSpPr>
        <p:spPr>
          <a:xfrm>
            <a:off x="3700198" y="1675512"/>
            <a:ext cx="95093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Ongoing</a:t>
            </a:r>
            <a:endParaRPr lang="en-US" dirty="0">
              <a:solidFill>
                <a:schemeClr val="bg1"/>
              </a:solidFill>
              <a:latin typeface="Josefin Sans" panose="020B0604020202020204" charset="0"/>
            </a:endParaRPr>
          </a:p>
        </p:txBody>
      </p:sp>
      <p:sp>
        <p:nvSpPr>
          <p:cNvPr id="24" name="Rounded Rectangle 23"/>
          <p:cNvSpPr/>
          <p:nvPr/>
        </p:nvSpPr>
        <p:spPr>
          <a:xfrm>
            <a:off x="1552410" y="3272399"/>
            <a:ext cx="977732"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Rejecting</a:t>
            </a:r>
          </a:p>
        </p:txBody>
      </p:sp>
      <p:sp>
        <p:nvSpPr>
          <p:cNvPr id="25" name="TextBox 24"/>
          <p:cNvSpPr txBox="1"/>
          <p:nvPr/>
        </p:nvSpPr>
        <p:spPr>
          <a:xfrm>
            <a:off x="106439" y="1240317"/>
            <a:ext cx="1006833" cy="400110"/>
          </a:xfrm>
          <a:prstGeom prst="rect">
            <a:avLst/>
          </a:prstGeom>
          <a:noFill/>
        </p:spPr>
        <p:txBody>
          <a:bodyPr wrap="square" rtlCol="0">
            <a:spAutoFit/>
          </a:bodyPr>
          <a:lstStyle/>
          <a:p>
            <a:r>
              <a:rPr lang="en-US" sz="1000" dirty="0" smtClean="0">
                <a:latin typeface="Josefin Sans" panose="020B0604020202020204" charset="0"/>
              </a:rPr>
              <a:t>Book [date available]</a:t>
            </a:r>
            <a:endParaRPr lang="en-US" sz="1000" dirty="0">
              <a:latin typeface="Josefin Sans" panose="020B0604020202020204" charset="0"/>
            </a:endParaRPr>
          </a:p>
        </p:txBody>
      </p:sp>
      <p:sp>
        <p:nvSpPr>
          <p:cNvPr id="26" name="TextBox 25"/>
          <p:cNvSpPr txBox="1"/>
          <p:nvPr/>
        </p:nvSpPr>
        <p:spPr>
          <a:xfrm>
            <a:off x="2602300" y="1240317"/>
            <a:ext cx="1006833" cy="400110"/>
          </a:xfrm>
          <a:prstGeom prst="rect">
            <a:avLst/>
          </a:prstGeom>
          <a:noFill/>
        </p:spPr>
        <p:txBody>
          <a:bodyPr wrap="square" rtlCol="0">
            <a:spAutoFit/>
          </a:bodyPr>
          <a:lstStyle/>
          <a:p>
            <a:r>
              <a:rPr lang="en-US" sz="1000" dirty="0" smtClean="0">
                <a:latin typeface="Josefin Sans" panose="020B0604020202020204" charset="0"/>
              </a:rPr>
              <a:t>Photographer accepts</a:t>
            </a:r>
            <a:endParaRPr lang="en-US" sz="1000" dirty="0">
              <a:latin typeface="Josefin Sans" panose="020B0604020202020204" charset="0"/>
            </a:endParaRPr>
          </a:p>
        </p:txBody>
      </p:sp>
      <p:sp>
        <p:nvSpPr>
          <p:cNvPr id="28" name="TextBox 27"/>
          <p:cNvSpPr txBox="1"/>
          <p:nvPr/>
        </p:nvSpPr>
        <p:spPr>
          <a:xfrm>
            <a:off x="609856" y="2435048"/>
            <a:ext cx="1255034" cy="400110"/>
          </a:xfrm>
          <a:prstGeom prst="rect">
            <a:avLst/>
          </a:prstGeom>
          <a:noFill/>
        </p:spPr>
        <p:txBody>
          <a:bodyPr wrap="square" rtlCol="0">
            <a:spAutoFit/>
          </a:bodyPr>
          <a:lstStyle/>
          <a:p>
            <a:r>
              <a:rPr lang="en-US" sz="1000" dirty="0" smtClean="0">
                <a:latin typeface="Josefin Sans" panose="020B0604020202020204" charset="0"/>
              </a:rPr>
              <a:t>Photographer rejects</a:t>
            </a:r>
            <a:endParaRPr lang="en-US" sz="1000" dirty="0">
              <a:latin typeface="Josefin Sans" panose="020B0604020202020204" charset="0"/>
            </a:endParaRPr>
          </a:p>
        </p:txBody>
      </p:sp>
      <p:sp>
        <p:nvSpPr>
          <p:cNvPr id="29"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5" name="TextBox 14"/>
          <p:cNvSpPr txBox="1"/>
          <p:nvPr/>
        </p:nvSpPr>
        <p:spPr>
          <a:xfrm>
            <a:off x="369041" y="345196"/>
            <a:ext cx="3655704"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Booking’s State</a:t>
            </a:r>
            <a:endParaRPr lang="en-US" sz="2800" dirty="0">
              <a:solidFill>
                <a:schemeClr val="bg1"/>
              </a:solidFill>
              <a:latin typeface="Josefin Sans" panose="020B0604020202020204" charset="0"/>
            </a:endParaRPr>
          </a:p>
        </p:txBody>
      </p:sp>
    </p:spTree>
    <p:extLst>
      <p:ext uri="{BB962C8B-B14F-4D97-AF65-F5344CB8AC3E}">
        <p14:creationId xmlns:p14="http://schemas.microsoft.com/office/powerpoint/2010/main" val="913017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17</a:t>
            </a:fld>
            <a:endParaRPr lang="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sp>
        <p:nvSpPr>
          <p:cNvPr id="17" name="TextBox 16"/>
          <p:cNvSpPr txBox="1"/>
          <p:nvPr/>
        </p:nvSpPr>
        <p:spPr>
          <a:xfrm>
            <a:off x="5910579" y="176330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Editing</a:t>
            </a:r>
            <a:endParaRPr lang="en-US" sz="1050" dirty="0">
              <a:solidFill>
                <a:schemeClr val="bg1"/>
              </a:solidFill>
              <a:latin typeface="Josefin Sans" panose="020B0604020202020204" charset="0"/>
            </a:endParaRPr>
          </a:p>
        </p:txBody>
      </p:sp>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7" idx="1"/>
          </p:cNvCxnSpPr>
          <p:nvPr/>
        </p:nvCxnSpPr>
        <p:spPr>
          <a:xfrm>
            <a:off x="4711977" y="1885225"/>
            <a:ext cx="1198602" cy="503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9041" y="345196"/>
            <a:ext cx="3655704"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Booking’s State</a:t>
            </a:r>
            <a:endParaRPr lang="en-US" sz="2800" dirty="0">
              <a:solidFill>
                <a:schemeClr val="bg1"/>
              </a:solidFill>
              <a:latin typeface="Josefin Sans" panose="020B0604020202020204" charset="0"/>
            </a:endParaRPr>
          </a:p>
        </p:txBody>
      </p:sp>
      <p:sp>
        <p:nvSpPr>
          <p:cNvPr id="25" name="Rounded Rectangle 24"/>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Pending</a:t>
            </a:r>
          </a:p>
        </p:txBody>
      </p:sp>
      <p:sp>
        <p:nvSpPr>
          <p:cNvPr id="26" name="Rounded Rectangle 25"/>
          <p:cNvSpPr/>
          <p:nvPr/>
        </p:nvSpPr>
        <p:spPr>
          <a:xfrm>
            <a:off x="3700198" y="1675512"/>
            <a:ext cx="95093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Ongoing</a:t>
            </a:r>
            <a:endParaRPr lang="en-US" dirty="0">
              <a:solidFill>
                <a:schemeClr val="bg1"/>
              </a:solidFill>
              <a:latin typeface="Josefin Sans" panose="020B0604020202020204" charset="0"/>
            </a:endParaRPr>
          </a:p>
        </p:txBody>
      </p:sp>
      <p:sp>
        <p:nvSpPr>
          <p:cNvPr id="28" name="Rounded Rectangle 27"/>
          <p:cNvSpPr/>
          <p:nvPr/>
        </p:nvSpPr>
        <p:spPr>
          <a:xfrm>
            <a:off x="5924434"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Editing</a:t>
            </a:r>
            <a:endParaRPr lang="en-US" dirty="0">
              <a:solidFill>
                <a:schemeClr val="bg1"/>
              </a:solidFill>
              <a:latin typeface="Josefin Sans" panose="020B0604020202020204" charset="0"/>
            </a:endParaRPr>
          </a:p>
        </p:txBody>
      </p:sp>
      <p:sp>
        <p:nvSpPr>
          <p:cNvPr id="29" name="Rounded Rectangle 28"/>
          <p:cNvSpPr/>
          <p:nvPr/>
        </p:nvSpPr>
        <p:spPr>
          <a:xfrm>
            <a:off x="1552410" y="3272399"/>
            <a:ext cx="977732"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Rejecting</a:t>
            </a:r>
          </a:p>
        </p:txBody>
      </p:sp>
      <p:sp>
        <p:nvSpPr>
          <p:cNvPr id="31" name="TextBox 30"/>
          <p:cNvSpPr txBox="1"/>
          <p:nvPr/>
        </p:nvSpPr>
        <p:spPr>
          <a:xfrm>
            <a:off x="106439" y="1240317"/>
            <a:ext cx="1006833" cy="400110"/>
          </a:xfrm>
          <a:prstGeom prst="rect">
            <a:avLst/>
          </a:prstGeom>
          <a:noFill/>
        </p:spPr>
        <p:txBody>
          <a:bodyPr wrap="square" rtlCol="0">
            <a:spAutoFit/>
          </a:bodyPr>
          <a:lstStyle/>
          <a:p>
            <a:r>
              <a:rPr lang="en-US" sz="1000" dirty="0" smtClean="0">
                <a:latin typeface="Josefin Sans" panose="020B0604020202020204" charset="0"/>
              </a:rPr>
              <a:t>Book [date available]</a:t>
            </a:r>
            <a:endParaRPr lang="en-US" sz="1000" dirty="0">
              <a:latin typeface="Josefin Sans" panose="020B0604020202020204" charset="0"/>
            </a:endParaRPr>
          </a:p>
        </p:txBody>
      </p:sp>
      <p:sp>
        <p:nvSpPr>
          <p:cNvPr id="32" name="TextBox 31"/>
          <p:cNvSpPr txBox="1"/>
          <p:nvPr/>
        </p:nvSpPr>
        <p:spPr>
          <a:xfrm>
            <a:off x="2602300" y="1240317"/>
            <a:ext cx="1006833" cy="400110"/>
          </a:xfrm>
          <a:prstGeom prst="rect">
            <a:avLst/>
          </a:prstGeom>
          <a:noFill/>
        </p:spPr>
        <p:txBody>
          <a:bodyPr wrap="square" rtlCol="0">
            <a:spAutoFit/>
          </a:bodyPr>
          <a:lstStyle/>
          <a:p>
            <a:r>
              <a:rPr lang="en-US" sz="1000" dirty="0" smtClean="0">
                <a:latin typeface="Josefin Sans" panose="020B0604020202020204" charset="0"/>
              </a:rPr>
              <a:t>Photographer accepts</a:t>
            </a:r>
            <a:endParaRPr lang="en-US" sz="1000" dirty="0">
              <a:latin typeface="Josefin Sans" panose="020B0604020202020204" charset="0"/>
            </a:endParaRPr>
          </a:p>
        </p:txBody>
      </p:sp>
      <p:sp>
        <p:nvSpPr>
          <p:cNvPr id="33" name="TextBox 32"/>
          <p:cNvSpPr txBox="1"/>
          <p:nvPr/>
        </p:nvSpPr>
        <p:spPr>
          <a:xfrm>
            <a:off x="4711977" y="1394206"/>
            <a:ext cx="1169534" cy="246221"/>
          </a:xfrm>
          <a:prstGeom prst="rect">
            <a:avLst/>
          </a:prstGeom>
          <a:noFill/>
        </p:spPr>
        <p:txBody>
          <a:bodyPr wrap="square" rtlCol="0">
            <a:spAutoFit/>
          </a:bodyPr>
          <a:lstStyle/>
          <a:p>
            <a:r>
              <a:rPr lang="en-US" sz="1000" dirty="0" smtClean="0">
                <a:latin typeface="Josefin Sans" panose="020B0604020202020204" charset="0"/>
              </a:rPr>
              <a:t>Done shooting</a:t>
            </a:r>
            <a:endParaRPr lang="en-US" sz="1000" dirty="0">
              <a:latin typeface="Josefin Sans" panose="020B0604020202020204" charset="0"/>
            </a:endParaRPr>
          </a:p>
        </p:txBody>
      </p:sp>
      <p:sp>
        <p:nvSpPr>
          <p:cNvPr id="34" name="TextBox 33"/>
          <p:cNvSpPr txBox="1"/>
          <p:nvPr/>
        </p:nvSpPr>
        <p:spPr>
          <a:xfrm>
            <a:off x="609856" y="2435048"/>
            <a:ext cx="1255034" cy="400110"/>
          </a:xfrm>
          <a:prstGeom prst="rect">
            <a:avLst/>
          </a:prstGeom>
          <a:noFill/>
        </p:spPr>
        <p:txBody>
          <a:bodyPr wrap="square" rtlCol="0">
            <a:spAutoFit/>
          </a:bodyPr>
          <a:lstStyle/>
          <a:p>
            <a:r>
              <a:rPr lang="en-US" sz="1000" dirty="0" smtClean="0">
                <a:latin typeface="Josefin Sans" panose="020B0604020202020204" charset="0"/>
              </a:rPr>
              <a:t>Photographer rejects</a:t>
            </a:r>
            <a:endParaRPr lang="en-US" sz="1000" dirty="0">
              <a:latin typeface="Josefin Sans" panose="020B0604020202020204" charset="0"/>
            </a:endParaRPr>
          </a:p>
        </p:txBody>
      </p:sp>
      <p:sp>
        <p:nvSpPr>
          <p:cNvPr id="36"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1220597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18</a:t>
            </a:fld>
            <a:endParaRPr lang="es" dirty="0"/>
          </a:p>
        </p:txBody>
      </p:sp>
      <p:sp>
        <p:nvSpPr>
          <p:cNvPr id="6" name="Rounded Rectangle 5"/>
          <p:cNvSpPr/>
          <p:nvPr/>
        </p:nvSpPr>
        <p:spPr>
          <a:xfrm>
            <a:off x="1552043" y="1676428"/>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Pending</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1180" y="4569099"/>
            <a:ext cx="220317" cy="220317"/>
          </a:xfrm>
          <a:prstGeom prst="rect">
            <a:avLst/>
          </a:prstGeom>
        </p:spPr>
      </p:pic>
      <p:sp>
        <p:nvSpPr>
          <p:cNvPr id="14" name="Rounded Rectangle 13"/>
          <p:cNvSpPr/>
          <p:nvPr/>
        </p:nvSpPr>
        <p:spPr>
          <a:xfrm>
            <a:off x="3701534" y="1684048"/>
            <a:ext cx="933813"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Ongoing</a:t>
            </a:r>
            <a:endParaRPr lang="en-US" dirty="0"/>
          </a:p>
        </p:txBody>
      </p:sp>
      <p:sp>
        <p:nvSpPr>
          <p:cNvPr id="15" name="Rounded Rectangle 14"/>
          <p:cNvSpPr/>
          <p:nvPr/>
        </p:nvSpPr>
        <p:spPr>
          <a:xfrm>
            <a:off x="5924434"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Editing</a:t>
            </a:r>
          </a:p>
        </p:txBody>
      </p:sp>
      <p:sp>
        <p:nvSpPr>
          <p:cNvPr id="18" name="Rounded Rectangle 17"/>
          <p:cNvSpPr/>
          <p:nvPr/>
        </p:nvSpPr>
        <p:spPr>
          <a:xfrm>
            <a:off x="1555148" y="3272399"/>
            <a:ext cx="974994"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Rejecting</a:t>
            </a:r>
            <a:endParaRPr lang="en-US" dirty="0"/>
          </a:p>
        </p:txBody>
      </p:sp>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46922" y="1885224"/>
            <a:ext cx="1053238" cy="208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889939" y="1885242"/>
            <a:ext cx="1188531"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8135473"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Done</a:t>
            </a:r>
            <a:endParaRPr lang="en-US" dirty="0">
              <a:solidFill>
                <a:schemeClr val="bg1"/>
              </a:solidFill>
              <a:latin typeface="Josefin Sans" panose="020B0604020202020204" charset="0"/>
            </a:endParaRPr>
          </a:p>
        </p:txBody>
      </p:sp>
      <p:cxnSp>
        <p:nvCxnSpPr>
          <p:cNvPr id="59" name="Straight Arrow Connector 58"/>
          <p:cNvCxnSpPr/>
          <p:nvPr/>
        </p:nvCxnSpPr>
        <p:spPr>
          <a:xfrm>
            <a:off x="8594035" y="2220708"/>
            <a:ext cx="13252" cy="228503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a:off x="2005338" y="3809157"/>
            <a:ext cx="6480196" cy="895322"/>
          </a:xfrm>
          <a:prstGeom prst="bentConnector3">
            <a:avLst>
              <a:gd name="adj1" fmla="val 10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06439" y="1240317"/>
            <a:ext cx="1006833" cy="400110"/>
          </a:xfrm>
          <a:prstGeom prst="rect">
            <a:avLst/>
          </a:prstGeom>
          <a:noFill/>
        </p:spPr>
        <p:txBody>
          <a:bodyPr wrap="square" rtlCol="0">
            <a:spAutoFit/>
          </a:bodyPr>
          <a:lstStyle/>
          <a:p>
            <a:r>
              <a:rPr lang="en-US" sz="1000" dirty="0" smtClean="0">
                <a:latin typeface="Josefin Sans" panose="020B0604020202020204" charset="0"/>
              </a:rPr>
              <a:t>Book [date available]</a:t>
            </a:r>
            <a:endParaRPr lang="en-US" sz="1000" dirty="0">
              <a:latin typeface="Josefin Sans" panose="020B0604020202020204" charset="0"/>
            </a:endParaRPr>
          </a:p>
        </p:txBody>
      </p:sp>
      <p:sp>
        <p:nvSpPr>
          <p:cNvPr id="77" name="TextBox 76"/>
          <p:cNvSpPr txBox="1"/>
          <p:nvPr/>
        </p:nvSpPr>
        <p:spPr>
          <a:xfrm>
            <a:off x="2602300" y="1240317"/>
            <a:ext cx="1006833" cy="400110"/>
          </a:xfrm>
          <a:prstGeom prst="rect">
            <a:avLst/>
          </a:prstGeom>
          <a:noFill/>
        </p:spPr>
        <p:txBody>
          <a:bodyPr wrap="square" rtlCol="0">
            <a:spAutoFit/>
          </a:bodyPr>
          <a:lstStyle/>
          <a:p>
            <a:r>
              <a:rPr lang="en-US" sz="1000" dirty="0" smtClean="0">
                <a:latin typeface="Josefin Sans" panose="020B0604020202020204" charset="0"/>
              </a:rPr>
              <a:t>Photographer accepts</a:t>
            </a:r>
            <a:endParaRPr lang="en-US" sz="1000" dirty="0">
              <a:latin typeface="Josefin Sans" panose="020B0604020202020204" charset="0"/>
            </a:endParaRPr>
          </a:p>
        </p:txBody>
      </p:sp>
      <p:sp>
        <p:nvSpPr>
          <p:cNvPr id="78" name="TextBox 77"/>
          <p:cNvSpPr txBox="1"/>
          <p:nvPr/>
        </p:nvSpPr>
        <p:spPr>
          <a:xfrm>
            <a:off x="4711977" y="1394206"/>
            <a:ext cx="1169534" cy="246221"/>
          </a:xfrm>
          <a:prstGeom prst="rect">
            <a:avLst/>
          </a:prstGeom>
          <a:noFill/>
        </p:spPr>
        <p:txBody>
          <a:bodyPr wrap="square" rtlCol="0">
            <a:spAutoFit/>
          </a:bodyPr>
          <a:lstStyle/>
          <a:p>
            <a:r>
              <a:rPr lang="en-US" sz="1000" dirty="0" smtClean="0">
                <a:latin typeface="Josefin Sans" panose="020B0604020202020204" charset="0"/>
              </a:rPr>
              <a:t>Done shooting</a:t>
            </a:r>
            <a:endParaRPr lang="en-US" sz="1000" dirty="0">
              <a:latin typeface="Josefin Sans" panose="020B0604020202020204" charset="0"/>
            </a:endParaRPr>
          </a:p>
        </p:txBody>
      </p:sp>
      <p:sp>
        <p:nvSpPr>
          <p:cNvPr id="79" name="TextBox 78"/>
          <p:cNvSpPr txBox="1"/>
          <p:nvPr/>
        </p:nvSpPr>
        <p:spPr>
          <a:xfrm>
            <a:off x="7038487" y="1411466"/>
            <a:ext cx="1006833" cy="246221"/>
          </a:xfrm>
          <a:prstGeom prst="rect">
            <a:avLst/>
          </a:prstGeom>
          <a:noFill/>
        </p:spPr>
        <p:txBody>
          <a:bodyPr wrap="square" rtlCol="0">
            <a:spAutoFit/>
          </a:bodyPr>
          <a:lstStyle/>
          <a:p>
            <a:r>
              <a:rPr lang="en-US" sz="1000" dirty="0" smtClean="0">
                <a:latin typeface="Josefin Sans" panose="020B0604020202020204" charset="0"/>
              </a:rPr>
              <a:t>Done editing</a:t>
            </a:r>
            <a:endParaRPr lang="en-US" sz="1000" dirty="0">
              <a:latin typeface="Josefin Sans" panose="020B0604020202020204" charset="0"/>
            </a:endParaRPr>
          </a:p>
        </p:txBody>
      </p:sp>
      <p:sp>
        <p:nvSpPr>
          <p:cNvPr id="80" name="TextBox 79"/>
          <p:cNvSpPr txBox="1"/>
          <p:nvPr/>
        </p:nvSpPr>
        <p:spPr>
          <a:xfrm>
            <a:off x="609856" y="2435048"/>
            <a:ext cx="1255034" cy="400110"/>
          </a:xfrm>
          <a:prstGeom prst="rect">
            <a:avLst/>
          </a:prstGeom>
          <a:noFill/>
        </p:spPr>
        <p:txBody>
          <a:bodyPr wrap="square" rtlCol="0">
            <a:spAutoFit/>
          </a:bodyPr>
          <a:lstStyle/>
          <a:p>
            <a:r>
              <a:rPr lang="en-US" sz="1000" dirty="0" smtClean="0">
                <a:latin typeface="Josefin Sans" panose="020B0604020202020204" charset="0"/>
              </a:rPr>
              <a:t>Photographer rejects</a:t>
            </a:r>
            <a:endParaRPr lang="en-US" sz="1000" dirty="0">
              <a:latin typeface="Josefin Sans" panose="020B0604020202020204" charset="0"/>
            </a:endParaRPr>
          </a:p>
        </p:txBody>
      </p:sp>
      <p:sp>
        <p:nvSpPr>
          <p:cNvPr id="41" name="TextBox 40"/>
          <p:cNvSpPr txBox="1"/>
          <p:nvPr/>
        </p:nvSpPr>
        <p:spPr>
          <a:xfrm>
            <a:off x="369041" y="345196"/>
            <a:ext cx="3655704"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Booking’s State</a:t>
            </a:r>
            <a:endParaRPr lang="en-US" sz="2800" dirty="0">
              <a:solidFill>
                <a:schemeClr val="bg1"/>
              </a:solidFill>
              <a:latin typeface="Josefin Sans" panose="020B0604020202020204" charset="0"/>
            </a:endParaRPr>
          </a:p>
        </p:txBody>
      </p:sp>
      <p:sp>
        <p:nvSpPr>
          <p:cNvPr id="36"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299588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19</a:t>
            </a:fld>
            <a:endParaRPr lang="e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51134" y="1873577"/>
            <a:ext cx="1188531"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92380"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71737"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9041" y="345196"/>
            <a:ext cx="3655704"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Booking’s State</a:t>
            </a:r>
            <a:endParaRPr lang="en-US" sz="2800" dirty="0">
              <a:solidFill>
                <a:schemeClr val="bg1"/>
              </a:solidFill>
              <a:latin typeface="Josefin Sans" panose="020B0604020202020204" charset="0"/>
            </a:endParaRPr>
          </a:p>
        </p:txBody>
      </p:sp>
      <p:sp>
        <p:nvSpPr>
          <p:cNvPr id="31" name="Rounded Rectangle 30"/>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Pending</a:t>
            </a:r>
          </a:p>
        </p:txBody>
      </p:sp>
      <p:sp>
        <p:nvSpPr>
          <p:cNvPr id="32" name="Rounded Rectangle 31"/>
          <p:cNvSpPr/>
          <p:nvPr/>
        </p:nvSpPr>
        <p:spPr>
          <a:xfrm>
            <a:off x="3700198" y="1675512"/>
            <a:ext cx="95093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Ongoing</a:t>
            </a:r>
            <a:endParaRPr lang="en-US" dirty="0">
              <a:solidFill>
                <a:schemeClr val="bg1"/>
              </a:solidFill>
              <a:latin typeface="Josefin Sans" panose="020B0604020202020204" charset="0"/>
            </a:endParaRPr>
          </a:p>
        </p:txBody>
      </p:sp>
      <p:sp>
        <p:nvSpPr>
          <p:cNvPr id="33" name="Rounded Rectangle 32"/>
          <p:cNvSpPr/>
          <p:nvPr/>
        </p:nvSpPr>
        <p:spPr>
          <a:xfrm>
            <a:off x="5924434"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Editing</a:t>
            </a:r>
            <a:endParaRPr lang="en-US" dirty="0">
              <a:solidFill>
                <a:schemeClr val="bg1"/>
              </a:solidFill>
              <a:latin typeface="Josefin Sans" panose="020B0604020202020204" charset="0"/>
            </a:endParaRPr>
          </a:p>
        </p:txBody>
      </p:sp>
      <p:sp>
        <p:nvSpPr>
          <p:cNvPr id="34" name="Rounded Rectangle 33"/>
          <p:cNvSpPr/>
          <p:nvPr/>
        </p:nvSpPr>
        <p:spPr>
          <a:xfrm>
            <a:off x="1552410" y="3272399"/>
            <a:ext cx="977732"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Rejecting</a:t>
            </a:r>
          </a:p>
        </p:txBody>
      </p:sp>
      <p:sp>
        <p:nvSpPr>
          <p:cNvPr id="36" name="Rounded Rectangle 35"/>
          <p:cNvSpPr/>
          <p:nvPr/>
        </p:nvSpPr>
        <p:spPr>
          <a:xfrm>
            <a:off x="3556861" y="3272399"/>
            <a:ext cx="1046911"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Canceling</a:t>
            </a:r>
            <a:endParaRPr lang="en-US" dirty="0">
              <a:solidFill>
                <a:schemeClr val="bg1"/>
              </a:solidFill>
              <a:latin typeface="Josefin Sans" panose="020B0604020202020204" charset="0"/>
            </a:endParaRPr>
          </a:p>
        </p:txBody>
      </p:sp>
      <p:sp>
        <p:nvSpPr>
          <p:cNvPr id="39" name="TextBox 38"/>
          <p:cNvSpPr txBox="1"/>
          <p:nvPr/>
        </p:nvSpPr>
        <p:spPr>
          <a:xfrm>
            <a:off x="106439" y="1240317"/>
            <a:ext cx="1006833" cy="400110"/>
          </a:xfrm>
          <a:prstGeom prst="rect">
            <a:avLst/>
          </a:prstGeom>
          <a:noFill/>
        </p:spPr>
        <p:txBody>
          <a:bodyPr wrap="square" rtlCol="0">
            <a:spAutoFit/>
          </a:bodyPr>
          <a:lstStyle/>
          <a:p>
            <a:r>
              <a:rPr lang="en-US" sz="1000" dirty="0" smtClean="0">
                <a:latin typeface="Josefin Sans" panose="020B0604020202020204" charset="0"/>
              </a:rPr>
              <a:t>Book [date available]</a:t>
            </a:r>
            <a:endParaRPr lang="en-US" sz="1000" dirty="0">
              <a:latin typeface="Josefin Sans" panose="020B0604020202020204" charset="0"/>
            </a:endParaRPr>
          </a:p>
        </p:txBody>
      </p:sp>
      <p:sp>
        <p:nvSpPr>
          <p:cNvPr id="40" name="TextBox 39"/>
          <p:cNvSpPr txBox="1"/>
          <p:nvPr/>
        </p:nvSpPr>
        <p:spPr>
          <a:xfrm>
            <a:off x="2602300" y="1240317"/>
            <a:ext cx="1006833" cy="400110"/>
          </a:xfrm>
          <a:prstGeom prst="rect">
            <a:avLst/>
          </a:prstGeom>
          <a:noFill/>
        </p:spPr>
        <p:txBody>
          <a:bodyPr wrap="square" rtlCol="0">
            <a:spAutoFit/>
          </a:bodyPr>
          <a:lstStyle/>
          <a:p>
            <a:r>
              <a:rPr lang="en-US" sz="1000" dirty="0" smtClean="0">
                <a:latin typeface="Josefin Sans" panose="020B0604020202020204" charset="0"/>
              </a:rPr>
              <a:t>Photographer accepts</a:t>
            </a:r>
            <a:endParaRPr lang="en-US" sz="1000" dirty="0">
              <a:latin typeface="Josefin Sans" panose="020B0604020202020204" charset="0"/>
            </a:endParaRPr>
          </a:p>
        </p:txBody>
      </p:sp>
      <p:sp>
        <p:nvSpPr>
          <p:cNvPr id="41" name="TextBox 40"/>
          <p:cNvSpPr txBox="1"/>
          <p:nvPr/>
        </p:nvSpPr>
        <p:spPr>
          <a:xfrm>
            <a:off x="4711977" y="1394206"/>
            <a:ext cx="1169534" cy="246221"/>
          </a:xfrm>
          <a:prstGeom prst="rect">
            <a:avLst/>
          </a:prstGeom>
          <a:noFill/>
        </p:spPr>
        <p:txBody>
          <a:bodyPr wrap="square" rtlCol="0">
            <a:spAutoFit/>
          </a:bodyPr>
          <a:lstStyle/>
          <a:p>
            <a:r>
              <a:rPr lang="en-US" sz="1000" dirty="0" smtClean="0">
                <a:latin typeface="Josefin Sans" panose="020B0604020202020204" charset="0"/>
              </a:rPr>
              <a:t>Done shooting</a:t>
            </a:r>
            <a:endParaRPr lang="en-US" sz="1000" dirty="0">
              <a:latin typeface="Josefin Sans" panose="020B0604020202020204" charset="0"/>
            </a:endParaRPr>
          </a:p>
        </p:txBody>
      </p:sp>
      <p:sp>
        <p:nvSpPr>
          <p:cNvPr id="42" name="TextBox 41"/>
          <p:cNvSpPr txBox="1"/>
          <p:nvPr/>
        </p:nvSpPr>
        <p:spPr>
          <a:xfrm>
            <a:off x="609856" y="2435048"/>
            <a:ext cx="1255034" cy="400110"/>
          </a:xfrm>
          <a:prstGeom prst="rect">
            <a:avLst/>
          </a:prstGeom>
          <a:noFill/>
        </p:spPr>
        <p:txBody>
          <a:bodyPr wrap="square" rtlCol="0">
            <a:spAutoFit/>
          </a:bodyPr>
          <a:lstStyle/>
          <a:p>
            <a:r>
              <a:rPr lang="en-US" sz="1000" dirty="0" smtClean="0">
                <a:latin typeface="Josefin Sans" panose="020B0604020202020204" charset="0"/>
              </a:rPr>
              <a:t>Photographer rejects</a:t>
            </a:r>
            <a:endParaRPr lang="en-US" sz="1000" dirty="0">
              <a:latin typeface="Josefin Sans" panose="020B0604020202020204" charset="0"/>
            </a:endParaRPr>
          </a:p>
        </p:txBody>
      </p:sp>
      <p:sp>
        <p:nvSpPr>
          <p:cNvPr id="43" name="TextBox 42"/>
          <p:cNvSpPr txBox="1"/>
          <p:nvPr/>
        </p:nvSpPr>
        <p:spPr>
          <a:xfrm>
            <a:off x="2538742" y="2491402"/>
            <a:ext cx="1206209" cy="246221"/>
          </a:xfrm>
          <a:prstGeom prst="rect">
            <a:avLst/>
          </a:prstGeom>
          <a:noFill/>
        </p:spPr>
        <p:txBody>
          <a:bodyPr wrap="square" rtlCol="0">
            <a:spAutoFit/>
          </a:bodyPr>
          <a:lstStyle/>
          <a:p>
            <a:r>
              <a:rPr lang="en-US" sz="1000" dirty="0" smtClean="0">
                <a:latin typeface="Josefin Sans" panose="020B0604020202020204" charset="0"/>
              </a:rPr>
              <a:t>Customer cancels</a:t>
            </a:r>
            <a:endParaRPr lang="en-US" sz="1000" dirty="0">
              <a:latin typeface="Josefin Sans" panose="020B0604020202020204" charset="0"/>
            </a:endParaRPr>
          </a:p>
        </p:txBody>
      </p:sp>
      <p:sp>
        <p:nvSpPr>
          <p:cNvPr id="44" name="TextBox 43"/>
          <p:cNvSpPr txBox="1"/>
          <p:nvPr/>
        </p:nvSpPr>
        <p:spPr>
          <a:xfrm>
            <a:off x="4395796" y="2474090"/>
            <a:ext cx="1006833" cy="400110"/>
          </a:xfrm>
          <a:prstGeom prst="rect">
            <a:avLst/>
          </a:prstGeom>
          <a:noFill/>
        </p:spPr>
        <p:txBody>
          <a:bodyPr wrap="square" rtlCol="0">
            <a:spAutoFit/>
          </a:bodyPr>
          <a:lstStyle/>
          <a:p>
            <a:r>
              <a:rPr lang="en-US" sz="1000" dirty="0" smtClean="0">
                <a:latin typeface="Josefin Sans" panose="020B0604020202020204" charset="0"/>
              </a:rPr>
              <a:t>Photographer cancels</a:t>
            </a:r>
            <a:endParaRPr lang="en-US" sz="1000" dirty="0">
              <a:latin typeface="Josefin Sans" panose="020B0604020202020204" charset="0"/>
            </a:endParaRPr>
          </a:p>
        </p:txBody>
      </p:sp>
      <p:sp>
        <p:nvSpPr>
          <p:cNvPr id="2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1060513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0158" y="171443"/>
            <a:ext cx="1556156" cy="481200"/>
          </a:xfrm>
        </p:spPr>
        <p:txBody>
          <a:bodyPr/>
          <a:lstStyle/>
          <a:p>
            <a:r>
              <a:rPr lang="en-US" sz="1400" dirty="0"/>
              <a:t>Table of </a:t>
            </a:r>
            <a:r>
              <a:rPr lang="en-US" sz="1400" dirty="0" smtClean="0"/>
              <a:t>Contents</a:t>
            </a:r>
            <a:endParaRPr lang="en-US" sz="1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a:t>
            </a:fld>
            <a:endParaRPr lang="es" dirty="0"/>
          </a:p>
        </p:txBody>
      </p:sp>
      <p:sp>
        <p:nvSpPr>
          <p:cNvPr id="4" name="TextBox 3"/>
          <p:cNvSpPr txBox="1"/>
          <p:nvPr/>
        </p:nvSpPr>
        <p:spPr>
          <a:xfrm>
            <a:off x="5611916" y="3876166"/>
            <a:ext cx="2194549" cy="461665"/>
          </a:xfrm>
          <a:prstGeom prst="rect">
            <a:avLst/>
          </a:prstGeom>
          <a:noFill/>
        </p:spPr>
        <p:txBody>
          <a:bodyPr wrap="square" rtlCol="0">
            <a:spAutoFit/>
          </a:bodyPr>
          <a:lstStyle/>
          <a:p>
            <a:pPr>
              <a:buClr>
                <a:schemeClr val="bg1"/>
              </a:buClr>
            </a:pPr>
            <a:r>
              <a:rPr lang="en-US" sz="2400" dirty="0" smtClean="0">
                <a:latin typeface="Josefin Sans" panose="020B0604020202020204" charset="0"/>
              </a:rPr>
              <a:t>Future Plan</a:t>
            </a:r>
            <a:endParaRPr lang="en-US" sz="2400" dirty="0">
              <a:latin typeface="Josefin Sans" panose="020B0604020202020204" charset="0"/>
            </a:endParaRPr>
          </a:p>
        </p:txBody>
      </p:sp>
      <p:sp>
        <p:nvSpPr>
          <p:cNvPr id="5" name="Google Shape;134;p17"/>
          <p:cNvSpPr txBox="1">
            <a:spLocks/>
          </p:cNvSpPr>
          <p:nvPr/>
        </p:nvSpPr>
        <p:spPr>
          <a:xfrm>
            <a:off x="4765891" y="1209847"/>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01</a:t>
            </a:r>
            <a:endParaRPr lang="es" sz="3500" b="1" dirty="0">
              <a:solidFill>
                <a:schemeClr val="bg1"/>
              </a:solidFill>
              <a:latin typeface="Josefin Sans" panose="020B0604020202020204" charset="0"/>
            </a:endParaRPr>
          </a:p>
        </p:txBody>
      </p:sp>
      <p:sp>
        <p:nvSpPr>
          <p:cNvPr id="6" name="TextBox 5"/>
          <p:cNvSpPr txBox="1"/>
          <p:nvPr/>
        </p:nvSpPr>
        <p:spPr>
          <a:xfrm>
            <a:off x="5668796" y="1267914"/>
            <a:ext cx="2137669" cy="461665"/>
          </a:xfrm>
          <a:prstGeom prst="rect">
            <a:avLst/>
          </a:prstGeom>
          <a:noFill/>
        </p:spPr>
        <p:txBody>
          <a:bodyPr wrap="square" rtlCol="0">
            <a:spAutoFit/>
          </a:bodyPr>
          <a:lstStyle/>
          <a:p>
            <a:pPr>
              <a:buClr>
                <a:schemeClr val="bg1"/>
              </a:buClr>
            </a:pPr>
            <a:r>
              <a:rPr lang="en-US" sz="2400" dirty="0" smtClean="0">
                <a:latin typeface="Josefin Sans" panose="020B0604020202020204" charset="0"/>
              </a:rPr>
              <a:t>Introduction</a:t>
            </a:r>
            <a:r>
              <a:rPr lang="en-US" sz="1600" dirty="0" smtClean="0">
                <a:latin typeface="Josefin Sans" panose="020B0604020202020204" charset="0"/>
              </a:rPr>
              <a:t> </a:t>
            </a:r>
          </a:p>
        </p:txBody>
      </p:sp>
      <p:sp>
        <p:nvSpPr>
          <p:cNvPr id="7" name="Google Shape;134;p17"/>
          <p:cNvSpPr txBox="1">
            <a:spLocks/>
          </p:cNvSpPr>
          <p:nvPr/>
        </p:nvSpPr>
        <p:spPr>
          <a:xfrm>
            <a:off x="4735017" y="2089389"/>
            <a:ext cx="8769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02</a:t>
            </a:r>
            <a:endParaRPr lang="es" sz="3500" b="1" dirty="0">
              <a:solidFill>
                <a:schemeClr val="bg1"/>
              </a:solidFill>
              <a:latin typeface="Josefin Sans" panose="020B0604020202020204" charset="0"/>
            </a:endParaRPr>
          </a:p>
        </p:txBody>
      </p:sp>
      <p:sp>
        <p:nvSpPr>
          <p:cNvPr id="8" name="TextBox 7"/>
          <p:cNvSpPr txBox="1"/>
          <p:nvPr/>
        </p:nvSpPr>
        <p:spPr>
          <a:xfrm>
            <a:off x="5668796" y="1966536"/>
            <a:ext cx="2179748" cy="830997"/>
          </a:xfrm>
          <a:prstGeom prst="rect">
            <a:avLst/>
          </a:prstGeom>
          <a:noFill/>
        </p:spPr>
        <p:txBody>
          <a:bodyPr wrap="square" rtlCol="0">
            <a:spAutoFit/>
          </a:bodyPr>
          <a:lstStyle/>
          <a:p>
            <a:pPr>
              <a:buClr>
                <a:schemeClr val="bg1"/>
              </a:buClr>
            </a:pPr>
            <a:r>
              <a:rPr lang="en-US" sz="2400" dirty="0">
                <a:latin typeface="Josefin Sans" panose="020B0604020202020204" charset="0"/>
              </a:rPr>
              <a:t>Our Approach </a:t>
            </a:r>
            <a:r>
              <a:rPr lang="en-US" sz="2400" dirty="0" smtClean="0">
                <a:latin typeface="Josefin Sans" panose="020B0604020202020204" charset="0"/>
              </a:rPr>
              <a:t>&amp; Implement </a:t>
            </a:r>
          </a:p>
        </p:txBody>
      </p:sp>
      <p:sp>
        <p:nvSpPr>
          <p:cNvPr id="9" name="Google Shape;134;p17"/>
          <p:cNvSpPr txBox="1">
            <a:spLocks/>
          </p:cNvSpPr>
          <p:nvPr/>
        </p:nvSpPr>
        <p:spPr>
          <a:xfrm>
            <a:off x="4765891" y="3821119"/>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04</a:t>
            </a:r>
            <a:endParaRPr lang="es" sz="3500" b="1" dirty="0">
              <a:solidFill>
                <a:schemeClr val="bg1"/>
              </a:solidFill>
              <a:latin typeface="Josefin Sans" panose="020B0604020202020204" charset="0"/>
            </a:endParaRPr>
          </a:p>
        </p:txBody>
      </p:sp>
      <p:sp>
        <p:nvSpPr>
          <p:cNvPr id="11" name="TextBox 10"/>
          <p:cNvSpPr txBox="1"/>
          <p:nvPr/>
        </p:nvSpPr>
        <p:spPr>
          <a:xfrm>
            <a:off x="1607017" y="2555144"/>
            <a:ext cx="1984215" cy="646331"/>
          </a:xfrm>
          <a:prstGeom prst="rect">
            <a:avLst/>
          </a:prstGeom>
          <a:noFill/>
        </p:spPr>
        <p:txBody>
          <a:bodyPr wrap="square" rtlCol="0">
            <a:spAutoFit/>
          </a:bodyPr>
          <a:lstStyle/>
          <a:p>
            <a:pPr>
              <a:buClr>
                <a:schemeClr val="bg1"/>
              </a:buClr>
            </a:pPr>
            <a:r>
              <a:rPr lang="en-US" sz="3600" b="1" dirty="0" smtClean="0">
                <a:solidFill>
                  <a:schemeClr val="bg1"/>
                </a:solidFill>
                <a:latin typeface="Josefin Sans" panose="020B0604020202020204" charset="0"/>
              </a:rPr>
              <a:t>Outline</a:t>
            </a:r>
            <a:endParaRPr lang="en-US" sz="3600" b="1" dirty="0" smtClean="0">
              <a:latin typeface="Josefin Sans" panose="020B0604020202020204" charset="0"/>
            </a:endParaRPr>
          </a:p>
        </p:txBody>
      </p:sp>
      <p:sp>
        <p:nvSpPr>
          <p:cNvPr id="12" name="Google Shape;134;p17"/>
          <p:cNvSpPr txBox="1">
            <a:spLocks/>
          </p:cNvSpPr>
          <p:nvPr/>
        </p:nvSpPr>
        <p:spPr>
          <a:xfrm>
            <a:off x="4735017" y="2955254"/>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03</a:t>
            </a:r>
            <a:endParaRPr lang="es" sz="3500" b="1" dirty="0">
              <a:solidFill>
                <a:schemeClr val="bg1"/>
              </a:solidFill>
              <a:latin typeface="Josefin Sans" panose="020B0604020202020204" charset="0"/>
            </a:endParaRPr>
          </a:p>
        </p:txBody>
      </p:sp>
      <p:sp>
        <p:nvSpPr>
          <p:cNvPr id="13" name="TextBox 12"/>
          <p:cNvSpPr txBox="1"/>
          <p:nvPr/>
        </p:nvSpPr>
        <p:spPr>
          <a:xfrm>
            <a:off x="5668796" y="3013321"/>
            <a:ext cx="2218817" cy="461665"/>
          </a:xfrm>
          <a:prstGeom prst="rect">
            <a:avLst/>
          </a:prstGeom>
          <a:noFill/>
        </p:spPr>
        <p:txBody>
          <a:bodyPr wrap="square" rtlCol="0">
            <a:spAutoFit/>
          </a:bodyPr>
          <a:lstStyle/>
          <a:p>
            <a:pPr>
              <a:buClr>
                <a:schemeClr val="bg1"/>
              </a:buClr>
            </a:pPr>
            <a:r>
              <a:rPr lang="en-US" sz="2400" dirty="0">
                <a:latin typeface="Josefin Sans" panose="020B0604020202020204" charset="0"/>
              </a:rPr>
              <a:t>Achievement</a:t>
            </a:r>
          </a:p>
        </p:txBody>
      </p:sp>
    </p:spTree>
    <p:extLst>
      <p:ext uri="{BB962C8B-B14F-4D97-AF65-F5344CB8AC3E}">
        <p14:creationId xmlns:p14="http://schemas.microsoft.com/office/powerpoint/2010/main" val="3971515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20</a:t>
            </a:fld>
            <a:endParaRPr lang="es" dirty="0"/>
          </a:p>
        </p:txBody>
      </p:sp>
      <p:sp>
        <p:nvSpPr>
          <p:cNvPr id="6" name="Rounded Rectangle 5"/>
          <p:cNvSpPr/>
          <p:nvPr/>
        </p:nvSpPr>
        <p:spPr>
          <a:xfrm>
            <a:off x="1557510" y="1675512"/>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Pending</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sp>
        <p:nvSpPr>
          <p:cNvPr id="14" name="Rounded Rectangle 13"/>
          <p:cNvSpPr/>
          <p:nvPr/>
        </p:nvSpPr>
        <p:spPr>
          <a:xfrm>
            <a:off x="3700198" y="1675512"/>
            <a:ext cx="95093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Ongoing</a:t>
            </a:r>
            <a:endParaRPr lang="en-US" dirty="0">
              <a:solidFill>
                <a:schemeClr val="bg1"/>
              </a:solidFill>
              <a:latin typeface="Josefin Sans" panose="020B0604020202020204" charset="0"/>
            </a:endParaRPr>
          </a:p>
        </p:txBody>
      </p:sp>
      <p:sp>
        <p:nvSpPr>
          <p:cNvPr id="15" name="Rounded Rectangle 14"/>
          <p:cNvSpPr/>
          <p:nvPr/>
        </p:nvSpPr>
        <p:spPr>
          <a:xfrm>
            <a:off x="5924434"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Editing</a:t>
            </a:r>
            <a:endParaRPr lang="en-US" dirty="0">
              <a:solidFill>
                <a:schemeClr val="bg1"/>
              </a:solidFill>
              <a:latin typeface="Josefin Sans" panose="020B0604020202020204" charset="0"/>
            </a:endParaRPr>
          </a:p>
        </p:txBody>
      </p:sp>
      <p:sp>
        <p:nvSpPr>
          <p:cNvPr id="18" name="Rounded Rectangle 17"/>
          <p:cNvSpPr/>
          <p:nvPr/>
        </p:nvSpPr>
        <p:spPr>
          <a:xfrm>
            <a:off x="1552410" y="3272399"/>
            <a:ext cx="977732"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Rejecting</a:t>
            </a:r>
          </a:p>
        </p:txBody>
      </p:sp>
      <p:sp>
        <p:nvSpPr>
          <p:cNvPr id="20" name="Rounded Rectangle 19"/>
          <p:cNvSpPr/>
          <p:nvPr/>
        </p:nvSpPr>
        <p:spPr>
          <a:xfrm>
            <a:off x="3556861" y="3272399"/>
            <a:ext cx="1046911"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Canceling</a:t>
            </a:r>
            <a:endParaRPr lang="en-US" dirty="0">
              <a:solidFill>
                <a:schemeClr val="bg1"/>
              </a:solidFill>
              <a:latin typeface="Josefin Sans" panose="020B0604020202020204" charset="0"/>
            </a:endParaRPr>
          </a:p>
        </p:txBody>
      </p:sp>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754900" y="1885224"/>
            <a:ext cx="1072463" cy="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92380"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71737"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0800000" flipV="1">
            <a:off x="4651136" y="2165120"/>
            <a:ext cx="1563550" cy="1270339"/>
          </a:xfrm>
          <a:prstGeom prst="bentConnector3">
            <a:avLst>
              <a:gd name="adj1" fmla="val 417"/>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5400000">
            <a:off x="4674737" y="1775894"/>
            <a:ext cx="1596887" cy="2346366"/>
          </a:xfrm>
          <a:prstGeom prst="bentConnector3">
            <a:avLst>
              <a:gd name="adj1" fmla="val 114315"/>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9041" y="345196"/>
            <a:ext cx="3655704"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Booking’s State</a:t>
            </a:r>
            <a:endParaRPr lang="en-US" sz="2800" dirty="0">
              <a:solidFill>
                <a:schemeClr val="bg1"/>
              </a:solidFill>
              <a:latin typeface="Josefin Sans" panose="020B0604020202020204" charset="0"/>
            </a:endParaRPr>
          </a:p>
        </p:txBody>
      </p:sp>
      <p:sp>
        <p:nvSpPr>
          <p:cNvPr id="41" name="TextBox 40"/>
          <p:cNvSpPr txBox="1"/>
          <p:nvPr/>
        </p:nvSpPr>
        <p:spPr>
          <a:xfrm>
            <a:off x="106439" y="1240317"/>
            <a:ext cx="1006833" cy="400110"/>
          </a:xfrm>
          <a:prstGeom prst="rect">
            <a:avLst/>
          </a:prstGeom>
          <a:noFill/>
        </p:spPr>
        <p:txBody>
          <a:bodyPr wrap="square" rtlCol="0">
            <a:spAutoFit/>
          </a:bodyPr>
          <a:lstStyle/>
          <a:p>
            <a:r>
              <a:rPr lang="en-US" sz="1000" dirty="0" smtClean="0">
                <a:latin typeface="Josefin Sans" panose="020B0604020202020204" charset="0"/>
              </a:rPr>
              <a:t>Book [date available]</a:t>
            </a:r>
            <a:endParaRPr lang="en-US" sz="1000" dirty="0">
              <a:latin typeface="Josefin Sans" panose="020B0604020202020204" charset="0"/>
            </a:endParaRPr>
          </a:p>
        </p:txBody>
      </p:sp>
      <p:sp>
        <p:nvSpPr>
          <p:cNvPr id="42" name="TextBox 41"/>
          <p:cNvSpPr txBox="1"/>
          <p:nvPr/>
        </p:nvSpPr>
        <p:spPr>
          <a:xfrm>
            <a:off x="2602300" y="1240317"/>
            <a:ext cx="1006833" cy="400110"/>
          </a:xfrm>
          <a:prstGeom prst="rect">
            <a:avLst/>
          </a:prstGeom>
          <a:noFill/>
        </p:spPr>
        <p:txBody>
          <a:bodyPr wrap="square" rtlCol="0">
            <a:spAutoFit/>
          </a:bodyPr>
          <a:lstStyle/>
          <a:p>
            <a:r>
              <a:rPr lang="en-US" sz="1000" dirty="0" smtClean="0">
                <a:latin typeface="Josefin Sans" panose="020B0604020202020204" charset="0"/>
              </a:rPr>
              <a:t>Photographer accepts</a:t>
            </a:r>
            <a:endParaRPr lang="en-US" sz="1000" dirty="0">
              <a:latin typeface="Josefin Sans" panose="020B0604020202020204" charset="0"/>
            </a:endParaRPr>
          </a:p>
        </p:txBody>
      </p:sp>
      <p:sp>
        <p:nvSpPr>
          <p:cNvPr id="43" name="TextBox 42"/>
          <p:cNvSpPr txBox="1"/>
          <p:nvPr/>
        </p:nvSpPr>
        <p:spPr>
          <a:xfrm>
            <a:off x="4711977" y="1394206"/>
            <a:ext cx="1169534" cy="246221"/>
          </a:xfrm>
          <a:prstGeom prst="rect">
            <a:avLst/>
          </a:prstGeom>
          <a:noFill/>
        </p:spPr>
        <p:txBody>
          <a:bodyPr wrap="square" rtlCol="0">
            <a:spAutoFit/>
          </a:bodyPr>
          <a:lstStyle/>
          <a:p>
            <a:r>
              <a:rPr lang="en-US" sz="1000" dirty="0" smtClean="0">
                <a:latin typeface="Josefin Sans" panose="020B0604020202020204" charset="0"/>
              </a:rPr>
              <a:t>Done shooting</a:t>
            </a:r>
            <a:endParaRPr lang="en-US" sz="1000" dirty="0">
              <a:latin typeface="Josefin Sans" panose="020B0604020202020204" charset="0"/>
            </a:endParaRPr>
          </a:p>
        </p:txBody>
      </p:sp>
      <p:sp>
        <p:nvSpPr>
          <p:cNvPr id="45" name="TextBox 44"/>
          <p:cNvSpPr txBox="1"/>
          <p:nvPr/>
        </p:nvSpPr>
        <p:spPr>
          <a:xfrm>
            <a:off x="609856" y="2435048"/>
            <a:ext cx="1255034" cy="400110"/>
          </a:xfrm>
          <a:prstGeom prst="rect">
            <a:avLst/>
          </a:prstGeom>
          <a:noFill/>
        </p:spPr>
        <p:txBody>
          <a:bodyPr wrap="square" rtlCol="0">
            <a:spAutoFit/>
          </a:bodyPr>
          <a:lstStyle/>
          <a:p>
            <a:r>
              <a:rPr lang="en-US" sz="1000" dirty="0" smtClean="0">
                <a:latin typeface="Josefin Sans" panose="020B0604020202020204" charset="0"/>
              </a:rPr>
              <a:t>Photographer rejects</a:t>
            </a:r>
            <a:endParaRPr lang="en-US" sz="1000" dirty="0">
              <a:latin typeface="Josefin Sans" panose="020B0604020202020204" charset="0"/>
            </a:endParaRPr>
          </a:p>
        </p:txBody>
      </p:sp>
      <p:sp>
        <p:nvSpPr>
          <p:cNvPr id="46" name="TextBox 45"/>
          <p:cNvSpPr txBox="1"/>
          <p:nvPr/>
        </p:nvSpPr>
        <p:spPr>
          <a:xfrm>
            <a:off x="2538742" y="2491402"/>
            <a:ext cx="1206209" cy="246221"/>
          </a:xfrm>
          <a:prstGeom prst="rect">
            <a:avLst/>
          </a:prstGeom>
          <a:noFill/>
        </p:spPr>
        <p:txBody>
          <a:bodyPr wrap="square" rtlCol="0">
            <a:spAutoFit/>
          </a:bodyPr>
          <a:lstStyle/>
          <a:p>
            <a:r>
              <a:rPr lang="en-US" sz="1000" dirty="0" smtClean="0">
                <a:latin typeface="Josefin Sans" panose="020B0604020202020204" charset="0"/>
              </a:rPr>
              <a:t>Customer cancels</a:t>
            </a:r>
            <a:endParaRPr lang="en-US" sz="1000" dirty="0">
              <a:latin typeface="Josefin Sans" panose="020B0604020202020204" charset="0"/>
            </a:endParaRPr>
          </a:p>
        </p:txBody>
      </p:sp>
      <p:sp>
        <p:nvSpPr>
          <p:cNvPr id="48" name="TextBox 47"/>
          <p:cNvSpPr txBox="1"/>
          <p:nvPr/>
        </p:nvSpPr>
        <p:spPr>
          <a:xfrm>
            <a:off x="4395796" y="2474090"/>
            <a:ext cx="1006833" cy="400110"/>
          </a:xfrm>
          <a:prstGeom prst="rect">
            <a:avLst/>
          </a:prstGeom>
          <a:noFill/>
        </p:spPr>
        <p:txBody>
          <a:bodyPr wrap="square" rtlCol="0">
            <a:spAutoFit/>
          </a:bodyPr>
          <a:lstStyle/>
          <a:p>
            <a:r>
              <a:rPr lang="en-US" sz="1000" dirty="0" smtClean="0">
                <a:latin typeface="Josefin Sans" panose="020B0604020202020204" charset="0"/>
              </a:rPr>
              <a:t>Photographer cancels</a:t>
            </a:r>
            <a:endParaRPr lang="en-US" sz="1000" dirty="0">
              <a:latin typeface="Josefin Sans" panose="020B0604020202020204" charset="0"/>
            </a:endParaRPr>
          </a:p>
        </p:txBody>
      </p:sp>
      <p:sp>
        <p:nvSpPr>
          <p:cNvPr id="49" name="TextBox 48"/>
          <p:cNvSpPr txBox="1"/>
          <p:nvPr/>
        </p:nvSpPr>
        <p:spPr>
          <a:xfrm>
            <a:off x="5296744" y="2474090"/>
            <a:ext cx="1006833" cy="553998"/>
          </a:xfrm>
          <a:prstGeom prst="rect">
            <a:avLst/>
          </a:prstGeom>
          <a:noFill/>
        </p:spPr>
        <p:txBody>
          <a:bodyPr wrap="square" rtlCol="0">
            <a:spAutoFit/>
          </a:bodyPr>
          <a:lstStyle/>
          <a:p>
            <a:r>
              <a:rPr lang="en-US" sz="1000" dirty="0" smtClean="0">
                <a:latin typeface="Josefin Sans" panose="020B0604020202020204" charset="0"/>
              </a:rPr>
              <a:t>Photographer cancels editing</a:t>
            </a:r>
            <a:endParaRPr lang="en-US" sz="1000" dirty="0">
              <a:latin typeface="Josefin Sans" panose="020B0604020202020204" charset="0"/>
            </a:endParaRPr>
          </a:p>
        </p:txBody>
      </p:sp>
      <p:sp>
        <p:nvSpPr>
          <p:cNvPr id="28"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42627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21</a:t>
            </a:fld>
            <a:endParaRPr lang="es" dirty="0"/>
          </a:p>
        </p:txBody>
      </p:sp>
      <p:sp>
        <p:nvSpPr>
          <p:cNvPr id="6" name="Rounded Rectangle 5"/>
          <p:cNvSpPr/>
          <p:nvPr/>
        </p:nvSpPr>
        <p:spPr>
          <a:xfrm>
            <a:off x="1552043" y="1676428"/>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Pending</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 y="1766265"/>
            <a:ext cx="220317" cy="220317"/>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1180" y="4569099"/>
            <a:ext cx="220317" cy="220317"/>
          </a:xfrm>
          <a:prstGeom prst="rect">
            <a:avLst/>
          </a:prstGeom>
        </p:spPr>
      </p:pic>
      <p:sp>
        <p:nvSpPr>
          <p:cNvPr id="14" name="Rounded Rectangle 13"/>
          <p:cNvSpPr/>
          <p:nvPr/>
        </p:nvSpPr>
        <p:spPr>
          <a:xfrm>
            <a:off x="3701534" y="1684048"/>
            <a:ext cx="933813"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Ongoing</a:t>
            </a:r>
            <a:endParaRPr lang="en-US" dirty="0"/>
          </a:p>
        </p:txBody>
      </p:sp>
      <p:sp>
        <p:nvSpPr>
          <p:cNvPr id="15" name="Rounded Rectangle 14"/>
          <p:cNvSpPr/>
          <p:nvPr/>
        </p:nvSpPr>
        <p:spPr>
          <a:xfrm>
            <a:off x="5924434"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Editing</a:t>
            </a:r>
          </a:p>
        </p:txBody>
      </p:sp>
      <p:sp>
        <p:nvSpPr>
          <p:cNvPr id="18" name="Rounded Rectangle 17"/>
          <p:cNvSpPr/>
          <p:nvPr/>
        </p:nvSpPr>
        <p:spPr>
          <a:xfrm>
            <a:off x="1555148" y="3272399"/>
            <a:ext cx="974994"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Josefin Sans" panose="020B0604020202020204" charset="0"/>
              </a:rPr>
              <a:t>Rejecting</a:t>
            </a:r>
            <a:endParaRPr lang="en-US" dirty="0"/>
          </a:p>
        </p:txBody>
      </p:sp>
      <p:sp>
        <p:nvSpPr>
          <p:cNvPr id="20" name="Rounded Rectangle 19"/>
          <p:cNvSpPr/>
          <p:nvPr/>
        </p:nvSpPr>
        <p:spPr>
          <a:xfrm>
            <a:off x="3518978" y="3272399"/>
            <a:ext cx="1077908"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Canceling</a:t>
            </a:r>
            <a:endParaRPr lang="en-US"/>
          </a:p>
        </p:txBody>
      </p:sp>
      <p:cxnSp>
        <p:nvCxnSpPr>
          <p:cNvPr id="23" name="Straight Arrow Connector 22"/>
          <p:cNvCxnSpPr/>
          <p:nvPr/>
        </p:nvCxnSpPr>
        <p:spPr>
          <a:xfrm>
            <a:off x="544449" y="1890259"/>
            <a:ext cx="95304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30142" y="1885224"/>
            <a:ext cx="1106557"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46922" y="1885224"/>
            <a:ext cx="1053238" cy="208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889939" y="1885242"/>
            <a:ext cx="1188531"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49430" y="2168699"/>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92380"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371737" y="2220708"/>
            <a:ext cx="1218" cy="98226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0800000" flipV="1">
            <a:off x="4651136" y="2165120"/>
            <a:ext cx="1563550" cy="1270339"/>
          </a:xfrm>
          <a:prstGeom prst="bentConnector3">
            <a:avLst>
              <a:gd name="adj1" fmla="val 417"/>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5400000">
            <a:off x="4674737" y="1775894"/>
            <a:ext cx="1596887" cy="2346366"/>
          </a:xfrm>
          <a:prstGeom prst="bentConnector3">
            <a:avLst>
              <a:gd name="adj1" fmla="val 114315"/>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8135473" y="1684314"/>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Josefin Sans" panose="020B0604020202020204" charset="0"/>
              </a:rPr>
              <a:t>Done</a:t>
            </a:r>
            <a:endParaRPr lang="en-US" dirty="0">
              <a:solidFill>
                <a:schemeClr val="bg1"/>
              </a:solidFill>
              <a:latin typeface="Josefin Sans" panose="020B0604020202020204" charset="0"/>
            </a:endParaRPr>
          </a:p>
        </p:txBody>
      </p:sp>
      <p:cxnSp>
        <p:nvCxnSpPr>
          <p:cNvPr id="59" name="Straight Arrow Connector 58"/>
          <p:cNvCxnSpPr/>
          <p:nvPr/>
        </p:nvCxnSpPr>
        <p:spPr>
          <a:xfrm>
            <a:off x="8594035" y="2220708"/>
            <a:ext cx="13252" cy="228503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a:off x="4143916" y="3820822"/>
            <a:ext cx="4341618" cy="748991"/>
          </a:xfrm>
          <a:prstGeom prst="bentConnector3">
            <a:avLst>
              <a:gd name="adj1" fmla="val -21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a:off x="2005338" y="3809157"/>
            <a:ext cx="6480196" cy="895322"/>
          </a:xfrm>
          <a:prstGeom prst="bentConnector3">
            <a:avLst>
              <a:gd name="adj1" fmla="val 10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06439" y="1240317"/>
            <a:ext cx="1006833" cy="400110"/>
          </a:xfrm>
          <a:prstGeom prst="rect">
            <a:avLst/>
          </a:prstGeom>
          <a:noFill/>
        </p:spPr>
        <p:txBody>
          <a:bodyPr wrap="square" rtlCol="0">
            <a:spAutoFit/>
          </a:bodyPr>
          <a:lstStyle/>
          <a:p>
            <a:r>
              <a:rPr lang="en-US" sz="1000" dirty="0" smtClean="0">
                <a:latin typeface="Josefin Sans" panose="020B0604020202020204" charset="0"/>
              </a:rPr>
              <a:t>Book [date available]</a:t>
            </a:r>
            <a:endParaRPr lang="en-US" sz="1000" dirty="0">
              <a:latin typeface="Josefin Sans" panose="020B0604020202020204" charset="0"/>
            </a:endParaRPr>
          </a:p>
        </p:txBody>
      </p:sp>
      <p:sp>
        <p:nvSpPr>
          <p:cNvPr id="77" name="TextBox 76"/>
          <p:cNvSpPr txBox="1"/>
          <p:nvPr/>
        </p:nvSpPr>
        <p:spPr>
          <a:xfrm>
            <a:off x="2602300" y="1240317"/>
            <a:ext cx="1006833" cy="400110"/>
          </a:xfrm>
          <a:prstGeom prst="rect">
            <a:avLst/>
          </a:prstGeom>
          <a:noFill/>
        </p:spPr>
        <p:txBody>
          <a:bodyPr wrap="square" rtlCol="0">
            <a:spAutoFit/>
          </a:bodyPr>
          <a:lstStyle/>
          <a:p>
            <a:r>
              <a:rPr lang="en-US" sz="1000" dirty="0" smtClean="0">
                <a:latin typeface="Josefin Sans" panose="020B0604020202020204" charset="0"/>
              </a:rPr>
              <a:t>Photographer accepts</a:t>
            </a:r>
            <a:endParaRPr lang="en-US" sz="1000" dirty="0">
              <a:latin typeface="Josefin Sans" panose="020B0604020202020204" charset="0"/>
            </a:endParaRPr>
          </a:p>
        </p:txBody>
      </p:sp>
      <p:sp>
        <p:nvSpPr>
          <p:cNvPr id="78" name="TextBox 77"/>
          <p:cNvSpPr txBox="1"/>
          <p:nvPr/>
        </p:nvSpPr>
        <p:spPr>
          <a:xfrm>
            <a:off x="4711977" y="1394206"/>
            <a:ext cx="1169534" cy="246221"/>
          </a:xfrm>
          <a:prstGeom prst="rect">
            <a:avLst/>
          </a:prstGeom>
          <a:noFill/>
        </p:spPr>
        <p:txBody>
          <a:bodyPr wrap="square" rtlCol="0">
            <a:spAutoFit/>
          </a:bodyPr>
          <a:lstStyle/>
          <a:p>
            <a:r>
              <a:rPr lang="en-US" sz="1000" dirty="0" smtClean="0">
                <a:latin typeface="Josefin Sans" panose="020B0604020202020204" charset="0"/>
              </a:rPr>
              <a:t>Done shooting</a:t>
            </a:r>
            <a:endParaRPr lang="en-US" sz="1000" dirty="0">
              <a:latin typeface="Josefin Sans" panose="020B0604020202020204" charset="0"/>
            </a:endParaRPr>
          </a:p>
        </p:txBody>
      </p:sp>
      <p:sp>
        <p:nvSpPr>
          <p:cNvPr id="79" name="TextBox 78"/>
          <p:cNvSpPr txBox="1"/>
          <p:nvPr/>
        </p:nvSpPr>
        <p:spPr>
          <a:xfrm>
            <a:off x="7038487" y="1411466"/>
            <a:ext cx="1006833" cy="246221"/>
          </a:xfrm>
          <a:prstGeom prst="rect">
            <a:avLst/>
          </a:prstGeom>
          <a:noFill/>
        </p:spPr>
        <p:txBody>
          <a:bodyPr wrap="square" rtlCol="0">
            <a:spAutoFit/>
          </a:bodyPr>
          <a:lstStyle/>
          <a:p>
            <a:r>
              <a:rPr lang="en-US" sz="1000" dirty="0" smtClean="0">
                <a:latin typeface="Josefin Sans" panose="020B0604020202020204" charset="0"/>
              </a:rPr>
              <a:t>Done editing</a:t>
            </a:r>
            <a:endParaRPr lang="en-US" sz="1000" dirty="0">
              <a:latin typeface="Josefin Sans" panose="020B0604020202020204" charset="0"/>
            </a:endParaRPr>
          </a:p>
        </p:txBody>
      </p:sp>
      <p:sp>
        <p:nvSpPr>
          <p:cNvPr id="80" name="TextBox 79"/>
          <p:cNvSpPr txBox="1"/>
          <p:nvPr/>
        </p:nvSpPr>
        <p:spPr>
          <a:xfrm>
            <a:off x="609856" y="2435048"/>
            <a:ext cx="1255034" cy="400110"/>
          </a:xfrm>
          <a:prstGeom prst="rect">
            <a:avLst/>
          </a:prstGeom>
          <a:noFill/>
        </p:spPr>
        <p:txBody>
          <a:bodyPr wrap="square" rtlCol="0">
            <a:spAutoFit/>
          </a:bodyPr>
          <a:lstStyle/>
          <a:p>
            <a:r>
              <a:rPr lang="en-US" sz="1000" dirty="0" smtClean="0">
                <a:latin typeface="Josefin Sans" panose="020B0604020202020204" charset="0"/>
              </a:rPr>
              <a:t>Photographer rejects</a:t>
            </a:r>
            <a:endParaRPr lang="en-US" sz="1000" dirty="0">
              <a:latin typeface="Josefin Sans" panose="020B0604020202020204" charset="0"/>
            </a:endParaRPr>
          </a:p>
        </p:txBody>
      </p:sp>
      <p:sp>
        <p:nvSpPr>
          <p:cNvPr id="81" name="TextBox 80"/>
          <p:cNvSpPr txBox="1"/>
          <p:nvPr/>
        </p:nvSpPr>
        <p:spPr>
          <a:xfrm>
            <a:off x="2538742" y="2491402"/>
            <a:ext cx="1206209" cy="246221"/>
          </a:xfrm>
          <a:prstGeom prst="rect">
            <a:avLst/>
          </a:prstGeom>
          <a:noFill/>
        </p:spPr>
        <p:txBody>
          <a:bodyPr wrap="square" rtlCol="0">
            <a:spAutoFit/>
          </a:bodyPr>
          <a:lstStyle/>
          <a:p>
            <a:r>
              <a:rPr lang="en-US" sz="1000" dirty="0" smtClean="0">
                <a:latin typeface="Josefin Sans" panose="020B0604020202020204" charset="0"/>
              </a:rPr>
              <a:t>Customer cancels</a:t>
            </a:r>
            <a:endParaRPr lang="en-US" sz="1000" dirty="0">
              <a:latin typeface="Josefin Sans" panose="020B0604020202020204" charset="0"/>
            </a:endParaRPr>
          </a:p>
        </p:txBody>
      </p:sp>
      <p:sp>
        <p:nvSpPr>
          <p:cNvPr id="82" name="TextBox 81"/>
          <p:cNvSpPr txBox="1"/>
          <p:nvPr/>
        </p:nvSpPr>
        <p:spPr>
          <a:xfrm>
            <a:off x="4395796" y="2474090"/>
            <a:ext cx="1006833" cy="400110"/>
          </a:xfrm>
          <a:prstGeom prst="rect">
            <a:avLst/>
          </a:prstGeom>
          <a:noFill/>
        </p:spPr>
        <p:txBody>
          <a:bodyPr wrap="square" rtlCol="0">
            <a:spAutoFit/>
          </a:bodyPr>
          <a:lstStyle/>
          <a:p>
            <a:r>
              <a:rPr lang="en-US" sz="1000" dirty="0" smtClean="0">
                <a:latin typeface="Josefin Sans" panose="020B0604020202020204" charset="0"/>
              </a:rPr>
              <a:t>Photographer cancels</a:t>
            </a:r>
            <a:endParaRPr lang="en-US" sz="1000" dirty="0">
              <a:latin typeface="Josefin Sans" panose="020B0604020202020204" charset="0"/>
            </a:endParaRPr>
          </a:p>
        </p:txBody>
      </p:sp>
      <p:sp>
        <p:nvSpPr>
          <p:cNvPr id="83" name="TextBox 82"/>
          <p:cNvSpPr txBox="1"/>
          <p:nvPr/>
        </p:nvSpPr>
        <p:spPr>
          <a:xfrm>
            <a:off x="5296744" y="2474090"/>
            <a:ext cx="1006833" cy="553998"/>
          </a:xfrm>
          <a:prstGeom prst="rect">
            <a:avLst/>
          </a:prstGeom>
          <a:noFill/>
        </p:spPr>
        <p:txBody>
          <a:bodyPr wrap="square" rtlCol="0">
            <a:spAutoFit/>
          </a:bodyPr>
          <a:lstStyle/>
          <a:p>
            <a:r>
              <a:rPr lang="en-US" sz="1000" dirty="0" smtClean="0">
                <a:latin typeface="Josefin Sans" panose="020B0604020202020204" charset="0"/>
              </a:rPr>
              <a:t>Photographer cancels editing</a:t>
            </a:r>
            <a:endParaRPr lang="en-US" sz="1000" dirty="0">
              <a:latin typeface="Josefin Sans" panose="020B0604020202020204" charset="0"/>
            </a:endParaRPr>
          </a:p>
        </p:txBody>
      </p:sp>
      <p:sp>
        <p:nvSpPr>
          <p:cNvPr id="84" name="TextBox 83"/>
          <p:cNvSpPr txBox="1"/>
          <p:nvPr/>
        </p:nvSpPr>
        <p:spPr>
          <a:xfrm>
            <a:off x="6718104" y="2493512"/>
            <a:ext cx="1360366" cy="246221"/>
          </a:xfrm>
          <a:prstGeom prst="rect">
            <a:avLst/>
          </a:prstGeom>
          <a:noFill/>
        </p:spPr>
        <p:txBody>
          <a:bodyPr wrap="square" rtlCol="0">
            <a:spAutoFit/>
          </a:bodyPr>
          <a:lstStyle/>
          <a:p>
            <a:r>
              <a:rPr lang="en-US" sz="1000" dirty="0" smtClean="0">
                <a:latin typeface="Josefin Sans" panose="020B0604020202020204" charset="0"/>
              </a:rPr>
              <a:t>Customer cancels</a:t>
            </a:r>
            <a:endParaRPr lang="en-US" sz="1000" dirty="0">
              <a:latin typeface="Josefin Sans" panose="020B0604020202020204" charset="0"/>
            </a:endParaRPr>
          </a:p>
        </p:txBody>
      </p:sp>
      <p:sp>
        <p:nvSpPr>
          <p:cNvPr id="41" name="TextBox 40"/>
          <p:cNvSpPr txBox="1"/>
          <p:nvPr/>
        </p:nvSpPr>
        <p:spPr>
          <a:xfrm>
            <a:off x="369041" y="345196"/>
            <a:ext cx="3655704"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Booking’s State</a:t>
            </a:r>
            <a:endParaRPr lang="en-US" sz="2800" dirty="0">
              <a:solidFill>
                <a:schemeClr val="bg1"/>
              </a:solidFill>
              <a:latin typeface="Josefin Sans" panose="020B0604020202020204" charset="0"/>
            </a:endParaRPr>
          </a:p>
        </p:txBody>
      </p:sp>
      <p:sp>
        <p:nvSpPr>
          <p:cNvPr id="36"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10922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0" name="Google Shape;160;p19"/>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22</a:t>
            </a:fld>
            <a:endParaRPr/>
          </a:p>
        </p:txBody>
      </p:sp>
      <p:sp>
        <p:nvSpPr>
          <p:cNvPr id="7" name="Google Shape;165;p19"/>
          <p:cNvSpPr txBox="1">
            <a:spLocks noGrp="1"/>
          </p:cNvSpPr>
          <p:nvPr>
            <p:ph type="subTitle" idx="1"/>
          </p:nvPr>
        </p:nvSpPr>
        <p:spPr>
          <a:xfrm>
            <a:off x="1420143" y="2327873"/>
            <a:ext cx="6303607" cy="663300"/>
          </a:xfrm>
          <a:prstGeom prst="rect">
            <a:avLst/>
          </a:prstGeom>
        </p:spPr>
        <p:txBody>
          <a:bodyPr spcFirstLastPara="1" wrap="square" lIns="91425" tIns="91425" rIns="91425" bIns="91425" anchor="t" anchorCtr="0">
            <a:noAutofit/>
          </a:bodyPr>
          <a:lstStyle/>
          <a:p>
            <a:pPr marL="0" lvl="0" indent="0"/>
            <a:r>
              <a:rPr lang="en-US" sz="3800" b="1" dirty="0" smtClean="0">
                <a:latin typeface="Josefin Sans" panose="020B0604020202020204" charset="0"/>
              </a:rPr>
              <a:t>Demonstration</a:t>
            </a:r>
            <a:endParaRPr sz="3800" b="1" dirty="0">
              <a:latin typeface="Josefin Sans" panose="020B0604020202020204" charset="0"/>
              <a:sym typeface="Josefin Slab Thin"/>
            </a:endParaRPr>
          </a:p>
        </p:txBody>
      </p:sp>
      <p:sp>
        <p:nvSpPr>
          <p:cNvPr id="9"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3461105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23</a:t>
            </a:fld>
            <a:endParaRPr lang="es" dirty="0"/>
          </a:p>
        </p:txBody>
      </p:sp>
      <p:sp>
        <p:nvSpPr>
          <p:cNvPr id="5" name="TextBox 4"/>
          <p:cNvSpPr txBox="1"/>
          <p:nvPr/>
        </p:nvSpPr>
        <p:spPr>
          <a:xfrm>
            <a:off x="483704" y="420458"/>
            <a:ext cx="2557669" cy="584775"/>
          </a:xfrm>
          <a:prstGeom prst="rect">
            <a:avLst/>
          </a:prstGeom>
          <a:noFill/>
        </p:spPr>
        <p:txBody>
          <a:bodyPr wrap="square" rtlCol="0">
            <a:spAutoFit/>
          </a:bodyPr>
          <a:lstStyle/>
          <a:p>
            <a:r>
              <a:rPr lang="en-US" sz="3200" dirty="0" smtClean="0">
                <a:solidFill>
                  <a:schemeClr val="bg1"/>
                </a:solidFill>
                <a:latin typeface="Josefin Sans" panose="020B0604020202020204" charset="0"/>
              </a:rPr>
              <a:t>Problems</a:t>
            </a:r>
            <a:endParaRPr lang="en-US" sz="3200" dirty="0">
              <a:solidFill>
                <a:schemeClr val="bg1"/>
              </a:solidFill>
              <a:latin typeface="Josefin Sans" panose="020B060402020202020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75" y="2069195"/>
            <a:ext cx="1304810" cy="130481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661" y="2045444"/>
            <a:ext cx="1304810" cy="130481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903794" y="2538434"/>
            <a:ext cx="339587" cy="33958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634752" y="2487607"/>
            <a:ext cx="441239" cy="44123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9272" y="2051104"/>
            <a:ext cx="1299150" cy="1299150"/>
          </a:xfrm>
          <a:prstGeom prst="rect">
            <a:avLst/>
          </a:prstGeom>
        </p:spPr>
      </p:pic>
      <p:sp>
        <p:nvSpPr>
          <p:cNvPr id="12" name="TextBox 11"/>
          <p:cNvSpPr txBox="1"/>
          <p:nvPr/>
        </p:nvSpPr>
        <p:spPr>
          <a:xfrm>
            <a:off x="944307" y="3645956"/>
            <a:ext cx="1880146" cy="707886"/>
          </a:xfrm>
          <a:prstGeom prst="rect">
            <a:avLst/>
          </a:prstGeom>
          <a:noFill/>
        </p:spPr>
        <p:txBody>
          <a:bodyPr wrap="square" rtlCol="0">
            <a:spAutoFit/>
          </a:bodyPr>
          <a:lstStyle/>
          <a:p>
            <a:pPr algn="ctr"/>
            <a:r>
              <a:rPr lang="en-US" sz="2000" dirty="0">
                <a:latin typeface="Josefin Sans" panose="020B0604020202020204" charset="0"/>
              </a:rPr>
              <a:t>Too many photographers</a:t>
            </a:r>
          </a:p>
        </p:txBody>
      </p:sp>
      <p:sp>
        <p:nvSpPr>
          <p:cNvPr id="13" name="TextBox 12"/>
          <p:cNvSpPr txBox="1"/>
          <p:nvPr/>
        </p:nvSpPr>
        <p:spPr>
          <a:xfrm>
            <a:off x="3402063" y="3648167"/>
            <a:ext cx="1880146" cy="400110"/>
          </a:xfrm>
          <a:prstGeom prst="rect">
            <a:avLst/>
          </a:prstGeom>
          <a:noFill/>
        </p:spPr>
        <p:txBody>
          <a:bodyPr wrap="square" rtlCol="0">
            <a:spAutoFit/>
          </a:bodyPr>
          <a:lstStyle/>
          <a:p>
            <a:pPr algn="ctr"/>
            <a:r>
              <a:rPr lang="en-US" sz="2000" dirty="0">
                <a:latin typeface="Josefin Sans" panose="020B0604020202020204" charset="0"/>
              </a:rPr>
              <a:t> Confusing</a:t>
            </a:r>
          </a:p>
        </p:txBody>
      </p:sp>
      <p:sp>
        <p:nvSpPr>
          <p:cNvPr id="14" name="TextBox 13"/>
          <p:cNvSpPr txBox="1"/>
          <p:nvPr/>
        </p:nvSpPr>
        <p:spPr>
          <a:xfrm>
            <a:off x="6408115" y="3645956"/>
            <a:ext cx="1721464" cy="707886"/>
          </a:xfrm>
          <a:prstGeom prst="rect">
            <a:avLst/>
          </a:prstGeom>
          <a:noFill/>
        </p:spPr>
        <p:txBody>
          <a:bodyPr wrap="square" rtlCol="0">
            <a:spAutoFit/>
          </a:bodyPr>
          <a:lstStyle/>
          <a:p>
            <a:pPr algn="ctr"/>
            <a:r>
              <a:rPr lang="en-US" sz="2000" dirty="0">
                <a:latin typeface="Josefin Sans" panose="020B0604020202020204" charset="0"/>
              </a:rPr>
              <a:t> Unwanted result</a:t>
            </a:r>
          </a:p>
        </p:txBody>
      </p:sp>
      <p:sp>
        <p:nvSpPr>
          <p:cNvPr id="15"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2145105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24</a:t>
            </a:fld>
            <a:endParaRPr lang="es" dirty="0"/>
          </a:p>
        </p:txBody>
      </p:sp>
      <p:sp>
        <p:nvSpPr>
          <p:cNvPr id="12" name="TextBox 11"/>
          <p:cNvSpPr txBox="1"/>
          <p:nvPr/>
        </p:nvSpPr>
        <p:spPr>
          <a:xfrm>
            <a:off x="722991" y="1265145"/>
            <a:ext cx="7713287" cy="707886"/>
          </a:xfrm>
          <a:prstGeom prst="rect">
            <a:avLst/>
          </a:prstGeom>
          <a:noFill/>
        </p:spPr>
        <p:txBody>
          <a:bodyPr wrap="square" rtlCol="0">
            <a:spAutoFit/>
          </a:bodyPr>
          <a:lstStyle/>
          <a:p>
            <a:r>
              <a:rPr lang="en-US" sz="2000" dirty="0">
                <a:latin typeface="Josefin Sans" panose="020B0604020202020204" charset="0"/>
              </a:rPr>
              <a:t>Three criteria affect the results of photographer searching:</a:t>
            </a:r>
          </a:p>
          <a:p>
            <a:endParaRPr lang="en-US" sz="2000" dirty="0">
              <a:latin typeface="Josefin Sans" panose="020B0604020202020204" charset="0"/>
            </a:endParaRPr>
          </a:p>
        </p:txBody>
      </p:sp>
      <p:sp>
        <p:nvSpPr>
          <p:cNvPr id="13" name="TextBox 12"/>
          <p:cNvSpPr txBox="1"/>
          <p:nvPr/>
        </p:nvSpPr>
        <p:spPr>
          <a:xfrm>
            <a:off x="1347352" y="4012449"/>
            <a:ext cx="7752522" cy="884858"/>
          </a:xfrm>
          <a:prstGeom prst="rect">
            <a:avLst/>
          </a:prstGeom>
          <a:noFill/>
        </p:spPr>
        <p:txBody>
          <a:bodyPr wrap="square" rtlCol="0">
            <a:spAutoFit/>
          </a:bodyPr>
          <a:lstStyle/>
          <a:p>
            <a:pPr>
              <a:buClr>
                <a:schemeClr val="bg1"/>
              </a:buClr>
            </a:pPr>
            <a:r>
              <a:rPr lang="en-US" sz="2400" dirty="0">
                <a:solidFill>
                  <a:schemeClr val="bg1"/>
                </a:solidFill>
                <a:latin typeface="Josefin Sans" panose="020B0604020202020204" charset="0"/>
              </a:rPr>
              <a:t>Price</a:t>
            </a:r>
          </a:p>
          <a:p>
            <a:pPr>
              <a:lnSpc>
                <a:spcPct val="150000"/>
              </a:lnSpc>
              <a:buClr>
                <a:schemeClr val="bg1"/>
              </a:buClr>
            </a:pPr>
            <a:r>
              <a:rPr lang="en-US" sz="2000" dirty="0">
                <a:solidFill>
                  <a:schemeClr val="bg1"/>
                </a:solidFill>
                <a:latin typeface="Josefin Sans" panose="020B0604020202020204" charset="0"/>
              </a:rPr>
              <a:t>      </a:t>
            </a:r>
            <a:r>
              <a:rPr lang="en-US" sz="2000" dirty="0">
                <a:latin typeface="Josefin Sans" panose="020B0604020202020204" charset="0"/>
              </a:rPr>
              <a:t>Photographer’s average service price</a:t>
            </a:r>
          </a:p>
        </p:txBody>
      </p:sp>
      <p:sp>
        <p:nvSpPr>
          <p:cNvPr id="14" name="Google Shape;134;p17"/>
          <p:cNvSpPr txBox="1">
            <a:spLocks/>
          </p:cNvSpPr>
          <p:nvPr/>
        </p:nvSpPr>
        <p:spPr>
          <a:xfrm>
            <a:off x="501326" y="1800449"/>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a:solidFill>
                  <a:schemeClr val="bg1"/>
                </a:solidFill>
                <a:latin typeface="Josefin Sans" panose="020B0604020202020204" charset="0"/>
              </a:rPr>
              <a:t>01</a:t>
            </a:r>
          </a:p>
        </p:txBody>
      </p:sp>
      <p:sp>
        <p:nvSpPr>
          <p:cNvPr id="15" name="TextBox 14"/>
          <p:cNvSpPr txBox="1"/>
          <p:nvPr/>
        </p:nvSpPr>
        <p:spPr>
          <a:xfrm>
            <a:off x="1378226" y="1879803"/>
            <a:ext cx="7752522" cy="884858"/>
          </a:xfrm>
          <a:prstGeom prst="rect">
            <a:avLst/>
          </a:prstGeom>
          <a:noFill/>
        </p:spPr>
        <p:txBody>
          <a:bodyPr wrap="square" rtlCol="0">
            <a:spAutoFit/>
          </a:bodyPr>
          <a:lstStyle/>
          <a:p>
            <a:pPr>
              <a:buClr>
                <a:schemeClr val="bg1"/>
              </a:buClr>
            </a:pPr>
            <a:r>
              <a:rPr lang="en-US" sz="2400" dirty="0">
                <a:solidFill>
                  <a:schemeClr val="bg1"/>
                </a:solidFill>
                <a:latin typeface="Josefin Sans" panose="020B0604020202020204" charset="0"/>
              </a:rPr>
              <a:t>Rating</a:t>
            </a:r>
            <a:r>
              <a:rPr lang="en-US" sz="1600" dirty="0">
                <a:latin typeface="Josefin Sans" panose="020B0604020202020204" charset="0"/>
              </a:rPr>
              <a:t> </a:t>
            </a:r>
          </a:p>
          <a:p>
            <a:pPr>
              <a:lnSpc>
                <a:spcPct val="150000"/>
              </a:lnSpc>
              <a:buClr>
                <a:schemeClr val="bg1"/>
              </a:buClr>
            </a:pPr>
            <a:r>
              <a:rPr lang="en-US" sz="1600" dirty="0">
                <a:latin typeface="Josefin Sans" panose="020B0604020202020204" charset="0"/>
              </a:rPr>
              <a:t>       </a:t>
            </a:r>
            <a:r>
              <a:rPr lang="en-US" sz="2000" dirty="0">
                <a:latin typeface="Josefin Sans" panose="020B0604020202020204" charset="0"/>
              </a:rPr>
              <a:t>Rating from previous customers</a:t>
            </a:r>
          </a:p>
        </p:txBody>
      </p:sp>
      <p:sp>
        <p:nvSpPr>
          <p:cNvPr id="16" name="Google Shape;134;p17"/>
          <p:cNvSpPr txBox="1">
            <a:spLocks/>
          </p:cNvSpPr>
          <p:nvPr/>
        </p:nvSpPr>
        <p:spPr>
          <a:xfrm>
            <a:off x="468038" y="2843197"/>
            <a:ext cx="8769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a:solidFill>
                  <a:schemeClr val="bg1"/>
                </a:solidFill>
                <a:latin typeface="Josefin Sans" panose="020B0604020202020204" charset="0"/>
              </a:rPr>
              <a:t>02</a:t>
            </a:r>
          </a:p>
        </p:txBody>
      </p:sp>
      <p:sp>
        <p:nvSpPr>
          <p:cNvPr id="17" name="TextBox 16"/>
          <p:cNvSpPr txBox="1"/>
          <p:nvPr/>
        </p:nvSpPr>
        <p:spPr>
          <a:xfrm>
            <a:off x="1344938" y="2863730"/>
            <a:ext cx="7752522" cy="884858"/>
          </a:xfrm>
          <a:prstGeom prst="rect">
            <a:avLst/>
          </a:prstGeom>
          <a:noFill/>
        </p:spPr>
        <p:txBody>
          <a:bodyPr wrap="square" rtlCol="0">
            <a:spAutoFit/>
          </a:bodyPr>
          <a:lstStyle/>
          <a:p>
            <a:pPr>
              <a:buClr>
                <a:schemeClr val="bg1"/>
              </a:buClr>
            </a:pPr>
            <a:r>
              <a:rPr lang="en-US" sz="2400" dirty="0">
                <a:solidFill>
                  <a:schemeClr val="bg1"/>
                </a:solidFill>
                <a:latin typeface="Josefin Sans" panose="020B0604020202020204" charset="0"/>
              </a:rPr>
              <a:t>Distance</a:t>
            </a:r>
            <a:r>
              <a:rPr lang="en-US" sz="2400" dirty="0">
                <a:latin typeface="Josefin Sans" panose="020B0604020202020204" charset="0"/>
              </a:rPr>
              <a:t> </a:t>
            </a:r>
          </a:p>
          <a:p>
            <a:pPr>
              <a:lnSpc>
                <a:spcPct val="150000"/>
              </a:lnSpc>
              <a:buClr>
                <a:schemeClr val="bg1"/>
              </a:buClr>
            </a:pPr>
            <a:r>
              <a:rPr lang="en-US" sz="1600" dirty="0">
                <a:latin typeface="Josefin Sans" panose="020B0604020202020204" charset="0"/>
              </a:rPr>
              <a:t>       </a:t>
            </a:r>
            <a:r>
              <a:rPr lang="en-US" sz="2000" dirty="0">
                <a:latin typeface="Josefin Sans" panose="020B0604020202020204" charset="0"/>
              </a:rPr>
              <a:t>From photographer’s working location to shooting location</a:t>
            </a:r>
          </a:p>
        </p:txBody>
      </p:sp>
      <p:sp>
        <p:nvSpPr>
          <p:cNvPr id="18" name="Google Shape;134;p17"/>
          <p:cNvSpPr txBox="1">
            <a:spLocks/>
          </p:cNvSpPr>
          <p:nvPr/>
        </p:nvSpPr>
        <p:spPr>
          <a:xfrm>
            <a:off x="501326" y="4002503"/>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a:solidFill>
                  <a:schemeClr val="bg1"/>
                </a:solidFill>
                <a:latin typeface="Josefin Sans" panose="020B0604020202020204" charset="0"/>
              </a:rPr>
              <a:t>03</a:t>
            </a:r>
          </a:p>
        </p:txBody>
      </p:sp>
      <p:sp>
        <p:nvSpPr>
          <p:cNvPr id="19" name="TextBox 18">
            <a:extLst>
              <a:ext uri="{FF2B5EF4-FFF2-40B4-BE49-F238E27FC236}">
                <a16:creationId xmlns:a16="http://schemas.microsoft.com/office/drawing/2014/main" id="{18A989C4-F952-4FF4-874E-15A87FCC8C3C}"/>
              </a:ext>
            </a:extLst>
          </p:cNvPr>
          <p:cNvSpPr txBox="1"/>
          <p:nvPr/>
        </p:nvSpPr>
        <p:spPr>
          <a:xfrm>
            <a:off x="483704" y="420458"/>
            <a:ext cx="3933917" cy="584775"/>
          </a:xfrm>
          <a:prstGeom prst="rect">
            <a:avLst/>
          </a:prstGeom>
          <a:noFill/>
        </p:spPr>
        <p:txBody>
          <a:bodyPr wrap="square" rtlCol="0">
            <a:spAutoFit/>
          </a:bodyPr>
          <a:lstStyle/>
          <a:p>
            <a:r>
              <a:rPr lang="en-US" sz="3200" dirty="0">
                <a:solidFill>
                  <a:schemeClr val="bg1"/>
                </a:solidFill>
                <a:latin typeface="Josefin Sans" panose="020B0604020202020204" charset="0"/>
              </a:rPr>
              <a:t>Important Criteria</a:t>
            </a:r>
          </a:p>
        </p:txBody>
      </p:sp>
      <p:sp>
        <p:nvSpPr>
          <p:cNvPr id="20"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756085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25</a:t>
            </a:fld>
            <a:endParaRPr lang="es" dirty="0"/>
          </a:p>
        </p:txBody>
      </p:sp>
      <p:sp>
        <p:nvSpPr>
          <p:cNvPr id="5" name="TextBox 4"/>
          <p:cNvSpPr txBox="1"/>
          <p:nvPr/>
        </p:nvSpPr>
        <p:spPr>
          <a:xfrm>
            <a:off x="458770" y="473134"/>
            <a:ext cx="7703194"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Multiple-factors weighted sorting</a:t>
            </a:r>
          </a:p>
        </p:txBody>
      </p:sp>
      <p:sp>
        <p:nvSpPr>
          <p:cNvPr id="12" name="TextBox 11"/>
          <p:cNvSpPr txBox="1"/>
          <p:nvPr/>
        </p:nvSpPr>
        <p:spPr>
          <a:xfrm>
            <a:off x="733085" y="1560203"/>
            <a:ext cx="7952575" cy="2669962"/>
          </a:xfrm>
          <a:prstGeom prst="rect">
            <a:avLst/>
          </a:prstGeom>
          <a:noFill/>
        </p:spPr>
        <p:txBody>
          <a:bodyPr wrap="square" rtlCol="0">
            <a:spAutoFit/>
          </a:bodyPr>
          <a:lstStyle/>
          <a:p>
            <a:r>
              <a:rPr lang="en-US" sz="2000" dirty="0">
                <a:solidFill>
                  <a:schemeClr val="bg1"/>
                </a:solidFill>
                <a:latin typeface="Josefin Sans" panose="020B0604020202020204" charset="0"/>
              </a:rPr>
              <a:t>Decide</a:t>
            </a:r>
            <a:r>
              <a:rPr lang="en-GB" sz="2000" dirty="0">
                <a:solidFill>
                  <a:schemeClr val="bg1"/>
                </a:solidFill>
                <a:latin typeface="Josefin Sans" panose="020B0604020202020204" charset="0"/>
              </a:rPr>
              <a:t> suitable factors</a:t>
            </a:r>
          </a:p>
          <a:p>
            <a:pPr>
              <a:lnSpc>
                <a:spcPct val="150000"/>
              </a:lnSpc>
            </a:pPr>
            <a:r>
              <a:rPr lang="en-US" sz="2000" dirty="0">
                <a:latin typeface="Josefin Sans" panose="020B0604020202020204" charset="0"/>
              </a:rPr>
              <a:t>  We will rank the photographers based on the following factors:</a:t>
            </a:r>
          </a:p>
          <a:p>
            <a:pPr marL="457200" indent="-304800">
              <a:lnSpc>
                <a:spcPct val="150000"/>
              </a:lnSpc>
              <a:buClr>
                <a:schemeClr val="bg1"/>
              </a:buClr>
              <a:buSzPts val="1200"/>
              <a:buFont typeface="Josefin Slab Thin"/>
              <a:buChar char="●"/>
            </a:pPr>
            <a:r>
              <a:rPr lang="en-US" sz="2000" dirty="0">
                <a:latin typeface="Josefin Sans" panose="020B0604020202020204" charset="0"/>
                <a:sym typeface="Josefin Slab Thin"/>
              </a:rPr>
              <a:t>Customer’s rating.</a:t>
            </a:r>
          </a:p>
          <a:p>
            <a:pPr marL="457200" indent="-304800">
              <a:lnSpc>
                <a:spcPct val="150000"/>
              </a:lnSpc>
              <a:buClr>
                <a:schemeClr val="bg1"/>
              </a:buClr>
              <a:buSzPts val="1200"/>
              <a:buFont typeface="Josefin Slab Thin"/>
              <a:buChar char="●"/>
            </a:pPr>
            <a:r>
              <a:rPr lang="en-GB" sz="2000" dirty="0">
                <a:latin typeface="Josefin Sans" panose="020B0604020202020204" charset="0"/>
                <a:sym typeface="Josefin Slab Thin"/>
              </a:rPr>
              <a:t>Photographer’s average service price.</a:t>
            </a:r>
          </a:p>
          <a:p>
            <a:pPr marL="457200" indent="-304800">
              <a:lnSpc>
                <a:spcPct val="150000"/>
              </a:lnSpc>
              <a:buClr>
                <a:schemeClr val="bg1"/>
              </a:buClr>
              <a:buSzPts val="1200"/>
              <a:buFont typeface="Josefin Slab Thin"/>
              <a:buChar char="●"/>
            </a:pPr>
            <a:r>
              <a:rPr lang="en-US" sz="2000" dirty="0">
                <a:latin typeface="Josefin Sans" panose="020B0604020202020204" charset="0"/>
                <a:sym typeface="Josefin Slab Thin"/>
              </a:rPr>
              <a:t>Distance (from photographer’s working location to shooting location). </a:t>
            </a:r>
          </a:p>
        </p:txBody>
      </p:sp>
      <p:sp>
        <p:nvSpPr>
          <p:cNvPr id="8"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4101745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26</a:t>
            </a:fld>
            <a:endParaRPr lang="es" dirty="0"/>
          </a:p>
        </p:txBody>
      </p:sp>
      <p:graphicFrame>
        <p:nvGraphicFramePr>
          <p:cNvPr id="6" name="Table 5"/>
          <p:cNvGraphicFramePr>
            <a:graphicFrameLocks noGrp="1"/>
          </p:cNvGraphicFramePr>
          <p:nvPr>
            <p:extLst/>
          </p:nvPr>
        </p:nvGraphicFramePr>
        <p:xfrm>
          <a:off x="1413513" y="2196607"/>
          <a:ext cx="6316974" cy="2135640"/>
        </p:xfrm>
        <a:graphic>
          <a:graphicData uri="http://schemas.openxmlformats.org/drawingml/2006/table">
            <a:tbl>
              <a:tblPr firstRow="1" bandRow="1">
                <a:tableStyleId>{5C22544A-7EE6-4342-B048-85BDC9FD1C3A}</a:tableStyleId>
              </a:tblPr>
              <a:tblGrid>
                <a:gridCol w="3158487">
                  <a:extLst>
                    <a:ext uri="{9D8B030D-6E8A-4147-A177-3AD203B41FA5}">
                      <a16:colId xmlns:a16="http://schemas.microsoft.com/office/drawing/2014/main" val="744670958"/>
                    </a:ext>
                  </a:extLst>
                </a:gridCol>
                <a:gridCol w="3158487">
                  <a:extLst>
                    <a:ext uri="{9D8B030D-6E8A-4147-A177-3AD203B41FA5}">
                      <a16:colId xmlns:a16="http://schemas.microsoft.com/office/drawing/2014/main" val="4204161481"/>
                    </a:ext>
                  </a:extLst>
                </a:gridCol>
              </a:tblGrid>
              <a:tr h="427128">
                <a:tc>
                  <a:txBody>
                    <a:bodyPr/>
                    <a:lstStyle/>
                    <a:p>
                      <a:pPr algn="ctr"/>
                      <a:r>
                        <a:rPr lang="en-US" sz="2000" b="1" i="0" u="none" strike="noStrike" cap="none" dirty="0">
                          <a:solidFill>
                            <a:schemeClr val="bg1"/>
                          </a:solidFill>
                          <a:latin typeface="Josefin Sans" panose="020B0604020202020204" charset="0"/>
                          <a:ea typeface="Arial"/>
                          <a:cs typeface="Arial"/>
                          <a:sym typeface="Arial"/>
                        </a:rPr>
                        <a:t>Factor</a:t>
                      </a:r>
                      <a:endParaRPr lang="en-GB" sz="2000" b="1" i="0" u="none" strike="noStrike" cap="none" dirty="0">
                        <a:solidFill>
                          <a:schemeClr val="bg1"/>
                        </a:solidFill>
                        <a:latin typeface="Josefin Sans" panose="020B0604020202020204" charset="0"/>
                        <a:ea typeface="Arial"/>
                        <a:cs typeface="Arial"/>
                        <a:sym typeface="Arial"/>
                      </a:endParaRPr>
                    </a:p>
                  </a:txBody>
                  <a:tcPr/>
                </a:tc>
                <a:tc>
                  <a:txBody>
                    <a:bodyPr/>
                    <a:lstStyle/>
                    <a:p>
                      <a:pPr algn="ctr"/>
                      <a:r>
                        <a:rPr lang="en-US" sz="2000" b="1" i="0" u="none" strike="noStrike" cap="none" dirty="0">
                          <a:solidFill>
                            <a:schemeClr val="bg1"/>
                          </a:solidFill>
                          <a:latin typeface="Josefin Sans" panose="020B0604020202020204" charset="0"/>
                          <a:ea typeface="Arial"/>
                          <a:cs typeface="Arial"/>
                          <a:sym typeface="Arial"/>
                        </a:rPr>
                        <a:t>Weight</a:t>
                      </a:r>
                      <a:endParaRPr lang="en-GB" sz="2000" b="1" i="0" u="none" strike="noStrike" cap="none" dirty="0">
                        <a:solidFill>
                          <a:schemeClr val="bg1"/>
                        </a:solidFill>
                        <a:latin typeface="Josefin Sans" panose="020B0604020202020204" charset="0"/>
                        <a:ea typeface="Arial"/>
                        <a:cs typeface="Arial"/>
                        <a:sym typeface="Arial"/>
                      </a:endParaRPr>
                    </a:p>
                  </a:txBody>
                  <a:tcPr/>
                </a:tc>
                <a:extLst>
                  <a:ext uri="{0D108BD9-81ED-4DB2-BD59-A6C34878D82A}">
                    <a16:rowId xmlns:a16="http://schemas.microsoft.com/office/drawing/2014/main" val="410347609"/>
                  </a:ext>
                </a:extLst>
              </a:tr>
              <a:tr h="427128">
                <a:tc>
                  <a:txBody>
                    <a:bodyPr/>
                    <a:lstStyle/>
                    <a:p>
                      <a:r>
                        <a:rPr lang="en-US" sz="2000" b="0" i="0" u="none" strike="noStrike" cap="none" dirty="0">
                          <a:solidFill>
                            <a:srgbClr val="000000"/>
                          </a:solidFill>
                          <a:latin typeface="Josefin Sans" panose="020B0604020202020204" charset="0"/>
                          <a:ea typeface="Arial"/>
                          <a:cs typeface="Arial"/>
                          <a:sym typeface="Arial"/>
                        </a:rPr>
                        <a:t>Rating</a:t>
                      </a:r>
                      <a:endParaRPr lang="en-GB" sz="2000" b="0" i="0" u="none" strike="noStrike" cap="none" dirty="0">
                        <a:solidFill>
                          <a:srgbClr val="000000"/>
                        </a:solidFill>
                        <a:latin typeface="Josefin Sans" panose="020B0604020202020204" charset="0"/>
                        <a:ea typeface="Arial"/>
                        <a:cs typeface="Arial"/>
                        <a:sym typeface="Arial"/>
                      </a:endParaRPr>
                    </a:p>
                  </a:txBody>
                  <a:tcPr/>
                </a:tc>
                <a:tc>
                  <a:txBody>
                    <a:bodyPr/>
                    <a:lstStyle/>
                    <a:p>
                      <a:r>
                        <a:rPr lang="en-US" sz="2000" b="0" i="0" u="none" strike="noStrike" cap="none" dirty="0">
                          <a:solidFill>
                            <a:srgbClr val="000000"/>
                          </a:solidFill>
                          <a:latin typeface="Josefin Sans" panose="020B0604020202020204" charset="0"/>
                          <a:ea typeface="Arial"/>
                          <a:cs typeface="Arial"/>
                          <a:sym typeface="Arial"/>
                        </a:rPr>
                        <a:t>0.3</a:t>
                      </a:r>
                      <a:endParaRPr lang="en-GB" sz="2000" b="0" i="0" u="none" strike="noStrike" cap="none" dirty="0">
                        <a:solidFill>
                          <a:srgbClr val="000000"/>
                        </a:solidFill>
                        <a:latin typeface="Josefin Sans" panose="020B0604020202020204" charset="0"/>
                        <a:ea typeface="Arial"/>
                        <a:cs typeface="Arial"/>
                        <a:sym typeface="Arial"/>
                      </a:endParaRPr>
                    </a:p>
                  </a:txBody>
                  <a:tcPr/>
                </a:tc>
                <a:extLst>
                  <a:ext uri="{0D108BD9-81ED-4DB2-BD59-A6C34878D82A}">
                    <a16:rowId xmlns:a16="http://schemas.microsoft.com/office/drawing/2014/main" val="484586047"/>
                  </a:ext>
                </a:extLst>
              </a:tr>
              <a:tr h="427128">
                <a:tc>
                  <a:txBody>
                    <a:bodyPr/>
                    <a:lstStyle/>
                    <a:p>
                      <a:r>
                        <a:rPr lang="en-US" sz="2000" b="0" i="0" u="none" strike="noStrike" cap="none" dirty="0">
                          <a:solidFill>
                            <a:srgbClr val="000000"/>
                          </a:solidFill>
                          <a:latin typeface="Josefin Sans" panose="020B0604020202020204" charset="0"/>
                          <a:ea typeface="Arial"/>
                          <a:cs typeface="Arial"/>
                          <a:sym typeface="Arial"/>
                        </a:rPr>
                        <a:t>Price</a:t>
                      </a:r>
                      <a:endParaRPr lang="en-GB" sz="2000" b="0" i="0" u="none" strike="noStrike" cap="none" dirty="0">
                        <a:solidFill>
                          <a:srgbClr val="000000"/>
                        </a:solidFill>
                        <a:latin typeface="Josefin Sans" panose="020B0604020202020204" charset="0"/>
                        <a:ea typeface="Arial"/>
                        <a:cs typeface="Arial"/>
                        <a:sym typeface="Arial"/>
                      </a:endParaRPr>
                    </a:p>
                  </a:txBody>
                  <a:tcPr/>
                </a:tc>
                <a:tc>
                  <a:txBody>
                    <a:bodyPr/>
                    <a:lstStyle/>
                    <a:p>
                      <a:r>
                        <a:rPr lang="en-US" sz="2000" b="0" i="0" u="none" strike="noStrike" cap="none" dirty="0">
                          <a:solidFill>
                            <a:srgbClr val="000000"/>
                          </a:solidFill>
                          <a:latin typeface="Josefin Sans" panose="020B0604020202020204" charset="0"/>
                          <a:ea typeface="Arial"/>
                          <a:cs typeface="Arial"/>
                          <a:sym typeface="Arial"/>
                        </a:rPr>
                        <a:t>0.4</a:t>
                      </a:r>
                      <a:endParaRPr lang="en-GB" sz="2000" b="0" i="0" u="none" strike="noStrike" cap="none" dirty="0">
                        <a:solidFill>
                          <a:srgbClr val="000000"/>
                        </a:solidFill>
                        <a:latin typeface="Josefin Sans" panose="020B0604020202020204" charset="0"/>
                        <a:ea typeface="Arial"/>
                        <a:cs typeface="Arial"/>
                        <a:sym typeface="Arial"/>
                      </a:endParaRPr>
                    </a:p>
                  </a:txBody>
                  <a:tcPr/>
                </a:tc>
                <a:extLst>
                  <a:ext uri="{0D108BD9-81ED-4DB2-BD59-A6C34878D82A}">
                    <a16:rowId xmlns:a16="http://schemas.microsoft.com/office/drawing/2014/main" val="241527393"/>
                  </a:ext>
                </a:extLst>
              </a:tr>
              <a:tr h="427128">
                <a:tc>
                  <a:txBody>
                    <a:bodyPr/>
                    <a:lstStyle/>
                    <a:p>
                      <a:r>
                        <a:rPr lang="en-US" sz="2000" b="0" i="0" u="none" strike="noStrike" cap="none" dirty="0">
                          <a:solidFill>
                            <a:srgbClr val="000000"/>
                          </a:solidFill>
                          <a:latin typeface="Josefin Sans" panose="020B0604020202020204" charset="0"/>
                          <a:ea typeface="Arial"/>
                          <a:cs typeface="Arial"/>
                          <a:sym typeface="Arial"/>
                        </a:rPr>
                        <a:t>Distance</a:t>
                      </a:r>
                      <a:endParaRPr lang="en-GB" sz="2000" b="0" i="0" u="none" strike="noStrike" cap="none" dirty="0">
                        <a:solidFill>
                          <a:srgbClr val="000000"/>
                        </a:solidFill>
                        <a:latin typeface="Josefin Sans" panose="020B0604020202020204" charset="0"/>
                        <a:ea typeface="Arial"/>
                        <a:cs typeface="Arial"/>
                        <a:sym typeface="Arial"/>
                      </a:endParaRPr>
                    </a:p>
                  </a:txBody>
                  <a:tcPr/>
                </a:tc>
                <a:tc>
                  <a:txBody>
                    <a:bodyPr/>
                    <a:lstStyle/>
                    <a:p>
                      <a:r>
                        <a:rPr lang="en-US" sz="2000" b="0" i="0" u="none" strike="noStrike" cap="none" dirty="0">
                          <a:solidFill>
                            <a:srgbClr val="000000"/>
                          </a:solidFill>
                          <a:latin typeface="Josefin Sans" panose="020B0604020202020204" charset="0"/>
                          <a:ea typeface="Arial"/>
                          <a:cs typeface="Arial"/>
                          <a:sym typeface="Arial"/>
                        </a:rPr>
                        <a:t>0.3</a:t>
                      </a:r>
                      <a:endParaRPr lang="en-GB" sz="2000" b="0" i="0" u="none" strike="noStrike" cap="none" dirty="0">
                        <a:solidFill>
                          <a:srgbClr val="000000"/>
                        </a:solidFill>
                        <a:latin typeface="Josefin Sans" panose="020B0604020202020204" charset="0"/>
                        <a:ea typeface="Arial"/>
                        <a:cs typeface="Arial"/>
                        <a:sym typeface="Arial"/>
                      </a:endParaRPr>
                    </a:p>
                  </a:txBody>
                  <a:tcPr/>
                </a:tc>
                <a:extLst>
                  <a:ext uri="{0D108BD9-81ED-4DB2-BD59-A6C34878D82A}">
                    <a16:rowId xmlns:a16="http://schemas.microsoft.com/office/drawing/2014/main" val="701238000"/>
                  </a:ext>
                </a:extLst>
              </a:tr>
              <a:tr h="427128">
                <a:tc>
                  <a:txBody>
                    <a:bodyPr/>
                    <a:lstStyle/>
                    <a:p>
                      <a:r>
                        <a:rPr lang="en-US" sz="2000" b="0" i="0" u="none" strike="noStrike" cap="none" dirty="0">
                          <a:solidFill>
                            <a:srgbClr val="000000"/>
                          </a:solidFill>
                          <a:latin typeface="Josefin Sans" panose="020B0604020202020204" charset="0"/>
                          <a:ea typeface="Arial"/>
                          <a:cs typeface="Arial"/>
                          <a:sym typeface="Arial"/>
                        </a:rPr>
                        <a:t>Total</a:t>
                      </a:r>
                      <a:endParaRPr lang="en-GB" sz="2000" b="0" i="0" u="none" strike="noStrike" cap="none" dirty="0">
                        <a:solidFill>
                          <a:srgbClr val="000000"/>
                        </a:solidFill>
                        <a:latin typeface="Josefin Sans" panose="020B0604020202020204" charset="0"/>
                        <a:ea typeface="Arial"/>
                        <a:cs typeface="Arial"/>
                        <a:sym typeface="Arial"/>
                      </a:endParaRPr>
                    </a:p>
                  </a:txBody>
                  <a:tcPr/>
                </a:tc>
                <a:tc>
                  <a:txBody>
                    <a:bodyPr/>
                    <a:lstStyle/>
                    <a:p>
                      <a:r>
                        <a:rPr lang="en-US" sz="2000" b="0" i="0" u="none" strike="noStrike" cap="none" dirty="0">
                          <a:solidFill>
                            <a:srgbClr val="000000"/>
                          </a:solidFill>
                          <a:latin typeface="Josefin Sans" panose="020B0604020202020204" charset="0"/>
                          <a:ea typeface="Arial"/>
                          <a:cs typeface="Arial"/>
                          <a:sym typeface="Arial"/>
                        </a:rPr>
                        <a:t>1</a:t>
                      </a:r>
                      <a:endParaRPr lang="en-GB" sz="2000" b="0" i="0" u="none" strike="noStrike" cap="none" dirty="0">
                        <a:solidFill>
                          <a:srgbClr val="000000"/>
                        </a:solidFill>
                        <a:latin typeface="Josefin Sans" panose="020B0604020202020204" charset="0"/>
                        <a:ea typeface="Arial"/>
                        <a:cs typeface="Arial"/>
                        <a:sym typeface="Arial"/>
                      </a:endParaRPr>
                    </a:p>
                  </a:txBody>
                  <a:tcPr/>
                </a:tc>
                <a:extLst>
                  <a:ext uri="{0D108BD9-81ED-4DB2-BD59-A6C34878D82A}">
                    <a16:rowId xmlns:a16="http://schemas.microsoft.com/office/drawing/2014/main" val="2638442290"/>
                  </a:ext>
                </a:extLst>
              </a:tr>
            </a:tbl>
          </a:graphicData>
        </a:graphic>
      </p:graphicFrame>
      <p:sp>
        <p:nvSpPr>
          <p:cNvPr id="8" name="TextBox 7">
            <a:extLst>
              <a:ext uri="{FF2B5EF4-FFF2-40B4-BE49-F238E27FC236}">
                <a16:creationId xmlns:a16="http://schemas.microsoft.com/office/drawing/2014/main" id="{6D8A5E4F-BBC3-4E9D-BF73-121C167C9CA4}"/>
              </a:ext>
            </a:extLst>
          </p:cNvPr>
          <p:cNvSpPr txBox="1"/>
          <p:nvPr/>
        </p:nvSpPr>
        <p:spPr>
          <a:xfrm>
            <a:off x="458770" y="473134"/>
            <a:ext cx="7703194"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Multiple-factors weighted sorting</a:t>
            </a:r>
          </a:p>
        </p:txBody>
      </p:sp>
      <p:sp>
        <p:nvSpPr>
          <p:cNvPr id="9" name="TextBox 8">
            <a:extLst>
              <a:ext uri="{FF2B5EF4-FFF2-40B4-BE49-F238E27FC236}">
                <a16:creationId xmlns:a16="http://schemas.microsoft.com/office/drawing/2014/main" id="{D760DDBA-37B6-4B40-B523-15515ECEF601}"/>
              </a:ext>
            </a:extLst>
          </p:cNvPr>
          <p:cNvSpPr txBox="1"/>
          <p:nvPr/>
        </p:nvSpPr>
        <p:spPr>
          <a:xfrm>
            <a:off x="733085" y="1560203"/>
            <a:ext cx="7952575" cy="400110"/>
          </a:xfrm>
          <a:prstGeom prst="rect">
            <a:avLst/>
          </a:prstGeom>
          <a:noFill/>
        </p:spPr>
        <p:txBody>
          <a:bodyPr wrap="square" rtlCol="0">
            <a:spAutoFit/>
          </a:bodyPr>
          <a:lstStyle/>
          <a:p>
            <a:r>
              <a:rPr lang="en-US" sz="2000" dirty="0">
                <a:solidFill>
                  <a:schemeClr val="bg1"/>
                </a:solidFill>
                <a:latin typeface="Josefin Sans" panose="020B0604020202020204" charset="0"/>
              </a:rPr>
              <a:t>Specify weight for each factor</a:t>
            </a:r>
          </a:p>
        </p:txBody>
      </p:sp>
      <p:sp>
        <p:nvSpPr>
          <p:cNvPr id="10"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4163246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27</a:t>
            </a:fld>
            <a:endParaRPr lang="es" dirty="0"/>
          </a:p>
        </p:txBody>
      </p:sp>
      <p:sp>
        <p:nvSpPr>
          <p:cNvPr id="8" name="TextBox 7">
            <a:extLst>
              <a:ext uri="{FF2B5EF4-FFF2-40B4-BE49-F238E27FC236}">
                <a16:creationId xmlns:a16="http://schemas.microsoft.com/office/drawing/2014/main" id="{6D8A5E4F-BBC3-4E9D-BF73-121C167C9CA4}"/>
              </a:ext>
            </a:extLst>
          </p:cNvPr>
          <p:cNvSpPr txBox="1"/>
          <p:nvPr/>
        </p:nvSpPr>
        <p:spPr>
          <a:xfrm>
            <a:off x="458770" y="511880"/>
            <a:ext cx="7703194"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Multiple-factors weighted sorting</a:t>
            </a:r>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63527073-D67D-4CF2-8C2A-52BDFCF0A18A}"/>
                  </a:ext>
                </a:extLst>
              </p:cNvPr>
              <p:cNvGraphicFramePr>
                <a:graphicFrameLocks noGrp="1"/>
              </p:cNvGraphicFramePr>
              <p:nvPr>
                <p:extLst/>
              </p:nvPr>
            </p:nvGraphicFramePr>
            <p:xfrm>
              <a:off x="889899" y="1624871"/>
              <a:ext cx="7272065" cy="2919612"/>
            </p:xfrm>
            <a:graphic>
              <a:graphicData uri="http://schemas.openxmlformats.org/drawingml/2006/table">
                <a:tbl>
                  <a:tblPr firstRow="1" bandRow="1">
                    <a:tableStyleId>{5C22544A-7EE6-4342-B048-85BDC9FD1C3A}</a:tableStyleId>
                  </a:tblPr>
                  <a:tblGrid>
                    <a:gridCol w="1283285">
                      <a:extLst>
                        <a:ext uri="{9D8B030D-6E8A-4147-A177-3AD203B41FA5}">
                          <a16:colId xmlns:a16="http://schemas.microsoft.com/office/drawing/2014/main" val="525643694"/>
                        </a:ext>
                      </a:extLst>
                    </a:gridCol>
                    <a:gridCol w="5988780">
                      <a:extLst>
                        <a:ext uri="{9D8B030D-6E8A-4147-A177-3AD203B41FA5}">
                          <a16:colId xmlns:a16="http://schemas.microsoft.com/office/drawing/2014/main" val="3199910517"/>
                        </a:ext>
                      </a:extLst>
                    </a:gridCol>
                  </a:tblGrid>
                  <a:tr h="457896">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bg1"/>
                              </a:solidFill>
                              <a:latin typeface="Josefin Sans" panose="020B0604020202020204" charset="0"/>
                              <a:ea typeface="Arial"/>
                              <a:cs typeface="Arial"/>
                              <a:sym typeface="Arial"/>
                            </a:rPr>
                            <a:t>Factors</a:t>
                          </a:r>
                        </a:p>
                      </a:txBody>
                      <a:tcPr marL="98499" marR="98499" marT="49250" marB="49250"/>
                    </a:tc>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bg1"/>
                              </a:solidFill>
                              <a:latin typeface="Josefin Sans" panose="020B0604020202020204" charset="0"/>
                              <a:ea typeface="Arial"/>
                              <a:cs typeface="Arial"/>
                              <a:sym typeface="Arial"/>
                            </a:rPr>
                            <a:t>Method</a:t>
                          </a:r>
                        </a:p>
                      </a:txBody>
                      <a:tcPr marL="98499" marR="98499" marT="49250" marB="49250"/>
                    </a:tc>
                    <a:extLst>
                      <a:ext uri="{0D108BD9-81ED-4DB2-BD59-A6C34878D82A}">
                        <a16:rowId xmlns:a16="http://schemas.microsoft.com/office/drawing/2014/main" val="1593994852"/>
                      </a:ext>
                    </a:extLst>
                  </a:tr>
                  <a:tr h="744855">
                    <a:tc>
                      <a:txBody>
                        <a:bodyPr/>
                        <a:lstStyle/>
                        <a:p>
                          <a:r>
                            <a:rPr lang="en-GB" sz="2000" b="0" i="0" u="none" strike="noStrike" cap="none" dirty="0">
                              <a:solidFill>
                                <a:srgbClr val="000000"/>
                              </a:solidFill>
                              <a:latin typeface="Josefin Sans" panose="020B0604020202020204" charset="0"/>
                              <a:ea typeface="Arial"/>
                              <a:cs typeface="Arial"/>
                              <a:sym typeface="Josefin Slab Thin"/>
                            </a:rPr>
                            <a:t>Rating</a:t>
                          </a:r>
                        </a:p>
                      </a:txBody>
                      <a:tcPr marL="98499" marR="98499" marT="49250" marB="49250"/>
                    </a:tc>
                    <a:tc>
                      <a:txBody>
                        <a:bodyPr/>
                        <a:lstStyle/>
                        <a:p>
                          <a:pPr algn="ctr"/>
                          <a14:m>
                            <m:oMathPara xmlns:m="http://schemas.openxmlformats.org/officeDocument/2006/math">
                              <m:oMathParaPr>
                                <m:jc m:val="centerGroup"/>
                              </m:oMathParaPr>
                              <m:oMath xmlns:m="http://schemas.openxmlformats.org/officeDocument/2006/math">
                                <m:r>
                                  <a:rPr lang="en-US" sz="2000" b="0" i="1" u="none" strike="noStrike" cap="none" smtClean="0">
                                    <a:solidFill>
                                      <a:srgbClr val="000000"/>
                                    </a:solidFill>
                                    <a:latin typeface="Cambria Math" panose="02040503050406030204" pitchFamily="18" charset="0"/>
                                    <a:cs typeface="Arial"/>
                                    <a:sym typeface="Josefin Slab Thin"/>
                                  </a:rPr>
                                  <m:t>(</m:t>
                                </m:r>
                                <m:f>
                                  <m:fPr>
                                    <m:ctrlPr>
                                      <a:rPr lang="en-US" sz="2000" b="0" i="1" u="none" strike="noStrike" cap="none" smtClean="0">
                                        <a:solidFill>
                                          <a:srgbClr val="000000"/>
                                        </a:solidFill>
                                        <a:latin typeface="Cambria Math" panose="02040503050406030204" pitchFamily="18" charset="0"/>
                                        <a:cs typeface="Arial"/>
                                        <a:sym typeface="Josefin Slab Thin"/>
                                      </a:rPr>
                                    </m:ctrlPr>
                                  </m:fPr>
                                  <m:num>
                                    <m:r>
                                      <a:rPr lang="en-US" sz="2000" b="0" i="1" u="none" strike="noStrike" cap="none" smtClean="0">
                                        <a:solidFill>
                                          <a:srgbClr val="000000"/>
                                        </a:solidFill>
                                        <a:latin typeface="Cambria Math" panose="02040503050406030204" pitchFamily="18" charset="0"/>
                                        <a:cs typeface="Arial"/>
                                        <a:sym typeface="Josefin Slab Thin"/>
                                      </a:rPr>
                                      <m:t>𝑟𝑎𝑡𝑖𝑛𝑔</m:t>
                                    </m:r>
                                  </m:num>
                                  <m:den>
                                    <m:r>
                                      <a:rPr lang="en-US" sz="2000" b="0" i="1" u="none" strike="noStrike" cap="none" smtClean="0">
                                        <a:solidFill>
                                          <a:srgbClr val="000000"/>
                                        </a:solidFill>
                                        <a:latin typeface="Cambria Math" panose="02040503050406030204" pitchFamily="18" charset="0"/>
                                        <a:cs typeface="Arial"/>
                                        <a:sym typeface="Josefin Slab Thin"/>
                                      </a:rPr>
                                      <m:t>5</m:t>
                                    </m:r>
                                  </m:den>
                                </m:f>
                                <m:r>
                                  <a:rPr lang="en-US" sz="2000" b="0" i="1" u="none" strike="noStrike" cap="none" smtClean="0">
                                    <a:solidFill>
                                      <a:srgbClr val="000000"/>
                                    </a:solidFill>
                                    <a:latin typeface="Cambria Math" panose="02040503050406030204" pitchFamily="18" charset="0"/>
                                    <a:cs typeface="Arial"/>
                                    <a:sym typeface="Josefin Slab Thin"/>
                                  </a:rPr>
                                  <m:t>)</m:t>
                                </m:r>
                                <m: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m:t>
                                </m:r>
                                <m:func>
                                  <m:funcPr>
                                    <m:ctrlP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ctrlPr>
                                  </m:funcPr>
                                  <m:fName>
                                    <m:r>
                                      <m:rPr>
                                        <m:sty m:val="p"/>
                                      </m:rPr>
                                      <a:rPr lang="en-US" sz="2000" b="0" i="0"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max</m:t>
                                    </m:r>
                                  </m:fName>
                                  <m:e>
                                    <m: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𝑠𝑐𝑎𝑙𝑒</m:t>
                                    </m:r>
                                  </m:e>
                                </m:func>
                              </m:oMath>
                            </m:oMathPara>
                          </a14:m>
                          <a:endParaRPr lang="en-US" sz="2000" b="0" i="0" u="none" strike="noStrike" cap="none" dirty="0">
                            <a:solidFill>
                              <a:srgbClr val="000000"/>
                            </a:solidFill>
                            <a:latin typeface="Josefin Sans" panose="020B0604020202020204" charset="0"/>
                            <a:ea typeface="Cambria Math" panose="02040503050406030204" pitchFamily="18" charset="0"/>
                            <a:cs typeface="Arial"/>
                            <a:sym typeface="Josefin Slab Thin"/>
                          </a:endParaRPr>
                        </a:p>
                      </a:txBody>
                      <a:tcPr marL="98499" marR="98499" marT="49250" marB="49250"/>
                    </a:tc>
                    <a:extLst>
                      <a:ext uri="{0D108BD9-81ED-4DB2-BD59-A6C34878D82A}">
                        <a16:rowId xmlns:a16="http://schemas.microsoft.com/office/drawing/2014/main" val="536707464"/>
                      </a:ext>
                    </a:extLst>
                  </a:tr>
                  <a:tr h="916395">
                    <a:tc>
                      <a:txBody>
                        <a:bodyPr/>
                        <a:lstStyle/>
                        <a:p>
                          <a:r>
                            <a:rPr lang="en-GB" sz="2000" b="0" i="0" u="none" strike="noStrike" cap="none" dirty="0">
                              <a:solidFill>
                                <a:srgbClr val="000000"/>
                              </a:solidFill>
                              <a:latin typeface="Josefin Sans" panose="020B0604020202020204" charset="0"/>
                              <a:ea typeface="Arial"/>
                              <a:cs typeface="Arial"/>
                              <a:sym typeface="Josefin Slab Thin"/>
                            </a:rPr>
                            <a:t>Price</a:t>
                          </a:r>
                        </a:p>
                      </a:txBody>
                      <a:tcPr marL="98499" marR="98499" marT="49250" marB="49250"/>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(1−</m:t>
                                </m:r>
                                <m:f>
                                  <m:fPr>
                                    <m:ctrlPr>
                                      <a:rPr lang="en-US" sz="2000" b="0" i="1" u="none" strike="noStrike" cap="none" smtClean="0">
                                        <a:solidFill>
                                          <a:srgbClr val="000000"/>
                                        </a:solidFill>
                                        <a:latin typeface="Cambria Math" panose="02040503050406030204" pitchFamily="18" charset="0"/>
                                        <a:cs typeface="Arial"/>
                                        <a:sym typeface="Josefin Slab Thin"/>
                                      </a:rPr>
                                    </m:ctrlPr>
                                  </m:fPr>
                                  <m:num>
                                    <m:r>
                                      <a:rPr lang="en-US" sz="2000" b="0" i="1" u="none" strike="noStrike" cap="none" smtClean="0">
                                        <a:solidFill>
                                          <a:srgbClr val="000000"/>
                                        </a:solidFill>
                                        <a:latin typeface="Cambria Math" panose="02040503050406030204" pitchFamily="18" charset="0"/>
                                        <a:cs typeface="Arial"/>
                                        <a:sym typeface="Josefin Slab Thin"/>
                                      </a:rPr>
                                      <m:t>𝑝𝑟𝑖𝑐𝑒</m:t>
                                    </m:r>
                                  </m:num>
                                  <m:den>
                                    <m:r>
                                      <a:rPr lang="en-US" sz="2000" b="0" i="1" u="none" strike="noStrike" cap="none" smtClean="0">
                                        <a:solidFill>
                                          <a:srgbClr val="000000"/>
                                        </a:solidFill>
                                        <a:latin typeface="Cambria Math" panose="02040503050406030204" pitchFamily="18" charset="0"/>
                                        <a:cs typeface="Arial"/>
                                        <a:sym typeface="Josefin Slab Thin"/>
                                      </a:rPr>
                                      <m:t>𝑠𝑢𝑚</m:t>
                                    </m:r>
                                  </m:den>
                                </m:f>
                                <m:r>
                                  <a:rPr lang="en-US" sz="2000" b="0" i="1" u="none" strike="noStrike" cap="none" smtClean="0">
                                    <a:solidFill>
                                      <a:srgbClr val="000000"/>
                                    </a:solidFill>
                                    <a:latin typeface="Cambria Math" panose="02040503050406030204" pitchFamily="18" charset="0"/>
                                    <a:cs typeface="Arial"/>
                                    <a:sym typeface="Josefin Slab Thin"/>
                                  </a:rPr>
                                  <m:t>)</m:t>
                                </m:r>
                                <m: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m:t>
                                </m:r>
                                <m:func>
                                  <m:funcPr>
                                    <m:ctrlP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ctrlPr>
                                  </m:funcPr>
                                  <m:fName>
                                    <m:r>
                                      <m:rPr>
                                        <m:sty m:val="p"/>
                                      </m:rPr>
                                      <a:rPr lang="en-US" sz="2000" b="0" i="0"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max</m:t>
                                    </m:r>
                                  </m:fName>
                                  <m:e>
                                    <m: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𝑠𝑐𝑎𝑙𝑒</m:t>
                                    </m:r>
                                  </m:e>
                                </m:func>
                              </m:oMath>
                            </m:oMathPara>
                          </a14:m>
                          <a:endParaRPr lang="en-US" sz="2000" b="0" i="0" u="none" strike="noStrike" cap="none" dirty="0">
                            <a:solidFill>
                              <a:srgbClr val="000000"/>
                            </a:solidFill>
                            <a:latin typeface="Josefin Sans" panose="020B0604020202020204" charset="0"/>
                            <a:ea typeface="Cambria Math" panose="02040503050406030204" pitchFamily="18" charset="0"/>
                            <a:cs typeface="Arial"/>
                            <a:sym typeface="Josefin Slab Thin"/>
                          </a:endParaRPr>
                        </a:p>
                        <a:p>
                          <a:pPr algn="ctr"/>
                          <a:endParaRPr lang="en-GB" sz="20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extLst>
                      <a:ext uri="{0D108BD9-81ED-4DB2-BD59-A6C34878D82A}">
                        <a16:rowId xmlns:a16="http://schemas.microsoft.com/office/drawing/2014/main" val="172794489"/>
                      </a:ext>
                    </a:extLst>
                  </a:tr>
                  <a:tr h="744855">
                    <a:tc>
                      <a:txBody>
                        <a:bodyPr/>
                        <a:lstStyle/>
                        <a:p>
                          <a:r>
                            <a:rPr lang="en-GB" sz="2000" b="0" i="0" u="none" strike="noStrike" cap="none" dirty="0">
                              <a:solidFill>
                                <a:srgbClr val="000000"/>
                              </a:solidFill>
                              <a:latin typeface="Josefin Sans" panose="020B0604020202020204" charset="0"/>
                              <a:ea typeface="Arial"/>
                              <a:cs typeface="Arial"/>
                              <a:sym typeface="Josefin Slab Thin"/>
                            </a:rPr>
                            <a:t>Distance</a:t>
                          </a:r>
                        </a:p>
                      </a:txBody>
                      <a:tcPr marL="98499" marR="98499" marT="49250" marB="49250"/>
                    </a:tc>
                    <a:tc>
                      <a:txBody>
                        <a:bodyPr/>
                        <a:lstStyle/>
                        <a:p>
                          <a:pPr algn="ctr"/>
                          <a14:m>
                            <m:oMathPara xmlns:m="http://schemas.openxmlformats.org/officeDocument/2006/math">
                              <m:oMathParaPr>
                                <m:jc m:val="centerGroup"/>
                              </m:oMathParaPr>
                              <m:oMath xmlns:m="http://schemas.openxmlformats.org/officeDocument/2006/math">
                                <m: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(1−</m:t>
                                </m:r>
                                <m:f>
                                  <m:fPr>
                                    <m:ctrlPr>
                                      <a:rPr lang="en-US" sz="2000" b="0" i="1" u="none" strike="noStrike" cap="none" smtClean="0">
                                        <a:solidFill>
                                          <a:srgbClr val="000000"/>
                                        </a:solidFill>
                                        <a:latin typeface="Cambria Math" panose="02040503050406030204" pitchFamily="18" charset="0"/>
                                        <a:cs typeface="Arial"/>
                                        <a:sym typeface="Josefin Slab Thin"/>
                                      </a:rPr>
                                    </m:ctrlPr>
                                  </m:fPr>
                                  <m:num>
                                    <m:r>
                                      <a:rPr lang="en-US" sz="2000" b="0" i="1" u="none" strike="noStrike" cap="none" smtClean="0">
                                        <a:solidFill>
                                          <a:srgbClr val="000000"/>
                                        </a:solidFill>
                                        <a:latin typeface="Cambria Math" panose="02040503050406030204" pitchFamily="18" charset="0"/>
                                        <a:cs typeface="Arial"/>
                                        <a:sym typeface="Josefin Slab Thin"/>
                                      </a:rPr>
                                      <m:t>𝑑𝑖𝑠𝑡𝑎𝑛𝑐𝑒</m:t>
                                    </m:r>
                                  </m:num>
                                  <m:den>
                                    <m:r>
                                      <a:rPr lang="en-US" sz="2000" b="0" i="1" u="none" strike="noStrike" cap="none" smtClean="0">
                                        <a:solidFill>
                                          <a:srgbClr val="000000"/>
                                        </a:solidFill>
                                        <a:latin typeface="Cambria Math" panose="02040503050406030204" pitchFamily="18" charset="0"/>
                                        <a:cs typeface="Arial"/>
                                        <a:sym typeface="Josefin Slab Thin"/>
                                      </a:rPr>
                                      <m:t>𝑠𝑢𝑚</m:t>
                                    </m:r>
                                  </m:den>
                                </m:f>
                                <m:r>
                                  <a:rPr lang="en-US" sz="2000" b="0" i="1" u="none" strike="noStrike" cap="none" smtClean="0">
                                    <a:solidFill>
                                      <a:srgbClr val="000000"/>
                                    </a:solidFill>
                                    <a:latin typeface="Cambria Math" panose="02040503050406030204" pitchFamily="18" charset="0"/>
                                    <a:cs typeface="Arial"/>
                                    <a:sym typeface="Josefin Slab Thin"/>
                                  </a:rPr>
                                  <m:t>)</m:t>
                                </m:r>
                                <m: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m:t>
                                </m:r>
                                <m:func>
                                  <m:funcPr>
                                    <m:ctrlP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ctrlPr>
                                  </m:funcPr>
                                  <m:fName>
                                    <m:r>
                                      <m:rPr>
                                        <m:sty m:val="p"/>
                                      </m:rPr>
                                      <a:rPr lang="en-US" sz="2000" b="0" i="0"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max</m:t>
                                    </m:r>
                                  </m:fName>
                                  <m:e>
                                    <m:r>
                                      <a:rPr lang="en-US" sz="2000" b="0" i="1" u="none" strike="noStrike" cap="none" smtClean="0">
                                        <a:solidFill>
                                          <a:srgbClr val="000000"/>
                                        </a:solidFill>
                                        <a:latin typeface="Cambria Math" panose="02040503050406030204" pitchFamily="18" charset="0"/>
                                        <a:ea typeface="Cambria Math" panose="02040503050406030204" pitchFamily="18" charset="0"/>
                                        <a:cs typeface="Arial"/>
                                        <a:sym typeface="Josefin Slab Thin"/>
                                      </a:rPr>
                                      <m:t>𝑠𝑐𝑎𝑙𝑒</m:t>
                                    </m:r>
                                  </m:e>
                                </m:func>
                              </m:oMath>
                            </m:oMathPara>
                          </a14:m>
                          <a:endParaRPr lang="en-GB" sz="20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extLst>
                      <a:ext uri="{0D108BD9-81ED-4DB2-BD59-A6C34878D82A}">
                        <a16:rowId xmlns:a16="http://schemas.microsoft.com/office/drawing/2014/main" val="2716190022"/>
                      </a:ext>
                    </a:extLst>
                  </a:tr>
                </a:tbl>
              </a:graphicData>
            </a:graphic>
          </p:graphicFrame>
        </mc:Choice>
        <mc:Fallback xmlns="">
          <p:graphicFrame>
            <p:nvGraphicFramePr>
              <p:cNvPr id="10" name="Table 9">
                <a:extLst>
                  <a:ext uri="{FF2B5EF4-FFF2-40B4-BE49-F238E27FC236}">
                    <a16:creationId xmlns:a16="http://schemas.microsoft.com/office/drawing/2014/main" id="{63527073-D67D-4CF2-8C2A-52BDFCF0A18A}"/>
                  </a:ext>
                </a:extLst>
              </p:cNvPr>
              <p:cNvGraphicFramePr>
                <a:graphicFrameLocks noGrp="1"/>
              </p:cNvGraphicFramePr>
              <p:nvPr>
                <p:extLst>
                  <p:ext uri="{D42A27DB-BD31-4B8C-83A1-F6EECF244321}">
                    <p14:modId xmlns:p14="http://schemas.microsoft.com/office/powerpoint/2010/main" val="1204332244"/>
                  </p:ext>
                </p:extLst>
              </p:nvPr>
            </p:nvGraphicFramePr>
            <p:xfrm>
              <a:off x="889899" y="1624871"/>
              <a:ext cx="7272065" cy="2919612"/>
            </p:xfrm>
            <a:graphic>
              <a:graphicData uri="http://schemas.openxmlformats.org/drawingml/2006/table">
                <a:tbl>
                  <a:tblPr firstRow="1" bandRow="1">
                    <a:tableStyleId>{5C22544A-7EE6-4342-B048-85BDC9FD1C3A}</a:tableStyleId>
                  </a:tblPr>
                  <a:tblGrid>
                    <a:gridCol w="1283285">
                      <a:extLst>
                        <a:ext uri="{9D8B030D-6E8A-4147-A177-3AD203B41FA5}">
                          <a16:colId xmlns:a16="http://schemas.microsoft.com/office/drawing/2014/main" val="525643694"/>
                        </a:ext>
                      </a:extLst>
                    </a:gridCol>
                    <a:gridCol w="5988780">
                      <a:extLst>
                        <a:ext uri="{9D8B030D-6E8A-4147-A177-3AD203B41FA5}">
                          <a16:colId xmlns:a16="http://schemas.microsoft.com/office/drawing/2014/main" val="3199910517"/>
                        </a:ext>
                      </a:extLst>
                    </a:gridCol>
                  </a:tblGrid>
                  <a:tr h="457896">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bg1"/>
                              </a:solidFill>
                              <a:latin typeface="Josefin Sans" panose="020B0604020202020204" charset="0"/>
                              <a:ea typeface="Arial"/>
                              <a:cs typeface="Arial"/>
                              <a:sym typeface="Arial"/>
                            </a:rPr>
                            <a:t>Factors</a:t>
                          </a:r>
                        </a:p>
                      </a:txBody>
                      <a:tcPr marL="98499" marR="98499" marT="49250" marB="49250"/>
                    </a:tc>
                    <a:tc>
                      <a:txBody>
                        <a:bodyPr/>
                        <a:lstStyle/>
                        <a:p>
                          <a:pPr marR="0" algn="ctr" rtl="0">
                            <a:lnSpc>
                              <a:spcPct val="100000"/>
                            </a:lnSpc>
                            <a:spcBef>
                              <a:spcPts val="0"/>
                            </a:spcBef>
                            <a:spcAft>
                              <a:spcPts val="0"/>
                            </a:spcAft>
                            <a:buClr>
                              <a:srgbClr val="000000"/>
                            </a:buClr>
                            <a:buFont typeface="Arial"/>
                          </a:pPr>
                          <a:r>
                            <a:rPr lang="en-GB" sz="2000" b="1" i="0" u="none" strike="noStrike" cap="none" dirty="0">
                              <a:solidFill>
                                <a:schemeClr val="bg1"/>
                              </a:solidFill>
                              <a:latin typeface="Josefin Sans" panose="020B0604020202020204" charset="0"/>
                              <a:ea typeface="Arial"/>
                              <a:cs typeface="Arial"/>
                              <a:sym typeface="Arial"/>
                            </a:rPr>
                            <a:t>Method</a:t>
                          </a:r>
                        </a:p>
                      </a:txBody>
                      <a:tcPr marL="98499" marR="98499" marT="49250" marB="49250"/>
                    </a:tc>
                    <a:extLst>
                      <a:ext uri="{0D108BD9-81ED-4DB2-BD59-A6C34878D82A}">
                        <a16:rowId xmlns:a16="http://schemas.microsoft.com/office/drawing/2014/main" val="1593994852"/>
                      </a:ext>
                    </a:extLst>
                  </a:tr>
                  <a:tr h="744855">
                    <a:tc>
                      <a:txBody>
                        <a:bodyPr/>
                        <a:lstStyle/>
                        <a:p>
                          <a:r>
                            <a:rPr lang="en-GB" sz="2000" b="0" i="0" u="none" strike="noStrike" cap="none" dirty="0">
                              <a:solidFill>
                                <a:srgbClr val="000000"/>
                              </a:solidFill>
                              <a:latin typeface="Josefin Sans" panose="020B0604020202020204" charset="0"/>
                              <a:ea typeface="Arial"/>
                              <a:cs typeface="Arial"/>
                              <a:sym typeface="Josefin Slab Thin"/>
                            </a:rPr>
                            <a:t>Rating</a:t>
                          </a:r>
                        </a:p>
                      </a:txBody>
                      <a:tcPr marL="98499" marR="98499" marT="49250" marB="49250"/>
                    </a:tc>
                    <a:tc>
                      <a:txBody>
                        <a:bodyPr/>
                        <a:lstStyle/>
                        <a:p>
                          <a:endParaRPr lang="en-US"/>
                        </a:p>
                      </a:txBody>
                      <a:tcPr marL="98499" marR="98499" marT="49250" marB="49250">
                        <a:blipFill>
                          <a:blip r:embed="rId2"/>
                          <a:stretch>
                            <a:fillRect l="-21567" t="-63415" r="-509" b="-230894"/>
                          </a:stretch>
                        </a:blipFill>
                      </a:tcPr>
                    </a:tc>
                    <a:extLst>
                      <a:ext uri="{0D108BD9-81ED-4DB2-BD59-A6C34878D82A}">
                        <a16:rowId xmlns:a16="http://schemas.microsoft.com/office/drawing/2014/main" val="536707464"/>
                      </a:ext>
                    </a:extLst>
                  </a:tr>
                  <a:tr h="972006">
                    <a:tc>
                      <a:txBody>
                        <a:bodyPr/>
                        <a:lstStyle/>
                        <a:p>
                          <a:r>
                            <a:rPr lang="en-GB" sz="2000" b="0" i="0" u="none" strike="noStrike" cap="none" dirty="0">
                              <a:solidFill>
                                <a:srgbClr val="000000"/>
                              </a:solidFill>
                              <a:latin typeface="Josefin Sans" panose="020B0604020202020204" charset="0"/>
                              <a:ea typeface="Arial"/>
                              <a:cs typeface="Arial"/>
                              <a:sym typeface="Josefin Slab Thin"/>
                            </a:rPr>
                            <a:t>Price</a:t>
                          </a:r>
                        </a:p>
                      </a:txBody>
                      <a:tcPr marL="98499" marR="98499" marT="49250" marB="49250"/>
                    </a:tc>
                    <a:tc>
                      <a:txBody>
                        <a:bodyPr/>
                        <a:lstStyle/>
                        <a:p>
                          <a:endParaRPr lang="en-US"/>
                        </a:p>
                      </a:txBody>
                      <a:tcPr marL="98499" marR="98499" marT="49250" marB="49250">
                        <a:blipFill>
                          <a:blip r:embed="rId2"/>
                          <a:stretch>
                            <a:fillRect l="-21567" t="-125625" r="-509" b="-77500"/>
                          </a:stretch>
                        </a:blipFill>
                      </a:tcPr>
                    </a:tc>
                    <a:extLst>
                      <a:ext uri="{0D108BD9-81ED-4DB2-BD59-A6C34878D82A}">
                        <a16:rowId xmlns:a16="http://schemas.microsoft.com/office/drawing/2014/main" val="172794489"/>
                      </a:ext>
                    </a:extLst>
                  </a:tr>
                  <a:tr h="744855">
                    <a:tc>
                      <a:txBody>
                        <a:bodyPr/>
                        <a:lstStyle/>
                        <a:p>
                          <a:r>
                            <a:rPr lang="en-GB" sz="2000" b="0" i="0" u="none" strike="noStrike" cap="none" dirty="0">
                              <a:solidFill>
                                <a:srgbClr val="000000"/>
                              </a:solidFill>
                              <a:latin typeface="Josefin Sans" panose="020B0604020202020204" charset="0"/>
                              <a:ea typeface="Arial"/>
                              <a:cs typeface="Arial"/>
                              <a:sym typeface="Josefin Slab Thin"/>
                            </a:rPr>
                            <a:t>Distance</a:t>
                          </a:r>
                        </a:p>
                      </a:txBody>
                      <a:tcPr marL="98499" marR="98499" marT="49250" marB="49250"/>
                    </a:tc>
                    <a:tc>
                      <a:txBody>
                        <a:bodyPr/>
                        <a:lstStyle/>
                        <a:p>
                          <a:endParaRPr lang="en-US"/>
                        </a:p>
                      </a:txBody>
                      <a:tcPr marL="98499" marR="98499" marT="49250" marB="49250">
                        <a:blipFill>
                          <a:blip r:embed="rId2"/>
                          <a:stretch>
                            <a:fillRect l="-21567" t="-295902" r="-509" b="-1639"/>
                          </a:stretch>
                        </a:blipFill>
                      </a:tcPr>
                    </a:tc>
                    <a:extLst>
                      <a:ext uri="{0D108BD9-81ED-4DB2-BD59-A6C34878D82A}">
                        <a16:rowId xmlns:a16="http://schemas.microsoft.com/office/drawing/2014/main" val="2716190022"/>
                      </a:ext>
                    </a:extLst>
                  </a:tr>
                </a:tbl>
              </a:graphicData>
            </a:graphic>
          </p:graphicFrame>
        </mc:Fallback>
      </mc:AlternateContent>
      <p:sp>
        <p:nvSpPr>
          <p:cNvPr id="12" name="Text Placeholder 1">
            <a:extLst>
              <a:ext uri="{FF2B5EF4-FFF2-40B4-BE49-F238E27FC236}">
                <a16:creationId xmlns:a16="http://schemas.microsoft.com/office/drawing/2014/main" id="{B6033048-329D-4EFB-BD8A-731E4D186786}"/>
              </a:ext>
            </a:extLst>
          </p:cNvPr>
          <p:cNvSpPr>
            <a:spLocks noGrp="1"/>
          </p:cNvSpPr>
          <p:nvPr>
            <p:ph type="body" idx="1"/>
          </p:nvPr>
        </p:nvSpPr>
        <p:spPr>
          <a:xfrm>
            <a:off x="642050" y="1065036"/>
            <a:ext cx="7794229" cy="3995837"/>
          </a:xfrm>
        </p:spPr>
        <p:txBody>
          <a:bodyPr/>
          <a:lstStyle/>
          <a:p>
            <a:pPr marL="152400" indent="0">
              <a:buNone/>
            </a:pPr>
            <a:r>
              <a:rPr lang="en-GB" sz="2000" dirty="0">
                <a:solidFill>
                  <a:schemeClr val="bg1"/>
                </a:solidFill>
                <a:latin typeface="Josefin Sans" panose="020B0604020202020204" charset="0"/>
                <a:ea typeface="Arial"/>
                <a:cs typeface="Arial"/>
              </a:rPr>
              <a:t>Scale: 0 to 100</a:t>
            </a:r>
          </a:p>
          <a:p>
            <a:pPr marL="152400" indent="0">
              <a:buNone/>
            </a:pPr>
            <a:endParaRPr lang="en-US" sz="1600" dirty="0">
              <a:solidFill>
                <a:schemeClr val="bg1"/>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a:p>
            <a:pPr marL="152400" indent="0">
              <a:buNone/>
            </a:pPr>
            <a:endParaRPr lang="en-GB" sz="1600" dirty="0">
              <a:solidFill>
                <a:schemeClr val="bg1"/>
              </a:solidFill>
              <a:latin typeface="Josefin Sans" panose="020B0604020202020204" charset="0"/>
              <a:ea typeface="Arial"/>
              <a:cs typeface="Arial"/>
            </a:endParaRPr>
          </a:p>
          <a:p>
            <a:pPr marL="152400" indent="0">
              <a:buNone/>
            </a:pPr>
            <a:endParaRPr lang="en-US" sz="1600" dirty="0">
              <a:solidFill>
                <a:srgbClr val="000000"/>
              </a:solidFill>
              <a:latin typeface="Josefin Sans" panose="020B0604020202020204" charset="0"/>
              <a:ea typeface="Arial"/>
              <a:cs typeface="Arial"/>
            </a:endParaRPr>
          </a:p>
          <a:p>
            <a:pPr marL="152400" indent="0">
              <a:buNone/>
            </a:pPr>
            <a:endParaRPr lang="en-US" sz="1600" dirty="0">
              <a:solidFill>
                <a:srgbClr val="000000"/>
              </a:solidFill>
              <a:latin typeface="Josefin Sans" panose="020B0604020202020204" charset="0"/>
              <a:ea typeface="Arial"/>
              <a:cs typeface="Arial"/>
            </a:endParaRPr>
          </a:p>
          <a:p>
            <a:pPr marL="152400" indent="0">
              <a:buNone/>
            </a:pPr>
            <a:endParaRPr lang="en-US" sz="1600" dirty="0">
              <a:solidFill>
                <a:srgbClr val="000000"/>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p:txBody>
      </p:sp>
      <p:sp>
        <p:nvSpPr>
          <p:cNvPr id="9" name="Google Shape;163;p19"/>
          <p:cNvSpPr txBox="1">
            <a:spLocks/>
          </p:cNvSpPr>
          <p:nvPr/>
        </p:nvSpPr>
        <p:spPr>
          <a:xfrm>
            <a:off x="7158931" y="117467"/>
            <a:ext cx="1423297" cy="48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1pPr>
            <a:lvl2pPr marR="0" lvl="1"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2pPr>
            <a:lvl3pPr marR="0" lvl="2"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3pPr>
            <a:lvl4pPr marR="0" lvl="3"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4pPr>
            <a:lvl5pPr marR="0" lvl="4"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5pPr>
            <a:lvl6pPr marR="0" lvl="5"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6pPr>
            <a:lvl7pPr marR="0" lvl="6"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7pPr>
            <a:lvl8pPr marR="0" lvl="7"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8pPr>
            <a:lvl9pPr marR="0" lvl="8" algn="l" rtl="0">
              <a:lnSpc>
                <a:spcPct val="100000"/>
              </a:lnSpc>
              <a:spcBef>
                <a:spcPts val="0"/>
              </a:spcBef>
              <a:spcAft>
                <a:spcPts val="0"/>
              </a:spcAft>
              <a:buClr>
                <a:schemeClr val="lt1"/>
              </a:buClr>
              <a:buSzPts val="2800"/>
              <a:buFont typeface="Josefin Sans"/>
              <a:buNone/>
              <a:defRPr sz="2800" b="1" i="0" u="none" strike="noStrike" cap="none">
                <a:solidFill>
                  <a:schemeClr val="lt1"/>
                </a:solidFill>
                <a:latin typeface="Josefin Sans"/>
                <a:ea typeface="Josefin Sans"/>
                <a:cs typeface="Josefin Sans"/>
                <a:sym typeface="Josefin Sans"/>
              </a:defRPr>
            </a:lvl9pPr>
          </a:lstStyle>
          <a:p>
            <a:pPr algn="ctr"/>
            <a:r>
              <a:rPr lang="en-US" sz="1400" smtClean="0">
                <a:solidFill>
                  <a:schemeClr val="bg1"/>
                </a:solidFill>
                <a:latin typeface="Josefin Sans" panose="020B0604020202020204" charset="0"/>
              </a:rPr>
              <a:t>Our Approach &amp; Implement</a:t>
            </a:r>
            <a:endParaRPr lang="en-US" sz="1400" dirty="0">
              <a:solidFill>
                <a:schemeClr val="bg1"/>
              </a:solidFill>
              <a:latin typeface="Josefin Sans" panose="020B0604020202020204" charset="0"/>
            </a:endParaRPr>
          </a:p>
        </p:txBody>
      </p:sp>
    </p:spTree>
    <p:extLst>
      <p:ext uri="{BB962C8B-B14F-4D97-AF65-F5344CB8AC3E}">
        <p14:creationId xmlns:p14="http://schemas.microsoft.com/office/powerpoint/2010/main" val="32359756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28</a:t>
            </a:fld>
            <a:endParaRPr lang="es" dirty="0"/>
          </a:p>
        </p:txBody>
      </p:sp>
      <p:sp>
        <p:nvSpPr>
          <p:cNvPr id="6" name="TextBox 5">
            <a:extLst>
              <a:ext uri="{FF2B5EF4-FFF2-40B4-BE49-F238E27FC236}">
                <a16:creationId xmlns:a16="http://schemas.microsoft.com/office/drawing/2014/main" id="{E13D85D9-A789-4927-BB0C-3F1EFF2E37B7}"/>
              </a:ext>
            </a:extLst>
          </p:cNvPr>
          <p:cNvSpPr txBox="1"/>
          <p:nvPr/>
        </p:nvSpPr>
        <p:spPr>
          <a:xfrm>
            <a:off x="458770" y="473134"/>
            <a:ext cx="7703194"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Multiple-factors weighted sorting</a:t>
            </a:r>
          </a:p>
        </p:txBody>
      </p:sp>
      <p:sp>
        <p:nvSpPr>
          <p:cNvPr id="9" name="TextBox 8">
            <a:extLst>
              <a:ext uri="{FF2B5EF4-FFF2-40B4-BE49-F238E27FC236}">
                <a16:creationId xmlns:a16="http://schemas.microsoft.com/office/drawing/2014/main" id="{BF05D491-82DE-4E59-88EC-72B193C5EE07}"/>
              </a:ext>
            </a:extLst>
          </p:cNvPr>
          <p:cNvSpPr txBox="1"/>
          <p:nvPr/>
        </p:nvSpPr>
        <p:spPr>
          <a:xfrm>
            <a:off x="756835" y="1339863"/>
            <a:ext cx="7952575" cy="461665"/>
          </a:xfrm>
          <a:prstGeom prst="rect">
            <a:avLst/>
          </a:prstGeom>
          <a:noFill/>
        </p:spPr>
        <p:txBody>
          <a:bodyPr wrap="square" rtlCol="0">
            <a:spAutoFit/>
          </a:bodyPr>
          <a:lstStyle/>
          <a:p>
            <a:r>
              <a:rPr lang="en-US" sz="2400" dirty="0">
                <a:solidFill>
                  <a:schemeClr val="bg1"/>
                </a:solidFill>
                <a:latin typeface="Josefin Sans" panose="020B0604020202020204" charset="0"/>
              </a:rPr>
              <a:t>Price</a:t>
            </a:r>
          </a:p>
        </p:txBody>
      </p:sp>
      <p:pic>
        <p:nvPicPr>
          <p:cNvPr id="10" name="Picture 9">
            <a:extLst>
              <a:ext uri="{FF2B5EF4-FFF2-40B4-BE49-F238E27FC236}">
                <a16:creationId xmlns:a16="http://schemas.microsoft.com/office/drawing/2014/main" id="{C62DE148-BE9C-4C48-A024-E49A2A4EE259}"/>
              </a:ext>
            </a:extLst>
          </p:cNvPr>
          <p:cNvPicPr>
            <a:picLocks noChangeAspect="1"/>
          </p:cNvPicPr>
          <p:nvPr/>
        </p:nvPicPr>
        <p:blipFill>
          <a:blip r:embed="rId2"/>
          <a:stretch>
            <a:fillRect/>
          </a:stretch>
        </p:blipFill>
        <p:spPr>
          <a:xfrm>
            <a:off x="1076625" y="2085125"/>
            <a:ext cx="1340369" cy="1340369"/>
          </a:xfrm>
          <a:prstGeom prst="rect">
            <a:avLst/>
          </a:prstGeom>
        </p:spPr>
      </p:pic>
      <p:pic>
        <p:nvPicPr>
          <p:cNvPr id="15" name="Picture 14">
            <a:extLst>
              <a:ext uri="{FF2B5EF4-FFF2-40B4-BE49-F238E27FC236}">
                <a16:creationId xmlns:a16="http://schemas.microsoft.com/office/drawing/2014/main" id="{B1FFE877-9CFA-4E74-BC3C-DB6604D31C83}"/>
              </a:ext>
            </a:extLst>
          </p:cNvPr>
          <p:cNvPicPr>
            <a:picLocks noChangeAspect="1"/>
          </p:cNvPicPr>
          <p:nvPr/>
        </p:nvPicPr>
        <p:blipFill>
          <a:blip r:embed="rId2"/>
          <a:stretch>
            <a:fillRect/>
          </a:stretch>
        </p:blipFill>
        <p:spPr>
          <a:xfrm>
            <a:off x="3901815" y="2085125"/>
            <a:ext cx="1340369" cy="1340369"/>
          </a:xfrm>
          <a:prstGeom prst="rect">
            <a:avLst/>
          </a:prstGeom>
        </p:spPr>
      </p:pic>
      <p:pic>
        <p:nvPicPr>
          <p:cNvPr id="16" name="Picture 15">
            <a:extLst>
              <a:ext uri="{FF2B5EF4-FFF2-40B4-BE49-F238E27FC236}">
                <a16:creationId xmlns:a16="http://schemas.microsoft.com/office/drawing/2014/main" id="{5712A55B-3845-42FA-9994-1D26E8AC502B}"/>
              </a:ext>
            </a:extLst>
          </p:cNvPr>
          <p:cNvPicPr>
            <a:picLocks noChangeAspect="1"/>
          </p:cNvPicPr>
          <p:nvPr/>
        </p:nvPicPr>
        <p:blipFill>
          <a:blip r:embed="rId2"/>
          <a:stretch>
            <a:fillRect/>
          </a:stretch>
        </p:blipFill>
        <p:spPr>
          <a:xfrm>
            <a:off x="6727005" y="2085125"/>
            <a:ext cx="1340369" cy="1340369"/>
          </a:xfrm>
          <a:prstGeom prst="rect">
            <a:avLst/>
          </a:prstGeom>
        </p:spPr>
      </p:pic>
      <p:sp>
        <p:nvSpPr>
          <p:cNvPr id="17" name="TextBox 16">
            <a:extLst>
              <a:ext uri="{FF2B5EF4-FFF2-40B4-BE49-F238E27FC236}">
                <a16:creationId xmlns:a16="http://schemas.microsoft.com/office/drawing/2014/main" id="{1220E2CE-FB6D-41F5-947F-FB807E1E3C5E}"/>
              </a:ext>
            </a:extLst>
          </p:cNvPr>
          <p:cNvSpPr txBox="1"/>
          <p:nvPr/>
        </p:nvSpPr>
        <p:spPr>
          <a:xfrm>
            <a:off x="886079" y="4046065"/>
            <a:ext cx="1721464" cy="400110"/>
          </a:xfrm>
          <a:prstGeom prst="rect">
            <a:avLst/>
          </a:prstGeom>
          <a:noFill/>
        </p:spPr>
        <p:txBody>
          <a:bodyPr wrap="square" rtlCol="0">
            <a:spAutoFit/>
          </a:bodyPr>
          <a:lstStyle/>
          <a:p>
            <a:pPr algn="ctr"/>
            <a:r>
              <a:rPr lang="en-US" sz="2000" dirty="0">
                <a:latin typeface="Josefin Sans" panose="020B0604020202020204" charset="0"/>
              </a:rPr>
              <a:t>2,000,000</a:t>
            </a:r>
          </a:p>
        </p:txBody>
      </p:sp>
      <p:sp>
        <p:nvSpPr>
          <p:cNvPr id="18" name="TextBox 17">
            <a:extLst>
              <a:ext uri="{FF2B5EF4-FFF2-40B4-BE49-F238E27FC236}">
                <a16:creationId xmlns:a16="http://schemas.microsoft.com/office/drawing/2014/main" id="{9B35B326-93AB-4D6C-88B6-B64156A4F6DB}"/>
              </a:ext>
            </a:extLst>
          </p:cNvPr>
          <p:cNvSpPr txBox="1"/>
          <p:nvPr/>
        </p:nvSpPr>
        <p:spPr>
          <a:xfrm>
            <a:off x="3711267" y="4046065"/>
            <a:ext cx="1721464" cy="400110"/>
          </a:xfrm>
          <a:prstGeom prst="rect">
            <a:avLst/>
          </a:prstGeom>
          <a:noFill/>
        </p:spPr>
        <p:txBody>
          <a:bodyPr wrap="square" rtlCol="0">
            <a:spAutoFit/>
          </a:bodyPr>
          <a:lstStyle/>
          <a:p>
            <a:pPr algn="ctr"/>
            <a:r>
              <a:rPr lang="en-US" sz="2000" dirty="0">
                <a:latin typeface="Josefin Sans" panose="020B0604020202020204" charset="0"/>
              </a:rPr>
              <a:t>3,000,000</a:t>
            </a:r>
          </a:p>
        </p:txBody>
      </p:sp>
      <p:sp>
        <p:nvSpPr>
          <p:cNvPr id="19" name="TextBox 18">
            <a:extLst>
              <a:ext uri="{FF2B5EF4-FFF2-40B4-BE49-F238E27FC236}">
                <a16:creationId xmlns:a16="http://schemas.microsoft.com/office/drawing/2014/main" id="{08D4BC09-970A-4FCF-8EC6-F8D0FB2E7221}"/>
              </a:ext>
            </a:extLst>
          </p:cNvPr>
          <p:cNvSpPr txBox="1"/>
          <p:nvPr/>
        </p:nvSpPr>
        <p:spPr>
          <a:xfrm>
            <a:off x="6577675" y="4046065"/>
            <a:ext cx="1721464" cy="400110"/>
          </a:xfrm>
          <a:prstGeom prst="rect">
            <a:avLst/>
          </a:prstGeom>
          <a:noFill/>
        </p:spPr>
        <p:txBody>
          <a:bodyPr wrap="square" rtlCol="0">
            <a:spAutoFit/>
          </a:bodyPr>
          <a:lstStyle/>
          <a:p>
            <a:pPr algn="ctr"/>
            <a:r>
              <a:rPr lang="en-US" sz="2000" dirty="0">
                <a:latin typeface="Josefin Sans" panose="020B0604020202020204" charset="0"/>
              </a:rPr>
              <a:t>4,000,000</a:t>
            </a:r>
          </a:p>
        </p:txBody>
      </p:sp>
      <p:sp>
        <p:nvSpPr>
          <p:cNvPr id="20" name="TextBox 19">
            <a:extLst>
              <a:ext uri="{FF2B5EF4-FFF2-40B4-BE49-F238E27FC236}">
                <a16:creationId xmlns:a16="http://schemas.microsoft.com/office/drawing/2014/main" id="{9C8849F0-BEDD-4A84-AD54-AB801B080718}"/>
              </a:ext>
            </a:extLst>
          </p:cNvPr>
          <p:cNvSpPr txBox="1"/>
          <p:nvPr/>
        </p:nvSpPr>
        <p:spPr>
          <a:xfrm>
            <a:off x="886077" y="3634310"/>
            <a:ext cx="1721464" cy="400110"/>
          </a:xfrm>
          <a:prstGeom prst="rect">
            <a:avLst/>
          </a:prstGeom>
          <a:noFill/>
        </p:spPr>
        <p:txBody>
          <a:bodyPr wrap="square" rtlCol="0">
            <a:spAutoFit/>
          </a:bodyPr>
          <a:lstStyle/>
          <a:p>
            <a:pPr algn="ctr"/>
            <a:r>
              <a:rPr lang="en-US" sz="2000" dirty="0">
                <a:solidFill>
                  <a:schemeClr val="bg1"/>
                </a:solidFill>
                <a:latin typeface="Josefin Sans" panose="020B0604020202020204" charset="0"/>
              </a:rPr>
              <a:t>A</a:t>
            </a:r>
          </a:p>
        </p:txBody>
      </p:sp>
      <p:sp>
        <p:nvSpPr>
          <p:cNvPr id="21" name="TextBox 20">
            <a:extLst>
              <a:ext uri="{FF2B5EF4-FFF2-40B4-BE49-F238E27FC236}">
                <a16:creationId xmlns:a16="http://schemas.microsoft.com/office/drawing/2014/main" id="{0C18F59C-236F-4A07-A44B-ABBCD21EDE0C}"/>
              </a:ext>
            </a:extLst>
          </p:cNvPr>
          <p:cNvSpPr txBox="1"/>
          <p:nvPr/>
        </p:nvSpPr>
        <p:spPr>
          <a:xfrm>
            <a:off x="3711265" y="3634310"/>
            <a:ext cx="1721464" cy="400110"/>
          </a:xfrm>
          <a:prstGeom prst="rect">
            <a:avLst/>
          </a:prstGeom>
          <a:noFill/>
        </p:spPr>
        <p:txBody>
          <a:bodyPr wrap="square" rtlCol="0">
            <a:spAutoFit/>
          </a:bodyPr>
          <a:lstStyle/>
          <a:p>
            <a:pPr algn="ctr"/>
            <a:r>
              <a:rPr lang="en-US" sz="2000" dirty="0">
                <a:solidFill>
                  <a:schemeClr val="bg1"/>
                </a:solidFill>
                <a:latin typeface="Josefin Sans" panose="020B0604020202020204" charset="0"/>
              </a:rPr>
              <a:t>B</a:t>
            </a:r>
          </a:p>
        </p:txBody>
      </p:sp>
      <p:sp>
        <p:nvSpPr>
          <p:cNvPr id="22" name="TextBox 21">
            <a:extLst>
              <a:ext uri="{FF2B5EF4-FFF2-40B4-BE49-F238E27FC236}">
                <a16:creationId xmlns:a16="http://schemas.microsoft.com/office/drawing/2014/main" id="{45DB5923-7AA3-4D79-B6DF-40680BE9EC9D}"/>
              </a:ext>
            </a:extLst>
          </p:cNvPr>
          <p:cNvSpPr txBox="1"/>
          <p:nvPr/>
        </p:nvSpPr>
        <p:spPr>
          <a:xfrm>
            <a:off x="6577675" y="3634310"/>
            <a:ext cx="1721464" cy="400110"/>
          </a:xfrm>
          <a:prstGeom prst="rect">
            <a:avLst/>
          </a:prstGeom>
          <a:noFill/>
        </p:spPr>
        <p:txBody>
          <a:bodyPr wrap="square" rtlCol="0">
            <a:spAutoFit/>
          </a:bodyPr>
          <a:lstStyle/>
          <a:p>
            <a:pPr algn="ctr"/>
            <a:r>
              <a:rPr lang="en-US" sz="2000" dirty="0">
                <a:solidFill>
                  <a:schemeClr val="bg1"/>
                </a:solidFill>
                <a:latin typeface="Josefin Sans" panose="020B0604020202020204" charset="0"/>
              </a:rPr>
              <a:t>C</a:t>
            </a:r>
          </a:p>
        </p:txBody>
      </p:sp>
      <p:sp>
        <p:nvSpPr>
          <p:cNvPr id="23"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19854968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29</a:t>
            </a:fld>
            <a:endParaRPr lang="es" dirty="0"/>
          </a:p>
        </p:txBody>
      </p:sp>
      <p:sp>
        <p:nvSpPr>
          <p:cNvPr id="6" name="TextBox 5">
            <a:extLst>
              <a:ext uri="{FF2B5EF4-FFF2-40B4-BE49-F238E27FC236}">
                <a16:creationId xmlns:a16="http://schemas.microsoft.com/office/drawing/2014/main" id="{E13D85D9-A789-4927-BB0C-3F1EFF2E37B7}"/>
              </a:ext>
            </a:extLst>
          </p:cNvPr>
          <p:cNvSpPr txBox="1"/>
          <p:nvPr/>
        </p:nvSpPr>
        <p:spPr>
          <a:xfrm>
            <a:off x="458770" y="473134"/>
            <a:ext cx="7703194"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Multiple-factors weighted sorting</a:t>
            </a:r>
          </a:p>
        </p:txBody>
      </p:sp>
      <p:sp>
        <p:nvSpPr>
          <p:cNvPr id="11" name="TextBox 10">
            <a:extLst>
              <a:ext uri="{FF2B5EF4-FFF2-40B4-BE49-F238E27FC236}">
                <a16:creationId xmlns:a16="http://schemas.microsoft.com/office/drawing/2014/main" id="{E2CCE5D4-3946-487A-A108-5996FF8EC13A}"/>
              </a:ext>
            </a:extLst>
          </p:cNvPr>
          <p:cNvSpPr txBox="1"/>
          <p:nvPr/>
        </p:nvSpPr>
        <p:spPr>
          <a:xfrm>
            <a:off x="733085" y="1560203"/>
            <a:ext cx="7952575" cy="400110"/>
          </a:xfrm>
          <a:prstGeom prst="rect">
            <a:avLst/>
          </a:prstGeom>
          <a:noFill/>
        </p:spPr>
        <p:txBody>
          <a:bodyPr wrap="square" rtlCol="0">
            <a:spAutoFit/>
          </a:bodyPr>
          <a:lstStyle/>
          <a:p>
            <a:r>
              <a:rPr lang="en-US" sz="2000" dirty="0">
                <a:latin typeface="Josefin Sans" panose="020B0604020202020204" charset="0"/>
                <a:sym typeface="Josefin Slab Thin"/>
              </a:rPr>
              <a:t>Sum = 2,000,000 + 3,000,000 + 4,000,000 = 9,000,000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BAF93C7-D385-436B-8398-DB2B7216C195}"/>
                  </a:ext>
                </a:extLst>
              </p:cNvPr>
              <p:cNvSpPr txBox="1"/>
              <p:nvPr/>
            </p:nvSpPr>
            <p:spPr>
              <a:xfrm>
                <a:off x="733084" y="2285315"/>
                <a:ext cx="7952575" cy="736933"/>
              </a:xfrm>
              <a:prstGeom prst="rect">
                <a:avLst/>
              </a:prstGeom>
              <a:noFill/>
            </p:spPr>
            <p:txBody>
              <a:bodyPr wrap="square" rtlCol="0">
                <a:spAutoFit/>
              </a:bodyPr>
              <a:lstStyle/>
              <a:p>
                <a:r>
                  <a:rPr lang="en-US" sz="2000" dirty="0">
                    <a:latin typeface="Josefin Sans" panose="020B0604020202020204" charset="0"/>
                    <a:sym typeface="Josefin Slab Thin"/>
                  </a:rPr>
                  <a:t>A = </a:t>
                </a:r>
                <a14:m>
                  <m:oMath xmlns:m="http://schemas.openxmlformats.org/officeDocument/2006/math">
                    <m:r>
                      <a:rPr lang="en-US" sz="2800" b="0" i="0" smtClean="0">
                        <a:latin typeface="Cambria Math" panose="02040503050406030204" pitchFamily="18" charset="0"/>
                        <a:sym typeface="Josefin Slab Thin"/>
                      </a:rPr>
                      <m:t>(1 </m:t>
                    </m:r>
                    <m:r>
                      <a:rPr lang="en-US" sz="2800" b="0" i="1" smtClean="0">
                        <a:latin typeface="Cambria Math" panose="02040503050406030204" pitchFamily="18" charset="0"/>
                        <a:ea typeface="Cambria Math" panose="02040503050406030204" pitchFamily="18" charset="0"/>
                        <a:sym typeface="Josefin Slab Thin"/>
                      </a:rPr>
                      <m:t>−</m:t>
                    </m:r>
                    <m:f>
                      <m:fPr>
                        <m:ctrlPr>
                          <a:rPr lang="en-US" sz="2800" i="1" smtClean="0">
                            <a:latin typeface="Cambria Math" panose="02040503050406030204" pitchFamily="18" charset="0"/>
                            <a:sym typeface="Josefin Slab Thin"/>
                          </a:rPr>
                        </m:ctrlPr>
                      </m:fPr>
                      <m:num>
                        <m:r>
                          <a:rPr lang="en-US" sz="2800" b="0" i="1" smtClean="0">
                            <a:latin typeface="Cambria Math" panose="02040503050406030204" pitchFamily="18" charset="0"/>
                            <a:sym typeface="Josefin Slab Thin"/>
                          </a:rPr>
                          <m:t>2,000,000</m:t>
                        </m:r>
                      </m:num>
                      <m:den>
                        <m:r>
                          <a:rPr lang="en-US" sz="2800" b="0" i="1" smtClean="0">
                            <a:latin typeface="Cambria Math" panose="02040503050406030204" pitchFamily="18" charset="0"/>
                            <a:sym typeface="Josefin Slab Thin"/>
                          </a:rPr>
                          <m:t>9,000,000</m:t>
                        </m:r>
                      </m:den>
                    </m:f>
                    <m:r>
                      <a:rPr lang="en-US" sz="2800" b="0" i="1" smtClean="0">
                        <a:latin typeface="Cambria Math" panose="02040503050406030204" pitchFamily="18" charset="0"/>
                        <a:sym typeface="Josefin Slab Thin"/>
                      </a:rPr>
                      <m:t>)</m:t>
                    </m:r>
                    <m:r>
                      <a:rPr lang="en-US" sz="2800" b="0" i="1" smtClean="0">
                        <a:latin typeface="Cambria Math" panose="02040503050406030204" pitchFamily="18" charset="0"/>
                        <a:ea typeface="Cambria Math" panose="02040503050406030204" pitchFamily="18" charset="0"/>
                        <a:sym typeface="Josefin Slab Thin"/>
                      </a:rPr>
                      <m:t>×100</m:t>
                    </m:r>
                  </m:oMath>
                </a14:m>
                <a:r>
                  <a:rPr lang="en-US" sz="2800" dirty="0">
                    <a:latin typeface="Josefin Sans" panose="020B0604020202020204" charset="0"/>
                    <a:sym typeface="Josefin Slab Thin"/>
                  </a:rPr>
                  <a:t> = 77,78</a:t>
                </a:r>
              </a:p>
            </p:txBody>
          </p:sp>
        </mc:Choice>
        <mc:Fallback xmlns="">
          <p:sp>
            <p:nvSpPr>
              <p:cNvPr id="12" name="TextBox 11">
                <a:extLst>
                  <a:ext uri="{FF2B5EF4-FFF2-40B4-BE49-F238E27FC236}">
                    <a16:creationId xmlns:a16="http://schemas.microsoft.com/office/drawing/2014/main" id="{EBAF93C7-D385-436B-8398-DB2B7216C195}"/>
                  </a:ext>
                </a:extLst>
              </p:cNvPr>
              <p:cNvSpPr txBox="1">
                <a:spLocks noRot="1" noChangeAspect="1" noMove="1" noResize="1" noEditPoints="1" noAdjustHandles="1" noChangeArrowheads="1" noChangeShapeType="1" noTextEdit="1"/>
              </p:cNvSpPr>
              <p:nvPr/>
            </p:nvSpPr>
            <p:spPr>
              <a:xfrm>
                <a:off x="733084" y="2285315"/>
                <a:ext cx="7952575" cy="736933"/>
              </a:xfrm>
              <a:prstGeom prst="rect">
                <a:avLst/>
              </a:prstGeom>
              <a:blipFill>
                <a:blip r:embed="rId2"/>
                <a:stretch>
                  <a:fillRect l="-766" b="-7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C1380A-267C-4A63-ACBA-5C4996111170}"/>
                  </a:ext>
                </a:extLst>
              </p:cNvPr>
              <p:cNvSpPr txBox="1"/>
              <p:nvPr/>
            </p:nvSpPr>
            <p:spPr>
              <a:xfrm>
                <a:off x="733084" y="3100093"/>
                <a:ext cx="7952575" cy="736933"/>
              </a:xfrm>
              <a:prstGeom prst="rect">
                <a:avLst/>
              </a:prstGeom>
              <a:noFill/>
            </p:spPr>
            <p:txBody>
              <a:bodyPr wrap="square" rtlCol="0">
                <a:spAutoFit/>
              </a:bodyPr>
              <a:lstStyle/>
              <a:p>
                <a:r>
                  <a:rPr lang="en-US" sz="2000" dirty="0">
                    <a:latin typeface="Josefin Sans" panose="020B0604020202020204" charset="0"/>
                    <a:sym typeface="Josefin Slab Thin"/>
                  </a:rPr>
                  <a:t>B = </a:t>
                </a:r>
                <a14:m>
                  <m:oMath xmlns:m="http://schemas.openxmlformats.org/officeDocument/2006/math">
                    <m:r>
                      <a:rPr lang="en-US" sz="2800" b="0" i="0" smtClean="0">
                        <a:latin typeface="Cambria Math" panose="02040503050406030204" pitchFamily="18" charset="0"/>
                        <a:sym typeface="Josefin Slab Thin"/>
                      </a:rPr>
                      <m:t>(1 </m:t>
                    </m:r>
                    <m:r>
                      <a:rPr lang="en-US" sz="2800" b="0" i="1" smtClean="0">
                        <a:latin typeface="Cambria Math" panose="02040503050406030204" pitchFamily="18" charset="0"/>
                        <a:ea typeface="Cambria Math" panose="02040503050406030204" pitchFamily="18" charset="0"/>
                        <a:sym typeface="Josefin Slab Thin"/>
                      </a:rPr>
                      <m:t>−</m:t>
                    </m:r>
                    <m:f>
                      <m:fPr>
                        <m:ctrlPr>
                          <a:rPr lang="en-US" sz="2800" i="1" smtClean="0">
                            <a:latin typeface="Cambria Math" panose="02040503050406030204" pitchFamily="18" charset="0"/>
                            <a:sym typeface="Josefin Slab Thin"/>
                          </a:rPr>
                        </m:ctrlPr>
                      </m:fPr>
                      <m:num>
                        <m:r>
                          <a:rPr lang="en-US" sz="2800" b="0" i="1" smtClean="0">
                            <a:latin typeface="Cambria Math" panose="02040503050406030204" pitchFamily="18" charset="0"/>
                            <a:sym typeface="Josefin Slab Thin"/>
                          </a:rPr>
                          <m:t>3,000,000</m:t>
                        </m:r>
                      </m:num>
                      <m:den>
                        <m:r>
                          <a:rPr lang="en-US" sz="2800" b="0" i="1" smtClean="0">
                            <a:latin typeface="Cambria Math" panose="02040503050406030204" pitchFamily="18" charset="0"/>
                            <a:sym typeface="Josefin Slab Thin"/>
                          </a:rPr>
                          <m:t>9,000,000</m:t>
                        </m:r>
                      </m:den>
                    </m:f>
                    <m:r>
                      <a:rPr lang="en-US" sz="2800" b="0" i="1" smtClean="0">
                        <a:latin typeface="Cambria Math" panose="02040503050406030204" pitchFamily="18" charset="0"/>
                        <a:sym typeface="Josefin Slab Thin"/>
                      </a:rPr>
                      <m:t>)</m:t>
                    </m:r>
                    <m:r>
                      <a:rPr lang="en-US" sz="2800" b="0" i="1" smtClean="0">
                        <a:latin typeface="Cambria Math" panose="02040503050406030204" pitchFamily="18" charset="0"/>
                        <a:ea typeface="Cambria Math" panose="02040503050406030204" pitchFamily="18" charset="0"/>
                        <a:sym typeface="Josefin Slab Thin"/>
                      </a:rPr>
                      <m:t>×100</m:t>
                    </m:r>
                  </m:oMath>
                </a14:m>
                <a:r>
                  <a:rPr lang="en-US" sz="2800" dirty="0">
                    <a:latin typeface="Josefin Sans" panose="020B0604020202020204" charset="0"/>
                    <a:sym typeface="Josefin Slab Thin"/>
                  </a:rPr>
                  <a:t> = 66,67</a:t>
                </a:r>
              </a:p>
            </p:txBody>
          </p:sp>
        </mc:Choice>
        <mc:Fallback xmlns="">
          <p:sp>
            <p:nvSpPr>
              <p:cNvPr id="13" name="TextBox 12">
                <a:extLst>
                  <a:ext uri="{FF2B5EF4-FFF2-40B4-BE49-F238E27FC236}">
                    <a16:creationId xmlns:a16="http://schemas.microsoft.com/office/drawing/2014/main" id="{11C1380A-267C-4A63-ACBA-5C4996111170}"/>
                  </a:ext>
                </a:extLst>
              </p:cNvPr>
              <p:cNvSpPr txBox="1">
                <a:spLocks noRot="1" noChangeAspect="1" noMove="1" noResize="1" noEditPoints="1" noAdjustHandles="1" noChangeArrowheads="1" noChangeShapeType="1" noTextEdit="1"/>
              </p:cNvSpPr>
              <p:nvPr/>
            </p:nvSpPr>
            <p:spPr>
              <a:xfrm>
                <a:off x="733084" y="3100093"/>
                <a:ext cx="7952575" cy="736933"/>
              </a:xfrm>
              <a:prstGeom prst="rect">
                <a:avLst/>
              </a:prstGeom>
              <a:blipFill>
                <a:blip r:embed="rId3"/>
                <a:stretch>
                  <a:fillRect l="-766"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89A48B-633E-480F-892D-8A592BAF7BE4}"/>
                  </a:ext>
                </a:extLst>
              </p:cNvPr>
              <p:cNvSpPr txBox="1"/>
              <p:nvPr/>
            </p:nvSpPr>
            <p:spPr>
              <a:xfrm>
                <a:off x="733083" y="4060015"/>
                <a:ext cx="7952575" cy="736933"/>
              </a:xfrm>
              <a:prstGeom prst="rect">
                <a:avLst/>
              </a:prstGeom>
              <a:noFill/>
            </p:spPr>
            <p:txBody>
              <a:bodyPr wrap="square" rtlCol="0">
                <a:spAutoFit/>
              </a:bodyPr>
              <a:lstStyle/>
              <a:p>
                <a:r>
                  <a:rPr lang="en-US" sz="2000" dirty="0">
                    <a:latin typeface="Josefin Sans" panose="020B0604020202020204" charset="0"/>
                    <a:sym typeface="Josefin Slab Thin"/>
                  </a:rPr>
                  <a:t>C = </a:t>
                </a:r>
                <a14:m>
                  <m:oMath xmlns:m="http://schemas.openxmlformats.org/officeDocument/2006/math">
                    <m:r>
                      <a:rPr lang="en-US" sz="2800" b="0" i="0" smtClean="0">
                        <a:latin typeface="Cambria Math" panose="02040503050406030204" pitchFamily="18" charset="0"/>
                        <a:sym typeface="Josefin Slab Thin"/>
                      </a:rPr>
                      <m:t>(1 </m:t>
                    </m:r>
                    <m:r>
                      <a:rPr lang="en-US" sz="2800" b="0" i="1" smtClean="0">
                        <a:latin typeface="Cambria Math" panose="02040503050406030204" pitchFamily="18" charset="0"/>
                        <a:ea typeface="Cambria Math" panose="02040503050406030204" pitchFamily="18" charset="0"/>
                        <a:sym typeface="Josefin Slab Thin"/>
                      </a:rPr>
                      <m:t>−</m:t>
                    </m:r>
                    <m:f>
                      <m:fPr>
                        <m:ctrlPr>
                          <a:rPr lang="en-US" sz="2800" i="1" smtClean="0">
                            <a:latin typeface="Cambria Math" panose="02040503050406030204" pitchFamily="18" charset="0"/>
                            <a:sym typeface="Josefin Slab Thin"/>
                          </a:rPr>
                        </m:ctrlPr>
                      </m:fPr>
                      <m:num>
                        <m:r>
                          <a:rPr lang="en-US" sz="2800" b="0" i="1" smtClean="0">
                            <a:latin typeface="Cambria Math" panose="02040503050406030204" pitchFamily="18" charset="0"/>
                            <a:sym typeface="Josefin Slab Thin"/>
                          </a:rPr>
                          <m:t>4,000,000</m:t>
                        </m:r>
                      </m:num>
                      <m:den>
                        <m:r>
                          <a:rPr lang="en-US" sz="2800" b="0" i="1" smtClean="0">
                            <a:latin typeface="Cambria Math" panose="02040503050406030204" pitchFamily="18" charset="0"/>
                            <a:sym typeface="Josefin Slab Thin"/>
                          </a:rPr>
                          <m:t>9,000,000</m:t>
                        </m:r>
                      </m:den>
                    </m:f>
                    <m:r>
                      <a:rPr lang="en-US" sz="2800" b="0" i="1" smtClean="0">
                        <a:latin typeface="Cambria Math" panose="02040503050406030204" pitchFamily="18" charset="0"/>
                        <a:sym typeface="Josefin Slab Thin"/>
                      </a:rPr>
                      <m:t>)</m:t>
                    </m:r>
                    <m:r>
                      <a:rPr lang="en-US" sz="2800" b="0" i="1" smtClean="0">
                        <a:latin typeface="Cambria Math" panose="02040503050406030204" pitchFamily="18" charset="0"/>
                        <a:ea typeface="Cambria Math" panose="02040503050406030204" pitchFamily="18" charset="0"/>
                        <a:sym typeface="Josefin Slab Thin"/>
                      </a:rPr>
                      <m:t>×100</m:t>
                    </m:r>
                  </m:oMath>
                </a14:m>
                <a:r>
                  <a:rPr lang="en-US" sz="2800" dirty="0">
                    <a:latin typeface="Josefin Sans" panose="020B0604020202020204" charset="0"/>
                    <a:sym typeface="Josefin Slab Thin"/>
                  </a:rPr>
                  <a:t> = 55,56</a:t>
                </a:r>
              </a:p>
            </p:txBody>
          </p:sp>
        </mc:Choice>
        <mc:Fallback xmlns="">
          <p:sp>
            <p:nvSpPr>
              <p:cNvPr id="14" name="TextBox 13">
                <a:extLst>
                  <a:ext uri="{FF2B5EF4-FFF2-40B4-BE49-F238E27FC236}">
                    <a16:creationId xmlns:a16="http://schemas.microsoft.com/office/drawing/2014/main" id="{C089A48B-633E-480F-892D-8A592BAF7BE4}"/>
                  </a:ext>
                </a:extLst>
              </p:cNvPr>
              <p:cNvSpPr txBox="1">
                <a:spLocks noRot="1" noChangeAspect="1" noMove="1" noResize="1" noEditPoints="1" noAdjustHandles="1" noChangeArrowheads="1" noChangeShapeType="1" noTextEdit="1"/>
              </p:cNvSpPr>
              <p:nvPr/>
            </p:nvSpPr>
            <p:spPr>
              <a:xfrm>
                <a:off x="733083" y="4060015"/>
                <a:ext cx="7952575" cy="736933"/>
              </a:xfrm>
              <a:prstGeom prst="rect">
                <a:avLst/>
              </a:prstGeom>
              <a:blipFill>
                <a:blip r:embed="rId4"/>
                <a:stretch>
                  <a:fillRect l="-766" b="-7438"/>
                </a:stretch>
              </a:blipFill>
            </p:spPr>
            <p:txBody>
              <a:bodyPr/>
              <a:lstStyle/>
              <a:p>
                <a:r>
                  <a:rPr lang="en-US">
                    <a:noFill/>
                  </a:rPr>
                  <a:t> </a:t>
                </a:r>
              </a:p>
            </p:txBody>
          </p:sp>
        </mc:Fallback>
      </mc:AlternateContent>
      <p:sp>
        <p:nvSpPr>
          <p:cNvPr id="10"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459203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0" name="Google Shape;160;p19"/>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txBox="1">
            <a:spLocks noGrp="1"/>
          </p:cNvSpPr>
          <p:nvPr>
            <p:ph type="ctrTitle" idx="2"/>
          </p:nvPr>
        </p:nvSpPr>
        <p:spPr>
          <a:xfrm>
            <a:off x="5569480" y="129625"/>
            <a:ext cx="2866800" cy="481200"/>
          </a:xfrm>
          <a:prstGeom prst="rect">
            <a:avLst/>
          </a:prstGeom>
        </p:spPr>
        <p:txBody>
          <a:bodyPr spcFirstLastPara="1" wrap="square" lIns="91425" tIns="91425" rIns="91425" bIns="91425" anchor="b" anchorCtr="0">
            <a:noAutofit/>
          </a:bodyPr>
          <a:lstStyle/>
          <a:p>
            <a:pPr lvl="0"/>
            <a:r>
              <a:rPr lang="en-US" sz="1400" dirty="0"/>
              <a:t>Introduction</a:t>
            </a:r>
            <a:endParaRPr sz="1400" dirty="0"/>
          </a:p>
        </p:txBody>
      </p:sp>
      <p:sp>
        <p:nvSpPr>
          <p:cNvPr id="164" name="Google Shape;164;p19"/>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3</a:t>
            </a:fld>
            <a:endParaRPr/>
          </a:p>
        </p:txBody>
      </p:sp>
      <p:sp>
        <p:nvSpPr>
          <p:cNvPr id="165" name="Google Shape;165;p19"/>
          <p:cNvSpPr txBox="1">
            <a:spLocks noGrp="1"/>
          </p:cNvSpPr>
          <p:nvPr>
            <p:ph type="subTitle" idx="1"/>
          </p:nvPr>
        </p:nvSpPr>
        <p:spPr>
          <a:xfrm>
            <a:off x="2396925" y="2334500"/>
            <a:ext cx="4224900" cy="66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smtClean="0">
                <a:latin typeface="Josefin Sans" panose="020B0604020202020204" charset="0"/>
                <a:sym typeface="Josefin Slab Thin"/>
              </a:rPr>
              <a:t>Introduction</a:t>
            </a:r>
            <a:endParaRPr sz="3600" b="1" dirty="0">
              <a:latin typeface="Josefin Sans" panose="020B0604020202020204" charset="0"/>
              <a:sym typeface="Josefin Slab Thi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30</a:t>
            </a:fld>
            <a:endParaRPr lang="es" dirty="0"/>
          </a:p>
        </p:txBody>
      </p:sp>
      <p:sp>
        <p:nvSpPr>
          <p:cNvPr id="6" name="TextBox 5">
            <a:extLst>
              <a:ext uri="{FF2B5EF4-FFF2-40B4-BE49-F238E27FC236}">
                <a16:creationId xmlns:a16="http://schemas.microsoft.com/office/drawing/2014/main" id="{E13D85D9-A789-4927-BB0C-3F1EFF2E37B7}"/>
              </a:ext>
            </a:extLst>
          </p:cNvPr>
          <p:cNvSpPr txBox="1"/>
          <p:nvPr/>
        </p:nvSpPr>
        <p:spPr>
          <a:xfrm>
            <a:off x="458770" y="473134"/>
            <a:ext cx="7703194"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Multiple-factors weighted sorting</a:t>
            </a:r>
          </a:p>
        </p:txBody>
      </p:sp>
      <p:sp>
        <p:nvSpPr>
          <p:cNvPr id="9" name="TextBox 8">
            <a:extLst>
              <a:ext uri="{FF2B5EF4-FFF2-40B4-BE49-F238E27FC236}">
                <a16:creationId xmlns:a16="http://schemas.microsoft.com/office/drawing/2014/main" id="{BF05D491-82DE-4E59-88EC-72B193C5EE07}"/>
              </a:ext>
            </a:extLst>
          </p:cNvPr>
          <p:cNvSpPr txBox="1"/>
          <p:nvPr/>
        </p:nvSpPr>
        <p:spPr>
          <a:xfrm>
            <a:off x="756835" y="1339863"/>
            <a:ext cx="7952575" cy="461665"/>
          </a:xfrm>
          <a:prstGeom prst="rect">
            <a:avLst/>
          </a:prstGeom>
          <a:noFill/>
        </p:spPr>
        <p:txBody>
          <a:bodyPr wrap="square" rtlCol="0">
            <a:spAutoFit/>
          </a:bodyPr>
          <a:lstStyle/>
          <a:p>
            <a:r>
              <a:rPr lang="en-US" sz="2400" dirty="0">
                <a:solidFill>
                  <a:schemeClr val="bg1"/>
                </a:solidFill>
                <a:latin typeface="Josefin Sans" panose="020B0604020202020204" charset="0"/>
              </a:rPr>
              <a:t>Distance</a:t>
            </a:r>
          </a:p>
        </p:txBody>
      </p:sp>
      <p:pic>
        <p:nvPicPr>
          <p:cNvPr id="10" name="Picture 9">
            <a:extLst>
              <a:ext uri="{FF2B5EF4-FFF2-40B4-BE49-F238E27FC236}">
                <a16:creationId xmlns:a16="http://schemas.microsoft.com/office/drawing/2014/main" id="{C62DE148-BE9C-4C48-A024-E49A2A4EE259}"/>
              </a:ext>
            </a:extLst>
          </p:cNvPr>
          <p:cNvPicPr>
            <a:picLocks noChangeAspect="1"/>
          </p:cNvPicPr>
          <p:nvPr/>
        </p:nvPicPr>
        <p:blipFill>
          <a:blip r:embed="rId2"/>
          <a:stretch>
            <a:fillRect/>
          </a:stretch>
        </p:blipFill>
        <p:spPr>
          <a:xfrm>
            <a:off x="1076625" y="2085125"/>
            <a:ext cx="1340369" cy="1340369"/>
          </a:xfrm>
          <a:prstGeom prst="rect">
            <a:avLst/>
          </a:prstGeom>
        </p:spPr>
      </p:pic>
      <p:pic>
        <p:nvPicPr>
          <p:cNvPr id="15" name="Picture 14">
            <a:extLst>
              <a:ext uri="{FF2B5EF4-FFF2-40B4-BE49-F238E27FC236}">
                <a16:creationId xmlns:a16="http://schemas.microsoft.com/office/drawing/2014/main" id="{B1FFE877-9CFA-4E74-BC3C-DB6604D31C83}"/>
              </a:ext>
            </a:extLst>
          </p:cNvPr>
          <p:cNvPicPr>
            <a:picLocks noChangeAspect="1"/>
          </p:cNvPicPr>
          <p:nvPr/>
        </p:nvPicPr>
        <p:blipFill>
          <a:blip r:embed="rId2"/>
          <a:stretch>
            <a:fillRect/>
          </a:stretch>
        </p:blipFill>
        <p:spPr>
          <a:xfrm>
            <a:off x="3901815" y="2085125"/>
            <a:ext cx="1340369" cy="1340369"/>
          </a:xfrm>
          <a:prstGeom prst="rect">
            <a:avLst/>
          </a:prstGeom>
        </p:spPr>
      </p:pic>
      <p:pic>
        <p:nvPicPr>
          <p:cNvPr id="16" name="Picture 15">
            <a:extLst>
              <a:ext uri="{FF2B5EF4-FFF2-40B4-BE49-F238E27FC236}">
                <a16:creationId xmlns:a16="http://schemas.microsoft.com/office/drawing/2014/main" id="{5712A55B-3845-42FA-9994-1D26E8AC502B}"/>
              </a:ext>
            </a:extLst>
          </p:cNvPr>
          <p:cNvPicPr>
            <a:picLocks noChangeAspect="1"/>
          </p:cNvPicPr>
          <p:nvPr/>
        </p:nvPicPr>
        <p:blipFill>
          <a:blip r:embed="rId2"/>
          <a:stretch>
            <a:fillRect/>
          </a:stretch>
        </p:blipFill>
        <p:spPr>
          <a:xfrm>
            <a:off x="6727005" y="2085125"/>
            <a:ext cx="1340369" cy="1340369"/>
          </a:xfrm>
          <a:prstGeom prst="rect">
            <a:avLst/>
          </a:prstGeom>
        </p:spPr>
      </p:pic>
      <p:sp>
        <p:nvSpPr>
          <p:cNvPr id="17" name="TextBox 16">
            <a:extLst>
              <a:ext uri="{FF2B5EF4-FFF2-40B4-BE49-F238E27FC236}">
                <a16:creationId xmlns:a16="http://schemas.microsoft.com/office/drawing/2014/main" id="{1220E2CE-FB6D-41F5-947F-FB807E1E3C5E}"/>
              </a:ext>
            </a:extLst>
          </p:cNvPr>
          <p:cNvSpPr txBox="1"/>
          <p:nvPr/>
        </p:nvSpPr>
        <p:spPr>
          <a:xfrm>
            <a:off x="886079" y="4046065"/>
            <a:ext cx="1721464" cy="400110"/>
          </a:xfrm>
          <a:prstGeom prst="rect">
            <a:avLst/>
          </a:prstGeom>
          <a:noFill/>
        </p:spPr>
        <p:txBody>
          <a:bodyPr wrap="square" rtlCol="0">
            <a:spAutoFit/>
          </a:bodyPr>
          <a:lstStyle/>
          <a:p>
            <a:pPr algn="ctr"/>
            <a:r>
              <a:rPr lang="en-US" sz="2000" dirty="0">
                <a:latin typeface="Josefin Sans" panose="020B0604020202020204" charset="0"/>
              </a:rPr>
              <a:t>4km</a:t>
            </a:r>
          </a:p>
        </p:txBody>
      </p:sp>
      <p:sp>
        <p:nvSpPr>
          <p:cNvPr id="18" name="TextBox 17">
            <a:extLst>
              <a:ext uri="{FF2B5EF4-FFF2-40B4-BE49-F238E27FC236}">
                <a16:creationId xmlns:a16="http://schemas.microsoft.com/office/drawing/2014/main" id="{9B35B326-93AB-4D6C-88B6-B64156A4F6DB}"/>
              </a:ext>
            </a:extLst>
          </p:cNvPr>
          <p:cNvSpPr txBox="1"/>
          <p:nvPr/>
        </p:nvSpPr>
        <p:spPr>
          <a:xfrm>
            <a:off x="3711267" y="4046065"/>
            <a:ext cx="1721464" cy="400110"/>
          </a:xfrm>
          <a:prstGeom prst="rect">
            <a:avLst/>
          </a:prstGeom>
          <a:noFill/>
        </p:spPr>
        <p:txBody>
          <a:bodyPr wrap="square" rtlCol="0">
            <a:spAutoFit/>
          </a:bodyPr>
          <a:lstStyle/>
          <a:p>
            <a:pPr algn="ctr"/>
            <a:r>
              <a:rPr lang="en-US" sz="2000" dirty="0">
                <a:latin typeface="Josefin Sans" panose="020B0604020202020204" charset="0"/>
              </a:rPr>
              <a:t>8km</a:t>
            </a:r>
          </a:p>
        </p:txBody>
      </p:sp>
      <p:sp>
        <p:nvSpPr>
          <p:cNvPr id="19" name="TextBox 18">
            <a:extLst>
              <a:ext uri="{FF2B5EF4-FFF2-40B4-BE49-F238E27FC236}">
                <a16:creationId xmlns:a16="http://schemas.microsoft.com/office/drawing/2014/main" id="{08D4BC09-970A-4FCF-8EC6-F8D0FB2E7221}"/>
              </a:ext>
            </a:extLst>
          </p:cNvPr>
          <p:cNvSpPr txBox="1"/>
          <p:nvPr/>
        </p:nvSpPr>
        <p:spPr>
          <a:xfrm>
            <a:off x="6577675" y="4046065"/>
            <a:ext cx="1721464" cy="400110"/>
          </a:xfrm>
          <a:prstGeom prst="rect">
            <a:avLst/>
          </a:prstGeom>
          <a:noFill/>
        </p:spPr>
        <p:txBody>
          <a:bodyPr wrap="square" rtlCol="0">
            <a:spAutoFit/>
          </a:bodyPr>
          <a:lstStyle/>
          <a:p>
            <a:pPr algn="ctr"/>
            <a:r>
              <a:rPr lang="en-US" sz="2000" dirty="0">
                <a:latin typeface="Josefin Sans" panose="020B0604020202020204" charset="0"/>
              </a:rPr>
              <a:t>12km</a:t>
            </a:r>
          </a:p>
        </p:txBody>
      </p:sp>
      <p:sp>
        <p:nvSpPr>
          <p:cNvPr id="20" name="TextBox 19">
            <a:extLst>
              <a:ext uri="{FF2B5EF4-FFF2-40B4-BE49-F238E27FC236}">
                <a16:creationId xmlns:a16="http://schemas.microsoft.com/office/drawing/2014/main" id="{9C8849F0-BEDD-4A84-AD54-AB801B080718}"/>
              </a:ext>
            </a:extLst>
          </p:cNvPr>
          <p:cNvSpPr txBox="1"/>
          <p:nvPr/>
        </p:nvSpPr>
        <p:spPr>
          <a:xfrm>
            <a:off x="886077" y="3634310"/>
            <a:ext cx="1721464" cy="400110"/>
          </a:xfrm>
          <a:prstGeom prst="rect">
            <a:avLst/>
          </a:prstGeom>
          <a:noFill/>
        </p:spPr>
        <p:txBody>
          <a:bodyPr wrap="square" rtlCol="0">
            <a:spAutoFit/>
          </a:bodyPr>
          <a:lstStyle/>
          <a:p>
            <a:pPr algn="ctr"/>
            <a:r>
              <a:rPr lang="en-US" sz="2000" dirty="0">
                <a:solidFill>
                  <a:schemeClr val="bg1"/>
                </a:solidFill>
                <a:latin typeface="Josefin Sans" panose="020B0604020202020204" charset="0"/>
              </a:rPr>
              <a:t>A</a:t>
            </a:r>
          </a:p>
        </p:txBody>
      </p:sp>
      <p:sp>
        <p:nvSpPr>
          <p:cNvPr id="21" name="TextBox 20">
            <a:extLst>
              <a:ext uri="{FF2B5EF4-FFF2-40B4-BE49-F238E27FC236}">
                <a16:creationId xmlns:a16="http://schemas.microsoft.com/office/drawing/2014/main" id="{0C18F59C-236F-4A07-A44B-ABBCD21EDE0C}"/>
              </a:ext>
            </a:extLst>
          </p:cNvPr>
          <p:cNvSpPr txBox="1"/>
          <p:nvPr/>
        </p:nvSpPr>
        <p:spPr>
          <a:xfrm>
            <a:off x="3711265" y="3634310"/>
            <a:ext cx="1721464" cy="400110"/>
          </a:xfrm>
          <a:prstGeom prst="rect">
            <a:avLst/>
          </a:prstGeom>
          <a:noFill/>
        </p:spPr>
        <p:txBody>
          <a:bodyPr wrap="square" rtlCol="0">
            <a:spAutoFit/>
          </a:bodyPr>
          <a:lstStyle/>
          <a:p>
            <a:pPr algn="ctr"/>
            <a:r>
              <a:rPr lang="en-US" sz="2000" dirty="0">
                <a:solidFill>
                  <a:schemeClr val="bg1"/>
                </a:solidFill>
                <a:latin typeface="Josefin Sans" panose="020B0604020202020204" charset="0"/>
              </a:rPr>
              <a:t>B</a:t>
            </a:r>
          </a:p>
        </p:txBody>
      </p:sp>
      <p:sp>
        <p:nvSpPr>
          <p:cNvPr id="22" name="TextBox 21">
            <a:extLst>
              <a:ext uri="{FF2B5EF4-FFF2-40B4-BE49-F238E27FC236}">
                <a16:creationId xmlns:a16="http://schemas.microsoft.com/office/drawing/2014/main" id="{45DB5923-7AA3-4D79-B6DF-40680BE9EC9D}"/>
              </a:ext>
            </a:extLst>
          </p:cNvPr>
          <p:cNvSpPr txBox="1"/>
          <p:nvPr/>
        </p:nvSpPr>
        <p:spPr>
          <a:xfrm>
            <a:off x="6577675" y="3634310"/>
            <a:ext cx="1721464" cy="400110"/>
          </a:xfrm>
          <a:prstGeom prst="rect">
            <a:avLst/>
          </a:prstGeom>
          <a:noFill/>
        </p:spPr>
        <p:txBody>
          <a:bodyPr wrap="square" rtlCol="0">
            <a:spAutoFit/>
          </a:bodyPr>
          <a:lstStyle/>
          <a:p>
            <a:pPr algn="ctr"/>
            <a:r>
              <a:rPr lang="en-US" sz="2000" dirty="0">
                <a:solidFill>
                  <a:schemeClr val="bg1"/>
                </a:solidFill>
                <a:latin typeface="Josefin Sans" panose="020B0604020202020204" charset="0"/>
              </a:rPr>
              <a:t>C</a:t>
            </a:r>
          </a:p>
        </p:txBody>
      </p:sp>
      <p:sp>
        <p:nvSpPr>
          <p:cNvPr id="23"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6876391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31</a:t>
            </a:fld>
            <a:endParaRPr lang="es" dirty="0"/>
          </a:p>
        </p:txBody>
      </p:sp>
      <p:sp>
        <p:nvSpPr>
          <p:cNvPr id="6" name="TextBox 5">
            <a:extLst>
              <a:ext uri="{FF2B5EF4-FFF2-40B4-BE49-F238E27FC236}">
                <a16:creationId xmlns:a16="http://schemas.microsoft.com/office/drawing/2014/main" id="{E13D85D9-A789-4927-BB0C-3F1EFF2E37B7}"/>
              </a:ext>
            </a:extLst>
          </p:cNvPr>
          <p:cNvSpPr txBox="1"/>
          <p:nvPr/>
        </p:nvSpPr>
        <p:spPr>
          <a:xfrm>
            <a:off x="458770" y="473134"/>
            <a:ext cx="7703194"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Multiple-factors weighted sorting</a:t>
            </a:r>
          </a:p>
        </p:txBody>
      </p:sp>
      <p:sp>
        <p:nvSpPr>
          <p:cNvPr id="11" name="TextBox 10">
            <a:extLst>
              <a:ext uri="{FF2B5EF4-FFF2-40B4-BE49-F238E27FC236}">
                <a16:creationId xmlns:a16="http://schemas.microsoft.com/office/drawing/2014/main" id="{E2CCE5D4-3946-487A-A108-5996FF8EC13A}"/>
              </a:ext>
            </a:extLst>
          </p:cNvPr>
          <p:cNvSpPr txBox="1"/>
          <p:nvPr/>
        </p:nvSpPr>
        <p:spPr>
          <a:xfrm>
            <a:off x="733085" y="1560203"/>
            <a:ext cx="7952575" cy="400110"/>
          </a:xfrm>
          <a:prstGeom prst="rect">
            <a:avLst/>
          </a:prstGeom>
          <a:noFill/>
        </p:spPr>
        <p:txBody>
          <a:bodyPr wrap="square" rtlCol="0">
            <a:spAutoFit/>
          </a:bodyPr>
          <a:lstStyle/>
          <a:p>
            <a:r>
              <a:rPr lang="en-US" sz="2000" dirty="0">
                <a:latin typeface="Josefin Sans" panose="020B0604020202020204" charset="0"/>
                <a:sym typeface="Josefin Slab Thin"/>
              </a:rPr>
              <a:t>Sum = 4km + 8km + 12km = 24km</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BAF93C7-D385-436B-8398-DB2B7216C195}"/>
                  </a:ext>
                </a:extLst>
              </p:cNvPr>
              <p:cNvSpPr txBox="1"/>
              <p:nvPr/>
            </p:nvSpPr>
            <p:spPr>
              <a:xfrm>
                <a:off x="733084" y="2285315"/>
                <a:ext cx="7952575" cy="699807"/>
              </a:xfrm>
              <a:prstGeom prst="rect">
                <a:avLst/>
              </a:prstGeom>
              <a:noFill/>
            </p:spPr>
            <p:txBody>
              <a:bodyPr wrap="square" rtlCol="0">
                <a:spAutoFit/>
              </a:bodyPr>
              <a:lstStyle/>
              <a:p>
                <a:r>
                  <a:rPr lang="en-US" sz="2000" dirty="0">
                    <a:latin typeface="Josefin Sans" panose="020B0604020202020204" charset="0"/>
                    <a:sym typeface="Josefin Slab Thin"/>
                  </a:rPr>
                  <a:t>A = </a:t>
                </a:r>
                <a14:m>
                  <m:oMath xmlns:m="http://schemas.openxmlformats.org/officeDocument/2006/math">
                    <m:r>
                      <a:rPr lang="en-US" sz="2800" b="0" i="0" smtClean="0">
                        <a:latin typeface="Cambria Math" panose="02040503050406030204" pitchFamily="18" charset="0"/>
                        <a:sym typeface="Josefin Slab Thin"/>
                      </a:rPr>
                      <m:t>(1 </m:t>
                    </m:r>
                    <m:r>
                      <a:rPr lang="en-US" sz="2800" b="0" i="1" smtClean="0">
                        <a:latin typeface="Cambria Math" panose="02040503050406030204" pitchFamily="18" charset="0"/>
                        <a:ea typeface="Cambria Math" panose="02040503050406030204" pitchFamily="18" charset="0"/>
                        <a:sym typeface="Josefin Slab Thin"/>
                      </a:rPr>
                      <m:t>−</m:t>
                    </m:r>
                    <m:f>
                      <m:fPr>
                        <m:ctrlPr>
                          <a:rPr lang="en-US" sz="2800" i="1" smtClean="0">
                            <a:latin typeface="Cambria Math" panose="02040503050406030204" pitchFamily="18" charset="0"/>
                            <a:sym typeface="Josefin Slab Thin"/>
                          </a:rPr>
                        </m:ctrlPr>
                      </m:fPr>
                      <m:num>
                        <m:r>
                          <a:rPr lang="en-US" sz="2800" b="0" i="1" smtClean="0">
                            <a:latin typeface="Cambria Math" panose="02040503050406030204" pitchFamily="18" charset="0"/>
                            <a:sym typeface="Josefin Slab Thin"/>
                          </a:rPr>
                          <m:t>4</m:t>
                        </m:r>
                      </m:num>
                      <m:den>
                        <m:r>
                          <a:rPr lang="en-US" sz="2800" b="0" i="1" smtClean="0">
                            <a:latin typeface="Cambria Math" panose="02040503050406030204" pitchFamily="18" charset="0"/>
                            <a:sym typeface="Josefin Slab Thin"/>
                          </a:rPr>
                          <m:t>24</m:t>
                        </m:r>
                      </m:den>
                    </m:f>
                    <m:r>
                      <a:rPr lang="en-US" sz="2800" b="0" i="1" smtClean="0">
                        <a:latin typeface="Cambria Math" panose="02040503050406030204" pitchFamily="18" charset="0"/>
                        <a:sym typeface="Josefin Slab Thin"/>
                      </a:rPr>
                      <m:t>)</m:t>
                    </m:r>
                    <m:r>
                      <a:rPr lang="en-US" sz="2800" b="0" i="1" smtClean="0">
                        <a:latin typeface="Cambria Math" panose="02040503050406030204" pitchFamily="18" charset="0"/>
                        <a:ea typeface="Cambria Math" panose="02040503050406030204" pitchFamily="18" charset="0"/>
                        <a:sym typeface="Josefin Slab Thin"/>
                      </a:rPr>
                      <m:t>×100</m:t>
                    </m:r>
                  </m:oMath>
                </a14:m>
                <a:r>
                  <a:rPr lang="en-US" sz="2800" dirty="0">
                    <a:latin typeface="Josefin Sans" panose="020B0604020202020204" charset="0"/>
                    <a:sym typeface="Josefin Slab Thin"/>
                  </a:rPr>
                  <a:t> = 83,33</a:t>
                </a:r>
              </a:p>
            </p:txBody>
          </p:sp>
        </mc:Choice>
        <mc:Fallback xmlns="">
          <p:sp>
            <p:nvSpPr>
              <p:cNvPr id="12" name="TextBox 11">
                <a:extLst>
                  <a:ext uri="{FF2B5EF4-FFF2-40B4-BE49-F238E27FC236}">
                    <a16:creationId xmlns:a16="http://schemas.microsoft.com/office/drawing/2014/main" id="{EBAF93C7-D385-436B-8398-DB2B7216C195}"/>
                  </a:ext>
                </a:extLst>
              </p:cNvPr>
              <p:cNvSpPr txBox="1">
                <a:spLocks noRot="1" noChangeAspect="1" noMove="1" noResize="1" noEditPoints="1" noAdjustHandles="1" noChangeArrowheads="1" noChangeShapeType="1" noTextEdit="1"/>
              </p:cNvSpPr>
              <p:nvPr/>
            </p:nvSpPr>
            <p:spPr>
              <a:xfrm>
                <a:off x="733084" y="2285315"/>
                <a:ext cx="7952575" cy="699807"/>
              </a:xfrm>
              <a:prstGeom prst="rect">
                <a:avLst/>
              </a:prstGeom>
              <a:blipFill>
                <a:blip r:embed="rId2"/>
                <a:stretch>
                  <a:fillRect l="-766" b="-1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C1380A-267C-4A63-ACBA-5C4996111170}"/>
                  </a:ext>
                </a:extLst>
              </p:cNvPr>
              <p:cNvSpPr txBox="1"/>
              <p:nvPr/>
            </p:nvSpPr>
            <p:spPr>
              <a:xfrm>
                <a:off x="733084" y="3100093"/>
                <a:ext cx="7952575" cy="703911"/>
              </a:xfrm>
              <a:prstGeom prst="rect">
                <a:avLst/>
              </a:prstGeom>
              <a:noFill/>
            </p:spPr>
            <p:txBody>
              <a:bodyPr wrap="square" rtlCol="0">
                <a:spAutoFit/>
              </a:bodyPr>
              <a:lstStyle/>
              <a:p>
                <a:r>
                  <a:rPr lang="en-US" sz="2000" dirty="0">
                    <a:latin typeface="Josefin Sans" panose="020B0604020202020204" charset="0"/>
                    <a:sym typeface="Josefin Slab Thin"/>
                  </a:rPr>
                  <a:t>B = </a:t>
                </a:r>
                <a14:m>
                  <m:oMath xmlns:m="http://schemas.openxmlformats.org/officeDocument/2006/math">
                    <m:r>
                      <a:rPr lang="en-US" sz="2800" b="0" i="0" smtClean="0">
                        <a:latin typeface="Cambria Math" panose="02040503050406030204" pitchFamily="18" charset="0"/>
                        <a:sym typeface="Josefin Slab Thin"/>
                      </a:rPr>
                      <m:t>(1 </m:t>
                    </m:r>
                    <m:r>
                      <a:rPr lang="en-US" sz="2800" b="0" i="1" smtClean="0">
                        <a:latin typeface="Cambria Math" panose="02040503050406030204" pitchFamily="18" charset="0"/>
                        <a:ea typeface="Cambria Math" panose="02040503050406030204" pitchFamily="18" charset="0"/>
                        <a:sym typeface="Josefin Slab Thin"/>
                      </a:rPr>
                      <m:t>−</m:t>
                    </m:r>
                    <m:f>
                      <m:fPr>
                        <m:ctrlPr>
                          <a:rPr lang="en-US" sz="2800" i="1" smtClean="0">
                            <a:latin typeface="Cambria Math" panose="02040503050406030204" pitchFamily="18" charset="0"/>
                            <a:sym typeface="Josefin Slab Thin"/>
                          </a:rPr>
                        </m:ctrlPr>
                      </m:fPr>
                      <m:num>
                        <m:r>
                          <a:rPr lang="en-US" sz="2800" b="0" i="1" smtClean="0">
                            <a:latin typeface="Cambria Math" panose="02040503050406030204" pitchFamily="18" charset="0"/>
                            <a:sym typeface="Josefin Slab Thin"/>
                          </a:rPr>
                          <m:t>8</m:t>
                        </m:r>
                      </m:num>
                      <m:den>
                        <m:r>
                          <a:rPr lang="en-US" sz="2800" b="0" i="1" smtClean="0">
                            <a:latin typeface="Cambria Math" panose="02040503050406030204" pitchFamily="18" charset="0"/>
                            <a:sym typeface="Josefin Slab Thin"/>
                          </a:rPr>
                          <m:t>24</m:t>
                        </m:r>
                      </m:den>
                    </m:f>
                    <m:r>
                      <a:rPr lang="en-US" sz="2800" b="0" i="1" smtClean="0">
                        <a:latin typeface="Cambria Math" panose="02040503050406030204" pitchFamily="18" charset="0"/>
                        <a:sym typeface="Josefin Slab Thin"/>
                      </a:rPr>
                      <m:t>)</m:t>
                    </m:r>
                    <m:r>
                      <a:rPr lang="en-US" sz="2800" b="0" i="1" smtClean="0">
                        <a:latin typeface="Cambria Math" panose="02040503050406030204" pitchFamily="18" charset="0"/>
                        <a:ea typeface="Cambria Math" panose="02040503050406030204" pitchFamily="18" charset="0"/>
                        <a:sym typeface="Josefin Slab Thin"/>
                      </a:rPr>
                      <m:t>×100</m:t>
                    </m:r>
                  </m:oMath>
                </a14:m>
                <a:r>
                  <a:rPr lang="en-US" sz="2800" dirty="0">
                    <a:latin typeface="Josefin Sans" panose="020B0604020202020204" charset="0"/>
                    <a:sym typeface="Josefin Slab Thin"/>
                  </a:rPr>
                  <a:t> = 66,67</a:t>
                </a:r>
              </a:p>
            </p:txBody>
          </p:sp>
        </mc:Choice>
        <mc:Fallback xmlns="">
          <p:sp>
            <p:nvSpPr>
              <p:cNvPr id="13" name="TextBox 12">
                <a:extLst>
                  <a:ext uri="{FF2B5EF4-FFF2-40B4-BE49-F238E27FC236}">
                    <a16:creationId xmlns:a16="http://schemas.microsoft.com/office/drawing/2014/main" id="{11C1380A-267C-4A63-ACBA-5C4996111170}"/>
                  </a:ext>
                </a:extLst>
              </p:cNvPr>
              <p:cNvSpPr txBox="1">
                <a:spLocks noRot="1" noChangeAspect="1" noMove="1" noResize="1" noEditPoints="1" noAdjustHandles="1" noChangeArrowheads="1" noChangeShapeType="1" noTextEdit="1"/>
              </p:cNvSpPr>
              <p:nvPr/>
            </p:nvSpPr>
            <p:spPr>
              <a:xfrm>
                <a:off x="733084" y="3100093"/>
                <a:ext cx="7952575" cy="703911"/>
              </a:xfrm>
              <a:prstGeom prst="rect">
                <a:avLst/>
              </a:prstGeom>
              <a:blipFill>
                <a:blip r:embed="rId3"/>
                <a:stretch>
                  <a:fillRect l="-766"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089A48B-633E-480F-892D-8A592BAF7BE4}"/>
                  </a:ext>
                </a:extLst>
              </p:cNvPr>
              <p:cNvSpPr txBox="1"/>
              <p:nvPr/>
            </p:nvSpPr>
            <p:spPr>
              <a:xfrm>
                <a:off x="733083" y="4060015"/>
                <a:ext cx="7952575" cy="703911"/>
              </a:xfrm>
              <a:prstGeom prst="rect">
                <a:avLst/>
              </a:prstGeom>
              <a:noFill/>
            </p:spPr>
            <p:txBody>
              <a:bodyPr wrap="square" rtlCol="0">
                <a:spAutoFit/>
              </a:bodyPr>
              <a:lstStyle/>
              <a:p>
                <a:r>
                  <a:rPr lang="en-US" sz="2000" dirty="0">
                    <a:latin typeface="Josefin Sans" panose="020B0604020202020204" charset="0"/>
                    <a:sym typeface="Josefin Slab Thin"/>
                  </a:rPr>
                  <a:t>C = </a:t>
                </a:r>
                <a14:m>
                  <m:oMath xmlns:m="http://schemas.openxmlformats.org/officeDocument/2006/math">
                    <m:r>
                      <a:rPr lang="en-US" sz="2800" b="0" i="0" smtClean="0">
                        <a:latin typeface="Cambria Math" panose="02040503050406030204" pitchFamily="18" charset="0"/>
                        <a:sym typeface="Josefin Slab Thin"/>
                      </a:rPr>
                      <m:t>(1 </m:t>
                    </m:r>
                    <m:r>
                      <a:rPr lang="en-US" sz="2800" b="0" i="1" smtClean="0">
                        <a:latin typeface="Cambria Math" panose="02040503050406030204" pitchFamily="18" charset="0"/>
                        <a:ea typeface="Cambria Math" panose="02040503050406030204" pitchFamily="18" charset="0"/>
                        <a:sym typeface="Josefin Slab Thin"/>
                      </a:rPr>
                      <m:t>−</m:t>
                    </m:r>
                    <m:f>
                      <m:fPr>
                        <m:ctrlPr>
                          <a:rPr lang="en-US" sz="2800" i="1" smtClean="0">
                            <a:latin typeface="Cambria Math" panose="02040503050406030204" pitchFamily="18" charset="0"/>
                            <a:sym typeface="Josefin Slab Thin"/>
                          </a:rPr>
                        </m:ctrlPr>
                      </m:fPr>
                      <m:num>
                        <m:r>
                          <a:rPr lang="en-US" sz="2800" b="0" i="1" smtClean="0">
                            <a:latin typeface="Cambria Math" panose="02040503050406030204" pitchFamily="18" charset="0"/>
                            <a:sym typeface="Josefin Slab Thin"/>
                          </a:rPr>
                          <m:t>12</m:t>
                        </m:r>
                      </m:num>
                      <m:den>
                        <m:r>
                          <a:rPr lang="en-US" sz="2800" b="0" i="1" smtClean="0">
                            <a:latin typeface="Cambria Math" panose="02040503050406030204" pitchFamily="18" charset="0"/>
                            <a:sym typeface="Josefin Slab Thin"/>
                          </a:rPr>
                          <m:t>24</m:t>
                        </m:r>
                      </m:den>
                    </m:f>
                    <m:r>
                      <a:rPr lang="en-US" sz="2800" b="0" i="1" smtClean="0">
                        <a:latin typeface="Cambria Math" panose="02040503050406030204" pitchFamily="18" charset="0"/>
                        <a:sym typeface="Josefin Slab Thin"/>
                      </a:rPr>
                      <m:t>)</m:t>
                    </m:r>
                    <m:r>
                      <a:rPr lang="en-US" sz="2800" b="0" i="1" smtClean="0">
                        <a:latin typeface="Cambria Math" panose="02040503050406030204" pitchFamily="18" charset="0"/>
                        <a:ea typeface="Cambria Math" panose="02040503050406030204" pitchFamily="18" charset="0"/>
                        <a:sym typeface="Josefin Slab Thin"/>
                      </a:rPr>
                      <m:t>×100</m:t>
                    </m:r>
                  </m:oMath>
                </a14:m>
                <a:r>
                  <a:rPr lang="en-US" sz="2800" dirty="0">
                    <a:latin typeface="Josefin Sans" panose="020B0604020202020204" charset="0"/>
                    <a:sym typeface="Josefin Slab Thin"/>
                  </a:rPr>
                  <a:t> = 50</a:t>
                </a:r>
              </a:p>
            </p:txBody>
          </p:sp>
        </mc:Choice>
        <mc:Fallback xmlns="">
          <p:sp>
            <p:nvSpPr>
              <p:cNvPr id="14" name="TextBox 13">
                <a:extLst>
                  <a:ext uri="{FF2B5EF4-FFF2-40B4-BE49-F238E27FC236}">
                    <a16:creationId xmlns:a16="http://schemas.microsoft.com/office/drawing/2014/main" id="{C089A48B-633E-480F-892D-8A592BAF7BE4}"/>
                  </a:ext>
                </a:extLst>
              </p:cNvPr>
              <p:cNvSpPr txBox="1">
                <a:spLocks noRot="1" noChangeAspect="1" noMove="1" noResize="1" noEditPoints="1" noAdjustHandles="1" noChangeArrowheads="1" noChangeShapeType="1" noTextEdit="1"/>
              </p:cNvSpPr>
              <p:nvPr/>
            </p:nvSpPr>
            <p:spPr>
              <a:xfrm>
                <a:off x="733083" y="4060015"/>
                <a:ext cx="7952575" cy="703911"/>
              </a:xfrm>
              <a:prstGeom prst="rect">
                <a:avLst/>
              </a:prstGeom>
              <a:blipFill>
                <a:blip r:embed="rId4"/>
                <a:stretch>
                  <a:fillRect l="-766" b="-13043"/>
                </a:stretch>
              </a:blipFill>
            </p:spPr>
            <p:txBody>
              <a:bodyPr/>
              <a:lstStyle/>
              <a:p>
                <a:r>
                  <a:rPr lang="en-US">
                    <a:noFill/>
                  </a:rPr>
                  <a:t> </a:t>
                </a:r>
              </a:p>
            </p:txBody>
          </p:sp>
        </mc:Fallback>
      </mc:AlternateContent>
      <p:sp>
        <p:nvSpPr>
          <p:cNvPr id="10"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20074869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32</a:t>
            </a:fld>
            <a:endParaRPr lang="es" dirty="0"/>
          </a:p>
        </p:txBody>
      </p:sp>
      <p:sp>
        <p:nvSpPr>
          <p:cNvPr id="6" name="TextBox 5">
            <a:extLst>
              <a:ext uri="{FF2B5EF4-FFF2-40B4-BE49-F238E27FC236}">
                <a16:creationId xmlns:a16="http://schemas.microsoft.com/office/drawing/2014/main" id="{E13D85D9-A789-4927-BB0C-3F1EFF2E37B7}"/>
              </a:ext>
            </a:extLst>
          </p:cNvPr>
          <p:cNvSpPr txBox="1"/>
          <p:nvPr/>
        </p:nvSpPr>
        <p:spPr>
          <a:xfrm>
            <a:off x="458770" y="473134"/>
            <a:ext cx="7703194"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Multiple-factors weighted sorting</a:t>
            </a:r>
          </a:p>
        </p:txBody>
      </p:sp>
      <p:sp>
        <p:nvSpPr>
          <p:cNvPr id="9" name="TextBox 8">
            <a:extLst>
              <a:ext uri="{FF2B5EF4-FFF2-40B4-BE49-F238E27FC236}">
                <a16:creationId xmlns:a16="http://schemas.microsoft.com/office/drawing/2014/main" id="{BF05D491-82DE-4E59-88EC-72B193C5EE07}"/>
              </a:ext>
            </a:extLst>
          </p:cNvPr>
          <p:cNvSpPr txBox="1"/>
          <p:nvPr/>
        </p:nvSpPr>
        <p:spPr>
          <a:xfrm>
            <a:off x="756835" y="1339863"/>
            <a:ext cx="7952575" cy="461665"/>
          </a:xfrm>
          <a:prstGeom prst="rect">
            <a:avLst/>
          </a:prstGeom>
          <a:noFill/>
        </p:spPr>
        <p:txBody>
          <a:bodyPr wrap="square" rtlCol="0">
            <a:spAutoFit/>
          </a:bodyPr>
          <a:lstStyle/>
          <a:p>
            <a:r>
              <a:rPr lang="en-US" sz="2400" dirty="0">
                <a:solidFill>
                  <a:schemeClr val="bg1"/>
                </a:solidFill>
                <a:latin typeface="Josefin Sans" panose="020B0604020202020204" charset="0"/>
              </a:rPr>
              <a:t>Rating</a:t>
            </a:r>
          </a:p>
        </p:txBody>
      </p:sp>
      <p:pic>
        <p:nvPicPr>
          <p:cNvPr id="10" name="Picture 9">
            <a:extLst>
              <a:ext uri="{FF2B5EF4-FFF2-40B4-BE49-F238E27FC236}">
                <a16:creationId xmlns:a16="http://schemas.microsoft.com/office/drawing/2014/main" id="{C62DE148-BE9C-4C48-A024-E49A2A4EE259}"/>
              </a:ext>
            </a:extLst>
          </p:cNvPr>
          <p:cNvPicPr>
            <a:picLocks noChangeAspect="1"/>
          </p:cNvPicPr>
          <p:nvPr/>
        </p:nvPicPr>
        <p:blipFill>
          <a:blip r:embed="rId2"/>
          <a:stretch>
            <a:fillRect/>
          </a:stretch>
        </p:blipFill>
        <p:spPr>
          <a:xfrm>
            <a:off x="1076625" y="2085125"/>
            <a:ext cx="1340369" cy="1340369"/>
          </a:xfrm>
          <a:prstGeom prst="rect">
            <a:avLst/>
          </a:prstGeom>
        </p:spPr>
      </p:pic>
      <p:pic>
        <p:nvPicPr>
          <p:cNvPr id="15" name="Picture 14">
            <a:extLst>
              <a:ext uri="{FF2B5EF4-FFF2-40B4-BE49-F238E27FC236}">
                <a16:creationId xmlns:a16="http://schemas.microsoft.com/office/drawing/2014/main" id="{B1FFE877-9CFA-4E74-BC3C-DB6604D31C83}"/>
              </a:ext>
            </a:extLst>
          </p:cNvPr>
          <p:cNvPicPr>
            <a:picLocks noChangeAspect="1"/>
          </p:cNvPicPr>
          <p:nvPr/>
        </p:nvPicPr>
        <p:blipFill>
          <a:blip r:embed="rId2"/>
          <a:stretch>
            <a:fillRect/>
          </a:stretch>
        </p:blipFill>
        <p:spPr>
          <a:xfrm>
            <a:off x="3901815" y="2085125"/>
            <a:ext cx="1340369" cy="1340369"/>
          </a:xfrm>
          <a:prstGeom prst="rect">
            <a:avLst/>
          </a:prstGeom>
        </p:spPr>
      </p:pic>
      <p:pic>
        <p:nvPicPr>
          <p:cNvPr id="16" name="Picture 15">
            <a:extLst>
              <a:ext uri="{FF2B5EF4-FFF2-40B4-BE49-F238E27FC236}">
                <a16:creationId xmlns:a16="http://schemas.microsoft.com/office/drawing/2014/main" id="{5712A55B-3845-42FA-9994-1D26E8AC502B}"/>
              </a:ext>
            </a:extLst>
          </p:cNvPr>
          <p:cNvPicPr>
            <a:picLocks noChangeAspect="1"/>
          </p:cNvPicPr>
          <p:nvPr/>
        </p:nvPicPr>
        <p:blipFill>
          <a:blip r:embed="rId2"/>
          <a:stretch>
            <a:fillRect/>
          </a:stretch>
        </p:blipFill>
        <p:spPr>
          <a:xfrm>
            <a:off x="6727005" y="2085125"/>
            <a:ext cx="1340369" cy="1340369"/>
          </a:xfrm>
          <a:prstGeom prst="rect">
            <a:avLst/>
          </a:prstGeom>
        </p:spPr>
      </p:pic>
      <p:sp>
        <p:nvSpPr>
          <p:cNvPr id="17" name="TextBox 16">
            <a:extLst>
              <a:ext uri="{FF2B5EF4-FFF2-40B4-BE49-F238E27FC236}">
                <a16:creationId xmlns:a16="http://schemas.microsoft.com/office/drawing/2014/main" id="{1220E2CE-FB6D-41F5-947F-FB807E1E3C5E}"/>
              </a:ext>
            </a:extLst>
          </p:cNvPr>
          <p:cNvSpPr txBox="1"/>
          <p:nvPr/>
        </p:nvSpPr>
        <p:spPr>
          <a:xfrm>
            <a:off x="886079" y="4046065"/>
            <a:ext cx="1721464" cy="400110"/>
          </a:xfrm>
          <a:prstGeom prst="rect">
            <a:avLst/>
          </a:prstGeom>
          <a:noFill/>
        </p:spPr>
        <p:txBody>
          <a:bodyPr wrap="square" rtlCol="0">
            <a:spAutoFit/>
          </a:bodyPr>
          <a:lstStyle/>
          <a:p>
            <a:pPr algn="ctr"/>
            <a:r>
              <a:rPr lang="en-US" sz="2000" dirty="0">
                <a:latin typeface="Josefin Sans" panose="020B0604020202020204" charset="0"/>
              </a:rPr>
              <a:t>4.5</a:t>
            </a:r>
          </a:p>
        </p:txBody>
      </p:sp>
      <p:sp>
        <p:nvSpPr>
          <p:cNvPr id="18" name="TextBox 17">
            <a:extLst>
              <a:ext uri="{FF2B5EF4-FFF2-40B4-BE49-F238E27FC236}">
                <a16:creationId xmlns:a16="http://schemas.microsoft.com/office/drawing/2014/main" id="{9B35B326-93AB-4D6C-88B6-B64156A4F6DB}"/>
              </a:ext>
            </a:extLst>
          </p:cNvPr>
          <p:cNvSpPr txBox="1"/>
          <p:nvPr/>
        </p:nvSpPr>
        <p:spPr>
          <a:xfrm>
            <a:off x="3711267" y="4046065"/>
            <a:ext cx="1721464" cy="400110"/>
          </a:xfrm>
          <a:prstGeom prst="rect">
            <a:avLst/>
          </a:prstGeom>
          <a:noFill/>
        </p:spPr>
        <p:txBody>
          <a:bodyPr wrap="square" rtlCol="0">
            <a:spAutoFit/>
          </a:bodyPr>
          <a:lstStyle/>
          <a:p>
            <a:pPr algn="ctr"/>
            <a:r>
              <a:rPr lang="en-US" sz="2000" dirty="0">
                <a:latin typeface="Josefin Sans" panose="020B0604020202020204" charset="0"/>
              </a:rPr>
              <a:t>4.0</a:t>
            </a:r>
          </a:p>
        </p:txBody>
      </p:sp>
      <p:sp>
        <p:nvSpPr>
          <p:cNvPr id="19" name="TextBox 18">
            <a:extLst>
              <a:ext uri="{FF2B5EF4-FFF2-40B4-BE49-F238E27FC236}">
                <a16:creationId xmlns:a16="http://schemas.microsoft.com/office/drawing/2014/main" id="{08D4BC09-970A-4FCF-8EC6-F8D0FB2E7221}"/>
              </a:ext>
            </a:extLst>
          </p:cNvPr>
          <p:cNvSpPr txBox="1"/>
          <p:nvPr/>
        </p:nvSpPr>
        <p:spPr>
          <a:xfrm>
            <a:off x="6577675" y="4046065"/>
            <a:ext cx="1721464" cy="400110"/>
          </a:xfrm>
          <a:prstGeom prst="rect">
            <a:avLst/>
          </a:prstGeom>
          <a:noFill/>
        </p:spPr>
        <p:txBody>
          <a:bodyPr wrap="square" rtlCol="0">
            <a:spAutoFit/>
          </a:bodyPr>
          <a:lstStyle/>
          <a:p>
            <a:pPr algn="ctr"/>
            <a:r>
              <a:rPr lang="en-US" sz="2000" dirty="0">
                <a:latin typeface="Josefin Sans" panose="020B0604020202020204" charset="0"/>
              </a:rPr>
              <a:t>3.8</a:t>
            </a:r>
          </a:p>
        </p:txBody>
      </p:sp>
      <p:sp>
        <p:nvSpPr>
          <p:cNvPr id="20" name="TextBox 19">
            <a:extLst>
              <a:ext uri="{FF2B5EF4-FFF2-40B4-BE49-F238E27FC236}">
                <a16:creationId xmlns:a16="http://schemas.microsoft.com/office/drawing/2014/main" id="{9C8849F0-BEDD-4A84-AD54-AB801B080718}"/>
              </a:ext>
            </a:extLst>
          </p:cNvPr>
          <p:cNvSpPr txBox="1"/>
          <p:nvPr/>
        </p:nvSpPr>
        <p:spPr>
          <a:xfrm>
            <a:off x="886077" y="3634310"/>
            <a:ext cx="1721464" cy="400110"/>
          </a:xfrm>
          <a:prstGeom prst="rect">
            <a:avLst/>
          </a:prstGeom>
          <a:noFill/>
        </p:spPr>
        <p:txBody>
          <a:bodyPr wrap="square" rtlCol="0">
            <a:spAutoFit/>
          </a:bodyPr>
          <a:lstStyle/>
          <a:p>
            <a:pPr algn="ctr"/>
            <a:r>
              <a:rPr lang="en-US" sz="2000" dirty="0">
                <a:solidFill>
                  <a:schemeClr val="bg1"/>
                </a:solidFill>
                <a:latin typeface="Josefin Sans" panose="020B0604020202020204" charset="0"/>
              </a:rPr>
              <a:t>A</a:t>
            </a:r>
          </a:p>
        </p:txBody>
      </p:sp>
      <p:sp>
        <p:nvSpPr>
          <p:cNvPr id="21" name="TextBox 20">
            <a:extLst>
              <a:ext uri="{FF2B5EF4-FFF2-40B4-BE49-F238E27FC236}">
                <a16:creationId xmlns:a16="http://schemas.microsoft.com/office/drawing/2014/main" id="{0C18F59C-236F-4A07-A44B-ABBCD21EDE0C}"/>
              </a:ext>
            </a:extLst>
          </p:cNvPr>
          <p:cNvSpPr txBox="1"/>
          <p:nvPr/>
        </p:nvSpPr>
        <p:spPr>
          <a:xfrm>
            <a:off x="3711265" y="3634310"/>
            <a:ext cx="1721464" cy="400110"/>
          </a:xfrm>
          <a:prstGeom prst="rect">
            <a:avLst/>
          </a:prstGeom>
          <a:noFill/>
        </p:spPr>
        <p:txBody>
          <a:bodyPr wrap="square" rtlCol="0">
            <a:spAutoFit/>
          </a:bodyPr>
          <a:lstStyle/>
          <a:p>
            <a:pPr algn="ctr"/>
            <a:r>
              <a:rPr lang="en-US" sz="2000" dirty="0">
                <a:solidFill>
                  <a:schemeClr val="bg1"/>
                </a:solidFill>
                <a:latin typeface="Josefin Sans" panose="020B0604020202020204" charset="0"/>
              </a:rPr>
              <a:t>B</a:t>
            </a:r>
          </a:p>
        </p:txBody>
      </p:sp>
      <p:sp>
        <p:nvSpPr>
          <p:cNvPr id="22" name="TextBox 21">
            <a:extLst>
              <a:ext uri="{FF2B5EF4-FFF2-40B4-BE49-F238E27FC236}">
                <a16:creationId xmlns:a16="http://schemas.microsoft.com/office/drawing/2014/main" id="{45DB5923-7AA3-4D79-B6DF-40680BE9EC9D}"/>
              </a:ext>
            </a:extLst>
          </p:cNvPr>
          <p:cNvSpPr txBox="1"/>
          <p:nvPr/>
        </p:nvSpPr>
        <p:spPr>
          <a:xfrm>
            <a:off x="6577675" y="3634310"/>
            <a:ext cx="1721464" cy="400110"/>
          </a:xfrm>
          <a:prstGeom prst="rect">
            <a:avLst/>
          </a:prstGeom>
          <a:noFill/>
        </p:spPr>
        <p:txBody>
          <a:bodyPr wrap="square" rtlCol="0">
            <a:spAutoFit/>
          </a:bodyPr>
          <a:lstStyle/>
          <a:p>
            <a:pPr algn="ctr"/>
            <a:r>
              <a:rPr lang="en-US" sz="2000" dirty="0">
                <a:solidFill>
                  <a:schemeClr val="bg1"/>
                </a:solidFill>
                <a:latin typeface="Josefin Sans" panose="020B0604020202020204" charset="0"/>
              </a:rPr>
              <a:t>C</a:t>
            </a:r>
          </a:p>
        </p:txBody>
      </p:sp>
      <p:sp>
        <p:nvSpPr>
          <p:cNvPr id="23"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2274594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2050" y="1065036"/>
            <a:ext cx="7794229" cy="3995837"/>
          </a:xfrm>
        </p:spPr>
        <p:txBody>
          <a:bodyPr/>
          <a:lstStyle/>
          <a:p>
            <a:pPr marL="152400" indent="0">
              <a:buNone/>
            </a:pPr>
            <a:r>
              <a:rPr lang="en-GB" sz="2000" dirty="0">
                <a:solidFill>
                  <a:schemeClr val="bg1"/>
                </a:solidFill>
                <a:latin typeface="Josefin Sans" panose="020B0604020202020204" charset="0"/>
                <a:ea typeface="Arial"/>
                <a:cs typeface="Arial"/>
              </a:rPr>
              <a:t>Sum the scores</a:t>
            </a:r>
          </a:p>
          <a:p>
            <a:pPr marL="152400" indent="0">
              <a:buNone/>
            </a:pPr>
            <a:endParaRPr lang="en-US" sz="1600" dirty="0">
              <a:solidFill>
                <a:schemeClr val="bg1"/>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a:p>
            <a:pPr marL="152400" indent="0">
              <a:buNone/>
            </a:pPr>
            <a:endParaRPr lang="en-GB" sz="1600" dirty="0">
              <a:solidFill>
                <a:schemeClr val="bg1"/>
              </a:solidFill>
              <a:latin typeface="Josefin Sans" panose="020B0604020202020204" charset="0"/>
              <a:ea typeface="Arial"/>
              <a:cs typeface="Arial"/>
            </a:endParaRPr>
          </a:p>
          <a:p>
            <a:pPr marL="152400" indent="0">
              <a:buNone/>
            </a:pPr>
            <a:endParaRPr lang="en-US" sz="1600" dirty="0">
              <a:solidFill>
                <a:srgbClr val="000000"/>
              </a:solidFill>
              <a:latin typeface="Josefin Sans" panose="020B0604020202020204" charset="0"/>
              <a:ea typeface="Arial"/>
              <a:cs typeface="Arial"/>
            </a:endParaRPr>
          </a:p>
          <a:p>
            <a:pPr marL="152400" indent="0">
              <a:buNone/>
            </a:pPr>
            <a:endParaRPr lang="en-US" sz="1600" dirty="0">
              <a:solidFill>
                <a:srgbClr val="000000"/>
              </a:solidFill>
              <a:latin typeface="Josefin Sans" panose="020B0604020202020204" charset="0"/>
              <a:ea typeface="Arial"/>
              <a:cs typeface="Arial"/>
            </a:endParaRPr>
          </a:p>
          <a:p>
            <a:pPr marL="152400" indent="0">
              <a:buNone/>
            </a:pPr>
            <a:endParaRPr lang="en-US" sz="1600" dirty="0">
              <a:solidFill>
                <a:srgbClr val="000000"/>
              </a:solidFill>
              <a:latin typeface="Josefin Sans" panose="020B0604020202020204" charset="0"/>
              <a:ea typeface="Arial"/>
              <a:cs typeface="Arial"/>
            </a:endParaRPr>
          </a:p>
          <a:p>
            <a:pPr marL="152400" indent="0">
              <a:buNone/>
            </a:pPr>
            <a:endParaRPr lang="en-US" sz="1600" dirty="0">
              <a:solidFill>
                <a:schemeClr val="bg1"/>
              </a:solidFill>
              <a:latin typeface="Josefin Sans" panose="020B0604020202020204" charset="0"/>
              <a:ea typeface="Arial"/>
              <a:cs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33</a:t>
            </a:fld>
            <a:endParaRPr lang="es"/>
          </a:p>
        </p:txBody>
      </p:sp>
      <p:graphicFrame>
        <p:nvGraphicFramePr>
          <p:cNvPr id="6" name="Table 5"/>
          <p:cNvGraphicFramePr>
            <a:graphicFrameLocks noGrp="1"/>
          </p:cNvGraphicFramePr>
          <p:nvPr>
            <p:extLst/>
          </p:nvPr>
        </p:nvGraphicFramePr>
        <p:xfrm>
          <a:off x="866899" y="1638795"/>
          <a:ext cx="7402874" cy="2439667"/>
        </p:xfrm>
        <a:graphic>
          <a:graphicData uri="http://schemas.openxmlformats.org/drawingml/2006/table">
            <a:tbl>
              <a:tblPr firstRow="1" bandRow="1">
                <a:tableStyleId>{5C22544A-7EE6-4342-B048-85BDC9FD1C3A}</a:tableStyleId>
              </a:tblPr>
              <a:tblGrid>
                <a:gridCol w="1264583">
                  <a:extLst>
                    <a:ext uri="{9D8B030D-6E8A-4147-A177-3AD203B41FA5}">
                      <a16:colId xmlns:a16="http://schemas.microsoft.com/office/drawing/2014/main" val="525643694"/>
                    </a:ext>
                  </a:extLst>
                </a:gridCol>
                <a:gridCol w="1164935">
                  <a:extLst>
                    <a:ext uri="{9D8B030D-6E8A-4147-A177-3AD203B41FA5}">
                      <a16:colId xmlns:a16="http://schemas.microsoft.com/office/drawing/2014/main" val="2141009028"/>
                    </a:ext>
                  </a:extLst>
                </a:gridCol>
                <a:gridCol w="1533054">
                  <a:extLst>
                    <a:ext uri="{9D8B030D-6E8A-4147-A177-3AD203B41FA5}">
                      <a16:colId xmlns:a16="http://schemas.microsoft.com/office/drawing/2014/main" val="3199910517"/>
                    </a:ext>
                  </a:extLst>
                </a:gridCol>
                <a:gridCol w="1720151">
                  <a:extLst>
                    <a:ext uri="{9D8B030D-6E8A-4147-A177-3AD203B41FA5}">
                      <a16:colId xmlns:a16="http://schemas.microsoft.com/office/drawing/2014/main" val="1733326763"/>
                    </a:ext>
                  </a:extLst>
                </a:gridCol>
                <a:gridCol w="1720151">
                  <a:extLst>
                    <a:ext uri="{9D8B030D-6E8A-4147-A177-3AD203B41FA5}">
                      <a16:colId xmlns:a16="http://schemas.microsoft.com/office/drawing/2014/main" val="1805751410"/>
                    </a:ext>
                  </a:extLst>
                </a:gridCol>
              </a:tblGrid>
              <a:tr h="362653">
                <a:tc gridSpan="2">
                  <a:txBody>
                    <a:bodyPr/>
                    <a:lstStyle/>
                    <a:p>
                      <a:pPr marR="0" algn="ctr" rtl="0">
                        <a:lnSpc>
                          <a:spcPct val="100000"/>
                        </a:lnSpc>
                        <a:spcBef>
                          <a:spcPts val="0"/>
                        </a:spcBef>
                        <a:spcAft>
                          <a:spcPts val="0"/>
                        </a:spcAft>
                        <a:buClr>
                          <a:srgbClr val="000000"/>
                        </a:buClr>
                        <a:buFont typeface="Arial"/>
                      </a:pPr>
                      <a:endParaRPr lang="en-GB" sz="1700" b="1" i="0" u="none" strike="noStrike" cap="none" dirty="0">
                        <a:solidFill>
                          <a:schemeClr val="bg1"/>
                        </a:solidFill>
                        <a:latin typeface="Josefin Sans" panose="020B0604020202020204" charset="0"/>
                        <a:ea typeface="Arial"/>
                        <a:cs typeface="Arial"/>
                        <a:sym typeface="Arial"/>
                      </a:endParaRPr>
                    </a:p>
                  </a:txBody>
                  <a:tcPr marL="98499" marR="98499" marT="49250" marB="49250"/>
                </a:tc>
                <a:tc hMerge="1">
                  <a:txBody>
                    <a:bodyPr/>
                    <a:lstStyle/>
                    <a:p>
                      <a:pPr marR="0" algn="ctr" rtl="0">
                        <a:lnSpc>
                          <a:spcPct val="100000"/>
                        </a:lnSpc>
                        <a:spcBef>
                          <a:spcPts val="0"/>
                        </a:spcBef>
                        <a:spcAft>
                          <a:spcPts val="0"/>
                        </a:spcAft>
                        <a:buClr>
                          <a:srgbClr val="000000"/>
                        </a:buClr>
                        <a:buFont typeface="Arial"/>
                      </a:pPr>
                      <a:endParaRPr lang="en-GB" sz="1700" b="1" i="0" u="none" strike="noStrike" cap="none" dirty="0">
                        <a:solidFill>
                          <a:schemeClr val="bg1"/>
                        </a:solidFill>
                        <a:latin typeface="Josefin Sans" panose="020B0604020202020204" charset="0"/>
                        <a:ea typeface="Arial"/>
                        <a:cs typeface="Arial"/>
                        <a:sym typeface="Arial"/>
                      </a:endParaRPr>
                    </a:p>
                  </a:txBody>
                  <a:tcPr marL="98499" marR="98499" marT="49250" marB="49250"/>
                </a:tc>
                <a:tc gridSpan="3">
                  <a:txBody>
                    <a:bodyPr/>
                    <a:lstStyle/>
                    <a:p>
                      <a:pPr marR="0" algn="ctr" rtl="0">
                        <a:lnSpc>
                          <a:spcPct val="100000"/>
                        </a:lnSpc>
                        <a:spcBef>
                          <a:spcPts val="0"/>
                        </a:spcBef>
                        <a:spcAft>
                          <a:spcPts val="0"/>
                        </a:spcAft>
                        <a:buClr>
                          <a:srgbClr val="000000"/>
                        </a:buClr>
                        <a:buFont typeface="Arial"/>
                      </a:pPr>
                      <a:r>
                        <a:rPr lang="en-GB" sz="1700" b="1" i="0" u="none" strike="noStrike" cap="none" dirty="0">
                          <a:solidFill>
                            <a:schemeClr val="bg1"/>
                          </a:solidFill>
                          <a:latin typeface="Josefin Sans" panose="020B0604020202020204" charset="0"/>
                          <a:ea typeface="Arial"/>
                          <a:cs typeface="Arial"/>
                          <a:sym typeface="Arial"/>
                        </a:rPr>
                        <a:t>Photographer</a:t>
                      </a:r>
                    </a:p>
                  </a:txBody>
                  <a:tcPr marL="98499" marR="98499" marT="49250" marB="49250"/>
                </a:tc>
                <a:tc hMerge="1">
                  <a:txBody>
                    <a:bodyPr/>
                    <a:lstStyle/>
                    <a:p>
                      <a:pPr marR="0" algn="ctr" rtl="0">
                        <a:lnSpc>
                          <a:spcPct val="100000"/>
                        </a:lnSpc>
                        <a:spcBef>
                          <a:spcPts val="0"/>
                        </a:spcBef>
                        <a:spcAft>
                          <a:spcPts val="0"/>
                        </a:spcAft>
                        <a:buClr>
                          <a:srgbClr val="000000"/>
                        </a:buClr>
                        <a:buFont typeface="Arial"/>
                      </a:pPr>
                      <a:endParaRPr lang="en-GB" sz="1700" b="1" i="0" u="none" strike="noStrike" cap="none" dirty="0">
                        <a:solidFill>
                          <a:schemeClr val="bg1"/>
                        </a:solidFill>
                        <a:latin typeface="Josefin Sans" panose="020B0604020202020204" charset="0"/>
                        <a:ea typeface="Arial"/>
                        <a:cs typeface="Arial"/>
                        <a:sym typeface="Arial"/>
                      </a:endParaRPr>
                    </a:p>
                  </a:txBody>
                  <a:tcPr marL="98499" marR="98499" marT="49250" marB="49250"/>
                </a:tc>
                <a:tc hMerge="1">
                  <a:txBody>
                    <a:bodyPr/>
                    <a:lstStyle/>
                    <a:p>
                      <a:pPr marR="0" algn="ctr" rtl="0">
                        <a:lnSpc>
                          <a:spcPct val="100000"/>
                        </a:lnSpc>
                        <a:spcBef>
                          <a:spcPts val="0"/>
                        </a:spcBef>
                        <a:spcAft>
                          <a:spcPts val="0"/>
                        </a:spcAft>
                        <a:buClr>
                          <a:srgbClr val="000000"/>
                        </a:buClr>
                        <a:buFont typeface="Arial"/>
                      </a:pPr>
                      <a:endParaRPr lang="en-GB" sz="1700" b="1" i="0" u="none" strike="noStrike" cap="none" dirty="0">
                        <a:solidFill>
                          <a:schemeClr val="bg1"/>
                        </a:solidFill>
                        <a:latin typeface="Josefin Sans" panose="020B0604020202020204" charset="0"/>
                        <a:ea typeface="Arial"/>
                        <a:cs typeface="Arial"/>
                        <a:sym typeface="Arial"/>
                      </a:endParaRPr>
                    </a:p>
                  </a:txBody>
                  <a:tcPr marL="98499" marR="98499" marT="49250" marB="49250"/>
                </a:tc>
                <a:extLst>
                  <a:ext uri="{0D108BD9-81ED-4DB2-BD59-A6C34878D82A}">
                    <a16:rowId xmlns:a16="http://schemas.microsoft.com/office/drawing/2014/main" val="1593994852"/>
                  </a:ext>
                </a:extLst>
              </a:tr>
              <a:tr h="626402">
                <a:tc>
                  <a:txBody>
                    <a:bodyPr/>
                    <a:lstStyle/>
                    <a:p>
                      <a:pPr marR="0" algn="ctr" rtl="0">
                        <a:lnSpc>
                          <a:spcPct val="100000"/>
                        </a:lnSpc>
                        <a:spcBef>
                          <a:spcPts val="0"/>
                        </a:spcBef>
                        <a:spcAft>
                          <a:spcPts val="0"/>
                        </a:spcAft>
                        <a:buClr>
                          <a:srgbClr val="000000"/>
                        </a:buClr>
                        <a:buFont typeface="Arial"/>
                      </a:pPr>
                      <a:r>
                        <a:rPr lang="en-US" sz="1700" b="1" i="0" u="none" strike="noStrike" cap="none" dirty="0">
                          <a:solidFill>
                            <a:schemeClr val="bg1"/>
                          </a:solidFill>
                          <a:latin typeface="Josefin Sans" panose="020B0604020202020204" charset="0"/>
                          <a:ea typeface="Arial"/>
                          <a:cs typeface="Arial"/>
                          <a:sym typeface="Arial"/>
                        </a:rPr>
                        <a:t>Factor</a:t>
                      </a:r>
                      <a:endParaRPr lang="en-GB" sz="1700" b="1" i="0" u="none" strike="noStrike" cap="none" dirty="0">
                        <a:solidFill>
                          <a:schemeClr val="bg1"/>
                        </a:solidFill>
                        <a:latin typeface="Josefin Sans" panose="020B0604020202020204" charset="0"/>
                        <a:ea typeface="Arial"/>
                        <a:cs typeface="Arial"/>
                        <a:sym typeface="Arial"/>
                      </a:endParaRPr>
                    </a:p>
                  </a:txBody>
                  <a:tcPr marL="98499" marR="98499" marT="49250" marB="49250" anchor="ctr"/>
                </a:tc>
                <a:tc>
                  <a:txBody>
                    <a:bodyPr/>
                    <a:lstStyle/>
                    <a:p>
                      <a:pPr marR="0" algn="ctr" rtl="0">
                        <a:lnSpc>
                          <a:spcPct val="100000"/>
                        </a:lnSpc>
                        <a:spcBef>
                          <a:spcPts val="0"/>
                        </a:spcBef>
                        <a:spcAft>
                          <a:spcPts val="0"/>
                        </a:spcAft>
                        <a:buClr>
                          <a:srgbClr val="000000"/>
                        </a:buClr>
                        <a:buFont typeface="Arial"/>
                      </a:pPr>
                      <a:r>
                        <a:rPr lang="en-US" sz="1700" b="1" i="0" u="none" strike="noStrike" cap="none" dirty="0">
                          <a:solidFill>
                            <a:schemeClr val="bg1"/>
                          </a:solidFill>
                          <a:latin typeface="Josefin Sans" panose="020B0604020202020204" charset="0"/>
                          <a:ea typeface="Arial"/>
                          <a:cs typeface="Arial"/>
                          <a:sym typeface="Arial"/>
                        </a:rPr>
                        <a:t>Weight</a:t>
                      </a:r>
                      <a:endParaRPr lang="en-GB" sz="1700" b="1" i="0" u="none" strike="noStrike" cap="none" dirty="0">
                        <a:solidFill>
                          <a:schemeClr val="bg1"/>
                        </a:solidFill>
                        <a:latin typeface="Josefin Sans" panose="020B0604020202020204" charset="0"/>
                        <a:ea typeface="Arial"/>
                        <a:cs typeface="Arial"/>
                        <a:sym typeface="Arial"/>
                      </a:endParaRPr>
                    </a:p>
                  </a:txBody>
                  <a:tcPr marL="98499" marR="98499" marT="49250" marB="49250" anchor="ctr"/>
                </a:tc>
                <a:tc>
                  <a:txBody>
                    <a:bodyPr/>
                    <a:lstStyle/>
                    <a:p>
                      <a:pPr marR="0" algn="ctr" rtl="0">
                        <a:lnSpc>
                          <a:spcPct val="100000"/>
                        </a:lnSpc>
                        <a:spcBef>
                          <a:spcPts val="0"/>
                        </a:spcBef>
                        <a:spcAft>
                          <a:spcPts val="0"/>
                        </a:spcAft>
                        <a:buClr>
                          <a:srgbClr val="000000"/>
                        </a:buClr>
                        <a:buFont typeface="Arial"/>
                      </a:pPr>
                      <a:r>
                        <a:rPr lang="en-US" sz="1700" b="1" i="0" u="none" strike="noStrike" cap="none" dirty="0">
                          <a:solidFill>
                            <a:schemeClr val="bg1"/>
                          </a:solidFill>
                          <a:latin typeface="Josefin Sans" panose="020B0604020202020204" charset="0"/>
                          <a:ea typeface="Arial"/>
                          <a:cs typeface="Arial"/>
                          <a:sym typeface="Arial"/>
                        </a:rPr>
                        <a:t>A</a:t>
                      </a:r>
                      <a:endParaRPr lang="en-GB" sz="1700" b="1" i="0" u="none" strike="noStrike" cap="none" dirty="0">
                        <a:solidFill>
                          <a:schemeClr val="bg1"/>
                        </a:solidFill>
                        <a:latin typeface="Josefin Sans" panose="020B0604020202020204" charset="0"/>
                        <a:ea typeface="Arial"/>
                        <a:cs typeface="Arial"/>
                        <a:sym typeface="Arial"/>
                      </a:endParaRPr>
                    </a:p>
                  </a:txBody>
                  <a:tcPr marL="98499" marR="98499" marT="49250" marB="49250" anchor="ctr"/>
                </a:tc>
                <a:tc>
                  <a:txBody>
                    <a:bodyPr/>
                    <a:lstStyle/>
                    <a:p>
                      <a:pPr marR="0" algn="ctr" rtl="0">
                        <a:lnSpc>
                          <a:spcPct val="100000"/>
                        </a:lnSpc>
                        <a:spcBef>
                          <a:spcPts val="0"/>
                        </a:spcBef>
                        <a:spcAft>
                          <a:spcPts val="0"/>
                        </a:spcAft>
                        <a:buClr>
                          <a:srgbClr val="000000"/>
                        </a:buClr>
                        <a:buFont typeface="Arial"/>
                      </a:pPr>
                      <a:r>
                        <a:rPr lang="en-US" sz="1700" b="1" i="0" u="none" strike="noStrike" cap="none" dirty="0">
                          <a:solidFill>
                            <a:schemeClr val="bg1"/>
                          </a:solidFill>
                          <a:latin typeface="Josefin Sans" panose="020B0604020202020204" charset="0"/>
                          <a:ea typeface="Arial"/>
                          <a:cs typeface="Arial"/>
                          <a:sym typeface="Arial"/>
                        </a:rPr>
                        <a:t>B</a:t>
                      </a:r>
                      <a:endParaRPr lang="en-GB" sz="1700" b="1" i="0" u="none" strike="noStrike" cap="none" dirty="0">
                        <a:solidFill>
                          <a:schemeClr val="bg1"/>
                        </a:solidFill>
                        <a:latin typeface="Josefin Sans" panose="020B0604020202020204" charset="0"/>
                        <a:ea typeface="Arial"/>
                        <a:cs typeface="Arial"/>
                        <a:sym typeface="Arial"/>
                      </a:endParaRPr>
                    </a:p>
                  </a:txBody>
                  <a:tcPr marL="98499" marR="98499" marT="49250" marB="49250" anchor="ctr"/>
                </a:tc>
                <a:tc>
                  <a:txBody>
                    <a:bodyPr/>
                    <a:lstStyle/>
                    <a:p>
                      <a:pPr marR="0" algn="ctr" rtl="0">
                        <a:lnSpc>
                          <a:spcPct val="100000"/>
                        </a:lnSpc>
                        <a:spcBef>
                          <a:spcPts val="0"/>
                        </a:spcBef>
                        <a:spcAft>
                          <a:spcPts val="0"/>
                        </a:spcAft>
                        <a:buClr>
                          <a:srgbClr val="000000"/>
                        </a:buClr>
                        <a:buFont typeface="Arial"/>
                      </a:pPr>
                      <a:r>
                        <a:rPr lang="en-GB" sz="1700" b="1" i="0" u="none" strike="noStrike" cap="none" dirty="0">
                          <a:solidFill>
                            <a:schemeClr val="bg1"/>
                          </a:solidFill>
                          <a:latin typeface="Josefin Sans" panose="020B0604020202020204" charset="0"/>
                          <a:ea typeface="Arial"/>
                          <a:cs typeface="Arial"/>
                          <a:sym typeface="Arial"/>
                        </a:rPr>
                        <a:t>C</a:t>
                      </a:r>
                    </a:p>
                  </a:txBody>
                  <a:tcPr marL="98499" marR="98499" marT="49250" marB="49250" anchor="ctr"/>
                </a:tc>
                <a:extLst>
                  <a:ext uri="{0D108BD9-81ED-4DB2-BD59-A6C34878D82A}">
                    <a16:rowId xmlns:a16="http://schemas.microsoft.com/office/drawing/2014/main" val="3893268060"/>
                  </a:ext>
                </a:extLst>
              </a:tr>
              <a:tr h="362653">
                <a:tc>
                  <a:txBody>
                    <a:bodyPr/>
                    <a:lstStyle/>
                    <a:p>
                      <a:r>
                        <a:rPr lang="en-US" sz="1700" b="0" i="0" u="none" strike="noStrike" cap="none" dirty="0">
                          <a:solidFill>
                            <a:srgbClr val="000000"/>
                          </a:solidFill>
                          <a:latin typeface="Josefin Sans" panose="020B0604020202020204" charset="0"/>
                          <a:ea typeface="Arial"/>
                          <a:cs typeface="Arial"/>
                          <a:sym typeface="Josefin Slab Thin"/>
                        </a:rPr>
                        <a:t>Rating</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0" i="0" u="none" strike="noStrike" cap="none" dirty="0">
                          <a:solidFill>
                            <a:srgbClr val="000000"/>
                          </a:solidFill>
                          <a:latin typeface="Josefin Sans" panose="020B0604020202020204" charset="0"/>
                          <a:ea typeface="Arial"/>
                          <a:cs typeface="Arial"/>
                          <a:sym typeface="Josefin Slab Thin"/>
                        </a:rPr>
                        <a:t>0.3</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0" i="0" u="none" strike="noStrike" cap="none" dirty="0">
                          <a:solidFill>
                            <a:srgbClr val="000000"/>
                          </a:solidFill>
                          <a:latin typeface="Josefin Sans" panose="020B0604020202020204" charset="0"/>
                          <a:ea typeface="Arial"/>
                          <a:cs typeface="Arial"/>
                          <a:sym typeface="Josefin Slab Thin"/>
                        </a:rPr>
                        <a:t>90</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0" i="0" u="none" strike="noStrike" cap="none" dirty="0">
                          <a:solidFill>
                            <a:srgbClr val="000000"/>
                          </a:solidFill>
                          <a:latin typeface="Josefin Sans" panose="020B0604020202020204" charset="0"/>
                          <a:ea typeface="Arial"/>
                          <a:cs typeface="Arial"/>
                          <a:sym typeface="Josefin Slab Thin"/>
                        </a:rPr>
                        <a:t>80</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GB" sz="1700" b="0" i="0" u="none" strike="noStrike" cap="none" dirty="0">
                          <a:solidFill>
                            <a:srgbClr val="000000"/>
                          </a:solidFill>
                          <a:latin typeface="Josefin Sans" panose="020B0604020202020204" charset="0"/>
                          <a:ea typeface="Arial"/>
                          <a:cs typeface="Arial"/>
                          <a:sym typeface="Josefin Slab Thin"/>
                        </a:rPr>
                        <a:t>76</a:t>
                      </a:r>
                    </a:p>
                  </a:txBody>
                  <a:tcPr marL="98499" marR="98499" marT="49250" marB="49250"/>
                </a:tc>
                <a:extLst>
                  <a:ext uri="{0D108BD9-81ED-4DB2-BD59-A6C34878D82A}">
                    <a16:rowId xmlns:a16="http://schemas.microsoft.com/office/drawing/2014/main" val="536707464"/>
                  </a:ext>
                </a:extLst>
              </a:tr>
              <a:tr h="362653">
                <a:tc>
                  <a:txBody>
                    <a:bodyPr/>
                    <a:lstStyle/>
                    <a:p>
                      <a:r>
                        <a:rPr lang="en-US" sz="1700" b="0" i="0" u="none" strike="noStrike" cap="none" dirty="0">
                          <a:solidFill>
                            <a:srgbClr val="000000"/>
                          </a:solidFill>
                          <a:latin typeface="Josefin Sans" panose="020B0604020202020204" charset="0"/>
                          <a:ea typeface="Arial"/>
                          <a:cs typeface="Arial"/>
                          <a:sym typeface="Josefin Slab Thin"/>
                        </a:rPr>
                        <a:t>Price</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0" i="0" u="none" strike="noStrike" cap="none" dirty="0">
                          <a:solidFill>
                            <a:srgbClr val="000000"/>
                          </a:solidFill>
                          <a:latin typeface="Josefin Sans" panose="020B0604020202020204" charset="0"/>
                          <a:ea typeface="Arial"/>
                          <a:cs typeface="Arial"/>
                          <a:sym typeface="Josefin Slab Thin"/>
                        </a:rPr>
                        <a:t>0.4</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0" i="0" u="none" strike="noStrike" cap="none" dirty="0">
                          <a:solidFill>
                            <a:srgbClr val="000000"/>
                          </a:solidFill>
                          <a:latin typeface="Josefin Sans" panose="020B0604020202020204" charset="0"/>
                          <a:ea typeface="Arial"/>
                          <a:cs typeface="Arial"/>
                          <a:sym typeface="Josefin Slab Thin"/>
                        </a:rPr>
                        <a:t>77,78</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0" i="0" u="none" strike="noStrike" cap="none" dirty="0">
                          <a:solidFill>
                            <a:srgbClr val="000000"/>
                          </a:solidFill>
                          <a:latin typeface="Josefin Sans" panose="020B0604020202020204" charset="0"/>
                          <a:ea typeface="Arial"/>
                          <a:cs typeface="Arial"/>
                          <a:sym typeface="Josefin Slab Thin"/>
                        </a:rPr>
                        <a:t>66,67</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GB" sz="1700" b="0" i="0" u="none" strike="noStrike" cap="none" dirty="0">
                          <a:solidFill>
                            <a:srgbClr val="000000"/>
                          </a:solidFill>
                          <a:latin typeface="Josefin Sans" panose="020B0604020202020204" charset="0"/>
                          <a:ea typeface="Arial"/>
                          <a:cs typeface="Arial"/>
                          <a:sym typeface="Josefin Slab Thin"/>
                        </a:rPr>
                        <a:t>55,56</a:t>
                      </a:r>
                    </a:p>
                  </a:txBody>
                  <a:tcPr marL="98499" marR="98499" marT="49250" marB="49250"/>
                </a:tc>
                <a:extLst>
                  <a:ext uri="{0D108BD9-81ED-4DB2-BD59-A6C34878D82A}">
                    <a16:rowId xmlns:a16="http://schemas.microsoft.com/office/drawing/2014/main" val="4194195124"/>
                  </a:ext>
                </a:extLst>
              </a:tr>
              <a:tr h="362653">
                <a:tc>
                  <a:txBody>
                    <a:bodyPr/>
                    <a:lstStyle/>
                    <a:p>
                      <a:r>
                        <a:rPr lang="en-US" sz="1700" b="0" i="0" u="none" strike="noStrike" cap="none" dirty="0">
                          <a:solidFill>
                            <a:srgbClr val="000000"/>
                          </a:solidFill>
                          <a:latin typeface="Josefin Sans" panose="020B0604020202020204" charset="0"/>
                          <a:ea typeface="Arial"/>
                          <a:cs typeface="Arial"/>
                          <a:sym typeface="Josefin Slab Thin"/>
                        </a:rPr>
                        <a:t>Distance</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0" i="0" u="none" strike="noStrike" cap="none" dirty="0">
                          <a:solidFill>
                            <a:srgbClr val="000000"/>
                          </a:solidFill>
                          <a:latin typeface="Josefin Sans" panose="020B0604020202020204" charset="0"/>
                          <a:ea typeface="Arial"/>
                          <a:cs typeface="Arial"/>
                          <a:sym typeface="Josefin Slab Thin"/>
                        </a:rPr>
                        <a:t>0.3</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0" i="0" u="none" strike="noStrike" cap="none" dirty="0">
                          <a:solidFill>
                            <a:srgbClr val="000000"/>
                          </a:solidFill>
                          <a:latin typeface="Josefin Sans" panose="020B0604020202020204" charset="0"/>
                          <a:ea typeface="Arial"/>
                          <a:cs typeface="Arial"/>
                          <a:sym typeface="Josefin Slab Thin"/>
                        </a:rPr>
                        <a:t>88,83</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0" i="0" u="none" strike="noStrike" cap="none" dirty="0">
                          <a:solidFill>
                            <a:srgbClr val="000000"/>
                          </a:solidFill>
                          <a:latin typeface="Josefin Sans" panose="020B0604020202020204" charset="0"/>
                          <a:ea typeface="Arial"/>
                          <a:cs typeface="Arial"/>
                          <a:sym typeface="Josefin Slab Thin"/>
                        </a:rPr>
                        <a:t>66,67</a:t>
                      </a:r>
                      <a:endParaRPr lang="en-GB" sz="1700" b="0"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GB" sz="1700" b="0" i="0" u="none" strike="noStrike" cap="none" dirty="0">
                          <a:solidFill>
                            <a:srgbClr val="000000"/>
                          </a:solidFill>
                          <a:latin typeface="Josefin Sans" panose="020B0604020202020204" charset="0"/>
                          <a:ea typeface="Arial"/>
                          <a:cs typeface="Arial"/>
                          <a:sym typeface="Josefin Slab Thin"/>
                        </a:rPr>
                        <a:t>50</a:t>
                      </a:r>
                    </a:p>
                  </a:txBody>
                  <a:tcPr marL="98499" marR="98499" marT="49250" marB="49250"/>
                </a:tc>
                <a:extLst>
                  <a:ext uri="{0D108BD9-81ED-4DB2-BD59-A6C34878D82A}">
                    <a16:rowId xmlns:a16="http://schemas.microsoft.com/office/drawing/2014/main" val="865039284"/>
                  </a:ext>
                </a:extLst>
              </a:tr>
              <a:tr h="362653">
                <a:tc>
                  <a:txBody>
                    <a:bodyPr/>
                    <a:lstStyle/>
                    <a:p>
                      <a:r>
                        <a:rPr lang="en-US" sz="1700" b="1" i="0" u="none" strike="noStrike" cap="none" dirty="0">
                          <a:solidFill>
                            <a:srgbClr val="000000"/>
                          </a:solidFill>
                          <a:latin typeface="Josefin Sans" panose="020B0604020202020204" charset="0"/>
                          <a:ea typeface="Arial"/>
                          <a:cs typeface="Arial"/>
                          <a:sym typeface="Josefin Slab Thin"/>
                        </a:rPr>
                        <a:t>Score</a:t>
                      </a:r>
                      <a:endParaRPr lang="en-GB" sz="1700" b="1"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endParaRPr lang="en-GB" sz="1700" b="1"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1" i="0" u="none" strike="noStrike" cap="none" dirty="0">
                          <a:solidFill>
                            <a:srgbClr val="000000"/>
                          </a:solidFill>
                          <a:latin typeface="Josefin Sans" panose="020B0604020202020204" charset="0"/>
                          <a:ea typeface="Arial"/>
                          <a:cs typeface="Arial"/>
                          <a:sym typeface="Josefin Slab Thin"/>
                        </a:rPr>
                        <a:t>84,761</a:t>
                      </a:r>
                      <a:endParaRPr lang="en-GB" sz="1700" b="1"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US" sz="1700" b="1" i="0" u="none" strike="noStrike" cap="none" dirty="0">
                          <a:solidFill>
                            <a:srgbClr val="000000"/>
                          </a:solidFill>
                          <a:latin typeface="Josefin Sans" panose="020B0604020202020204" charset="0"/>
                          <a:ea typeface="Arial"/>
                          <a:cs typeface="Arial"/>
                          <a:sym typeface="Josefin Slab Thin"/>
                        </a:rPr>
                        <a:t>70.669</a:t>
                      </a:r>
                      <a:endParaRPr lang="en-GB" sz="1700" b="1" i="0" u="none" strike="noStrike" cap="none" dirty="0">
                        <a:solidFill>
                          <a:srgbClr val="000000"/>
                        </a:solidFill>
                        <a:latin typeface="Josefin Sans" panose="020B0604020202020204" charset="0"/>
                        <a:ea typeface="Arial"/>
                        <a:cs typeface="Arial"/>
                        <a:sym typeface="Josefin Slab Thin"/>
                      </a:endParaRPr>
                    </a:p>
                  </a:txBody>
                  <a:tcPr marL="98499" marR="98499" marT="49250" marB="49250"/>
                </a:tc>
                <a:tc>
                  <a:txBody>
                    <a:bodyPr/>
                    <a:lstStyle/>
                    <a:p>
                      <a:pPr algn="ctr"/>
                      <a:r>
                        <a:rPr lang="en-GB" sz="1700" b="1" i="0" u="none" strike="noStrike" cap="none" dirty="0">
                          <a:solidFill>
                            <a:srgbClr val="000000"/>
                          </a:solidFill>
                          <a:latin typeface="Josefin Sans" panose="020B0604020202020204" charset="0"/>
                          <a:ea typeface="Arial"/>
                          <a:cs typeface="Arial"/>
                          <a:sym typeface="Josefin Slab Thin"/>
                        </a:rPr>
                        <a:t>60.024</a:t>
                      </a:r>
                    </a:p>
                  </a:txBody>
                  <a:tcPr marL="98499" marR="98499" marT="49250" marB="49250"/>
                </a:tc>
                <a:extLst>
                  <a:ext uri="{0D108BD9-81ED-4DB2-BD59-A6C34878D82A}">
                    <a16:rowId xmlns:a16="http://schemas.microsoft.com/office/drawing/2014/main" val="3587317559"/>
                  </a:ext>
                </a:extLst>
              </a:tr>
            </a:tbl>
          </a:graphicData>
        </a:graphic>
      </p:graphicFrame>
      <p:sp>
        <p:nvSpPr>
          <p:cNvPr id="8" name="TextBox 7">
            <a:extLst>
              <a:ext uri="{FF2B5EF4-FFF2-40B4-BE49-F238E27FC236}">
                <a16:creationId xmlns:a16="http://schemas.microsoft.com/office/drawing/2014/main" id="{0705FA28-EA5F-4D89-A83C-163B0CF2345E}"/>
              </a:ext>
            </a:extLst>
          </p:cNvPr>
          <p:cNvSpPr txBox="1"/>
          <p:nvPr/>
        </p:nvSpPr>
        <p:spPr>
          <a:xfrm>
            <a:off x="458770" y="449383"/>
            <a:ext cx="7703194"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Multiple-factors weighted sorting</a:t>
            </a:r>
          </a:p>
        </p:txBody>
      </p:sp>
      <p:sp>
        <p:nvSpPr>
          <p:cNvPr id="9"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1946645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0" name="Google Shape;160;p19"/>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34</a:t>
            </a:fld>
            <a:endParaRPr/>
          </a:p>
        </p:txBody>
      </p:sp>
      <p:sp>
        <p:nvSpPr>
          <p:cNvPr id="7" name="Google Shape;165;p19"/>
          <p:cNvSpPr txBox="1">
            <a:spLocks noGrp="1"/>
          </p:cNvSpPr>
          <p:nvPr>
            <p:ph type="subTitle" idx="1"/>
          </p:nvPr>
        </p:nvSpPr>
        <p:spPr>
          <a:xfrm>
            <a:off x="1420143" y="2327873"/>
            <a:ext cx="6303607" cy="663300"/>
          </a:xfrm>
          <a:prstGeom prst="rect">
            <a:avLst/>
          </a:prstGeom>
        </p:spPr>
        <p:txBody>
          <a:bodyPr spcFirstLastPara="1" wrap="square" lIns="91425" tIns="91425" rIns="91425" bIns="91425" anchor="t" anchorCtr="0">
            <a:noAutofit/>
          </a:bodyPr>
          <a:lstStyle/>
          <a:p>
            <a:pPr marL="0" lvl="0" indent="0"/>
            <a:r>
              <a:rPr lang="en-US" sz="3800" b="1" dirty="0" smtClean="0">
                <a:latin typeface="Josefin Sans" panose="020B0604020202020204" charset="0"/>
              </a:rPr>
              <a:t>Demonstration</a:t>
            </a:r>
            <a:endParaRPr sz="3800" b="1" dirty="0">
              <a:latin typeface="Josefin Sans" panose="020B0604020202020204" charset="0"/>
              <a:sym typeface="Josefin Slab Thin"/>
            </a:endParaRPr>
          </a:p>
        </p:txBody>
      </p:sp>
      <p:sp>
        <p:nvSpPr>
          <p:cNvPr id="9"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4177169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35</a:t>
            </a:fld>
            <a:endParaRPr lang="es"/>
          </a:p>
        </p:txBody>
      </p:sp>
      <p:pic>
        <p:nvPicPr>
          <p:cNvPr id="7" name="Picture 6">
            <a:extLst>
              <a:ext uri="{FF2B5EF4-FFF2-40B4-BE49-F238E27FC236}">
                <a16:creationId xmlns:a16="http://schemas.microsoft.com/office/drawing/2014/main" id="{6EC2289D-8A70-4265-AA5C-4767B0518363}"/>
              </a:ext>
            </a:extLst>
          </p:cNvPr>
          <p:cNvPicPr>
            <a:picLocks noChangeAspect="1"/>
          </p:cNvPicPr>
          <p:nvPr/>
        </p:nvPicPr>
        <p:blipFill>
          <a:blip r:embed="rId2"/>
          <a:stretch>
            <a:fillRect/>
          </a:stretch>
        </p:blipFill>
        <p:spPr>
          <a:xfrm>
            <a:off x="1239391" y="1967436"/>
            <a:ext cx="765859" cy="765859"/>
          </a:xfrm>
          <a:prstGeom prst="rect">
            <a:avLst/>
          </a:prstGeom>
        </p:spPr>
      </p:pic>
      <p:cxnSp>
        <p:nvCxnSpPr>
          <p:cNvPr id="8" name="Straight Arrow Connector 7">
            <a:extLst>
              <a:ext uri="{FF2B5EF4-FFF2-40B4-BE49-F238E27FC236}">
                <a16:creationId xmlns:a16="http://schemas.microsoft.com/office/drawing/2014/main" id="{5E7C36EA-4946-4629-B00F-1F9CE024063A}"/>
              </a:ext>
            </a:extLst>
          </p:cNvPr>
          <p:cNvCxnSpPr/>
          <p:nvPr/>
        </p:nvCxnSpPr>
        <p:spPr>
          <a:xfrm flipV="1">
            <a:off x="2843301" y="2343438"/>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3EDDB67-4AC0-4E29-8940-057EF849075C}"/>
              </a:ext>
            </a:extLst>
          </p:cNvPr>
          <p:cNvPicPr>
            <a:picLocks noChangeAspect="1"/>
          </p:cNvPicPr>
          <p:nvPr/>
        </p:nvPicPr>
        <p:blipFill>
          <a:blip r:embed="rId3"/>
          <a:stretch>
            <a:fillRect/>
          </a:stretch>
        </p:blipFill>
        <p:spPr>
          <a:xfrm>
            <a:off x="4353297" y="1960508"/>
            <a:ext cx="765859" cy="765859"/>
          </a:xfrm>
          <a:prstGeom prst="rect">
            <a:avLst/>
          </a:prstGeom>
        </p:spPr>
      </p:pic>
      <p:pic>
        <p:nvPicPr>
          <p:cNvPr id="12" name="Picture 11">
            <a:extLst>
              <a:ext uri="{FF2B5EF4-FFF2-40B4-BE49-F238E27FC236}">
                <a16:creationId xmlns:a16="http://schemas.microsoft.com/office/drawing/2014/main" id="{343DA3E2-131D-475B-8E44-91028B4F5485}"/>
              </a:ext>
            </a:extLst>
          </p:cNvPr>
          <p:cNvPicPr>
            <a:picLocks noChangeAspect="1"/>
          </p:cNvPicPr>
          <p:nvPr/>
        </p:nvPicPr>
        <p:blipFill>
          <a:blip r:embed="rId4"/>
          <a:stretch>
            <a:fillRect/>
          </a:stretch>
        </p:blipFill>
        <p:spPr>
          <a:xfrm>
            <a:off x="6998708" y="1960508"/>
            <a:ext cx="765858" cy="765858"/>
          </a:xfrm>
          <a:prstGeom prst="rect">
            <a:avLst/>
          </a:prstGeom>
        </p:spPr>
      </p:pic>
      <p:cxnSp>
        <p:nvCxnSpPr>
          <p:cNvPr id="13" name="Straight Arrow Connector 12">
            <a:extLst>
              <a:ext uri="{FF2B5EF4-FFF2-40B4-BE49-F238E27FC236}">
                <a16:creationId xmlns:a16="http://schemas.microsoft.com/office/drawing/2014/main" id="{4E78B8C8-1B8E-4046-B17E-C7F0E76A4DC6}"/>
              </a:ext>
            </a:extLst>
          </p:cNvPr>
          <p:cNvCxnSpPr/>
          <p:nvPr/>
        </p:nvCxnSpPr>
        <p:spPr>
          <a:xfrm flipV="1">
            <a:off x="5863293" y="2336510"/>
            <a:ext cx="671945" cy="692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52A1BB-7D34-4709-9412-9CD910C8103A}"/>
              </a:ext>
            </a:extLst>
          </p:cNvPr>
          <p:cNvSpPr txBox="1"/>
          <p:nvPr/>
        </p:nvSpPr>
        <p:spPr>
          <a:xfrm>
            <a:off x="1092404" y="1095875"/>
            <a:ext cx="7489823" cy="40011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2000" dirty="0">
                <a:latin typeface="Josefin Sans" panose="020B0604020202020204" charset="0"/>
              </a:rPr>
              <a:t>Weather is really important when it comes to Photography.</a:t>
            </a:r>
          </a:p>
        </p:txBody>
      </p:sp>
      <p:pic>
        <p:nvPicPr>
          <p:cNvPr id="11" name="Picture 10">
            <a:extLst>
              <a:ext uri="{FF2B5EF4-FFF2-40B4-BE49-F238E27FC236}">
                <a16:creationId xmlns:a16="http://schemas.microsoft.com/office/drawing/2014/main" id="{744E7FF4-D272-45FB-9BCF-DDB91729FC5B}"/>
              </a:ext>
            </a:extLst>
          </p:cNvPr>
          <p:cNvPicPr>
            <a:picLocks noChangeAspect="1"/>
          </p:cNvPicPr>
          <p:nvPr/>
        </p:nvPicPr>
        <p:blipFill>
          <a:blip r:embed="rId5"/>
          <a:stretch>
            <a:fillRect/>
          </a:stretch>
        </p:blipFill>
        <p:spPr>
          <a:xfrm>
            <a:off x="2005250" y="3157857"/>
            <a:ext cx="1417581" cy="1417581"/>
          </a:xfrm>
          <a:prstGeom prst="rect">
            <a:avLst/>
          </a:prstGeom>
        </p:spPr>
      </p:pic>
      <p:sp>
        <p:nvSpPr>
          <p:cNvPr id="15" name="TextBox 14">
            <a:extLst>
              <a:ext uri="{FF2B5EF4-FFF2-40B4-BE49-F238E27FC236}">
                <a16:creationId xmlns:a16="http://schemas.microsoft.com/office/drawing/2014/main" id="{63606BF1-632F-4B3E-97FF-058EF5EE075D}"/>
              </a:ext>
            </a:extLst>
          </p:cNvPr>
          <p:cNvSpPr txBox="1"/>
          <p:nvPr/>
        </p:nvSpPr>
        <p:spPr>
          <a:xfrm>
            <a:off x="3811848" y="3362494"/>
            <a:ext cx="3569789" cy="40011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2000" dirty="0">
                <a:latin typeface="Josefin Sans" panose="020B0604020202020204" charset="0"/>
              </a:rPr>
              <a:t>To shoot or not to shoot ?</a:t>
            </a:r>
          </a:p>
        </p:txBody>
      </p:sp>
      <p:sp>
        <p:nvSpPr>
          <p:cNvPr id="16"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dirty="0">
                <a:solidFill>
                  <a:schemeClr val="bg1"/>
                </a:solidFill>
                <a:latin typeface="Josefin Sans" panose="020B0604020202020204" charset="0"/>
              </a:rPr>
              <a:t>Our Approach &amp; Implement</a:t>
            </a:r>
            <a:endParaRPr sz="1400" dirty="0">
              <a:solidFill>
                <a:schemeClr val="bg1"/>
              </a:solidFill>
              <a:latin typeface="Josefin Sans" panose="020B0604020202020204" charset="0"/>
            </a:endParaRPr>
          </a:p>
        </p:txBody>
      </p:sp>
      <p:sp>
        <p:nvSpPr>
          <p:cNvPr id="17" name="TextBox 16">
            <a:extLst>
              <a:ext uri="{FF2B5EF4-FFF2-40B4-BE49-F238E27FC236}">
                <a16:creationId xmlns:a16="http://schemas.microsoft.com/office/drawing/2014/main" id="{AE609645-CCCF-4CEB-B26F-0C75D1BBEC08}"/>
              </a:ext>
            </a:extLst>
          </p:cNvPr>
          <p:cNvSpPr txBox="1"/>
          <p:nvPr/>
        </p:nvSpPr>
        <p:spPr>
          <a:xfrm>
            <a:off x="362112" y="387687"/>
            <a:ext cx="2207905"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Problems</a:t>
            </a:r>
            <a:endParaRPr lang="en-US" sz="2800" dirty="0">
              <a:solidFill>
                <a:schemeClr val="bg1"/>
              </a:solidFill>
              <a:latin typeface="Josefin Sans" panose="020B0604020202020204" charset="0"/>
            </a:endParaRPr>
          </a:p>
        </p:txBody>
      </p:sp>
    </p:spTree>
    <p:extLst>
      <p:ext uri="{BB962C8B-B14F-4D97-AF65-F5344CB8AC3E}">
        <p14:creationId xmlns:p14="http://schemas.microsoft.com/office/powerpoint/2010/main" val="2610404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36</a:t>
            </a:fld>
            <a:endParaRPr lang="es"/>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4326125" cy="523220"/>
          </a:xfrm>
          <a:prstGeom prst="rect">
            <a:avLst/>
          </a:prstGeom>
          <a:noFill/>
        </p:spPr>
        <p:txBody>
          <a:bodyPr wrap="square" rtlCol="0">
            <a:spAutoFit/>
          </a:bodyPr>
          <a:lstStyle/>
          <a:p>
            <a:r>
              <a:rPr lang="en-US" sz="2800" dirty="0">
                <a:solidFill>
                  <a:schemeClr val="bg1"/>
                </a:solidFill>
                <a:latin typeface="Josefin Sans" panose="020B0604020202020204" charset="0"/>
              </a:rPr>
              <a:t>Naive Bayes Classifiers</a:t>
            </a:r>
          </a:p>
        </p:txBody>
      </p:sp>
      <p:sp>
        <p:nvSpPr>
          <p:cNvPr id="8" name="TextBox 7">
            <a:extLst>
              <a:ext uri="{FF2B5EF4-FFF2-40B4-BE49-F238E27FC236}">
                <a16:creationId xmlns:a16="http://schemas.microsoft.com/office/drawing/2014/main" id="{ADA7767E-51B2-43A2-8A28-22C496D41040}"/>
              </a:ext>
            </a:extLst>
          </p:cNvPr>
          <p:cNvSpPr txBox="1"/>
          <p:nvPr/>
        </p:nvSpPr>
        <p:spPr>
          <a:xfrm>
            <a:off x="755666" y="3539767"/>
            <a:ext cx="7504929" cy="1323439"/>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sz="2000" dirty="0">
                <a:latin typeface="Josefin Sans" panose="020B0604020202020204" charset="0"/>
              </a:rPr>
              <a:t>Naive Bayes are collection of classification algorithms based on Bayes’ Theorem.</a:t>
            </a:r>
          </a:p>
          <a:p>
            <a:pPr marL="285750" indent="-285750">
              <a:buClr>
                <a:schemeClr val="bg1"/>
              </a:buClr>
              <a:buFont typeface="Arial" panose="020B0604020202020204" pitchFamily="34" charset="0"/>
              <a:buChar char="•"/>
            </a:pPr>
            <a:r>
              <a:rPr lang="en-US" sz="2000" dirty="0">
                <a:latin typeface="Josefin Sans" panose="020B0604020202020204" charset="0"/>
              </a:rPr>
              <a:t>Naive Bayes classifiers mostly used in spam filtering, fraud analysis, weather prediction </a:t>
            </a:r>
          </a:p>
        </p:txBody>
      </p:sp>
      <p:pic>
        <p:nvPicPr>
          <p:cNvPr id="1026" name="Picture 2" descr="Bayes' rule with a simple and practical example | by Tirthajyoti Sarkar |  Towards Data Science">
            <a:extLst>
              <a:ext uri="{FF2B5EF4-FFF2-40B4-BE49-F238E27FC236}">
                <a16:creationId xmlns:a16="http://schemas.microsoft.com/office/drawing/2014/main" id="{FDFE5CD4-ADAA-4192-AC02-E0792C76A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7514" y="1148646"/>
            <a:ext cx="4581231" cy="210921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14000268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37</a:t>
            </a:fld>
            <a:endParaRPr lang="es"/>
          </a:p>
        </p:txBody>
      </p:sp>
      <p:sp>
        <p:nvSpPr>
          <p:cNvPr id="5" name="TextBox 4">
            <a:extLst>
              <a:ext uri="{FF2B5EF4-FFF2-40B4-BE49-F238E27FC236}">
                <a16:creationId xmlns:a16="http://schemas.microsoft.com/office/drawing/2014/main" id="{AE609645-CCCF-4CEB-B26F-0C75D1BBEC08}"/>
              </a:ext>
            </a:extLst>
          </p:cNvPr>
          <p:cNvSpPr txBox="1"/>
          <p:nvPr/>
        </p:nvSpPr>
        <p:spPr>
          <a:xfrm>
            <a:off x="362112" y="387687"/>
            <a:ext cx="6372985"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Features</a:t>
            </a:r>
            <a:endParaRPr lang="en-US" sz="2800" dirty="0">
              <a:solidFill>
                <a:schemeClr val="bg1"/>
              </a:solidFill>
              <a:latin typeface="Josefin Sans" panose="020B0604020202020204" charset="0"/>
            </a:endParaRPr>
          </a:p>
        </p:txBody>
      </p:sp>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3"/>
          <a:stretch>
            <a:fillRect/>
          </a:stretch>
        </p:blipFill>
        <p:spPr>
          <a:xfrm flipH="1">
            <a:off x="1201286" y="1353183"/>
            <a:ext cx="993996" cy="993996"/>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4"/>
          <a:stretch>
            <a:fillRect/>
          </a:stretch>
        </p:blipFill>
        <p:spPr>
          <a:xfrm>
            <a:off x="3117965" y="1353183"/>
            <a:ext cx="993996" cy="993996"/>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5"/>
          <a:stretch>
            <a:fillRect/>
          </a:stretch>
        </p:blipFill>
        <p:spPr>
          <a:xfrm flipH="1">
            <a:off x="4799245" y="1494410"/>
            <a:ext cx="792198" cy="792198"/>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6"/>
          <a:stretch>
            <a:fillRect/>
          </a:stretch>
        </p:blipFill>
        <p:spPr>
          <a:xfrm>
            <a:off x="6509017" y="1407313"/>
            <a:ext cx="993996" cy="993996"/>
          </a:xfrm>
          <a:prstGeom prst="rect">
            <a:avLst/>
          </a:prstGeom>
        </p:spPr>
      </p:pic>
      <p:sp>
        <p:nvSpPr>
          <p:cNvPr id="8" name="TextBox 7"/>
          <p:cNvSpPr txBox="1"/>
          <p:nvPr/>
        </p:nvSpPr>
        <p:spPr>
          <a:xfrm>
            <a:off x="6287013" y="2391291"/>
            <a:ext cx="1804622" cy="400110"/>
          </a:xfrm>
          <a:prstGeom prst="rect">
            <a:avLst/>
          </a:prstGeom>
          <a:noFill/>
        </p:spPr>
        <p:txBody>
          <a:bodyPr wrap="square" rtlCol="0">
            <a:spAutoFit/>
          </a:bodyPr>
          <a:lstStyle/>
          <a:p>
            <a:r>
              <a:rPr lang="en-US" sz="2000" dirty="0" smtClean="0">
                <a:latin typeface="Josefin Sans" panose="020B0604020202020204" charset="0"/>
              </a:rPr>
              <a:t>Wind Speed</a:t>
            </a:r>
            <a:endParaRPr lang="en-US" sz="2000" dirty="0">
              <a:latin typeface="Josefin Sans" panose="020B0604020202020204" charset="0"/>
            </a:endParaRPr>
          </a:p>
        </p:txBody>
      </p:sp>
      <p:sp>
        <p:nvSpPr>
          <p:cNvPr id="21" name="TextBox 20"/>
          <p:cNvSpPr txBox="1"/>
          <p:nvPr/>
        </p:nvSpPr>
        <p:spPr>
          <a:xfrm>
            <a:off x="2579053" y="2391291"/>
            <a:ext cx="1700352" cy="400110"/>
          </a:xfrm>
          <a:prstGeom prst="rect">
            <a:avLst/>
          </a:prstGeom>
          <a:noFill/>
        </p:spPr>
        <p:txBody>
          <a:bodyPr wrap="square" rtlCol="0">
            <a:spAutoFit/>
          </a:bodyPr>
          <a:lstStyle/>
          <a:p>
            <a:r>
              <a:rPr lang="en-US" sz="2000" dirty="0">
                <a:latin typeface="Josefin Sans" panose="020B0604020202020204" charset="0"/>
              </a:rPr>
              <a:t>Temperature</a:t>
            </a:r>
          </a:p>
        </p:txBody>
      </p:sp>
      <p:sp>
        <p:nvSpPr>
          <p:cNvPr id="22" name="TextBox 21"/>
          <p:cNvSpPr txBox="1"/>
          <p:nvPr/>
        </p:nvSpPr>
        <p:spPr>
          <a:xfrm>
            <a:off x="4627757" y="2391291"/>
            <a:ext cx="1234266" cy="400110"/>
          </a:xfrm>
          <a:prstGeom prst="rect">
            <a:avLst/>
          </a:prstGeom>
          <a:noFill/>
        </p:spPr>
        <p:txBody>
          <a:bodyPr wrap="square" rtlCol="0">
            <a:spAutoFit/>
          </a:bodyPr>
          <a:lstStyle/>
          <a:p>
            <a:r>
              <a:rPr lang="en-US" sz="2000" dirty="0">
                <a:latin typeface="Josefin Sans" panose="020B0604020202020204" charset="0"/>
              </a:rPr>
              <a:t>Humidity</a:t>
            </a:r>
          </a:p>
        </p:txBody>
      </p:sp>
      <p:sp>
        <p:nvSpPr>
          <p:cNvPr id="23" name="TextBox 22"/>
          <p:cNvSpPr txBox="1"/>
          <p:nvPr/>
        </p:nvSpPr>
        <p:spPr>
          <a:xfrm>
            <a:off x="1007390" y="2391291"/>
            <a:ext cx="1150986" cy="400110"/>
          </a:xfrm>
          <a:prstGeom prst="rect">
            <a:avLst/>
          </a:prstGeom>
          <a:noFill/>
        </p:spPr>
        <p:txBody>
          <a:bodyPr wrap="square" rtlCol="0">
            <a:spAutoFit/>
          </a:bodyPr>
          <a:lstStyle/>
          <a:p>
            <a:r>
              <a:rPr lang="en-US" sz="2000" dirty="0">
                <a:latin typeface="Josefin Sans" panose="020B0604020202020204" charset="0"/>
              </a:rPr>
              <a:t>Outlook</a:t>
            </a:r>
          </a:p>
        </p:txBody>
      </p:sp>
      <p:sp>
        <p:nvSpPr>
          <p:cNvPr id="34" name="TextBox 33"/>
          <p:cNvSpPr txBox="1"/>
          <p:nvPr/>
        </p:nvSpPr>
        <p:spPr>
          <a:xfrm>
            <a:off x="3696926" y="4625058"/>
            <a:ext cx="1365715" cy="400110"/>
          </a:xfrm>
          <a:prstGeom prst="rect">
            <a:avLst/>
          </a:prstGeom>
          <a:noFill/>
        </p:spPr>
        <p:txBody>
          <a:bodyPr wrap="square" rtlCol="0">
            <a:spAutoFit/>
          </a:bodyPr>
          <a:lstStyle/>
          <a:p>
            <a:r>
              <a:rPr lang="en-US" sz="2000" dirty="0" smtClean="0">
                <a:latin typeface="Josefin Sans" panose="020B0604020202020204" charset="0"/>
              </a:rPr>
              <a:t>Shooting?</a:t>
            </a:r>
            <a:endParaRPr lang="en-US" sz="2000" dirty="0">
              <a:latin typeface="Josefin Sans" panose="020B0604020202020204" charset="0"/>
            </a:endParaRPr>
          </a:p>
        </p:txBody>
      </p:sp>
      <p:sp>
        <p:nvSpPr>
          <p:cNvPr id="15" name="Left Brace 14"/>
          <p:cNvSpPr/>
          <p:nvPr/>
        </p:nvSpPr>
        <p:spPr>
          <a:xfrm rot="16200000">
            <a:off x="4231144" y="301038"/>
            <a:ext cx="297280" cy="5333999"/>
          </a:xfrm>
          <a:prstGeom prst="leftBrace">
            <a:avLst>
              <a:gd name="adj1" fmla="val 8333"/>
              <a:gd name="adj2" fmla="val 49549"/>
            </a:avLst>
          </a:prstGeom>
          <a:ln w="19050">
            <a:solidFill>
              <a:srgbClr val="00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Plus 15"/>
          <p:cNvSpPr/>
          <p:nvPr/>
        </p:nvSpPr>
        <p:spPr>
          <a:xfrm>
            <a:off x="2422888" y="1829689"/>
            <a:ext cx="425108" cy="414883"/>
          </a:xfrm>
          <a:prstGeom prst="mathPlus">
            <a:avLst/>
          </a:prstGeom>
          <a:solidFill>
            <a:schemeClr val="accent1">
              <a:lumMod val="75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5" name="Plus 34"/>
          <p:cNvSpPr/>
          <p:nvPr/>
        </p:nvSpPr>
        <p:spPr>
          <a:xfrm>
            <a:off x="4167230" y="1853243"/>
            <a:ext cx="425108" cy="414883"/>
          </a:xfrm>
          <a:prstGeom prst="mathPlus">
            <a:avLst/>
          </a:prstGeom>
          <a:solidFill>
            <a:schemeClr val="accent1">
              <a:lumMod val="75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6" name="Plus 35"/>
          <p:cNvSpPr/>
          <p:nvPr/>
        </p:nvSpPr>
        <p:spPr>
          <a:xfrm>
            <a:off x="5861904" y="1847302"/>
            <a:ext cx="425108" cy="414883"/>
          </a:xfrm>
          <a:prstGeom prst="mathPlus">
            <a:avLst/>
          </a:prstGeom>
          <a:solidFill>
            <a:schemeClr val="accent1">
              <a:lumMod val="75000"/>
            </a:schemeClr>
          </a:solidFill>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744E7FF4-D272-45FB-9BCF-DDB91729FC5B}"/>
              </a:ext>
            </a:extLst>
          </p:cNvPr>
          <p:cNvPicPr>
            <a:picLocks noChangeAspect="1"/>
          </p:cNvPicPr>
          <p:nvPr/>
        </p:nvPicPr>
        <p:blipFill>
          <a:blip r:embed="rId7"/>
          <a:stretch>
            <a:fillRect/>
          </a:stretch>
        </p:blipFill>
        <p:spPr>
          <a:xfrm>
            <a:off x="3777763" y="3144675"/>
            <a:ext cx="1417581" cy="1417581"/>
          </a:xfrm>
          <a:prstGeom prst="rect">
            <a:avLst/>
          </a:prstGeom>
        </p:spPr>
      </p:pic>
      <p:sp>
        <p:nvSpPr>
          <p:cNvPr id="20"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1290178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38</a:t>
            </a:fld>
            <a:endParaRPr lang="es"/>
          </a:p>
        </p:txBody>
      </p:sp>
      <p:sp>
        <p:nvSpPr>
          <p:cNvPr id="12"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218" t="36400"/>
          <a:stretch/>
        </p:blipFill>
        <p:spPr>
          <a:xfrm>
            <a:off x="4100391" y="1063039"/>
            <a:ext cx="3620390" cy="317712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184" y="1076631"/>
            <a:ext cx="2741726" cy="3163530"/>
          </a:xfrm>
          <a:prstGeom prst="rect">
            <a:avLst/>
          </a:prstGeom>
        </p:spPr>
      </p:pic>
      <p:sp>
        <p:nvSpPr>
          <p:cNvPr id="18" name="TextBox 17">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Using </a:t>
            </a:r>
            <a:r>
              <a:rPr lang="en-US" sz="2800" dirty="0" err="1" smtClean="0">
                <a:solidFill>
                  <a:schemeClr val="bg1"/>
                </a:solidFill>
                <a:latin typeface="Josefin Sans" panose="020B0604020202020204" charset="0"/>
              </a:rPr>
              <a:t>ClimaCell</a:t>
            </a:r>
            <a:r>
              <a:rPr lang="en-US" sz="2800" dirty="0" smtClean="0">
                <a:solidFill>
                  <a:schemeClr val="bg1"/>
                </a:solidFill>
                <a:latin typeface="Josefin Sans" panose="020B0604020202020204" charset="0"/>
              </a:rPr>
              <a:t> API</a:t>
            </a:r>
            <a:endParaRPr lang="en-US" sz="2800" dirty="0">
              <a:solidFill>
                <a:schemeClr val="bg1"/>
              </a:solidFill>
              <a:latin typeface="Josefin Sans" panose="020B0604020202020204" charset="0"/>
            </a:endParaRPr>
          </a:p>
        </p:txBody>
      </p:sp>
      <p:cxnSp>
        <p:nvCxnSpPr>
          <p:cNvPr id="22" name="Straight Connector 21"/>
          <p:cNvCxnSpPr/>
          <p:nvPr/>
        </p:nvCxnSpPr>
        <p:spPr>
          <a:xfrm>
            <a:off x="1037150" y="2703718"/>
            <a:ext cx="34635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328652" y="2300748"/>
            <a:ext cx="737419"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678561" y="2300748"/>
            <a:ext cx="737419"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92675" y="2027904"/>
            <a:ext cx="737419"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4784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39</a:t>
            </a:fld>
            <a:endParaRPr lang="es"/>
          </a:p>
        </p:txBody>
      </p:sp>
      <p:sp>
        <p:nvSpPr>
          <p:cNvPr id="1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5" name="TextBox 14">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a:t>
            </a:r>
            <a:r>
              <a:rPr lang="en-US" sz="2800" dirty="0" err="1">
                <a:solidFill>
                  <a:schemeClr val="bg1"/>
                </a:solidFill>
                <a:latin typeface="Josefin Sans" panose="020B0604020202020204" charset="0"/>
              </a:rPr>
              <a:t>ClimaCell</a:t>
            </a:r>
            <a:r>
              <a:rPr lang="en-US" sz="2800" dirty="0">
                <a:solidFill>
                  <a:schemeClr val="bg1"/>
                </a:solidFill>
                <a:latin typeface="Josefin Sans" panose="020B0604020202020204" charset="0"/>
              </a:rPr>
              <a:t> API</a:t>
            </a:r>
          </a:p>
        </p:txBody>
      </p:sp>
      <p:graphicFrame>
        <p:nvGraphicFramePr>
          <p:cNvPr id="11" name="Chart 10"/>
          <p:cNvGraphicFramePr/>
          <p:nvPr>
            <p:extLst/>
          </p:nvPr>
        </p:nvGraphicFramePr>
        <p:xfrm>
          <a:off x="1791614" y="954334"/>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656045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400" dirty="0" smtClean="0"/>
              <a:t>Introduction</a:t>
            </a:r>
            <a:endParaRPr lang="en-US" sz="1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a:t>
            </a:fld>
            <a:endParaRPr lang="es"/>
          </a:p>
        </p:txBody>
      </p:sp>
      <p:sp>
        <p:nvSpPr>
          <p:cNvPr id="5" name="TextBox 4"/>
          <p:cNvSpPr txBox="1"/>
          <p:nvPr/>
        </p:nvSpPr>
        <p:spPr>
          <a:xfrm>
            <a:off x="573910" y="1545009"/>
            <a:ext cx="7752522" cy="2923877"/>
          </a:xfrm>
          <a:prstGeom prst="rect">
            <a:avLst/>
          </a:prstGeom>
          <a:noFill/>
        </p:spPr>
        <p:txBody>
          <a:bodyPr wrap="square" rtlCol="0">
            <a:spAutoFit/>
          </a:bodyPr>
          <a:lstStyle/>
          <a:p>
            <a:pPr>
              <a:buClr>
                <a:schemeClr val="bg1"/>
              </a:buClr>
            </a:pPr>
            <a:r>
              <a:rPr lang="en-US" sz="2400" dirty="0" smtClean="0">
                <a:latin typeface="Josefin Sans" panose="020B0604020202020204" charset="0"/>
              </a:rPr>
              <a:t>Photographer Booking System offers:</a:t>
            </a:r>
          </a:p>
          <a:p>
            <a:pPr marL="285750" indent="-285750">
              <a:lnSpc>
                <a:spcPct val="150000"/>
              </a:lnSpc>
              <a:buClr>
                <a:schemeClr val="bg1"/>
              </a:buClr>
              <a:buFont typeface="Arial" panose="020B0604020202020204" pitchFamily="34" charset="0"/>
              <a:buChar char="•"/>
            </a:pPr>
            <a:r>
              <a:rPr lang="en-US" sz="2400" dirty="0" smtClean="0">
                <a:latin typeface="Josefin Sans" panose="020B0604020202020204" charset="0"/>
              </a:rPr>
              <a:t>A </a:t>
            </a:r>
            <a:r>
              <a:rPr lang="en-US" sz="2400" dirty="0">
                <a:latin typeface="Josefin Sans" panose="020B0604020202020204" charset="0"/>
              </a:rPr>
              <a:t>faster, more convenient, and effective way to booking photographers. </a:t>
            </a:r>
            <a:endParaRPr lang="en-US" sz="2400" dirty="0" smtClean="0">
              <a:latin typeface="Josefin Sans" panose="020B0604020202020204" charset="0"/>
            </a:endParaRPr>
          </a:p>
          <a:p>
            <a:pPr marL="285750" indent="-285750">
              <a:lnSpc>
                <a:spcPct val="150000"/>
              </a:lnSpc>
              <a:buClr>
                <a:schemeClr val="bg1"/>
              </a:buClr>
              <a:buFont typeface="Arial" panose="020B0604020202020204" pitchFamily="34" charset="0"/>
              <a:buChar char="•"/>
            </a:pPr>
            <a:r>
              <a:rPr lang="en-US" sz="2400" dirty="0" smtClean="0">
                <a:latin typeface="Josefin Sans" panose="020B0604020202020204" charset="0"/>
              </a:rPr>
              <a:t>A </a:t>
            </a:r>
            <a:r>
              <a:rPr lang="en-US" sz="2400" dirty="0">
                <a:latin typeface="Josefin Sans" panose="020B0604020202020204" charset="0"/>
              </a:rPr>
              <a:t>more efficient way for photographers to arrange their schedule and manage their bookings.</a:t>
            </a:r>
            <a:endParaRPr lang="en-US" sz="2400" dirty="0" smtClean="0">
              <a:latin typeface="Josefin Sans" panose="020B0604020202020204" charset="0"/>
            </a:endParaRPr>
          </a:p>
          <a:p>
            <a:pPr marL="285750" indent="-285750">
              <a:buClr>
                <a:schemeClr val="bg1"/>
              </a:buClr>
              <a:buFont typeface="Arial" panose="020B0604020202020204" pitchFamily="34" charset="0"/>
              <a:buChar char="•"/>
            </a:pPr>
            <a:endParaRPr lang="en-US" sz="1600" dirty="0" smtClean="0">
              <a:latin typeface="Josefin Sans" panose="020B0604020202020204" charset="0"/>
            </a:endParaRPr>
          </a:p>
        </p:txBody>
      </p:sp>
      <p:sp>
        <p:nvSpPr>
          <p:cNvPr id="6" name="TextBox 5"/>
          <p:cNvSpPr txBox="1"/>
          <p:nvPr/>
        </p:nvSpPr>
        <p:spPr>
          <a:xfrm>
            <a:off x="573910" y="419941"/>
            <a:ext cx="2557669" cy="523220"/>
          </a:xfrm>
          <a:prstGeom prst="rect">
            <a:avLst/>
          </a:prstGeom>
          <a:noFill/>
        </p:spPr>
        <p:txBody>
          <a:bodyPr wrap="square" rtlCol="0">
            <a:spAutoFit/>
          </a:bodyPr>
          <a:lstStyle/>
          <a:p>
            <a:r>
              <a:rPr lang="en-US" sz="2800" dirty="0">
                <a:solidFill>
                  <a:schemeClr val="bg1"/>
                </a:solidFill>
                <a:latin typeface="Josefin Sans" panose="020B0604020202020204" charset="0"/>
              </a:rPr>
              <a:t>O</a:t>
            </a:r>
            <a:r>
              <a:rPr lang="en-US" sz="2800" dirty="0" smtClean="0">
                <a:solidFill>
                  <a:schemeClr val="bg1"/>
                </a:solidFill>
                <a:latin typeface="Josefin Sans" panose="020B0604020202020204" charset="0"/>
              </a:rPr>
              <a:t>verview</a:t>
            </a:r>
            <a:endParaRPr lang="en-US" sz="2800" dirty="0">
              <a:solidFill>
                <a:schemeClr val="bg1"/>
              </a:solidFill>
              <a:latin typeface="Josefin Sans" panose="020B0604020202020204" charset="0"/>
            </a:endParaRPr>
          </a:p>
        </p:txBody>
      </p:sp>
    </p:spTree>
    <p:extLst>
      <p:ext uri="{BB962C8B-B14F-4D97-AF65-F5344CB8AC3E}">
        <p14:creationId xmlns:p14="http://schemas.microsoft.com/office/powerpoint/2010/main" val="733639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40</a:t>
            </a:fld>
            <a:endParaRPr lang="es"/>
          </a:p>
        </p:txBody>
      </p:sp>
      <p:sp>
        <p:nvSpPr>
          <p:cNvPr id="1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5" name="TextBox 14">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a:t>
            </a:r>
            <a:r>
              <a:rPr lang="en-US" sz="2800" dirty="0" err="1">
                <a:solidFill>
                  <a:schemeClr val="bg1"/>
                </a:solidFill>
                <a:latin typeface="Josefin Sans" panose="020B0604020202020204" charset="0"/>
              </a:rPr>
              <a:t>ClimaCell</a:t>
            </a:r>
            <a:r>
              <a:rPr lang="en-US" sz="2800" dirty="0">
                <a:solidFill>
                  <a:schemeClr val="bg1"/>
                </a:solidFill>
                <a:latin typeface="Josefin Sans" panose="020B0604020202020204" charset="0"/>
              </a:rPr>
              <a:t> API</a:t>
            </a:r>
          </a:p>
        </p:txBody>
      </p:sp>
      <p:sp>
        <p:nvSpPr>
          <p:cNvPr id="4" name="Rectangle 3"/>
          <p:cNvSpPr/>
          <p:nvPr/>
        </p:nvSpPr>
        <p:spPr>
          <a:xfrm>
            <a:off x="3859013" y="1526577"/>
            <a:ext cx="2107770" cy="5191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latin typeface="Josefin Sans" panose="020B0604020202020204" charset="0"/>
              </a:rPr>
              <a:t>&gt; 60%</a:t>
            </a:r>
            <a:endParaRPr lang="en-US" sz="2400" dirty="0">
              <a:latin typeface="Josefin Sans" panose="020B0604020202020204" charset="0"/>
            </a:endParaRPr>
          </a:p>
        </p:txBody>
      </p:sp>
      <p:sp>
        <p:nvSpPr>
          <p:cNvPr id="13" name="Rectangle 12"/>
          <p:cNvSpPr/>
          <p:nvPr/>
        </p:nvSpPr>
        <p:spPr>
          <a:xfrm>
            <a:off x="3859013" y="2747088"/>
            <a:ext cx="2107770" cy="519193"/>
          </a:xfrm>
          <a:prstGeom prst="rect">
            <a:avLst/>
          </a:prstGeom>
          <a:solidFill>
            <a:schemeClr val="tx1">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latin typeface="Josefin Sans" panose="020B0604020202020204" charset="0"/>
              </a:rPr>
              <a:t> 40% - 60%</a:t>
            </a:r>
            <a:endParaRPr lang="en-US" sz="2400" dirty="0">
              <a:latin typeface="Josefin Sans" panose="020B0604020202020204" charset="0"/>
            </a:endParaRPr>
          </a:p>
        </p:txBody>
      </p:sp>
      <p:sp>
        <p:nvSpPr>
          <p:cNvPr id="16" name="Rectangle 15"/>
          <p:cNvSpPr/>
          <p:nvPr/>
        </p:nvSpPr>
        <p:spPr>
          <a:xfrm>
            <a:off x="3859013" y="3967599"/>
            <a:ext cx="2107770" cy="519193"/>
          </a:xfrm>
          <a:prstGeom prst="rect">
            <a:avLst/>
          </a:prstGeom>
          <a:solidFill>
            <a:schemeClr val="bg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latin typeface="Josefin Sans" panose="020B0604020202020204" charset="0"/>
              </a:rPr>
              <a:t> &lt; 40%</a:t>
            </a:r>
            <a:endParaRPr lang="en-US" sz="2400" dirty="0">
              <a:latin typeface="Josefin Sans" panose="020B0604020202020204" charset="0"/>
            </a:endParaRPr>
          </a:p>
        </p:txBody>
      </p:sp>
      <p:sp>
        <p:nvSpPr>
          <p:cNvPr id="6" name="TextBox 5"/>
          <p:cNvSpPr txBox="1"/>
          <p:nvPr/>
        </p:nvSpPr>
        <p:spPr>
          <a:xfrm>
            <a:off x="6408483" y="1584614"/>
            <a:ext cx="1991533" cy="400110"/>
          </a:xfrm>
          <a:prstGeom prst="rect">
            <a:avLst/>
          </a:prstGeom>
          <a:noFill/>
        </p:spPr>
        <p:txBody>
          <a:bodyPr wrap="square" rtlCol="0">
            <a:spAutoFit/>
          </a:bodyPr>
          <a:lstStyle/>
          <a:p>
            <a:r>
              <a:rPr lang="en-US" sz="2000" dirty="0" smtClean="0">
                <a:latin typeface="Josefin Sans" panose="020B0604020202020204" charset="0"/>
              </a:rPr>
              <a:t>High</a:t>
            </a:r>
            <a:endParaRPr lang="en-US" sz="2000" dirty="0">
              <a:latin typeface="Josefin Sans" panose="020B0604020202020204" charset="0"/>
            </a:endParaRPr>
          </a:p>
        </p:txBody>
      </p:sp>
      <p:sp>
        <p:nvSpPr>
          <p:cNvPr id="17" name="TextBox 16"/>
          <p:cNvSpPr txBox="1"/>
          <p:nvPr/>
        </p:nvSpPr>
        <p:spPr>
          <a:xfrm>
            <a:off x="6408483" y="2808545"/>
            <a:ext cx="2440985" cy="400110"/>
          </a:xfrm>
          <a:prstGeom prst="rect">
            <a:avLst/>
          </a:prstGeom>
          <a:noFill/>
        </p:spPr>
        <p:txBody>
          <a:bodyPr wrap="square" rtlCol="0">
            <a:spAutoFit/>
          </a:bodyPr>
          <a:lstStyle/>
          <a:p>
            <a:r>
              <a:rPr lang="en-US" sz="2000" dirty="0" smtClean="0">
                <a:latin typeface="Josefin Sans" panose="020B0604020202020204" charset="0"/>
              </a:rPr>
              <a:t>Medium (Good)</a:t>
            </a:r>
            <a:endParaRPr lang="en-US" sz="2000" dirty="0">
              <a:latin typeface="Josefin Sans" panose="020B0604020202020204" charset="0"/>
            </a:endParaRPr>
          </a:p>
        </p:txBody>
      </p:sp>
      <p:sp>
        <p:nvSpPr>
          <p:cNvPr id="19" name="TextBox 18"/>
          <p:cNvSpPr txBox="1"/>
          <p:nvPr/>
        </p:nvSpPr>
        <p:spPr>
          <a:xfrm>
            <a:off x="6408484" y="4032477"/>
            <a:ext cx="1991533" cy="400110"/>
          </a:xfrm>
          <a:prstGeom prst="rect">
            <a:avLst/>
          </a:prstGeom>
          <a:noFill/>
        </p:spPr>
        <p:txBody>
          <a:bodyPr wrap="square" rtlCol="0">
            <a:spAutoFit/>
          </a:bodyPr>
          <a:lstStyle/>
          <a:p>
            <a:r>
              <a:rPr lang="en-US" sz="2000" dirty="0" smtClean="0">
                <a:latin typeface="Josefin Sans" panose="020B0604020202020204" charset="0"/>
              </a:rPr>
              <a:t>Low</a:t>
            </a:r>
            <a:endParaRPr lang="en-US" sz="2000" dirty="0">
              <a:latin typeface="Josefin Sans" panose="020B0604020202020204" charset="0"/>
            </a:endParaRPr>
          </a:p>
        </p:txBody>
      </p:sp>
      <p:sp>
        <p:nvSpPr>
          <p:cNvPr id="11" name="TextBox 10"/>
          <p:cNvSpPr txBox="1"/>
          <p:nvPr/>
        </p:nvSpPr>
        <p:spPr>
          <a:xfrm>
            <a:off x="736106" y="2468075"/>
            <a:ext cx="2146578" cy="1077218"/>
          </a:xfrm>
          <a:prstGeom prst="rect">
            <a:avLst/>
          </a:prstGeom>
          <a:noFill/>
        </p:spPr>
        <p:txBody>
          <a:bodyPr wrap="square" rtlCol="0">
            <a:spAutoFit/>
          </a:bodyPr>
          <a:lstStyle/>
          <a:p>
            <a:pPr algn="ctr"/>
            <a:r>
              <a:rPr lang="en-US" sz="3200" dirty="0" smtClean="0">
                <a:latin typeface="Josefin Sans" panose="020B0604020202020204" charset="0"/>
              </a:rPr>
              <a:t>Humidity Scale</a:t>
            </a:r>
            <a:endParaRPr lang="en-US" sz="3200" dirty="0">
              <a:latin typeface="Josefin Sans" panose="020B0604020202020204" charset="0"/>
            </a:endParaRPr>
          </a:p>
        </p:txBody>
      </p:sp>
    </p:spTree>
    <p:extLst>
      <p:ext uri="{BB962C8B-B14F-4D97-AF65-F5344CB8AC3E}">
        <p14:creationId xmlns:p14="http://schemas.microsoft.com/office/powerpoint/2010/main" val="41677858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41</a:t>
            </a:fld>
            <a:endParaRPr lang="es"/>
          </a:p>
        </p:txBody>
      </p:sp>
      <p:sp>
        <p:nvSpPr>
          <p:cNvPr id="1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5" name="TextBox 14">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Using </a:t>
            </a:r>
            <a:r>
              <a:rPr lang="en-US" sz="2800" dirty="0" err="1">
                <a:solidFill>
                  <a:schemeClr val="bg1"/>
                </a:solidFill>
                <a:latin typeface="Josefin Sans" panose="020B0604020202020204" charset="0"/>
              </a:rPr>
              <a:t>ClimaCell</a:t>
            </a:r>
            <a:r>
              <a:rPr lang="en-US" sz="2800" dirty="0">
                <a:solidFill>
                  <a:schemeClr val="bg1"/>
                </a:solidFill>
                <a:latin typeface="Josefin Sans" panose="020B0604020202020204" charset="0"/>
              </a:rPr>
              <a:t> API</a:t>
            </a:r>
          </a:p>
        </p:txBody>
      </p:sp>
      <p:graphicFrame>
        <p:nvGraphicFramePr>
          <p:cNvPr id="9" name="Table 8"/>
          <p:cNvGraphicFramePr>
            <a:graphicFrameLocks noGrp="1"/>
          </p:cNvGraphicFramePr>
          <p:nvPr>
            <p:extLst>
              <p:ext uri="{D42A27DB-BD31-4B8C-83A1-F6EECF244321}">
                <p14:modId xmlns:p14="http://schemas.microsoft.com/office/powerpoint/2010/main" val="3981605316"/>
              </p:ext>
            </p:extLst>
          </p:nvPr>
        </p:nvGraphicFramePr>
        <p:xfrm>
          <a:off x="1588576" y="1487838"/>
          <a:ext cx="6532536" cy="2314015"/>
        </p:xfrm>
        <a:graphic>
          <a:graphicData uri="http://schemas.openxmlformats.org/drawingml/2006/table">
            <a:tbl>
              <a:tblPr firstRow="1" bandRow="1">
                <a:tableStyleId>{5C22544A-7EE6-4342-B048-85BDC9FD1C3A}</a:tableStyleId>
              </a:tblPr>
              <a:tblGrid>
                <a:gridCol w="2177512">
                  <a:extLst>
                    <a:ext uri="{9D8B030D-6E8A-4147-A177-3AD203B41FA5}">
                      <a16:colId xmlns:a16="http://schemas.microsoft.com/office/drawing/2014/main" val="1303337444"/>
                    </a:ext>
                  </a:extLst>
                </a:gridCol>
                <a:gridCol w="2987596">
                  <a:extLst>
                    <a:ext uri="{9D8B030D-6E8A-4147-A177-3AD203B41FA5}">
                      <a16:colId xmlns:a16="http://schemas.microsoft.com/office/drawing/2014/main" val="1759920551"/>
                    </a:ext>
                  </a:extLst>
                </a:gridCol>
                <a:gridCol w="1367428">
                  <a:extLst>
                    <a:ext uri="{9D8B030D-6E8A-4147-A177-3AD203B41FA5}">
                      <a16:colId xmlns:a16="http://schemas.microsoft.com/office/drawing/2014/main" val="1783531684"/>
                    </a:ext>
                  </a:extLst>
                </a:gridCol>
              </a:tblGrid>
              <a:tr h="487819">
                <a:tc>
                  <a:txBody>
                    <a:bodyPr/>
                    <a:lstStyle/>
                    <a:p>
                      <a:endParaRPr lang="en-US" dirty="0">
                        <a:latin typeface="Josefin Sans" panose="020B0604020202020204" charset="0"/>
                      </a:endParaRPr>
                    </a:p>
                  </a:txBody>
                  <a:tcPr/>
                </a:tc>
                <a:tc>
                  <a:txBody>
                    <a:bodyPr/>
                    <a:lstStyle/>
                    <a:p>
                      <a:r>
                        <a:rPr lang="en-US" sz="2400" dirty="0" smtClean="0">
                          <a:latin typeface="Josefin Sans" panose="020B0604020202020204" charset="0"/>
                        </a:rPr>
                        <a:t>Wind Speed (m/s)</a:t>
                      </a:r>
                      <a:endParaRPr lang="en-US" sz="2400" dirty="0">
                        <a:latin typeface="Josefin Sans" panose="020B0604020202020204" charset="0"/>
                      </a:endParaRPr>
                    </a:p>
                  </a:txBody>
                  <a:tcPr/>
                </a:tc>
                <a:tc>
                  <a:txBody>
                    <a:bodyPr/>
                    <a:lstStyle/>
                    <a:p>
                      <a:r>
                        <a:rPr lang="en-US" sz="2400" dirty="0" smtClean="0">
                          <a:latin typeface="Josefin Sans" panose="020B0604020202020204" charset="0"/>
                        </a:rPr>
                        <a:t>Terms</a:t>
                      </a:r>
                      <a:endParaRPr lang="en-US" sz="2400" dirty="0">
                        <a:latin typeface="Josefin Sans" panose="020B0604020202020204" charset="0"/>
                      </a:endParaRPr>
                    </a:p>
                  </a:txBody>
                  <a:tcPr/>
                </a:tc>
                <a:extLst>
                  <a:ext uri="{0D108BD9-81ED-4DB2-BD59-A6C34878D82A}">
                    <a16:rowId xmlns:a16="http://schemas.microsoft.com/office/drawing/2014/main" val="356752622"/>
                  </a:ext>
                </a:extLst>
              </a:tr>
              <a:tr h="456549">
                <a:tc>
                  <a:txBody>
                    <a:bodyPr/>
                    <a:lstStyle/>
                    <a:p>
                      <a:pPr algn="ctr"/>
                      <a:r>
                        <a:rPr lang="en-US" sz="2000" dirty="0" smtClean="0">
                          <a:solidFill>
                            <a:srgbClr val="000000"/>
                          </a:solidFill>
                          <a:latin typeface="Josefin Sans" panose="020B0604020202020204" charset="0"/>
                        </a:rPr>
                        <a:t>1</a:t>
                      </a:r>
                      <a:endParaRPr lang="en-US" sz="2000" dirty="0">
                        <a:solidFill>
                          <a:srgbClr val="000000"/>
                        </a:solidFill>
                        <a:latin typeface="Josefin Sans" panose="020B0604020202020204" charset="0"/>
                      </a:endParaRPr>
                    </a:p>
                  </a:txBody>
                  <a:tcPr/>
                </a:tc>
                <a:tc>
                  <a:txBody>
                    <a:bodyPr/>
                    <a:lstStyle/>
                    <a:p>
                      <a:pPr algn="ctr"/>
                      <a:r>
                        <a:rPr lang="en-US" sz="2000" dirty="0" smtClean="0">
                          <a:solidFill>
                            <a:srgbClr val="000000"/>
                          </a:solidFill>
                          <a:latin typeface="Josefin Sans" panose="020B0604020202020204" charset="0"/>
                        </a:rPr>
                        <a:t>0</a:t>
                      </a:r>
                      <a:endParaRPr lang="en-US" sz="2000" dirty="0">
                        <a:solidFill>
                          <a:srgbClr val="000000"/>
                        </a:solidFill>
                        <a:latin typeface="Josefin Sans" panose="020B0604020202020204" charset="0"/>
                      </a:endParaRPr>
                    </a:p>
                  </a:txBody>
                  <a:tcPr/>
                </a:tc>
                <a:tc>
                  <a:txBody>
                    <a:bodyPr/>
                    <a:lstStyle/>
                    <a:p>
                      <a:r>
                        <a:rPr lang="en-US" sz="2000" dirty="0" smtClean="0">
                          <a:solidFill>
                            <a:srgbClr val="000000"/>
                          </a:solidFill>
                          <a:latin typeface="Josefin Sans" panose="020B0604020202020204" charset="0"/>
                        </a:rPr>
                        <a:t>Zero</a:t>
                      </a:r>
                      <a:endParaRPr lang="en-US" sz="2000" dirty="0">
                        <a:solidFill>
                          <a:srgbClr val="000000"/>
                        </a:solidFill>
                        <a:latin typeface="Josefin Sans" panose="020B0604020202020204" charset="0"/>
                      </a:endParaRPr>
                    </a:p>
                  </a:txBody>
                  <a:tcPr/>
                </a:tc>
                <a:extLst>
                  <a:ext uri="{0D108BD9-81ED-4DB2-BD59-A6C34878D82A}">
                    <a16:rowId xmlns:a16="http://schemas.microsoft.com/office/drawing/2014/main" val="3720366642"/>
                  </a:ext>
                </a:extLst>
              </a:tr>
              <a:tr h="456549">
                <a:tc>
                  <a:txBody>
                    <a:bodyPr/>
                    <a:lstStyle/>
                    <a:p>
                      <a:pPr algn="ctr"/>
                      <a:r>
                        <a:rPr lang="en-US" sz="2000" dirty="0" smtClean="0">
                          <a:solidFill>
                            <a:srgbClr val="000000"/>
                          </a:solidFill>
                          <a:latin typeface="Josefin Sans" panose="020B0604020202020204" charset="0"/>
                        </a:rPr>
                        <a:t>2</a:t>
                      </a:r>
                      <a:endParaRPr lang="en-US" sz="2000" dirty="0">
                        <a:solidFill>
                          <a:srgbClr val="000000"/>
                        </a:solidFill>
                        <a:latin typeface="Josefin Sans" panose="020B0604020202020204" charset="0"/>
                      </a:endParaRPr>
                    </a:p>
                  </a:txBody>
                  <a:tcPr/>
                </a:tc>
                <a:tc>
                  <a:txBody>
                    <a:bodyPr/>
                    <a:lstStyle/>
                    <a:p>
                      <a:pPr algn="ctr"/>
                      <a:r>
                        <a:rPr lang="en-US" sz="2000" dirty="0" smtClean="0">
                          <a:solidFill>
                            <a:srgbClr val="000000"/>
                          </a:solidFill>
                          <a:latin typeface="Josefin Sans" panose="020B0604020202020204" charset="0"/>
                        </a:rPr>
                        <a:t>&lt; 5.3</a:t>
                      </a:r>
                      <a:endParaRPr lang="en-US" sz="2000" dirty="0">
                        <a:solidFill>
                          <a:srgbClr val="000000"/>
                        </a:solidFill>
                        <a:latin typeface="Josefin Sans" panose="020B0604020202020204" charset="0"/>
                      </a:endParaRPr>
                    </a:p>
                  </a:txBody>
                  <a:tcPr/>
                </a:tc>
                <a:tc>
                  <a:txBody>
                    <a:bodyPr/>
                    <a:lstStyle/>
                    <a:p>
                      <a:r>
                        <a:rPr lang="en-US" sz="2000" baseline="0" dirty="0" smtClean="0">
                          <a:solidFill>
                            <a:srgbClr val="000000"/>
                          </a:solidFill>
                          <a:latin typeface="Josefin Sans" panose="020B0604020202020204" charset="0"/>
                        </a:rPr>
                        <a:t>Gentle</a:t>
                      </a:r>
                      <a:endParaRPr lang="en-US" sz="2000" dirty="0">
                        <a:solidFill>
                          <a:srgbClr val="000000"/>
                        </a:solidFill>
                        <a:latin typeface="Josefin Sans" panose="020B0604020202020204" charset="0"/>
                      </a:endParaRPr>
                    </a:p>
                  </a:txBody>
                  <a:tcPr/>
                </a:tc>
                <a:extLst>
                  <a:ext uri="{0D108BD9-81ED-4DB2-BD59-A6C34878D82A}">
                    <a16:rowId xmlns:a16="http://schemas.microsoft.com/office/drawing/2014/main" val="453824742"/>
                  </a:ext>
                </a:extLst>
              </a:tr>
              <a:tr h="456549">
                <a:tc>
                  <a:txBody>
                    <a:bodyPr/>
                    <a:lstStyle/>
                    <a:p>
                      <a:pPr algn="ctr"/>
                      <a:r>
                        <a:rPr lang="en-US" sz="2000" dirty="0" smtClean="0">
                          <a:solidFill>
                            <a:srgbClr val="000000"/>
                          </a:solidFill>
                          <a:latin typeface="Josefin Sans" panose="020B0604020202020204" charset="0"/>
                        </a:rPr>
                        <a:t>3</a:t>
                      </a:r>
                      <a:endParaRPr lang="en-US" sz="2000" dirty="0">
                        <a:solidFill>
                          <a:srgbClr val="000000"/>
                        </a:solidFill>
                        <a:latin typeface="Josefin Sans" panose="020B0604020202020204" charset="0"/>
                      </a:endParaRPr>
                    </a:p>
                  </a:txBody>
                  <a:tcPr/>
                </a:tc>
                <a:tc>
                  <a:txBody>
                    <a:bodyPr/>
                    <a:lstStyle/>
                    <a:p>
                      <a:pPr algn="ctr"/>
                      <a:r>
                        <a:rPr lang="en-US" sz="2000" dirty="0" smtClean="0">
                          <a:solidFill>
                            <a:srgbClr val="000000"/>
                          </a:solidFill>
                          <a:latin typeface="Josefin Sans" panose="020B0604020202020204" charset="0"/>
                        </a:rPr>
                        <a:t>&lt; 10.6</a:t>
                      </a:r>
                      <a:endParaRPr lang="en-US" sz="2000" dirty="0">
                        <a:solidFill>
                          <a:srgbClr val="000000"/>
                        </a:solidFill>
                        <a:latin typeface="Josefin Sans" panose="020B0604020202020204" charset="0"/>
                      </a:endParaRPr>
                    </a:p>
                  </a:txBody>
                  <a:tcPr/>
                </a:tc>
                <a:tc>
                  <a:txBody>
                    <a:bodyPr/>
                    <a:lstStyle/>
                    <a:p>
                      <a:r>
                        <a:rPr lang="en-US" sz="2000" dirty="0" smtClean="0">
                          <a:solidFill>
                            <a:srgbClr val="000000"/>
                          </a:solidFill>
                          <a:latin typeface="Josefin Sans" panose="020B0604020202020204" charset="0"/>
                        </a:rPr>
                        <a:t>Fresh</a:t>
                      </a:r>
                      <a:endParaRPr lang="en-US" sz="2000" dirty="0">
                        <a:solidFill>
                          <a:srgbClr val="000000"/>
                        </a:solidFill>
                        <a:latin typeface="Josefin Sans" panose="020B0604020202020204" charset="0"/>
                      </a:endParaRPr>
                    </a:p>
                  </a:txBody>
                  <a:tcPr/>
                </a:tc>
                <a:extLst>
                  <a:ext uri="{0D108BD9-81ED-4DB2-BD59-A6C34878D82A}">
                    <a16:rowId xmlns:a16="http://schemas.microsoft.com/office/drawing/2014/main" val="3735169263"/>
                  </a:ext>
                </a:extLst>
              </a:tr>
              <a:tr h="456549">
                <a:tc>
                  <a:txBody>
                    <a:bodyPr/>
                    <a:lstStyle/>
                    <a:p>
                      <a:pPr algn="ctr"/>
                      <a:r>
                        <a:rPr lang="en-US" sz="2000" dirty="0" smtClean="0">
                          <a:solidFill>
                            <a:srgbClr val="000000"/>
                          </a:solidFill>
                          <a:latin typeface="Josefin Sans" panose="020B0604020202020204" charset="0"/>
                        </a:rPr>
                        <a:t>4</a:t>
                      </a:r>
                      <a:endParaRPr lang="en-US" sz="2000" dirty="0">
                        <a:solidFill>
                          <a:srgbClr val="000000"/>
                        </a:solidFill>
                        <a:latin typeface="Josefin Sans" panose="020B0604020202020204" charset="0"/>
                      </a:endParaRPr>
                    </a:p>
                  </a:txBody>
                  <a:tcPr/>
                </a:tc>
                <a:tc>
                  <a:txBody>
                    <a:bodyPr/>
                    <a:lstStyle/>
                    <a:p>
                      <a:pPr algn="ctr"/>
                      <a:r>
                        <a:rPr lang="en-US" sz="2000" dirty="0" smtClean="0">
                          <a:solidFill>
                            <a:srgbClr val="000000"/>
                          </a:solidFill>
                          <a:latin typeface="Josefin Sans" panose="020B0604020202020204" charset="0"/>
                        </a:rPr>
                        <a:t>&gt; 10.6</a:t>
                      </a:r>
                      <a:endParaRPr lang="en-US" sz="2000" dirty="0">
                        <a:solidFill>
                          <a:srgbClr val="000000"/>
                        </a:solidFill>
                        <a:latin typeface="Josefin Sans" panose="020B0604020202020204" charset="0"/>
                      </a:endParaRPr>
                    </a:p>
                  </a:txBody>
                  <a:tcPr/>
                </a:tc>
                <a:tc>
                  <a:txBody>
                    <a:bodyPr/>
                    <a:lstStyle/>
                    <a:p>
                      <a:r>
                        <a:rPr lang="en-US" sz="2000" dirty="0" smtClean="0">
                          <a:solidFill>
                            <a:srgbClr val="000000"/>
                          </a:solidFill>
                          <a:latin typeface="Josefin Sans" panose="020B0604020202020204" charset="0"/>
                        </a:rPr>
                        <a:t>Strong</a:t>
                      </a:r>
                      <a:endParaRPr lang="en-US" sz="2000" dirty="0">
                        <a:solidFill>
                          <a:srgbClr val="000000"/>
                        </a:solidFill>
                        <a:latin typeface="Josefin Sans" panose="020B0604020202020204" charset="0"/>
                      </a:endParaRPr>
                    </a:p>
                  </a:txBody>
                  <a:tcPr/>
                </a:tc>
                <a:extLst>
                  <a:ext uri="{0D108BD9-81ED-4DB2-BD59-A6C34878D82A}">
                    <a16:rowId xmlns:a16="http://schemas.microsoft.com/office/drawing/2014/main" val="40703763"/>
                  </a:ext>
                </a:extLst>
              </a:tr>
            </a:tbl>
          </a:graphicData>
        </a:graphic>
      </p:graphicFrame>
      <p:sp>
        <p:nvSpPr>
          <p:cNvPr id="10" name="TextBox 9"/>
          <p:cNvSpPr txBox="1"/>
          <p:nvPr/>
        </p:nvSpPr>
        <p:spPr>
          <a:xfrm>
            <a:off x="3076488" y="4121747"/>
            <a:ext cx="3556712" cy="584775"/>
          </a:xfrm>
          <a:prstGeom prst="rect">
            <a:avLst/>
          </a:prstGeom>
          <a:noFill/>
        </p:spPr>
        <p:txBody>
          <a:bodyPr wrap="square" rtlCol="0">
            <a:spAutoFit/>
          </a:bodyPr>
          <a:lstStyle/>
          <a:p>
            <a:pPr algn="ctr"/>
            <a:r>
              <a:rPr lang="en-US" sz="3200" dirty="0" smtClean="0">
                <a:latin typeface="Josefin Sans" panose="020B0604020202020204" charset="0"/>
              </a:rPr>
              <a:t>Wind Speed Scale</a:t>
            </a:r>
            <a:endParaRPr lang="en-US" sz="3200" dirty="0">
              <a:latin typeface="Josefin Sans" panose="020B0604020202020204" charset="0"/>
            </a:endParaRPr>
          </a:p>
        </p:txBody>
      </p:sp>
    </p:spTree>
    <p:extLst>
      <p:ext uri="{BB962C8B-B14F-4D97-AF65-F5344CB8AC3E}">
        <p14:creationId xmlns:p14="http://schemas.microsoft.com/office/powerpoint/2010/main" val="10510902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42</a:t>
            </a:fld>
            <a:endParaRPr lang="es"/>
          </a:p>
        </p:txBody>
      </p:sp>
      <p:sp>
        <p:nvSpPr>
          <p:cNvPr id="1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5" name="TextBox 14">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Weather Result</a:t>
            </a:r>
            <a:endParaRPr lang="en-US" sz="2800" dirty="0">
              <a:solidFill>
                <a:schemeClr val="bg1"/>
              </a:solidFill>
              <a:latin typeface="Josefin Sans" panose="020B060402020202020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73359272"/>
              </p:ext>
            </p:extLst>
          </p:nvPr>
        </p:nvGraphicFramePr>
        <p:xfrm>
          <a:off x="883790" y="1151042"/>
          <a:ext cx="7087644" cy="1293495"/>
        </p:xfrm>
        <a:graphic>
          <a:graphicData uri="http://schemas.openxmlformats.org/drawingml/2006/table">
            <a:tbl>
              <a:tblPr firstRow="1" bandRow="1">
                <a:tableStyleId>{5C22544A-7EE6-4342-B048-85BDC9FD1C3A}</a:tableStyleId>
              </a:tblPr>
              <a:tblGrid>
                <a:gridCol w="1771911">
                  <a:extLst>
                    <a:ext uri="{9D8B030D-6E8A-4147-A177-3AD203B41FA5}">
                      <a16:colId xmlns:a16="http://schemas.microsoft.com/office/drawing/2014/main" val="1608281475"/>
                    </a:ext>
                  </a:extLst>
                </a:gridCol>
                <a:gridCol w="1771911">
                  <a:extLst>
                    <a:ext uri="{9D8B030D-6E8A-4147-A177-3AD203B41FA5}">
                      <a16:colId xmlns:a16="http://schemas.microsoft.com/office/drawing/2014/main" val="191672362"/>
                    </a:ext>
                  </a:extLst>
                </a:gridCol>
                <a:gridCol w="1771911">
                  <a:extLst>
                    <a:ext uri="{9D8B030D-6E8A-4147-A177-3AD203B41FA5}">
                      <a16:colId xmlns:a16="http://schemas.microsoft.com/office/drawing/2014/main" val="3074346401"/>
                    </a:ext>
                  </a:extLst>
                </a:gridCol>
                <a:gridCol w="1771911">
                  <a:extLst>
                    <a:ext uri="{9D8B030D-6E8A-4147-A177-3AD203B41FA5}">
                      <a16:colId xmlns:a16="http://schemas.microsoft.com/office/drawing/2014/main" val="2046523578"/>
                    </a:ext>
                  </a:extLst>
                </a:gridCol>
              </a:tblGrid>
              <a:tr h="431165">
                <a:tc>
                  <a:txBody>
                    <a:bodyPr/>
                    <a:lstStyle/>
                    <a:p>
                      <a:pPr algn="ctr"/>
                      <a:r>
                        <a:rPr lang="en-US" sz="1600" dirty="0" smtClean="0"/>
                        <a:t>Outlook</a:t>
                      </a:r>
                      <a:endParaRPr lang="en-US" sz="1600" dirty="0"/>
                    </a:p>
                  </a:txBody>
                  <a:tcPr marL="106315" marR="106315" marT="53157" marB="53157"/>
                </a:tc>
                <a:tc>
                  <a:txBody>
                    <a:bodyPr/>
                    <a:lstStyle/>
                    <a:p>
                      <a:pPr algn="ctr"/>
                      <a:r>
                        <a:rPr lang="en-US" sz="1600" dirty="0" smtClean="0"/>
                        <a:t>Temperature</a:t>
                      </a:r>
                      <a:endParaRPr lang="en-US" sz="1600" dirty="0"/>
                    </a:p>
                  </a:txBody>
                  <a:tcPr marL="106315" marR="106315" marT="53157" marB="53157"/>
                </a:tc>
                <a:tc>
                  <a:txBody>
                    <a:bodyPr/>
                    <a:lstStyle/>
                    <a:p>
                      <a:pPr algn="ctr"/>
                      <a:r>
                        <a:rPr lang="en-US" sz="1600" dirty="0" smtClean="0"/>
                        <a:t>Humidity</a:t>
                      </a:r>
                      <a:endParaRPr lang="en-US" sz="1600" dirty="0"/>
                    </a:p>
                  </a:txBody>
                  <a:tcPr marL="106315" marR="106315" marT="53157" marB="53157"/>
                </a:tc>
                <a:tc>
                  <a:txBody>
                    <a:bodyPr/>
                    <a:lstStyle/>
                    <a:p>
                      <a:pPr algn="ctr"/>
                      <a:r>
                        <a:rPr lang="en-US" sz="1600" dirty="0" smtClean="0"/>
                        <a:t>Wind</a:t>
                      </a:r>
                      <a:r>
                        <a:rPr lang="en-US" sz="1600" baseline="0" dirty="0" smtClean="0"/>
                        <a:t> Speed</a:t>
                      </a:r>
                      <a:endParaRPr lang="en-US" sz="1600" dirty="0"/>
                    </a:p>
                  </a:txBody>
                  <a:tcPr marL="106315" marR="106315" marT="53157" marB="53157"/>
                </a:tc>
                <a:extLst>
                  <a:ext uri="{0D108BD9-81ED-4DB2-BD59-A6C34878D82A}">
                    <a16:rowId xmlns:a16="http://schemas.microsoft.com/office/drawing/2014/main" val="3448091625"/>
                  </a:ext>
                </a:extLst>
              </a:tr>
              <a:tr h="431165">
                <a:tc>
                  <a:txBody>
                    <a:bodyPr/>
                    <a:lstStyle/>
                    <a:p>
                      <a:pPr algn="ctr"/>
                      <a:r>
                        <a:rPr lang="en-US" sz="1600" dirty="0" smtClean="0">
                          <a:solidFill>
                            <a:srgbClr val="000000"/>
                          </a:solidFill>
                        </a:rPr>
                        <a:t>Cloudy</a:t>
                      </a:r>
                      <a:endParaRPr lang="en-US" sz="1600" dirty="0">
                        <a:solidFill>
                          <a:srgbClr val="000000"/>
                        </a:solidFill>
                      </a:endParaRPr>
                    </a:p>
                  </a:txBody>
                  <a:tcPr marL="106315" marR="106315" marT="53157" marB="53157"/>
                </a:tc>
                <a:tc>
                  <a:txBody>
                    <a:bodyPr/>
                    <a:lstStyle/>
                    <a:p>
                      <a:pPr algn="ctr"/>
                      <a:r>
                        <a:rPr lang="en-US" sz="1600" dirty="0" smtClean="0">
                          <a:solidFill>
                            <a:srgbClr val="000000"/>
                          </a:solidFill>
                        </a:rPr>
                        <a:t>Warm</a:t>
                      </a:r>
                      <a:endParaRPr lang="en-US" sz="1600" dirty="0">
                        <a:solidFill>
                          <a:srgbClr val="000000"/>
                        </a:solidFill>
                      </a:endParaRPr>
                    </a:p>
                  </a:txBody>
                  <a:tcPr marL="106315" marR="106315" marT="53157" marB="53157"/>
                </a:tc>
                <a:tc>
                  <a:txBody>
                    <a:bodyPr/>
                    <a:lstStyle/>
                    <a:p>
                      <a:pPr algn="ctr"/>
                      <a:r>
                        <a:rPr lang="en-US" sz="1600" dirty="0" smtClean="0">
                          <a:solidFill>
                            <a:srgbClr val="000000"/>
                          </a:solidFill>
                        </a:rPr>
                        <a:t>Fair</a:t>
                      </a:r>
                      <a:endParaRPr lang="en-US" sz="1600" dirty="0">
                        <a:solidFill>
                          <a:srgbClr val="000000"/>
                        </a:solidFill>
                      </a:endParaRPr>
                    </a:p>
                  </a:txBody>
                  <a:tcPr marL="106315" marR="106315" marT="53157" marB="53157"/>
                </a:tc>
                <a:tc>
                  <a:txBody>
                    <a:bodyPr/>
                    <a:lstStyle/>
                    <a:p>
                      <a:pPr algn="ctr"/>
                      <a:r>
                        <a:rPr lang="en-US" sz="1600" dirty="0" smtClean="0">
                          <a:solidFill>
                            <a:srgbClr val="000000"/>
                          </a:solidFill>
                        </a:rPr>
                        <a:t>Gentle</a:t>
                      </a:r>
                      <a:r>
                        <a:rPr lang="en-US" sz="1600" baseline="0" dirty="0" smtClean="0">
                          <a:solidFill>
                            <a:srgbClr val="000000"/>
                          </a:solidFill>
                        </a:rPr>
                        <a:t> breeze</a:t>
                      </a:r>
                      <a:endParaRPr lang="en-US" sz="1600" dirty="0">
                        <a:solidFill>
                          <a:srgbClr val="000000"/>
                        </a:solidFill>
                      </a:endParaRPr>
                    </a:p>
                  </a:txBody>
                  <a:tcPr marL="106315" marR="106315" marT="53157" marB="53157"/>
                </a:tc>
                <a:extLst>
                  <a:ext uri="{0D108BD9-81ED-4DB2-BD59-A6C34878D82A}">
                    <a16:rowId xmlns:a16="http://schemas.microsoft.com/office/drawing/2014/main" val="3227496523"/>
                  </a:ext>
                </a:extLst>
              </a:tr>
              <a:tr h="431165">
                <a:tc>
                  <a:txBody>
                    <a:bodyPr/>
                    <a:lstStyle/>
                    <a:p>
                      <a:pPr algn="ctr"/>
                      <a:r>
                        <a:rPr lang="en-US" sz="1600" dirty="0" err="1" smtClean="0">
                          <a:solidFill>
                            <a:srgbClr val="000000"/>
                          </a:solidFill>
                        </a:rPr>
                        <a:t>x1</a:t>
                      </a:r>
                      <a:endParaRPr lang="en-US" sz="1600" dirty="0">
                        <a:solidFill>
                          <a:srgbClr val="000000"/>
                        </a:solidFill>
                      </a:endParaRPr>
                    </a:p>
                  </a:txBody>
                  <a:tcPr marL="106315" marR="106315" marT="53157" marB="53157"/>
                </a:tc>
                <a:tc>
                  <a:txBody>
                    <a:bodyPr/>
                    <a:lstStyle/>
                    <a:p>
                      <a:pPr algn="ctr"/>
                      <a:r>
                        <a:rPr lang="en-US" sz="1600" dirty="0" err="1" smtClean="0">
                          <a:solidFill>
                            <a:srgbClr val="000000"/>
                          </a:solidFill>
                        </a:rPr>
                        <a:t>x2</a:t>
                      </a:r>
                      <a:endParaRPr lang="en-US" sz="1600" dirty="0">
                        <a:solidFill>
                          <a:srgbClr val="000000"/>
                        </a:solidFill>
                      </a:endParaRPr>
                    </a:p>
                  </a:txBody>
                  <a:tcPr marL="106315" marR="106315" marT="53157" marB="53157"/>
                </a:tc>
                <a:tc>
                  <a:txBody>
                    <a:bodyPr/>
                    <a:lstStyle/>
                    <a:p>
                      <a:pPr algn="ctr"/>
                      <a:r>
                        <a:rPr lang="en-US" sz="1600" dirty="0" err="1" smtClean="0">
                          <a:solidFill>
                            <a:srgbClr val="000000"/>
                          </a:solidFill>
                        </a:rPr>
                        <a:t>x3</a:t>
                      </a:r>
                      <a:endParaRPr lang="en-US" sz="1600" dirty="0">
                        <a:solidFill>
                          <a:srgbClr val="000000"/>
                        </a:solidFill>
                      </a:endParaRPr>
                    </a:p>
                  </a:txBody>
                  <a:tcPr marL="106315" marR="106315" marT="53157" marB="53157"/>
                </a:tc>
                <a:tc>
                  <a:txBody>
                    <a:bodyPr/>
                    <a:lstStyle/>
                    <a:p>
                      <a:pPr algn="ctr"/>
                      <a:r>
                        <a:rPr lang="en-US" sz="1600" dirty="0" err="1" smtClean="0">
                          <a:solidFill>
                            <a:srgbClr val="000000"/>
                          </a:solidFill>
                        </a:rPr>
                        <a:t>x4</a:t>
                      </a:r>
                      <a:endParaRPr lang="en-US" sz="1600" dirty="0">
                        <a:solidFill>
                          <a:srgbClr val="000000"/>
                        </a:solidFill>
                      </a:endParaRPr>
                    </a:p>
                  </a:txBody>
                  <a:tcPr marL="106315" marR="106315" marT="53157" marB="53157"/>
                </a:tc>
                <a:extLst>
                  <a:ext uri="{0D108BD9-81ED-4DB2-BD59-A6C34878D82A}">
                    <a16:rowId xmlns:a16="http://schemas.microsoft.com/office/drawing/2014/main" val="1321229673"/>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713776" y="2728845"/>
                <a:ext cx="9137261" cy="6491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𝑆h𝑜𝑜𝑡</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1,</m:t>
                          </m:r>
                          <m:r>
                            <a:rPr lang="en-US" sz="2000" b="0" i="1" smtClean="0">
                              <a:latin typeface="Cambria Math" panose="02040503050406030204" pitchFamily="18" charset="0"/>
                            </a:rPr>
                            <m:t>𝑥</m:t>
                          </m:r>
                          <m:r>
                            <a:rPr lang="en-US" sz="2000" b="0" i="1" smtClean="0">
                              <a:latin typeface="Cambria Math" panose="02040503050406030204" pitchFamily="18" charset="0"/>
                            </a:rPr>
                            <m:t>2,</m:t>
                          </m:r>
                          <m:r>
                            <a:rPr lang="en-US" sz="2000" b="0" i="1" smtClean="0">
                              <a:latin typeface="Cambria Math" panose="02040503050406030204" pitchFamily="18" charset="0"/>
                            </a:rPr>
                            <m:t>𝑥</m:t>
                          </m:r>
                          <m:r>
                            <a:rPr lang="en-US" sz="2000" b="0" i="1" smtClean="0">
                              <a:latin typeface="Cambria Math" panose="02040503050406030204" pitchFamily="18" charset="0"/>
                            </a:rPr>
                            <m:t>3,</m:t>
                          </m:r>
                          <m:r>
                            <a:rPr lang="en-US" sz="2000" b="0" i="1" smtClean="0">
                              <a:latin typeface="Cambria Math" panose="02040503050406030204" pitchFamily="18" charset="0"/>
                            </a:rPr>
                            <m:t>𝑥</m:t>
                          </m:r>
                          <m:r>
                            <a:rPr lang="en-US" sz="2000" b="0" i="1" smtClean="0">
                              <a:latin typeface="Cambria Math" panose="02040503050406030204" pitchFamily="18" charset="0"/>
                            </a:rPr>
                            <m:t>4</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𝑥</m:t>
                              </m:r>
                              <m:r>
                                <a:rPr lang="en-US" sz="2000" i="1">
                                  <a:latin typeface="Cambria Math" panose="02040503050406030204" pitchFamily="18" charset="0"/>
                                </a:rPr>
                                <m:t>4|</m:t>
                              </m:r>
                              <m:r>
                                <a:rPr lang="en-US" sz="2000" b="0" i="1" smtClean="0">
                                  <a:latin typeface="Cambria Math" panose="02040503050406030204" pitchFamily="18" charset="0"/>
                                </a:rPr>
                                <m:t>𝑆h𝑜𝑜𝑡</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𝑆h𝑜𝑜𝑡</m:t>
                              </m:r>
                            </m:e>
                          </m:d>
                        </m:num>
                        <m:den>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𝑥</m:t>
                              </m:r>
                              <m:r>
                                <a:rPr lang="en-US" sz="2000" i="1">
                                  <a:latin typeface="Cambria Math" panose="02040503050406030204" pitchFamily="18" charset="0"/>
                                </a:rPr>
                                <m:t>4</m:t>
                              </m:r>
                            </m:e>
                          </m:d>
                        </m:den>
                      </m:f>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713776" y="2728845"/>
                <a:ext cx="9137261" cy="64915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21604" y="3798270"/>
                <a:ext cx="8283822" cy="6408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𝑁𝑜𝑡</m:t>
                          </m:r>
                          <m:r>
                            <a:rPr lang="en-US" sz="2000" b="0" i="1" smtClean="0">
                              <a:latin typeface="Cambria Math" panose="02040503050406030204" pitchFamily="18" charset="0"/>
                            </a:rPr>
                            <m:t> </m:t>
                          </m:r>
                          <m:r>
                            <a:rPr lang="en-US" sz="2000" b="0" i="1" smtClean="0">
                              <a:latin typeface="Cambria Math" panose="02040503050406030204" pitchFamily="18" charset="0"/>
                            </a:rPr>
                            <m:t>𝑆h𝑜𝑜𝑡</m:t>
                          </m:r>
                          <m:r>
                            <a:rPr lang="en-US" sz="2000" b="0" i="1" smtClean="0">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𝑥</m:t>
                          </m:r>
                          <m:r>
                            <a:rPr lang="en-US" sz="2000" i="1">
                              <a:latin typeface="Cambria Math" panose="02040503050406030204" pitchFamily="18" charset="0"/>
                            </a:rPr>
                            <m:t>4</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𝑥</m:t>
                              </m:r>
                              <m:r>
                                <a:rPr lang="en-US" sz="2000" i="1">
                                  <a:latin typeface="Cambria Math" panose="02040503050406030204" pitchFamily="18" charset="0"/>
                                </a:rPr>
                                <m:t>4|</m:t>
                              </m:r>
                              <m:r>
                                <a:rPr lang="en-US" sz="2000" b="0" i="1" smtClean="0">
                                  <a:latin typeface="Cambria Math" panose="02040503050406030204" pitchFamily="18" charset="0"/>
                                </a:rPr>
                                <m:t>𝑁𝑜𝑡</m:t>
                              </m:r>
                              <m:r>
                                <a:rPr lang="en-US" sz="2000" b="0" i="1" smtClean="0">
                                  <a:latin typeface="Cambria Math" panose="02040503050406030204" pitchFamily="18" charset="0"/>
                                </a:rPr>
                                <m:t> </m:t>
                              </m:r>
                              <m:r>
                                <a:rPr lang="en-US" sz="2000" b="0" i="1" smtClean="0">
                                  <a:latin typeface="Cambria Math" panose="02040503050406030204" pitchFamily="18" charset="0"/>
                                </a:rPr>
                                <m:t>𝑆h𝑜𝑜𝑡</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𝑁𝑜𝑡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𝑆h𝑜𝑜𝑡</m:t>
                              </m:r>
                            </m:e>
                          </m:d>
                        </m:num>
                        <m:den>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1,</m:t>
                              </m:r>
                              <m:r>
                                <a:rPr lang="en-US" sz="2000" i="1">
                                  <a:latin typeface="Cambria Math" panose="02040503050406030204" pitchFamily="18" charset="0"/>
                                </a:rPr>
                                <m:t>𝑥</m:t>
                              </m:r>
                              <m:r>
                                <a:rPr lang="en-US" sz="2000" i="1">
                                  <a:latin typeface="Cambria Math" panose="02040503050406030204" pitchFamily="18" charset="0"/>
                                </a:rPr>
                                <m:t>2,</m:t>
                              </m:r>
                              <m:r>
                                <a:rPr lang="en-US" sz="2000" i="1">
                                  <a:latin typeface="Cambria Math" panose="02040503050406030204" pitchFamily="18" charset="0"/>
                                </a:rPr>
                                <m:t>𝑥</m:t>
                              </m:r>
                              <m:r>
                                <a:rPr lang="en-US" sz="2000" i="1">
                                  <a:latin typeface="Cambria Math" panose="02040503050406030204" pitchFamily="18" charset="0"/>
                                </a:rPr>
                                <m:t>3,</m:t>
                              </m:r>
                              <m:r>
                                <a:rPr lang="en-US" sz="2000" i="1">
                                  <a:latin typeface="Cambria Math" panose="02040503050406030204" pitchFamily="18" charset="0"/>
                                </a:rPr>
                                <m:t>𝑥</m:t>
                              </m:r>
                              <m:r>
                                <a:rPr lang="en-US" sz="2000" i="1">
                                  <a:latin typeface="Cambria Math" panose="02040503050406030204" pitchFamily="18" charset="0"/>
                                </a:rPr>
                                <m:t>4</m:t>
                              </m:r>
                            </m:e>
                          </m:d>
                        </m:den>
                      </m:f>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21604" y="3798270"/>
                <a:ext cx="8283822" cy="64081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57253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43</a:t>
            </a:fld>
            <a:endParaRPr lang="es"/>
          </a:p>
        </p:txBody>
      </p:sp>
      <p:sp>
        <p:nvSpPr>
          <p:cNvPr id="5" name="TextBox 4">
            <a:extLst>
              <a:ext uri="{FF2B5EF4-FFF2-40B4-BE49-F238E27FC236}">
                <a16:creationId xmlns:a16="http://schemas.microsoft.com/office/drawing/2014/main" id="{AE609645-CCCF-4CEB-B26F-0C75D1BBEC08}"/>
              </a:ext>
            </a:extLst>
          </p:cNvPr>
          <p:cNvSpPr txBox="1"/>
          <p:nvPr/>
        </p:nvSpPr>
        <p:spPr>
          <a:xfrm>
            <a:off x="421604" y="351941"/>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Prepared Dataset</a:t>
            </a:r>
          </a:p>
        </p:txBody>
      </p:sp>
      <p:graphicFrame>
        <p:nvGraphicFramePr>
          <p:cNvPr id="2" name="Table 6">
            <a:extLst>
              <a:ext uri="{FF2B5EF4-FFF2-40B4-BE49-F238E27FC236}">
                <a16:creationId xmlns:a16="http://schemas.microsoft.com/office/drawing/2014/main" id="{BC0E35EE-9D33-4E22-9E94-BAB837539A84}"/>
              </a:ext>
            </a:extLst>
          </p:cNvPr>
          <p:cNvGraphicFramePr>
            <a:graphicFrameLocks noGrp="1"/>
          </p:cNvGraphicFramePr>
          <p:nvPr>
            <p:extLst>
              <p:ext uri="{D42A27DB-BD31-4B8C-83A1-F6EECF244321}">
                <p14:modId xmlns:p14="http://schemas.microsoft.com/office/powerpoint/2010/main" val="2792369204"/>
              </p:ext>
            </p:extLst>
          </p:nvPr>
        </p:nvGraphicFramePr>
        <p:xfrm>
          <a:off x="541964" y="1391921"/>
          <a:ext cx="7894314" cy="3479580"/>
        </p:xfrm>
        <a:graphic>
          <a:graphicData uri="http://schemas.openxmlformats.org/drawingml/2006/table">
            <a:tbl>
              <a:tblPr firstRow="1" bandRow="1">
                <a:tableStyleId>{5C22544A-7EE6-4342-B048-85BDC9FD1C3A}</a:tableStyleId>
              </a:tblPr>
              <a:tblGrid>
                <a:gridCol w="1578864">
                  <a:extLst>
                    <a:ext uri="{9D8B030D-6E8A-4147-A177-3AD203B41FA5}">
                      <a16:colId xmlns:a16="http://schemas.microsoft.com/office/drawing/2014/main" val="1514846887"/>
                    </a:ext>
                  </a:extLst>
                </a:gridCol>
                <a:gridCol w="1512918">
                  <a:extLst>
                    <a:ext uri="{9D8B030D-6E8A-4147-A177-3AD203B41FA5}">
                      <a16:colId xmlns:a16="http://schemas.microsoft.com/office/drawing/2014/main" val="1092221186"/>
                    </a:ext>
                  </a:extLst>
                </a:gridCol>
                <a:gridCol w="1653871">
                  <a:extLst>
                    <a:ext uri="{9D8B030D-6E8A-4147-A177-3AD203B41FA5}">
                      <a16:colId xmlns:a16="http://schemas.microsoft.com/office/drawing/2014/main" val="1584784770"/>
                    </a:ext>
                  </a:extLst>
                </a:gridCol>
                <a:gridCol w="1702721">
                  <a:extLst>
                    <a:ext uri="{9D8B030D-6E8A-4147-A177-3AD203B41FA5}">
                      <a16:colId xmlns:a16="http://schemas.microsoft.com/office/drawing/2014/main" val="2995391303"/>
                    </a:ext>
                  </a:extLst>
                </a:gridCol>
                <a:gridCol w="1445940">
                  <a:extLst>
                    <a:ext uri="{9D8B030D-6E8A-4147-A177-3AD203B41FA5}">
                      <a16:colId xmlns:a16="http://schemas.microsoft.com/office/drawing/2014/main" val="3760521440"/>
                    </a:ext>
                  </a:extLst>
                </a:gridCol>
              </a:tblGrid>
              <a:tr h="386620">
                <a:tc>
                  <a:txBody>
                    <a:bodyPr/>
                    <a:lstStyle/>
                    <a:p>
                      <a:pPr algn="ctr"/>
                      <a:r>
                        <a:rPr lang="en-US" sz="1100" dirty="0"/>
                        <a:t>Outlook</a:t>
                      </a:r>
                    </a:p>
                  </a:txBody>
                  <a:tcPr marL="71146" marR="71146" marT="35573" marB="35573" anchor="ctr"/>
                </a:tc>
                <a:tc>
                  <a:txBody>
                    <a:bodyPr/>
                    <a:lstStyle/>
                    <a:p>
                      <a:pPr algn="ctr"/>
                      <a:r>
                        <a:rPr lang="en-US" sz="1100" dirty="0"/>
                        <a:t>Temperature</a:t>
                      </a:r>
                    </a:p>
                  </a:txBody>
                  <a:tcPr marL="71146" marR="71146" marT="35573" marB="35573" anchor="ctr"/>
                </a:tc>
                <a:tc>
                  <a:txBody>
                    <a:bodyPr/>
                    <a:lstStyle/>
                    <a:p>
                      <a:pPr algn="ctr"/>
                      <a:r>
                        <a:rPr lang="en-US" sz="1100" dirty="0"/>
                        <a:t>Humidity</a:t>
                      </a:r>
                    </a:p>
                  </a:txBody>
                  <a:tcPr marL="71146" marR="71146" marT="35573" marB="35573" anchor="ctr"/>
                </a:tc>
                <a:tc>
                  <a:txBody>
                    <a:bodyPr/>
                    <a:lstStyle/>
                    <a:p>
                      <a:pPr algn="ctr"/>
                      <a:r>
                        <a:rPr lang="en-US" sz="1100" dirty="0" smtClean="0"/>
                        <a:t>Windy</a:t>
                      </a:r>
                      <a:endParaRPr lang="en-US" sz="1100" dirty="0"/>
                    </a:p>
                  </a:txBody>
                  <a:tcPr marL="71146" marR="71146" marT="35573" marB="35573" anchor="ctr"/>
                </a:tc>
                <a:tc>
                  <a:txBody>
                    <a:bodyPr/>
                    <a:lstStyle/>
                    <a:p>
                      <a:pPr algn="ctr"/>
                      <a:r>
                        <a:rPr lang="en-US" sz="1100" dirty="0"/>
                        <a:t>Shooting</a:t>
                      </a:r>
                    </a:p>
                  </a:txBody>
                  <a:tcPr marL="71146" marR="71146" marT="35573" marB="35573" anchor="ctr"/>
                </a:tc>
                <a:extLst>
                  <a:ext uri="{0D108BD9-81ED-4DB2-BD59-A6C34878D82A}">
                    <a16:rowId xmlns:a16="http://schemas.microsoft.com/office/drawing/2014/main" val="1024004969"/>
                  </a:ext>
                </a:extLst>
              </a:tr>
              <a:tr h="386620">
                <a:tc>
                  <a:txBody>
                    <a:bodyPr/>
                    <a:lstStyle/>
                    <a:p>
                      <a:pPr algn="ctr"/>
                      <a:r>
                        <a:rPr lang="en-US" sz="1100" dirty="0">
                          <a:solidFill>
                            <a:schemeClr val="bg1"/>
                          </a:solidFill>
                        </a:rPr>
                        <a:t>Sunny</a:t>
                      </a:r>
                    </a:p>
                  </a:txBody>
                  <a:tcPr marL="71146" marR="71146" marT="35573" marB="35573" anchor="ctr"/>
                </a:tc>
                <a:tc>
                  <a:txBody>
                    <a:bodyPr/>
                    <a:lstStyle/>
                    <a:p>
                      <a:pPr algn="ctr"/>
                      <a:r>
                        <a:rPr lang="en-US" sz="1100" dirty="0">
                          <a:solidFill>
                            <a:schemeClr val="bg1"/>
                          </a:solidFill>
                        </a:rPr>
                        <a:t>Hot</a:t>
                      </a:r>
                    </a:p>
                  </a:txBody>
                  <a:tcPr marL="71146" marR="71146" marT="35573" marB="35573" anchor="ctr"/>
                </a:tc>
                <a:tc>
                  <a:txBody>
                    <a:bodyPr/>
                    <a:lstStyle/>
                    <a:p>
                      <a:pPr algn="ctr"/>
                      <a:r>
                        <a:rPr lang="en-US" sz="1100" dirty="0">
                          <a:solidFill>
                            <a:schemeClr val="bg1"/>
                          </a:solidFill>
                        </a:rPr>
                        <a:t>High</a:t>
                      </a:r>
                    </a:p>
                  </a:txBody>
                  <a:tcPr marL="71146" marR="71146" marT="35573" marB="35573" anchor="ctr"/>
                </a:tc>
                <a:tc>
                  <a:txBody>
                    <a:bodyPr/>
                    <a:lstStyle/>
                    <a:p>
                      <a:pPr algn="ctr"/>
                      <a:r>
                        <a:rPr lang="en-US" sz="1100" dirty="0" smtClean="0">
                          <a:solidFill>
                            <a:schemeClr val="bg1"/>
                          </a:solidFill>
                        </a:rPr>
                        <a:t>Normal</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No</a:t>
                      </a:r>
                    </a:p>
                  </a:txBody>
                  <a:tcPr marL="71146" marR="71146" marT="35573" marB="35573" anchor="ctr"/>
                </a:tc>
                <a:extLst>
                  <a:ext uri="{0D108BD9-81ED-4DB2-BD59-A6C34878D82A}">
                    <a16:rowId xmlns:a16="http://schemas.microsoft.com/office/drawing/2014/main" val="21677977"/>
                  </a:ext>
                </a:extLst>
              </a:tr>
              <a:tr h="386620">
                <a:tc>
                  <a:txBody>
                    <a:bodyPr/>
                    <a:lstStyle/>
                    <a:p>
                      <a:pPr algn="ctr"/>
                      <a:r>
                        <a:rPr lang="en-US" sz="1100" dirty="0" smtClean="0">
                          <a:solidFill>
                            <a:schemeClr val="bg1"/>
                          </a:solidFill>
                        </a:rPr>
                        <a:t>Freezing</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Cold</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Low</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Gentle</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No</a:t>
                      </a:r>
                    </a:p>
                  </a:txBody>
                  <a:tcPr marL="71146" marR="71146" marT="35573" marB="35573" anchor="ctr"/>
                </a:tc>
                <a:extLst>
                  <a:ext uri="{0D108BD9-81ED-4DB2-BD59-A6C34878D82A}">
                    <a16:rowId xmlns:a16="http://schemas.microsoft.com/office/drawing/2014/main" val="1629076160"/>
                  </a:ext>
                </a:extLst>
              </a:tr>
              <a:tr h="386620">
                <a:tc>
                  <a:txBody>
                    <a:bodyPr/>
                    <a:lstStyle/>
                    <a:p>
                      <a:pPr algn="ctr"/>
                      <a:r>
                        <a:rPr lang="en-US" sz="1100" dirty="0" smtClean="0">
                          <a:solidFill>
                            <a:schemeClr val="bg1"/>
                          </a:solidFill>
                        </a:rPr>
                        <a:t>Ice</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Cold</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Low</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Strong</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No</a:t>
                      </a:r>
                      <a:endParaRPr lang="en-US" sz="1100" dirty="0">
                        <a:solidFill>
                          <a:schemeClr val="bg1"/>
                        </a:solidFill>
                      </a:endParaRPr>
                    </a:p>
                  </a:txBody>
                  <a:tcPr marL="71146" marR="71146" marT="35573" marB="35573" anchor="ctr"/>
                </a:tc>
                <a:extLst>
                  <a:ext uri="{0D108BD9-81ED-4DB2-BD59-A6C34878D82A}">
                    <a16:rowId xmlns:a16="http://schemas.microsoft.com/office/drawing/2014/main" val="1208096064"/>
                  </a:ext>
                </a:extLst>
              </a:tr>
              <a:tr h="386620">
                <a:tc>
                  <a:txBody>
                    <a:bodyPr/>
                    <a:lstStyle/>
                    <a:p>
                      <a:pPr algn="ctr"/>
                      <a:r>
                        <a:rPr lang="en-US" sz="1100" dirty="0" smtClean="0">
                          <a:solidFill>
                            <a:schemeClr val="bg1"/>
                          </a:solidFill>
                        </a:rPr>
                        <a:t>Sunny</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Hot</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Medium</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Fresh</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Yes</a:t>
                      </a:r>
                    </a:p>
                  </a:txBody>
                  <a:tcPr marL="71146" marR="71146" marT="35573" marB="35573" anchor="ctr"/>
                </a:tc>
                <a:extLst>
                  <a:ext uri="{0D108BD9-81ED-4DB2-BD59-A6C34878D82A}">
                    <a16:rowId xmlns:a16="http://schemas.microsoft.com/office/drawing/2014/main" val="3070135245"/>
                  </a:ext>
                </a:extLst>
              </a:tr>
              <a:tr h="386620">
                <a:tc>
                  <a:txBody>
                    <a:bodyPr/>
                    <a:lstStyle/>
                    <a:p>
                      <a:pPr algn="ctr"/>
                      <a:r>
                        <a:rPr lang="en-US" sz="1100" dirty="0">
                          <a:solidFill>
                            <a:schemeClr val="bg1"/>
                          </a:solidFill>
                        </a:rPr>
                        <a:t>Rainy</a:t>
                      </a:r>
                    </a:p>
                  </a:txBody>
                  <a:tcPr marL="71146" marR="71146" marT="35573" marB="35573" anchor="ctr"/>
                </a:tc>
                <a:tc>
                  <a:txBody>
                    <a:bodyPr/>
                    <a:lstStyle/>
                    <a:p>
                      <a:pPr algn="ctr"/>
                      <a:r>
                        <a:rPr lang="en-US" sz="1100" dirty="0">
                          <a:solidFill>
                            <a:schemeClr val="bg1"/>
                          </a:solidFill>
                        </a:rPr>
                        <a:t>Cool</a:t>
                      </a:r>
                    </a:p>
                  </a:txBody>
                  <a:tcPr marL="71146" marR="71146" marT="35573" marB="35573" anchor="ctr"/>
                </a:tc>
                <a:tc>
                  <a:txBody>
                    <a:bodyPr/>
                    <a:lstStyle/>
                    <a:p>
                      <a:pPr algn="ctr"/>
                      <a:r>
                        <a:rPr lang="en-US" sz="1100" dirty="0" smtClean="0">
                          <a:solidFill>
                            <a:schemeClr val="bg1"/>
                          </a:solidFill>
                        </a:rPr>
                        <a:t>High</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Fresh</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Yes</a:t>
                      </a:r>
                    </a:p>
                  </a:txBody>
                  <a:tcPr marL="71146" marR="71146" marT="35573" marB="35573" anchor="ctr"/>
                </a:tc>
                <a:extLst>
                  <a:ext uri="{0D108BD9-81ED-4DB2-BD59-A6C34878D82A}">
                    <a16:rowId xmlns:a16="http://schemas.microsoft.com/office/drawing/2014/main" val="2996154891"/>
                  </a:ext>
                </a:extLst>
              </a:tr>
              <a:tr h="386620">
                <a:tc>
                  <a:txBody>
                    <a:bodyPr/>
                    <a:lstStyle/>
                    <a:p>
                      <a:pPr algn="ctr"/>
                      <a:r>
                        <a:rPr lang="en-US" sz="1100" dirty="0">
                          <a:solidFill>
                            <a:schemeClr val="bg1"/>
                          </a:solidFill>
                        </a:rPr>
                        <a:t>Rainy</a:t>
                      </a:r>
                    </a:p>
                  </a:txBody>
                  <a:tcPr marL="71146" marR="71146" marT="35573" marB="35573" anchor="ctr"/>
                </a:tc>
                <a:tc>
                  <a:txBody>
                    <a:bodyPr/>
                    <a:lstStyle/>
                    <a:p>
                      <a:pPr algn="ctr"/>
                      <a:r>
                        <a:rPr lang="en-US" sz="1100" dirty="0">
                          <a:solidFill>
                            <a:schemeClr val="bg1"/>
                          </a:solidFill>
                        </a:rPr>
                        <a:t>Cool</a:t>
                      </a:r>
                    </a:p>
                  </a:txBody>
                  <a:tcPr marL="71146" marR="71146" marT="35573" marB="35573" anchor="ctr"/>
                </a:tc>
                <a:tc>
                  <a:txBody>
                    <a:bodyPr/>
                    <a:lstStyle/>
                    <a:p>
                      <a:pPr algn="ctr"/>
                      <a:r>
                        <a:rPr lang="en-US" sz="1100" dirty="0" smtClean="0">
                          <a:solidFill>
                            <a:schemeClr val="bg1"/>
                          </a:solidFill>
                        </a:rPr>
                        <a:t>Medium</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Normal</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Yes</a:t>
                      </a:r>
                      <a:endParaRPr lang="en-US" sz="1100" dirty="0">
                        <a:solidFill>
                          <a:schemeClr val="bg1"/>
                        </a:solidFill>
                      </a:endParaRPr>
                    </a:p>
                  </a:txBody>
                  <a:tcPr marL="71146" marR="71146" marT="35573" marB="35573" anchor="ctr"/>
                </a:tc>
                <a:extLst>
                  <a:ext uri="{0D108BD9-81ED-4DB2-BD59-A6C34878D82A}">
                    <a16:rowId xmlns:a16="http://schemas.microsoft.com/office/drawing/2014/main" val="971857118"/>
                  </a:ext>
                </a:extLst>
              </a:tr>
              <a:tr h="386620">
                <a:tc>
                  <a:txBody>
                    <a:bodyPr/>
                    <a:lstStyle/>
                    <a:p>
                      <a:pPr algn="ctr"/>
                      <a:r>
                        <a:rPr lang="en-US" sz="1100" dirty="0" smtClean="0">
                          <a:solidFill>
                            <a:schemeClr val="bg1"/>
                          </a:solidFill>
                        </a:rPr>
                        <a:t>Clear</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Mild</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Medium</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Gentle</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Yes</a:t>
                      </a:r>
                    </a:p>
                  </a:txBody>
                  <a:tcPr marL="71146" marR="71146" marT="35573" marB="35573" anchor="ctr"/>
                </a:tc>
                <a:extLst>
                  <a:ext uri="{0D108BD9-81ED-4DB2-BD59-A6C34878D82A}">
                    <a16:rowId xmlns:a16="http://schemas.microsoft.com/office/drawing/2014/main" val="1965114462"/>
                  </a:ext>
                </a:extLst>
              </a:tr>
              <a:tr h="386620">
                <a:tc>
                  <a:txBody>
                    <a:bodyPr/>
                    <a:lstStyle/>
                    <a:p>
                      <a:pPr algn="ctr"/>
                      <a:r>
                        <a:rPr lang="en-US" sz="1100" dirty="0" smtClean="0">
                          <a:solidFill>
                            <a:schemeClr val="bg1"/>
                          </a:solidFill>
                        </a:rPr>
                        <a:t>Cloudy</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Hot</a:t>
                      </a:r>
                      <a:endParaRPr lang="en-US" sz="1100" dirty="0">
                        <a:solidFill>
                          <a:schemeClr val="bg1"/>
                        </a:solidFill>
                      </a:endParaRPr>
                    </a:p>
                  </a:txBody>
                  <a:tcPr marL="71146" marR="71146" marT="35573" marB="35573" anchor="ctr"/>
                </a:tc>
                <a:tc>
                  <a:txBody>
                    <a:bodyPr/>
                    <a:lstStyle/>
                    <a:p>
                      <a:pPr algn="ctr"/>
                      <a:r>
                        <a:rPr lang="en-US" sz="1100" dirty="0">
                          <a:solidFill>
                            <a:schemeClr val="bg1"/>
                          </a:solidFill>
                        </a:rPr>
                        <a:t>High</a:t>
                      </a:r>
                    </a:p>
                  </a:txBody>
                  <a:tcPr marL="71146" marR="71146" marT="35573" marB="35573" anchor="ctr"/>
                </a:tc>
                <a:tc>
                  <a:txBody>
                    <a:bodyPr/>
                    <a:lstStyle/>
                    <a:p>
                      <a:pPr algn="ctr"/>
                      <a:r>
                        <a:rPr lang="en-US" sz="1100" dirty="0" smtClean="0">
                          <a:solidFill>
                            <a:schemeClr val="bg1"/>
                          </a:solidFill>
                        </a:rPr>
                        <a:t>Gentle</a:t>
                      </a:r>
                      <a:endParaRPr lang="en-US" sz="1100" dirty="0">
                        <a:solidFill>
                          <a:schemeClr val="bg1"/>
                        </a:solidFill>
                      </a:endParaRPr>
                    </a:p>
                  </a:txBody>
                  <a:tcPr marL="71146" marR="71146" marT="35573" marB="35573" anchor="ctr"/>
                </a:tc>
                <a:tc>
                  <a:txBody>
                    <a:bodyPr/>
                    <a:lstStyle/>
                    <a:p>
                      <a:pPr algn="ctr"/>
                      <a:r>
                        <a:rPr lang="en-US" sz="1100" dirty="0" smtClean="0">
                          <a:solidFill>
                            <a:schemeClr val="bg1"/>
                          </a:solidFill>
                        </a:rPr>
                        <a:t>No</a:t>
                      </a:r>
                      <a:endParaRPr lang="en-US" sz="1100" dirty="0">
                        <a:solidFill>
                          <a:schemeClr val="bg1"/>
                        </a:solidFill>
                      </a:endParaRPr>
                    </a:p>
                  </a:txBody>
                  <a:tcPr marL="71146" marR="71146" marT="35573" marB="35573" anchor="ctr"/>
                </a:tc>
                <a:extLst>
                  <a:ext uri="{0D108BD9-81ED-4DB2-BD59-A6C34878D82A}">
                    <a16:rowId xmlns:a16="http://schemas.microsoft.com/office/drawing/2014/main" val="2189308570"/>
                  </a:ext>
                </a:extLst>
              </a:tr>
            </a:tbl>
          </a:graphicData>
        </a:graphic>
      </p:graphicFrame>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3"/>
          <a:stretch>
            <a:fillRect/>
          </a:stretch>
        </p:blipFill>
        <p:spPr>
          <a:xfrm flipH="1">
            <a:off x="1260294" y="901906"/>
            <a:ext cx="369275" cy="369275"/>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4"/>
          <a:stretch>
            <a:fillRect/>
          </a:stretch>
        </p:blipFill>
        <p:spPr>
          <a:xfrm>
            <a:off x="2772003" y="909132"/>
            <a:ext cx="369275" cy="369275"/>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5"/>
          <a:stretch>
            <a:fillRect/>
          </a:stretch>
        </p:blipFill>
        <p:spPr>
          <a:xfrm flipH="1">
            <a:off x="4362739" y="976875"/>
            <a:ext cx="294306" cy="294306"/>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6"/>
          <a:stretch>
            <a:fillRect/>
          </a:stretch>
        </p:blipFill>
        <p:spPr>
          <a:xfrm>
            <a:off x="6021601" y="954703"/>
            <a:ext cx="369275" cy="369275"/>
          </a:xfrm>
          <a:prstGeom prst="rect">
            <a:avLst/>
          </a:prstGeom>
        </p:spPr>
      </p:pic>
      <p:pic>
        <p:nvPicPr>
          <p:cNvPr id="16" name="Picture 15">
            <a:extLst>
              <a:ext uri="{FF2B5EF4-FFF2-40B4-BE49-F238E27FC236}">
                <a16:creationId xmlns:a16="http://schemas.microsoft.com/office/drawing/2014/main" id="{744E7FF4-D272-45FB-9BCF-DDB91729FC5B}"/>
              </a:ext>
            </a:extLst>
          </p:cNvPr>
          <p:cNvPicPr>
            <a:picLocks noChangeAspect="1"/>
          </p:cNvPicPr>
          <p:nvPr/>
        </p:nvPicPr>
        <p:blipFill>
          <a:blip r:embed="rId7"/>
          <a:stretch>
            <a:fillRect/>
          </a:stretch>
        </p:blipFill>
        <p:spPr>
          <a:xfrm>
            <a:off x="7539974" y="836419"/>
            <a:ext cx="469115" cy="469115"/>
          </a:xfrm>
          <a:prstGeom prst="rect">
            <a:avLst/>
          </a:prstGeom>
        </p:spPr>
      </p:pic>
      <p:sp>
        <p:nvSpPr>
          <p:cNvPr id="12"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17540561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44</a:t>
            </a:fld>
            <a:endParaRPr lang="es"/>
          </a:p>
        </p:txBody>
      </p:sp>
      <p:graphicFrame>
        <p:nvGraphicFramePr>
          <p:cNvPr id="2" name="Table 6">
            <a:extLst>
              <a:ext uri="{FF2B5EF4-FFF2-40B4-BE49-F238E27FC236}">
                <a16:creationId xmlns:a16="http://schemas.microsoft.com/office/drawing/2014/main" id="{BC0E35EE-9D33-4E22-9E94-BAB837539A84}"/>
              </a:ext>
            </a:extLst>
          </p:cNvPr>
          <p:cNvGraphicFramePr>
            <a:graphicFrameLocks noGrp="1"/>
          </p:cNvGraphicFramePr>
          <p:nvPr>
            <p:extLst/>
          </p:nvPr>
        </p:nvGraphicFramePr>
        <p:xfrm>
          <a:off x="541964" y="1391921"/>
          <a:ext cx="4580641" cy="3479580"/>
        </p:xfrm>
        <a:graphic>
          <a:graphicData uri="http://schemas.openxmlformats.org/drawingml/2006/table">
            <a:tbl>
              <a:tblPr firstRow="1" bandRow="1">
                <a:tableStyleId>{5C22544A-7EE6-4342-B048-85BDC9FD1C3A}</a:tableStyleId>
              </a:tblPr>
              <a:tblGrid>
                <a:gridCol w="916129">
                  <a:extLst>
                    <a:ext uri="{9D8B030D-6E8A-4147-A177-3AD203B41FA5}">
                      <a16:colId xmlns:a16="http://schemas.microsoft.com/office/drawing/2014/main" val="1514846887"/>
                    </a:ext>
                  </a:extLst>
                </a:gridCol>
                <a:gridCol w="1198712">
                  <a:extLst>
                    <a:ext uri="{9D8B030D-6E8A-4147-A177-3AD203B41FA5}">
                      <a16:colId xmlns:a16="http://schemas.microsoft.com/office/drawing/2014/main" val="1092221186"/>
                    </a:ext>
                  </a:extLst>
                </a:gridCol>
                <a:gridCol w="976080">
                  <a:extLst>
                    <a:ext uri="{9D8B030D-6E8A-4147-A177-3AD203B41FA5}">
                      <a16:colId xmlns:a16="http://schemas.microsoft.com/office/drawing/2014/main" val="1584784770"/>
                    </a:ext>
                  </a:extLst>
                </a:gridCol>
                <a:gridCol w="650720">
                  <a:extLst>
                    <a:ext uri="{9D8B030D-6E8A-4147-A177-3AD203B41FA5}">
                      <a16:colId xmlns:a16="http://schemas.microsoft.com/office/drawing/2014/main" val="2995391303"/>
                    </a:ext>
                  </a:extLst>
                </a:gridCol>
                <a:gridCol w="839000">
                  <a:extLst>
                    <a:ext uri="{9D8B030D-6E8A-4147-A177-3AD203B41FA5}">
                      <a16:colId xmlns:a16="http://schemas.microsoft.com/office/drawing/2014/main" val="3760521440"/>
                    </a:ext>
                  </a:extLst>
                </a:gridCol>
              </a:tblGrid>
              <a:tr h="386620">
                <a:tc>
                  <a:txBody>
                    <a:bodyPr/>
                    <a:lstStyle/>
                    <a:p>
                      <a:r>
                        <a:rPr lang="en-US" sz="1100" dirty="0"/>
                        <a:t>Outlook</a:t>
                      </a:r>
                    </a:p>
                  </a:txBody>
                  <a:tcPr marL="71146" marR="71146" marT="35573" marB="35573"/>
                </a:tc>
                <a:tc>
                  <a:txBody>
                    <a:bodyPr/>
                    <a:lstStyle/>
                    <a:p>
                      <a:r>
                        <a:rPr lang="en-US" sz="1100" dirty="0"/>
                        <a:t>Temperature</a:t>
                      </a:r>
                    </a:p>
                  </a:txBody>
                  <a:tcPr marL="71146" marR="71146" marT="35573" marB="35573"/>
                </a:tc>
                <a:tc>
                  <a:txBody>
                    <a:bodyPr/>
                    <a:lstStyle/>
                    <a:p>
                      <a:r>
                        <a:rPr lang="en-US" sz="1100" dirty="0"/>
                        <a:t>Humidity</a:t>
                      </a:r>
                    </a:p>
                  </a:txBody>
                  <a:tcPr marL="71146" marR="71146" marT="35573" marB="35573"/>
                </a:tc>
                <a:tc>
                  <a:txBody>
                    <a:bodyPr/>
                    <a:lstStyle/>
                    <a:p>
                      <a:r>
                        <a:rPr lang="en-US" sz="1100" dirty="0" smtClean="0"/>
                        <a:t>Windy</a:t>
                      </a:r>
                      <a:endParaRPr lang="en-US" sz="1100" dirty="0"/>
                    </a:p>
                  </a:txBody>
                  <a:tcPr marL="71146" marR="71146" marT="35573" marB="35573"/>
                </a:tc>
                <a:tc>
                  <a:txBody>
                    <a:bodyPr/>
                    <a:lstStyle/>
                    <a:p>
                      <a:r>
                        <a:rPr lang="en-US" sz="1100" dirty="0"/>
                        <a:t>Shooting</a:t>
                      </a:r>
                    </a:p>
                  </a:txBody>
                  <a:tcPr marL="71146" marR="71146" marT="35573" marB="35573"/>
                </a:tc>
                <a:extLst>
                  <a:ext uri="{0D108BD9-81ED-4DB2-BD59-A6C34878D82A}">
                    <a16:rowId xmlns:a16="http://schemas.microsoft.com/office/drawing/2014/main" val="1024004969"/>
                  </a:ext>
                </a:extLst>
              </a:tr>
              <a:tr h="386620">
                <a:tc>
                  <a:txBody>
                    <a:bodyPr/>
                    <a:lstStyle/>
                    <a:p>
                      <a:r>
                        <a:rPr lang="en-US" sz="1100" dirty="0">
                          <a:solidFill>
                            <a:schemeClr val="bg1"/>
                          </a:solidFill>
                        </a:rPr>
                        <a:t>Sunny</a:t>
                      </a:r>
                    </a:p>
                  </a:txBody>
                  <a:tcPr marL="71146" marR="71146" marT="35573" marB="35573">
                    <a:solidFill>
                      <a:srgbClr val="FFFFFF"/>
                    </a:solidFill>
                  </a:tcPr>
                </a:tc>
                <a:tc>
                  <a:txBody>
                    <a:bodyPr/>
                    <a:lstStyle/>
                    <a:p>
                      <a:r>
                        <a:rPr lang="en-US" sz="1100" dirty="0">
                          <a:solidFill>
                            <a:schemeClr val="bg1"/>
                          </a:solidFill>
                        </a:rPr>
                        <a:t>Hot</a:t>
                      </a: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rgbClr val="FFFFFF"/>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FFFFF"/>
                    </a:solidFill>
                  </a:tcPr>
                </a:tc>
                <a:extLst>
                  <a:ext uri="{0D108BD9-81ED-4DB2-BD59-A6C34878D82A}">
                    <a16:rowId xmlns:a16="http://schemas.microsoft.com/office/drawing/2014/main" val="21677977"/>
                  </a:ext>
                </a:extLst>
              </a:tr>
              <a:tr h="386620">
                <a:tc>
                  <a:txBody>
                    <a:bodyPr/>
                    <a:lstStyle/>
                    <a:p>
                      <a:r>
                        <a:rPr lang="en-US" sz="1100" dirty="0">
                          <a:solidFill>
                            <a:schemeClr val="bg1"/>
                          </a:solidFill>
                        </a:rPr>
                        <a:t>Sunny</a:t>
                      </a:r>
                    </a:p>
                  </a:txBody>
                  <a:tcPr marL="71146" marR="71146" marT="35573" marB="35573">
                    <a:solidFill>
                      <a:srgbClr val="FFFFFF"/>
                    </a:solidFill>
                  </a:tcPr>
                </a:tc>
                <a:tc>
                  <a:txBody>
                    <a:bodyPr/>
                    <a:lstStyle/>
                    <a:p>
                      <a:r>
                        <a:rPr lang="en-US" sz="1100" dirty="0" smtClean="0">
                          <a:solidFill>
                            <a:schemeClr val="bg1"/>
                          </a:solidFill>
                        </a:rPr>
                        <a:t>Cool</a:t>
                      </a:r>
                      <a:endParaRPr lang="en-US" sz="1100" dirty="0">
                        <a:solidFill>
                          <a:schemeClr val="bg1"/>
                        </a:solidFill>
                      </a:endParaRP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FFFFF"/>
                    </a:solidFill>
                  </a:tcPr>
                </a:tc>
                <a:extLst>
                  <a:ext uri="{0D108BD9-81ED-4DB2-BD59-A6C34878D82A}">
                    <a16:rowId xmlns:a16="http://schemas.microsoft.com/office/drawing/2014/main" val="1629076160"/>
                  </a:ext>
                </a:extLst>
              </a:tr>
              <a:tr h="386620">
                <a:tc>
                  <a:txBody>
                    <a:bodyPr/>
                    <a:lstStyle/>
                    <a:p>
                      <a:r>
                        <a:rPr lang="en-US" sz="1100" dirty="0">
                          <a:solidFill>
                            <a:schemeClr val="bg1"/>
                          </a:solidFill>
                        </a:rPr>
                        <a:t>Overcast</a:t>
                      </a:r>
                    </a:p>
                  </a:txBody>
                  <a:tcPr marL="71146" marR="71146" marT="35573" marB="35573">
                    <a:solidFill>
                      <a:srgbClr val="FFFFFF"/>
                    </a:solidFill>
                  </a:tcPr>
                </a:tc>
                <a:tc>
                  <a:txBody>
                    <a:bodyPr/>
                    <a:lstStyle/>
                    <a:p>
                      <a:r>
                        <a:rPr lang="en-US" sz="1100" dirty="0">
                          <a:solidFill>
                            <a:schemeClr val="bg1"/>
                          </a:solidFill>
                        </a:rPr>
                        <a:t>Hot</a:t>
                      </a:r>
                    </a:p>
                  </a:txBody>
                  <a:tcPr marL="71146" marR="71146" marT="35573" marB="35573">
                    <a:solidFill>
                      <a:schemeClr val="bg2">
                        <a:lumMod val="90000"/>
                      </a:schemeClr>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DCFF4"/>
                    </a:solidFill>
                  </a:tcPr>
                </a:tc>
                <a:extLst>
                  <a:ext uri="{0D108BD9-81ED-4DB2-BD59-A6C34878D82A}">
                    <a16:rowId xmlns:a16="http://schemas.microsoft.com/office/drawing/2014/main" val="1208096064"/>
                  </a:ext>
                </a:extLst>
              </a:tr>
              <a:tr h="386620">
                <a:tc>
                  <a:txBody>
                    <a:bodyPr/>
                    <a:lstStyle/>
                    <a:p>
                      <a:r>
                        <a:rPr lang="en-US" sz="1100" dirty="0" smtClean="0">
                          <a:solidFill>
                            <a:schemeClr val="bg1"/>
                          </a:solidFill>
                        </a:rPr>
                        <a:t>Sunny</a:t>
                      </a:r>
                      <a:endParaRPr lang="en-US" sz="1100" dirty="0">
                        <a:solidFill>
                          <a:schemeClr val="bg1"/>
                        </a:solidFill>
                      </a:endParaRPr>
                    </a:p>
                  </a:txBody>
                  <a:tcPr marL="71146" marR="71146" marT="35573" marB="35573">
                    <a:solidFill>
                      <a:schemeClr val="tx1">
                        <a:lumMod val="90000"/>
                      </a:schemeClr>
                    </a:solidFill>
                  </a:tcPr>
                </a:tc>
                <a:tc>
                  <a:txBody>
                    <a:bodyPr/>
                    <a:lstStyle/>
                    <a:p>
                      <a:r>
                        <a:rPr lang="en-US" sz="1100" dirty="0" smtClean="0">
                          <a:solidFill>
                            <a:schemeClr val="bg1"/>
                          </a:solidFill>
                        </a:rPr>
                        <a:t>Hot</a:t>
                      </a:r>
                      <a:endParaRPr lang="en-US" sz="1100" dirty="0">
                        <a:solidFill>
                          <a:schemeClr val="bg1"/>
                        </a:solidFill>
                      </a:endParaRPr>
                    </a:p>
                  </a:txBody>
                  <a:tcPr marL="71146" marR="71146" marT="35573" marB="35573">
                    <a:solidFill>
                      <a:schemeClr val="bg2">
                        <a:lumMod val="90000"/>
                      </a:schemeClr>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Yes</a:t>
                      </a:r>
                    </a:p>
                  </a:txBody>
                  <a:tcPr marL="71146" marR="71146" marT="35573" marB="35573">
                    <a:solidFill>
                      <a:srgbClr val="FDCFF4"/>
                    </a:solidFill>
                  </a:tcPr>
                </a:tc>
                <a:extLst>
                  <a:ext uri="{0D108BD9-81ED-4DB2-BD59-A6C34878D82A}">
                    <a16:rowId xmlns:a16="http://schemas.microsoft.com/office/drawing/2014/main" val="3070135245"/>
                  </a:ext>
                </a:extLst>
              </a:tr>
              <a:tr h="386620">
                <a:tc>
                  <a:txBody>
                    <a:bodyPr/>
                    <a:lstStyle/>
                    <a:p>
                      <a:r>
                        <a:rPr lang="en-US" sz="1100" dirty="0">
                          <a:solidFill>
                            <a:schemeClr val="bg1"/>
                          </a:solidFill>
                        </a:rPr>
                        <a:t>Rainy</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DCFF4"/>
                    </a:solidFill>
                  </a:tcPr>
                </a:tc>
                <a:extLst>
                  <a:ext uri="{0D108BD9-81ED-4DB2-BD59-A6C34878D82A}">
                    <a16:rowId xmlns:a16="http://schemas.microsoft.com/office/drawing/2014/main" val="2996154891"/>
                  </a:ext>
                </a:extLst>
              </a:tr>
              <a:tr h="386620">
                <a:tc>
                  <a:txBody>
                    <a:bodyPr/>
                    <a:lstStyle/>
                    <a:p>
                      <a:r>
                        <a:rPr lang="en-US" sz="1100" dirty="0">
                          <a:solidFill>
                            <a:schemeClr val="bg1"/>
                          </a:solidFill>
                        </a:rPr>
                        <a:t>Rainy</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FFFFF"/>
                    </a:solidFill>
                  </a:tcPr>
                </a:tc>
                <a:extLst>
                  <a:ext uri="{0D108BD9-81ED-4DB2-BD59-A6C34878D82A}">
                    <a16:rowId xmlns:a16="http://schemas.microsoft.com/office/drawing/2014/main" val="971857118"/>
                  </a:ext>
                </a:extLst>
              </a:tr>
              <a:tr h="386620">
                <a:tc>
                  <a:txBody>
                    <a:bodyPr/>
                    <a:lstStyle/>
                    <a:p>
                      <a:r>
                        <a:rPr lang="en-US" sz="1100" dirty="0">
                          <a:solidFill>
                            <a:schemeClr val="bg1"/>
                          </a:solidFill>
                        </a:rPr>
                        <a:t>Overcast</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DCFF4"/>
                    </a:solidFill>
                  </a:tcPr>
                </a:tc>
                <a:extLst>
                  <a:ext uri="{0D108BD9-81ED-4DB2-BD59-A6C34878D82A}">
                    <a16:rowId xmlns:a16="http://schemas.microsoft.com/office/drawing/2014/main" val="1965114462"/>
                  </a:ext>
                </a:extLst>
              </a:tr>
              <a:tr h="386620">
                <a:tc>
                  <a:txBody>
                    <a:bodyPr/>
                    <a:lstStyle/>
                    <a:p>
                      <a:r>
                        <a:rPr lang="en-US" sz="1100" dirty="0">
                          <a:solidFill>
                            <a:schemeClr val="bg1"/>
                          </a:solidFill>
                        </a:rPr>
                        <a:t>Sunny</a:t>
                      </a:r>
                    </a:p>
                  </a:txBody>
                  <a:tcPr marL="71146" marR="71146" marT="35573" marB="35573">
                    <a:solidFill>
                      <a:srgbClr val="FFFFFF"/>
                    </a:solidFill>
                  </a:tcPr>
                </a:tc>
                <a:tc>
                  <a:txBody>
                    <a:bodyPr/>
                    <a:lstStyle/>
                    <a:p>
                      <a:r>
                        <a:rPr lang="en-US" sz="1100" dirty="0">
                          <a:solidFill>
                            <a:schemeClr val="bg1"/>
                          </a:solidFill>
                        </a:rPr>
                        <a:t>Mild</a:t>
                      </a: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rgbClr val="FFFFFF"/>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FFFFF"/>
                    </a:solidFill>
                  </a:tcPr>
                </a:tc>
                <a:extLst>
                  <a:ext uri="{0D108BD9-81ED-4DB2-BD59-A6C34878D82A}">
                    <a16:rowId xmlns:a16="http://schemas.microsoft.com/office/drawing/2014/main" val="2189308570"/>
                  </a:ext>
                </a:extLst>
              </a:tr>
            </a:tbl>
          </a:graphicData>
        </a:graphic>
      </p:graphicFrame>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2"/>
          <a:stretch>
            <a:fillRect/>
          </a:stretch>
        </p:blipFill>
        <p:spPr>
          <a:xfrm flipH="1">
            <a:off x="834715" y="923965"/>
            <a:ext cx="369275" cy="369275"/>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3"/>
          <a:stretch>
            <a:fillRect/>
          </a:stretch>
        </p:blipFill>
        <p:spPr>
          <a:xfrm>
            <a:off x="1928067" y="941704"/>
            <a:ext cx="369275" cy="369275"/>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4"/>
          <a:stretch>
            <a:fillRect/>
          </a:stretch>
        </p:blipFill>
        <p:spPr>
          <a:xfrm flipH="1">
            <a:off x="3025582" y="993103"/>
            <a:ext cx="294306" cy="294306"/>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5"/>
          <a:stretch>
            <a:fillRect/>
          </a:stretch>
        </p:blipFill>
        <p:spPr>
          <a:xfrm>
            <a:off x="3745496" y="941704"/>
            <a:ext cx="369275" cy="369275"/>
          </a:xfrm>
          <a:prstGeom prst="rect">
            <a:avLst/>
          </a:prstGeom>
        </p:spPr>
      </p:pic>
      <p:sp>
        <p:nvSpPr>
          <p:cNvPr id="4" name="TextBox 3"/>
          <p:cNvSpPr txBox="1"/>
          <p:nvPr/>
        </p:nvSpPr>
        <p:spPr>
          <a:xfrm>
            <a:off x="5295569" y="1391921"/>
            <a:ext cx="3784821" cy="830997"/>
          </a:xfrm>
          <a:prstGeom prst="rect">
            <a:avLst/>
          </a:prstGeom>
          <a:noFill/>
        </p:spPr>
        <p:txBody>
          <a:bodyPr wrap="square" rtlCol="0">
            <a:spAutoFit/>
          </a:bodyPr>
          <a:lstStyle/>
          <a:p>
            <a:r>
              <a:rPr lang="en-US" sz="1600" b="1" dirty="0" smtClean="0">
                <a:latin typeface="Josefin Sans" panose="020B0604020202020204" charset="0"/>
              </a:rPr>
              <a:t>Outlook</a:t>
            </a:r>
            <a:r>
              <a:rPr lang="en-US" sz="1600" dirty="0" smtClean="0">
                <a:latin typeface="Josefin Sans" panose="020B0604020202020204" charset="0"/>
              </a:rPr>
              <a:t>: Sunny, </a:t>
            </a:r>
            <a:r>
              <a:rPr lang="en-US" sz="1600" b="1" dirty="0" smtClean="0">
                <a:latin typeface="Josefin Sans" panose="020B0604020202020204" charset="0"/>
              </a:rPr>
              <a:t>Temperature</a:t>
            </a:r>
            <a:r>
              <a:rPr lang="en-US" sz="1600" dirty="0" smtClean="0">
                <a:latin typeface="Josefin Sans" panose="020B0604020202020204" charset="0"/>
              </a:rPr>
              <a:t>: Hot,</a:t>
            </a:r>
          </a:p>
          <a:p>
            <a:r>
              <a:rPr lang="en-US" sz="1600" b="1" dirty="0" smtClean="0">
                <a:latin typeface="Josefin Sans" panose="020B0604020202020204" charset="0"/>
              </a:rPr>
              <a:t>Humidity:</a:t>
            </a:r>
            <a:r>
              <a:rPr lang="en-US" sz="1600" dirty="0" smtClean="0">
                <a:latin typeface="Josefin Sans" panose="020B0604020202020204" charset="0"/>
              </a:rPr>
              <a:t> High, </a:t>
            </a:r>
            <a:r>
              <a:rPr lang="en-US" sz="1600" b="1" dirty="0" smtClean="0">
                <a:latin typeface="Josefin Sans" panose="020B0604020202020204" charset="0"/>
              </a:rPr>
              <a:t>Windy</a:t>
            </a:r>
            <a:r>
              <a:rPr lang="en-US" sz="1600" dirty="0" smtClean="0">
                <a:latin typeface="Josefin Sans" panose="020B0604020202020204" charset="0"/>
              </a:rPr>
              <a:t>: Strong, </a:t>
            </a:r>
          </a:p>
          <a:p>
            <a:r>
              <a:rPr lang="en-US" sz="1600" b="1" dirty="0" smtClean="0">
                <a:latin typeface="Josefin Sans" panose="020B0604020202020204" charset="0"/>
              </a:rPr>
              <a:t>Shoot</a:t>
            </a:r>
            <a:r>
              <a:rPr lang="en-US" sz="1600" dirty="0" smtClean="0">
                <a:latin typeface="Josefin Sans" panose="020B0604020202020204" charset="0"/>
              </a:rPr>
              <a:t>: Yes</a:t>
            </a:r>
            <a:endParaRPr lang="en-US" sz="1600" dirty="0">
              <a:latin typeface="Josefin Sans" panose="020B0604020202020204" charset="0"/>
            </a:endParaRPr>
          </a:p>
        </p:txBody>
      </p:sp>
      <mc:AlternateContent xmlns:mc="http://schemas.openxmlformats.org/markup-compatibility/2006" xmlns:a14="http://schemas.microsoft.com/office/drawing/2010/main">
        <mc:Choice Requires="a14">
          <p:sp>
            <p:nvSpPr>
              <p:cNvPr id="16" name="TextBox 15"/>
              <p:cNvSpPr txBox="1"/>
              <p:nvPr/>
            </p:nvSpPr>
            <p:spPr>
              <a:xfrm>
                <a:off x="5392783" y="2314089"/>
                <a:ext cx="3056414"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𝑂𝑢𝑡𝑙𝑜𝑜𝑘</m:t>
                          </m:r>
                          <m:r>
                            <a:rPr lang="en-US" sz="1600" b="0" i="1" smtClean="0">
                              <a:latin typeface="Cambria Math" panose="02040503050406030204" pitchFamily="18" charset="0"/>
                            </a:rPr>
                            <m:t>=</m:t>
                          </m:r>
                          <m:r>
                            <a:rPr lang="en-US" sz="1600" i="1">
                              <a:latin typeface="Cambria Math" panose="02040503050406030204" pitchFamily="18" charset="0"/>
                            </a:rPr>
                            <m:t>𝑆𝑢𝑛𝑛𝑦</m:t>
                          </m:r>
                          <m:r>
                            <a:rPr lang="en-US" sz="1600" b="0" i="1" smtClean="0">
                              <a:latin typeface="Cambria Math" panose="02040503050406030204" pitchFamily="18" charset="0"/>
                            </a:rPr>
                            <m:t> | </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2783" y="2314089"/>
                <a:ext cx="3056414" cy="46102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392783" y="2839276"/>
                <a:ext cx="3309624"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𝑇𝑒𝑚𝑝𝑒𝑟𝑎𝑡𝑢𝑟𝑒</m:t>
                          </m:r>
                          <m:r>
                            <a:rPr lang="en-US" sz="1600" b="0" i="1" smtClean="0">
                              <a:latin typeface="Cambria Math" panose="02040503050406030204" pitchFamily="18" charset="0"/>
                            </a:rPr>
                            <m:t>=</m:t>
                          </m:r>
                          <m:r>
                            <a:rPr lang="en-US" sz="1600" i="1">
                              <a:latin typeface="Cambria Math" panose="02040503050406030204" pitchFamily="18" charset="0"/>
                            </a:rPr>
                            <m:t>𝐻𝑜𝑡</m:t>
                          </m:r>
                          <m:r>
                            <a:rPr lang="en-US" sz="1600" b="0" i="1" smtClean="0">
                              <a:latin typeface="Cambria Math" panose="02040503050406030204" pitchFamily="18" charset="0"/>
                            </a:rPr>
                            <m:t> | </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4</m:t>
                          </m:r>
                        </m:den>
                      </m:f>
                    </m:oMath>
                  </m:oMathPara>
                </a14:m>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392783" y="2839276"/>
                <a:ext cx="3309624" cy="46102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392783" y="3364463"/>
                <a:ext cx="3082767"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𝐻𝑢𝑚𝑖𝑑𝑖𝑡𝑦</m:t>
                          </m:r>
                          <m:r>
                            <a:rPr lang="en-US" sz="1600" b="0" i="1" smtClean="0">
                              <a:latin typeface="Cambria Math" panose="02040503050406030204" pitchFamily="18" charset="0"/>
                            </a:rPr>
                            <m:t>=</m:t>
                          </m:r>
                          <m:r>
                            <a:rPr lang="en-US" sz="1600" i="1">
                              <a:latin typeface="Cambria Math" panose="02040503050406030204" pitchFamily="18" charset="0"/>
                            </a:rPr>
                            <m:t>𝐻𝑖𝑔h</m:t>
                          </m:r>
                          <m:r>
                            <a:rPr lang="en-US" sz="1600" b="0" i="1" smtClean="0">
                              <a:latin typeface="Cambria Math" panose="02040503050406030204" pitchFamily="18" charset="0"/>
                            </a:rPr>
                            <m:t> | </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4</m:t>
                          </m:r>
                        </m:den>
                      </m:f>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392783" y="3364463"/>
                <a:ext cx="3082767" cy="46102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398418" y="3916559"/>
                <a:ext cx="2996205"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𝑊𝑖𝑛𝑑𝑦</m:t>
                          </m:r>
                          <m:r>
                            <a:rPr lang="en-US" sz="1600" b="0" i="1" smtClean="0">
                              <a:latin typeface="Cambria Math" panose="02040503050406030204" pitchFamily="18" charset="0"/>
                            </a:rPr>
                            <m:t>=</m:t>
                          </m:r>
                          <m:r>
                            <a:rPr lang="en-US" sz="1600" i="1">
                              <a:latin typeface="Cambria Math" panose="02040503050406030204" pitchFamily="18" charset="0"/>
                            </a:rPr>
                            <m:t>𝑆𝑡𝑟𝑜𝑛𝑔</m:t>
                          </m:r>
                          <m:r>
                            <a:rPr lang="en-US" sz="1600" b="0" i="1" smtClean="0">
                              <a:latin typeface="Cambria Math" panose="02040503050406030204" pitchFamily="18" charset="0"/>
                            </a:rPr>
                            <m:t> | </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4</m:t>
                          </m:r>
                        </m:den>
                      </m:f>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398418" y="3916559"/>
                <a:ext cx="2996205" cy="46102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398418" y="4469424"/>
                <a:ext cx="1313821" cy="4617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8</m:t>
                          </m:r>
                        </m:den>
                      </m:f>
                    </m:oMath>
                  </m:oMathPara>
                </a14:m>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398418" y="4469424"/>
                <a:ext cx="1313821" cy="461729"/>
              </a:xfrm>
              <a:prstGeom prst="rect">
                <a:avLst/>
              </a:prstGeom>
              <a:blipFill>
                <a:blip r:embed="rId10"/>
                <a:stretch>
                  <a:fillRect/>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744E7FF4-D272-45FB-9BCF-DDB91729FC5B}"/>
              </a:ext>
            </a:extLst>
          </p:cNvPr>
          <p:cNvPicPr>
            <a:picLocks noChangeAspect="1"/>
          </p:cNvPicPr>
          <p:nvPr/>
        </p:nvPicPr>
        <p:blipFill>
          <a:blip r:embed="rId11"/>
          <a:stretch>
            <a:fillRect/>
          </a:stretch>
        </p:blipFill>
        <p:spPr>
          <a:xfrm>
            <a:off x="4540379" y="845120"/>
            <a:ext cx="469115" cy="469115"/>
          </a:xfrm>
          <a:prstGeom prst="rect">
            <a:avLst/>
          </a:prstGeom>
        </p:spPr>
      </p:pic>
      <p:sp>
        <p:nvSpPr>
          <p:cNvPr id="22"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23" name="TextBox 22">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p:spTree>
    <p:extLst>
      <p:ext uri="{BB962C8B-B14F-4D97-AF65-F5344CB8AC3E}">
        <p14:creationId xmlns:p14="http://schemas.microsoft.com/office/powerpoint/2010/main" val="21342463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45</a:t>
            </a:fld>
            <a:endParaRPr lang="es"/>
          </a:p>
        </p:txBody>
      </p:sp>
      <p:graphicFrame>
        <p:nvGraphicFramePr>
          <p:cNvPr id="2" name="Table 6">
            <a:extLst>
              <a:ext uri="{FF2B5EF4-FFF2-40B4-BE49-F238E27FC236}">
                <a16:creationId xmlns:a16="http://schemas.microsoft.com/office/drawing/2014/main" id="{BC0E35EE-9D33-4E22-9E94-BAB837539A84}"/>
              </a:ext>
            </a:extLst>
          </p:cNvPr>
          <p:cNvGraphicFramePr>
            <a:graphicFrameLocks noGrp="1"/>
          </p:cNvGraphicFramePr>
          <p:nvPr>
            <p:extLst/>
          </p:nvPr>
        </p:nvGraphicFramePr>
        <p:xfrm>
          <a:off x="541964" y="1391921"/>
          <a:ext cx="4580641" cy="3479580"/>
        </p:xfrm>
        <a:graphic>
          <a:graphicData uri="http://schemas.openxmlformats.org/drawingml/2006/table">
            <a:tbl>
              <a:tblPr firstRow="1" bandRow="1">
                <a:tableStyleId>{5C22544A-7EE6-4342-B048-85BDC9FD1C3A}</a:tableStyleId>
              </a:tblPr>
              <a:tblGrid>
                <a:gridCol w="916129">
                  <a:extLst>
                    <a:ext uri="{9D8B030D-6E8A-4147-A177-3AD203B41FA5}">
                      <a16:colId xmlns:a16="http://schemas.microsoft.com/office/drawing/2014/main" val="1514846887"/>
                    </a:ext>
                  </a:extLst>
                </a:gridCol>
                <a:gridCol w="1198712">
                  <a:extLst>
                    <a:ext uri="{9D8B030D-6E8A-4147-A177-3AD203B41FA5}">
                      <a16:colId xmlns:a16="http://schemas.microsoft.com/office/drawing/2014/main" val="1092221186"/>
                    </a:ext>
                  </a:extLst>
                </a:gridCol>
                <a:gridCol w="976080">
                  <a:extLst>
                    <a:ext uri="{9D8B030D-6E8A-4147-A177-3AD203B41FA5}">
                      <a16:colId xmlns:a16="http://schemas.microsoft.com/office/drawing/2014/main" val="1584784770"/>
                    </a:ext>
                  </a:extLst>
                </a:gridCol>
                <a:gridCol w="650720">
                  <a:extLst>
                    <a:ext uri="{9D8B030D-6E8A-4147-A177-3AD203B41FA5}">
                      <a16:colId xmlns:a16="http://schemas.microsoft.com/office/drawing/2014/main" val="2995391303"/>
                    </a:ext>
                  </a:extLst>
                </a:gridCol>
                <a:gridCol w="839000">
                  <a:extLst>
                    <a:ext uri="{9D8B030D-6E8A-4147-A177-3AD203B41FA5}">
                      <a16:colId xmlns:a16="http://schemas.microsoft.com/office/drawing/2014/main" val="3760521440"/>
                    </a:ext>
                  </a:extLst>
                </a:gridCol>
              </a:tblGrid>
              <a:tr h="386620">
                <a:tc>
                  <a:txBody>
                    <a:bodyPr/>
                    <a:lstStyle/>
                    <a:p>
                      <a:r>
                        <a:rPr lang="en-US" sz="1100" dirty="0"/>
                        <a:t>Outlook</a:t>
                      </a:r>
                    </a:p>
                  </a:txBody>
                  <a:tcPr marL="71146" marR="71146" marT="35573" marB="35573"/>
                </a:tc>
                <a:tc>
                  <a:txBody>
                    <a:bodyPr/>
                    <a:lstStyle/>
                    <a:p>
                      <a:r>
                        <a:rPr lang="en-US" sz="1100" dirty="0"/>
                        <a:t>Temperature</a:t>
                      </a:r>
                    </a:p>
                  </a:txBody>
                  <a:tcPr marL="71146" marR="71146" marT="35573" marB="35573"/>
                </a:tc>
                <a:tc>
                  <a:txBody>
                    <a:bodyPr/>
                    <a:lstStyle/>
                    <a:p>
                      <a:r>
                        <a:rPr lang="en-US" sz="1100" dirty="0"/>
                        <a:t>Humidity</a:t>
                      </a:r>
                    </a:p>
                  </a:txBody>
                  <a:tcPr marL="71146" marR="71146" marT="35573" marB="35573"/>
                </a:tc>
                <a:tc>
                  <a:txBody>
                    <a:bodyPr/>
                    <a:lstStyle/>
                    <a:p>
                      <a:r>
                        <a:rPr lang="en-US" sz="1100" dirty="0" smtClean="0"/>
                        <a:t>Windy</a:t>
                      </a:r>
                      <a:endParaRPr lang="en-US" sz="1100" dirty="0"/>
                    </a:p>
                  </a:txBody>
                  <a:tcPr marL="71146" marR="71146" marT="35573" marB="35573"/>
                </a:tc>
                <a:tc>
                  <a:txBody>
                    <a:bodyPr/>
                    <a:lstStyle/>
                    <a:p>
                      <a:r>
                        <a:rPr lang="en-US" sz="1100" dirty="0"/>
                        <a:t>Shooting</a:t>
                      </a:r>
                    </a:p>
                  </a:txBody>
                  <a:tcPr marL="71146" marR="71146" marT="35573" marB="35573"/>
                </a:tc>
                <a:extLst>
                  <a:ext uri="{0D108BD9-81ED-4DB2-BD59-A6C34878D82A}">
                    <a16:rowId xmlns:a16="http://schemas.microsoft.com/office/drawing/2014/main" val="1024004969"/>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a:solidFill>
                            <a:schemeClr val="bg1"/>
                          </a:solidFill>
                        </a:rPr>
                        <a:t>Hot</a:t>
                      </a:r>
                    </a:p>
                  </a:txBody>
                  <a:tcPr marL="71146" marR="71146" marT="35573" marB="35573">
                    <a:solidFill>
                      <a:schemeClr val="bg2"/>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DCFF4"/>
                    </a:solidFill>
                  </a:tcPr>
                </a:tc>
                <a:extLst>
                  <a:ext uri="{0D108BD9-81ED-4DB2-BD59-A6C34878D82A}">
                    <a16:rowId xmlns:a16="http://schemas.microsoft.com/office/drawing/2014/main" val="21677977"/>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smtClean="0">
                          <a:solidFill>
                            <a:schemeClr val="bg1"/>
                          </a:solidFill>
                        </a:rPr>
                        <a:t>Cool</a:t>
                      </a:r>
                      <a:endParaRPr lang="en-US" sz="1100" dirty="0">
                        <a:solidFill>
                          <a:schemeClr val="bg1"/>
                        </a:solidFill>
                      </a:endParaRP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No</a:t>
                      </a:r>
                    </a:p>
                  </a:txBody>
                  <a:tcPr marL="71146" marR="71146" marT="35573" marB="35573">
                    <a:solidFill>
                      <a:srgbClr val="FDCFF4"/>
                    </a:solidFill>
                  </a:tcPr>
                </a:tc>
                <a:extLst>
                  <a:ext uri="{0D108BD9-81ED-4DB2-BD59-A6C34878D82A}">
                    <a16:rowId xmlns:a16="http://schemas.microsoft.com/office/drawing/2014/main" val="1629076160"/>
                  </a:ext>
                </a:extLst>
              </a:tr>
              <a:tr h="386620">
                <a:tc>
                  <a:txBody>
                    <a:bodyPr/>
                    <a:lstStyle/>
                    <a:p>
                      <a:r>
                        <a:rPr lang="en-US" sz="1100" dirty="0">
                          <a:solidFill>
                            <a:schemeClr val="bg1"/>
                          </a:solidFill>
                        </a:rPr>
                        <a:t>Overcast</a:t>
                      </a:r>
                    </a:p>
                  </a:txBody>
                  <a:tcPr marL="71146" marR="71146" marT="35573" marB="35573">
                    <a:solidFill>
                      <a:srgbClr val="FFFFFF"/>
                    </a:solidFill>
                  </a:tcPr>
                </a:tc>
                <a:tc>
                  <a:txBody>
                    <a:bodyPr/>
                    <a:lstStyle/>
                    <a:p>
                      <a:r>
                        <a:rPr lang="en-US" sz="1100" dirty="0">
                          <a:solidFill>
                            <a:schemeClr val="bg1"/>
                          </a:solidFill>
                        </a:rPr>
                        <a:t>Hot</a:t>
                      </a: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1208096064"/>
                  </a:ext>
                </a:extLst>
              </a:tr>
              <a:tr h="386620">
                <a:tc>
                  <a:txBody>
                    <a:bodyPr/>
                    <a:lstStyle/>
                    <a:p>
                      <a:r>
                        <a:rPr lang="en-US" sz="1100" dirty="0" smtClean="0">
                          <a:solidFill>
                            <a:schemeClr val="bg1"/>
                          </a:solidFill>
                        </a:rPr>
                        <a:t>Sunny</a:t>
                      </a:r>
                      <a:endParaRPr lang="en-US" sz="1100" dirty="0">
                        <a:solidFill>
                          <a:schemeClr val="bg1"/>
                        </a:solidFill>
                      </a:endParaRPr>
                    </a:p>
                  </a:txBody>
                  <a:tcPr marL="71146" marR="71146" marT="35573" marB="35573">
                    <a:solidFill>
                      <a:srgbClr val="FFFFFF"/>
                    </a:solidFill>
                  </a:tcPr>
                </a:tc>
                <a:tc>
                  <a:txBody>
                    <a:bodyPr/>
                    <a:lstStyle/>
                    <a:p>
                      <a:r>
                        <a:rPr lang="en-US" sz="1100" dirty="0" smtClean="0">
                          <a:solidFill>
                            <a:schemeClr val="bg1"/>
                          </a:solidFill>
                        </a:rPr>
                        <a:t>Hot</a:t>
                      </a:r>
                      <a:endParaRPr lang="en-US" sz="1100" dirty="0">
                        <a:solidFill>
                          <a:schemeClr val="bg1"/>
                        </a:solidFill>
                      </a:endParaRP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rgbClr val="FFFFFF"/>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3070135245"/>
                  </a:ext>
                </a:extLst>
              </a:tr>
              <a:tr h="386620">
                <a:tc>
                  <a:txBody>
                    <a:bodyPr/>
                    <a:lstStyle/>
                    <a:p>
                      <a:r>
                        <a:rPr lang="en-US" sz="1100" dirty="0">
                          <a:solidFill>
                            <a:schemeClr val="bg1"/>
                          </a:solidFill>
                        </a:rPr>
                        <a:t>Rainy</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2996154891"/>
                  </a:ext>
                </a:extLst>
              </a:tr>
              <a:tr h="386620">
                <a:tc>
                  <a:txBody>
                    <a:bodyPr/>
                    <a:lstStyle/>
                    <a:p>
                      <a:r>
                        <a:rPr lang="en-US" sz="1100" dirty="0">
                          <a:solidFill>
                            <a:schemeClr val="bg1"/>
                          </a:solidFill>
                        </a:rPr>
                        <a:t>Rainy</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DCFF4"/>
                    </a:solidFill>
                  </a:tcPr>
                </a:tc>
                <a:extLst>
                  <a:ext uri="{0D108BD9-81ED-4DB2-BD59-A6C34878D82A}">
                    <a16:rowId xmlns:a16="http://schemas.microsoft.com/office/drawing/2014/main" val="971857118"/>
                  </a:ext>
                </a:extLst>
              </a:tr>
              <a:tr h="386620">
                <a:tc>
                  <a:txBody>
                    <a:bodyPr/>
                    <a:lstStyle/>
                    <a:p>
                      <a:r>
                        <a:rPr lang="en-US" sz="1100" dirty="0">
                          <a:solidFill>
                            <a:schemeClr val="bg1"/>
                          </a:solidFill>
                        </a:rPr>
                        <a:t>Overcast</a:t>
                      </a:r>
                    </a:p>
                  </a:txBody>
                  <a:tcPr marL="71146" marR="71146" marT="35573" marB="35573">
                    <a:solidFill>
                      <a:srgbClr val="FFFFFF"/>
                    </a:solidFill>
                  </a:tcPr>
                </a:tc>
                <a:tc>
                  <a:txBody>
                    <a:bodyPr/>
                    <a:lstStyle/>
                    <a:p>
                      <a:r>
                        <a:rPr lang="en-US" sz="1100" dirty="0">
                          <a:solidFill>
                            <a:schemeClr val="bg1"/>
                          </a:solidFill>
                        </a:rPr>
                        <a:t>Cool</a:t>
                      </a:r>
                    </a:p>
                  </a:txBody>
                  <a:tcPr marL="71146" marR="71146" marT="35573" marB="35573">
                    <a:solidFill>
                      <a:srgbClr val="FFFFFF"/>
                    </a:solidFill>
                  </a:tcPr>
                </a:tc>
                <a:tc>
                  <a:txBody>
                    <a:bodyPr/>
                    <a:lstStyle/>
                    <a:p>
                      <a:r>
                        <a:rPr lang="en-US" sz="1100" dirty="0">
                          <a:solidFill>
                            <a:schemeClr val="bg1"/>
                          </a:solidFill>
                        </a:rPr>
                        <a:t>Normal</a:t>
                      </a:r>
                    </a:p>
                  </a:txBody>
                  <a:tcPr marL="71146" marR="71146" marT="35573" marB="35573">
                    <a:solidFill>
                      <a:srgbClr val="FFFFFF"/>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1965114462"/>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a:solidFill>
                            <a:schemeClr val="bg1"/>
                          </a:solidFill>
                        </a:rPr>
                        <a:t>Mild</a:t>
                      </a:r>
                    </a:p>
                  </a:txBody>
                  <a:tcPr marL="71146" marR="71146" marT="35573" marB="35573">
                    <a:solidFill>
                      <a:srgbClr val="FFFFFF"/>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DCFF4"/>
                    </a:solidFill>
                  </a:tcPr>
                </a:tc>
                <a:extLst>
                  <a:ext uri="{0D108BD9-81ED-4DB2-BD59-A6C34878D82A}">
                    <a16:rowId xmlns:a16="http://schemas.microsoft.com/office/drawing/2014/main" val="2189308570"/>
                  </a:ext>
                </a:extLst>
              </a:tr>
            </a:tbl>
          </a:graphicData>
        </a:graphic>
      </p:graphicFrame>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2"/>
          <a:stretch>
            <a:fillRect/>
          </a:stretch>
        </p:blipFill>
        <p:spPr>
          <a:xfrm flipH="1">
            <a:off x="834715" y="923965"/>
            <a:ext cx="369275" cy="369275"/>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3"/>
          <a:stretch>
            <a:fillRect/>
          </a:stretch>
        </p:blipFill>
        <p:spPr>
          <a:xfrm>
            <a:off x="1928067" y="941704"/>
            <a:ext cx="369275" cy="369275"/>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4"/>
          <a:stretch>
            <a:fillRect/>
          </a:stretch>
        </p:blipFill>
        <p:spPr>
          <a:xfrm flipH="1">
            <a:off x="3025582" y="993103"/>
            <a:ext cx="294306" cy="294306"/>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5"/>
          <a:stretch>
            <a:fillRect/>
          </a:stretch>
        </p:blipFill>
        <p:spPr>
          <a:xfrm>
            <a:off x="3745496" y="941704"/>
            <a:ext cx="369275" cy="369275"/>
          </a:xfrm>
          <a:prstGeom prst="rect">
            <a:avLst/>
          </a:prstGeom>
        </p:spPr>
      </p:pic>
      <p:sp>
        <p:nvSpPr>
          <p:cNvPr id="4" name="TextBox 3"/>
          <p:cNvSpPr txBox="1"/>
          <p:nvPr/>
        </p:nvSpPr>
        <p:spPr>
          <a:xfrm>
            <a:off x="5295569" y="1391921"/>
            <a:ext cx="3784821" cy="830997"/>
          </a:xfrm>
          <a:prstGeom prst="rect">
            <a:avLst/>
          </a:prstGeom>
          <a:noFill/>
        </p:spPr>
        <p:txBody>
          <a:bodyPr wrap="square" rtlCol="0">
            <a:spAutoFit/>
          </a:bodyPr>
          <a:lstStyle/>
          <a:p>
            <a:r>
              <a:rPr lang="en-US" sz="1600" b="1" dirty="0" smtClean="0">
                <a:latin typeface="Josefin Sans" panose="020B0604020202020204" charset="0"/>
              </a:rPr>
              <a:t>Outlook</a:t>
            </a:r>
            <a:r>
              <a:rPr lang="en-US" sz="1600" dirty="0" smtClean="0">
                <a:latin typeface="Josefin Sans" panose="020B0604020202020204" charset="0"/>
              </a:rPr>
              <a:t>: Sunny, </a:t>
            </a:r>
            <a:r>
              <a:rPr lang="en-US" sz="1600" b="1" dirty="0" smtClean="0">
                <a:latin typeface="Josefin Sans" panose="020B0604020202020204" charset="0"/>
              </a:rPr>
              <a:t>Temperature</a:t>
            </a:r>
            <a:r>
              <a:rPr lang="en-US" sz="1600" dirty="0" smtClean="0">
                <a:latin typeface="Josefin Sans" panose="020B0604020202020204" charset="0"/>
              </a:rPr>
              <a:t>: Hot,</a:t>
            </a:r>
          </a:p>
          <a:p>
            <a:r>
              <a:rPr lang="en-US" sz="1600" b="1" dirty="0" smtClean="0">
                <a:latin typeface="Josefin Sans" panose="020B0604020202020204" charset="0"/>
              </a:rPr>
              <a:t>Humidity:</a:t>
            </a:r>
            <a:r>
              <a:rPr lang="en-US" sz="1600" dirty="0" smtClean="0">
                <a:latin typeface="Josefin Sans" panose="020B0604020202020204" charset="0"/>
              </a:rPr>
              <a:t> High, </a:t>
            </a:r>
            <a:r>
              <a:rPr lang="en-US" sz="1600" b="1" dirty="0" smtClean="0">
                <a:latin typeface="Josefin Sans" panose="020B0604020202020204" charset="0"/>
              </a:rPr>
              <a:t>Windy</a:t>
            </a:r>
            <a:r>
              <a:rPr lang="en-US" sz="1600" dirty="0" smtClean="0">
                <a:latin typeface="Josefin Sans" panose="020B0604020202020204" charset="0"/>
              </a:rPr>
              <a:t>: Strong, </a:t>
            </a:r>
          </a:p>
          <a:p>
            <a:r>
              <a:rPr lang="en-US" sz="1600" b="1" dirty="0" smtClean="0">
                <a:latin typeface="Josefin Sans" panose="020B0604020202020204" charset="0"/>
              </a:rPr>
              <a:t>Shoot</a:t>
            </a:r>
            <a:r>
              <a:rPr lang="en-US" sz="1600" dirty="0" smtClean="0">
                <a:latin typeface="Josefin Sans" panose="020B0604020202020204" charset="0"/>
              </a:rPr>
              <a:t>: No</a:t>
            </a:r>
            <a:endParaRPr lang="en-US" sz="1600" dirty="0">
              <a:latin typeface="Josefin Sans" panose="020B0604020202020204" charset="0"/>
            </a:endParaRPr>
          </a:p>
        </p:txBody>
      </p:sp>
      <mc:AlternateContent xmlns:mc="http://schemas.openxmlformats.org/markup-compatibility/2006" xmlns:a14="http://schemas.microsoft.com/office/drawing/2010/main">
        <mc:Choice Requires="a14">
          <p:sp>
            <p:nvSpPr>
              <p:cNvPr id="16" name="TextBox 15"/>
              <p:cNvSpPr txBox="1"/>
              <p:nvPr/>
            </p:nvSpPr>
            <p:spPr>
              <a:xfrm>
                <a:off x="5392783" y="2314089"/>
                <a:ext cx="3447739"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𝑂𝑢𝑡𝑙𝑜𝑜𝑘</m:t>
                          </m:r>
                          <m:r>
                            <a:rPr lang="en-US" sz="1600" b="0" i="1" smtClean="0">
                              <a:latin typeface="Cambria Math" panose="02040503050406030204" pitchFamily="18" charset="0"/>
                            </a:rPr>
                            <m:t>=</m:t>
                          </m:r>
                          <m:r>
                            <a:rPr lang="en-US" sz="1600" i="1">
                              <a:latin typeface="Cambria Math" panose="02040503050406030204" pitchFamily="18" charset="0"/>
                            </a:rPr>
                            <m:t>𝑆𝑢𝑛𝑛𝑦</m:t>
                          </m:r>
                          <m:r>
                            <a:rPr lang="en-US" sz="1600" b="0" i="1" smtClean="0">
                              <a:latin typeface="Cambria Math" panose="02040503050406030204" pitchFamily="18" charset="0"/>
                            </a:rPr>
                            <m:t> | </m:t>
                          </m:r>
                          <m:r>
                            <a:rPr lang="en-US" sz="1600" b="0" i="1" smtClean="0">
                              <a:latin typeface="Cambria Math" panose="02040503050406030204" pitchFamily="18" charset="0"/>
                            </a:rPr>
                            <m:t>𝑁𝑜𝑡</m:t>
                          </m:r>
                          <m:r>
                            <a:rPr lang="en-US" sz="1600" b="0" i="1" smtClean="0">
                              <a:latin typeface="Cambria Math" panose="02040503050406030204" pitchFamily="18" charset="0"/>
                            </a:rPr>
                            <m:t> </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4</m:t>
                          </m:r>
                        </m:den>
                      </m:f>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2783" y="2314089"/>
                <a:ext cx="3447739" cy="46102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392783" y="2839276"/>
                <a:ext cx="3700950"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𝑇𝑒𝑚𝑝𝑒𝑟𝑎𝑡𝑢𝑟𝑒</m:t>
                          </m:r>
                          <m:r>
                            <a:rPr lang="en-US" sz="1600" b="0" i="1" smtClean="0">
                              <a:latin typeface="Cambria Math" panose="02040503050406030204" pitchFamily="18" charset="0"/>
                            </a:rPr>
                            <m:t>=</m:t>
                          </m:r>
                          <m:r>
                            <a:rPr lang="en-US" sz="1600" i="1">
                              <a:latin typeface="Cambria Math" panose="02040503050406030204" pitchFamily="18" charset="0"/>
                            </a:rPr>
                            <m:t>𝐻𝑜𝑡</m:t>
                          </m:r>
                          <m:r>
                            <a:rPr lang="en-US" sz="1600" b="0" i="1" smtClean="0">
                              <a:latin typeface="Cambria Math" panose="02040503050406030204" pitchFamily="18" charset="0"/>
                            </a:rPr>
                            <m:t> | </m:t>
                          </m:r>
                          <m:r>
                            <a:rPr lang="en-US" sz="1600" b="0" i="1" smtClean="0">
                              <a:latin typeface="Cambria Math" panose="02040503050406030204" pitchFamily="18" charset="0"/>
                            </a:rPr>
                            <m:t>𝑁𝑜𝑡</m:t>
                          </m:r>
                          <m:r>
                            <a:rPr lang="en-US" sz="1600" b="0" i="1" smtClean="0">
                              <a:latin typeface="Cambria Math" panose="02040503050406030204" pitchFamily="18" charset="0"/>
                            </a:rPr>
                            <m:t> </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oMath>
                  </m:oMathPara>
                </a14:m>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392783" y="2839276"/>
                <a:ext cx="3700950" cy="46102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392783" y="3364463"/>
                <a:ext cx="3474093"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𝐻𝑢𝑚𝑖𝑑𝑖𝑡𝑦</m:t>
                          </m:r>
                          <m:r>
                            <a:rPr lang="en-US" sz="1600" b="0" i="1" smtClean="0">
                              <a:latin typeface="Cambria Math" panose="02040503050406030204" pitchFamily="18" charset="0"/>
                            </a:rPr>
                            <m:t>=</m:t>
                          </m:r>
                          <m:r>
                            <a:rPr lang="en-US" sz="1600" i="1">
                              <a:latin typeface="Cambria Math" panose="02040503050406030204" pitchFamily="18" charset="0"/>
                            </a:rPr>
                            <m:t>𝐻𝑖𝑔h</m:t>
                          </m:r>
                          <m:r>
                            <a:rPr lang="en-US" sz="1600" b="0" i="1" smtClean="0">
                              <a:latin typeface="Cambria Math" panose="02040503050406030204" pitchFamily="18" charset="0"/>
                            </a:rPr>
                            <m:t> | </m:t>
                          </m:r>
                          <m:r>
                            <a:rPr lang="en-US" sz="1600" b="0" i="1" smtClean="0">
                              <a:latin typeface="Cambria Math" panose="02040503050406030204" pitchFamily="18" charset="0"/>
                            </a:rPr>
                            <m:t>𝑁𝑜𝑡</m:t>
                          </m:r>
                          <m:r>
                            <a:rPr lang="en-US" sz="1600" b="0" i="1" smtClean="0">
                              <a:latin typeface="Cambria Math" panose="02040503050406030204" pitchFamily="18" charset="0"/>
                            </a:rPr>
                            <m:t> </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4</m:t>
                          </m:r>
                        </m:den>
                      </m:f>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392783" y="3364463"/>
                <a:ext cx="3474093" cy="46102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398418" y="3916559"/>
                <a:ext cx="3387530"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𝑊𝑖𝑛𝑑𝑦</m:t>
                          </m:r>
                          <m:r>
                            <a:rPr lang="en-US" sz="1600" b="0" i="1" smtClean="0">
                              <a:latin typeface="Cambria Math" panose="02040503050406030204" pitchFamily="18" charset="0"/>
                            </a:rPr>
                            <m:t>=</m:t>
                          </m:r>
                          <m:r>
                            <a:rPr lang="en-US" sz="1600" i="1">
                              <a:latin typeface="Cambria Math" panose="02040503050406030204" pitchFamily="18" charset="0"/>
                            </a:rPr>
                            <m:t>𝑆𝑡𝑟𝑜𝑛𝑔</m:t>
                          </m:r>
                          <m:r>
                            <a:rPr lang="en-US" sz="1600" b="0" i="1" smtClean="0">
                              <a:latin typeface="Cambria Math" panose="02040503050406030204" pitchFamily="18" charset="0"/>
                            </a:rPr>
                            <m:t> | </m:t>
                          </m:r>
                          <m:r>
                            <a:rPr lang="en-US" sz="1600" b="0" i="1" smtClean="0">
                              <a:latin typeface="Cambria Math" panose="02040503050406030204" pitchFamily="18" charset="0"/>
                            </a:rPr>
                            <m:t>𝑁𝑜𝑡</m:t>
                          </m:r>
                          <m:r>
                            <a:rPr lang="en-US" sz="1600" b="0" i="1" smtClean="0">
                              <a:latin typeface="Cambria Math" panose="02040503050406030204" pitchFamily="18" charset="0"/>
                            </a:rPr>
                            <m:t> </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4</m:t>
                          </m:r>
                        </m:den>
                      </m:f>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398418" y="3916559"/>
                <a:ext cx="3387530" cy="46102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420611" y="4467544"/>
                <a:ext cx="1705147" cy="4617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𝑁𝑜𝑡</m:t>
                          </m:r>
                          <m:r>
                            <a:rPr lang="en-US" sz="1600" b="0" i="1" smtClean="0">
                              <a:latin typeface="Cambria Math" panose="02040503050406030204" pitchFamily="18" charset="0"/>
                            </a:rPr>
                            <m:t> </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8</m:t>
                          </m:r>
                        </m:den>
                      </m:f>
                    </m:oMath>
                  </m:oMathPara>
                </a14:m>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420611" y="4467544"/>
                <a:ext cx="1705147" cy="461729"/>
              </a:xfrm>
              <a:prstGeom prst="rect">
                <a:avLst/>
              </a:prstGeom>
              <a:blipFill>
                <a:blip r:embed="rId10"/>
                <a:stretch>
                  <a:fillRect/>
                </a:stretch>
              </a:blipFill>
            </p:spPr>
            <p:txBody>
              <a:bodyPr/>
              <a:lstStyle/>
              <a:p>
                <a:r>
                  <a:rPr lang="en-US">
                    <a:noFill/>
                  </a:rPr>
                  <a:t> </a:t>
                </a:r>
              </a:p>
            </p:txBody>
          </p:sp>
        </mc:Fallback>
      </mc:AlternateContent>
      <p:pic>
        <p:nvPicPr>
          <p:cNvPr id="21" name="Picture 20">
            <a:extLst>
              <a:ext uri="{FF2B5EF4-FFF2-40B4-BE49-F238E27FC236}">
                <a16:creationId xmlns:a16="http://schemas.microsoft.com/office/drawing/2014/main" id="{744E7FF4-D272-45FB-9BCF-DDB91729FC5B}"/>
              </a:ext>
            </a:extLst>
          </p:cNvPr>
          <p:cNvPicPr>
            <a:picLocks noChangeAspect="1"/>
          </p:cNvPicPr>
          <p:nvPr/>
        </p:nvPicPr>
        <p:blipFill>
          <a:blip r:embed="rId11"/>
          <a:stretch>
            <a:fillRect/>
          </a:stretch>
        </p:blipFill>
        <p:spPr>
          <a:xfrm>
            <a:off x="4540379" y="841864"/>
            <a:ext cx="469115" cy="469115"/>
          </a:xfrm>
          <a:prstGeom prst="rect">
            <a:avLst/>
          </a:prstGeom>
        </p:spPr>
      </p:pic>
      <p:sp>
        <p:nvSpPr>
          <p:cNvPr id="22"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23" name="TextBox 22">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p:spTree>
    <p:extLst>
      <p:ext uri="{BB962C8B-B14F-4D97-AF65-F5344CB8AC3E}">
        <p14:creationId xmlns:p14="http://schemas.microsoft.com/office/powerpoint/2010/main" val="37187069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46</a:t>
            </a:fld>
            <a:endParaRPr lang="es"/>
          </a:p>
        </p:txBody>
      </p:sp>
      <p:sp>
        <p:nvSpPr>
          <p:cNvPr id="4" name="TextBox 3"/>
          <p:cNvSpPr txBox="1"/>
          <p:nvPr/>
        </p:nvSpPr>
        <p:spPr>
          <a:xfrm>
            <a:off x="487681" y="1193801"/>
            <a:ext cx="7399934" cy="338554"/>
          </a:xfrm>
          <a:prstGeom prst="rect">
            <a:avLst/>
          </a:prstGeom>
          <a:noFill/>
        </p:spPr>
        <p:txBody>
          <a:bodyPr wrap="square" rtlCol="0">
            <a:spAutoFit/>
          </a:bodyPr>
          <a:lstStyle/>
          <a:p>
            <a:r>
              <a:rPr lang="en-US" sz="1600" b="1" dirty="0" smtClean="0">
                <a:latin typeface="Josefin Sans" panose="020B0604020202020204" charset="0"/>
              </a:rPr>
              <a:t>Outlook</a:t>
            </a:r>
            <a:r>
              <a:rPr lang="en-US" sz="1600" dirty="0" smtClean="0">
                <a:latin typeface="Josefin Sans" panose="020B0604020202020204" charset="0"/>
              </a:rPr>
              <a:t>: Sunny, </a:t>
            </a:r>
            <a:r>
              <a:rPr lang="en-US" sz="1600" b="1" dirty="0" smtClean="0">
                <a:latin typeface="Josefin Sans" panose="020B0604020202020204" charset="0"/>
              </a:rPr>
              <a:t>Temperature</a:t>
            </a:r>
            <a:r>
              <a:rPr lang="en-US" sz="1600" dirty="0" smtClean="0">
                <a:latin typeface="Josefin Sans" panose="020B0604020202020204" charset="0"/>
              </a:rPr>
              <a:t>: Hot, </a:t>
            </a:r>
            <a:r>
              <a:rPr lang="en-US" sz="1600" b="1" dirty="0" smtClean="0">
                <a:latin typeface="Josefin Sans" panose="020B0604020202020204" charset="0"/>
              </a:rPr>
              <a:t>Humidity:</a:t>
            </a:r>
            <a:r>
              <a:rPr lang="en-US" sz="1600" dirty="0" smtClean="0">
                <a:latin typeface="Josefin Sans" panose="020B0604020202020204" charset="0"/>
              </a:rPr>
              <a:t> High, </a:t>
            </a:r>
            <a:r>
              <a:rPr lang="en-US" sz="1600" b="1" dirty="0" smtClean="0">
                <a:latin typeface="Josefin Sans" panose="020B0604020202020204" charset="0"/>
              </a:rPr>
              <a:t>Windy</a:t>
            </a:r>
            <a:r>
              <a:rPr lang="en-US" sz="1600" dirty="0" smtClean="0">
                <a:latin typeface="Josefin Sans" panose="020B0604020202020204" charset="0"/>
              </a:rPr>
              <a:t>: Strong:  </a:t>
            </a:r>
            <a:endParaRPr lang="en-US" sz="1600" dirty="0">
              <a:latin typeface="Josefin Sans" panose="020B0604020202020204" charset="0"/>
            </a:endParaRPr>
          </a:p>
        </p:txBody>
      </p:sp>
      <mc:AlternateContent xmlns:mc="http://schemas.openxmlformats.org/markup-compatibility/2006" xmlns:a14="http://schemas.microsoft.com/office/drawing/2010/main">
        <mc:Choice Requires="a14">
          <p:sp>
            <p:nvSpPr>
              <p:cNvPr id="9" name="TextBox 8"/>
              <p:cNvSpPr txBox="1"/>
              <p:nvPr/>
            </p:nvSpPr>
            <p:spPr>
              <a:xfrm>
                <a:off x="538124" y="1699995"/>
                <a:ext cx="3810914" cy="403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𝑆h𝑜𝑜𝑡</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b="0" i="1" smtClean="0">
                              <a:latin typeface="Cambria Math" panose="02040503050406030204" pitchFamily="18" charset="0"/>
                            </a:rPr>
                            <m:t>4</m:t>
                          </m:r>
                        </m:den>
                      </m:f>
                      <m:r>
                        <a:rPr lang="en-US" i="1">
                          <a:latin typeface="Cambria Math" panose="02040503050406030204" pitchFamily="18" charset="0"/>
                        </a:rPr>
                        <m:t>=0,046875</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38124" y="1699995"/>
                <a:ext cx="3810914" cy="403316"/>
              </a:xfrm>
              <a:prstGeom prst="rect">
                <a:avLst/>
              </a:prstGeom>
              <a:blipFill>
                <a:blip r:embed="rId3"/>
                <a:stretch>
                  <a:fillRect b="-13636"/>
                </a:stretch>
              </a:blipFill>
            </p:spPr>
            <p:txBody>
              <a:bodyPr/>
              <a:lstStyle/>
              <a:p>
                <a:r>
                  <a:rPr lang="en-US">
                    <a:noFill/>
                  </a:rPr>
                  <a:t> </a:t>
                </a:r>
              </a:p>
            </p:txBody>
          </p:sp>
        </mc:Fallback>
      </mc:AlternateContent>
      <p:sp>
        <p:nvSpPr>
          <p:cNvPr id="1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5" name="TextBox 14">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p:spTree>
    <p:extLst>
      <p:ext uri="{BB962C8B-B14F-4D97-AF65-F5344CB8AC3E}">
        <p14:creationId xmlns:p14="http://schemas.microsoft.com/office/powerpoint/2010/main" val="8771635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47</a:t>
            </a:fld>
            <a:endParaRPr lang="es"/>
          </a:p>
        </p:txBody>
      </p:sp>
      <p:sp>
        <p:nvSpPr>
          <p:cNvPr id="4" name="TextBox 3"/>
          <p:cNvSpPr txBox="1"/>
          <p:nvPr/>
        </p:nvSpPr>
        <p:spPr>
          <a:xfrm>
            <a:off x="487681" y="1193801"/>
            <a:ext cx="7399934" cy="338554"/>
          </a:xfrm>
          <a:prstGeom prst="rect">
            <a:avLst/>
          </a:prstGeom>
          <a:noFill/>
        </p:spPr>
        <p:txBody>
          <a:bodyPr wrap="square" rtlCol="0">
            <a:spAutoFit/>
          </a:bodyPr>
          <a:lstStyle/>
          <a:p>
            <a:r>
              <a:rPr lang="en-US" sz="1600" b="1" dirty="0" smtClean="0">
                <a:latin typeface="Josefin Sans" panose="020B0604020202020204" charset="0"/>
              </a:rPr>
              <a:t>Outlook</a:t>
            </a:r>
            <a:r>
              <a:rPr lang="en-US" sz="1600" dirty="0" smtClean="0">
                <a:latin typeface="Josefin Sans" panose="020B0604020202020204" charset="0"/>
              </a:rPr>
              <a:t>: Sunny, </a:t>
            </a:r>
            <a:r>
              <a:rPr lang="en-US" sz="1600" b="1" dirty="0" smtClean="0">
                <a:latin typeface="Josefin Sans" panose="020B0604020202020204" charset="0"/>
              </a:rPr>
              <a:t>Temperature</a:t>
            </a:r>
            <a:r>
              <a:rPr lang="en-US" sz="1600" dirty="0" smtClean="0">
                <a:latin typeface="Josefin Sans" panose="020B0604020202020204" charset="0"/>
              </a:rPr>
              <a:t>: Hot, </a:t>
            </a:r>
            <a:r>
              <a:rPr lang="en-US" sz="1600" b="1" dirty="0" smtClean="0">
                <a:latin typeface="Josefin Sans" panose="020B0604020202020204" charset="0"/>
              </a:rPr>
              <a:t>Humidity:</a:t>
            </a:r>
            <a:r>
              <a:rPr lang="en-US" sz="1600" dirty="0" smtClean="0">
                <a:latin typeface="Josefin Sans" panose="020B0604020202020204" charset="0"/>
              </a:rPr>
              <a:t> High, </a:t>
            </a:r>
            <a:r>
              <a:rPr lang="en-US" sz="1600" b="1" dirty="0" smtClean="0">
                <a:latin typeface="Josefin Sans" panose="020B0604020202020204" charset="0"/>
              </a:rPr>
              <a:t>Windy</a:t>
            </a:r>
            <a:r>
              <a:rPr lang="en-US" sz="1600" dirty="0" smtClean="0">
                <a:latin typeface="Josefin Sans" panose="020B0604020202020204" charset="0"/>
              </a:rPr>
              <a:t>: Strong:  </a:t>
            </a:r>
            <a:endParaRPr lang="en-US" sz="1600" dirty="0">
              <a:latin typeface="Josefin Sans" panose="020B0604020202020204" charset="0"/>
            </a:endParaRPr>
          </a:p>
        </p:txBody>
      </p:sp>
      <mc:AlternateContent xmlns:mc="http://schemas.openxmlformats.org/markup-compatibility/2006" xmlns:a14="http://schemas.microsoft.com/office/drawing/2010/main">
        <mc:Choice Requires="a14">
          <p:sp>
            <p:nvSpPr>
              <p:cNvPr id="9" name="TextBox 8"/>
              <p:cNvSpPr txBox="1"/>
              <p:nvPr/>
            </p:nvSpPr>
            <p:spPr>
              <a:xfrm>
                <a:off x="538124" y="1699995"/>
                <a:ext cx="3810914" cy="403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𝑆h𝑜𝑜𝑡</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b="0" i="1" smtClean="0">
                              <a:latin typeface="Cambria Math" panose="02040503050406030204" pitchFamily="18" charset="0"/>
                            </a:rPr>
                            <m:t>4</m:t>
                          </m:r>
                        </m:den>
                      </m:f>
                      <m:r>
                        <a:rPr lang="en-US" i="1">
                          <a:latin typeface="Cambria Math" panose="02040503050406030204" pitchFamily="18" charset="0"/>
                        </a:rPr>
                        <m:t>=0,046875</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38124" y="1699995"/>
                <a:ext cx="3810914" cy="403316"/>
              </a:xfrm>
              <a:prstGeom prst="rect">
                <a:avLst/>
              </a:prstGeom>
              <a:blipFill>
                <a:blip r:embed="rId3"/>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38124" y="2250015"/>
                <a:ext cx="4328160" cy="403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rPr>
                        <m:t>=</m:t>
                      </m:r>
                      <m:r>
                        <a:rPr lang="en-US" b="0" i="1" smtClean="0">
                          <a:latin typeface="Cambria Math" panose="02040503050406030204" pitchFamily="18" charset="0"/>
                        </a:rPr>
                        <m:t>0,03515625</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38124" y="2250015"/>
                <a:ext cx="4328160" cy="403316"/>
              </a:xfrm>
              <a:prstGeom prst="rect">
                <a:avLst/>
              </a:prstGeom>
              <a:blipFill>
                <a:blip r:embed="rId4"/>
                <a:stretch>
                  <a:fillRect l="-141" b="-13636"/>
                </a:stretch>
              </a:blipFill>
            </p:spPr>
            <p:txBody>
              <a:bodyPr/>
              <a:lstStyle/>
              <a:p>
                <a:r>
                  <a:rPr lang="en-US">
                    <a:noFill/>
                  </a:rPr>
                  <a:t> </a:t>
                </a:r>
              </a:p>
            </p:txBody>
          </p:sp>
        </mc:Fallback>
      </mc:AlternateContent>
      <p:sp>
        <p:nvSpPr>
          <p:cNvPr id="1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5" name="TextBox 14">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p:spTree>
    <p:extLst>
      <p:ext uri="{BB962C8B-B14F-4D97-AF65-F5344CB8AC3E}">
        <p14:creationId xmlns:p14="http://schemas.microsoft.com/office/powerpoint/2010/main" val="27931266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48</a:t>
            </a:fld>
            <a:endParaRPr lang="es"/>
          </a:p>
        </p:txBody>
      </p:sp>
      <p:sp>
        <p:nvSpPr>
          <p:cNvPr id="4" name="TextBox 3"/>
          <p:cNvSpPr txBox="1"/>
          <p:nvPr/>
        </p:nvSpPr>
        <p:spPr>
          <a:xfrm>
            <a:off x="487681" y="1193801"/>
            <a:ext cx="7399934" cy="338554"/>
          </a:xfrm>
          <a:prstGeom prst="rect">
            <a:avLst/>
          </a:prstGeom>
          <a:noFill/>
        </p:spPr>
        <p:txBody>
          <a:bodyPr wrap="square" rtlCol="0">
            <a:spAutoFit/>
          </a:bodyPr>
          <a:lstStyle/>
          <a:p>
            <a:r>
              <a:rPr lang="en-US" sz="1600" b="1" dirty="0" smtClean="0">
                <a:latin typeface="Josefin Sans" panose="020B0604020202020204" charset="0"/>
              </a:rPr>
              <a:t>Outlook</a:t>
            </a:r>
            <a:r>
              <a:rPr lang="en-US" sz="1600" dirty="0" smtClean="0">
                <a:latin typeface="Josefin Sans" panose="020B0604020202020204" charset="0"/>
              </a:rPr>
              <a:t>: Sunny, </a:t>
            </a:r>
            <a:r>
              <a:rPr lang="en-US" sz="1600" b="1" dirty="0" smtClean="0">
                <a:latin typeface="Josefin Sans" panose="020B0604020202020204" charset="0"/>
              </a:rPr>
              <a:t>Temperature</a:t>
            </a:r>
            <a:r>
              <a:rPr lang="en-US" sz="1600" dirty="0" smtClean="0">
                <a:latin typeface="Josefin Sans" panose="020B0604020202020204" charset="0"/>
              </a:rPr>
              <a:t>: Hot, </a:t>
            </a:r>
            <a:r>
              <a:rPr lang="en-US" sz="1600" b="1" dirty="0" smtClean="0">
                <a:latin typeface="Josefin Sans" panose="020B0604020202020204" charset="0"/>
              </a:rPr>
              <a:t>Humidity:</a:t>
            </a:r>
            <a:r>
              <a:rPr lang="en-US" sz="1600" dirty="0" smtClean="0">
                <a:latin typeface="Josefin Sans" panose="020B0604020202020204" charset="0"/>
              </a:rPr>
              <a:t> High, </a:t>
            </a:r>
            <a:r>
              <a:rPr lang="en-US" sz="1600" b="1" dirty="0" smtClean="0">
                <a:latin typeface="Josefin Sans" panose="020B0604020202020204" charset="0"/>
              </a:rPr>
              <a:t>Windy</a:t>
            </a:r>
            <a:r>
              <a:rPr lang="en-US" sz="1600" dirty="0" smtClean="0">
                <a:latin typeface="Josefin Sans" panose="020B0604020202020204" charset="0"/>
              </a:rPr>
              <a:t>: Strong:  </a:t>
            </a:r>
            <a:endParaRPr lang="en-US" sz="1600" dirty="0">
              <a:latin typeface="Josefin Sans" panose="020B0604020202020204" charset="0"/>
            </a:endParaRPr>
          </a:p>
        </p:txBody>
      </p:sp>
      <mc:AlternateContent xmlns:mc="http://schemas.openxmlformats.org/markup-compatibility/2006" xmlns:a14="http://schemas.microsoft.com/office/drawing/2010/main">
        <mc:Choice Requires="a14">
          <p:sp>
            <p:nvSpPr>
              <p:cNvPr id="9" name="TextBox 8"/>
              <p:cNvSpPr txBox="1"/>
              <p:nvPr/>
            </p:nvSpPr>
            <p:spPr>
              <a:xfrm>
                <a:off x="538124" y="1699995"/>
                <a:ext cx="3810914" cy="403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𝑆h𝑜𝑜𝑡</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b="0" i="1" smtClean="0">
                              <a:latin typeface="Cambria Math" panose="02040503050406030204" pitchFamily="18" charset="0"/>
                            </a:rPr>
                            <m:t>4</m:t>
                          </m:r>
                        </m:den>
                      </m:f>
                      <m:r>
                        <a:rPr lang="en-US" i="1">
                          <a:latin typeface="Cambria Math" panose="02040503050406030204" pitchFamily="18" charset="0"/>
                        </a:rPr>
                        <m:t>=0,046875</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38124" y="1699995"/>
                <a:ext cx="3810914" cy="403316"/>
              </a:xfrm>
              <a:prstGeom prst="rect">
                <a:avLst/>
              </a:prstGeom>
              <a:blipFill>
                <a:blip r:embed="rId3"/>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9557" y="2472609"/>
                <a:ext cx="456529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𝑆h𝑜𝑜𝑡</m:t>
                          </m:r>
                          <m:r>
                            <a:rPr lang="en-US" b="0" i="1" smtClean="0">
                              <a:latin typeface="Cambria Math" panose="02040503050406030204" pitchFamily="18" charset="0"/>
                            </a:rPr>
                            <m:t>|</m:t>
                          </m:r>
                          <m:r>
                            <a:rPr lang="en-US" b="0" i="1" smtClean="0">
                              <a:latin typeface="Cambria Math" panose="02040503050406030204" pitchFamily="18" charset="0"/>
                            </a:rPr>
                            <m:t>𝑊𝑒𝑎𝑡h𝑒𝑟</m:t>
                          </m:r>
                        </m:e>
                      </m:d>
                      <m:r>
                        <a:rPr lang="en-US" b="0" i="1" smtClean="0">
                          <a:latin typeface="Cambria Math" panose="02040503050406030204" pitchFamily="18" charset="0"/>
                        </a:rPr>
                        <m:t>=</m:t>
                      </m:r>
                      <m:r>
                        <a:rPr lang="en-US" i="1">
                          <a:latin typeface="Cambria Math" panose="02040503050406030204" pitchFamily="18" charset="0"/>
                        </a:rPr>
                        <m:t>0,046875</m:t>
                      </m:r>
                      <m:r>
                        <m:rPr>
                          <m:nor/>
                        </m:rPr>
                        <a:rPr lang="en-US" dirty="0"/>
                        <m:t> </m:t>
                      </m:r>
                      <m:r>
                        <a:rPr lang="en-US" i="1">
                          <a:latin typeface="Cambria Math" panose="02040503050406030204" pitchFamily="18" charset="0"/>
                          <a:ea typeface="Cambria Math" panose="02040503050406030204" pitchFamily="18" charset="0"/>
                        </a:rPr>
                        <m:t>×0,5</m:t>
                      </m:r>
                      <m:r>
                        <a:rPr lang="en-US" i="1">
                          <a:latin typeface="Cambria Math" panose="02040503050406030204" pitchFamily="18" charset="0"/>
                        </a:rPr>
                        <m:t>=</m:t>
                      </m:r>
                      <m:r>
                        <a:rPr lang="en-US" b="0" i="1" smtClean="0">
                          <a:latin typeface="Cambria Math" panose="02040503050406030204" pitchFamily="18" charset="0"/>
                        </a:rPr>
                        <m:t>0,53333333333</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19557" y="2472609"/>
                <a:ext cx="4565294" cy="215444"/>
              </a:xfrm>
              <a:prstGeom prst="rect">
                <a:avLst/>
              </a:prstGeom>
              <a:blipFill>
                <a:blip r:embed="rId4"/>
                <a:stretch>
                  <a:fillRect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38124" y="3317361"/>
                <a:ext cx="394807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r>
                            <a:rPr lang="en-US" b="0" i="1" smtClean="0">
                              <a:latin typeface="Cambria Math" panose="02040503050406030204" pitchFamily="18" charset="0"/>
                            </a:rPr>
                            <m:t>|</m:t>
                          </m:r>
                          <m:r>
                            <a:rPr lang="en-US" b="0" i="1" smtClean="0">
                              <a:latin typeface="Cambria Math" panose="02040503050406030204" pitchFamily="18" charset="0"/>
                            </a:rPr>
                            <m:t>𝑊𝑒𝑎𝑡h𝑒𝑟</m:t>
                          </m:r>
                        </m:e>
                      </m:d>
                      <m:r>
                        <a:rPr lang="en-US" b="0" i="1" smtClean="0">
                          <a:latin typeface="Cambria Math" panose="02040503050406030204" pitchFamily="18" charset="0"/>
                        </a:rPr>
                        <m:t>=</m:t>
                      </m:r>
                      <m:r>
                        <a:rPr lang="en-US" i="1">
                          <a:latin typeface="Cambria Math" panose="02040503050406030204" pitchFamily="18" charset="0"/>
                        </a:rPr>
                        <m:t>0,03515625</m:t>
                      </m:r>
                      <m:r>
                        <a:rPr lang="en-US" i="1">
                          <a:latin typeface="Cambria Math" panose="02040503050406030204" pitchFamily="18" charset="0"/>
                          <a:ea typeface="Cambria Math" panose="02040503050406030204" pitchFamily="18" charset="0"/>
                        </a:rPr>
                        <m:t>×0,5</m:t>
                      </m:r>
                      <m:r>
                        <a:rPr lang="en-US" i="1">
                          <a:latin typeface="Cambria Math" panose="02040503050406030204" pitchFamily="18" charset="0"/>
                        </a:rPr>
                        <m:t>=</m:t>
                      </m:r>
                      <m:r>
                        <a:rPr lang="en-US" b="0" i="1" smtClean="0">
                          <a:latin typeface="Cambria Math" panose="02040503050406030204" pitchFamily="18" charset="0"/>
                        </a:rPr>
                        <m:t>0,4</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38124" y="3317361"/>
                <a:ext cx="3948074" cy="215444"/>
              </a:xfrm>
              <a:prstGeom prst="rect">
                <a:avLst/>
              </a:prstGeom>
              <a:blipFill>
                <a:blip r:embed="rId5"/>
                <a:stretch>
                  <a:fillRect l="-617" r="-463"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38124" y="2840341"/>
                <a:ext cx="4328160" cy="403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rPr>
                        <m:t>=</m:t>
                      </m:r>
                      <m:r>
                        <a:rPr lang="en-US" b="0" i="1" smtClean="0">
                          <a:latin typeface="Cambria Math" panose="02040503050406030204" pitchFamily="18" charset="0"/>
                        </a:rPr>
                        <m:t>0,03515625</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38124" y="2840341"/>
                <a:ext cx="4328160" cy="403316"/>
              </a:xfrm>
              <a:prstGeom prst="rect">
                <a:avLst/>
              </a:prstGeom>
              <a:blipFill>
                <a:blip r:embed="rId6"/>
                <a:stretch>
                  <a:fillRect l="-141" b="-13636"/>
                </a:stretch>
              </a:blipFill>
            </p:spPr>
            <p:txBody>
              <a:bodyPr/>
              <a:lstStyle/>
              <a:p>
                <a:r>
                  <a:rPr lang="en-US">
                    <a:noFill/>
                  </a:rPr>
                  <a:t> </a:t>
                </a:r>
              </a:p>
            </p:txBody>
          </p:sp>
        </mc:Fallback>
      </mc:AlternateContent>
      <p:sp>
        <p:nvSpPr>
          <p:cNvPr id="1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5" name="TextBox 14">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mc:AlternateContent xmlns:mc="http://schemas.openxmlformats.org/markup-compatibility/2006" xmlns:a14="http://schemas.microsoft.com/office/drawing/2010/main">
        <mc:Choice Requires="a14">
          <p:sp>
            <p:nvSpPr>
              <p:cNvPr id="16" name="TextBox 15"/>
              <p:cNvSpPr txBox="1"/>
              <p:nvPr/>
            </p:nvSpPr>
            <p:spPr>
              <a:xfrm>
                <a:off x="-377646" y="2155497"/>
                <a:ext cx="456529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𝑆h𝑜𝑜𝑡</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0,5</m:t>
                      </m:r>
                      <m:r>
                        <a:rPr lang="en-US" i="1">
                          <a:latin typeface="Cambria Math" panose="02040503050406030204" pitchFamily="18" charset="0"/>
                        </a:rPr>
                        <m:t>=</m:t>
                      </m:r>
                      <m:r>
                        <a:rPr lang="en-US" b="0" i="1" smtClean="0">
                          <a:latin typeface="Cambria Math" panose="02040503050406030204" pitchFamily="18" charset="0"/>
                        </a:rPr>
                        <m:t>0,53333333333</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377646" y="2155497"/>
                <a:ext cx="4565294" cy="215444"/>
              </a:xfrm>
              <a:prstGeom prst="rect">
                <a:avLst/>
              </a:prstGeom>
              <a:blipFill>
                <a:blip r:embed="rId7"/>
                <a:stretch>
                  <a:fillRect b="-8571"/>
                </a:stretch>
              </a:blipFill>
            </p:spPr>
            <p:txBody>
              <a:bodyPr/>
              <a:lstStyle/>
              <a:p>
                <a:r>
                  <a:rPr lang="en-US">
                    <a:noFill/>
                  </a:rPr>
                  <a:t> </a:t>
                </a:r>
              </a:p>
            </p:txBody>
          </p:sp>
        </mc:Fallback>
      </mc:AlternateContent>
    </p:spTree>
    <p:extLst>
      <p:ext uri="{BB962C8B-B14F-4D97-AF65-F5344CB8AC3E}">
        <p14:creationId xmlns:p14="http://schemas.microsoft.com/office/powerpoint/2010/main" val="4888864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49</a:t>
            </a:fld>
            <a:endParaRPr lang="es"/>
          </a:p>
        </p:txBody>
      </p:sp>
      <p:sp>
        <p:nvSpPr>
          <p:cNvPr id="4" name="TextBox 3"/>
          <p:cNvSpPr txBox="1"/>
          <p:nvPr/>
        </p:nvSpPr>
        <p:spPr>
          <a:xfrm>
            <a:off x="487681" y="1193801"/>
            <a:ext cx="7399934" cy="338554"/>
          </a:xfrm>
          <a:prstGeom prst="rect">
            <a:avLst/>
          </a:prstGeom>
          <a:noFill/>
        </p:spPr>
        <p:txBody>
          <a:bodyPr wrap="square" rtlCol="0">
            <a:spAutoFit/>
          </a:bodyPr>
          <a:lstStyle/>
          <a:p>
            <a:r>
              <a:rPr lang="en-US" sz="1600" b="1" dirty="0" smtClean="0">
                <a:latin typeface="Josefin Sans" panose="020B0604020202020204" charset="0"/>
              </a:rPr>
              <a:t>Outlook</a:t>
            </a:r>
            <a:r>
              <a:rPr lang="en-US" sz="1600" dirty="0" smtClean="0">
                <a:latin typeface="Josefin Sans" panose="020B0604020202020204" charset="0"/>
              </a:rPr>
              <a:t>: Sunny, </a:t>
            </a:r>
            <a:r>
              <a:rPr lang="en-US" sz="1600" b="1" dirty="0" smtClean="0">
                <a:latin typeface="Josefin Sans" panose="020B0604020202020204" charset="0"/>
              </a:rPr>
              <a:t>Temperature</a:t>
            </a:r>
            <a:r>
              <a:rPr lang="en-US" sz="1600" dirty="0" smtClean="0">
                <a:latin typeface="Josefin Sans" panose="020B0604020202020204" charset="0"/>
              </a:rPr>
              <a:t>: Hot, </a:t>
            </a:r>
            <a:r>
              <a:rPr lang="en-US" sz="1600" b="1" dirty="0" smtClean="0">
                <a:latin typeface="Josefin Sans" panose="020B0604020202020204" charset="0"/>
              </a:rPr>
              <a:t>Humidity:</a:t>
            </a:r>
            <a:r>
              <a:rPr lang="en-US" sz="1600" dirty="0" smtClean="0">
                <a:latin typeface="Josefin Sans" panose="020B0604020202020204" charset="0"/>
              </a:rPr>
              <a:t> High, </a:t>
            </a:r>
            <a:r>
              <a:rPr lang="en-US" sz="1600" b="1" dirty="0" smtClean="0">
                <a:latin typeface="Josefin Sans" panose="020B0604020202020204" charset="0"/>
              </a:rPr>
              <a:t>Windy</a:t>
            </a:r>
            <a:r>
              <a:rPr lang="en-US" sz="1600" dirty="0" smtClean="0">
                <a:latin typeface="Josefin Sans" panose="020B0604020202020204" charset="0"/>
              </a:rPr>
              <a:t>: Strong:  </a:t>
            </a:r>
            <a:endParaRPr lang="en-US" sz="1600" dirty="0">
              <a:latin typeface="Josefin Sans" panose="020B0604020202020204" charset="0"/>
            </a:endParaRPr>
          </a:p>
        </p:txBody>
      </p:sp>
      <mc:AlternateContent xmlns:mc="http://schemas.openxmlformats.org/markup-compatibility/2006" xmlns:a14="http://schemas.microsoft.com/office/drawing/2010/main">
        <mc:Choice Requires="a14">
          <p:sp>
            <p:nvSpPr>
              <p:cNvPr id="9" name="TextBox 8"/>
              <p:cNvSpPr txBox="1"/>
              <p:nvPr/>
            </p:nvSpPr>
            <p:spPr>
              <a:xfrm>
                <a:off x="538124" y="1699995"/>
                <a:ext cx="3810914" cy="403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𝑆h𝑜𝑜𝑡</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num>
                        <m:den>
                          <m:r>
                            <a:rPr lang="en-US" b="0" i="1" smtClean="0">
                              <a:latin typeface="Cambria Math" panose="02040503050406030204" pitchFamily="18" charset="0"/>
                            </a:rPr>
                            <m:t>4</m:t>
                          </m:r>
                        </m:den>
                      </m:f>
                      <m:r>
                        <a:rPr lang="en-US" i="1">
                          <a:latin typeface="Cambria Math" panose="02040503050406030204" pitchFamily="18" charset="0"/>
                        </a:rPr>
                        <m:t>=0,046875</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38124" y="1699995"/>
                <a:ext cx="3810914" cy="403316"/>
              </a:xfrm>
              <a:prstGeom prst="rect">
                <a:avLst/>
              </a:prstGeom>
              <a:blipFill>
                <a:blip r:embed="rId3"/>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38124" y="2250015"/>
                <a:ext cx="4328160" cy="403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𝑊𝑒𝑎𝑡h𝑒𝑟</m:t>
                          </m:r>
                          <m:r>
                            <a:rPr lang="en-US" b="0" i="1" smtClean="0">
                              <a:latin typeface="Cambria Math" panose="02040503050406030204" pitchFamily="18" charset="0"/>
                            </a:rPr>
                            <m:t>|</m:t>
                          </m:r>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i="1">
                              <a:latin typeface="Cambria Math" panose="02040503050406030204" pitchFamily="18" charset="0"/>
                            </a:rPr>
                            <m:t>4</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i="1">
                          <a:latin typeface="Cambria Math" panose="02040503050406030204" pitchFamily="18" charset="0"/>
                        </a:rPr>
                        <m:t>=</m:t>
                      </m:r>
                      <m:r>
                        <a:rPr lang="en-US" b="0" i="1" smtClean="0">
                          <a:latin typeface="Cambria Math" panose="02040503050406030204" pitchFamily="18" charset="0"/>
                        </a:rPr>
                        <m:t>0,03515625</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38124" y="2250015"/>
                <a:ext cx="4328160" cy="403316"/>
              </a:xfrm>
              <a:prstGeom prst="rect">
                <a:avLst/>
              </a:prstGeom>
              <a:blipFill>
                <a:blip r:embed="rId4"/>
                <a:stretch>
                  <a:fillRect l="-141" b="-13636"/>
                </a:stretch>
              </a:blipFill>
            </p:spPr>
            <p:txBody>
              <a:bodyPr/>
              <a:lstStyle/>
              <a:p>
                <a:r>
                  <a:rPr lang="en-US">
                    <a:noFill/>
                  </a:rPr>
                  <a:t> </a:t>
                </a:r>
              </a:p>
            </p:txBody>
          </p:sp>
        </mc:Fallback>
      </mc:AlternateContent>
      <p:sp>
        <p:nvSpPr>
          <p:cNvPr id="2" name="Right Brace 1"/>
          <p:cNvSpPr/>
          <p:nvPr/>
        </p:nvSpPr>
        <p:spPr>
          <a:xfrm>
            <a:off x="5015791" y="2760755"/>
            <a:ext cx="334366" cy="818514"/>
          </a:xfrm>
          <a:prstGeom prst="rightBrace">
            <a:avLst/>
          </a:prstGeom>
          <a:noFill/>
          <a:ln w="1905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572328" y="2985346"/>
            <a:ext cx="3009900" cy="369332"/>
          </a:xfrm>
          <a:prstGeom prst="rect">
            <a:avLst/>
          </a:prstGeom>
          <a:noFill/>
        </p:spPr>
        <p:txBody>
          <a:bodyPr wrap="square" rtlCol="0">
            <a:spAutoFit/>
          </a:bodyPr>
          <a:lstStyle/>
          <a:p>
            <a:r>
              <a:rPr lang="en-US" sz="1800" dirty="0" smtClean="0">
                <a:latin typeface="Josefin Sans" panose="020B0604020202020204" charset="0"/>
              </a:rPr>
              <a:t>Fine weather for shooting</a:t>
            </a:r>
            <a:endParaRPr lang="en-US" sz="1800" dirty="0">
              <a:latin typeface="Josefin Sans" panose="020B0604020202020204" charset="0"/>
            </a:endParaRPr>
          </a:p>
        </p:txBody>
      </p:sp>
      <p:sp>
        <p:nvSpPr>
          <p:cNvPr id="1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5" name="TextBox 14">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mc:AlternateContent xmlns:mc="http://schemas.openxmlformats.org/markup-compatibility/2006" xmlns:a14="http://schemas.microsoft.com/office/drawing/2010/main">
        <mc:Choice Requires="a14">
          <p:sp>
            <p:nvSpPr>
              <p:cNvPr id="16" name="TextBox 15"/>
              <p:cNvSpPr txBox="1"/>
              <p:nvPr/>
            </p:nvSpPr>
            <p:spPr>
              <a:xfrm>
                <a:off x="487681" y="2877624"/>
                <a:ext cx="456529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𝑆h𝑜𝑜𝑡</m:t>
                          </m:r>
                          <m:r>
                            <a:rPr lang="en-US" b="0" i="1" smtClean="0">
                              <a:latin typeface="Cambria Math" panose="02040503050406030204" pitchFamily="18" charset="0"/>
                            </a:rPr>
                            <m:t>|</m:t>
                          </m:r>
                          <m:r>
                            <a:rPr lang="en-US" b="0" i="1" smtClean="0">
                              <a:latin typeface="Cambria Math" panose="02040503050406030204" pitchFamily="18" charset="0"/>
                            </a:rPr>
                            <m:t>𝑊𝑒𝑎𝑡h𝑒𝑟</m:t>
                          </m:r>
                        </m:e>
                      </m:d>
                      <m:r>
                        <a:rPr lang="en-US" b="0" i="1" smtClean="0">
                          <a:latin typeface="Cambria Math" panose="02040503050406030204" pitchFamily="18" charset="0"/>
                        </a:rPr>
                        <m:t>=</m:t>
                      </m:r>
                      <m:r>
                        <a:rPr lang="en-US" i="1">
                          <a:latin typeface="Cambria Math" panose="02040503050406030204" pitchFamily="18" charset="0"/>
                        </a:rPr>
                        <m:t>0,046875</m:t>
                      </m:r>
                      <m:r>
                        <m:rPr>
                          <m:nor/>
                        </m:rPr>
                        <a:rPr lang="en-US" dirty="0"/>
                        <m:t> </m:t>
                      </m:r>
                      <m:r>
                        <a:rPr lang="en-US" i="1">
                          <a:latin typeface="Cambria Math" panose="02040503050406030204" pitchFamily="18" charset="0"/>
                          <a:ea typeface="Cambria Math" panose="02040503050406030204" pitchFamily="18" charset="0"/>
                        </a:rPr>
                        <m:t>×0,5</m:t>
                      </m:r>
                      <m:r>
                        <a:rPr lang="en-US" i="1">
                          <a:latin typeface="Cambria Math" panose="02040503050406030204" pitchFamily="18" charset="0"/>
                        </a:rPr>
                        <m:t>=</m:t>
                      </m:r>
                      <m:r>
                        <a:rPr lang="en-US" b="0" i="1" smtClean="0">
                          <a:latin typeface="Cambria Math" panose="02040503050406030204" pitchFamily="18" charset="0"/>
                        </a:rPr>
                        <m:t>0,53333333333</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87681" y="2877624"/>
                <a:ext cx="4565294" cy="215444"/>
              </a:xfrm>
              <a:prstGeom prst="rect">
                <a:avLst/>
              </a:prstGeom>
              <a:blipFill>
                <a:blip r:embed="rId5"/>
                <a:stretch>
                  <a:fillRect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38124" y="3317361"/>
                <a:ext cx="394807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𝑁𝑜𝑡</m:t>
                          </m:r>
                          <m:r>
                            <a:rPr lang="en-US" b="0" i="1" smtClean="0">
                              <a:latin typeface="Cambria Math" panose="02040503050406030204" pitchFamily="18" charset="0"/>
                            </a:rPr>
                            <m:t> </m:t>
                          </m:r>
                          <m:r>
                            <a:rPr lang="en-US" b="0" i="1" smtClean="0">
                              <a:latin typeface="Cambria Math" panose="02040503050406030204" pitchFamily="18" charset="0"/>
                            </a:rPr>
                            <m:t>𝑆h𝑜𝑜𝑡</m:t>
                          </m:r>
                          <m:r>
                            <a:rPr lang="en-US" b="0" i="1" smtClean="0">
                              <a:latin typeface="Cambria Math" panose="02040503050406030204" pitchFamily="18" charset="0"/>
                            </a:rPr>
                            <m:t>|</m:t>
                          </m:r>
                          <m:r>
                            <a:rPr lang="en-US" b="0" i="1" smtClean="0">
                              <a:latin typeface="Cambria Math" panose="02040503050406030204" pitchFamily="18" charset="0"/>
                            </a:rPr>
                            <m:t>𝑊𝑒𝑎𝑡h𝑒𝑟</m:t>
                          </m:r>
                        </m:e>
                      </m:d>
                      <m:r>
                        <a:rPr lang="en-US" b="0" i="1" smtClean="0">
                          <a:latin typeface="Cambria Math" panose="02040503050406030204" pitchFamily="18" charset="0"/>
                        </a:rPr>
                        <m:t>=</m:t>
                      </m:r>
                      <m:r>
                        <a:rPr lang="en-US" i="1">
                          <a:latin typeface="Cambria Math" panose="02040503050406030204" pitchFamily="18" charset="0"/>
                        </a:rPr>
                        <m:t>0,03515625</m:t>
                      </m:r>
                      <m:r>
                        <a:rPr lang="en-US" i="1">
                          <a:latin typeface="Cambria Math" panose="02040503050406030204" pitchFamily="18" charset="0"/>
                          <a:ea typeface="Cambria Math" panose="02040503050406030204" pitchFamily="18" charset="0"/>
                        </a:rPr>
                        <m:t>×0,5</m:t>
                      </m:r>
                      <m:r>
                        <a:rPr lang="en-US" i="1">
                          <a:latin typeface="Cambria Math" panose="02040503050406030204" pitchFamily="18" charset="0"/>
                        </a:rPr>
                        <m:t>=</m:t>
                      </m:r>
                      <m:r>
                        <a:rPr lang="en-US" b="0" i="1" smtClean="0">
                          <a:latin typeface="Cambria Math" panose="02040503050406030204" pitchFamily="18" charset="0"/>
                        </a:rPr>
                        <m:t>0,4</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38124" y="3317361"/>
                <a:ext cx="3948074" cy="215444"/>
              </a:xfrm>
              <a:prstGeom prst="rect">
                <a:avLst/>
              </a:prstGeom>
              <a:blipFill>
                <a:blip r:embed="rId6"/>
                <a:stretch>
                  <a:fillRect l="-617" r="-463" b="-33333"/>
                </a:stretch>
              </a:blipFill>
            </p:spPr>
            <p:txBody>
              <a:bodyPr/>
              <a:lstStyle/>
              <a:p>
                <a:r>
                  <a:rPr lang="en-US">
                    <a:noFill/>
                  </a:rPr>
                  <a:t> </a:t>
                </a:r>
              </a:p>
            </p:txBody>
          </p:sp>
        </mc:Fallback>
      </mc:AlternateContent>
    </p:spTree>
    <p:extLst>
      <p:ext uri="{BB962C8B-B14F-4D97-AF65-F5344CB8AC3E}">
        <p14:creationId xmlns:p14="http://schemas.microsoft.com/office/powerpoint/2010/main" val="2456478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400" dirty="0" smtClean="0"/>
              <a:t>Introduction</a:t>
            </a:r>
            <a:endParaRPr lang="en-US" sz="1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a:t>
            </a:fld>
            <a:endParaRPr lang="es"/>
          </a:p>
        </p:txBody>
      </p:sp>
      <p:sp>
        <p:nvSpPr>
          <p:cNvPr id="5" name="TextBox 4"/>
          <p:cNvSpPr txBox="1"/>
          <p:nvPr/>
        </p:nvSpPr>
        <p:spPr>
          <a:xfrm>
            <a:off x="573910" y="1714615"/>
            <a:ext cx="5666870" cy="830997"/>
          </a:xfrm>
          <a:prstGeom prst="rect">
            <a:avLst/>
          </a:prstGeom>
          <a:noFill/>
        </p:spPr>
        <p:txBody>
          <a:bodyPr wrap="square" rtlCol="0">
            <a:spAutoFit/>
          </a:bodyPr>
          <a:lstStyle/>
          <a:p>
            <a:pPr>
              <a:buClr>
                <a:schemeClr val="bg1"/>
              </a:buClr>
            </a:pPr>
            <a:r>
              <a:rPr lang="en-US" sz="2400" dirty="0">
                <a:latin typeface="Josefin Sans" panose="020B0604020202020204" charset="0"/>
              </a:rPr>
              <a:t>People love to upload photos on social networks.</a:t>
            </a:r>
            <a:endParaRPr lang="en-US" sz="2400" dirty="0" smtClean="0">
              <a:latin typeface="Josefin Sans" panose="020B0604020202020204" charset="0"/>
            </a:endParaRPr>
          </a:p>
        </p:txBody>
      </p:sp>
      <p:sp>
        <p:nvSpPr>
          <p:cNvPr id="6" name="TextBox 5"/>
          <p:cNvSpPr txBox="1"/>
          <p:nvPr/>
        </p:nvSpPr>
        <p:spPr>
          <a:xfrm>
            <a:off x="573910" y="419941"/>
            <a:ext cx="2557669" cy="523220"/>
          </a:xfrm>
          <a:prstGeom prst="rect">
            <a:avLst/>
          </a:prstGeom>
          <a:noFill/>
        </p:spPr>
        <p:txBody>
          <a:bodyPr wrap="square" rtlCol="0">
            <a:spAutoFit/>
          </a:bodyPr>
          <a:lstStyle/>
          <a:p>
            <a:r>
              <a:rPr lang="en-US" sz="2800" dirty="0">
                <a:solidFill>
                  <a:schemeClr val="bg1"/>
                </a:solidFill>
                <a:latin typeface="Josefin Sans" panose="020B0604020202020204" charset="0"/>
              </a:rPr>
              <a:t>Opportunity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394" y="1611689"/>
            <a:ext cx="1028272" cy="102827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2" y="3640825"/>
            <a:ext cx="1028272" cy="1028272"/>
          </a:xfrm>
          <a:prstGeom prst="rect">
            <a:avLst/>
          </a:prstGeom>
        </p:spPr>
      </p:pic>
      <p:sp>
        <p:nvSpPr>
          <p:cNvPr id="8" name="TextBox 7"/>
          <p:cNvSpPr txBox="1"/>
          <p:nvPr/>
        </p:nvSpPr>
        <p:spPr>
          <a:xfrm>
            <a:off x="573910" y="3548581"/>
            <a:ext cx="5666870" cy="830997"/>
          </a:xfrm>
          <a:prstGeom prst="rect">
            <a:avLst/>
          </a:prstGeom>
          <a:noFill/>
        </p:spPr>
        <p:txBody>
          <a:bodyPr wrap="square" rtlCol="0">
            <a:spAutoFit/>
          </a:bodyPr>
          <a:lstStyle/>
          <a:p>
            <a:pPr>
              <a:buClr>
                <a:schemeClr val="bg1"/>
              </a:buClr>
            </a:pPr>
            <a:r>
              <a:rPr lang="en-US" sz="2400" dirty="0">
                <a:latin typeface="Josefin Sans" panose="020B0604020202020204" charset="0"/>
              </a:rPr>
              <a:t>People </a:t>
            </a:r>
            <a:r>
              <a:rPr lang="en-US" sz="2400" dirty="0" smtClean="0">
                <a:latin typeface="Josefin Sans" panose="020B0604020202020204" charset="0"/>
              </a:rPr>
              <a:t>want to save their unforgettable memories.</a:t>
            </a:r>
          </a:p>
        </p:txBody>
      </p:sp>
    </p:spTree>
    <p:extLst>
      <p:ext uri="{BB962C8B-B14F-4D97-AF65-F5344CB8AC3E}">
        <p14:creationId xmlns:p14="http://schemas.microsoft.com/office/powerpoint/2010/main" val="14356675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96925" y="2313718"/>
            <a:ext cx="4224900" cy="663300"/>
          </a:xfrm>
        </p:spPr>
        <p:txBody>
          <a:bodyPr/>
          <a:lstStyle/>
          <a:p>
            <a:r>
              <a:rPr lang="en-US" sz="3800" b="1" dirty="0">
                <a:latin typeface="Josefin Sans" panose="020B0604020202020204" charset="0"/>
              </a:rPr>
              <a:t>Achievement</a:t>
            </a:r>
          </a:p>
        </p:txBody>
      </p:sp>
      <p:sp>
        <p:nvSpPr>
          <p:cNvPr id="4" name="Title 3"/>
          <p:cNvSpPr>
            <a:spLocks noGrp="1"/>
          </p:cNvSpPr>
          <p:nvPr>
            <p:ph type="ctrTitle" idx="2"/>
          </p:nvPr>
        </p:nvSpPr>
        <p:spPr/>
        <p:txBody>
          <a:bodyPr/>
          <a:lstStyle/>
          <a:p>
            <a:r>
              <a:rPr lang="en-GB" sz="1400" dirty="0" smtClean="0"/>
              <a:t>Achievement</a:t>
            </a:r>
            <a:endParaRPr lang="en-GB" sz="1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50</a:t>
            </a:fld>
            <a:endParaRPr lang="es" dirty="0"/>
          </a:p>
        </p:txBody>
      </p:sp>
    </p:spTree>
    <p:extLst>
      <p:ext uri="{BB962C8B-B14F-4D97-AF65-F5344CB8AC3E}">
        <p14:creationId xmlns:p14="http://schemas.microsoft.com/office/powerpoint/2010/main" val="38360158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1400" dirty="0" smtClean="0"/>
              <a:t>Achievement</a:t>
            </a:r>
            <a:endParaRPr lang="en-GB" sz="1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51</a:t>
            </a:fld>
            <a:endParaRPr lang="es"/>
          </a:p>
        </p:txBody>
      </p:sp>
      <p:sp>
        <p:nvSpPr>
          <p:cNvPr id="4" name="TextBox 3"/>
          <p:cNvSpPr txBox="1"/>
          <p:nvPr/>
        </p:nvSpPr>
        <p:spPr>
          <a:xfrm>
            <a:off x="603166" y="370225"/>
            <a:ext cx="4551217" cy="523220"/>
          </a:xfrm>
          <a:prstGeom prst="rect">
            <a:avLst/>
          </a:prstGeom>
          <a:noFill/>
        </p:spPr>
        <p:txBody>
          <a:bodyPr wrap="square" rtlCol="0">
            <a:spAutoFit/>
          </a:bodyPr>
          <a:lstStyle/>
          <a:p>
            <a:r>
              <a:rPr lang="en-US" sz="2800" dirty="0">
                <a:solidFill>
                  <a:schemeClr val="bg1"/>
                </a:solidFill>
                <a:latin typeface="Josefin Sans" panose="020B0604020202020204" charset="0"/>
              </a:rPr>
              <a:t>Values</a:t>
            </a:r>
            <a:r>
              <a:rPr lang="en-US" sz="2800" dirty="0" smtClean="0">
                <a:solidFill>
                  <a:schemeClr val="bg1"/>
                </a:solidFill>
                <a:latin typeface="Josefin Sans" panose="020B0604020202020204" charset="0"/>
              </a:rPr>
              <a:t>:</a:t>
            </a:r>
            <a:endParaRPr lang="en-GB" sz="2800" dirty="0">
              <a:solidFill>
                <a:schemeClr val="bg1"/>
              </a:solidFill>
              <a:latin typeface="Josefin Sans" panose="020B0604020202020204" charset="0"/>
            </a:endParaRPr>
          </a:p>
        </p:txBody>
      </p:sp>
      <p:sp>
        <p:nvSpPr>
          <p:cNvPr id="5" name="TextBox 4"/>
          <p:cNvSpPr txBox="1"/>
          <p:nvPr/>
        </p:nvSpPr>
        <p:spPr>
          <a:xfrm>
            <a:off x="3322789" y="1270862"/>
            <a:ext cx="5753359" cy="3785652"/>
          </a:xfrm>
          <a:prstGeom prst="rect">
            <a:avLst/>
          </a:prstGeom>
          <a:noFill/>
        </p:spPr>
        <p:txBody>
          <a:bodyPr wrap="square" rtlCol="0">
            <a:spAutoFit/>
          </a:bodyPr>
          <a:lstStyle/>
          <a:p>
            <a:pPr marL="285750" indent="-285750">
              <a:lnSpc>
                <a:spcPct val="150000"/>
              </a:lnSpc>
              <a:buClr>
                <a:schemeClr val="bg1"/>
              </a:buClr>
              <a:buFont typeface="Wingdings" panose="05000000000000000000" pitchFamily="2" charset="2"/>
              <a:buChar char="ü"/>
            </a:pPr>
            <a:r>
              <a:rPr lang="en-US" sz="2000" dirty="0">
                <a:latin typeface="Josefin Sans" panose="020B0604020202020204" charset="0"/>
              </a:rPr>
              <a:t>The system assists customers in finding a suitable photographer</a:t>
            </a:r>
            <a:r>
              <a:rPr lang="en-US" sz="2000" dirty="0" smtClean="0">
                <a:latin typeface="Josefin Sans" panose="020B0604020202020204" charset="0"/>
              </a:rPr>
              <a:t>.</a:t>
            </a:r>
          </a:p>
          <a:p>
            <a:pPr marL="285750" indent="-285750">
              <a:lnSpc>
                <a:spcPct val="150000"/>
              </a:lnSpc>
              <a:buClr>
                <a:schemeClr val="bg1"/>
              </a:buClr>
              <a:buFont typeface="Wingdings" panose="05000000000000000000" pitchFamily="2" charset="2"/>
              <a:buChar char="ü"/>
            </a:pPr>
            <a:r>
              <a:rPr lang="en-US" sz="2000" dirty="0">
                <a:latin typeface="Josefin Sans" panose="020B0604020202020204" charset="0"/>
              </a:rPr>
              <a:t>The system helps photographers find potential clients, as well as increases the income for photographers</a:t>
            </a:r>
            <a:r>
              <a:rPr lang="en-US" sz="2000" dirty="0" smtClean="0">
                <a:latin typeface="Josefin Sans" panose="020B0604020202020204" charset="0"/>
              </a:rPr>
              <a:t>.</a:t>
            </a:r>
          </a:p>
          <a:p>
            <a:pPr marL="285750" indent="-285750">
              <a:lnSpc>
                <a:spcPct val="150000"/>
              </a:lnSpc>
              <a:buClr>
                <a:schemeClr val="bg1"/>
              </a:buClr>
              <a:buFont typeface="Wingdings" panose="05000000000000000000" pitchFamily="2" charset="2"/>
              <a:buChar char="ü"/>
            </a:pPr>
            <a:r>
              <a:rPr lang="en-US" sz="2000" dirty="0">
                <a:latin typeface="Josefin Sans" panose="020B0604020202020204" charset="0"/>
              </a:rPr>
              <a:t>Creating trust for customers through reviews</a:t>
            </a:r>
            <a:r>
              <a:rPr lang="en-US" sz="2000" dirty="0" smtClean="0">
                <a:latin typeface="Josefin Sans" panose="020B0604020202020204" charset="0"/>
              </a:rPr>
              <a:t>.</a:t>
            </a:r>
          </a:p>
          <a:p>
            <a:pPr marL="285750" indent="-285750">
              <a:lnSpc>
                <a:spcPct val="150000"/>
              </a:lnSpc>
              <a:buClr>
                <a:schemeClr val="bg1"/>
              </a:buClr>
              <a:buFont typeface="Wingdings" panose="05000000000000000000" pitchFamily="2" charset="2"/>
              <a:buChar char="ü"/>
            </a:pPr>
            <a:r>
              <a:rPr lang="en-US" sz="2000" dirty="0">
                <a:latin typeface="Josefin Sans" panose="020B0604020202020204" charset="0"/>
              </a:rPr>
              <a:t>There is a forum for sharing recent information.</a:t>
            </a:r>
            <a:endParaRPr lang="en-GB"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085" y="1506946"/>
            <a:ext cx="2019690" cy="2019690"/>
          </a:xfrm>
          <a:prstGeom prst="rect">
            <a:avLst/>
          </a:prstGeom>
        </p:spPr>
      </p:pic>
    </p:spTree>
    <p:extLst>
      <p:ext uri="{BB962C8B-B14F-4D97-AF65-F5344CB8AC3E}">
        <p14:creationId xmlns:p14="http://schemas.microsoft.com/office/powerpoint/2010/main" val="18664867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1400" dirty="0" smtClean="0"/>
              <a:t>Achievement</a:t>
            </a:r>
            <a:endParaRPr lang="en-GB" sz="1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52</a:t>
            </a:fld>
            <a:endParaRPr lang="es" dirty="0"/>
          </a:p>
        </p:txBody>
      </p:sp>
      <p:sp>
        <p:nvSpPr>
          <p:cNvPr id="4" name="TextBox 3"/>
          <p:cNvSpPr txBox="1"/>
          <p:nvPr/>
        </p:nvSpPr>
        <p:spPr>
          <a:xfrm>
            <a:off x="704468" y="349215"/>
            <a:ext cx="2340949" cy="523220"/>
          </a:xfrm>
          <a:prstGeom prst="rect">
            <a:avLst/>
          </a:prstGeom>
          <a:noFill/>
        </p:spPr>
        <p:txBody>
          <a:bodyPr wrap="square" rtlCol="0">
            <a:spAutoFit/>
          </a:bodyPr>
          <a:lstStyle/>
          <a:p>
            <a:r>
              <a:rPr lang="en-US" sz="2800" dirty="0">
                <a:solidFill>
                  <a:schemeClr val="bg1"/>
                </a:solidFill>
                <a:latin typeface="Josefin Sans" panose="020B0604020202020204" charset="0"/>
                <a:ea typeface="SansSerif" panose="02020500000000000000" pitchFamily="18" charset="0"/>
                <a:cs typeface="SansSerif" panose="02020500000000000000" pitchFamily="18" charset="0"/>
              </a:rPr>
              <a:t>Limitations</a:t>
            </a:r>
            <a:r>
              <a:rPr lang="en-US" sz="2800" dirty="0" smtClean="0">
                <a:solidFill>
                  <a:schemeClr val="bg1"/>
                </a:solidFill>
                <a:latin typeface="Josefin Sans" panose="020B0604020202020204" charset="0"/>
                <a:ea typeface="SansSerif" panose="02020500000000000000" pitchFamily="18" charset="0"/>
                <a:cs typeface="SansSerif" panose="02020500000000000000" pitchFamily="18" charset="0"/>
              </a:rPr>
              <a:t>:</a:t>
            </a:r>
            <a:endParaRPr lang="en-GB" sz="2800" dirty="0">
              <a:solidFill>
                <a:schemeClr val="bg1"/>
              </a:solidFill>
              <a:latin typeface="Josefin Sans" panose="020B0604020202020204" charset="0"/>
              <a:ea typeface="SansSerif" panose="02020500000000000000" pitchFamily="18" charset="0"/>
              <a:cs typeface="SansSerif" panose="02020500000000000000" pitchFamily="18" charset="0"/>
            </a:endParaRPr>
          </a:p>
        </p:txBody>
      </p:sp>
      <p:sp>
        <p:nvSpPr>
          <p:cNvPr id="6" name="TextBox 5"/>
          <p:cNvSpPr txBox="1"/>
          <p:nvPr/>
        </p:nvSpPr>
        <p:spPr>
          <a:xfrm>
            <a:off x="572732" y="1047322"/>
            <a:ext cx="4719940" cy="3985706"/>
          </a:xfrm>
          <a:prstGeom prst="rect">
            <a:avLst/>
          </a:prstGeom>
          <a:noFill/>
        </p:spPr>
        <p:txBody>
          <a:bodyPr wrap="square" rtlCol="0">
            <a:spAutoFit/>
          </a:bodyPr>
          <a:lstStyle/>
          <a:p>
            <a:pPr marL="457200" indent="-304800">
              <a:lnSpc>
                <a:spcPct val="115000"/>
              </a:lnSpc>
              <a:buClr>
                <a:schemeClr val="bg1"/>
              </a:buClr>
              <a:buSzPts val="1200"/>
              <a:buFont typeface="Josefin Slab Thin"/>
              <a:buChar char="●"/>
            </a:pPr>
            <a:r>
              <a:rPr lang="en-US" sz="2000" dirty="0" smtClean="0">
                <a:latin typeface="Josefin Sans" panose="020B0604020202020204" charset="0"/>
                <a:sym typeface="Josefin Slab Thin"/>
              </a:rPr>
              <a:t>The system only support the Vietnamese language.</a:t>
            </a:r>
          </a:p>
          <a:p>
            <a:pPr marL="457200" indent="-304800">
              <a:lnSpc>
                <a:spcPct val="115000"/>
              </a:lnSpc>
              <a:buClr>
                <a:schemeClr val="bg1"/>
              </a:buClr>
              <a:buSzPts val="1200"/>
              <a:buFont typeface="Josefin Slab Thin"/>
              <a:buChar char="●"/>
            </a:pPr>
            <a:r>
              <a:rPr lang="en-US" sz="2000" dirty="0" smtClean="0">
                <a:latin typeface="Josefin Sans" panose="020B0604020202020204" charset="0"/>
                <a:sym typeface="Josefin Slab Thin"/>
              </a:rPr>
              <a:t>The </a:t>
            </a:r>
            <a:r>
              <a:rPr lang="en-US" sz="2000" dirty="0">
                <a:latin typeface="Josefin Sans" panose="020B0604020202020204" charset="0"/>
                <a:sym typeface="Josefin Slab Thin"/>
              </a:rPr>
              <a:t>application has not supported payment.</a:t>
            </a:r>
          </a:p>
          <a:p>
            <a:pPr marL="457200" indent="-304800">
              <a:lnSpc>
                <a:spcPct val="115000"/>
              </a:lnSpc>
              <a:buClr>
                <a:schemeClr val="bg1"/>
              </a:buClr>
              <a:buSzPts val="1200"/>
              <a:buFont typeface="Josefin Slab Thin"/>
              <a:buChar char="●"/>
            </a:pPr>
            <a:r>
              <a:rPr lang="en-US" sz="2000" dirty="0">
                <a:latin typeface="Josefin Sans" panose="020B0604020202020204" charset="0"/>
                <a:sym typeface="Josefin Slab Thin"/>
              </a:rPr>
              <a:t>The system has not had a photo verification feature.</a:t>
            </a:r>
          </a:p>
          <a:p>
            <a:pPr marL="457200" indent="-304800">
              <a:lnSpc>
                <a:spcPct val="115000"/>
              </a:lnSpc>
              <a:buClr>
                <a:schemeClr val="bg1"/>
              </a:buClr>
              <a:buSzPts val="1200"/>
              <a:buFont typeface="Josefin Slab Thin"/>
              <a:buChar char="●"/>
            </a:pPr>
            <a:r>
              <a:rPr lang="en-US" sz="2000" dirty="0">
                <a:latin typeface="Josefin Sans" panose="020B0604020202020204" charset="0"/>
                <a:sym typeface="Josefin Slab Thin"/>
              </a:rPr>
              <a:t>The system has not provided a website version to both customers and photographers. Users may find it uncomfortable to use applications. </a:t>
            </a:r>
            <a:endParaRPr lang="en-GB" sz="2000" dirty="0">
              <a:latin typeface="Josefin Sans" panose="020B0604020202020204" charset="0"/>
              <a:sym typeface="Josefin Slab Thi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341" y="1582014"/>
            <a:ext cx="2240113" cy="2240113"/>
          </a:xfrm>
          <a:prstGeom prst="rect">
            <a:avLst/>
          </a:prstGeom>
        </p:spPr>
      </p:pic>
    </p:spTree>
    <p:extLst>
      <p:ext uri="{BB962C8B-B14F-4D97-AF65-F5344CB8AC3E}">
        <p14:creationId xmlns:p14="http://schemas.microsoft.com/office/powerpoint/2010/main" val="25066126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0" name="Google Shape;160;p19"/>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txBox="1">
            <a:spLocks noGrp="1"/>
          </p:cNvSpPr>
          <p:nvPr>
            <p:ph type="ctrTitle" idx="2"/>
          </p:nvPr>
        </p:nvSpPr>
        <p:spPr>
          <a:xfrm>
            <a:off x="7083972" y="129625"/>
            <a:ext cx="1352308" cy="481200"/>
          </a:xfrm>
          <a:prstGeom prst="rect">
            <a:avLst/>
          </a:prstGeom>
        </p:spPr>
        <p:txBody>
          <a:bodyPr spcFirstLastPara="1" wrap="square" lIns="91425" tIns="91425" rIns="91425" bIns="91425" anchor="b" anchorCtr="0">
            <a:noAutofit/>
          </a:bodyPr>
          <a:lstStyle/>
          <a:p>
            <a:pPr lvl="0"/>
            <a:r>
              <a:rPr lang="en-US" sz="1400" dirty="0"/>
              <a:t>Future Plan</a:t>
            </a:r>
            <a:endParaRPr sz="1400" dirty="0"/>
          </a:p>
        </p:txBody>
      </p:sp>
      <p:sp>
        <p:nvSpPr>
          <p:cNvPr id="164" name="Google Shape;164;p19"/>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53</a:t>
            </a:fld>
            <a:endParaRPr/>
          </a:p>
        </p:txBody>
      </p:sp>
      <p:sp>
        <p:nvSpPr>
          <p:cNvPr id="7" name="Google Shape;165;p19"/>
          <p:cNvSpPr txBox="1">
            <a:spLocks noGrp="1"/>
          </p:cNvSpPr>
          <p:nvPr>
            <p:ph type="subTitle" idx="1"/>
          </p:nvPr>
        </p:nvSpPr>
        <p:spPr>
          <a:xfrm>
            <a:off x="1420143" y="2327873"/>
            <a:ext cx="6303607" cy="663300"/>
          </a:xfrm>
          <a:prstGeom prst="rect">
            <a:avLst/>
          </a:prstGeom>
        </p:spPr>
        <p:txBody>
          <a:bodyPr spcFirstLastPara="1" wrap="square" lIns="91425" tIns="91425" rIns="91425" bIns="91425" anchor="t" anchorCtr="0">
            <a:noAutofit/>
          </a:bodyPr>
          <a:lstStyle/>
          <a:p>
            <a:pPr marL="0" lvl="0" indent="0"/>
            <a:r>
              <a:rPr lang="en-US" sz="3800" b="1" dirty="0">
                <a:latin typeface="Josefin Sans" panose="020B0604020202020204" charset="0"/>
              </a:rPr>
              <a:t>Future</a:t>
            </a:r>
            <a:r>
              <a:rPr lang="en-US" sz="3200" b="1" dirty="0">
                <a:latin typeface="Josefin Sans" panose="020B0604020202020204" charset="0"/>
              </a:rPr>
              <a:t> Plan</a:t>
            </a:r>
          </a:p>
        </p:txBody>
      </p:sp>
    </p:spTree>
    <p:extLst>
      <p:ext uri="{BB962C8B-B14F-4D97-AF65-F5344CB8AC3E}">
        <p14:creationId xmlns:p14="http://schemas.microsoft.com/office/powerpoint/2010/main" val="25368694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92419" y="2401175"/>
            <a:ext cx="5851530" cy="531853"/>
          </a:xfrm>
        </p:spPr>
        <p:txBody>
          <a:bodyPr/>
          <a:lstStyle/>
          <a:p>
            <a:pPr>
              <a:buClr>
                <a:schemeClr val="bg1"/>
              </a:buClr>
            </a:pPr>
            <a:r>
              <a:rPr lang="en-US" sz="2000" dirty="0">
                <a:solidFill>
                  <a:srgbClr val="000000"/>
                </a:solidFill>
                <a:latin typeface="Josefin Sans" panose="020B0604020202020204" charset="0"/>
                <a:ea typeface="Arial"/>
                <a:cs typeface="Arial"/>
                <a:sym typeface="Arial"/>
              </a:rPr>
              <a:t>Support</a:t>
            </a:r>
            <a:r>
              <a:rPr lang="en-US" sz="2000" dirty="0" smtClean="0">
                <a:solidFill>
                  <a:srgbClr val="000000"/>
                </a:solidFill>
                <a:latin typeface="Josefin Sans" panose="020B0604020202020204" charset="0"/>
                <a:ea typeface="Arial"/>
                <a:cs typeface="Arial"/>
                <a:sym typeface="Arial"/>
              </a:rPr>
              <a:t> online payment.</a:t>
            </a:r>
            <a:endParaRPr lang="en-US" sz="2000" dirty="0">
              <a:solidFill>
                <a:srgbClr val="000000"/>
              </a:solidFill>
              <a:latin typeface="Josefin Sans" panose="020B0604020202020204" charset="0"/>
              <a:ea typeface="Arial"/>
              <a:cs typeface="Arial"/>
              <a:sym typeface="Arial"/>
            </a:endParaRPr>
          </a:p>
        </p:txBody>
      </p:sp>
      <p:sp>
        <p:nvSpPr>
          <p:cNvPr id="3" name="Title 2"/>
          <p:cNvSpPr>
            <a:spLocks noGrp="1"/>
          </p:cNvSpPr>
          <p:nvPr>
            <p:ph type="ctrTitle"/>
          </p:nvPr>
        </p:nvSpPr>
        <p:spPr>
          <a:xfrm>
            <a:off x="5657001" y="163104"/>
            <a:ext cx="2866800" cy="481200"/>
          </a:xfrm>
        </p:spPr>
        <p:txBody>
          <a:bodyPr/>
          <a:lstStyle/>
          <a:p>
            <a:r>
              <a:rPr lang="en-US" sz="1400" dirty="0" smtClean="0"/>
              <a:t>Future plan</a:t>
            </a:r>
            <a:endParaRPr lang="en-GB"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54</a:t>
            </a:fld>
            <a:endParaRPr lang="e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616" y="2266788"/>
            <a:ext cx="666240" cy="666240"/>
          </a:xfrm>
          <a:prstGeom prst="rect">
            <a:avLst/>
          </a:prstGeom>
        </p:spPr>
      </p:pic>
      <p:sp>
        <p:nvSpPr>
          <p:cNvPr id="13" name="Text Placeholder 1"/>
          <p:cNvSpPr txBox="1">
            <a:spLocks/>
          </p:cNvSpPr>
          <p:nvPr/>
        </p:nvSpPr>
        <p:spPr>
          <a:xfrm>
            <a:off x="692419" y="1563679"/>
            <a:ext cx="5851530" cy="550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1pPr>
            <a:lvl2pPr marL="914400" marR="0" lvl="1"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2pPr>
            <a:lvl3pPr marL="1371600" marR="0" lvl="2"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3pPr>
            <a:lvl4pPr marL="1828800" marR="0" lvl="3"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4pPr>
            <a:lvl5pPr marL="2286000" marR="0" lvl="4"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5pPr>
            <a:lvl6pPr marL="2743200" marR="0" lvl="5"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6pPr>
            <a:lvl7pPr marL="3200400" marR="0" lvl="6"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7pPr>
            <a:lvl8pPr marL="3657600" marR="0" lvl="7"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8pPr>
            <a:lvl9pPr marL="4114800" marR="0" lvl="8" indent="-304800" algn="l" rtl="0">
              <a:lnSpc>
                <a:spcPct val="115000"/>
              </a:lnSpc>
              <a:spcBef>
                <a:spcPts val="1600"/>
              </a:spcBef>
              <a:spcAft>
                <a:spcPts val="160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9pPr>
          </a:lstStyle>
          <a:p>
            <a:pPr>
              <a:lnSpc>
                <a:spcPct val="100000"/>
              </a:lnSpc>
              <a:buClr>
                <a:schemeClr val="bg1"/>
              </a:buClr>
            </a:pPr>
            <a:r>
              <a:rPr lang="en-US" sz="2000" dirty="0">
                <a:solidFill>
                  <a:srgbClr val="000000"/>
                </a:solidFill>
                <a:latin typeface="Josefin Sans" panose="020B0604020202020204" charset="0"/>
                <a:ea typeface="Arial"/>
                <a:cs typeface="Arial"/>
                <a:sym typeface="Arial"/>
              </a:rPr>
              <a:t>Support multiple </a:t>
            </a:r>
            <a:r>
              <a:rPr lang="en-US" sz="2000" dirty="0" smtClean="0">
                <a:solidFill>
                  <a:srgbClr val="000000"/>
                </a:solidFill>
                <a:latin typeface="Josefin Sans" panose="020B0604020202020204" charset="0"/>
                <a:ea typeface="Arial"/>
                <a:cs typeface="Arial"/>
                <a:sym typeface="Arial"/>
              </a:rPr>
              <a:t>languages.</a:t>
            </a:r>
            <a:endParaRPr lang="en-US" sz="2000" dirty="0">
              <a:solidFill>
                <a:srgbClr val="000000"/>
              </a:solidFill>
              <a:latin typeface="Josefin Sans" panose="020B0604020202020204" charset="0"/>
              <a:ea typeface="Arial"/>
              <a:cs typeface="Arial"/>
              <a:sym typeface="Aria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940" y="1523719"/>
            <a:ext cx="592142" cy="592142"/>
          </a:xfrm>
          <a:prstGeom prst="rect">
            <a:avLst/>
          </a:prstGeom>
        </p:spPr>
      </p:pic>
      <p:sp>
        <p:nvSpPr>
          <p:cNvPr id="9" name="Google Shape;165;p19"/>
          <p:cNvSpPr txBox="1">
            <a:spLocks/>
          </p:cNvSpPr>
          <p:nvPr/>
        </p:nvSpPr>
        <p:spPr>
          <a:xfrm>
            <a:off x="520190" y="312654"/>
            <a:ext cx="6303607" cy="66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1pPr>
            <a:lvl2pPr marL="914400" marR="0" lvl="1"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2pPr>
            <a:lvl3pPr marL="1371600" marR="0" lvl="2"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3pPr>
            <a:lvl4pPr marL="1828800" marR="0" lvl="3"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4pPr>
            <a:lvl5pPr marL="2286000" marR="0" lvl="4"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5pPr>
            <a:lvl6pPr marL="2743200" marR="0" lvl="5"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6pPr>
            <a:lvl7pPr marL="3200400" marR="0" lvl="6"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7pPr>
            <a:lvl8pPr marL="3657600" marR="0" lvl="7"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8pPr>
            <a:lvl9pPr marL="4114800" marR="0" lvl="8" indent="-304800" algn="l" rtl="0">
              <a:lnSpc>
                <a:spcPct val="115000"/>
              </a:lnSpc>
              <a:spcBef>
                <a:spcPts val="1600"/>
              </a:spcBef>
              <a:spcAft>
                <a:spcPts val="160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9pPr>
          </a:lstStyle>
          <a:p>
            <a:pPr marL="0" indent="0">
              <a:buNone/>
            </a:pPr>
            <a:r>
              <a:rPr lang="en-US" sz="2800" dirty="0" smtClean="0">
                <a:latin typeface="Josefin Sans" panose="020B0604020202020204" charset="0"/>
              </a:rPr>
              <a:t>Future Plan</a:t>
            </a:r>
            <a:endParaRPr lang="en-US" sz="2800" dirty="0">
              <a:latin typeface="Josefin Sans" panose="020B0604020202020204" charset="0"/>
            </a:endParaRPr>
          </a:p>
        </p:txBody>
      </p:sp>
      <p:sp>
        <p:nvSpPr>
          <p:cNvPr id="15" name="Text Placeholder 1"/>
          <p:cNvSpPr txBox="1">
            <a:spLocks/>
          </p:cNvSpPr>
          <p:nvPr/>
        </p:nvSpPr>
        <p:spPr>
          <a:xfrm>
            <a:off x="692419" y="3220489"/>
            <a:ext cx="5851530" cy="5318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1pPr>
            <a:lvl2pPr marL="914400" marR="0" lvl="1"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2pPr>
            <a:lvl3pPr marL="1371600" marR="0" lvl="2"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3pPr>
            <a:lvl4pPr marL="1828800" marR="0" lvl="3"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4pPr>
            <a:lvl5pPr marL="2286000" marR="0" lvl="4"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5pPr>
            <a:lvl6pPr marL="2743200" marR="0" lvl="5"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6pPr>
            <a:lvl7pPr marL="3200400" marR="0" lvl="6"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7pPr>
            <a:lvl8pPr marL="3657600" marR="0" lvl="7"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8pPr>
            <a:lvl9pPr marL="4114800" marR="0" lvl="8" indent="-304800" algn="l" rtl="0">
              <a:lnSpc>
                <a:spcPct val="115000"/>
              </a:lnSpc>
              <a:spcBef>
                <a:spcPts val="1600"/>
              </a:spcBef>
              <a:spcAft>
                <a:spcPts val="160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9pPr>
          </a:lstStyle>
          <a:p>
            <a:pPr>
              <a:buClr>
                <a:schemeClr val="bg1"/>
              </a:buClr>
            </a:pPr>
            <a:r>
              <a:rPr lang="en-US" sz="2000" dirty="0">
                <a:solidFill>
                  <a:srgbClr val="000000"/>
                </a:solidFill>
                <a:latin typeface="Josefin Sans" panose="020B0604020202020204" charset="0"/>
              </a:rPr>
              <a:t>Provide a </a:t>
            </a:r>
            <a:r>
              <a:rPr lang="en-US" sz="2000" dirty="0" smtClean="0">
                <a:solidFill>
                  <a:srgbClr val="000000"/>
                </a:solidFill>
                <a:latin typeface="Josefin Sans" panose="020B0604020202020204" charset="0"/>
              </a:rPr>
              <a:t>photo verification.</a:t>
            </a:r>
            <a:endParaRPr lang="en-US" sz="2000" dirty="0">
              <a:solidFill>
                <a:srgbClr val="000000"/>
              </a:solidFill>
              <a:latin typeface="Josefin Sans" panose="020B0604020202020204" charset="0"/>
            </a:endParaRPr>
          </a:p>
        </p:txBody>
      </p:sp>
      <p:sp>
        <p:nvSpPr>
          <p:cNvPr id="16" name="Text Placeholder 1"/>
          <p:cNvSpPr txBox="1">
            <a:spLocks/>
          </p:cNvSpPr>
          <p:nvPr/>
        </p:nvSpPr>
        <p:spPr>
          <a:xfrm>
            <a:off x="692419" y="4039803"/>
            <a:ext cx="5851530" cy="5318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1pPr>
            <a:lvl2pPr marL="914400" marR="0" lvl="1"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2pPr>
            <a:lvl3pPr marL="1371600" marR="0" lvl="2"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3pPr>
            <a:lvl4pPr marL="1828800" marR="0" lvl="3"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4pPr>
            <a:lvl5pPr marL="2286000" marR="0" lvl="4"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5pPr>
            <a:lvl6pPr marL="2743200" marR="0" lvl="5"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6pPr>
            <a:lvl7pPr marL="3200400" marR="0" lvl="6"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7pPr>
            <a:lvl8pPr marL="3657600" marR="0" lvl="7" indent="-304800" algn="l" rtl="0">
              <a:lnSpc>
                <a:spcPct val="115000"/>
              </a:lnSpc>
              <a:spcBef>
                <a:spcPts val="1600"/>
              </a:spcBef>
              <a:spcAft>
                <a:spcPts val="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8pPr>
            <a:lvl9pPr marL="4114800" marR="0" lvl="8" indent="-304800" algn="l" rtl="0">
              <a:lnSpc>
                <a:spcPct val="115000"/>
              </a:lnSpc>
              <a:spcBef>
                <a:spcPts val="1600"/>
              </a:spcBef>
              <a:spcAft>
                <a:spcPts val="1600"/>
              </a:spcAft>
              <a:buClr>
                <a:schemeClr val="dk1"/>
              </a:buClr>
              <a:buSzPts val="1200"/>
              <a:buFont typeface="Josefin Slab Thin"/>
              <a:buChar char="■"/>
              <a:defRPr sz="1200" b="0" i="0" u="none" strike="noStrike" cap="none">
                <a:solidFill>
                  <a:srgbClr val="338987"/>
                </a:solidFill>
                <a:latin typeface="Josefin Slab Thin"/>
                <a:ea typeface="Josefin Slab Thin"/>
                <a:cs typeface="Josefin Slab Thin"/>
                <a:sym typeface="Josefin Slab Thin"/>
              </a:defRPr>
            </a:lvl9pPr>
          </a:lstStyle>
          <a:p>
            <a:pPr>
              <a:buClr>
                <a:schemeClr val="bg1"/>
              </a:buClr>
            </a:pPr>
            <a:r>
              <a:rPr lang="en-US" sz="2000" dirty="0" smtClean="0">
                <a:solidFill>
                  <a:srgbClr val="000000"/>
                </a:solidFill>
                <a:latin typeface="Josefin Sans" panose="020B0604020202020204" charset="0"/>
              </a:rPr>
              <a:t>Provide web platform.</a:t>
            </a:r>
            <a:endParaRPr lang="en-US" sz="2000" dirty="0">
              <a:solidFill>
                <a:srgbClr val="000000"/>
              </a:solidFill>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3159" y="3153294"/>
            <a:ext cx="666241" cy="666241"/>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8669" y="4039801"/>
            <a:ext cx="636187" cy="636187"/>
          </a:xfrm>
          <a:prstGeom prst="rect">
            <a:avLst/>
          </a:prstGeom>
        </p:spPr>
      </p:pic>
    </p:spTree>
    <p:extLst>
      <p:ext uri="{BB962C8B-B14F-4D97-AF65-F5344CB8AC3E}">
        <p14:creationId xmlns:p14="http://schemas.microsoft.com/office/powerpoint/2010/main" val="23482802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3809" y="2918196"/>
            <a:ext cx="3651130" cy="702900"/>
          </a:xfrm>
        </p:spPr>
        <p:txBody>
          <a:bodyPr/>
          <a:lstStyle/>
          <a:p>
            <a:pPr lvl="0" algn="ctr"/>
            <a:r>
              <a:rPr lang="en-US" sz="1800" b="0" dirty="0" smtClean="0">
                <a:solidFill>
                  <a:schemeClr val="bg1"/>
                </a:solidFill>
                <a:latin typeface="Josefin Sans" panose="020B0604020202020204" charset="0"/>
                <a:ea typeface="Josefin Slab Thin"/>
                <a:cs typeface="Josefin Slab Thin"/>
                <a:sym typeface="Josefin Slab Thin"/>
              </a:rPr>
              <a:t>Q&amp;A</a:t>
            </a:r>
            <a:endParaRPr lang="en-US" sz="1800" b="0" dirty="0">
              <a:solidFill>
                <a:schemeClr val="bg1"/>
              </a:solidFill>
              <a:latin typeface="Josefin Sans" panose="020B0604020202020204" charset="0"/>
              <a:ea typeface="Josefin Slab Thin"/>
              <a:cs typeface="Josefin Slab Thin"/>
              <a:sym typeface="Josefin Slab Thin"/>
            </a:endParaRPr>
          </a:p>
        </p:txBody>
      </p:sp>
      <p:sp>
        <p:nvSpPr>
          <p:cNvPr id="3" name="Subtitle 2"/>
          <p:cNvSpPr>
            <a:spLocks noGrp="1"/>
          </p:cNvSpPr>
          <p:nvPr>
            <p:ph type="subTitle" idx="1"/>
          </p:nvPr>
        </p:nvSpPr>
        <p:spPr>
          <a:xfrm>
            <a:off x="903385" y="2156270"/>
            <a:ext cx="7211979" cy="663300"/>
          </a:xfrm>
        </p:spPr>
        <p:txBody>
          <a:bodyPr/>
          <a:lstStyle/>
          <a:p>
            <a:r>
              <a:rPr lang="en-US" sz="3800" b="1" dirty="0" smtClean="0">
                <a:latin typeface="Josefin Sans" panose="020B0604020202020204" charset="0"/>
              </a:rPr>
              <a:t>Thank you for your attention</a:t>
            </a:r>
            <a:endParaRPr lang="en-US" sz="3800" b="1" dirty="0">
              <a:latin typeface="Josefin Sans" panose="020B0604020202020204" charset="0"/>
            </a:endParaRPr>
          </a:p>
        </p:txBody>
      </p:sp>
      <p:sp>
        <p:nvSpPr>
          <p:cNvPr id="4" name="Title 3"/>
          <p:cNvSpPr>
            <a:spLocks noGrp="1"/>
          </p:cNvSpPr>
          <p:nvPr>
            <p:ph type="ctrTitle" idx="2"/>
          </p:nvPr>
        </p:nvSpPr>
        <p:spPr/>
        <p:txBody>
          <a:bodyPr/>
          <a:lstStyle/>
          <a:p>
            <a:r>
              <a:rPr lang="en-US" dirty="0" smtClean="0"/>
              <a:t>End</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55</a:t>
            </a:fld>
            <a:endParaRPr lang="es"/>
          </a:p>
        </p:txBody>
      </p:sp>
    </p:spTree>
    <p:extLst>
      <p:ext uri="{BB962C8B-B14F-4D97-AF65-F5344CB8AC3E}">
        <p14:creationId xmlns:p14="http://schemas.microsoft.com/office/powerpoint/2010/main" val="36743655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7"/>
          <p:cNvSpPr txBox="1">
            <a:spLocks noGrp="1"/>
          </p:cNvSpPr>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2400" dirty="0">
                <a:solidFill>
                  <a:srgbClr val="FDF3E5"/>
                </a:solidFill>
                <a:latin typeface="Josefin Slab Thin"/>
                <a:ea typeface="Josefin Slab Thin"/>
                <a:cs typeface="Josefin Slab Thin"/>
                <a:sym typeface="Josefin Slab Thin"/>
              </a:rPr>
              <a:t>Does anyone have any questions?</a:t>
            </a:r>
            <a:endParaRPr sz="2400" dirty="0">
              <a:solidFill>
                <a:srgbClr val="FDF3E5"/>
              </a:solidFill>
              <a:latin typeface="Josefin Slab Thin"/>
              <a:ea typeface="Josefin Slab Thin"/>
              <a:cs typeface="Josefin Slab Thin"/>
              <a:sym typeface="Josefin Slab Thin"/>
            </a:endParaRPr>
          </a:p>
          <a:p>
            <a:pPr marL="0" lvl="0" indent="0" algn="l" rtl="0">
              <a:spcBef>
                <a:spcPts val="0"/>
              </a:spcBef>
              <a:spcAft>
                <a:spcPts val="0"/>
              </a:spcAft>
              <a:buClr>
                <a:schemeClr val="dk1"/>
              </a:buClr>
              <a:buSzPts val="1100"/>
              <a:buFont typeface="Arial"/>
              <a:buNone/>
            </a:pPr>
            <a:endParaRPr sz="2400" dirty="0">
              <a:solidFill>
                <a:srgbClr val="FDF3E5"/>
              </a:solidFill>
              <a:latin typeface="Josefin Slab Thin"/>
              <a:ea typeface="Josefin Slab Thin"/>
              <a:cs typeface="Josefin Slab Thin"/>
              <a:sym typeface="Josefin Slab Thin"/>
            </a:endParaRPr>
          </a:p>
        </p:txBody>
      </p:sp>
      <p:sp>
        <p:nvSpPr>
          <p:cNvPr id="387" name="Google Shape;387;p27"/>
          <p:cNvSpPr txBox="1">
            <a:spLocks noGrp="1"/>
          </p:cNvSpPr>
          <p:nvPr>
            <p:ph type="ctrTitle"/>
          </p:nvPr>
        </p:nvSpPr>
        <p:spPr>
          <a:xfrm>
            <a:off x="831200" y="430741"/>
            <a:ext cx="386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4000" dirty="0">
                <a:solidFill>
                  <a:srgbClr val="FDF3E5"/>
                </a:solidFill>
              </a:rPr>
              <a:t>Thanks</a:t>
            </a:r>
            <a:endParaRPr sz="4000" dirty="0">
              <a:solidFill>
                <a:srgbClr val="FDF3E5"/>
              </a:solidFill>
            </a:endParaRPr>
          </a:p>
        </p:txBody>
      </p:sp>
      <p:sp>
        <p:nvSpPr>
          <p:cNvPr id="388" name="Google Shape;388;p27"/>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56</a:t>
            </a:fld>
            <a:endParaRPr/>
          </a:p>
        </p:txBody>
      </p:sp>
      <p:sp>
        <p:nvSpPr>
          <p:cNvPr id="392" name="Google Shape;392;p27"/>
          <p:cNvSpPr txBox="1">
            <a:spLocks noGrp="1"/>
          </p:cNvSpPr>
          <p:nvPr>
            <p:ph type="ctrTitle" idx="2"/>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1400" dirty="0"/>
              <a:t>Thanks</a:t>
            </a:r>
            <a:endParaRPr sz="1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57</a:t>
            </a:fld>
            <a:endParaRPr lang="es"/>
          </a:p>
        </p:txBody>
      </p:sp>
      <p:sp>
        <p:nvSpPr>
          <p:cNvPr id="4" name="TextBox 3"/>
          <p:cNvSpPr txBox="1"/>
          <p:nvPr/>
        </p:nvSpPr>
        <p:spPr>
          <a:xfrm>
            <a:off x="362112" y="387687"/>
            <a:ext cx="2782870"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Policy</a:t>
            </a:r>
            <a:endParaRPr lang="en-US" sz="2300" dirty="0">
              <a:solidFill>
                <a:schemeClr val="bg1"/>
              </a:solidFill>
              <a:latin typeface="Josefin Sans" panose="020B0604020202020204" charset="0"/>
            </a:endParaRPr>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728" y="1631074"/>
            <a:ext cx="1329254" cy="13292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245" y="1631074"/>
            <a:ext cx="1329254" cy="1329254"/>
          </a:xfrm>
          <a:prstGeom prst="rect">
            <a:avLst/>
          </a:prstGeom>
        </p:spPr>
      </p:pic>
      <p:sp>
        <p:nvSpPr>
          <p:cNvPr id="8" name="TextBox 7"/>
          <p:cNvSpPr txBox="1"/>
          <p:nvPr/>
        </p:nvSpPr>
        <p:spPr>
          <a:xfrm>
            <a:off x="1500716" y="3216165"/>
            <a:ext cx="1959278" cy="830997"/>
          </a:xfrm>
          <a:prstGeom prst="rect">
            <a:avLst/>
          </a:prstGeom>
          <a:noFill/>
        </p:spPr>
        <p:txBody>
          <a:bodyPr wrap="square" rtlCol="0">
            <a:spAutoFit/>
          </a:bodyPr>
          <a:lstStyle/>
          <a:p>
            <a:pPr algn="ctr"/>
            <a:r>
              <a:rPr lang="en-US" sz="1600" dirty="0" smtClean="0">
                <a:latin typeface="Josefin Sans" panose="020B0604020202020204" charset="0"/>
              </a:rPr>
              <a:t>Cancellation rate and How to calculate.</a:t>
            </a:r>
            <a:endParaRPr lang="en-US" sz="1600" dirty="0">
              <a:latin typeface="Josefin Sans" panose="020B0604020202020204" charset="0"/>
            </a:endParaRPr>
          </a:p>
        </p:txBody>
      </p:sp>
      <p:sp>
        <p:nvSpPr>
          <p:cNvPr id="9" name="TextBox 8"/>
          <p:cNvSpPr txBox="1"/>
          <p:nvPr/>
        </p:nvSpPr>
        <p:spPr>
          <a:xfrm>
            <a:off x="6057245" y="3323886"/>
            <a:ext cx="1329558" cy="338554"/>
          </a:xfrm>
          <a:prstGeom prst="rect">
            <a:avLst/>
          </a:prstGeom>
          <a:noFill/>
        </p:spPr>
        <p:txBody>
          <a:bodyPr wrap="square" rtlCol="0">
            <a:spAutoFit/>
          </a:bodyPr>
          <a:lstStyle/>
          <a:p>
            <a:pPr algn="ctr"/>
            <a:r>
              <a:rPr lang="en-US" sz="1600" dirty="0" smtClean="0">
                <a:latin typeface="Josefin Sans" panose="020B0604020202020204" charset="0"/>
              </a:rPr>
              <a:t>Punishment</a:t>
            </a:r>
            <a:endParaRPr lang="en-US" sz="1600" dirty="0">
              <a:latin typeface="Josefin Sans" panose="020B0604020202020204" charset="0"/>
            </a:endParaRPr>
          </a:p>
        </p:txBody>
      </p:sp>
    </p:spTree>
    <p:extLst>
      <p:ext uri="{BB962C8B-B14F-4D97-AF65-F5344CB8AC3E}">
        <p14:creationId xmlns:p14="http://schemas.microsoft.com/office/powerpoint/2010/main" val="1793814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58</a:t>
            </a:fld>
            <a:endParaRPr lang="es"/>
          </a:p>
        </p:txBody>
      </p:sp>
      <p:sp>
        <p:nvSpPr>
          <p:cNvPr id="4" name="TextBox 3"/>
          <p:cNvSpPr txBox="1"/>
          <p:nvPr/>
        </p:nvSpPr>
        <p:spPr>
          <a:xfrm>
            <a:off x="362112" y="387687"/>
            <a:ext cx="2782870"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Policy</a:t>
            </a:r>
            <a:endParaRPr lang="en-US" sz="2300" dirty="0">
              <a:solidFill>
                <a:schemeClr val="bg1"/>
              </a:solidFill>
              <a:latin typeface="Josefin Sans" panose="020B0604020202020204" charset="0"/>
            </a:endParaRPr>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mc:AlternateContent xmlns:mc="http://schemas.openxmlformats.org/markup-compatibility/2006" xmlns:a14="http://schemas.microsoft.com/office/drawing/2010/main">
        <mc:Choice Requires="a14">
          <p:sp>
            <p:nvSpPr>
              <p:cNvPr id="10" name="Rectangle 9"/>
              <p:cNvSpPr/>
              <p:nvPr/>
            </p:nvSpPr>
            <p:spPr>
              <a:xfrm>
                <a:off x="490235" y="2323578"/>
                <a:ext cx="4572000" cy="1211742"/>
              </a:xfrm>
              <a:prstGeom prst="rect">
                <a:avLst/>
              </a:prstGeom>
            </p:spPr>
            <p:txBody>
              <a:bodyPr>
                <a:spAutoFit/>
              </a:bodyPr>
              <a:lstStyle/>
              <a:p>
                <a:pPr algn="ctr"/>
                <a:r>
                  <a:rPr lang="en-US" sz="3000" dirty="0" smtClean="0">
                    <a:solidFill>
                      <a:schemeClr val="bg1"/>
                    </a:solidFill>
                    <a:latin typeface="Josefin Sans" panose="020B0604020202020204" charset="0"/>
                  </a:rPr>
                  <a:t>Cancellation Rate</a:t>
                </a:r>
              </a:p>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m:rPr>
                              <m:nor/>
                            </m:rPr>
                            <a:rPr lang="en-US" sz="2000" b="0" i="0" smtClean="0">
                              <a:latin typeface="Josefin Sans" panose="020B0604020202020204" charset="0"/>
                            </a:rPr>
                            <m:t>photographer</m:t>
                          </m:r>
                          <m:r>
                            <m:rPr>
                              <m:nor/>
                            </m:rPr>
                            <a:rPr lang="en-US" sz="2000">
                              <a:latin typeface="Josefin Sans" panose="020B0604020202020204" charset="0"/>
                            </a:rPr>
                            <m:t>−</m:t>
                          </m:r>
                          <m:r>
                            <m:rPr>
                              <m:nor/>
                            </m:rPr>
                            <a:rPr lang="en-US" sz="2000">
                              <a:latin typeface="Josefin Sans" panose="020B0604020202020204" charset="0"/>
                            </a:rPr>
                            <m:t>cancelled</m:t>
                          </m:r>
                          <m:r>
                            <m:rPr>
                              <m:nor/>
                            </m:rPr>
                            <a:rPr lang="en-US" sz="2000">
                              <a:latin typeface="Josefin Sans" panose="020B0604020202020204" charset="0"/>
                            </a:rPr>
                            <m:t> </m:t>
                          </m:r>
                          <m:r>
                            <a:rPr lang="en-US" sz="2000" b="0" i="1" smtClean="0">
                              <a:latin typeface="Cambria Math" panose="02040503050406030204" pitchFamily="18" charset="0"/>
                            </a:rPr>
                            <m:t>𝑏𝑜𝑜𝑘𝑖𝑛𝑔𝑠</m:t>
                          </m:r>
                        </m:num>
                        <m:den>
                          <m:r>
                            <m:rPr>
                              <m:nor/>
                            </m:rPr>
                            <a:rPr lang="en-US" sz="2000">
                              <a:latin typeface="Josefin Sans" panose="020B0604020202020204" charset="0"/>
                            </a:rPr>
                            <m:t>total</m:t>
                          </m:r>
                          <m:r>
                            <m:rPr>
                              <m:nor/>
                            </m:rPr>
                            <a:rPr lang="en-US" sz="2000">
                              <a:latin typeface="Josefin Sans" panose="020B0604020202020204" charset="0"/>
                            </a:rPr>
                            <m:t> </m:t>
                          </m:r>
                          <m:r>
                            <a:rPr lang="en-US" sz="2000" b="0" i="1" smtClean="0">
                              <a:latin typeface="Cambria Math" panose="02040503050406030204" pitchFamily="18" charset="0"/>
                            </a:rPr>
                            <m:t>𝑏𝑜𝑜𝑘𝑖𝑛𝑔𝑠</m:t>
                          </m:r>
                        </m:den>
                      </m:f>
                    </m:oMath>
                  </m:oMathPara>
                </a14:m>
                <a:endParaRPr lang="en-US" sz="2000" dirty="0">
                  <a:latin typeface="Josefin Sans" panose="020B060402020202020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490235" y="2323578"/>
                <a:ext cx="4572000" cy="1211742"/>
              </a:xfrm>
              <a:prstGeom prst="rect">
                <a:avLst/>
              </a:prstGeom>
              <a:blipFill>
                <a:blip r:embed="rId2"/>
                <a:stretch>
                  <a:fillRect t="-6533"/>
                </a:stretch>
              </a:blipFill>
            </p:spPr>
            <p:txBody>
              <a:bodyPr/>
              <a:lstStyle/>
              <a:p>
                <a:r>
                  <a:rPr lang="en-US">
                    <a:noFill/>
                  </a:rPr>
                  <a:t> </a:t>
                </a:r>
              </a:p>
            </p:txBody>
          </p:sp>
        </mc:Fallback>
      </mc:AlternateContent>
      <p:sp>
        <p:nvSpPr>
          <p:cNvPr id="11" name="TextBox 10"/>
          <p:cNvSpPr txBox="1"/>
          <p:nvPr/>
        </p:nvSpPr>
        <p:spPr>
          <a:xfrm>
            <a:off x="5726958" y="2267730"/>
            <a:ext cx="2709321" cy="1323439"/>
          </a:xfrm>
          <a:prstGeom prst="rect">
            <a:avLst/>
          </a:prstGeom>
          <a:noFill/>
        </p:spPr>
        <p:txBody>
          <a:bodyPr wrap="square" rtlCol="0">
            <a:spAutoFit/>
          </a:bodyPr>
          <a:lstStyle/>
          <a:p>
            <a:r>
              <a:rPr lang="en-US" sz="1600" dirty="0" smtClean="0">
                <a:solidFill>
                  <a:schemeClr val="bg1"/>
                </a:solidFill>
                <a:latin typeface="Josefin Sans" panose="020B0604020202020204" charset="0"/>
              </a:rPr>
              <a:t>Note:</a:t>
            </a:r>
          </a:p>
          <a:p>
            <a:pPr marL="285750" indent="-285750">
              <a:buClr>
                <a:schemeClr val="bg1"/>
              </a:buClr>
              <a:buFont typeface="Arial" panose="020B0604020202020204" pitchFamily="34" charset="0"/>
              <a:buChar char="•"/>
            </a:pPr>
            <a:r>
              <a:rPr lang="en-US" sz="1600" dirty="0" smtClean="0">
                <a:latin typeface="Josefin Sans" panose="020B0604020202020204" charset="0"/>
              </a:rPr>
              <a:t>Time </a:t>
            </a:r>
            <a:r>
              <a:rPr lang="en-US" sz="1600" dirty="0">
                <a:latin typeface="Josefin Sans" panose="020B0604020202020204" charset="0"/>
              </a:rPr>
              <a:t>period: every month.</a:t>
            </a:r>
          </a:p>
          <a:p>
            <a:pPr marL="285750" indent="-285750">
              <a:buClr>
                <a:schemeClr val="bg1"/>
              </a:buClr>
              <a:buFont typeface="Arial" panose="020B0604020202020204" pitchFamily="34" charset="0"/>
              <a:buChar char="•"/>
            </a:pPr>
            <a:r>
              <a:rPr lang="en-US" sz="1600" dirty="0">
                <a:latin typeface="Josefin Sans" panose="020B0604020202020204" charset="0"/>
              </a:rPr>
              <a:t>CR under </a:t>
            </a:r>
            <a:r>
              <a:rPr lang="en-US" sz="1600" dirty="0" smtClean="0">
                <a:latin typeface="Josefin Sans" panose="020B0604020202020204" charset="0"/>
              </a:rPr>
              <a:t>2</a:t>
            </a:r>
            <a:r>
              <a:rPr lang="en-US" sz="1600" dirty="0">
                <a:latin typeface="Josefin Sans" panose="020B0604020202020204" charset="0"/>
              </a:rPr>
              <a:t>0</a:t>
            </a:r>
            <a:r>
              <a:rPr lang="en-US" sz="1600" dirty="0" smtClean="0">
                <a:latin typeface="Josefin Sans" panose="020B0604020202020204" charset="0"/>
              </a:rPr>
              <a:t>% </a:t>
            </a:r>
            <a:r>
              <a:rPr lang="en-US" sz="1600" dirty="0">
                <a:latin typeface="Josefin Sans" panose="020B0604020202020204" charset="0"/>
              </a:rPr>
              <a:t>in order to sell </a:t>
            </a:r>
            <a:r>
              <a:rPr lang="en-US" sz="1600" dirty="0" smtClean="0">
                <a:latin typeface="Josefin Sans" panose="020B0604020202020204" charset="0"/>
              </a:rPr>
              <a:t>on PBS.</a:t>
            </a:r>
          </a:p>
        </p:txBody>
      </p:sp>
    </p:spTree>
    <p:extLst>
      <p:ext uri="{BB962C8B-B14F-4D97-AF65-F5344CB8AC3E}">
        <p14:creationId xmlns:p14="http://schemas.microsoft.com/office/powerpoint/2010/main" val="29374200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1778" y="129625"/>
            <a:ext cx="1294501" cy="481200"/>
          </a:xfrm>
        </p:spPr>
        <p:txBody>
          <a:bodyPr/>
          <a:lstStyle/>
          <a:p>
            <a:r>
              <a:rPr lang="en-US" dirty="0"/>
              <a:t>Our Approach &amp; Implement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59</a:t>
            </a:fld>
            <a:endParaRPr lang="es"/>
          </a:p>
        </p:txBody>
      </p:sp>
      <p:sp>
        <p:nvSpPr>
          <p:cNvPr id="4" name="TextBox 3"/>
          <p:cNvSpPr txBox="1"/>
          <p:nvPr/>
        </p:nvSpPr>
        <p:spPr>
          <a:xfrm>
            <a:off x="483704" y="420458"/>
            <a:ext cx="2557669"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Example</a:t>
            </a:r>
            <a:endParaRPr lang="en-US" sz="2300" dirty="0">
              <a:solidFill>
                <a:schemeClr val="bg1"/>
              </a:solidFill>
              <a:latin typeface="Josefin Sans" panose="020B0604020202020204" charset="0"/>
            </a:endParaRPr>
          </a:p>
        </p:txBody>
      </p:sp>
      <p:sp>
        <p:nvSpPr>
          <p:cNvPr id="5" name="Rounded Rectangle 4"/>
          <p:cNvSpPr/>
          <p:nvPr/>
        </p:nvSpPr>
        <p:spPr>
          <a:xfrm>
            <a:off x="772739" y="1292773"/>
            <a:ext cx="4603303" cy="3668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22321" y="1600340"/>
            <a:ext cx="4553936" cy="523220"/>
          </a:xfrm>
          <a:prstGeom prst="rect">
            <a:avLst/>
          </a:prstGeom>
          <a:noFill/>
        </p:spPr>
        <p:txBody>
          <a:bodyPr wrap="square" rtlCol="0">
            <a:spAutoFit/>
          </a:bodyPr>
          <a:lstStyle/>
          <a:p>
            <a:r>
              <a:rPr lang="en-US" dirty="0">
                <a:latin typeface="Josefin Sans" panose="020B0604020202020204" charset="0"/>
              </a:rPr>
              <a:t>Photographer has 9 confirmed bookings for the month. In which, 3 bookings have been canceled.</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436" y="2533309"/>
            <a:ext cx="556416" cy="556416"/>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547" y="3089725"/>
            <a:ext cx="556416" cy="556416"/>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460" y="2546763"/>
            <a:ext cx="556416" cy="556416"/>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547" y="3704348"/>
            <a:ext cx="556416" cy="556416"/>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741" y="3103179"/>
            <a:ext cx="556416" cy="556416"/>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741" y="3719732"/>
            <a:ext cx="556416" cy="556416"/>
          </a:xfrm>
          <a:prstGeom prst="rect">
            <a:avLst/>
          </a:prstGeom>
        </p:spPr>
      </p:pic>
      <p:cxnSp>
        <p:nvCxnSpPr>
          <p:cNvPr id="19" name="Straight Arrow Connector 18"/>
          <p:cNvCxnSpPr/>
          <p:nvPr/>
        </p:nvCxnSpPr>
        <p:spPr>
          <a:xfrm>
            <a:off x="2093434" y="2579323"/>
            <a:ext cx="1" cy="1582774"/>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flipV="1">
            <a:off x="3540852" y="4421611"/>
            <a:ext cx="497274" cy="525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1156817" y="2949420"/>
            <a:ext cx="892975" cy="646331"/>
          </a:xfrm>
          <a:prstGeom prst="rect">
            <a:avLst/>
          </a:prstGeom>
          <a:noFill/>
        </p:spPr>
        <p:txBody>
          <a:bodyPr wrap="square" rtlCol="0">
            <a:spAutoFit/>
          </a:bodyPr>
          <a:lstStyle/>
          <a:p>
            <a:pPr algn="ctr"/>
            <a:r>
              <a:rPr lang="en-US" sz="1200" dirty="0">
                <a:latin typeface="Josefin Sans" panose="020B0604020202020204" charset="0"/>
              </a:rPr>
              <a:t>9 confirmed bookings</a:t>
            </a:r>
          </a:p>
        </p:txBody>
      </p:sp>
      <p:sp>
        <p:nvSpPr>
          <p:cNvPr id="26" name="TextBox 25"/>
          <p:cNvSpPr txBox="1"/>
          <p:nvPr/>
        </p:nvSpPr>
        <p:spPr>
          <a:xfrm>
            <a:off x="3053743" y="4483121"/>
            <a:ext cx="1471492" cy="461665"/>
          </a:xfrm>
          <a:prstGeom prst="rect">
            <a:avLst/>
          </a:prstGeom>
          <a:noFill/>
        </p:spPr>
        <p:txBody>
          <a:bodyPr wrap="square" rtlCol="0">
            <a:spAutoFit/>
          </a:bodyPr>
          <a:lstStyle/>
          <a:p>
            <a:pPr algn="ctr"/>
            <a:r>
              <a:rPr lang="en-US" sz="1200" dirty="0">
                <a:latin typeface="Josefin Sans" panose="020B0604020202020204" charset="0"/>
              </a:rPr>
              <a:t>3 </a:t>
            </a:r>
            <a:r>
              <a:rPr lang="en-US" sz="1200" dirty="0" smtClean="0">
                <a:latin typeface="Josefin Sans" panose="020B0604020202020204" charset="0"/>
              </a:rPr>
              <a:t>canceled bookings</a:t>
            </a:r>
            <a:endParaRPr lang="en-US" sz="1200" dirty="0">
              <a:latin typeface="Josefin Sans" panose="020B0604020202020204" charset="0"/>
            </a:endParaRPr>
          </a:p>
        </p:txBody>
      </p:sp>
      <mc:AlternateContent xmlns:mc="http://schemas.openxmlformats.org/markup-compatibility/2006" xmlns:a14="http://schemas.microsoft.com/office/drawing/2010/main">
        <mc:Choice Requires="a14">
          <p:sp>
            <p:nvSpPr>
              <p:cNvPr id="27" name="Rectangle 26"/>
              <p:cNvSpPr/>
              <p:nvPr/>
            </p:nvSpPr>
            <p:spPr>
              <a:xfrm>
                <a:off x="5608602" y="2242541"/>
                <a:ext cx="3353587" cy="2023374"/>
              </a:xfrm>
              <a:prstGeom prst="rect">
                <a:avLst/>
              </a:prstGeom>
            </p:spPr>
            <p:txBody>
              <a:bodyPr wrap="square">
                <a:spAutoFit/>
              </a:bodyPr>
              <a:lstStyle/>
              <a:p>
                <a:pPr algn="ctr">
                  <a:lnSpc>
                    <a:spcPct val="150000"/>
                  </a:lnSpc>
                </a:pPr>
                <a:r>
                  <a:rPr lang="en-US" sz="1600" dirty="0">
                    <a:solidFill>
                      <a:schemeClr val="bg1"/>
                    </a:solidFill>
                    <a:latin typeface="Josefin Sans" panose="020B0604020202020204" charset="0"/>
                  </a:rPr>
                  <a:t>Cancellation </a:t>
                </a:r>
                <a:r>
                  <a:rPr lang="en-US" sz="1600" dirty="0" smtClean="0">
                    <a:solidFill>
                      <a:schemeClr val="bg1"/>
                    </a:solidFill>
                    <a:latin typeface="Josefin Sans" panose="020B0604020202020204" charset="0"/>
                  </a:rPr>
                  <a:t>Rate</a:t>
                </a:r>
              </a:p>
              <a:p>
                <a:pPr algn="ctr">
                  <a:lnSpc>
                    <a:spcPct val="150000"/>
                  </a:lnSpc>
                </a:pPr>
                <a:r>
                  <a:rPr lang="en-US" sz="1600" dirty="0" smtClean="0">
                    <a:solidFill>
                      <a:srgbClr val="000000"/>
                    </a:solidFill>
                    <a:latin typeface="Josefin Sans" panose="020B0604020202020204" charset="0"/>
                  </a:rPr>
                  <a:t>=  </a:t>
                </a:r>
                <a14:m>
                  <m:oMath xmlns:m="http://schemas.openxmlformats.org/officeDocument/2006/math">
                    <m:f>
                      <m:fPr>
                        <m:ctrlPr>
                          <a:rPr lang="en-US" i="1">
                            <a:latin typeface="Cambria Math" panose="02040503050406030204" pitchFamily="18" charset="0"/>
                          </a:rPr>
                        </m:ctrlPr>
                      </m:fPr>
                      <m:num>
                        <m:r>
                          <m:rPr>
                            <m:nor/>
                          </m:rPr>
                          <a:rPr lang="en-US">
                            <a:latin typeface="Josefin Sans" panose="020B0604020202020204" charset="0"/>
                          </a:rPr>
                          <m:t>photographer</m:t>
                        </m:r>
                        <m:r>
                          <m:rPr>
                            <m:nor/>
                          </m:rPr>
                          <a:rPr lang="en-US">
                            <a:latin typeface="Josefin Sans" panose="020B0604020202020204" charset="0"/>
                          </a:rPr>
                          <m:t>−</m:t>
                        </m:r>
                        <m:r>
                          <m:rPr>
                            <m:nor/>
                          </m:rPr>
                          <a:rPr lang="en-US">
                            <a:latin typeface="Josefin Sans" panose="020B0604020202020204" charset="0"/>
                          </a:rPr>
                          <m:t>cancelled</m:t>
                        </m:r>
                        <m:r>
                          <m:rPr>
                            <m:nor/>
                          </m:rPr>
                          <a:rPr lang="en-US">
                            <a:latin typeface="Josefin Sans" panose="020B0604020202020204" charset="0"/>
                          </a:rPr>
                          <m:t> </m:t>
                        </m:r>
                        <m:r>
                          <a:rPr lang="en-US" i="1">
                            <a:latin typeface="Cambria Math" panose="02040503050406030204" pitchFamily="18" charset="0"/>
                          </a:rPr>
                          <m:t>𝑏𝑜𝑜𝑘𝑖𝑛𝑔𝑠</m:t>
                        </m:r>
                      </m:num>
                      <m:den>
                        <m:r>
                          <m:rPr>
                            <m:nor/>
                          </m:rPr>
                          <a:rPr lang="en-US">
                            <a:latin typeface="Josefin Sans" panose="020B0604020202020204" charset="0"/>
                          </a:rPr>
                          <m:t>total</m:t>
                        </m:r>
                        <m:r>
                          <m:rPr>
                            <m:nor/>
                          </m:rPr>
                          <a:rPr lang="en-US">
                            <a:latin typeface="Josefin Sans" panose="020B0604020202020204" charset="0"/>
                          </a:rPr>
                          <m:t> </m:t>
                        </m:r>
                        <m:r>
                          <a:rPr lang="en-US" i="1">
                            <a:latin typeface="Cambria Math" panose="02040503050406030204" pitchFamily="18" charset="0"/>
                          </a:rPr>
                          <m:t>𝑏𝑜𝑜𝑘𝑖𝑛𝑔𝑠</m:t>
                        </m:r>
                      </m:den>
                    </m:f>
                  </m:oMath>
                </a14:m>
                <a:endParaRPr lang="en-US" dirty="0">
                  <a:solidFill>
                    <a:schemeClr val="bg1"/>
                  </a:solidFill>
                  <a:latin typeface="Josefin Sans" panose="020B0604020202020204" charset="0"/>
                </a:endParaRPr>
              </a:p>
              <a:p>
                <a:pPr>
                  <a:lnSpc>
                    <a:spcPct val="150000"/>
                  </a:lnSpc>
                </a:pPr>
                <a:r>
                  <a:rPr lang="en-US" dirty="0" smtClean="0">
                    <a:latin typeface="Josefin Sans" panose="020B0604020202020204" charset="0"/>
                  </a:rPr>
                  <a:t>   </a:t>
                </a:r>
                <a:r>
                  <a:rPr lang="en-US" sz="1600" dirty="0" smtClean="0">
                    <a:latin typeface="Josefin Sans" panose="020B0604020202020204" charset="0"/>
                  </a:rPr>
                  <a:t>=</a:t>
                </a:r>
                <a:r>
                  <a:rPr lang="en-US" dirty="0" smtClean="0">
                    <a:latin typeface="Josefin Sans" panose="020B0604020202020204" charset="0"/>
                  </a:rPr>
                  <a:t>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9</m:t>
                        </m:r>
                      </m:den>
                    </m:f>
                    <m:r>
                      <a:rPr lang="en-US" sz="1800" b="0" i="0" smtClean="0">
                        <a:latin typeface="Cambria Math" panose="02040503050406030204" pitchFamily="18" charset="0"/>
                      </a:rPr>
                      <m:t> </m:t>
                    </m:r>
                    <m:r>
                      <a:rPr lang="en-US" sz="1800" dirty="0">
                        <a:latin typeface="Cambria Math" panose="02040503050406030204" pitchFamily="18" charset="0"/>
                        <a:ea typeface="Cambria Math" panose="02040503050406030204" pitchFamily="18" charset="0"/>
                      </a:rPr>
                      <m:t>~</m:t>
                    </m:r>
                  </m:oMath>
                </a14:m>
                <a:r>
                  <a:rPr lang="en-US" dirty="0" smtClean="0">
                    <a:latin typeface="Josefin Sans" panose="020B0604020202020204" charset="0"/>
                  </a:rPr>
                  <a:t> 30%</a:t>
                </a:r>
              </a:p>
              <a:p>
                <a:pPr>
                  <a:lnSpc>
                    <a:spcPct val="150000"/>
                  </a:lnSpc>
                </a:pPr>
                <a:r>
                  <a:rPr lang="en-US" dirty="0" smtClean="0">
                    <a:latin typeface="Josefin Sans" panose="020B0604020202020204" charset="0"/>
                  </a:rPr>
                  <a:t>   </a:t>
                </a:r>
                <a:r>
                  <a:rPr lang="en-US" sz="1600" dirty="0" smtClean="0">
                    <a:latin typeface="Josefin Sans" panose="020B0604020202020204" charset="0"/>
                  </a:rPr>
                  <a:t>=&gt; </a:t>
                </a:r>
                <a:r>
                  <a:rPr lang="en-US" dirty="0" smtClean="0">
                    <a:latin typeface="Josefin Sans" panose="020B0604020202020204" charset="0"/>
                  </a:rPr>
                  <a:t>Over 20%</a:t>
                </a:r>
              </a:p>
            </p:txBody>
          </p:sp>
        </mc:Choice>
        <mc:Fallback xmlns="">
          <p:sp>
            <p:nvSpPr>
              <p:cNvPr id="27" name="Rectangle 26"/>
              <p:cNvSpPr>
                <a:spLocks noRot="1" noChangeAspect="1" noMove="1" noResize="1" noEditPoints="1" noAdjustHandles="1" noChangeArrowheads="1" noChangeShapeType="1" noTextEdit="1"/>
              </p:cNvSpPr>
              <p:nvPr/>
            </p:nvSpPr>
            <p:spPr>
              <a:xfrm>
                <a:off x="5608602" y="2242541"/>
                <a:ext cx="3353587" cy="2023374"/>
              </a:xfrm>
              <a:prstGeom prst="rect">
                <a:avLst/>
              </a:prstGeom>
              <a:blipFill>
                <a:blip r:embed="rId3"/>
                <a:stretch>
                  <a:fillRect b="-1506"/>
                </a:stretch>
              </a:blipFill>
            </p:spPr>
            <p:txBody>
              <a:bodyPr/>
              <a:lstStyle/>
              <a:p>
                <a:r>
                  <a:rPr lang="en-US">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653" y="2595935"/>
            <a:ext cx="441391" cy="441391"/>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935" y="3150976"/>
            <a:ext cx="447109" cy="447109"/>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5935" y="3761689"/>
            <a:ext cx="447109" cy="447109"/>
          </a:xfrm>
          <a:prstGeom prst="rect">
            <a:avLst/>
          </a:prstGeom>
        </p:spPr>
      </p:pic>
    </p:spTree>
    <p:extLst>
      <p:ext uri="{BB962C8B-B14F-4D97-AF65-F5344CB8AC3E}">
        <p14:creationId xmlns:p14="http://schemas.microsoft.com/office/powerpoint/2010/main" val="2526036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1400" dirty="0"/>
              <a:t>Introduction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6</a:t>
            </a:fld>
            <a:endParaRPr lang="e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68" y="1723610"/>
            <a:ext cx="884517" cy="88451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753" y="1786055"/>
            <a:ext cx="881269" cy="88126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482" y="1058479"/>
            <a:ext cx="821804" cy="82180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2449" y="2165867"/>
            <a:ext cx="815837" cy="81583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6482" y="3765546"/>
            <a:ext cx="818407" cy="81840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0113" y="1330911"/>
            <a:ext cx="276940" cy="27694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0113" y="2591773"/>
            <a:ext cx="276940" cy="276940"/>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0113" y="4062682"/>
            <a:ext cx="276940" cy="276940"/>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50990" y="2462418"/>
            <a:ext cx="838799" cy="838799"/>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0410" y="972018"/>
            <a:ext cx="863749" cy="863749"/>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02880" y="3792163"/>
            <a:ext cx="791790" cy="791790"/>
          </a:xfrm>
          <a:prstGeom prst="rect">
            <a:avLst/>
          </a:prstGeom>
        </p:spPr>
      </p:pic>
      <p:sp>
        <p:nvSpPr>
          <p:cNvPr id="18" name="TextBox 17"/>
          <p:cNvSpPr txBox="1"/>
          <p:nvPr/>
        </p:nvSpPr>
        <p:spPr>
          <a:xfrm>
            <a:off x="7936010" y="1250004"/>
            <a:ext cx="1000539" cy="307777"/>
          </a:xfrm>
          <a:prstGeom prst="rect">
            <a:avLst/>
          </a:prstGeom>
          <a:noFill/>
        </p:spPr>
        <p:txBody>
          <a:bodyPr wrap="square" rtlCol="0">
            <a:spAutoFit/>
          </a:bodyPr>
          <a:lstStyle/>
          <a:p>
            <a:r>
              <a:rPr lang="en-US" dirty="0" smtClean="0">
                <a:latin typeface="Josefin Sans" panose="020B0604020202020204" charset="0"/>
              </a:rPr>
              <a:t>Overflow</a:t>
            </a:r>
            <a:endParaRPr lang="en-US" dirty="0">
              <a:latin typeface="Josefin Sans" panose="020B0604020202020204" charset="0"/>
            </a:endParaRPr>
          </a:p>
        </p:txBody>
      </p:sp>
      <p:sp>
        <p:nvSpPr>
          <p:cNvPr id="19" name="TextBox 18"/>
          <p:cNvSpPr txBox="1"/>
          <p:nvPr/>
        </p:nvSpPr>
        <p:spPr>
          <a:xfrm>
            <a:off x="7926209" y="2589459"/>
            <a:ext cx="1217791" cy="307777"/>
          </a:xfrm>
          <a:prstGeom prst="rect">
            <a:avLst/>
          </a:prstGeom>
          <a:noFill/>
        </p:spPr>
        <p:txBody>
          <a:bodyPr wrap="square" rtlCol="0">
            <a:spAutoFit/>
          </a:bodyPr>
          <a:lstStyle/>
          <a:p>
            <a:r>
              <a:rPr lang="en-US" dirty="0" smtClean="0">
                <a:latin typeface="Josefin Sans" panose="020B0604020202020204" charset="0"/>
              </a:rPr>
              <a:t>Overcharge</a:t>
            </a:r>
            <a:endParaRPr lang="en-US" dirty="0">
              <a:latin typeface="Josefin Sans" panose="020B0604020202020204" charset="0"/>
            </a:endParaRPr>
          </a:p>
        </p:txBody>
      </p:sp>
      <p:sp>
        <p:nvSpPr>
          <p:cNvPr id="21" name="TextBox 20"/>
          <p:cNvSpPr txBox="1"/>
          <p:nvPr/>
        </p:nvSpPr>
        <p:spPr>
          <a:xfrm>
            <a:off x="7887614" y="4185734"/>
            <a:ext cx="1210003" cy="307777"/>
          </a:xfrm>
          <a:prstGeom prst="rect">
            <a:avLst/>
          </a:prstGeom>
          <a:noFill/>
        </p:spPr>
        <p:txBody>
          <a:bodyPr wrap="square" rtlCol="0">
            <a:spAutoFit/>
          </a:bodyPr>
          <a:lstStyle/>
          <a:p>
            <a:r>
              <a:rPr lang="en-US" dirty="0" smtClean="0">
                <a:latin typeface="Josefin Sans" panose="020B0604020202020204" charset="0"/>
              </a:rPr>
              <a:t>Inconvenient</a:t>
            </a:r>
            <a:endParaRPr lang="en-US" dirty="0">
              <a:latin typeface="Josefin Sans" panose="020B0604020202020204" charset="0"/>
            </a:endParaRPr>
          </a:p>
        </p:txBody>
      </p:sp>
      <p:cxnSp>
        <p:nvCxnSpPr>
          <p:cNvPr id="23" name="Straight Arrow Connector 22"/>
          <p:cNvCxnSpPr/>
          <p:nvPr/>
        </p:nvCxnSpPr>
        <p:spPr>
          <a:xfrm>
            <a:off x="1470991" y="2332383"/>
            <a:ext cx="989640" cy="0"/>
          </a:xfrm>
          <a:prstGeom prst="straightConnector1">
            <a:avLst/>
          </a:prstGeom>
          <a:ln w="12700">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3737431" y="1469381"/>
            <a:ext cx="1106239" cy="809994"/>
          </a:xfrm>
          <a:prstGeom prst="straightConnector1">
            <a:avLst/>
          </a:prstGeom>
          <a:ln w="12700">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p:nvPr/>
        </p:nvCxnSpPr>
        <p:spPr>
          <a:xfrm>
            <a:off x="3710609" y="2868713"/>
            <a:ext cx="1268501" cy="1258692"/>
          </a:xfrm>
          <a:prstGeom prst="straightConnector1">
            <a:avLst/>
          </a:prstGeom>
          <a:ln w="12700">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a:off x="3733959" y="2573785"/>
            <a:ext cx="1242232" cy="3763"/>
          </a:xfrm>
          <a:prstGeom prst="straightConnector1">
            <a:avLst/>
          </a:prstGeom>
          <a:ln w="12700">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1421964" y="2033154"/>
            <a:ext cx="1058254" cy="246221"/>
          </a:xfrm>
          <a:prstGeom prst="rect">
            <a:avLst/>
          </a:prstGeom>
          <a:noFill/>
        </p:spPr>
        <p:txBody>
          <a:bodyPr wrap="square" rtlCol="0">
            <a:spAutoFit/>
          </a:bodyPr>
          <a:lstStyle/>
          <a:p>
            <a:r>
              <a:rPr lang="en-US" sz="1000" dirty="0" smtClean="0">
                <a:latin typeface="Josefin Sans" panose="020B0604020202020204" charset="0"/>
              </a:rPr>
              <a:t>Want to hire</a:t>
            </a:r>
            <a:endParaRPr lang="en-US" sz="1000" dirty="0">
              <a:latin typeface="Josefin Sans" panose="020B0604020202020204" charset="0"/>
            </a:endParaRPr>
          </a:p>
        </p:txBody>
      </p:sp>
      <p:sp>
        <p:nvSpPr>
          <p:cNvPr id="41" name="TextBox 40"/>
          <p:cNvSpPr txBox="1"/>
          <p:nvPr/>
        </p:nvSpPr>
        <p:spPr>
          <a:xfrm>
            <a:off x="483704" y="420458"/>
            <a:ext cx="3119343"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Current Situation</a:t>
            </a:r>
            <a:endParaRPr lang="en-US" sz="2800" dirty="0">
              <a:solidFill>
                <a:schemeClr val="bg1"/>
              </a:solidFill>
              <a:latin typeface="Josefin Sans" panose="020B0604020202020204" charset="0"/>
            </a:endParaRPr>
          </a:p>
        </p:txBody>
      </p:sp>
      <p:sp>
        <p:nvSpPr>
          <p:cNvPr id="44" name="TextBox 43"/>
          <p:cNvSpPr txBox="1"/>
          <p:nvPr/>
        </p:nvSpPr>
        <p:spPr>
          <a:xfrm>
            <a:off x="479648" y="2651015"/>
            <a:ext cx="1058254" cy="246221"/>
          </a:xfrm>
          <a:prstGeom prst="rect">
            <a:avLst/>
          </a:prstGeom>
          <a:noFill/>
        </p:spPr>
        <p:txBody>
          <a:bodyPr wrap="square" rtlCol="0">
            <a:spAutoFit/>
          </a:bodyPr>
          <a:lstStyle/>
          <a:p>
            <a:r>
              <a:rPr lang="en-US" sz="1000" dirty="0" smtClean="0">
                <a:latin typeface="Josefin Sans" panose="020B0604020202020204" charset="0"/>
              </a:rPr>
              <a:t>Customer</a:t>
            </a:r>
            <a:endParaRPr lang="en-US" sz="1000" dirty="0">
              <a:latin typeface="Josefin Sans" panose="020B0604020202020204" charset="0"/>
            </a:endParaRPr>
          </a:p>
        </p:txBody>
      </p:sp>
      <p:sp>
        <p:nvSpPr>
          <p:cNvPr id="45" name="TextBox 44"/>
          <p:cNvSpPr txBox="1"/>
          <p:nvPr/>
        </p:nvSpPr>
        <p:spPr>
          <a:xfrm>
            <a:off x="2544793" y="2723791"/>
            <a:ext cx="1058254" cy="246221"/>
          </a:xfrm>
          <a:prstGeom prst="rect">
            <a:avLst/>
          </a:prstGeom>
          <a:noFill/>
        </p:spPr>
        <p:txBody>
          <a:bodyPr wrap="square" rtlCol="0">
            <a:spAutoFit/>
          </a:bodyPr>
          <a:lstStyle/>
          <a:p>
            <a:r>
              <a:rPr lang="en-US" sz="1000" dirty="0" smtClean="0">
                <a:latin typeface="Josefin Sans" panose="020B0604020202020204" charset="0"/>
              </a:rPr>
              <a:t>Photographer</a:t>
            </a:r>
            <a:endParaRPr lang="en-US" sz="1000" dirty="0">
              <a:latin typeface="Josefin Sans" panose="020B0604020202020204" charset="0"/>
            </a:endParaRPr>
          </a:p>
        </p:txBody>
      </p:sp>
      <p:sp>
        <p:nvSpPr>
          <p:cNvPr id="46" name="TextBox 45"/>
          <p:cNvSpPr txBox="1"/>
          <p:nvPr/>
        </p:nvSpPr>
        <p:spPr>
          <a:xfrm>
            <a:off x="3890252" y="1557781"/>
            <a:ext cx="380983" cy="246221"/>
          </a:xfrm>
          <a:prstGeom prst="rect">
            <a:avLst/>
          </a:prstGeom>
          <a:noFill/>
        </p:spPr>
        <p:txBody>
          <a:bodyPr wrap="square" rtlCol="0">
            <a:spAutoFit/>
          </a:bodyPr>
          <a:lstStyle/>
          <a:p>
            <a:r>
              <a:rPr lang="en-US" sz="1000" dirty="0" smtClean="0">
                <a:latin typeface="Josefin Sans" panose="020B0604020202020204" charset="0"/>
              </a:rPr>
              <a:t>on</a:t>
            </a:r>
            <a:endParaRPr lang="en-US" sz="1000" dirty="0">
              <a:latin typeface="Josefin Sans" panose="020B0604020202020204" charset="0"/>
            </a:endParaRPr>
          </a:p>
        </p:txBody>
      </p:sp>
      <p:sp>
        <p:nvSpPr>
          <p:cNvPr id="47" name="TextBox 46"/>
          <p:cNvSpPr txBox="1"/>
          <p:nvPr/>
        </p:nvSpPr>
        <p:spPr>
          <a:xfrm>
            <a:off x="4190114" y="2270229"/>
            <a:ext cx="380983" cy="246221"/>
          </a:xfrm>
          <a:prstGeom prst="rect">
            <a:avLst/>
          </a:prstGeom>
          <a:noFill/>
        </p:spPr>
        <p:txBody>
          <a:bodyPr wrap="square" rtlCol="0">
            <a:spAutoFit/>
          </a:bodyPr>
          <a:lstStyle/>
          <a:p>
            <a:r>
              <a:rPr lang="en-US" sz="1000" dirty="0" smtClean="0">
                <a:latin typeface="Josefin Sans" panose="020B0604020202020204" charset="0"/>
              </a:rPr>
              <a:t>at</a:t>
            </a:r>
            <a:endParaRPr lang="en-US" sz="1000" dirty="0">
              <a:latin typeface="Josefin Sans" panose="020B0604020202020204" charset="0"/>
            </a:endParaRPr>
          </a:p>
        </p:txBody>
      </p:sp>
      <p:sp>
        <p:nvSpPr>
          <p:cNvPr id="48" name="TextBox 47"/>
          <p:cNvSpPr txBox="1"/>
          <p:nvPr/>
        </p:nvSpPr>
        <p:spPr>
          <a:xfrm>
            <a:off x="4380605" y="3347767"/>
            <a:ext cx="777188" cy="246221"/>
          </a:xfrm>
          <a:prstGeom prst="rect">
            <a:avLst/>
          </a:prstGeom>
          <a:noFill/>
        </p:spPr>
        <p:txBody>
          <a:bodyPr wrap="square" rtlCol="0">
            <a:spAutoFit/>
          </a:bodyPr>
          <a:lstStyle/>
          <a:p>
            <a:r>
              <a:rPr lang="en-US" sz="1000" dirty="0" smtClean="0">
                <a:latin typeface="Josefin Sans" panose="020B0604020202020204" charset="0"/>
              </a:rPr>
              <a:t>through</a:t>
            </a:r>
            <a:endParaRPr lang="en-US" sz="1000" dirty="0">
              <a:latin typeface="Josefin Sans" panose="020B0604020202020204" charset="0"/>
            </a:endParaRPr>
          </a:p>
        </p:txBody>
      </p:sp>
    </p:spTree>
    <p:extLst>
      <p:ext uri="{BB962C8B-B14F-4D97-AF65-F5344CB8AC3E}">
        <p14:creationId xmlns:p14="http://schemas.microsoft.com/office/powerpoint/2010/main" val="17977585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60</a:t>
            </a:fld>
            <a:endParaRPr lang="es" dirty="0"/>
          </a:p>
        </p:txBody>
      </p:sp>
      <p:sp>
        <p:nvSpPr>
          <p:cNvPr id="7" name="Title 1"/>
          <p:cNvSpPr>
            <a:spLocks noGrp="1"/>
          </p:cNvSpPr>
          <p:nvPr>
            <p:ph type="ctrTitle"/>
          </p:nvPr>
        </p:nvSpPr>
        <p:spPr>
          <a:xfrm>
            <a:off x="6830290" y="129625"/>
            <a:ext cx="1605989" cy="481200"/>
          </a:xfrm>
        </p:spPr>
        <p:txBody>
          <a:bodyPr/>
          <a:lstStyle/>
          <a:p>
            <a:pPr lvl="0"/>
            <a:r>
              <a:rPr lang="en-US" dirty="0"/>
              <a:t>Our Approach &amp; Implement</a:t>
            </a:r>
          </a:p>
        </p:txBody>
      </p:sp>
      <p:sp>
        <p:nvSpPr>
          <p:cNvPr id="14" name="Google Shape;134;p17"/>
          <p:cNvSpPr txBox="1">
            <a:spLocks/>
          </p:cNvSpPr>
          <p:nvPr/>
        </p:nvSpPr>
        <p:spPr>
          <a:xfrm>
            <a:off x="934925" y="2010656"/>
            <a:ext cx="2835708"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20% &gt; 40%</a:t>
            </a:r>
            <a:endParaRPr lang="es" sz="3500" b="1" dirty="0">
              <a:solidFill>
                <a:schemeClr val="bg1"/>
              </a:solidFill>
              <a:latin typeface="Josefin Sans" panose="020B0604020202020204" charset="0"/>
            </a:endParaRPr>
          </a:p>
        </p:txBody>
      </p:sp>
      <p:sp>
        <p:nvSpPr>
          <p:cNvPr id="15" name="TextBox 14"/>
          <p:cNvSpPr txBox="1"/>
          <p:nvPr/>
        </p:nvSpPr>
        <p:spPr>
          <a:xfrm>
            <a:off x="4050917" y="2130279"/>
            <a:ext cx="4385362" cy="584775"/>
          </a:xfrm>
          <a:prstGeom prst="rect">
            <a:avLst/>
          </a:prstGeom>
          <a:noFill/>
        </p:spPr>
        <p:txBody>
          <a:bodyPr wrap="square" rtlCol="0">
            <a:spAutoFit/>
          </a:bodyPr>
          <a:lstStyle/>
          <a:p>
            <a:pPr>
              <a:buClr>
                <a:schemeClr val="bg1"/>
              </a:buClr>
            </a:pPr>
            <a:r>
              <a:rPr lang="en-US" sz="1600" dirty="0" smtClean="0">
                <a:latin typeface="Josefin Sans" panose="020B0604020202020204" charset="0"/>
              </a:rPr>
              <a:t>Admin will reminder the photographer </a:t>
            </a:r>
            <a:r>
              <a:rPr lang="en-US" sz="1600" dirty="0">
                <a:latin typeface="Josefin Sans" panose="020B0604020202020204" charset="0"/>
              </a:rPr>
              <a:t>via email.</a:t>
            </a:r>
            <a:endParaRPr lang="en-US" sz="1600" dirty="0" smtClean="0">
              <a:latin typeface="Josefin Sans" panose="020B0604020202020204" charset="0"/>
            </a:endParaRPr>
          </a:p>
        </p:txBody>
      </p:sp>
      <p:sp>
        <p:nvSpPr>
          <p:cNvPr id="16" name="Google Shape;134;p17"/>
          <p:cNvSpPr txBox="1">
            <a:spLocks/>
          </p:cNvSpPr>
          <p:nvPr/>
        </p:nvSpPr>
        <p:spPr>
          <a:xfrm>
            <a:off x="865728" y="3278973"/>
            <a:ext cx="297410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40% or more</a:t>
            </a:r>
            <a:endParaRPr lang="es" sz="3500" b="1" dirty="0">
              <a:solidFill>
                <a:schemeClr val="bg1"/>
              </a:solidFill>
              <a:latin typeface="Josefin Sans" panose="020B0604020202020204" charset="0"/>
            </a:endParaRPr>
          </a:p>
        </p:txBody>
      </p:sp>
      <p:sp>
        <p:nvSpPr>
          <p:cNvPr id="17" name="TextBox 16"/>
          <p:cNvSpPr txBox="1"/>
          <p:nvPr/>
        </p:nvSpPr>
        <p:spPr>
          <a:xfrm>
            <a:off x="4050917" y="3398596"/>
            <a:ext cx="4385362" cy="584775"/>
          </a:xfrm>
          <a:prstGeom prst="rect">
            <a:avLst/>
          </a:prstGeom>
          <a:noFill/>
        </p:spPr>
        <p:txBody>
          <a:bodyPr wrap="square" rtlCol="0">
            <a:spAutoFit/>
          </a:bodyPr>
          <a:lstStyle/>
          <a:p>
            <a:pPr>
              <a:buClr>
                <a:schemeClr val="bg1"/>
              </a:buClr>
            </a:pPr>
            <a:r>
              <a:rPr lang="en-US" sz="1600" dirty="0">
                <a:latin typeface="Josefin Sans" panose="020B0604020202020204" charset="0"/>
              </a:rPr>
              <a:t>The photographer account will be deactivated.</a:t>
            </a:r>
          </a:p>
        </p:txBody>
      </p:sp>
      <p:sp>
        <p:nvSpPr>
          <p:cNvPr id="20" name="TextBox 19"/>
          <p:cNvSpPr txBox="1"/>
          <p:nvPr/>
        </p:nvSpPr>
        <p:spPr>
          <a:xfrm>
            <a:off x="362112" y="387687"/>
            <a:ext cx="2782870" cy="446276"/>
          </a:xfrm>
          <a:prstGeom prst="rect">
            <a:avLst/>
          </a:prstGeom>
          <a:noFill/>
        </p:spPr>
        <p:txBody>
          <a:bodyPr wrap="square" rtlCol="0">
            <a:spAutoFit/>
          </a:bodyPr>
          <a:lstStyle/>
          <a:p>
            <a:r>
              <a:rPr lang="en-US" sz="2300" dirty="0" smtClean="0">
                <a:solidFill>
                  <a:schemeClr val="bg1"/>
                </a:solidFill>
                <a:latin typeface="Josefin Sans" panose="020B0604020202020204" charset="0"/>
              </a:rPr>
              <a:t>Policy</a:t>
            </a:r>
            <a:endParaRPr lang="en-US" sz="2300" dirty="0">
              <a:solidFill>
                <a:schemeClr val="bg1"/>
              </a:solidFill>
              <a:latin typeface="Josefin Sans" panose="020B0604020202020204" charset="0"/>
            </a:endParaRPr>
          </a:p>
        </p:txBody>
      </p:sp>
    </p:spTree>
    <p:extLst>
      <p:ext uri="{BB962C8B-B14F-4D97-AF65-F5344CB8AC3E}">
        <p14:creationId xmlns:p14="http://schemas.microsoft.com/office/powerpoint/2010/main" val="2494542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0"/>
          <p:cNvPicPr preferRelativeResize="0"/>
          <p:nvPr/>
        </p:nvPicPr>
        <p:blipFill rotWithShape="1">
          <a:blip r:embed="rId3">
            <a:alphaModFix/>
          </a:blip>
          <a:srcRect l="62096" r="14271"/>
          <a:stretch/>
        </p:blipFill>
        <p:spPr>
          <a:xfrm>
            <a:off x="5881675" y="1237125"/>
            <a:ext cx="1499875" cy="3906375"/>
          </a:xfrm>
          <a:prstGeom prst="rect">
            <a:avLst/>
          </a:prstGeom>
          <a:noFill/>
          <a:ln>
            <a:noFill/>
          </a:ln>
        </p:spPr>
      </p:pic>
      <p:sp>
        <p:nvSpPr>
          <p:cNvPr id="172" name="Google Shape;172;p20"/>
          <p:cNvSpPr/>
          <p:nvPr/>
        </p:nvSpPr>
        <p:spPr>
          <a:xfrm>
            <a:off x="5881550" y="1232560"/>
            <a:ext cx="1500000" cy="39213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20"/>
          <p:cNvPicPr preferRelativeResize="0"/>
          <p:nvPr/>
        </p:nvPicPr>
        <p:blipFill rotWithShape="1">
          <a:blip r:embed="rId3">
            <a:alphaModFix/>
          </a:blip>
          <a:srcRect l="6754" r="69703"/>
          <a:stretch/>
        </p:blipFill>
        <p:spPr>
          <a:xfrm>
            <a:off x="1889125" y="1222325"/>
            <a:ext cx="1499875" cy="3921295"/>
          </a:xfrm>
          <a:prstGeom prst="rect">
            <a:avLst/>
          </a:prstGeom>
          <a:noFill/>
          <a:ln>
            <a:noFill/>
          </a:ln>
        </p:spPr>
      </p:pic>
      <p:sp>
        <p:nvSpPr>
          <p:cNvPr id="174" name="Google Shape;174;p20"/>
          <p:cNvSpPr/>
          <p:nvPr/>
        </p:nvSpPr>
        <p:spPr>
          <a:xfrm>
            <a:off x="1889126" y="1225680"/>
            <a:ext cx="1500000" cy="39213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20"/>
          <p:cNvPicPr preferRelativeResize="0"/>
          <p:nvPr/>
        </p:nvPicPr>
        <p:blipFill rotWithShape="1">
          <a:blip r:embed="rId3">
            <a:alphaModFix/>
          </a:blip>
          <a:srcRect l="38228" r="38228"/>
          <a:stretch/>
        </p:blipFill>
        <p:spPr>
          <a:xfrm>
            <a:off x="3822063" y="0"/>
            <a:ext cx="1499903" cy="3921295"/>
          </a:xfrm>
          <a:prstGeom prst="rect">
            <a:avLst/>
          </a:prstGeom>
          <a:noFill/>
          <a:ln>
            <a:noFill/>
          </a:ln>
        </p:spPr>
      </p:pic>
      <p:sp>
        <p:nvSpPr>
          <p:cNvPr id="176" name="Google Shape;176;p20"/>
          <p:cNvSpPr/>
          <p:nvPr/>
        </p:nvSpPr>
        <p:spPr>
          <a:xfrm>
            <a:off x="3829100" y="2897"/>
            <a:ext cx="1500000" cy="3921300"/>
          </a:xfrm>
          <a:prstGeom prst="rect">
            <a:avLst/>
          </a:prstGeom>
          <a:solidFill>
            <a:srgbClr val="FDF3E5">
              <a:alpha val="2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501039" y="2606875"/>
            <a:ext cx="2114100" cy="22947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65A97"/>
              </a:solidFill>
            </a:endParaRPr>
          </a:p>
        </p:txBody>
      </p:sp>
      <p:sp>
        <p:nvSpPr>
          <p:cNvPr id="178" name="Google Shape;178;p20"/>
          <p:cNvSpPr/>
          <p:nvPr/>
        </p:nvSpPr>
        <p:spPr>
          <a:xfrm>
            <a:off x="3514975" y="2606875"/>
            <a:ext cx="2114100" cy="22947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6536561" y="2606875"/>
            <a:ext cx="2114100" cy="22947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65A97"/>
              </a:solidFill>
            </a:endParaRPr>
          </a:p>
        </p:txBody>
      </p:sp>
      <p:sp>
        <p:nvSpPr>
          <p:cNvPr id="180" name="Google Shape;180;p20"/>
          <p:cNvSpPr txBox="1">
            <a:spLocks noGrp="1"/>
          </p:cNvSpPr>
          <p:nvPr>
            <p:ph type="subTitle" idx="1"/>
          </p:nvPr>
        </p:nvSpPr>
        <p:spPr>
          <a:xfrm>
            <a:off x="649092" y="3508150"/>
            <a:ext cx="1818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100">
                <a:solidFill>
                  <a:srgbClr val="FDF3E5"/>
                </a:solidFill>
              </a:rPr>
              <a:t>Mercury is the closest planet to the Sun and the smallest one in the Solar System—it’s only a bit larger than our Moon</a:t>
            </a:r>
            <a:endParaRPr sz="1100">
              <a:solidFill>
                <a:srgbClr val="FDF3E5"/>
              </a:solidFill>
            </a:endParaRPr>
          </a:p>
        </p:txBody>
      </p:sp>
      <p:sp>
        <p:nvSpPr>
          <p:cNvPr id="181" name="Google Shape;181;p20"/>
          <p:cNvSpPr txBox="1">
            <a:spLocks noGrp="1"/>
          </p:cNvSpPr>
          <p:nvPr>
            <p:ph type="subTitle" idx="2"/>
          </p:nvPr>
        </p:nvSpPr>
        <p:spPr>
          <a:xfrm>
            <a:off x="6677568" y="3508150"/>
            <a:ext cx="1818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100">
                <a:solidFill>
                  <a:srgbClr val="FDF3E5"/>
                </a:solidFill>
              </a:rPr>
              <a:t>Despite being red, Mars is a cold place, not hot. The planet is full of iron oxide dust, which gives the planet its reddish cast</a:t>
            </a:r>
            <a:endParaRPr sz="1100">
              <a:solidFill>
                <a:srgbClr val="FDF3E5"/>
              </a:solidFill>
            </a:endParaRPr>
          </a:p>
        </p:txBody>
      </p:sp>
      <p:sp>
        <p:nvSpPr>
          <p:cNvPr id="182" name="Google Shape;182;p20"/>
          <p:cNvSpPr txBox="1">
            <a:spLocks noGrp="1"/>
          </p:cNvSpPr>
          <p:nvPr>
            <p:ph type="subTitle" idx="4"/>
          </p:nvPr>
        </p:nvSpPr>
        <p:spPr>
          <a:xfrm>
            <a:off x="3666842" y="3508150"/>
            <a:ext cx="1818000" cy="111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100"/>
              <a:t>Venus has a beautiful name and is the second planet from the Sun. It</a:t>
            </a:r>
            <a:r>
              <a:rPr lang="es"/>
              <a:t>s atmosphere is extremely poisonous</a:t>
            </a:r>
            <a:endParaRPr sz="1100"/>
          </a:p>
        </p:txBody>
      </p:sp>
      <p:sp>
        <p:nvSpPr>
          <p:cNvPr id="183" name="Google Shape;183;p20"/>
          <p:cNvSpPr txBox="1">
            <a:spLocks noGrp="1"/>
          </p:cNvSpPr>
          <p:nvPr>
            <p:ph type="ctrTitle" idx="6"/>
          </p:nvPr>
        </p:nvSpPr>
        <p:spPr>
          <a:xfrm>
            <a:off x="7292928" y="129625"/>
            <a:ext cx="11433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Study Objectives</a:t>
            </a:r>
            <a:endParaRPr/>
          </a:p>
        </p:txBody>
      </p:sp>
      <p:sp>
        <p:nvSpPr>
          <p:cNvPr id="184" name="Google Shape;184;p20"/>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61</a:t>
            </a:fld>
            <a:endParaRPr/>
          </a:p>
        </p:txBody>
      </p:sp>
      <p:grpSp>
        <p:nvGrpSpPr>
          <p:cNvPr id="185" name="Google Shape;185;p20"/>
          <p:cNvGrpSpPr/>
          <p:nvPr/>
        </p:nvGrpSpPr>
        <p:grpSpPr>
          <a:xfrm>
            <a:off x="7436333" y="2962901"/>
            <a:ext cx="301205" cy="299070"/>
            <a:chOff x="890400" y="4399350"/>
            <a:chExt cx="486600" cy="483150"/>
          </a:xfrm>
        </p:grpSpPr>
        <p:sp>
          <p:nvSpPr>
            <p:cNvPr id="186" name="Google Shape;186;p20"/>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87" name="Google Shape;187;p20"/>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88" name="Google Shape;188;p20"/>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89" name="Google Shape;189;p20"/>
          <p:cNvSpPr/>
          <p:nvPr/>
        </p:nvSpPr>
        <p:spPr>
          <a:xfrm>
            <a:off x="4426321" y="2998562"/>
            <a:ext cx="299054" cy="227761"/>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190" name="Google Shape;190;p20"/>
          <p:cNvGrpSpPr/>
          <p:nvPr/>
        </p:nvGrpSpPr>
        <p:grpSpPr>
          <a:xfrm>
            <a:off x="1408676" y="2962911"/>
            <a:ext cx="299054" cy="299054"/>
            <a:chOff x="892750" y="4993750"/>
            <a:chExt cx="483125" cy="483125"/>
          </a:xfrm>
        </p:grpSpPr>
        <p:sp>
          <p:nvSpPr>
            <p:cNvPr id="191" name="Google Shape;191;p20"/>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92" name="Google Shape;192;p20"/>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93" name="Google Shape;193;p20"/>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194" name="Google Shape;194;p20"/>
          <p:cNvSpPr txBox="1">
            <a:spLocks noGrp="1"/>
          </p:cNvSpPr>
          <p:nvPr>
            <p:ph type="ctrTitle"/>
          </p:nvPr>
        </p:nvSpPr>
        <p:spPr>
          <a:xfrm>
            <a:off x="248442" y="3269816"/>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a:solidFill>
                  <a:srgbClr val="FDF3E5"/>
                </a:solidFill>
              </a:rPr>
              <a:t>Mercury</a:t>
            </a:r>
            <a:endParaRPr sz="1400">
              <a:solidFill>
                <a:srgbClr val="FDF3E5"/>
              </a:solidFill>
            </a:endParaRPr>
          </a:p>
        </p:txBody>
      </p:sp>
      <p:sp>
        <p:nvSpPr>
          <p:cNvPr id="195" name="Google Shape;195;p20"/>
          <p:cNvSpPr txBox="1">
            <a:spLocks noGrp="1"/>
          </p:cNvSpPr>
          <p:nvPr>
            <p:ph type="ctrTitle" idx="3"/>
          </p:nvPr>
        </p:nvSpPr>
        <p:spPr>
          <a:xfrm>
            <a:off x="6276918" y="3269816"/>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400">
                <a:solidFill>
                  <a:srgbClr val="FDF3E5"/>
                </a:solidFill>
              </a:rPr>
              <a:t>Jupiter</a:t>
            </a:r>
            <a:endParaRPr sz="1400">
              <a:solidFill>
                <a:srgbClr val="FDF3E5"/>
              </a:solidFill>
            </a:endParaRPr>
          </a:p>
        </p:txBody>
      </p:sp>
      <p:sp>
        <p:nvSpPr>
          <p:cNvPr id="196" name="Google Shape;196;p20"/>
          <p:cNvSpPr txBox="1">
            <a:spLocks noGrp="1"/>
          </p:cNvSpPr>
          <p:nvPr>
            <p:ph type="ctrTitle" idx="5"/>
          </p:nvPr>
        </p:nvSpPr>
        <p:spPr>
          <a:xfrm>
            <a:off x="3266192" y="3269816"/>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Venus</a:t>
            </a:r>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62</a:t>
            </a:fld>
            <a:endParaRPr lang="es"/>
          </a:p>
        </p:txBody>
      </p:sp>
      <p:sp>
        <p:nvSpPr>
          <p:cNvPr id="4" name="TextBox 3"/>
          <p:cNvSpPr txBox="1"/>
          <p:nvPr/>
        </p:nvSpPr>
        <p:spPr>
          <a:xfrm>
            <a:off x="789897" y="1692162"/>
            <a:ext cx="8354103" cy="400110"/>
          </a:xfrm>
          <a:prstGeom prst="rect">
            <a:avLst/>
          </a:prstGeom>
          <a:noFill/>
        </p:spPr>
        <p:txBody>
          <a:bodyPr wrap="square" rtlCol="0">
            <a:spAutoFit/>
          </a:bodyPr>
          <a:lstStyle/>
          <a:p>
            <a:r>
              <a:rPr lang="en-US" sz="2000" b="1" dirty="0" smtClean="0">
                <a:latin typeface="Josefin Sans" panose="020B0604020202020204" charset="0"/>
              </a:rPr>
              <a:t>Outlook</a:t>
            </a:r>
            <a:r>
              <a:rPr lang="en-US" sz="2000" dirty="0" smtClean="0">
                <a:latin typeface="Josefin Sans" panose="020B0604020202020204" charset="0"/>
              </a:rPr>
              <a:t>: Sunny, </a:t>
            </a:r>
            <a:r>
              <a:rPr lang="en-US" sz="2000" b="1" dirty="0" smtClean="0">
                <a:latin typeface="Josefin Sans" panose="020B0604020202020204" charset="0"/>
              </a:rPr>
              <a:t>Temperature</a:t>
            </a:r>
            <a:r>
              <a:rPr lang="en-US" sz="2000" dirty="0" smtClean="0">
                <a:latin typeface="Josefin Sans" panose="020B0604020202020204" charset="0"/>
              </a:rPr>
              <a:t>: Hot, </a:t>
            </a:r>
            <a:r>
              <a:rPr lang="en-US" sz="2000" b="1" dirty="0" smtClean="0">
                <a:latin typeface="Josefin Sans" panose="020B0604020202020204" charset="0"/>
              </a:rPr>
              <a:t>Humidity:</a:t>
            </a:r>
            <a:r>
              <a:rPr lang="en-US" sz="2000" dirty="0" smtClean="0">
                <a:latin typeface="Josefin Sans" panose="020B0604020202020204" charset="0"/>
              </a:rPr>
              <a:t> High, </a:t>
            </a:r>
            <a:r>
              <a:rPr lang="en-US" sz="2000" b="1" dirty="0" smtClean="0">
                <a:latin typeface="Josefin Sans" panose="020B0604020202020204" charset="0"/>
              </a:rPr>
              <a:t>Windy</a:t>
            </a:r>
            <a:r>
              <a:rPr lang="en-US" sz="2000" dirty="0" smtClean="0">
                <a:latin typeface="Josefin Sans" panose="020B0604020202020204" charset="0"/>
              </a:rPr>
              <a:t>: Strong</a:t>
            </a:r>
            <a:endParaRPr lang="en-US" sz="2000" dirty="0">
              <a:latin typeface="Josefin Sans" panose="020B0604020202020204" charset="0"/>
            </a:endParaRPr>
          </a:p>
        </p:txBody>
      </p:sp>
      <mc:AlternateContent xmlns:mc="http://schemas.openxmlformats.org/markup-compatibility/2006" xmlns:a14="http://schemas.microsoft.com/office/drawing/2010/main">
        <mc:Choice Requires="a14">
          <p:sp>
            <p:nvSpPr>
              <p:cNvPr id="10" name="TextBox 9"/>
              <p:cNvSpPr txBox="1"/>
              <p:nvPr/>
            </p:nvSpPr>
            <p:spPr>
              <a:xfrm>
                <a:off x="1622542" y="2873528"/>
                <a:ext cx="5715000" cy="10372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i="1">
                              <a:latin typeface="Cambria Math" panose="02040503050406030204" pitchFamily="18" charset="0"/>
                            </a:rPr>
                            <m:t>𝑃</m:t>
                          </m:r>
                          <m:d>
                            <m:dPr>
                              <m:ctrlPr>
                                <a:rPr lang="en-US" sz="3200" i="1">
                                  <a:latin typeface="Cambria Math" panose="02040503050406030204" pitchFamily="18" charset="0"/>
                                </a:rPr>
                              </m:ctrlPr>
                            </m:dPr>
                            <m:e>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𝐴</m:t>
                              </m:r>
                            </m:e>
                          </m:d>
                          <m:r>
                            <a:rPr lang="en-US" sz="3200" b="0" i="1" smtClean="0">
                              <a:latin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𝑃</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𝐴</m:t>
                              </m:r>
                            </m:e>
                          </m:d>
                        </m:num>
                        <m:den>
                          <m:r>
                            <a:rPr lang="en-US" sz="3200" i="1">
                              <a:latin typeface="Cambria Math" panose="02040503050406030204" pitchFamily="18" charset="0"/>
                              <a:ea typeface="Cambria Math" panose="02040503050406030204" pitchFamily="18" charset="0"/>
                            </a:rPr>
                            <m:t>𝑃</m:t>
                          </m:r>
                          <m:d>
                            <m:dPr>
                              <m:ctrlPr>
                                <a:rPr lang="en-US" sz="3200" i="1">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𝐵</m:t>
                              </m:r>
                            </m:e>
                          </m:d>
                        </m:den>
                      </m:f>
                    </m:oMath>
                  </m:oMathPara>
                </a14:m>
                <a:endParaRPr lang="en-US"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1622542" y="2873528"/>
                <a:ext cx="5715000" cy="1037272"/>
              </a:xfrm>
              <a:prstGeom prst="rect">
                <a:avLst/>
              </a:prstGeom>
              <a:blipFill>
                <a:blip r:embed="rId3"/>
                <a:stretch>
                  <a:fillRect/>
                </a:stretch>
              </a:blipFill>
            </p:spPr>
            <p:txBody>
              <a:bodyPr/>
              <a:lstStyle/>
              <a:p>
                <a:r>
                  <a:rPr lang="en-US">
                    <a:noFill/>
                  </a:rPr>
                  <a:t> </a:t>
                </a:r>
              </a:p>
            </p:txBody>
          </p:sp>
        </mc:Fallback>
      </mc:AlternateContent>
      <p:sp>
        <p:nvSpPr>
          <p:cNvPr id="8"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9" name="TextBox 8">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p:spTree>
    <p:extLst>
      <p:ext uri="{BB962C8B-B14F-4D97-AF65-F5344CB8AC3E}">
        <p14:creationId xmlns:p14="http://schemas.microsoft.com/office/powerpoint/2010/main" val="31430326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63</a:t>
            </a:fld>
            <a:endParaRPr lang="es"/>
          </a:p>
        </p:txBody>
      </p:sp>
      <p:graphicFrame>
        <p:nvGraphicFramePr>
          <p:cNvPr id="2" name="Table 6">
            <a:extLst>
              <a:ext uri="{FF2B5EF4-FFF2-40B4-BE49-F238E27FC236}">
                <a16:creationId xmlns:a16="http://schemas.microsoft.com/office/drawing/2014/main" id="{BC0E35EE-9D33-4E22-9E94-BAB837539A84}"/>
              </a:ext>
            </a:extLst>
          </p:cNvPr>
          <p:cNvGraphicFramePr>
            <a:graphicFrameLocks noGrp="1"/>
          </p:cNvGraphicFramePr>
          <p:nvPr>
            <p:extLst/>
          </p:nvPr>
        </p:nvGraphicFramePr>
        <p:xfrm>
          <a:off x="541964" y="1391921"/>
          <a:ext cx="4580641" cy="3479580"/>
        </p:xfrm>
        <a:graphic>
          <a:graphicData uri="http://schemas.openxmlformats.org/drawingml/2006/table">
            <a:tbl>
              <a:tblPr firstRow="1" bandRow="1">
                <a:tableStyleId>{5C22544A-7EE6-4342-B048-85BDC9FD1C3A}</a:tableStyleId>
              </a:tblPr>
              <a:tblGrid>
                <a:gridCol w="916129">
                  <a:extLst>
                    <a:ext uri="{9D8B030D-6E8A-4147-A177-3AD203B41FA5}">
                      <a16:colId xmlns:a16="http://schemas.microsoft.com/office/drawing/2014/main" val="1514846887"/>
                    </a:ext>
                  </a:extLst>
                </a:gridCol>
                <a:gridCol w="1198712">
                  <a:extLst>
                    <a:ext uri="{9D8B030D-6E8A-4147-A177-3AD203B41FA5}">
                      <a16:colId xmlns:a16="http://schemas.microsoft.com/office/drawing/2014/main" val="1092221186"/>
                    </a:ext>
                  </a:extLst>
                </a:gridCol>
                <a:gridCol w="976080">
                  <a:extLst>
                    <a:ext uri="{9D8B030D-6E8A-4147-A177-3AD203B41FA5}">
                      <a16:colId xmlns:a16="http://schemas.microsoft.com/office/drawing/2014/main" val="1584784770"/>
                    </a:ext>
                  </a:extLst>
                </a:gridCol>
                <a:gridCol w="650720">
                  <a:extLst>
                    <a:ext uri="{9D8B030D-6E8A-4147-A177-3AD203B41FA5}">
                      <a16:colId xmlns:a16="http://schemas.microsoft.com/office/drawing/2014/main" val="2995391303"/>
                    </a:ext>
                  </a:extLst>
                </a:gridCol>
                <a:gridCol w="839000">
                  <a:extLst>
                    <a:ext uri="{9D8B030D-6E8A-4147-A177-3AD203B41FA5}">
                      <a16:colId xmlns:a16="http://schemas.microsoft.com/office/drawing/2014/main" val="3760521440"/>
                    </a:ext>
                  </a:extLst>
                </a:gridCol>
              </a:tblGrid>
              <a:tr h="386620">
                <a:tc>
                  <a:txBody>
                    <a:bodyPr/>
                    <a:lstStyle/>
                    <a:p>
                      <a:r>
                        <a:rPr lang="en-US" sz="1100" dirty="0"/>
                        <a:t>Outlook</a:t>
                      </a:r>
                    </a:p>
                  </a:txBody>
                  <a:tcPr marL="71146" marR="71146" marT="35573" marB="35573"/>
                </a:tc>
                <a:tc>
                  <a:txBody>
                    <a:bodyPr/>
                    <a:lstStyle/>
                    <a:p>
                      <a:r>
                        <a:rPr lang="en-US" sz="1100" dirty="0"/>
                        <a:t>Temperature</a:t>
                      </a:r>
                    </a:p>
                  </a:txBody>
                  <a:tcPr marL="71146" marR="71146" marT="35573" marB="35573"/>
                </a:tc>
                <a:tc>
                  <a:txBody>
                    <a:bodyPr/>
                    <a:lstStyle/>
                    <a:p>
                      <a:r>
                        <a:rPr lang="en-US" sz="1100" dirty="0"/>
                        <a:t>Humidity</a:t>
                      </a:r>
                    </a:p>
                  </a:txBody>
                  <a:tcPr marL="71146" marR="71146" marT="35573" marB="35573"/>
                </a:tc>
                <a:tc>
                  <a:txBody>
                    <a:bodyPr/>
                    <a:lstStyle/>
                    <a:p>
                      <a:r>
                        <a:rPr lang="en-US" sz="1100" dirty="0" smtClean="0"/>
                        <a:t>Windy</a:t>
                      </a:r>
                      <a:endParaRPr lang="en-US" sz="1100" dirty="0"/>
                    </a:p>
                  </a:txBody>
                  <a:tcPr marL="71146" marR="71146" marT="35573" marB="35573"/>
                </a:tc>
                <a:tc>
                  <a:txBody>
                    <a:bodyPr/>
                    <a:lstStyle/>
                    <a:p>
                      <a:r>
                        <a:rPr lang="en-US" sz="1100" dirty="0"/>
                        <a:t>Shooting</a:t>
                      </a:r>
                    </a:p>
                  </a:txBody>
                  <a:tcPr marL="71146" marR="71146" marT="35573" marB="35573"/>
                </a:tc>
                <a:extLst>
                  <a:ext uri="{0D108BD9-81ED-4DB2-BD59-A6C34878D82A}">
                    <a16:rowId xmlns:a16="http://schemas.microsoft.com/office/drawing/2014/main" val="1024004969"/>
                  </a:ext>
                </a:extLst>
              </a:tr>
              <a:tr h="386620">
                <a:tc>
                  <a:txBody>
                    <a:bodyPr/>
                    <a:lstStyle/>
                    <a:p>
                      <a:r>
                        <a:rPr lang="en-US" sz="1100" dirty="0">
                          <a:solidFill>
                            <a:schemeClr val="bg1"/>
                          </a:solidFill>
                        </a:rPr>
                        <a:t>Sunny</a:t>
                      </a:r>
                    </a:p>
                  </a:txBody>
                  <a:tcPr marL="71146" marR="71146" marT="35573" marB="35573"/>
                </a:tc>
                <a:tc>
                  <a:txBody>
                    <a:bodyPr/>
                    <a:lstStyle/>
                    <a:p>
                      <a:r>
                        <a:rPr lang="en-US" sz="1100" dirty="0">
                          <a:solidFill>
                            <a:schemeClr val="bg1"/>
                          </a:solidFill>
                        </a:rPr>
                        <a:t>Hot</a:t>
                      </a:r>
                    </a:p>
                  </a:txBody>
                  <a:tcPr marL="71146" marR="71146" marT="35573" marB="35573"/>
                </a:tc>
                <a:tc>
                  <a:txBody>
                    <a:bodyPr/>
                    <a:lstStyle/>
                    <a:p>
                      <a:r>
                        <a:rPr lang="en-US" sz="1100" dirty="0">
                          <a:solidFill>
                            <a:schemeClr val="bg1"/>
                          </a:solidFill>
                        </a:rPr>
                        <a:t>High</a:t>
                      </a:r>
                    </a:p>
                  </a:txBody>
                  <a:tcPr marL="71146" marR="71146" marT="35573" marB="35573"/>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21677977"/>
                  </a:ext>
                </a:extLst>
              </a:tr>
              <a:tr h="386620">
                <a:tc>
                  <a:txBody>
                    <a:bodyPr/>
                    <a:lstStyle/>
                    <a:p>
                      <a:r>
                        <a:rPr lang="en-US" sz="1100" dirty="0">
                          <a:solidFill>
                            <a:schemeClr val="bg1"/>
                          </a:solidFill>
                        </a:rPr>
                        <a:t>Sunny</a:t>
                      </a:r>
                    </a:p>
                  </a:txBody>
                  <a:tcPr marL="71146" marR="71146" marT="35573" marB="35573"/>
                </a:tc>
                <a:tc>
                  <a:txBody>
                    <a:bodyPr/>
                    <a:lstStyle/>
                    <a:p>
                      <a:r>
                        <a:rPr lang="en-US" sz="1100" dirty="0" smtClean="0">
                          <a:solidFill>
                            <a:schemeClr val="bg1"/>
                          </a:solidFill>
                        </a:rPr>
                        <a:t>Cool</a:t>
                      </a:r>
                      <a:endParaRPr lang="en-US" sz="1100" dirty="0">
                        <a:solidFill>
                          <a:schemeClr val="bg1"/>
                        </a:solidFill>
                      </a:endParaRPr>
                    </a:p>
                  </a:txBody>
                  <a:tcPr marL="71146" marR="71146" marT="35573" marB="35573"/>
                </a:tc>
                <a:tc>
                  <a:txBody>
                    <a:bodyPr/>
                    <a:lstStyle/>
                    <a:p>
                      <a:r>
                        <a:rPr lang="en-US" sz="1100" dirty="0">
                          <a:solidFill>
                            <a:schemeClr val="bg1"/>
                          </a:solidFill>
                        </a:rPr>
                        <a:t>High</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1629076160"/>
                  </a:ext>
                </a:extLst>
              </a:tr>
              <a:tr h="386620">
                <a:tc>
                  <a:txBody>
                    <a:bodyPr/>
                    <a:lstStyle/>
                    <a:p>
                      <a:r>
                        <a:rPr lang="en-US" sz="1100" dirty="0">
                          <a:solidFill>
                            <a:schemeClr val="bg1"/>
                          </a:solidFill>
                        </a:rPr>
                        <a:t>Overcast</a:t>
                      </a:r>
                    </a:p>
                  </a:txBody>
                  <a:tcPr marL="71146" marR="71146" marT="35573" marB="35573"/>
                </a:tc>
                <a:tc>
                  <a:txBody>
                    <a:bodyPr/>
                    <a:lstStyle/>
                    <a:p>
                      <a:r>
                        <a:rPr lang="en-US" sz="1100" dirty="0">
                          <a:solidFill>
                            <a:schemeClr val="bg1"/>
                          </a:solidFill>
                        </a:rPr>
                        <a:t>Hot</a:t>
                      </a:r>
                    </a:p>
                  </a:txBody>
                  <a:tcPr marL="71146" marR="71146" marT="35573" marB="35573"/>
                </a:tc>
                <a:tc>
                  <a:txBody>
                    <a:bodyPr/>
                    <a:lstStyle/>
                    <a:p>
                      <a:r>
                        <a:rPr lang="en-US" sz="1100" dirty="0">
                          <a:solidFill>
                            <a:schemeClr val="bg1"/>
                          </a:solidFill>
                        </a:rPr>
                        <a:t>High</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tc>
                <a:tc>
                  <a:txBody>
                    <a:bodyPr/>
                    <a:lstStyle/>
                    <a:p>
                      <a:pPr algn="ctr"/>
                      <a:r>
                        <a:rPr lang="en-US" sz="1100" dirty="0">
                          <a:solidFill>
                            <a:schemeClr val="bg1"/>
                          </a:solidFill>
                        </a:rPr>
                        <a:t>Yes</a:t>
                      </a:r>
                    </a:p>
                  </a:txBody>
                  <a:tcPr marL="71146" marR="71146" marT="35573" marB="35573"/>
                </a:tc>
                <a:extLst>
                  <a:ext uri="{0D108BD9-81ED-4DB2-BD59-A6C34878D82A}">
                    <a16:rowId xmlns:a16="http://schemas.microsoft.com/office/drawing/2014/main" val="1208096064"/>
                  </a:ext>
                </a:extLst>
              </a:tr>
              <a:tr h="386620">
                <a:tc>
                  <a:txBody>
                    <a:bodyPr/>
                    <a:lstStyle/>
                    <a:p>
                      <a:r>
                        <a:rPr lang="en-US" sz="1100" dirty="0" smtClean="0">
                          <a:solidFill>
                            <a:schemeClr val="bg1"/>
                          </a:solidFill>
                        </a:rPr>
                        <a:t>Sunny</a:t>
                      </a:r>
                      <a:endParaRPr lang="en-US" sz="1100" dirty="0">
                        <a:solidFill>
                          <a:schemeClr val="bg1"/>
                        </a:solidFill>
                      </a:endParaRPr>
                    </a:p>
                  </a:txBody>
                  <a:tcPr marL="71146" marR="71146" marT="35573" marB="35573"/>
                </a:tc>
                <a:tc>
                  <a:txBody>
                    <a:bodyPr/>
                    <a:lstStyle/>
                    <a:p>
                      <a:r>
                        <a:rPr lang="en-US" sz="1100" dirty="0" smtClean="0">
                          <a:solidFill>
                            <a:schemeClr val="bg1"/>
                          </a:solidFill>
                        </a:rPr>
                        <a:t>Hot</a:t>
                      </a:r>
                      <a:endParaRPr lang="en-US" sz="1100" dirty="0">
                        <a:solidFill>
                          <a:schemeClr val="bg1"/>
                        </a:solidFill>
                      </a:endParaRPr>
                    </a:p>
                  </a:txBody>
                  <a:tcPr marL="71146" marR="71146" marT="35573" marB="35573"/>
                </a:tc>
                <a:tc>
                  <a:txBody>
                    <a:bodyPr/>
                    <a:lstStyle/>
                    <a:p>
                      <a:r>
                        <a:rPr lang="en-US" sz="1100" dirty="0">
                          <a:solidFill>
                            <a:schemeClr val="bg1"/>
                          </a:solidFill>
                        </a:rPr>
                        <a:t>High</a:t>
                      </a:r>
                    </a:p>
                  </a:txBody>
                  <a:tcPr marL="71146" marR="71146" marT="35573" marB="35573"/>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Yes</a:t>
                      </a:r>
                    </a:p>
                  </a:txBody>
                  <a:tcPr marL="71146" marR="71146" marT="35573" marB="35573"/>
                </a:tc>
                <a:extLst>
                  <a:ext uri="{0D108BD9-81ED-4DB2-BD59-A6C34878D82A}">
                    <a16:rowId xmlns:a16="http://schemas.microsoft.com/office/drawing/2014/main" val="3070135245"/>
                  </a:ext>
                </a:extLst>
              </a:tr>
              <a:tr h="386620">
                <a:tc>
                  <a:txBody>
                    <a:bodyPr/>
                    <a:lstStyle/>
                    <a:p>
                      <a:r>
                        <a:rPr lang="en-US" sz="1100" dirty="0">
                          <a:solidFill>
                            <a:schemeClr val="bg1"/>
                          </a:solidFill>
                        </a:rPr>
                        <a:t>Rainy</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tc>
                <a:tc>
                  <a:txBody>
                    <a:bodyPr/>
                    <a:lstStyle/>
                    <a:p>
                      <a:pPr algn="ctr"/>
                      <a:r>
                        <a:rPr lang="en-US" sz="1100" dirty="0">
                          <a:solidFill>
                            <a:schemeClr val="bg1"/>
                          </a:solidFill>
                        </a:rPr>
                        <a:t>Yes</a:t>
                      </a:r>
                    </a:p>
                  </a:txBody>
                  <a:tcPr marL="71146" marR="71146" marT="35573" marB="35573"/>
                </a:tc>
                <a:extLst>
                  <a:ext uri="{0D108BD9-81ED-4DB2-BD59-A6C34878D82A}">
                    <a16:rowId xmlns:a16="http://schemas.microsoft.com/office/drawing/2014/main" val="2996154891"/>
                  </a:ext>
                </a:extLst>
              </a:tr>
              <a:tr h="386620">
                <a:tc>
                  <a:txBody>
                    <a:bodyPr/>
                    <a:lstStyle/>
                    <a:p>
                      <a:r>
                        <a:rPr lang="en-US" sz="1100" dirty="0">
                          <a:solidFill>
                            <a:schemeClr val="bg1"/>
                          </a:solidFill>
                        </a:rPr>
                        <a:t>Rainy</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971857118"/>
                  </a:ext>
                </a:extLst>
              </a:tr>
              <a:tr h="386620">
                <a:tc>
                  <a:txBody>
                    <a:bodyPr/>
                    <a:lstStyle/>
                    <a:p>
                      <a:r>
                        <a:rPr lang="en-US" sz="1100" dirty="0">
                          <a:solidFill>
                            <a:schemeClr val="bg1"/>
                          </a:solidFill>
                        </a:rPr>
                        <a:t>Overcast</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tc>
                <a:tc>
                  <a:txBody>
                    <a:bodyPr/>
                    <a:lstStyle/>
                    <a:p>
                      <a:pPr algn="ctr"/>
                      <a:r>
                        <a:rPr lang="en-US" sz="1100" dirty="0">
                          <a:solidFill>
                            <a:schemeClr val="bg1"/>
                          </a:solidFill>
                        </a:rPr>
                        <a:t>Yes</a:t>
                      </a:r>
                    </a:p>
                  </a:txBody>
                  <a:tcPr marL="71146" marR="71146" marT="35573" marB="35573"/>
                </a:tc>
                <a:extLst>
                  <a:ext uri="{0D108BD9-81ED-4DB2-BD59-A6C34878D82A}">
                    <a16:rowId xmlns:a16="http://schemas.microsoft.com/office/drawing/2014/main" val="1965114462"/>
                  </a:ext>
                </a:extLst>
              </a:tr>
              <a:tr h="386620">
                <a:tc>
                  <a:txBody>
                    <a:bodyPr/>
                    <a:lstStyle/>
                    <a:p>
                      <a:r>
                        <a:rPr lang="en-US" sz="1100" dirty="0">
                          <a:solidFill>
                            <a:schemeClr val="bg1"/>
                          </a:solidFill>
                        </a:rPr>
                        <a:t>Sunny</a:t>
                      </a:r>
                    </a:p>
                  </a:txBody>
                  <a:tcPr marL="71146" marR="71146" marT="35573" marB="35573"/>
                </a:tc>
                <a:tc>
                  <a:txBody>
                    <a:bodyPr/>
                    <a:lstStyle/>
                    <a:p>
                      <a:r>
                        <a:rPr lang="en-US" sz="1100" dirty="0">
                          <a:solidFill>
                            <a:schemeClr val="bg1"/>
                          </a:solidFill>
                        </a:rPr>
                        <a:t>Mild</a:t>
                      </a:r>
                    </a:p>
                  </a:txBody>
                  <a:tcPr marL="71146" marR="71146" marT="35573" marB="35573"/>
                </a:tc>
                <a:tc>
                  <a:txBody>
                    <a:bodyPr/>
                    <a:lstStyle/>
                    <a:p>
                      <a:r>
                        <a:rPr lang="en-US" sz="1100" dirty="0">
                          <a:solidFill>
                            <a:schemeClr val="bg1"/>
                          </a:solidFill>
                        </a:rPr>
                        <a:t>High</a:t>
                      </a:r>
                    </a:p>
                  </a:txBody>
                  <a:tcPr marL="71146" marR="71146" marT="35573" marB="35573"/>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2189308570"/>
                  </a:ext>
                </a:extLst>
              </a:tr>
            </a:tbl>
          </a:graphicData>
        </a:graphic>
      </p:graphicFrame>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3"/>
          <a:stretch>
            <a:fillRect/>
          </a:stretch>
        </p:blipFill>
        <p:spPr>
          <a:xfrm flipH="1">
            <a:off x="834715" y="923965"/>
            <a:ext cx="369275" cy="369275"/>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4"/>
          <a:stretch>
            <a:fillRect/>
          </a:stretch>
        </p:blipFill>
        <p:spPr>
          <a:xfrm>
            <a:off x="1928067" y="941704"/>
            <a:ext cx="369275" cy="369275"/>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5"/>
          <a:stretch>
            <a:fillRect/>
          </a:stretch>
        </p:blipFill>
        <p:spPr>
          <a:xfrm flipH="1">
            <a:off x="3025582" y="993103"/>
            <a:ext cx="294306" cy="294306"/>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6"/>
          <a:stretch>
            <a:fillRect/>
          </a:stretch>
        </p:blipFill>
        <p:spPr>
          <a:xfrm>
            <a:off x="3745496" y="941704"/>
            <a:ext cx="369275" cy="369275"/>
          </a:xfrm>
          <a:prstGeom prst="rect">
            <a:avLst/>
          </a:prstGeom>
        </p:spPr>
      </p:pic>
      <p:sp>
        <p:nvSpPr>
          <p:cNvPr id="4" name="TextBox 3"/>
          <p:cNvSpPr txBox="1"/>
          <p:nvPr/>
        </p:nvSpPr>
        <p:spPr>
          <a:xfrm>
            <a:off x="5295569" y="1391921"/>
            <a:ext cx="3784821" cy="2862322"/>
          </a:xfrm>
          <a:prstGeom prst="rect">
            <a:avLst/>
          </a:prstGeom>
          <a:noFill/>
        </p:spPr>
        <p:txBody>
          <a:bodyPr wrap="square" rtlCol="0">
            <a:spAutoFit/>
          </a:bodyPr>
          <a:lstStyle/>
          <a:p>
            <a:r>
              <a:rPr lang="en-US" sz="2000" dirty="0" smtClean="0">
                <a:latin typeface="Josefin Sans" panose="020B0604020202020204" charset="0"/>
              </a:rPr>
              <a:t>According to the climacell.co weather API, the weather’s condition on 20-12-2020 in Da </a:t>
            </a:r>
            <a:r>
              <a:rPr lang="en-US" sz="2000" dirty="0" err="1" smtClean="0">
                <a:latin typeface="Josefin Sans" panose="020B0604020202020204" charset="0"/>
              </a:rPr>
              <a:t>Lat</a:t>
            </a:r>
            <a:r>
              <a:rPr lang="en-US" sz="2000" dirty="0" smtClean="0">
                <a:latin typeface="Josefin Sans" panose="020B0604020202020204" charset="0"/>
              </a:rPr>
              <a:t> is:</a:t>
            </a:r>
          </a:p>
          <a:p>
            <a:endParaRPr lang="en-US" sz="2000" dirty="0" smtClean="0">
              <a:latin typeface="Josefin Sans" panose="020B0604020202020204" charset="0"/>
            </a:endParaRPr>
          </a:p>
          <a:p>
            <a:r>
              <a:rPr lang="en-US" sz="2000" b="1" dirty="0" smtClean="0">
                <a:latin typeface="Josefin Sans" panose="020B0604020202020204" charset="0"/>
              </a:rPr>
              <a:t>Outlook</a:t>
            </a:r>
            <a:r>
              <a:rPr lang="en-US" sz="2000" dirty="0" smtClean="0">
                <a:latin typeface="Josefin Sans" panose="020B0604020202020204" charset="0"/>
              </a:rPr>
              <a:t>: Sunny,</a:t>
            </a:r>
          </a:p>
          <a:p>
            <a:r>
              <a:rPr lang="en-US" sz="2000" b="1" dirty="0" smtClean="0">
                <a:latin typeface="Josefin Sans" panose="020B0604020202020204" charset="0"/>
              </a:rPr>
              <a:t>Temperature</a:t>
            </a:r>
            <a:r>
              <a:rPr lang="en-US" sz="2000" dirty="0" smtClean="0">
                <a:latin typeface="Josefin Sans" panose="020B0604020202020204" charset="0"/>
              </a:rPr>
              <a:t>: Hot,</a:t>
            </a:r>
          </a:p>
          <a:p>
            <a:r>
              <a:rPr lang="en-US" sz="2000" b="1" dirty="0" smtClean="0">
                <a:latin typeface="Josefin Sans" panose="020B0604020202020204" charset="0"/>
              </a:rPr>
              <a:t>Humidity:</a:t>
            </a:r>
            <a:r>
              <a:rPr lang="en-US" sz="2000" dirty="0" smtClean="0">
                <a:latin typeface="Josefin Sans" panose="020B0604020202020204" charset="0"/>
              </a:rPr>
              <a:t> High,</a:t>
            </a:r>
          </a:p>
          <a:p>
            <a:r>
              <a:rPr lang="en-US" sz="2000" b="1" dirty="0" smtClean="0">
                <a:latin typeface="Josefin Sans" panose="020B0604020202020204" charset="0"/>
              </a:rPr>
              <a:t>Windy</a:t>
            </a:r>
            <a:r>
              <a:rPr lang="en-US" sz="2000" dirty="0" smtClean="0">
                <a:latin typeface="Josefin Sans" panose="020B0604020202020204" charset="0"/>
              </a:rPr>
              <a:t>: Strong</a:t>
            </a:r>
            <a:endParaRPr lang="en-US" sz="2000" dirty="0">
              <a:latin typeface="Josefin Sans" panose="020B0604020202020204" charset="0"/>
            </a:endParaRPr>
          </a:p>
        </p:txBody>
      </p:sp>
      <p:pic>
        <p:nvPicPr>
          <p:cNvPr id="16" name="Picture 15">
            <a:extLst>
              <a:ext uri="{FF2B5EF4-FFF2-40B4-BE49-F238E27FC236}">
                <a16:creationId xmlns:a16="http://schemas.microsoft.com/office/drawing/2014/main" id="{744E7FF4-D272-45FB-9BCF-DDB91729FC5B}"/>
              </a:ext>
            </a:extLst>
          </p:cNvPr>
          <p:cNvPicPr>
            <a:picLocks noChangeAspect="1"/>
          </p:cNvPicPr>
          <p:nvPr/>
        </p:nvPicPr>
        <p:blipFill>
          <a:blip r:embed="rId7"/>
          <a:stretch>
            <a:fillRect/>
          </a:stretch>
        </p:blipFill>
        <p:spPr>
          <a:xfrm>
            <a:off x="4540379" y="818294"/>
            <a:ext cx="469115" cy="469115"/>
          </a:xfrm>
          <a:prstGeom prst="rect">
            <a:avLst/>
          </a:prstGeom>
        </p:spPr>
      </p:pic>
      <p:sp>
        <p:nvSpPr>
          <p:cNvPr id="1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5" name="TextBox 14">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p:spTree>
    <p:extLst>
      <p:ext uri="{BB962C8B-B14F-4D97-AF65-F5344CB8AC3E}">
        <p14:creationId xmlns:p14="http://schemas.microsoft.com/office/powerpoint/2010/main" val="5998167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64</a:t>
            </a:fld>
            <a:endParaRPr lang="es"/>
          </a:p>
        </p:txBody>
      </p:sp>
      <p:sp>
        <p:nvSpPr>
          <p:cNvPr id="4" name="TextBox 3"/>
          <p:cNvSpPr txBox="1"/>
          <p:nvPr/>
        </p:nvSpPr>
        <p:spPr>
          <a:xfrm>
            <a:off x="487680" y="1192189"/>
            <a:ext cx="8392849" cy="400110"/>
          </a:xfrm>
          <a:prstGeom prst="rect">
            <a:avLst/>
          </a:prstGeom>
          <a:noFill/>
        </p:spPr>
        <p:txBody>
          <a:bodyPr wrap="square" rtlCol="0">
            <a:spAutoFit/>
          </a:bodyPr>
          <a:lstStyle/>
          <a:p>
            <a:r>
              <a:rPr lang="en-US" sz="2000" b="1" dirty="0" smtClean="0">
                <a:latin typeface="Josefin Sans" panose="020B0604020202020204" charset="0"/>
              </a:rPr>
              <a:t>Outlook</a:t>
            </a:r>
            <a:r>
              <a:rPr lang="en-US" sz="2000" dirty="0" smtClean="0">
                <a:latin typeface="Josefin Sans" panose="020B0604020202020204" charset="0"/>
              </a:rPr>
              <a:t>: Sunny, </a:t>
            </a:r>
            <a:r>
              <a:rPr lang="en-US" sz="2000" b="1" dirty="0" smtClean="0">
                <a:latin typeface="Josefin Sans" panose="020B0604020202020204" charset="0"/>
              </a:rPr>
              <a:t>Temperature</a:t>
            </a:r>
            <a:r>
              <a:rPr lang="en-US" sz="2000" dirty="0" smtClean="0">
                <a:latin typeface="Josefin Sans" panose="020B0604020202020204" charset="0"/>
              </a:rPr>
              <a:t>: Hot, </a:t>
            </a:r>
            <a:r>
              <a:rPr lang="en-US" sz="2000" b="1" dirty="0" smtClean="0">
                <a:latin typeface="Josefin Sans" panose="020B0604020202020204" charset="0"/>
              </a:rPr>
              <a:t>Humidity:</a:t>
            </a:r>
            <a:r>
              <a:rPr lang="en-US" sz="2000" dirty="0" smtClean="0">
                <a:latin typeface="Josefin Sans" panose="020B0604020202020204" charset="0"/>
              </a:rPr>
              <a:t> High, </a:t>
            </a:r>
            <a:r>
              <a:rPr lang="en-US" sz="2000" b="1" dirty="0" smtClean="0">
                <a:latin typeface="Josefin Sans" panose="020B0604020202020204" charset="0"/>
              </a:rPr>
              <a:t>Windy</a:t>
            </a:r>
            <a:r>
              <a:rPr lang="en-US" sz="2000" dirty="0" smtClean="0">
                <a:latin typeface="Josefin Sans" panose="020B0604020202020204" charset="0"/>
              </a:rPr>
              <a:t>: Strong:  </a:t>
            </a:r>
            <a:endParaRPr lang="en-US" sz="2000" dirty="0">
              <a:latin typeface="Josefin Sans" panose="020B0604020202020204" charset="0"/>
            </a:endParaRPr>
          </a:p>
        </p:txBody>
      </p:sp>
      <mc:AlternateContent xmlns:mc="http://schemas.openxmlformats.org/markup-compatibility/2006" xmlns:a14="http://schemas.microsoft.com/office/drawing/2010/main">
        <mc:Choice Requires="a14">
          <p:sp>
            <p:nvSpPr>
              <p:cNvPr id="8" name="TextBox 7"/>
              <p:cNvSpPr txBox="1"/>
              <p:nvPr/>
            </p:nvSpPr>
            <p:spPr>
              <a:xfrm>
                <a:off x="915557" y="1867404"/>
                <a:ext cx="7537094" cy="72737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𝑊𝑒𝑎𝑡h𝑒𝑟</m:t>
                          </m:r>
                        </m:e>
                      </m:d>
                      <m:r>
                        <a:rPr lang="en-US" sz="1600" b="0" i="1" smtClean="0">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b="0" i="1" smtClean="0">
                              <a:latin typeface="Cambria Math" panose="02040503050406030204" pitchFamily="18" charset="0"/>
                            </a:rPr>
                            <m:t>𝑂𝑢𝑡𝑙𝑜𝑜𝑘</m:t>
                          </m:r>
                          <m:r>
                            <a:rPr lang="en-US" sz="1600" b="0" i="1" smtClean="0">
                              <a:latin typeface="Cambria Math" panose="02040503050406030204" pitchFamily="18" charset="0"/>
                            </a:rPr>
                            <m:t>=</m:t>
                          </m:r>
                          <m:r>
                            <a:rPr lang="en-US" sz="1600" b="0" i="1" smtClean="0">
                              <a:latin typeface="Cambria Math" panose="02040503050406030204" pitchFamily="18" charset="0"/>
                            </a:rPr>
                            <m:t>𝑆𝑢𝑛𝑛𝑦</m:t>
                          </m:r>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b="0" i="1" smtClean="0">
                              <a:latin typeface="Cambria Math" panose="02040503050406030204" pitchFamily="18" charset="0"/>
                            </a:rPr>
                            <m:t>𝑇𝑒𝑚𝑝𝑒𝑟𝑎𝑡𝑢𝑟𝑒</m:t>
                          </m:r>
                          <m:r>
                            <a:rPr lang="en-US" sz="1600" b="0" i="1" smtClean="0">
                              <a:latin typeface="Cambria Math" panose="02040503050406030204" pitchFamily="18" charset="0"/>
                            </a:rPr>
                            <m:t>=</m:t>
                          </m:r>
                          <m:r>
                            <a:rPr lang="en-US" sz="1600" b="0" i="1" smtClean="0">
                              <a:latin typeface="Cambria Math" panose="02040503050406030204" pitchFamily="18" charset="0"/>
                            </a:rPr>
                            <m:t>𝐻𝑜𝑡</m:t>
                          </m:r>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b="0" i="1" smtClean="0">
                              <a:latin typeface="Cambria Math" panose="02040503050406030204" pitchFamily="18" charset="0"/>
                            </a:rPr>
                            <m:t>𝐻𝑢𝑚𝑖𝑑𝑖𝑡𝑦</m:t>
                          </m:r>
                          <m:r>
                            <a:rPr lang="en-US" sz="1600" b="0" i="1" smtClean="0">
                              <a:latin typeface="Cambria Math" panose="02040503050406030204" pitchFamily="18" charset="0"/>
                            </a:rPr>
                            <m:t>=</m:t>
                          </m:r>
                          <m:r>
                            <a:rPr lang="en-US" sz="1600" i="1">
                              <a:latin typeface="Cambria Math" panose="02040503050406030204" pitchFamily="18" charset="0"/>
                            </a:rPr>
                            <m:t>𝐻𝑖𝑔h</m:t>
                          </m:r>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b="0" i="1" smtClean="0">
                              <a:latin typeface="Cambria Math" panose="02040503050406030204" pitchFamily="18" charset="0"/>
                            </a:rPr>
                            <m:t>𝑊𝑖𝑛𝑑𝑦</m:t>
                          </m:r>
                          <m:r>
                            <a:rPr lang="en-US" sz="1600" b="0" i="1" smtClean="0">
                              <a:latin typeface="Cambria Math" panose="02040503050406030204" pitchFamily="18" charset="0"/>
                            </a:rPr>
                            <m:t>=</m:t>
                          </m:r>
                          <m:r>
                            <a:rPr lang="en-US" sz="1600" b="0" i="1" smtClean="0">
                              <a:latin typeface="Cambria Math" panose="02040503050406030204" pitchFamily="18" charset="0"/>
                            </a:rPr>
                            <m:t>𝑆𝑡𝑟𝑜𝑛𝑔</m:t>
                          </m:r>
                        </m:e>
                      </m:d>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915557" y="1867404"/>
                <a:ext cx="7537094" cy="727379"/>
              </a:xfrm>
              <a:prstGeom prst="rect">
                <a:avLst/>
              </a:prstGeom>
              <a:blipFill>
                <a:blip r:embed="rId3"/>
                <a:stretch>
                  <a:fillRect l="-889"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15557" y="2853234"/>
                <a:ext cx="7468514" cy="72737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𝑊𝑒𝑎𝑡h𝑒𝑟</m:t>
                          </m:r>
                          <m:r>
                            <a:rPr lang="en-US" sz="1600" b="0" i="1" smtClean="0">
                              <a:latin typeface="Cambria Math" panose="02040503050406030204" pitchFamily="18" charset="0"/>
                            </a:rPr>
                            <m:t>|</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b="0" i="1" smtClean="0">
                              <a:latin typeface="Cambria Math" panose="02040503050406030204" pitchFamily="18" charset="0"/>
                            </a:rPr>
                            <m:t>𝑂𝑢𝑡𝑙𝑜𝑜𝑘</m:t>
                          </m:r>
                          <m:r>
                            <a:rPr lang="en-US" sz="1600" b="0" i="1" smtClean="0">
                              <a:latin typeface="Cambria Math" panose="02040503050406030204" pitchFamily="18" charset="0"/>
                            </a:rPr>
                            <m:t>=</m:t>
                          </m:r>
                          <m:r>
                            <a:rPr lang="en-US" sz="1600" b="0" i="1" smtClean="0">
                              <a:latin typeface="Cambria Math" panose="02040503050406030204" pitchFamily="18" charset="0"/>
                            </a:rPr>
                            <m:t>𝑆𝑢𝑛𝑛𝑦</m:t>
                          </m:r>
                          <m:r>
                            <a:rPr lang="en-US" sz="1600" b="0" i="1" smtClean="0">
                              <a:latin typeface="Cambria Math" panose="02040503050406030204" pitchFamily="18" charset="0"/>
                            </a:rPr>
                            <m:t>|</m:t>
                          </m:r>
                          <m:r>
                            <a:rPr lang="en-US" sz="1600" b="0" i="1" smtClean="0">
                              <a:latin typeface="Cambria Math" panose="02040503050406030204" pitchFamily="18" charset="0"/>
                            </a:rPr>
                            <m:t>𝑆h𝑜𝑜𝑡</m:t>
                          </m:r>
                        </m:e>
                      </m:d>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𝑇𝑒𝑚𝑝𝑒𝑟𝑎𝑡𝑢𝑟𝑒</m:t>
                          </m:r>
                          <m:r>
                            <a:rPr lang="en-US" sz="1600" i="1">
                              <a:latin typeface="Cambria Math" panose="02040503050406030204" pitchFamily="18" charset="0"/>
                            </a:rPr>
                            <m:t>=</m:t>
                          </m:r>
                          <m:r>
                            <a:rPr lang="en-US" sz="1600" i="1">
                              <a:latin typeface="Cambria Math" panose="02040503050406030204" pitchFamily="18" charset="0"/>
                            </a:rPr>
                            <m:t>𝐻𝑜𝑡</m:t>
                          </m:r>
                          <m:r>
                            <a:rPr lang="en-US" sz="1600" i="1">
                              <a:latin typeface="Cambria Math" panose="02040503050406030204" pitchFamily="18" charset="0"/>
                            </a:rPr>
                            <m:t>|</m:t>
                          </m:r>
                          <m:r>
                            <a:rPr lang="en-US" sz="1600" i="1">
                              <a:latin typeface="Cambria Math" panose="02040503050406030204" pitchFamily="18" charset="0"/>
                            </a:rPr>
                            <m:t>𝑆h𝑜𝑜𝑡</m:t>
                          </m:r>
                        </m:e>
                      </m:d>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b="0" i="1" smtClean="0">
                              <a:latin typeface="Cambria Math" panose="02040503050406030204" pitchFamily="18" charset="0"/>
                            </a:rPr>
                            <m:t>𝐻𝑢𝑚𝑖𝑑𝑖𝑡𝑦</m:t>
                          </m:r>
                          <m:r>
                            <a:rPr lang="en-US" sz="1600" b="0" i="1" smtClean="0">
                              <a:latin typeface="Cambria Math" panose="02040503050406030204" pitchFamily="18" charset="0"/>
                            </a:rPr>
                            <m:t>=</m:t>
                          </m:r>
                          <m:r>
                            <a:rPr lang="en-US" sz="1600" b="0" i="1" smtClean="0">
                              <a:latin typeface="Cambria Math" panose="02040503050406030204" pitchFamily="18" charset="0"/>
                            </a:rPr>
                            <m:t>𝐻𝑖𝑔h</m:t>
                          </m:r>
                          <m:r>
                            <a:rPr lang="en-US" sz="1600" b="0" i="1" smtClean="0">
                              <a:latin typeface="Cambria Math" panose="02040503050406030204" pitchFamily="18" charset="0"/>
                            </a:rPr>
                            <m:t>|</m:t>
                          </m:r>
                          <m:r>
                            <a:rPr lang="en-US" sz="1600" b="0" i="1" smtClean="0">
                              <a:latin typeface="Cambria Math" panose="02040503050406030204" pitchFamily="18" charset="0"/>
                            </a:rPr>
                            <m:t>𝑆h𝑜𝑜𝑡</m:t>
                          </m:r>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b="0" i="1" smtClean="0">
                              <a:latin typeface="Cambria Math" panose="02040503050406030204" pitchFamily="18" charset="0"/>
                            </a:rPr>
                            <m:t>𝑊𝑖𝑛𝑑𝑦</m:t>
                          </m:r>
                          <m:r>
                            <a:rPr lang="en-US" sz="1600" b="0" i="1" smtClean="0">
                              <a:latin typeface="Cambria Math" panose="02040503050406030204" pitchFamily="18" charset="0"/>
                            </a:rPr>
                            <m:t>=</m:t>
                          </m:r>
                          <m:r>
                            <a:rPr lang="en-US" sz="1600" b="0" i="1" smtClean="0">
                              <a:latin typeface="Cambria Math" panose="02040503050406030204" pitchFamily="18" charset="0"/>
                            </a:rPr>
                            <m:t>𝑆𝑡𝑟𝑜𝑛𝑔</m:t>
                          </m:r>
                          <m:r>
                            <a:rPr lang="en-US" sz="1600" i="1">
                              <a:latin typeface="Cambria Math" panose="02040503050406030204" pitchFamily="18" charset="0"/>
                            </a:rPr>
                            <m:t>|</m:t>
                          </m:r>
                          <m:r>
                            <a:rPr lang="en-US" sz="1600" i="1">
                              <a:latin typeface="Cambria Math" panose="02040503050406030204" pitchFamily="18" charset="0"/>
                            </a:rPr>
                            <m:t>𝑆h𝑜𝑜𝑡</m:t>
                          </m:r>
                        </m:e>
                      </m:d>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915557" y="2853234"/>
                <a:ext cx="7468514" cy="727379"/>
              </a:xfrm>
              <a:prstGeom prst="rect">
                <a:avLst/>
              </a:prstGeom>
              <a:blipFill>
                <a:blip r:embed="rId4"/>
                <a:stretch>
                  <a:fillRect l="-898" b="-12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81267" y="3839064"/>
                <a:ext cx="7537094" cy="72737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𝑊𝑒𝑎𝑡h𝑒𝑟</m:t>
                          </m:r>
                          <m:r>
                            <a:rPr lang="en-US" sz="1600" b="0" i="1" smtClean="0">
                              <a:latin typeface="Cambria Math" panose="02040503050406030204" pitchFamily="18" charset="0"/>
                            </a:rPr>
                            <m:t>|</m:t>
                          </m:r>
                          <m:r>
                            <a:rPr lang="en-US" sz="1600" b="0" i="1" smtClean="0">
                              <a:latin typeface="Cambria Math" panose="02040503050406030204" pitchFamily="18" charset="0"/>
                            </a:rPr>
                            <m:t>𝑁𝑜𝑡</m:t>
                          </m:r>
                          <m:r>
                            <a:rPr lang="en-US" sz="1600" b="0" i="1" smtClean="0">
                              <a:latin typeface="Cambria Math" panose="02040503050406030204" pitchFamily="18" charset="0"/>
                            </a:rPr>
                            <m:t> </m:t>
                          </m:r>
                          <m:r>
                            <a:rPr lang="en-US" sz="1600" b="0" i="1" smtClean="0">
                              <a:latin typeface="Cambria Math" panose="02040503050406030204" pitchFamily="18" charset="0"/>
                            </a:rPr>
                            <m:t>𝑆h𝑜𝑜𝑡</m:t>
                          </m:r>
                        </m:e>
                      </m:d>
                      <m:r>
                        <a:rPr lang="en-US" sz="1600" b="0" i="1" smtClean="0">
                          <a:latin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b="0" i="1" smtClean="0">
                              <a:latin typeface="Cambria Math" panose="02040503050406030204" pitchFamily="18" charset="0"/>
                            </a:rPr>
                            <m:t>𝑂𝑢𝑡𝑙𝑜𝑜𝑘</m:t>
                          </m:r>
                          <m:r>
                            <a:rPr lang="en-US" sz="1600" b="0" i="1" smtClean="0">
                              <a:latin typeface="Cambria Math" panose="02040503050406030204" pitchFamily="18" charset="0"/>
                            </a:rPr>
                            <m:t>=</m:t>
                          </m:r>
                          <m:r>
                            <a:rPr lang="en-US" sz="1600" b="0" i="1" smtClean="0">
                              <a:latin typeface="Cambria Math" panose="02040503050406030204" pitchFamily="18" charset="0"/>
                            </a:rPr>
                            <m:t>𝑆𝑢𝑛𝑛𝑦</m:t>
                          </m:r>
                          <m:r>
                            <a:rPr lang="en-US" sz="1600" b="0" i="1" smtClean="0">
                              <a:latin typeface="Cambria Math" panose="02040503050406030204" pitchFamily="18" charset="0"/>
                            </a:rPr>
                            <m:t>|</m:t>
                          </m:r>
                          <m:r>
                            <a:rPr lang="en-US" sz="1600" i="1">
                              <a:latin typeface="Cambria Math" panose="02040503050406030204" pitchFamily="18" charset="0"/>
                            </a:rPr>
                            <m:t>𝑁𝑜𝑡</m:t>
                          </m:r>
                          <m:r>
                            <a:rPr lang="en-US" sz="1600" b="0" i="1" smtClean="0">
                              <a:latin typeface="Cambria Math" panose="02040503050406030204" pitchFamily="18" charset="0"/>
                            </a:rPr>
                            <m:t> </m:t>
                          </m:r>
                          <m:r>
                            <a:rPr lang="en-US" sz="1600" b="0" i="1" smtClean="0">
                              <a:latin typeface="Cambria Math" panose="02040503050406030204" pitchFamily="18" charset="0"/>
                            </a:rPr>
                            <m:t>𝑆h𝑜𝑜𝑡</m:t>
                          </m:r>
                        </m:e>
                      </m:d>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𝑇𝑒𝑚𝑝𝑒𝑟𝑎𝑡𝑢𝑟𝑒</m:t>
                          </m:r>
                          <m:r>
                            <a:rPr lang="en-US" sz="1600" i="1">
                              <a:latin typeface="Cambria Math" panose="02040503050406030204" pitchFamily="18" charset="0"/>
                            </a:rPr>
                            <m:t>=</m:t>
                          </m:r>
                          <m:r>
                            <a:rPr lang="en-US" sz="1600" i="1">
                              <a:latin typeface="Cambria Math" panose="02040503050406030204" pitchFamily="18" charset="0"/>
                            </a:rPr>
                            <m:t>𝐻𝑜𝑡</m:t>
                          </m:r>
                          <m:r>
                            <a:rPr lang="en-US" sz="1600" i="1">
                              <a:latin typeface="Cambria Math" panose="02040503050406030204" pitchFamily="18" charset="0"/>
                            </a:rPr>
                            <m:t>|</m:t>
                          </m:r>
                          <m:r>
                            <a:rPr lang="en-US" sz="1600" i="1">
                              <a:latin typeface="Cambria Math" panose="02040503050406030204" pitchFamily="18" charset="0"/>
                            </a:rPr>
                            <m:t>𝑁𝑜𝑡</m:t>
                          </m:r>
                          <m:r>
                            <a:rPr lang="en-US" sz="1600" b="0" i="1" smtClean="0">
                              <a:latin typeface="Cambria Math" panose="02040503050406030204" pitchFamily="18" charset="0"/>
                            </a:rPr>
                            <m:t> </m:t>
                          </m:r>
                          <m:r>
                            <a:rPr lang="en-US" sz="1600" i="1">
                              <a:latin typeface="Cambria Math" panose="02040503050406030204" pitchFamily="18" charset="0"/>
                            </a:rPr>
                            <m:t>𝑆h𝑜𝑜𝑡</m:t>
                          </m:r>
                        </m:e>
                      </m:d>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b="0" i="1" smtClean="0">
                              <a:latin typeface="Cambria Math" panose="02040503050406030204" pitchFamily="18" charset="0"/>
                            </a:rPr>
                            <m:t>𝐻𝑢𝑚𝑖𝑑𝑖𝑡𝑦</m:t>
                          </m:r>
                          <m:r>
                            <a:rPr lang="en-US" sz="1600" b="0" i="1" smtClean="0">
                              <a:latin typeface="Cambria Math" panose="02040503050406030204" pitchFamily="18" charset="0"/>
                            </a:rPr>
                            <m:t>=</m:t>
                          </m:r>
                          <m:r>
                            <a:rPr lang="en-US" sz="1600" b="0" i="1" smtClean="0">
                              <a:latin typeface="Cambria Math" panose="02040503050406030204" pitchFamily="18" charset="0"/>
                            </a:rPr>
                            <m:t>𝐻𝑖𝑔h</m:t>
                          </m:r>
                          <m:r>
                            <a:rPr lang="en-US" sz="1600" b="0" i="1" smtClean="0">
                              <a:latin typeface="Cambria Math" panose="02040503050406030204" pitchFamily="18" charset="0"/>
                            </a:rPr>
                            <m:t>|</m:t>
                          </m:r>
                          <m:r>
                            <a:rPr lang="en-US" sz="1600" i="1">
                              <a:latin typeface="Cambria Math" panose="02040503050406030204" pitchFamily="18" charset="0"/>
                            </a:rPr>
                            <m:t>𝑁𝑜𝑡</m:t>
                          </m:r>
                          <m:r>
                            <a:rPr lang="en-US" sz="1600" b="0" i="1" smtClean="0">
                              <a:latin typeface="Cambria Math" panose="02040503050406030204" pitchFamily="18" charset="0"/>
                            </a:rPr>
                            <m:t> </m:t>
                          </m:r>
                          <m:r>
                            <a:rPr lang="en-US" sz="1600" b="0" i="1" smtClean="0">
                              <a:latin typeface="Cambria Math" panose="02040503050406030204" pitchFamily="18" charset="0"/>
                            </a:rPr>
                            <m:t>𝑆h𝑜𝑜𝑡</m:t>
                          </m:r>
                        </m:e>
                      </m:d>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b="0" i="1" smtClean="0">
                              <a:latin typeface="Cambria Math" panose="02040503050406030204" pitchFamily="18" charset="0"/>
                            </a:rPr>
                            <m:t>𝑊𝑖𝑛𝑑𝑦</m:t>
                          </m:r>
                          <m:r>
                            <a:rPr lang="en-US" sz="1600" b="0" i="1" smtClean="0">
                              <a:latin typeface="Cambria Math" panose="02040503050406030204" pitchFamily="18" charset="0"/>
                            </a:rPr>
                            <m:t>=</m:t>
                          </m:r>
                          <m:r>
                            <a:rPr lang="en-US" sz="1600" b="0" i="1" smtClean="0">
                              <a:latin typeface="Cambria Math" panose="02040503050406030204" pitchFamily="18" charset="0"/>
                            </a:rPr>
                            <m:t>𝑆𝑡𝑟𝑜𝑛𝑔</m:t>
                          </m:r>
                          <m:r>
                            <a:rPr lang="en-US" sz="1600" i="1">
                              <a:latin typeface="Cambria Math" panose="02040503050406030204" pitchFamily="18" charset="0"/>
                            </a:rPr>
                            <m:t>|</m:t>
                          </m:r>
                          <m:r>
                            <a:rPr lang="en-US" sz="1600" i="1">
                              <a:latin typeface="Cambria Math" panose="02040503050406030204" pitchFamily="18" charset="0"/>
                            </a:rPr>
                            <m:t>𝑁𝑜𝑡</m:t>
                          </m:r>
                          <m:r>
                            <a:rPr lang="en-US" sz="1600" b="0" i="1" smtClean="0">
                              <a:latin typeface="Cambria Math" panose="02040503050406030204" pitchFamily="18" charset="0"/>
                            </a:rPr>
                            <m:t> </m:t>
                          </m:r>
                          <m:r>
                            <a:rPr lang="en-US" sz="1600" i="1">
                              <a:latin typeface="Cambria Math" panose="02040503050406030204" pitchFamily="18" charset="0"/>
                            </a:rPr>
                            <m:t>𝑆h𝑜𝑜𝑡</m:t>
                          </m:r>
                        </m:e>
                      </m:d>
                    </m:oMath>
                  </m:oMathPara>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881267" y="3839064"/>
                <a:ext cx="7537094" cy="727379"/>
              </a:xfrm>
              <a:prstGeom prst="rect">
                <a:avLst/>
              </a:prstGeom>
              <a:blipFill>
                <a:blip r:embed="rId5"/>
                <a:stretch>
                  <a:fillRect l="-971" b="-11765"/>
                </a:stretch>
              </a:blipFill>
            </p:spPr>
            <p:txBody>
              <a:bodyPr/>
              <a:lstStyle/>
              <a:p>
                <a:r>
                  <a:rPr lang="en-US">
                    <a:noFill/>
                  </a:rPr>
                  <a:t> </a:t>
                </a:r>
              </a:p>
            </p:txBody>
          </p:sp>
        </mc:Fallback>
      </mc:AlternateContent>
      <p:sp>
        <p:nvSpPr>
          <p:cNvPr id="10"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2" name="TextBox 11">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p:spTree>
    <p:extLst>
      <p:ext uri="{BB962C8B-B14F-4D97-AF65-F5344CB8AC3E}">
        <p14:creationId xmlns:p14="http://schemas.microsoft.com/office/powerpoint/2010/main" val="17770589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65</a:t>
            </a:fld>
            <a:endParaRPr lang="es"/>
          </a:p>
        </p:txBody>
      </p:sp>
      <p:sp>
        <p:nvSpPr>
          <p:cNvPr id="5" name="TextBox 4">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p:graphicFrame>
        <p:nvGraphicFramePr>
          <p:cNvPr id="2" name="Table 6">
            <a:extLst>
              <a:ext uri="{FF2B5EF4-FFF2-40B4-BE49-F238E27FC236}">
                <a16:creationId xmlns:a16="http://schemas.microsoft.com/office/drawing/2014/main" id="{BC0E35EE-9D33-4E22-9E94-BAB837539A84}"/>
              </a:ext>
            </a:extLst>
          </p:cNvPr>
          <p:cNvGraphicFramePr>
            <a:graphicFrameLocks noGrp="1"/>
          </p:cNvGraphicFramePr>
          <p:nvPr>
            <p:extLst/>
          </p:nvPr>
        </p:nvGraphicFramePr>
        <p:xfrm>
          <a:off x="541964" y="1391921"/>
          <a:ext cx="4580641" cy="3479580"/>
        </p:xfrm>
        <a:graphic>
          <a:graphicData uri="http://schemas.openxmlformats.org/drawingml/2006/table">
            <a:tbl>
              <a:tblPr firstRow="1" bandRow="1">
                <a:tableStyleId>{5C22544A-7EE6-4342-B048-85BDC9FD1C3A}</a:tableStyleId>
              </a:tblPr>
              <a:tblGrid>
                <a:gridCol w="916129">
                  <a:extLst>
                    <a:ext uri="{9D8B030D-6E8A-4147-A177-3AD203B41FA5}">
                      <a16:colId xmlns:a16="http://schemas.microsoft.com/office/drawing/2014/main" val="1514846887"/>
                    </a:ext>
                  </a:extLst>
                </a:gridCol>
                <a:gridCol w="1198712">
                  <a:extLst>
                    <a:ext uri="{9D8B030D-6E8A-4147-A177-3AD203B41FA5}">
                      <a16:colId xmlns:a16="http://schemas.microsoft.com/office/drawing/2014/main" val="1092221186"/>
                    </a:ext>
                  </a:extLst>
                </a:gridCol>
                <a:gridCol w="976080">
                  <a:extLst>
                    <a:ext uri="{9D8B030D-6E8A-4147-A177-3AD203B41FA5}">
                      <a16:colId xmlns:a16="http://schemas.microsoft.com/office/drawing/2014/main" val="1584784770"/>
                    </a:ext>
                  </a:extLst>
                </a:gridCol>
                <a:gridCol w="650720">
                  <a:extLst>
                    <a:ext uri="{9D8B030D-6E8A-4147-A177-3AD203B41FA5}">
                      <a16:colId xmlns:a16="http://schemas.microsoft.com/office/drawing/2014/main" val="2995391303"/>
                    </a:ext>
                  </a:extLst>
                </a:gridCol>
                <a:gridCol w="839000">
                  <a:extLst>
                    <a:ext uri="{9D8B030D-6E8A-4147-A177-3AD203B41FA5}">
                      <a16:colId xmlns:a16="http://schemas.microsoft.com/office/drawing/2014/main" val="3760521440"/>
                    </a:ext>
                  </a:extLst>
                </a:gridCol>
              </a:tblGrid>
              <a:tr h="386620">
                <a:tc>
                  <a:txBody>
                    <a:bodyPr/>
                    <a:lstStyle/>
                    <a:p>
                      <a:r>
                        <a:rPr lang="en-US" sz="1100" dirty="0"/>
                        <a:t>Outlook</a:t>
                      </a:r>
                    </a:p>
                  </a:txBody>
                  <a:tcPr marL="71146" marR="71146" marT="35573" marB="35573"/>
                </a:tc>
                <a:tc>
                  <a:txBody>
                    <a:bodyPr/>
                    <a:lstStyle/>
                    <a:p>
                      <a:r>
                        <a:rPr lang="en-US" sz="1100" dirty="0"/>
                        <a:t>Temperature</a:t>
                      </a:r>
                    </a:p>
                  </a:txBody>
                  <a:tcPr marL="71146" marR="71146" marT="35573" marB="35573"/>
                </a:tc>
                <a:tc>
                  <a:txBody>
                    <a:bodyPr/>
                    <a:lstStyle/>
                    <a:p>
                      <a:r>
                        <a:rPr lang="en-US" sz="1100" dirty="0"/>
                        <a:t>Humidity</a:t>
                      </a:r>
                    </a:p>
                  </a:txBody>
                  <a:tcPr marL="71146" marR="71146" marT="35573" marB="35573"/>
                </a:tc>
                <a:tc>
                  <a:txBody>
                    <a:bodyPr/>
                    <a:lstStyle/>
                    <a:p>
                      <a:r>
                        <a:rPr lang="en-US" sz="1100" dirty="0" smtClean="0"/>
                        <a:t>Windy</a:t>
                      </a:r>
                      <a:endParaRPr lang="en-US" sz="1100" dirty="0"/>
                    </a:p>
                  </a:txBody>
                  <a:tcPr marL="71146" marR="71146" marT="35573" marB="35573"/>
                </a:tc>
                <a:tc>
                  <a:txBody>
                    <a:bodyPr/>
                    <a:lstStyle/>
                    <a:p>
                      <a:r>
                        <a:rPr lang="en-US" sz="1100" dirty="0"/>
                        <a:t>Shooting</a:t>
                      </a:r>
                    </a:p>
                  </a:txBody>
                  <a:tcPr marL="71146" marR="71146" marT="35573" marB="35573"/>
                </a:tc>
                <a:extLst>
                  <a:ext uri="{0D108BD9-81ED-4DB2-BD59-A6C34878D82A}">
                    <a16:rowId xmlns:a16="http://schemas.microsoft.com/office/drawing/2014/main" val="1024004969"/>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a:solidFill>
                            <a:schemeClr val="bg1"/>
                          </a:solidFill>
                        </a:rPr>
                        <a:t>Hot</a:t>
                      </a:r>
                    </a:p>
                  </a:txBody>
                  <a:tcPr marL="71146" marR="71146" marT="35573" marB="35573">
                    <a:solidFill>
                      <a:schemeClr val="accent3">
                        <a:lumMod val="90000"/>
                      </a:schemeClr>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21677977"/>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smtClean="0">
                          <a:solidFill>
                            <a:schemeClr val="bg1"/>
                          </a:solidFill>
                        </a:rPr>
                        <a:t>Cool</a:t>
                      </a:r>
                      <a:endParaRPr lang="en-US" sz="1100" dirty="0">
                        <a:solidFill>
                          <a:schemeClr val="bg1"/>
                        </a:solidFill>
                      </a:endParaRPr>
                    </a:p>
                  </a:txBody>
                  <a:tcPr marL="71146" marR="71146" marT="35573" marB="35573">
                    <a:solidFill>
                      <a:srgbClr val="F8F8F8"/>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1629076160"/>
                  </a:ext>
                </a:extLst>
              </a:tr>
              <a:tr h="386620">
                <a:tc>
                  <a:txBody>
                    <a:bodyPr/>
                    <a:lstStyle/>
                    <a:p>
                      <a:r>
                        <a:rPr lang="en-US" sz="1100" dirty="0">
                          <a:solidFill>
                            <a:schemeClr val="bg1"/>
                          </a:solidFill>
                        </a:rPr>
                        <a:t>Overcast</a:t>
                      </a:r>
                    </a:p>
                  </a:txBody>
                  <a:tcPr marL="71146" marR="71146" marT="35573" marB="35573"/>
                </a:tc>
                <a:tc>
                  <a:txBody>
                    <a:bodyPr/>
                    <a:lstStyle/>
                    <a:p>
                      <a:r>
                        <a:rPr lang="en-US" sz="1100" dirty="0">
                          <a:solidFill>
                            <a:schemeClr val="bg1"/>
                          </a:solidFill>
                        </a:rPr>
                        <a:t>Hot</a:t>
                      </a:r>
                    </a:p>
                  </a:txBody>
                  <a:tcPr marL="71146" marR="71146" marT="35573" marB="35573">
                    <a:solidFill>
                      <a:schemeClr val="accent3">
                        <a:lumMod val="90000"/>
                      </a:schemeClr>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1208096064"/>
                  </a:ext>
                </a:extLst>
              </a:tr>
              <a:tr h="386620">
                <a:tc>
                  <a:txBody>
                    <a:bodyPr/>
                    <a:lstStyle/>
                    <a:p>
                      <a:r>
                        <a:rPr lang="en-US" sz="1100" dirty="0" smtClean="0">
                          <a:solidFill>
                            <a:schemeClr val="bg1"/>
                          </a:solidFill>
                        </a:rPr>
                        <a:t>Sunny</a:t>
                      </a:r>
                      <a:endParaRPr lang="en-US" sz="1100" dirty="0">
                        <a:solidFill>
                          <a:schemeClr val="bg1"/>
                        </a:solidFill>
                      </a:endParaRPr>
                    </a:p>
                  </a:txBody>
                  <a:tcPr marL="71146" marR="71146" marT="35573" marB="35573"/>
                </a:tc>
                <a:tc>
                  <a:txBody>
                    <a:bodyPr/>
                    <a:lstStyle/>
                    <a:p>
                      <a:r>
                        <a:rPr lang="en-US" sz="1100" dirty="0" smtClean="0">
                          <a:solidFill>
                            <a:schemeClr val="bg1"/>
                          </a:solidFill>
                        </a:rPr>
                        <a:t>Hot</a:t>
                      </a:r>
                      <a:endParaRPr lang="en-US" sz="1100" dirty="0">
                        <a:solidFill>
                          <a:schemeClr val="bg1"/>
                        </a:solidFill>
                      </a:endParaRPr>
                    </a:p>
                  </a:txBody>
                  <a:tcPr marL="71146" marR="71146" marT="35573" marB="35573">
                    <a:solidFill>
                      <a:schemeClr val="bg2">
                        <a:lumMod val="90000"/>
                      </a:schemeClr>
                    </a:solidFill>
                  </a:tcPr>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3070135245"/>
                  </a:ext>
                </a:extLst>
              </a:tr>
              <a:tr h="386620">
                <a:tc>
                  <a:txBody>
                    <a:bodyPr/>
                    <a:lstStyle/>
                    <a:p>
                      <a:r>
                        <a:rPr lang="en-US" sz="1100" dirty="0">
                          <a:solidFill>
                            <a:schemeClr val="bg1"/>
                          </a:solidFill>
                        </a:rPr>
                        <a:t>Rainy</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2996154891"/>
                  </a:ext>
                </a:extLst>
              </a:tr>
              <a:tr h="386620">
                <a:tc>
                  <a:txBody>
                    <a:bodyPr/>
                    <a:lstStyle/>
                    <a:p>
                      <a:r>
                        <a:rPr lang="en-US" sz="1100" dirty="0">
                          <a:solidFill>
                            <a:schemeClr val="bg1"/>
                          </a:solidFill>
                        </a:rPr>
                        <a:t>Rainy</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solidFill>
                      <a:srgbClr val="FFFFFF"/>
                    </a:solidFill>
                  </a:tcPr>
                </a:tc>
                <a:tc>
                  <a:txBody>
                    <a:bodyPr/>
                    <a:lstStyle/>
                    <a:p>
                      <a:pPr algn="ctr"/>
                      <a:r>
                        <a:rPr lang="en-US" sz="1100" dirty="0">
                          <a:solidFill>
                            <a:schemeClr val="bg1"/>
                          </a:solidFill>
                        </a:rPr>
                        <a:t>No</a:t>
                      </a:r>
                    </a:p>
                  </a:txBody>
                  <a:tcPr marL="71146" marR="71146" marT="35573" marB="35573">
                    <a:solidFill>
                      <a:srgbClr val="FFFFFF"/>
                    </a:solidFill>
                  </a:tcPr>
                </a:tc>
                <a:extLst>
                  <a:ext uri="{0D108BD9-81ED-4DB2-BD59-A6C34878D82A}">
                    <a16:rowId xmlns:a16="http://schemas.microsoft.com/office/drawing/2014/main" val="971857118"/>
                  </a:ext>
                </a:extLst>
              </a:tr>
              <a:tr h="386620">
                <a:tc>
                  <a:txBody>
                    <a:bodyPr/>
                    <a:lstStyle/>
                    <a:p>
                      <a:r>
                        <a:rPr lang="en-US" sz="1100" dirty="0">
                          <a:solidFill>
                            <a:schemeClr val="bg1"/>
                          </a:solidFill>
                        </a:rPr>
                        <a:t>Overcast</a:t>
                      </a:r>
                    </a:p>
                  </a:txBody>
                  <a:tcPr marL="71146" marR="71146" marT="35573" marB="35573"/>
                </a:tc>
                <a:tc>
                  <a:txBody>
                    <a:bodyPr/>
                    <a:lstStyle/>
                    <a:p>
                      <a:r>
                        <a:rPr lang="en-US" sz="1100" dirty="0">
                          <a:solidFill>
                            <a:schemeClr val="bg1"/>
                          </a:solidFill>
                        </a:rPr>
                        <a:t>Cool</a:t>
                      </a:r>
                    </a:p>
                  </a:txBody>
                  <a:tcPr marL="71146" marR="71146" marT="35573" marB="35573"/>
                </a:tc>
                <a:tc>
                  <a:txBody>
                    <a:bodyPr/>
                    <a:lstStyle/>
                    <a:p>
                      <a:r>
                        <a:rPr lang="en-US" sz="1100" dirty="0">
                          <a:solidFill>
                            <a:schemeClr val="bg1"/>
                          </a:solidFill>
                        </a:rPr>
                        <a:t>Normal</a:t>
                      </a:r>
                    </a:p>
                  </a:txBody>
                  <a:tcPr marL="71146" marR="71146" marT="35573" marB="35573"/>
                </a:tc>
                <a:tc>
                  <a:txBody>
                    <a:bodyPr/>
                    <a:lstStyle/>
                    <a:p>
                      <a:r>
                        <a:rPr lang="en-US" sz="1100" dirty="0" smtClean="0">
                          <a:solidFill>
                            <a:schemeClr val="bg1"/>
                          </a:solidFill>
                        </a:rPr>
                        <a:t>Strong</a:t>
                      </a:r>
                      <a:endParaRPr lang="en-US" sz="1100" dirty="0">
                        <a:solidFill>
                          <a:schemeClr val="bg1"/>
                        </a:solidFill>
                      </a:endParaRPr>
                    </a:p>
                  </a:txBody>
                  <a:tcPr marL="71146" marR="71146" marT="35573" marB="35573">
                    <a:solidFill>
                      <a:srgbClr val="CFFDD1"/>
                    </a:solidFill>
                  </a:tcPr>
                </a:tc>
                <a:tc>
                  <a:txBody>
                    <a:bodyPr/>
                    <a:lstStyle/>
                    <a:p>
                      <a:pPr algn="ctr"/>
                      <a:r>
                        <a:rPr lang="en-US" sz="1100" dirty="0">
                          <a:solidFill>
                            <a:schemeClr val="bg1"/>
                          </a:solidFill>
                        </a:rPr>
                        <a:t>Yes</a:t>
                      </a:r>
                    </a:p>
                  </a:txBody>
                  <a:tcPr marL="71146" marR="71146" marT="35573" marB="35573">
                    <a:solidFill>
                      <a:srgbClr val="FFFFFF"/>
                    </a:solidFill>
                  </a:tcPr>
                </a:tc>
                <a:extLst>
                  <a:ext uri="{0D108BD9-81ED-4DB2-BD59-A6C34878D82A}">
                    <a16:rowId xmlns:a16="http://schemas.microsoft.com/office/drawing/2014/main" val="1965114462"/>
                  </a:ext>
                </a:extLst>
              </a:tr>
              <a:tr h="386620">
                <a:tc>
                  <a:txBody>
                    <a:bodyPr/>
                    <a:lstStyle/>
                    <a:p>
                      <a:r>
                        <a:rPr lang="en-US" sz="1100" dirty="0">
                          <a:solidFill>
                            <a:schemeClr val="bg1"/>
                          </a:solidFill>
                        </a:rPr>
                        <a:t>Sunny</a:t>
                      </a:r>
                    </a:p>
                  </a:txBody>
                  <a:tcPr marL="71146" marR="71146" marT="35573" marB="35573">
                    <a:solidFill>
                      <a:schemeClr val="tx1">
                        <a:lumMod val="90000"/>
                      </a:schemeClr>
                    </a:solidFill>
                  </a:tcPr>
                </a:tc>
                <a:tc>
                  <a:txBody>
                    <a:bodyPr/>
                    <a:lstStyle/>
                    <a:p>
                      <a:r>
                        <a:rPr lang="en-US" sz="1100" dirty="0">
                          <a:solidFill>
                            <a:schemeClr val="bg1"/>
                          </a:solidFill>
                        </a:rPr>
                        <a:t>Mild</a:t>
                      </a:r>
                    </a:p>
                  </a:txBody>
                  <a:tcPr marL="71146" marR="71146" marT="35573" marB="35573"/>
                </a:tc>
                <a:tc>
                  <a:txBody>
                    <a:bodyPr/>
                    <a:lstStyle/>
                    <a:p>
                      <a:r>
                        <a:rPr lang="en-US" sz="1100" dirty="0">
                          <a:solidFill>
                            <a:schemeClr val="bg1"/>
                          </a:solidFill>
                        </a:rPr>
                        <a:t>High</a:t>
                      </a:r>
                    </a:p>
                  </a:txBody>
                  <a:tcPr marL="71146" marR="71146" marT="35573" marB="35573">
                    <a:solidFill>
                      <a:schemeClr val="accent4">
                        <a:lumMod val="40000"/>
                        <a:lumOff val="60000"/>
                      </a:schemeClr>
                    </a:solidFill>
                  </a:tcPr>
                </a:tc>
                <a:tc>
                  <a:txBody>
                    <a:bodyPr/>
                    <a:lstStyle/>
                    <a:p>
                      <a:r>
                        <a:rPr lang="en-US" sz="1100" dirty="0" smtClean="0">
                          <a:solidFill>
                            <a:schemeClr val="bg1"/>
                          </a:solidFill>
                        </a:rPr>
                        <a:t>Normal</a:t>
                      </a:r>
                      <a:endParaRPr lang="en-US" sz="1100" dirty="0">
                        <a:solidFill>
                          <a:schemeClr val="bg1"/>
                        </a:solidFill>
                      </a:endParaRPr>
                    </a:p>
                  </a:txBody>
                  <a:tcPr marL="71146" marR="71146" marT="35573" marB="35573"/>
                </a:tc>
                <a:tc>
                  <a:txBody>
                    <a:bodyPr/>
                    <a:lstStyle/>
                    <a:p>
                      <a:pPr algn="ctr"/>
                      <a:r>
                        <a:rPr lang="en-US" sz="1100" dirty="0">
                          <a:solidFill>
                            <a:schemeClr val="bg1"/>
                          </a:solidFill>
                        </a:rPr>
                        <a:t>No</a:t>
                      </a:r>
                    </a:p>
                  </a:txBody>
                  <a:tcPr marL="71146" marR="71146" marT="35573" marB="35573"/>
                </a:tc>
                <a:extLst>
                  <a:ext uri="{0D108BD9-81ED-4DB2-BD59-A6C34878D82A}">
                    <a16:rowId xmlns:a16="http://schemas.microsoft.com/office/drawing/2014/main" val="2189308570"/>
                  </a:ext>
                </a:extLst>
              </a:tr>
            </a:tbl>
          </a:graphicData>
        </a:graphic>
      </p:graphicFrame>
      <p:pic>
        <p:nvPicPr>
          <p:cNvPr id="7" name="Picture 6">
            <a:extLst>
              <a:ext uri="{FF2B5EF4-FFF2-40B4-BE49-F238E27FC236}">
                <a16:creationId xmlns:a16="http://schemas.microsoft.com/office/drawing/2014/main" id="{F5370974-E9F8-48BC-A401-C9B1CEAA55BD}"/>
              </a:ext>
            </a:extLst>
          </p:cNvPr>
          <p:cNvPicPr>
            <a:picLocks noChangeAspect="1"/>
          </p:cNvPicPr>
          <p:nvPr/>
        </p:nvPicPr>
        <p:blipFill>
          <a:blip r:embed="rId3"/>
          <a:stretch>
            <a:fillRect/>
          </a:stretch>
        </p:blipFill>
        <p:spPr>
          <a:xfrm flipH="1">
            <a:off x="834715" y="923965"/>
            <a:ext cx="369275" cy="369275"/>
          </a:xfrm>
          <a:prstGeom prst="rect">
            <a:avLst/>
          </a:prstGeom>
        </p:spPr>
      </p:pic>
      <p:pic>
        <p:nvPicPr>
          <p:cNvPr id="9" name="Picture 8">
            <a:extLst>
              <a:ext uri="{FF2B5EF4-FFF2-40B4-BE49-F238E27FC236}">
                <a16:creationId xmlns:a16="http://schemas.microsoft.com/office/drawing/2014/main" id="{615DD118-DC88-4D90-BCE7-9C5820C3AE83}"/>
              </a:ext>
            </a:extLst>
          </p:cNvPr>
          <p:cNvPicPr>
            <a:picLocks noChangeAspect="1"/>
          </p:cNvPicPr>
          <p:nvPr/>
        </p:nvPicPr>
        <p:blipFill>
          <a:blip r:embed="rId4"/>
          <a:stretch>
            <a:fillRect/>
          </a:stretch>
        </p:blipFill>
        <p:spPr>
          <a:xfrm>
            <a:off x="1928067" y="941704"/>
            <a:ext cx="369275" cy="369275"/>
          </a:xfrm>
          <a:prstGeom prst="rect">
            <a:avLst/>
          </a:prstGeom>
        </p:spPr>
      </p:pic>
      <p:pic>
        <p:nvPicPr>
          <p:cNvPr id="11" name="Picture 10">
            <a:extLst>
              <a:ext uri="{FF2B5EF4-FFF2-40B4-BE49-F238E27FC236}">
                <a16:creationId xmlns:a16="http://schemas.microsoft.com/office/drawing/2014/main" id="{F08684BD-EB34-46C1-A207-5E6DB6D94A96}"/>
              </a:ext>
            </a:extLst>
          </p:cNvPr>
          <p:cNvPicPr>
            <a:picLocks noChangeAspect="1"/>
          </p:cNvPicPr>
          <p:nvPr/>
        </p:nvPicPr>
        <p:blipFill>
          <a:blip r:embed="rId5"/>
          <a:stretch>
            <a:fillRect/>
          </a:stretch>
        </p:blipFill>
        <p:spPr>
          <a:xfrm flipH="1">
            <a:off x="3025582" y="993103"/>
            <a:ext cx="294306" cy="294306"/>
          </a:xfrm>
          <a:prstGeom prst="rect">
            <a:avLst/>
          </a:prstGeom>
        </p:spPr>
      </p:pic>
      <p:pic>
        <p:nvPicPr>
          <p:cNvPr id="13" name="Picture 12">
            <a:extLst>
              <a:ext uri="{FF2B5EF4-FFF2-40B4-BE49-F238E27FC236}">
                <a16:creationId xmlns:a16="http://schemas.microsoft.com/office/drawing/2014/main" id="{37A759E9-EB09-43C9-9CF9-C7940781A6E0}"/>
              </a:ext>
            </a:extLst>
          </p:cNvPr>
          <p:cNvPicPr>
            <a:picLocks noChangeAspect="1"/>
          </p:cNvPicPr>
          <p:nvPr/>
        </p:nvPicPr>
        <p:blipFill>
          <a:blip r:embed="rId6"/>
          <a:stretch>
            <a:fillRect/>
          </a:stretch>
        </p:blipFill>
        <p:spPr>
          <a:xfrm>
            <a:off x="3745496" y="941704"/>
            <a:ext cx="369275" cy="369275"/>
          </a:xfrm>
          <a:prstGeom prst="rect">
            <a:avLst/>
          </a:prstGeom>
        </p:spPr>
      </p:pic>
      <p:sp>
        <p:nvSpPr>
          <p:cNvPr id="4" name="TextBox 3"/>
          <p:cNvSpPr txBox="1"/>
          <p:nvPr/>
        </p:nvSpPr>
        <p:spPr>
          <a:xfrm>
            <a:off x="5359179" y="1298043"/>
            <a:ext cx="3784821" cy="1077218"/>
          </a:xfrm>
          <a:prstGeom prst="rect">
            <a:avLst/>
          </a:prstGeom>
          <a:noFill/>
        </p:spPr>
        <p:txBody>
          <a:bodyPr wrap="square" rtlCol="0">
            <a:spAutoFit/>
          </a:bodyPr>
          <a:lstStyle/>
          <a:p>
            <a:r>
              <a:rPr lang="en-US" sz="1600" b="1" dirty="0" smtClean="0">
                <a:latin typeface="Josefin Sans" panose="020B0604020202020204" charset="0"/>
              </a:rPr>
              <a:t>Outlook</a:t>
            </a:r>
            <a:r>
              <a:rPr lang="en-US" sz="1600" dirty="0" smtClean="0">
                <a:latin typeface="Josefin Sans" panose="020B0604020202020204" charset="0"/>
              </a:rPr>
              <a:t>: Sunny,</a:t>
            </a:r>
          </a:p>
          <a:p>
            <a:r>
              <a:rPr lang="en-US" sz="1600" b="1" dirty="0" smtClean="0">
                <a:latin typeface="Josefin Sans" panose="020B0604020202020204" charset="0"/>
              </a:rPr>
              <a:t>Temperature</a:t>
            </a:r>
            <a:r>
              <a:rPr lang="en-US" sz="1600" dirty="0" smtClean="0">
                <a:latin typeface="Josefin Sans" panose="020B0604020202020204" charset="0"/>
              </a:rPr>
              <a:t>: Hot,</a:t>
            </a:r>
          </a:p>
          <a:p>
            <a:r>
              <a:rPr lang="en-US" sz="1600" b="1" dirty="0" smtClean="0">
                <a:latin typeface="Josefin Sans" panose="020B0604020202020204" charset="0"/>
              </a:rPr>
              <a:t>Humidity:</a:t>
            </a:r>
            <a:r>
              <a:rPr lang="en-US" sz="1600" dirty="0" smtClean="0">
                <a:latin typeface="Josefin Sans" panose="020B0604020202020204" charset="0"/>
              </a:rPr>
              <a:t> High,</a:t>
            </a:r>
          </a:p>
          <a:p>
            <a:r>
              <a:rPr lang="en-US" sz="1600" b="1" dirty="0" smtClean="0">
                <a:latin typeface="Josefin Sans" panose="020B0604020202020204" charset="0"/>
              </a:rPr>
              <a:t>Windy</a:t>
            </a:r>
            <a:r>
              <a:rPr lang="en-US" sz="1600" dirty="0" smtClean="0">
                <a:latin typeface="Josefin Sans" panose="020B0604020202020204" charset="0"/>
              </a:rPr>
              <a:t>: Strong</a:t>
            </a:r>
            <a:endParaRPr lang="en-US" sz="1600" dirty="0">
              <a:latin typeface="Josefin Sans" panose="020B0604020202020204" charset="0"/>
            </a:endParaRPr>
          </a:p>
        </p:txBody>
      </p:sp>
      <p:sp>
        <p:nvSpPr>
          <p:cNvPr id="8" name="TextBox 7"/>
          <p:cNvSpPr txBox="1"/>
          <p:nvPr/>
        </p:nvSpPr>
        <p:spPr>
          <a:xfrm>
            <a:off x="4114800" y="2115047"/>
            <a:ext cx="65" cy="215444"/>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5398914" y="2308510"/>
                <a:ext cx="2373342" cy="69397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𝑂𝑢𝑡𝑙𝑜𝑜𝑘</m:t>
                          </m:r>
                          <m:r>
                            <a:rPr lang="en-US" sz="1600" b="0" i="1" smtClean="0">
                              <a:latin typeface="Cambria Math" panose="02040503050406030204" pitchFamily="18" charset="0"/>
                            </a:rPr>
                            <m:t>=</m:t>
                          </m:r>
                          <m:r>
                            <a:rPr lang="en-US" sz="1600" i="1">
                              <a:latin typeface="Cambria Math" panose="02040503050406030204" pitchFamily="18" charset="0"/>
                            </a:rPr>
                            <m:t>𝑆𝑢𝑛𝑛𝑦</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8</m:t>
                          </m:r>
                        </m:den>
                      </m:f>
                    </m:oMath>
                  </m:oMathPara>
                </a14:m>
                <a:endParaRPr lang="en-US" sz="1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398914" y="2308510"/>
                <a:ext cx="2373342" cy="69397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392783" y="2877929"/>
                <a:ext cx="2626552" cy="69397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𝑇𝑒𝑚𝑝𝑒𝑟𝑎𝑡𝑢𝑟𝑒</m:t>
                          </m:r>
                          <m:r>
                            <a:rPr lang="en-US" sz="1600" b="0" i="1" smtClean="0">
                              <a:latin typeface="Cambria Math" panose="02040503050406030204" pitchFamily="18" charset="0"/>
                            </a:rPr>
                            <m:t>=</m:t>
                          </m:r>
                          <m:r>
                            <a:rPr lang="en-US" sz="1600" i="1">
                              <a:latin typeface="Cambria Math" panose="02040503050406030204" pitchFamily="18" charset="0"/>
                            </a:rPr>
                            <m:t>𝐻𝑜𝑡</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8</m:t>
                          </m:r>
                        </m:den>
                      </m:f>
                    </m:oMath>
                  </m:oMathPara>
                </a14:m>
                <a:endParaRPr 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392783" y="2877929"/>
                <a:ext cx="2626552" cy="6939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392783" y="3505151"/>
                <a:ext cx="2399695" cy="70147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𝐻𝑢𝑚𝑖𝑑𝑖𝑡𝑦</m:t>
                          </m:r>
                          <m:r>
                            <a:rPr lang="en-US" sz="1600" b="0" i="1" smtClean="0">
                              <a:latin typeface="Cambria Math" panose="02040503050406030204" pitchFamily="18" charset="0"/>
                            </a:rPr>
                            <m:t>=</m:t>
                          </m:r>
                          <m:r>
                            <a:rPr lang="en-US" sz="1600" i="1">
                              <a:latin typeface="Cambria Math" panose="02040503050406030204" pitchFamily="18" charset="0"/>
                            </a:rPr>
                            <m:t>𝐻𝑖𝑔h</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8</m:t>
                          </m:r>
                        </m:den>
                      </m:f>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392783" y="3505151"/>
                <a:ext cx="2399695" cy="70147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392783" y="4178450"/>
                <a:ext cx="2313133" cy="692626"/>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𝑊𝑖𝑛𝑑𝑦</m:t>
                          </m:r>
                          <m:r>
                            <a:rPr lang="en-US" sz="1600" b="0" i="1" smtClean="0">
                              <a:latin typeface="Cambria Math" panose="02040503050406030204" pitchFamily="18" charset="0"/>
                            </a:rPr>
                            <m:t>=</m:t>
                          </m:r>
                          <m:r>
                            <a:rPr lang="en-US" sz="1600" i="1">
                              <a:latin typeface="Cambria Math" panose="02040503050406030204" pitchFamily="18" charset="0"/>
                            </a:rPr>
                            <m:t>𝑆𝑡𝑟𝑜𝑛𝑔</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8</m:t>
                          </m:r>
                        </m:den>
                      </m:f>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392783" y="4178450"/>
                <a:ext cx="2313133" cy="692626"/>
              </a:xfrm>
              <a:prstGeom prst="rect">
                <a:avLst/>
              </a:prstGeom>
              <a:blipFill>
                <a:blip r:embed="rId10"/>
                <a:stretch>
                  <a:fillRect/>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744E7FF4-D272-45FB-9BCF-DDB91729FC5B}"/>
              </a:ext>
            </a:extLst>
          </p:cNvPr>
          <p:cNvPicPr>
            <a:picLocks noChangeAspect="1"/>
          </p:cNvPicPr>
          <p:nvPr/>
        </p:nvPicPr>
        <p:blipFill>
          <a:blip r:embed="rId11"/>
          <a:stretch>
            <a:fillRect/>
          </a:stretch>
        </p:blipFill>
        <p:spPr>
          <a:xfrm>
            <a:off x="4533484" y="845120"/>
            <a:ext cx="469115" cy="469115"/>
          </a:xfrm>
          <a:prstGeom prst="rect">
            <a:avLst/>
          </a:prstGeom>
        </p:spPr>
      </p:pic>
      <p:sp>
        <p:nvSpPr>
          <p:cNvPr id="21"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10125071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66</a:t>
            </a:fld>
            <a:endParaRPr lang="es"/>
          </a:p>
        </p:txBody>
      </p:sp>
      <p:sp>
        <p:nvSpPr>
          <p:cNvPr id="4" name="TextBox 3"/>
          <p:cNvSpPr txBox="1"/>
          <p:nvPr/>
        </p:nvSpPr>
        <p:spPr>
          <a:xfrm>
            <a:off x="487680" y="1061611"/>
            <a:ext cx="8361852" cy="515526"/>
          </a:xfrm>
          <a:prstGeom prst="rect">
            <a:avLst/>
          </a:prstGeom>
          <a:noFill/>
        </p:spPr>
        <p:txBody>
          <a:bodyPr wrap="square" rtlCol="0">
            <a:spAutoFit/>
          </a:bodyPr>
          <a:lstStyle/>
          <a:p>
            <a:pPr>
              <a:lnSpc>
                <a:spcPct val="150000"/>
              </a:lnSpc>
            </a:pPr>
            <a:r>
              <a:rPr lang="en-US" sz="2000" b="1" dirty="0" smtClean="0">
                <a:latin typeface="Josefin Sans" panose="020B0604020202020204" charset="0"/>
              </a:rPr>
              <a:t>Outlook</a:t>
            </a:r>
            <a:r>
              <a:rPr lang="en-US" sz="2000" dirty="0" smtClean="0">
                <a:latin typeface="Josefin Sans" panose="020B0604020202020204" charset="0"/>
              </a:rPr>
              <a:t>: Sunny, </a:t>
            </a:r>
            <a:r>
              <a:rPr lang="en-US" sz="2000" b="1" dirty="0" smtClean="0">
                <a:latin typeface="Josefin Sans" panose="020B0604020202020204" charset="0"/>
              </a:rPr>
              <a:t>Temperature</a:t>
            </a:r>
            <a:r>
              <a:rPr lang="en-US" sz="2000" dirty="0" smtClean="0">
                <a:latin typeface="Josefin Sans" panose="020B0604020202020204" charset="0"/>
              </a:rPr>
              <a:t>: Hot, </a:t>
            </a:r>
            <a:r>
              <a:rPr lang="en-US" sz="2000" b="1" dirty="0" smtClean="0">
                <a:latin typeface="Josefin Sans" panose="020B0604020202020204" charset="0"/>
              </a:rPr>
              <a:t>Humidity:</a:t>
            </a:r>
            <a:r>
              <a:rPr lang="en-US" sz="2000" dirty="0" smtClean="0">
                <a:latin typeface="Josefin Sans" panose="020B0604020202020204" charset="0"/>
              </a:rPr>
              <a:t> High, </a:t>
            </a:r>
            <a:r>
              <a:rPr lang="en-US" sz="2000" b="1" dirty="0" smtClean="0">
                <a:latin typeface="Josefin Sans" panose="020B0604020202020204" charset="0"/>
              </a:rPr>
              <a:t>Windy</a:t>
            </a:r>
            <a:r>
              <a:rPr lang="en-US" sz="2000" dirty="0" smtClean="0">
                <a:latin typeface="Josefin Sans" panose="020B0604020202020204" charset="0"/>
              </a:rPr>
              <a:t>: Strong:  </a:t>
            </a:r>
            <a:endParaRPr lang="en-US" sz="2000" dirty="0">
              <a:latin typeface="Josefin Sans" panose="020B0604020202020204" charset="0"/>
            </a:endParaRPr>
          </a:p>
        </p:txBody>
      </p:sp>
      <mc:AlternateContent xmlns:mc="http://schemas.openxmlformats.org/markup-compatibility/2006" xmlns:a14="http://schemas.microsoft.com/office/drawing/2010/main">
        <mc:Choice Requires="a14">
          <p:sp>
            <p:nvSpPr>
              <p:cNvPr id="10" name="TextBox 9"/>
              <p:cNvSpPr txBox="1"/>
              <p:nvPr/>
            </p:nvSpPr>
            <p:spPr>
              <a:xfrm>
                <a:off x="0" y="2455554"/>
                <a:ext cx="7170420" cy="6408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𝑆h𝑜𝑜𝑡</m:t>
                          </m:r>
                          <m:r>
                            <a:rPr lang="en-US" sz="2000" b="0" i="1" smtClean="0">
                              <a:latin typeface="Cambria Math" panose="02040503050406030204" pitchFamily="18" charset="0"/>
                            </a:rPr>
                            <m:t>|</m:t>
                          </m:r>
                          <m:r>
                            <a:rPr lang="en-US" sz="2000" b="0" i="1" smtClean="0">
                              <a:latin typeface="Cambria Math" panose="02040503050406030204" pitchFamily="18" charset="0"/>
                            </a:rPr>
                            <m:t>𝑊𝑒𝑎𝑡h𝑒𝑟</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𝑊𝑒𝑎𝑡h𝑒𝑟</m:t>
                              </m:r>
                              <m:r>
                                <a:rPr lang="en-US" sz="2000" b="0" i="1" smtClean="0">
                                  <a:latin typeface="Cambria Math" panose="02040503050406030204" pitchFamily="18" charset="0"/>
                                </a:rPr>
                                <m:t>|</m:t>
                              </m:r>
                              <m:r>
                                <a:rPr lang="en-US" sz="2000" b="0" i="1" smtClean="0">
                                  <a:latin typeface="Cambria Math" panose="02040503050406030204" pitchFamily="18" charset="0"/>
                                </a:rPr>
                                <m:t>𝑆h𝑜𝑜𝑡</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𝑆h𝑜𝑜𝑡</m:t>
                              </m:r>
                            </m:e>
                          </m:d>
                        </m:num>
                        <m:den>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𝑊𝑒𝑎𝑡h𝑒𝑟</m:t>
                              </m:r>
                            </m:e>
                          </m:d>
                        </m:den>
                      </m:f>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0" y="2455554"/>
                <a:ext cx="7170420" cy="6408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5050" y="4042830"/>
                <a:ext cx="8076286" cy="6482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𝑁𝑜𝑡</m:t>
                          </m:r>
                          <m:r>
                            <a:rPr lang="en-US" sz="2000" b="0" i="1" smtClean="0">
                              <a:latin typeface="Cambria Math" panose="02040503050406030204" pitchFamily="18" charset="0"/>
                            </a:rPr>
                            <m:t> </m:t>
                          </m:r>
                          <m:r>
                            <a:rPr lang="en-US" sz="2000" b="0" i="1" smtClean="0">
                              <a:latin typeface="Cambria Math" panose="02040503050406030204" pitchFamily="18" charset="0"/>
                            </a:rPr>
                            <m:t>𝑆h𝑜𝑜𝑡</m:t>
                          </m:r>
                          <m:r>
                            <a:rPr lang="en-US" sz="2000" b="0" i="1" smtClean="0">
                              <a:latin typeface="Cambria Math" panose="02040503050406030204" pitchFamily="18" charset="0"/>
                            </a:rPr>
                            <m:t>|</m:t>
                          </m:r>
                          <m:r>
                            <a:rPr lang="en-US" sz="2000" b="0" i="1" smtClean="0">
                              <a:latin typeface="Cambria Math" panose="02040503050406030204" pitchFamily="18" charset="0"/>
                            </a:rPr>
                            <m:t>𝑊𝑒𝑎𝑡h𝑒𝑟</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𝑊𝑒𝑎𝑡h𝑒𝑟</m:t>
                              </m:r>
                              <m:r>
                                <a:rPr lang="en-US" sz="2000" b="0" i="1" smtClean="0">
                                  <a:latin typeface="Cambria Math" panose="02040503050406030204" pitchFamily="18" charset="0"/>
                                </a:rPr>
                                <m:t>|</m:t>
                              </m:r>
                              <m:r>
                                <a:rPr lang="en-US" sz="2000" b="0" i="1" smtClean="0">
                                  <a:latin typeface="Cambria Math" panose="02040503050406030204" pitchFamily="18" charset="0"/>
                                </a:rPr>
                                <m:t>𝑁𝑜𝑡</m:t>
                              </m:r>
                              <m:r>
                                <a:rPr lang="en-US" sz="2000" b="0" i="1" smtClean="0">
                                  <a:latin typeface="Cambria Math" panose="02040503050406030204" pitchFamily="18" charset="0"/>
                                </a:rPr>
                                <m:t> </m:t>
                              </m:r>
                              <m:r>
                                <a:rPr lang="en-US" sz="2000" b="0" i="1" smtClean="0">
                                  <a:latin typeface="Cambria Math" panose="02040503050406030204" pitchFamily="18" charset="0"/>
                                </a:rPr>
                                <m:t>𝑆h𝑜𝑜𝑡</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𝑁𝑜𝑡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𝑆h𝑜𝑜𝑡</m:t>
                              </m:r>
                            </m:e>
                          </m:d>
                        </m:num>
                        <m:den>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𝑊𝑒𝑎𝑡h𝑒𝑟</m:t>
                              </m:r>
                            </m:e>
                          </m:d>
                        </m:den>
                      </m:f>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85050" y="4042830"/>
                <a:ext cx="8076286" cy="648254"/>
              </a:xfrm>
              <a:prstGeom prst="rect">
                <a:avLst/>
              </a:prstGeom>
              <a:blipFill>
                <a:blip r:embed="rId4"/>
                <a:stretch>
                  <a:fillRect/>
                </a:stretch>
              </a:blipFill>
            </p:spPr>
            <p:txBody>
              <a:bodyPr/>
              <a:lstStyle/>
              <a:p>
                <a:r>
                  <a:rPr lang="en-US">
                    <a:noFill/>
                  </a:rPr>
                  <a:t> </a:t>
                </a:r>
              </a:p>
            </p:txBody>
          </p:sp>
        </mc:Fallback>
      </mc:AlternateContent>
      <p:sp>
        <p:nvSpPr>
          <p:cNvPr id="2" name="TextBox 1"/>
          <p:cNvSpPr txBox="1"/>
          <p:nvPr/>
        </p:nvSpPr>
        <p:spPr>
          <a:xfrm>
            <a:off x="487680" y="1760446"/>
            <a:ext cx="7948634" cy="515526"/>
          </a:xfrm>
          <a:prstGeom prst="rect">
            <a:avLst/>
          </a:prstGeom>
          <a:noFill/>
        </p:spPr>
        <p:txBody>
          <a:bodyPr wrap="square" rtlCol="0">
            <a:spAutoFit/>
          </a:bodyPr>
          <a:lstStyle/>
          <a:p>
            <a:pPr>
              <a:lnSpc>
                <a:spcPct val="150000"/>
              </a:lnSpc>
            </a:pPr>
            <a:r>
              <a:rPr lang="en-US" sz="2000" b="1" dirty="0" smtClean="0">
                <a:latin typeface="Josefin Sans" panose="020B0604020202020204" charset="0"/>
              </a:rPr>
              <a:t>The probability of the shooting will be able to take place:</a:t>
            </a:r>
            <a:endParaRPr lang="en-US" sz="2000" b="1" dirty="0">
              <a:latin typeface="Josefin Sans" panose="020B0604020202020204" charset="0"/>
            </a:endParaRPr>
          </a:p>
        </p:txBody>
      </p:sp>
      <p:sp>
        <p:nvSpPr>
          <p:cNvPr id="11" name="TextBox 10"/>
          <p:cNvSpPr txBox="1"/>
          <p:nvPr/>
        </p:nvSpPr>
        <p:spPr>
          <a:xfrm>
            <a:off x="487680" y="3225765"/>
            <a:ext cx="7873656" cy="515526"/>
          </a:xfrm>
          <a:prstGeom prst="rect">
            <a:avLst/>
          </a:prstGeom>
          <a:noFill/>
        </p:spPr>
        <p:txBody>
          <a:bodyPr wrap="square" rtlCol="0">
            <a:spAutoFit/>
          </a:bodyPr>
          <a:lstStyle/>
          <a:p>
            <a:pPr>
              <a:lnSpc>
                <a:spcPct val="150000"/>
              </a:lnSpc>
            </a:pPr>
            <a:r>
              <a:rPr lang="en-US" sz="2000" b="1" dirty="0">
                <a:latin typeface="Josefin Sans" panose="020B0604020202020204" charset="0"/>
              </a:rPr>
              <a:t>The probability of the shooting will </a:t>
            </a:r>
            <a:r>
              <a:rPr lang="en-US" sz="2000" b="1" dirty="0" smtClean="0">
                <a:latin typeface="Josefin Sans" panose="020B0604020202020204" charset="0"/>
              </a:rPr>
              <a:t>not be </a:t>
            </a:r>
            <a:r>
              <a:rPr lang="en-US" sz="2000" b="1" dirty="0">
                <a:latin typeface="Josefin Sans" panose="020B0604020202020204" charset="0"/>
              </a:rPr>
              <a:t>able to take place:</a:t>
            </a:r>
          </a:p>
        </p:txBody>
      </p:sp>
      <p:sp>
        <p:nvSpPr>
          <p:cNvPr id="12"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3" name="TextBox 12">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p:spTree>
    <p:extLst>
      <p:ext uri="{BB962C8B-B14F-4D97-AF65-F5344CB8AC3E}">
        <p14:creationId xmlns:p14="http://schemas.microsoft.com/office/powerpoint/2010/main" val="12542390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67</a:t>
            </a:fld>
            <a:endParaRPr lang="es"/>
          </a:p>
        </p:txBody>
      </p:sp>
      <p:sp>
        <p:nvSpPr>
          <p:cNvPr id="4" name="TextBox 3"/>
          <p:cNvSpPr txBox="1"/>
          <p:nvPr/>
        </p:nvSpPr>
        <p:spPr>
          <a:xfrm>
            <a:off x="487680" y="1061611"/>
            <a:ext cx="8361852" cy="515526"/>
          </a:xfrm>
          <a:prstGeom prst="rect">
            <a:avLst/>
          </a:prstGeom>
          <a:noFill/>
        </p:spPr>
        <p:txBody>
          <a:bodyPr wrap="square" rtlCol="0">
            <a:spAutoFit/>
          </a:bodyPr>
          <a:lstStyle/>
          <a:p>
            <a:pPr>
              <a:lnSpc>
                <a:spcPct val="150000"/>
              </a:lnSpc>
            </a:pPr>
            <a:r>
              <a:rPr lang="en-US" sz="2000" b="1" dirty="0" smtClean="0">
                <a:latin typeface="Josefin Sans" panose="020B0604020202020204" charset="0"/>
              </a:rPr>
              <a:t>Outlook</a:t>
            </a:r>
            <a:r>
              <a:rPr lang="en-US" sz="2000" dirty="0" smtClean="0">
                <a:latin typeface="Josefin Sans" panose="020B0604020202020204" charset="0"/>
              </a:rPr>
              <a:t>: Sunny, </a:t>
            </a:r>
            <a:r>
              <a:rPr lang="en-US" sz="2000" b="1" dirty="0" smtClean="0">
                <a:latin typeface="Josefin Sans" panose="020B0604020202020204" charset="0"/>
              </a:rPr>
              <a:t>Temperature</a:t>
            </a:r>
            <a:r>
              <a:rPr lang="en-US" sz="2000" dirty="0" smtClean="0">
                <a:latin typeface="Josefin Sans" panose="020B0604020202020204" charset="0"/>
              </a:rPr>
              <a:t>: Hot, </a:t>
            </a:r>
            <a:r>
              <a:rPr lang="en-US" sz="2000" b="1" dirty="0" smtClean="0">
                <a:latin typeface="Josefin Sans" panose="020B0604020202020204" charset="0"/>
              </a:rPr>
              <a:t>Humidity:</a:t>
            </a:r>
            <a:r>
              <a:rPr lang="en-US" sz="2000" dirty="0" smtClean="0">
                <a:latin typeface="Josefin Sans" panose="020B0604020202020204" charset="0"/>
              </a:rPr>
              <a:t> High, </a:t>
            </a:r>
            <a:r>
              <a:rPr lang="en-US" sz="2000" b="1" dirty="0" smtClean="0">
                <a:latin typeface="Josefin Sans" panose="020B0604020202020204" charset="0"/>
              </a:rPr>
              <a:t>Windy</a:t>
            </a:r>
            <a:r>
              <a:rPr lang="en-US" sz="2000" dirty="0" smtClean="0">
                <a:latin typeface="Josefin Sans" panose="020B0604020202020204" charset="0"/>
              </a:rPr>
              <a:t>: Strong:  </a:t>
            </a:r>
            <a:endParaRPr lang="en-US" sz="2000" dirty="0">
              <a:latin typeface="Josefin Sans" panose="020B0604020202020204" charset="0"/>
            </a:endParaRPr>
          </a:p>
        </p:txBody>
      </p:sp>
      <mc:AlternateContent xmlns:mc="http://schemas.openxmlformats.org/markup-compatibility/2006" xmlns:a14="http://schemas.microsoft.com/office/drawing/2010/main">
        <mc:Choice Requires="a14">
          <p:sp>
            <p:nvSpPr>
              <p:cNvPr id="10" name="TextBox 9"/>
              <p:cNvSpPr txBox="1"/>
              <p:nvPr/>
            </p:nvSpPr>
            <p:spPr>
              <a:xfrm>
                <a:off x="0" y="2455554"/>
                <a:ext cx="7170420" cy="6408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𝑆h𝑜𝑜𝑡</m:t>
                          </m:r>
                          <m:r>
                            <a:rPr lang="en-US" sz="2000" b="0" i="1" smtClean="0">
                              <a:latin typeface="Cambria Math" panose="02040503050406030204" pitchFamily="18" charset="0"/>
                            </a:rPr>
                            <m:t>|</m:t>
                          </m:r>
                          <m:r>
                            <a:rPr lang="en-US" sz="2000" b="0" i="1" smtClean="0">
                              <a:latin typeface="Cambria Math" panose="02040503050406030204" pitchFamily="18" charset="0"/>
                            </a:rPr>
                            <m:t>𝑊𝑒𝑎𝑡h𝑒𝑟</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𝑊𝑒𝑎𝑡h𝑒𝑟</m:t>
                              </m:r>
                              <m:r>
                                <a:rPr lang="en-US" sz="2000" b="0" i="1" smtClean="0">
                                  <a:latin typeface="Cambria Math" panose="02040503050406030204" pitchFamily="18" charset="0"/>
                                </a:rPr>
                                <m:t>|</m:t>
                              </m:r>
                              <m:r>
                                <a:rPr lang="en-US" sz="2000" b="0" i="1" smtClean="0">
                                  <a:latin typeface="Cambria Math" panose="02040503050406030204" pitchFamily="18" charset="0"/>
                                </a:rPr>
                                <m:t>𝑆h𝑜𝑜𝑡</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𝑆h𝑜𝑜𝑡</m:t>
                              </m:r>
                            </m:e>
                          </m:d>
                        </m:num>
                        <m:den>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𝑊𝑒𝑎𝑡h𝑒𝑟</m:t>
                              </m:r>
                            </m:e>
                          </m:d>
                        </m:den>
                      </m:f>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0" y="2455554"/>
                <a:ext cx="7170420" cy="6408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5050" y="4042830"/>
                <a:ext cx="8076286" cy="6482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𝑁𝑜𝑡</m:t>
                          </m:r>
                          <m:r>
                            <a:rPr lang="en-US" sz="2000" b="0" i="1" smtClean="0">
                              <a:latin typeface="Cambria Math" panose="02040503050406030204" pitchFamily="18" charset="0"/>
                            </a:rPr>
                            <m:t> </m:t>
                          </m:r>
                          <m:r>
                            <a:rPr lang="en-US" sz="2000" b="0" i="1" smtClean="0">
                              <a:latin typeface="Cambria Math" panose="02040503050406030204" pitchFamily="18" charset="0"/>
                            </a:rPr>
                            <m:t>𝑆h𝑜𝑜𝑡</m:t>
                          </m:r>
                          <m:r>
                            <a:rPr lang="en-US" sz="2000" b="0" i="1" smtClean="0">
                              <a:latin typeface="Cambria Math" panose="02040503050406030204" pitchFamily="18" charset="0"/>
                            </a:rPr>
                            <m:t>|</m:t>
                          </m:r>
                          <m:r>
                            <a:rPr lang="en-US" sz="2000" b="0" i="1" smtClean="0">
                              <a:latin typeface="Cambria Math" panose="02040503050406030204" pitchFamily="18" charset="0"/>
                            </a:rPr>
                            <m:t>𝑊𝑒𝑎𝑡h𝑒𝑟</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𝑊𝑒𝑎𝑡h𝑒𝑟</m:t>
                              </m:r>
                              <m:r>
                                <a:rPr lang="en-US" sz="2000" b="0" i="1" smtClean="0">
                                  <a:latin typeface="Cambria Math" panose="02040503050406030204" pitchFamily="18" charset="0"/>
                                </a:rPr>
                                <m:t>|</m:t>
                              </m:r>
                              <m:r>
                                <a:rPr lang="en-US" sz="2000" b="0" i="1" smtClean="0">
                                  <a:latin typeface="Cambria Math" panose="02040503050406030204" pitchFamily="18" charset="0"/>
                                </a:rPr>
                                <m:t>𝑁𝑜𝑡</m:t>
                              </m:r>
                              <m:r>
                                <a:rPr lang="en-US" sz="2000" b="0" i="1" smtClean="0">
                                  <a:latin typeface="Cambria Math" panose="02040503050406030204" pitchFamily="18" charset="0"/>
                                </a:rPr>
                                <m:t> </m:t>
                              </m:r>
                              <m:r>
                                <a:rPr lang="en-US" sz="2000" b="0" i="1" smtClean="0">
                                  <a:latin typeface="Cambria Math" panose="02040503050406030204" pitchFamily="18" charset="0"/>
                                </a:rPr>
                                <m:t>𝑆h𝑜𝑜𝑡</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𝑁𝑜𝑡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𝑆h𝑜𝑜𝑡</m:t>
                              </m:r>
                            </m:e>
                          </m:d>
                        </m:num>
                        <m:den>
                          <m:r>
                            <a:rPr lang="en-US" sz="2000" i="1">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𝑊𝑒𝑎𝑡h𝑒𝑟</m:t>
                              </m:r>
                            </m:e>
                          </m:d>
                        </m:den>
                      </m:f>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85050" y="4042830"/>
                <a:ext cx="8076286" cy="648254"/>
              </a:xfrm>
              <a:prstGeom prst="rect">
                <a:avLst/>
              </a:prstGeom>
              <a:blipFill>
                <a:blip r:embed="rId4"/>
                <a:stretch>
                  <a:fillRect/>
                </a:stretch>
              </a:blipFill>
            </p:spPr>
            <p:txBody>
              <a:bodyPr/>
              <a:lstStyle/>
              <a:p>
                <a:r>
                  <a:rPr lang="en-US">
                    <a:noFill/>
                  </a:rPr>
                  <a:t> </a:t>
                </a:r>
              </a:p>
            </p:txBody>
          </p:sp>
        </mc:Fallback>
      </mc:AlternateContent>
      <p:sp>
        <p:nvSpPr>
          <p:cNvPr id="2" name="TextBox 1"/>
          <p:cNvSpPr txBox="1"/>
          <p:nvPr/>
        </p:nvSpPr>
        <p:spPr>
          <a:xfrm>
            <a:off x="487680" y="1760446"/>
            <a:ext cx="7948634" cy="515526"/>
          </a:xfrm>
          <a:prstGeom prst="rect">
            <a:avLst/>
          </a:prstGeom>
          <a:noFill/>
        </p:spPr>
        <p:txBody>
          <a:bodyPr wrap="square" rtlCol="0">
            <a:spAutoFit/>
          </a:bodyPr>
          <a:lstStyle/>
          <a:p>
            <a:pPr>
              <a:lnSpc>
                <a:spcPct val="150000"/>
              </a:lnSpc>
            </a:pPr>
            <a:r>
              <a:rPr lang="en-US" sz="2000" b="1" dirty="0" smtClean="0">
                <a:latin typeface="Josefin Sans" panose="020B0604020202020204" charset="0"/>
              </a:rPr>
              <a:t>The probability of the shooting will be able to take place:</a:t>
            </a:r>
            <a:endParaRPr lang="en-US" sz="2000" b="1" dirty="0">
              <a:latin typeface="Josefin Sans" panose="020B0604020202020204" charset="0"/>
            </a:endParaRPr>
          </a:p>
        </p:txBody>
      </p:sp>
      <p:sp>
        <p:nvSpPr>
          <p:cNvPr id="11" name="TextBox 10"/>
          <p:cNvSpPr txBox="1"/>
          <p:nvPr/>
        </p:nvSpPr>
        <p:spPr>
          <a:xfrm>
            <a:off x="487680" y="3225765"/>
            <a:ext cx="7873656" cy="515526"/>
          </a:xfrm>
          <a:prstGeom prst="rect">
            <a:avLst/>
          </a:prstGeom>
          <a:noFill/>
        </p:spPr>
        <p:txBody>
          <a:bodyPr wrap="square" rtlCol="0">
            <a:spAutoFit/>
          </a:bodyPr>
          <a:lstStyle/>
          <a:p>
            <a:pPr>
              <a:lnSpc>
                <a:spcPct val="150000"/>
              </a:lnSpc>
            </a:pPr>
            <a:r>
              <a:rPr lang="en-US" sz="2000" b="1" dirty="0">
                <a:latin typeface="Josefin Sans" panose="020B0604020202020204" charset="0"/>
              </a:rPr>
              <a:t>The probability of the shooting will </a:t>
            </a:r>
            <a:r>
              <a:rPr lang="en-US" sz="2000" b="1" dirty="0" smtClean="0">
                <a:latin typeface="Josefin Sans" panose="020B0604020202020204" charset="0"/>
              </a:rPr>
              <a:t>not be </a:t>
            </a:r>
            <a:r>
              <a:rPr lang="en-US" sz="2000" b="1" dirty="0">
                <a:latin typeface="Josefin Sans" panose="020B0604020202020204" charset="0"/>
              </a:rPr>
              <a:t>able to take place:</a:t>
            </a:r>
          </a:p>
        </p:txBody>
      </p:sp>
      <p:sp>
        <p:nvSpPr>
          <p:cNvPr id="12"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
        <p:nvSpPr>
          <p:cNvPr id="13" name="TextBox 12">
            <a:extLst>
              <a:ext uri="{FF2B5EF4-FFF2-40B4-BE49-F238E27FC236}">
                <a16:creationId xmlns:a16="http://schemas.microsoft.com/office/drawing/2014/main" id="{AE609645-CCCF-4CEB-B26F-0C75D1BBEC08}"/>
              </a:ext>
            </a:extLst>
          </p:cNvPr>
          <p:cNvSpPr txBox="1"/>
          <p:nvPr/>
        </p:nvSpPr>
        <p:spPr>
          <a:xfrm>
            <a:off x="421604" y="272155"/>
            <a:ext cx="6372985" cy="523220"/>
          </a:xfrm>
          <a:prstGeom prst="rect">
            <a:avLst/>
          </a:prstGeom>
          <a:noFill/>
        </p:spPr>
        <p:txBody>
          <a:bodyPr wrap="square" rtlCol="0">
            <a:spAutoFit/>
          </a:bodyPr>
          <a:lstStyle/>
          <a:p>
            <a:r>
              <a:rPr lang="en-US" sz="2800" dirty="0">
                <a:solidFill>
                  <a:schemeClr val="bg1"/>
                </a:solidFill>
                <a:latin typeface="Josefin Sans" panose="020B0604020202020204" charset="0"/>
              </a:rPr>
              <a:t>Analyze and Compute</a:t>
            </a:r>
          </a:p>
        </p:txBody>
      </p:sp>
    </p:spTree>
    <p:extLst>
      <p:ext uri="{BB962C8B-B14F-4D97-AF65-F5344CB8AC3E}">
        <p14:creationId xmlns:p14="http://schemas.microsoft.com/office/powerpoint/2010/main" val="42527282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p:nvPr/>
        </p:nvSpPr>
        <p:spPr>
          <a:xfrm>
            <a:off x="1849088" y="38544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1849088" y="42995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1849088" y="34093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1849088" y="29642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1849088" y="25191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1849088" y="2074076"/>
            <a:ext cx="60225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1849088"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2" name="Google Shape;222;p22"/>
          <p:cNvSpPr/>
          <p:nvPr/>
        </p:nvSpPr>
        <p:spPr>
          <a:xfrm>
            <a:off x="2892433"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3" name="Google Shape;223;p22"/>
          <p:cNvSpPr/>
          <p:nvPr/>
        </p:nvSpPr>
        <p:spPr>
          <a:xfrm>
            <a:off x="3935779"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4" name="Google Shape;224;p22"/>
          <p:cNvSpPr/>
          <p:nvPr/>
        </p:nvSpPr>
        <p:spPr>
          <a:xfrm>
            <a:off x="4979125"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5" name="Google Shape;225;p22"/>
          <p:cNvSpPr/>
          <p:nvPr/>
        </p:nvSpPr>
        <p:spPr>
          <a:xfrm>
            <a:off x="6022471"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6" name="Google Shape;226;p22"/>
          <p:cNvSpPr/>
          <p:nvPr/>
        </p:nvSpPr>
        <p:spPr>
          <a:xfrm>
            <a:off x="7065817" y="1480859"/>
            <a:ext cx="805793" cy="326697"/>
          </a:xfrm>
          <a:custGeom>
            <a:avLst/>
            <a:gdLst/>
            <a:ahLst/>
            <a:cxnLst/>
            <a:rect l="l" t="t" r="r" b="b"/>
            <a:pathLst>
              <a:path w="10546" h="11414" extrusionOk="0">
                <a:moveTo>
                  <a:pt x="1" y="0"/>
                </a:moveTo>
                <a:lnTo>
                  <a:pt x="1" y="9998"/>
                </a:lnTo>
                <a:lnTo>
                  <a:pt x="3333" y="9998"/>
                </a:lnTo>
                <a:lnTo>
                  <a:pt x="5501" y="11413"/>
                </a:lnTo>
                <a:lnTo>
                  <a:pt x="7327" y="9998"/>
                </a:lnTo>
                <a:lnTo>
                  <a:pt x="10546" y="9998"/>
                </a:lnTo>
                <a:lnTo>
                  <a:pt x="10546" y="0"/>
                </a:ln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DF3E5"/>
              </a:solidFill>
            </a:endParaRPr>
          </a:p>
        </p:txBody>
      </p:sp>
      <p:sp>
        <p:nvSpPr>
          <p:cNvPr id="227" name="Google Shape;227;p22"/>
          <p:cNvSpPr txBox="1"/>
          <p:nvPr/>
        </p:nvSpPr>
        <p:spPr>
          <a:xfrm flipH="1">
            <a:off x="1849088" y="1442864"/>
            <a:ext cx="8058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dirty="0">
                <a:solidFill>
                  <a:srgbClr val="FDF3E5"/>
                </a:solidFill>
                <a:latin typeface="Josefin Sans"/>
                <a:ea typeface="Josefin Sans"/>
                <a:cs typeface="Josefin Sans"/>
                <a:sym typeface="Josefin Sans"/>
              </a:rPr>
              <a:t>January</a:t>
            </a:r>
            <a:endParaRPr sz="1000" b="1" dirty="0">
              <a:solidFill>
                <a:srgbClr val="FDF3E5"/>
              </a:solidFill>
              <a:latin typeface="Josefin Sans"/>
              <a:ea typeface="Josefin Sans"/>
              <a:cs typeface="Josefin Sans"/>
              <a:sym typeface="Josefin Sans"/>
            </a:endParaRPr>
          </a:p>
        </p:txBody>
      </p:sp>
      <p:sp>
        <p:nvSpPr>
          <p:cNvPr id="228" name="Google Shape;228;p22"/>
          <p:cNvSpPr txBox="1"/>
          <p:nvPr/>
        </p:nvSpPr>
        <p:spPr>
          <a:xfrm flipH="1">
            <a:off x="2818763" y="1442864"/>
            <a:ext cx="9531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a:solidFill>
                  <a:srgbClr val="FDF3E5"/>
                </a:solidFill>
                <a:latin typeface="Josefin Sans"/>
                <a:ea typeface="Josefin Sans"/>
                <a:cs typeface="Josefin Sans"/>
                <a:sym typeface="Josefin Sans"/>
              </a:rPr>
              <a:t>February</a:t>
            </a:r>
            <a:endParaRPr sz="1000" b="1">
              <a:solidFill>
                <a:srgbClr val="FDF3E5"/>
              </a:solidFill>
              <a:latin typeface="Josefin Sans"/>
              <a:ea typeface="Josefin Sans"/>
              <a:cs typeface="Josefin Sans"/>
              <a:sym typeface="Josefin Sans"/>
            </a:endParaRPr>
          </a:p>
        </p:txBody>
      </p:sp>
      <p:sp>
        <p:nvSpPr>
          <p:cNvPr id="229" name="Google Shape;229;p22"/>
          <p:cNvSpPr txBox="1"/>
          <p:nvPr/>
        </p:nvSpPr>
        <p:spPr>
          <a:xfrm flipH="1">
            <a:off x="3935775" y="1442864"/>
            <a:ext cx="8058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dirty="0">
                <a:solidFill>
                  <a:srgbClr val="FDF3E5"/>
                </a:solidFill>
                <a:latin typeface="Josefin Sans"/>
                <a:ea typeface="Josefin Sans"/>
                <a:cs typeface="Josefin Sans"/>
                <a:sym typeface="Josefin Sans"/>
              </a:rPr>
              <a:t>March</a:t>
            </a:r>
            <a:endParaRPr sz="1000" b="1" dirty="0">
              <a:solidFill>
                <a:srgbClr val="FDF3E5"/>
              </a:solidFill>
              <a:latin typeface="Josefin Sans"/>
              <a:ea typeface="Josefin Sans"/>
              <a:cs typeface="Josefin Sans"/>
              <a:sym typeface="Josefin Sans"/>
            </a:endParaRPr>
          </a:p>
        </p:txBody>
      </p:sp>
      <p:sp>
        <p:nvSpPr>
          <p:cNvPr id="230" name="Google Shape;230;p22"/>
          <p:cNvSpPr txBox="1"/>
          <p:nvPr/>
        </p:nvSpPr>
        <p:spPr>
          <a:xfrm flipH="1">
            <a:off x="4979100" y="1442864"/>
            <a:ext cx="8058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dirty="0">
                <a:solidFill>
                  <a:srgbClr val="FDF3E5"/>
                </a:solidFill>
                <a:latin typeface="Josefin Sans"/>
                <a:ea typeface="Josefin Sans"/>
                <a:cs typeface="Josefin Sans"/>
                <a:sym typeface="Josefin Sans"/>
              </a:rPr>
              <a:t>April</a:t>
            </a:r>
            <a:endParaRPr sz="1000" b="1" dirty="0">
              <a:solidFill>
                <a:srgbClr val="FDF3E5"/>
              </a:solidFill>
              <a:latin typeface="Josefin Sans"/>
              <a:ea typeface="Josefin Sans"/>
              <a:cs typeface="Josefin Sans"/>
              <a:sym typeface="Josefin Sans"/>
            </a:endParaRPr>
          </a:p>
        </p:txBody>
      </p:sp>
      <p:sp>
        <p:nvSpPr>
          <p:cNvPr id="231" name="Google Shape;231;p22"/>
          <p:cNvSpPr txBox="1"/>
          <p:nvPr/>
        </p:nvSpPr>
        <p:spPr>
          <a:xfrm flipH="1">
            <a:off x="6022450" y="1442864"/>
            <a:ext cx="8058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dirty="0">
                <a:solidFill>
                  <a:srgbClr val="FDF3E5"/>
                </a:solidFill>
                <a:latin typeface="Josefin Sans"/>
                <a:ea typeface="Josefin Sans"/>
                <a:cs typeface="Josefin Sans"/>
                <a:sym typeface="Josefin Sans"/>
              </a:rPr>
              <a:t>May</a:t>
            </a:r>
            <a:endParaRPr sz="1000" b="1" dirty="0">
              <a:solidFill>
                <a:srgbClr val="FDF3E5"/>
              </a:solidFill>
              <a:latin typeface="Josefin Sans"/>
              <a:ea typeface="Josefin Sans"/>
              <a:cs typeface="Josefin Sans"/>
              <a:sym typeface="Josefin Sans"/>
            </a:endParaRPr>
          </a:p>
        </p:txBody>
      </p:sp>
      <p:sp>
        <p:nvSpPr>
          <p:cNvPr id="232" name="Google Shape;232;p22"/>
          <p:cNvSpPr txBox="1"/>
          <p:nvPr/>
        </p:nvSpPr>
        <p:spPr>
          <a:xfrm flipH="1">
            <a:off x="7065800" y="1442864"/>
            <a:ext cx="805800" cy="2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000" b="1">
                <a:solidFill>
                  <a:srgbClr val="FDF3E5"/>
                </a:solidFill>
                <a:latin typeface="Josefin Sans"/>
                <a:ea typeface="Josefin Sans"/>
                <a:cs typeface="Josefin Sans"/>
                <a:sym typeface="Josefin Sans"/>
              </a:rPr>
              <a:t>June</a:t>
            </a:r>
            <a:endParaRPr sz="1000" b="1">
              <a:solidFill>
                <a:srgbClr val="FDF3E5"/>
              </a:solidFill>
              <a:latin typeface="Josefin Sans"/>
              <a:ea typeface="Josefin Sans"/>
              <a:cs typeface="Josefin Sans"/>
              <a:sym typeface="Josefin Sans"/>
            </a:endParaRPr>
          </a:p>
        </p:txBody>
      </p:sp>
      <p:sp>
        <p:nvSpPr>
          <p:cNvPr id="233" name="Google Shape;233;p22"/>
          <p:cNvSpPr/>
          <p:nvPr/>
        </p:nvSpPr>
        <p:spPr>
          <a:xfrm>
            <a:off x="1849088" y="2074075"/>
            <a:ext cx="927000" cy="130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1849088" y="2519175"/>
            <a:ext cx="858300" cy="130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3819763" y="2964275"/>
            <a:ext cx="1043700" cy="1305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1849088" y="2519175"/>
            <a:ext cx="927000" cy="130500"/>
          </a:xfrm>
          <a:prstGeom prst="rect">
            <a:avLst/>
          </a:pr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2776138" y="2964275"/>
            <a:ext cx="1043700" cy="1305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2776138" y="2074075"/>
            <a:ext cx="1043700" cy="130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4863388" y="3409375"/>
            <a:ext cx="1043700" cy="130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5907138" y="3409375"/>
            <a:ext cx="1036800" cy="130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6943988" y="3409375"/>
            <a:ext cx="927000" cy="130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4863388" y="3854475"/>
            <a:ext cx="1043700" cy="130500"/>
          </a:xfrm>
          <a:prstGeom prst="rect">
            <a:avLst/>
          </a:pr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5907138" y="4299575"/>
            <a:ext cx="1036800" cy="1305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6943988" y="4299575"/>
            <a:ext cx="927000" cy="1305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txBox="1"/>
          <p:nvPr/>
        </p:nvSpPr>
        <p:spPr>
          <a:xfrm>
            <a:off x="3696225" y="2279775"/>
            <a:ext cx="1184400" cy="28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s" sz="900">
                <a:solidFill>
                  <a:srgbClr val="338987"/>
                </a:solidFill>
                <a:latin typeface="Josefin Slab Thin"/>
                <a:ea typeface="Josefin Slab Thin"/>
                <a:cs typeface="Josefin Slab Thin"/>
                <a:sym typeface="Josefin Slab Thin"/>
              </a:rPr>
              <a:t>Jan 1 - Mar 1</a:t>
            </a:r>
            <a:endParaRPr sz="900">
              <a:solidFill>
                <a:srgbClr val="338987"/>
              </a:solidFill>
              <a:latin typeface="Josefin Slab Thin"/>
              <a:ea typeface="Josefin Slab Thin"/>
              <a:cs typeface="Josefin Slab Thin"/>
              <a:sym typeface="Josefin Slab Thin"/>
            </a:endParaRPr>
          </a:p>
        </p:txBody>
      </p:sp>
      <p:sp>
        <p:nvSpPr>
          <p:cNvPr id="246" name="Google Shape;246;p22"/>
          <p:cNvSpPr txBox="1"/>
          <p:nvPr/>
        </p:nvSpPr>
        <p:spPr>
          <a:xfrm>
            <a:off x="7020211" y="3630725"/>
            <a:ext cx="953100" cy="285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1600"/>
              </a:spcAft>
              <a:buNone/>
            </a:pPr>
            <a:r>
              <a:rPr lang="es" sz="900">
                <a:solidFill>
                  <a:srgbClr val="338987"/>
                </a:solidFill>
                <a:latin typeface="Josefin Slab Thin"/>
                <a:ea typeface="Josefin Slab Thin"/>
                <a:cs typeface="Josefin Slab Thin"/>
                <a:sym typeface="Josefin Slab Thin"/>
              </a:rPr>
              <a:t>Apr 1  - Jun 25</a:t>
            </a:r>
            <a:endParaRPr sz="900">
              <a:solidFill>
                <a:srgbClr val="338987"/>
              </a:solidFill>
              <a:latin typeface="Josefin Slab Thin"/>
              <a:ea typeface="Josefin Slab Thin"/>
              <a:cs typeface="Josefin Slab Thin"/>
              <a:sym typeface="Josefin Slab Thin"/>
            </a:endParaRPr>
          </a:p>
        </p:txBody>
      </p:sp>
      <p:sp>
        <p:nvSpPr>
          <p:cNvPr id="247" name="Google Shape;247;p22"/>
          <p:cNvSpPr txBox="1"/>
          <p:nvPr/>
        </p:nvSpPr>
        <p:spPr>
          <a:xfrm>
            <a:off x="2652529" y="2724850"/>
            <a:ext cx="953100" cy="28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s" sz="900">
                <a:solidFill>
                  <a:srgbClr val="338987"/>
                </a:solidFill>
                <a:latin typeface="Josefin Slab Thin"/>
                <a:ea typeface="Josefin Slab Thin"/>
                <a:cs typeface="Josefin Slab Thin"/>
                <a:sym typeface="Josefin Slab Thin"/>
              </a:rPr>
              <a:t>Jan 1 - 27</a:t>
            </a:r>
            <a:endParaRPr sz="900">
              <a:solidFill>
                <a:srgbClr val="338987"/>
              </a:solidFill>
              <a:latin typeface="Josefin Slab Thin"/>
              <a:ea typeface="Josefin Slab Thin"/>
              <a:cs typeface="Josefin Slab Thin"/>
              <a:sym typeface="Josefin Slab Thin"/>
            </a:endParaRPr>
          </a:p>
        </p:txBody>
      </p:sp>
      <p:sp>
        <p:nvSpPr>
          <p:cNvPr id="248" name="Google Shape;248;p22"/>
          <p:cNvSpPr txBox="1"/>
          <p:nvPr/>
        </p:nvSpPr>
        <p:spPr>
          <a:xfrm>
            <a:off x="4739779" y="3185625"/>
            <a:ext cx="953100" cy="28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s" sz="900">
                <a:solidFill>
                  <a:srgbClr val="338987"/>
                </a:solidFill>
                <a:latin typeface="Josefin Slab Thin"/>
                <a:ea typeface="Josefin Slab Thin"/>
                <a:cs typeface="Josefin Slab Thin"/>
                <a:sym typeface="Josefin Slab Thin"/>
              </a:rPr>
              <a:t>Feb 1 - Mar 25</a:t>
            </a:r>
            <a:endParaRPr sz="900">
              <a:solidFill>
                <a:srgbClr val="338987"/>
              </a:solidFill>
              <a:latin typeface="Josefin Slab Thin"/>
              <a:ea typeface="Josefin Slab Thin"/>
              <a:cs typeface="Josefin Slab Thin"/>
              <a:sym typeface="Josefin Slab Thin"/>
            </a:endParaRPr>
          </a:p>
        </p:txBody>
      </p:sp>
      <p:sp>
        <p:nvSpPr>
          <p:cNvPr id="249" name="Google Shape;249;p22"/>
          <p:cNvSpPr txBox="1"/>
          <p:nvPr/>
        </p:nvSpPr>
        <p:spPr>
          <a:xfrm>
            <a:off x="5783529" y="4075825"/>
            <a:ext cx="953100" cy="28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es" sz="900">
                <a:solidFill>
                  <a:srgbClr val="338987"/>
                </a:solidFill>
                <a:latin typeface="Josefin Slab Thin"/>
                <a:ea typeface="Josefin Slab Thin"/>
                <a:cs typeface="Josefin Slab Thin"/>
                <a:sym typeface="Josefin Slab Thin"/>
              </a:rPr>
              <a:t>April 1 - 23</a:t>
            </a:r>
            <a:endParaRPr sz="900">
              <a:solidFill>
                <a:srgbClr val="338987"/>
              </a:solidFill>
              <a:latin typeface="Josefin Slab Thin"/>
              <a:ea typeface="Josefin Slab Thin"/>
              <a:cs typeface="Josefin Slab Thin"/>
              <a:sym typeface="Josefin Slab Thin"/>
            </a:endParaRPr>
          </a:p>
        </p:txBody>
      </p:sp>
      <p:sp>
        <p:nvSpPr>
          <p:cNvPr id="250" name="Google Shape;250;p22"/>
          <p:cNvSpPr txBox="1"/>
          <p:nvPr/>
        </p:nvSpPr>
        <p:spPr>
          <a:xfrm flipH="1">
            <a:off x="895988" y="1941639"/>
            <a:ext cx="9531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s" sz="1000" b="1">
                <a:solidFill>
                  <a:srgbClr val="338987"/>
                </a:solidFill>
                <a:latin typeface="Josefin Sans"/>
                <a:ea typeface="Josefin Sans"/>
                <a:cs typeface="Josefin Sans"/>
                <a:sym typeface="Josefin Sans"/>
              </a:rPr>
              <a:t>PHASE 1</a:t>
            </a:r>
            <a:endParaRPr sz="1000" b="1">
              <a:solidFill>
                <a:srgbClr val="338987"/>
              </a:solidFill>
              <a:latin typeface="Josefin Sans"/>
              <a:ea typeface="Josefin Sans"/>
              <a:cs typeface="Josefin Sans"/>
              <a:sym typeface="Josefin Sans"/>
            </a:endParaRPr>
          </a:p>
        </p:txBody>
      </p:sp>
      <p:sp>
        <p:nvSpPr>
          <p:cNvPr id="251" name="Google Shape;251;p22"/>
          <p:cNvSpPr txBox="1"/>
          <p:nvPr/>
        </p:nvSpPr>
        <p:spPr>
          <a:xfrm flipH="1">
            <a:off x="1043288" y="3276939"/>
            <a:ext cx="8058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s" sz="1000" b="1">
                <a:solidFill>
                  <a:srgbClr val="338987"/>
                </a:solidFill>
                <a:latin typeface="Josefin Sans"/>
                <a:ea typeface="Josefin Sans"/>
                <a:cs typeface="Josefin Sans"/>
                <a:sym typeface="Josefin Sans"/>
              </a:rPr>
              <a:t>PHASE 2</a:t>
            </a:r>
            <a:endParaRPr sz="1000" b="1">
              <a:solidFill>
                <a:srgbClr val="338987"/>
              </a:solidFill>
              <a:latin typeface="Josefin Sans"/>
              <a:ea typeface="Josefin Sans"/>
              <a:cs typeface="Josefin Sans"/>
              <a:sym typeface="Josefin Sans"/>
            </a:endParaRPr>
          </a:p>
        </p:txBody>
      </p:sp>
      <p:sp>
        <p:nvSpPr>
          <p:cNvPr id="252" name="Google Shape;252;p22"/>
          <p:cNvSpPr txBox="1"/>
          <p:nvPr/>
        </p:nvSpPr>
        <p:spPr>
          <a:xfrm flipH="1">
            <a:off x="1043288" y="2386739"/>
            <a:ext cx="805800" cy="32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1000">
                <a:solidFill>
                  <a:srgbClr val="338987"/>
                </a:solidFill>
                <a:latin typeface="Josefin Slab Thin"/>
                <a:ea typeface="Josefin Slab Thin"/>
                <a:cs typeface="Josefin Slab Thin"/>
                <a:sym typeface="Josefin Slab Thin"/>
              </a:rPr>
              <a:t>Task 1</a:t>
            </a:r>
            <a:endParaRPr sz="1000">
              <a:solidFill>
                <a:srgbClr val="338987"/>
              </a:solidFill>
              <a:latin typeface="Josefin Slab Thin"/>
              <a:ea typeface="Josefin Slab Thin"/>
              <a:cs typeface="Josefin Slab Thin"/>
              <a:sym typeface="Josefin Slab Thin"/>
            </a:endParaRPr>
          </a:p>
        </p:txBody>
      </p:sp>
      <p:sp>
        <p:nvSpPr>
          <p:cNvPr id="253" name="Google Shape;253;p22"/>
          <p:cNvSpPr txBox="1"/>
          <p:nvPr/>
        </p:nvSpPr>
        <p:spPr>
          <a:xfrm flipH="1">
            <a:off x="1043288" y="2831839"/>
            <a:ext cx="805800" cy="32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1000">
                <a:solidFill>
                  <a:srgbClr val="338987"/>
                </a:solidFill>
                <a:latin typeface="Josefin Slab Thin"/>
                <a:ea typeface="Josefin Slab Thin"/>
                <a:cs typeface="Josefin Slab Thin"/>
                <a:sym typeface="Josefin Slab Thin"/>
              </a:rPr>
              <a:t>Task 2</a:t>
            </a:r>
            <a:endParaRPr sz="1000">
              <a:solidFill>
                <a:srgbClr val="338987"/>
              </a:solidFill>
              <a:latin typeface="Josefin Slab Thin"/>
              <a:ea typeface="Josefin Slab Thin"/>
              <a:cs typeface="Josefin Slab Thin"/>
              <a:sym typeface="Josefin Slab Thin"/>
            </a:endParaRPr>
          </a:p>
        </p:txBody>
      </p:sp>
      <p:sp>
        <p:nvSpPr>
          <p:cNvPr id="254" name="Google Shape;254;p22"/>
          <p:cNvSpPr txBox="1"/>
          <p:nvPr/>
        </p:nvSpPr>
        <p:spPr>
          <a:xfrm flipH="1">
            <a:off x="1043288" y="3722039"/>
            <a:ext cx="805800" cy="32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1000">
                <a:solidFill>
                  <a:srgbClr val="338987"/>
                </a:solidFill>
                <a:latin typeface="Josefin Slab Thin"/>
                <a:ea typeface="Josefin Slab Thin"/>
                <a:cs typeface="Josefin Slab Thin"/>
                <a:sym typeface="Josefin Slab Thin"/>
              </a:rPr>
              <a:t>Task 1</a:t>
            </a:r>
            <a:endParaRPr sz="1000">
              <a:solidFill>
                <a:srgbClr val="338987"/>
              </a:solidFill>
              <a:latin typeface="Josefin Slab Thin"/>
              <a:ea typeface="Josefin Slab Thin"/>
              <a:cs typeface="Josefin Slab Thin"/>
              <a:sym typeface="Josefin Slab Thin"/>
            </a:endParaRPr>
          </a:p>
        </p:txBody>
      </p:sp>
      <p:sp>
        <p:nvSpPr>
          <p:cNvPr id="255" name="Google Shape;255;p22"/>
          <p:cNvSpPr txBox="1"/>
          <p:nvPr/>
        </p:nvSpPr>
        <p:spPr>
          <a:xfrm flipH="1">
            <a:off x="1043288" y="4167139"/>
            <a:ext cx="805800" cy="32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sz="1000">
                <a:solidFill>
                  <a:srgbClr val="338987"/>
                </a:solidFill>
                <a:latin typeface="Josefin Slab Thin"/>
                <a:ea typeface="Josefin Slab Thin"/>
                <a:cs typeface="Josefin Slab Thin"/>
                <a:sym typeface="Josefin Slab Thin"/>
              </a:rPr>
              <a:t>Task 2</a:t>
            </a:r>
            <a:endParaRPr sz="1000">
              <a:solidFill>
                <a:srgbClr val="338987"/>
              </a:solidFill>
              <a:latin typeface="Josefin Slab Thin"/>
              <a:ea typeface="Josefin Slab Thin"/>
              <a:cs typeface="Josefin Slab Thin"/>
              <a:sym typeface="Josefin Slab Thin"/>
            </a:endParaRPr>
          </a:p>
        </p:txBody>
      </p:sp>
      <p:sp>
        <p:nvSpPr>
          <p:cNvPr id="256" name="Google Shape;256;p22"/>
          <p:cNvSpPr txBox="1"/>
          <p:nvPr/>
        </p:nvSpPr>
        <p:spPr>
          <a:xfrm>
            <a:off x="7020211" y="4426331"/>
            <a:ext cx="953100" cy="285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s" sz="900">
                <a:solidFill>
                  <a:srgbClr val="338987"/>
                </a:solidFill>
                <a:latin typeface="Josefin Slab Thin"/>
                <a:ea typeface="Josefin Slab Thin"/>
                <a:cs typeface="Josefin Slab Thin"/>
                <a:sym typeface="Josefin Slab Thin"/>
              </a:rPr>
              <a:t>May 1 - Jun 25</a:t>
            </a:r>
            <a:endParaRPr sz="900">
              <a:solidFill>
                <a:srgbClr val="338987"/>
              </a:solidFill>
              <a:latin typeface="Josefin Slab Thin"/>
              <a:ea typeface="Josefin Slab Thin"/>
              <a:cs typeface="Josefin Slab Thin"/>
              <a:sym typeface="Josefin Slab Thin"/>
            </a:endParaRPr>
          </a:p>
        </p:txBody>
      </p:sp>
      <p:sp>
        <p:nvSpPr>
          <p:cNvPr id="257" name="Google Shape;257;p22"/>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68</a:t>
            </a:fld>
            <a:endParaRPr/>
          </a:p>
        </p:txBody>
      </p:sp>
      <p:sp>
        <p:nvSpPr>
          <p:cNvPr id="258" name="Google Shape;258;p22"/>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Schedule</a:t>
            </a:r>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p:nvPr/>
        </p:nvSpPr>
        <p:spPr>
          <a:xfrm>
            <a:off x="2715925" y="1556475"/>
            <a:ext cx="13275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100" dirty="0">
                <a:solidFill>
                  <a:srgbClr val="338987"/>
                </a:solidFill>
                <a:latin typeface="Josefin Slab Thin"/>
                <a:ea typeface="Josefin Slab Thin"/>
                <a:cs typeface="Josefin Slab Thin"/>
                <a:sym typeface="Josefin Slab Thin"/>
              </a:rPr>
              <a:t>Venus has a beautiful name, but it’s terribly hot</a:t>
            </a:r>
            <a:endParaRPr sz="1100" dirty="0">
              <a:solidFill>
                <a:srgbClr val="338987"/>
              </a:solidFill>
              <a:latin typeface="Josefin Slab Thin"/>
              <a:ea typeface="Josefin Slab Thin"/>
              <a:cs typeface="Josefin Slab Thin"/>
              <a:sym typeface="Josefin Slab Thin"/>
            </a:endParaRPr>
          </a:p>
        </p:txBody>
      </p:sp>
      <p:sp>
        <p:nvSpPr>
          <p:cNvPr id="264" name="Google Shape;264;p23"/>
          <p:cNvSpPr txBox="1">
            <a:spLocks noGrp="1"/>
          </p:cNvSpPr>
          <p:nvPr>
            <p:ph type="ctrTitle" idx="4294967295"/>
          </p:nvPr>
        </p:nvSpPr>
        <p:spPr>
          <a:xfrm>
            <a:off x="2715875" y="1377592"/>
            <a:ext cx="1327500" cy="2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338987"/>
                </a:solidFill>
              </a:rPr>
              <a:t>Research</a:t>
            </a:r>
            <a:endParaRPr sz="1200">
              <a:solidFill>
                <a:srgbClr val="338987"/>
              </a:solidFill>
            </a:endParaRPr>
          </a:p>
        </p:txBody>
      </p:sp>
      <p:grpSp>
        <p:nvGrpSpPr>
          <p:cNvPr id="265" name="Google Shape;265;p23"/>
          <p:cNvGrpSpPr/>
          <p:nvPr/>
        </p:nvGrpSpPr>
        <p:grpSpPr>
          <a:xfrm>
            <a:off x="3264654" y="1298038"/>
            <a:ext cx="229939" cy="120775"/>
            <a:chOff x="2080675" y="352325"/>
            <a:chExt cx="485000" cy="254800"/>
          </a:xfrm>
        </p:grpSpPr>
        <p:sp>
          <p:nvSpPr>
            <p:cNvPr id="266" name="Google Shape;266;p23"/>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67" name="Google Shape;267;p23"/>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268" name="Google Shape;268;p23"/>
          <p:cNvGrpSpPr/>
          <p:nvPr/>
        </p:nvGrpSpPr>
        <p:grpSpPr>
          <a:xfrm>
            <a:off x="3899735" y="3815215"/>
            <a:ext cx="192286" cy="190299"/>
            <a:chOff x="3282325" y="2035675"/>
            <a:chExt cx="459575" cy="454825"/>
          </a:xfrm>
        </p:grpSpPr>
        <p:sp>
          <p:nvSpPr>
            <p:cNvPr id="269" name="Google Shape;269;p23"/>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0" name="Google Shape;270;p23"/>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1" name="Google Shape;271;p23"/>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2" name="Google Shape;272;p23"/>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273" name="Google Shape;273;p23"/>
          <p:cNvGrpSpPr/>
          <p:nvPr/>
        </p:nvGrpSpPr>
        <p:grpSpPr>
          <a:xfrm>
            <a:off x="4491531" y="524444"/>
            <a:ext cx="206139" cy="202559"/>
            <a:chOff x="-60988625" y="2310475"/>
            <a:chExt cx="316650" cy="311150"/>
          </a:xfrm>
        </p:grpSpPr>
        <p:sp>
          <p:nvSpPr>
            <p:cNvPr id="274" name="Google Shape;274;p23"/>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23"/>
          <p:cNvGrpSpPr/>
          <p:nvPr/>
        </p:nvGrpSpPr>
        <p:grpSpPr>
          <a:xfrm>
            <a:off x="5081446" y="3538329"/>
            <a:ext cx="244125" cy="245253"/>
            <a:chOff x="-1333975" y="2365850"/>
            <a:chExt cx="292225" cy="293575"/>
          </a:xfrm>
        </p:grpSpPr>
        <p:sp>
          <p:nvSpPr>
            <p:cNvPr id="281" name="Google Shape;281;p23"/>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3"/>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69</a:t>
            </a:fld>
            <a:endParaRPr/>
          </a:p>
        </p:txBody>
      </p:sp>
      <p:sp>
        <p:nvSpPr>
          <p:cNvPr id="290" name="Google Shape;290;p23"/>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4200649" y="1580401"/>
            <a:ext cx="796496" cy="81177"/>
          </a:xfrm>
          <a:custGeom>
            <a:avLst/>
            <a:gdLst/>
            <a:ahLst/>
            <a:cxnLst/>
            <a:rect l="l" t="t" r="r" b="b"/>
            <a:pathLst>
              <a:path w="24873" h="2535" fill="none" extrusionOk="0">
                <a:moveTo>
                  <a:pt x="0" y="1"/>
                </a:moveTo>
                <a:lnTo>
                  <a:pt x="10188" y="1"/>
                </a:lnTo>
                <a:lnTo>
                  <a:pt x="12454" y="2534"/>
                </a:lnTo>
                <a:lnTo>
                  <a:pt x="14720" y="1"/>
                </a:lnTo>
                <a:lnTo>
                  <a:pt x="24872" y="1"/>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598434" y="3631244"/>
            <a:ext cx="795087" cy="59434"/>
          </a:xfrm>
          <a:custGeom>
            <a:avLst/>
            <a:gdLst/>
            <a:ahLst/>
            <a:cxnLst/>
            <a:rect l="l" t="t" r="r" b="b"/>
            <a:pathLst>
              <a:path w="24829" h="1856" fill="none" extrusionOk="0">
                <a:moveTo>
                  <a:pt x="24828" y="1856"/>
                </a:moveTo>
                <a:lnTo>
                  <a:pt x="14685" y="1856"/>
                </a:lnTo>
                <a:lnTo>
                  <a:pt x="12410" y="0"/>
                </a:lnTo>
                <a:lnTo>
                  <a:pt x="10144" y="1856"/>
                </a:lnTo>
                <a:lnTo>
                  <a:pt x="1" y="1856"/>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4805426" y="3349286"/>
            <a:ext cx="796207" cy="80857"/>
          </a:xfrm>
          <a:custGeom>
            <a:avLst/>
            <a:gdLst/>
            <a:ahLst/>
            <a:cxnLst/>
            <a:rect l="l" t="t" r="r" b="b"/>
            <a:pathLst>
              <a:path w="24864" h="2525" fill="none" extrusionOk="0">
                <a:moveTo>
                  <a:pt x="24863" y="2525"/>
                </a:moveTo>
                <a:lnTo>
                  <a:pt x="14684" y="2525"/>
                </a:lnTo>
                <a:lnTo>
                  <a:pt x="12454" y="0"/>
                </a:lnTo>
                <a:lnTo>
                  <a:pt x="10179" y="2525"/>
                </a:lnTo>
                <a:lnTo>
                  <a:pt x="0" y="2525"/>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txBox="1"/>
          <p:nvPr/>
        </p:nvSpPr>
        <p:spPr>
          <a:xfrm>
            <a:off x="3930875" y="864675"/>
            <a:ext cx="13275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100">
                <a:solidFill>
                  <a:srgbClr val="338987"/>
                </a:solidFill>
                <a:latin typeface="Josefin Slab Thin"/>
                <a:ea typeface="Josefin Slab Thin"/>
                <a:cs typeface="Josefin Slab Thin"/>
                <a:sym typeface="Josefin Slab Thin"/>
              </a:rPr>
              <a:t>Jupiter is a gas giant and the biggest planet</a:t>
            </a:r>
            <a:endParaRPr sz="1100">
              <a:solidFill>
                <a:srgbClr val="338987"/>
              </a:solidFill>
              <a:latin typeface="Josefin Slab Thin"/>
              <a:ea typeface="Josefin Slab Thin"/>
              <a:cs typeface="Josefin Slab Thin"/>
              <a:sym typeface="Josefin Slab Thin"/>
            </a:endParaRPr>
          </a:p>
        </p:txBody>
      </p:sp>
      <p:sp>
        <p:nvSpPr>
          <p:cNvPr id="295" name="Google Shape;295;p23"/>
          <p:cNvSpPr txBox="1">
            <a:spLocks noGrp="1"/>
          </p:cNvSpPr>
          <p:nvPr>
            <p:ph type="ctrTitle" idx="4294967295"/>
          </p:nvPr>
        </p:nvSpPr>
        <p:spPr>
          <a:xfrm>
            <a:off x="3930855" y="685795"/>
            <a:ext cx="1327500" cy="2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338987"/>
                </a:solidFill>
              </a:rPr>
              <a:t>Analysis</a:t>
            </a:r>
            <a:endParaRPr sz="1200">
              <a:solidFill>
                <a:srgbClr val="338987"/>
              </a:solidFill>
            </a:endParaRPr>
          </a:p>
        </p:txBody>
      </p:sp>
      <p:grpSp>
        <p:nvGrpSpPr>
          <p:cNvPr id="296" name="Google Shape;296;p23"/>
          <p:cNvGrpSpPr/>
          <p:nvPr/>
        </p:nvGrpSpPr>
        <p:grpSpPr>
          <a:xfrm>
            <a:off x="98" y="969547"/>
            <a:ext cx="9157631" cy="3204428"/>
            <a:chOff x="98" y="969547"/>
            <a:chExt cx="9157631" cy="3204428"/>
          </a:xfrm>
        </p:grpSpPr>
        <p:sp>
          <p:nvSpPr>
            <p:cNvPr id="297" name="Google Shape;297;p23"/>
            <p:cNvSpPr/>
            <p:nvPr/>
          </p:nvSpPr>
          <p:spPr>
            <a:xfrm>
              <a:off x="13832" y="969547"/>
              <a:ext cx="9143897" cy="3182972"/>
            </a:xfrm>
            <a:custGeom>
              <a:avLst/>
              <a:gdLst/>
              <a:ahLst/>
              <a:cxnLst/>
              <a:rect l="l" t="t" r="r" b="b"/>
              <a:pathLst>
                <a:path w="285546" h="99398" extrusionOk="0">
                  <a:moveTo>
                    <a:pt x="178751" y="0"/>
                  </a:moveTo>
                  <a:cubicBezTo>
                    <a:pt x="171953" y="0"/>
                    <a:pt x="166449" y="5540"/>
                    <a:pt x="166449" y="12302"/>
                  </a:cubicBezTo>
                  <a:lnTo>
                    <a:pt x="166449" y="58691"/>
                  </a:lnTo>
                  <a:cubicBezTo>
                    <a:pt x="166449" y="61930"/>
                    <a:pt x="163809" y="64570"/>
                    <a:pt x="160579" y="64570"/>
                  </a:cubicBezTo>
                  <a:lnTo>
                    <a:pt x="160320" y="64570"/>
                  </a:lnTo>
                  <a:cubicBezTo>
                    <a:pt x="157082" y="64570"/>
                    <a:pt x="154486" y="61930"/>
                    <a:pt x="154486" y="58691"/>
                  </a:cubicBezTo>
                  <a:lnTo>
                    <a:pt x="154486" y="36094"/>
                  </a:lnTo>
                  <a:cubicBezTo>
                    <a:pt x="154486" y="29288"/>
                    <a:pt x="148946" y="23757"/>
                    <a:pt x="142139" y="23757"/>
                  </a:cubicBezTo>
                  <a:lnTo>
                    <a:pt x="141916" y="23757"/>
                  </a:lnTo>
                  <a:cubicBezTo>
                    <a:pt x="135118" y="23757"/>
                    <a:pt x="129579" y="29288"/>
                    <a:pt x="129579" y="36094"/>
                  </a:cubicBezTo>
                  <a:lnTo>
                    <a:pt x="129579" y="68058"/>
                  </a:lnTo>
                  <a:cubicBezTo>
                    <a:pt x="129579" y="71297"/>
                    <a:pt x="126938" y="73937"/>
                    <a:pt x="123708" y="73937"/>
                  </a:cubicBezTo>
                  <a:lnTo>
                    <a:pt x="123218" y="73937"/>
                  </a:lnTo>
                  <a:cubicBezTo>
                    <a:pt x="119988" y="73937"/>
                    <a:pt x="117383" y="71297"/>
                    <a:pt x="117383" y="68058"/>
                  </a:cubicBezTo>
                  <a:lnTo>
                    <a:pt x="117383" y="57130"/>
                  </a:lnTo>
                  <a:cubicBezTo>
                    <a:pt x="117383" y="50332"/>
                    <a:pt x="111843" y="44828"/>
                    <a:pt x="105046" y="44828"/>
                  </a:cubicBezTo>
                  <a:cubicBezTo>
                    <a:pt x="98239" y="44828"/>
                    <a:pt x="92744" y="50332"/>
                    <a:pt x="92744" y="57130"/>
                  </a:cubicBezTo>
                  <a:lnTo>
                    <a:pt x="92744" y="90102"/>
                  </a:lnTo>
                  <a:cubicBezTo>
                    <a:pt x="92744" y="91663"/>
                    <a:pt x="91441" y="92930"/>
                    <a:pt x="89880" y="92930"/>
                  </a:cubicBezTo>
                  <a:lnTo>
                    <a:pt x="0" y="92966"/>
                  </a:lnTo>
                  <a:lnTo>
                    <a:pt x="0" y="99398"/>
                  </a:lnTo>
                  <a:lnTo>
                    <a:pt x="89880" y="99398"/>
                  </a:lnTo>
                  <a:cubicBezTo>
                    <a:pt x="95009" y="99398"/>
                    <a:pt x="99176" y="95232"/>
                    <a:pt x="99176" y="90102"/>
                  </a:cubicBezTo>
                  <a:lnTo>
                    <a:pt x="99176" y="57130"/>
                  </a:lnTo>
                  <a:cubicBezTo>
                    <a:pt x="99176" y="53901"/>
                    <a:pt x="101807" y="51260"/>
                    <a:pt x="105046" y="51260"/>
                  </a:cubicBezTo>
                  <a:cubicBezTo>
                    <a:pt x="108275" y="51260"/>
                    <a:pt x="110916" y="53901"/>
                    <a:pt x="110916" y="57130"/>
                  </a:cubicBezTo>
                  <a:lnTo>
                    <a:pt x="110916" y="68058"/>
                  </a:lnTo>
                  <a:cubicBezTo>
                    <a:pt x="110916" y="74865"/>
                    <a:pt x="116456" y="80405"/>
                    <a:pt x="123218" y="80405"/>
                  </a:cubicBezTo>
                  <a:lnTo>
                    <a:pt x="123708" y="80405"/>
                  </a:lnTo>
                  <a:cubicBezTo>
                    <a:pt x="130506" y="80405"/>
                    <a:pt x="136046" y="74865"/>
                    <a:pt x="136046" y="68058"/>
                  </a:cubicBezTo>
                  <a:lnTo>
                    <a:pt x="136046" y="36094"/>
                  </a:lnTo>
                  <a:cubicBezTo>
                    <a:pt x="136046" y="32856"/>
                    <a:pt x="138687" y="30224"/>
                    <a:pt x="141916" y="30224"/>
                  </a:cubicBezTo>
                  <a:lnTo>
                    <a:pt x="142139" y="30224"/>
                  </a:lnTo>
                  <a:cubicBezTo>
                    <a:pt x="145378" y="30224"/>
                    <a:pt x="148018" y="32856"/>
                    <a:pt x="148018" y="36094"/>
                  </a:cubicBezTo>
                  <a:lnTo>
                    <a:pt x="148018" y="58691"/>
                  </a:lnTo>
                  <a:cubicBezTo>
                    <a:pt x="148018" y="65498"/>
                    <a:pt x="153549" y="71038"/>
                    <a:pt x="160320" y="71038"/>
                  </a:cubicBezTo>
                  <a:lnTo>
                    <a:pt x="160579" y="71038"/>
                  </a:lnTo>
                  <a:cubicBezTo>
                    <a:pt x="167377" y="71038"/>
                    <a:pt x="172881" y="65498"/>
                    <a:pt x="172881" y="58691"/>
                  </a:cubicBezTo>
                  <a:lnTo>
                    <a:pt x="172881" y="12302"/>
                  </a:lnTo>
                  <a:cubicBezTo>
                    <a:pt x="172881" y="9073"/>
                    <a:pt x="175522" y="6468"/>
                    <a:pt x="178751" y="6468"/>
                  </a:cubicBezTo>
                  <a:lnTo>
                    <a:pt x="179019" y="6468"/>
                  </a:lnTo>
                  <a:cubicBezTo>
                    <a:pt x="182248" y="6468"/>
                    <a:pt x="184889" y="9073"/>
                    <a:pt x="184889" y="12302"/>
                  </a:cubicBezTo>
                  <a:lnTo>
                    <a:pt x="184889" y="33490"/>
                  </a:lnTo>
                  <a:cubicBezTo>
                    <a:pt x="184889" y="38699"/>
                    <a:pt x="189091" y="42892"/>
                    <a:pt x="194292" y="42892"/>
                  </a:cubicBezTo>
                  <a:lnTo>
                    <a:pt x="285545" y="42892"/>
                  </a:lnTo>
                  <a:lnTo>
                    <a:pt x="285545" y="36505"/>
                  </a:lnTo>
                  <a:lnTo>
                    <a:pt x="194292" y="36469"/>
                  </a:lnTo>
                  <a:cubicBezTo>
                    <a:pt x="192659" y="36469"/>
                    <a:pt x="191321" y="35131"/>
                    <a:pt x="191321" y="33490"/>
                  </a:cubicBezTo>
                  <a:lnTo>
                    <a:pt x="191321" y="12302"/>
                  </a:lnTo>
                  <a:cubicBezTo>
                    <a:pt x="191321" y="5540"/>
                    <a:pt x="185781" y="0"/>
                    <a:pt x="179019"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98" y="990970"/>
              <a:ext cx="9143897" cy="2975883"/>
            </a:xfrm>
            <a:custGeom>
              <a:avLst/>
              <a:gdLst/>
              <a:ahLst/>
              <a:cxnLst/>
              <a:rect l="l" t="t" r="r" b="b"/>
              <a:pathLst>
                <a:path w="285546" h="92931" fill="none" extrusionOk="0">
                  <a:moveTo>
                    <a:pt x="285545" y="36469"/>
                  </a:moveTo>
                  <a:lnTo>
                    <a:pt x="195630" y="36469"/>
                  </a:lnTo>
                  <a:cubicBezTo>
                    <a:pt x="193997" y="36469"/>
                    <a:pt x="192659" y="35131"/>
                    <a:pt x="192659" y="33490"/>
                  </a:cubicBezTo>
                  <a:lnTo>
                    <a:pt x="192659" y="12302"/>
                  </a:lnTo>
                  <a:cubicBezTo>
                    <a:pt x="192659" y="5540"/>
                    <a:pt x="187119" y="0"/>
                    <a:pt x="180357" y="0"/>
                  </a:cubicBezTo>
                  <a:lnTo>
                    <a:pt x="180089" y="0"/>
                  </a:lnTo>
                  <a:cubicBezTo>
                    <a:pt x="173292" y="0"/>
                    <a:pt x="167787" y="5540"/>
                    <a:pt x="167787" y="12302"/>
                  </a:cubicBezTo>
                  <a:lnTo>
                    <a:pt x="167787" y="58691"/>
                  </a:lnTo>
                  <a:cubicBezTo>
                    <a:pt x="167787" y="61930"/>
                    <a:pt x="165147" y="64570"/>
                    <a:pt x="161917" y="64570"/>
                  </a:cubicBezTo>
                  <a:lnTo>
                    <a:pt x="161659" y="64570"/>
                  </a:lnTo>
                  <a:cubicBezTo>
                    <a:pt x="158420" y="64570"/>
                    <a:pt x="155824" y="61930"/>
                    <a:pt x="155824" y="58691"/>
                  </a:cubicBezTo>
                  <a:lnTo>
                    <a:pt x="155824" y="36095"/>
                  </a:lnTo>
                  <a:cubicBezTo>
                    <a:pt x="155824" y="29288"/>
                    <a:pt x="150284" y="23757"/>
                    <a:pt x="143477" y="23757"/>
                  </a:cubicBezTo>
                  <a:lnTo>
                    <a:pt x="143254" y="23757"/>
                  </a:lnTo>
                  <a:cubicBezTo>
                    <a:pt x="136457" y="23757"/>
                    <a:pt x="130917" y="29288"/>
                    <a:pt x="130917" y="36095"/>
                  </a:cubicBezTo>
                  <a:lnTo>
                    <a:pt x="130917" y="68059"/>
                  </a:lnTo>
                  <a:cubicBezTo>
                    <a:pt x="130917" y="71297"/>
                    <a:pt x="128276" y="73937"/>
                    <a:pt x="125047" y="73937"/>
                  </a:cubicBezTo>
                  <a:lnTo>
                    <a:pt x="124556" y="73937"/>
                  </a:lnTo>
                  <a:cubicBezTo>
                    <a:pt x="121327" y="73937"/>
                    <a:pt x="118686" y="71297"/>
                    <a:pt x="118686" y="68059"/>
                  </a:cubicBezTo>
                  <a:lnTo>
                    <a:pt x="118686" y="57130"/>
                  </a:lnTo>
                  <a:cubicBezTo>
                    <a:pt x="118686" y="50332"/>
                    <a:pt x="113182" y="44793"/>
                    <a:pt x="106384" y="44793"/>
                  </a:cubicBezTo>
                  <a:cubicBezTo>
                    <a:pt x="99577" y="44793"/>
                    <a:pt x="94082" y="50332"/>
                    <a:pt x="94082" y="57130"/>
                  </a:cubicBezTo>
                  <a:lnTo>
                    <a:pt x="94082" y="90102"/>
                  </a:lnTo>
                  <a:cubicBezTo>
                    <a:pt x="94082" y="91664"/>
                    <a:pt x="92779" y="92930"/>
                    <a:pt x="91218" y="92930"/>
                  </a:cubicBezTo>
                  <a:lnTo>
                    <a:pt x="0" y="92930"/>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98" y="1198059"/>
              <a:ext cx="9143897" cy="2975915"/>
            </a:xfrm>
            <a:custGeom>
              <a:avLst/>
              <a:gdLst/>
              <a:ahLst/>
              <a:cxnLst/>
              <a:rect l="l" t="t" r="r" b="b"/>
              <a:pathLst>
                <a:path w="285546" h="92932" fill="none" extrusionOk="0">
                  <a:moveTo>
                    <a:pt x="285545" y="36425"/>
                  </a:moveTo>
                  <a:lnTo>
                    <a:pt x="195630" y="36425"/>
                  </a:lnTo>
                  <a:cubicBezTo>
                    <a:pt x="190429" y="36425"/>
                    <a:pt x="186191" y="32188"/>
                    <a:pt x="186191" y="27023"/>
                  </a:cubicBezTo>
                  <a:lnTo>
                    <a:pt x="186191" y="5835"/>
                  </a:lnTo>
                  <a:cubicBezTo>
                    <a:pt x="186191" y="2606"/>
                    <a:pt x="183587" y="1"/>
                    <a:pt x="180357" y="1"/>
                  </a:cubicBezTo>
                  <a:lnTo>
                    <a:pt x="180089" y="1"/>
                  </a:lnTo>
                  <a:cubicBezTo>
                    <a:pt x="176860" y="1"/>
                    <a:pt x="174219" y="2606"/>
                    <a:pt x="174219" y="5835"/>
                  </a:cubicBezTo>
                  <a:lnTo>
                    <a:pt x="174219" y="52224"/>
                  </a:lnTo>
                  <a:cubicBezTo>
                    <a:pt x="174219" y="59031"/>
                    <a:pt x="168715" y="64527"/>
                    <a:pt x="161917" y="64527"/>
                  </a:cubicBezTo>
                  <a:lnTo>
                    <a:pt x="161659" y="64527"/>
                  </a:lnTo>
                  <a:cubicBezTo>
                    <a:pt x="154888" y="64527"/>
                    <a:pt x="149356" y="59031"/>
                    <a:pt x="149356" y="52224"/>
                  </a:cubicBezTo>
                  <a:lnTo>
                    <a:pt x="149356" y="29628"/>
                  </a:lnTo>
                  <a:cubicBezTo>
                    <a:pt x="149356" y="26389"/>
                    <a:pt x="146716" y="23757"/>
                    <a:pt x="143477" y="23757"/>
                  </a:cubicBezTo>
                  <a:lnTo>
                    <a:pt x="143254" y="23757"/>
                  </a:lnTo>
                  <a:cubicBezTo>
                    <a:pt x="140025" y="23757"/>
                    <a:pt x="137384" y="26389"/>
                    <a:pt x="137384" y="29628"/>
                  </a:cubicBezTo>
                  <a:lnTo>
                    <a:pt x="137384" y="61592"/>
                  </a:lnTo>
                  <a:cubicBezTo>
                    <a:pt x="137384" y="68398"/>
                    <a:pt x="131844" y="73938"/>
                    <a:pt x="125047" y="73938"/>
                  </a:cubicBezTo>
                  <a:lnTo>
                    <a:pt x="124556" y="73938"/>
                  </a:lnTo>
                  <a:cubicBezTo>
                    <a:pt x="117794" y="73938"/>
                    <a:pt x="112254" y="68398"/>
                    <a:pt x="112254" y="61592"/>
                  </a:cubicBezTo>
                  <a:lnTo>
                    <a:pt x="112254" y="50663"/>
                  </a:lnTo>
                  <a:cubicBezTo>
                    <a:pt x="112254" y="47434"/>
                    <a:pt x="109613" y="44793"/>
                    <a:pt x="106384" y="44793"/>
                  </a:cubicBezTo>
                  <a:cubicBezTo>
                    <a:pt x="103145" y="44793"/>
                    <a:pt x="100514" y="47434"/>
                    <a:pt x="100514" y="50663"/>
                  </a:cubicBezTo>
                  <a:lnTo>
                    <a:pt x="100514" y="83635"/>
                  </a:lnTo>
                  <a:cubicBezTo>
                    <a:pt x="100514" y="88765"/>
                    <a:pt x="96348" y="92931"/>
                    <a:pt x="91218" y="92931"/>
                  </a:cubicBezTo>
                  <a:lnTo>
                    <a:pt x="0" y="92931"/>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9115399" y="2240776"/>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23"/>
          <p:cNvSpPr/>
          <p:nvPr/>
        </p:nvSpPr>
        <p:spPr>
          <a:xfrm>
            <a:off x="129285" y="1089672"/>
            <a:ext cx="8966253" cy="2979788"/>
          </a:xfrm>
          <a:custGeom>
            <a:avLst/>
            <a:gdLst/>
            <a:ahLst/>
            <a:cxnLst/>
            <a:rect l="l" t="t" r="r" b="b"/>
            <a:pathLst>
              <a:path w="280086" h="93082" extrusionOk="0">
                <a:moveTo>
                  <a:pt x="176191" y="0"/>
                </a:moveTo>
                <a:lnTo>
                  <a:pt x="176191" y="152"/>
                </a:lnTo>
                <a:lnTo>
                  <a:pt x="176637" y="152"/>
                </a:lnTo>
                <a:cubicBezTo>
                  <a:pt x="177083" y="152"/>
                  <a:pt x="177529" y="187"/>
                  <a:pt x="177975" y="223"/>
                </a:cubicBezTo>
                <a:lnTo>
                  <a:pt x="177975" y="80"/>
                </a:lnTo>
                <a:cubicBezTo>
                  <a:pt x="177529" y="36"/>
                  <a:pt x="177083" y="0"/>
                  <a:pt x="176637" y="0"/>
                </a:cubicBezTo>
                <a:close/>
                <a:moveTo>
                  <a:pt x="174407" y="223"/>
                </a:moveTo>
                <a:cubicBezTo>
                  <a:pt x="173809" y="339"/>
                  <a:pt x="173256" y="526"/>
                  <a:pt x="172694" y="785"/>
                </a:cubicBezTo>
                <a:lnTo>
                  <a:pt x="172775" y="892"/>
                </a:lnTo>
                <a:cubicBezTo>
                  <a:pt x="173292" y="669"/>
                  <a:pt x="173845" y="482"/>
                  <a:pt x="174443" y="375"/>
                </a:cubicBezTo>
                <a:lnTo>
                  <a:pt x="174407" y="223"/>
                </a:lnTo>
                <a:close/>
                <a:moveTo>
                  <a:pt x="179724" y="526"/>
                </a:moveTo>
                <a:lnTo>
                  <a:pt x="179688" y="669"/>
                </a:lnTo>
                <a:cubicBezTo>
                  <a:pt x="180241" y="856"/>
                  <a:pt x="180759" y="1115"/>
                  <a:pt x="181285" y="1418"/>
                </a:cubicBezTo>
                <a:lnTo>
                  <a:pt x="181357" y="1303"/>
                </a:lnTo>
                <a:cubicBezTo>
                  <a:pt x="180839" y="972"/>
                  <a:pt x="180277" y="705"/>
                  <a:pt x="179724" y="526"/>
                </a:cubicBezTo>
                <a:close/>
                <a:moveTo>
                  <a:pt x="171133" y="1677"/>
                </a:moveTo>
                <a:cubicBezTo>
                  <a:pt x="170651" y="2007"/>
                  <a:pt x="170170" y="2382"/>
                  <a:pt x="169759" y="2828"/>
                </a:cubicBezTo>
                <a:lnTo>
                  <a:pt x="169875" y="2935"/>
                </a:lnTo>
                <a:cubicBezTo>
                  <a:pt x="170277" y="2489"/>
                  <a:pt x="170723" y="2123"/>
                  <a:pt x="171213" y="1784"/>
                </a:cubicBezTo>
                <a:lnTo>
                  <a:pt x="171133" y="1677"/>
                </a:lnTo>
                <a:close/>
                <a:moveTo>
                  <a:pt x="182766" y="2382"/>
                </a:moveTo>
                <a:lnTo>
                  <a:pt x="182695" y="2453"/>
                </a:lnTo>
                <a:cubicBezTo>
                  <a:pt x="183141" y="2864"/>
                  <a:pt x="183515" y="3310"/>
                  <a:pt x="183881" y="3791"/>
                </a:cubicBezTo>
                <a:lnTo>
                  <a:pt x="183997" y="3684"/>
                </a:lnTo>
                <a:cubicBezTo>
                  <a:pt x="183623" y="3203"/>
                  <a:pt x="183212" y="2757"/>
                  <a:pt x="182766" y="2382"/>
                </a:cubicBezTo>
                <a:close/>
                <a:moveTo>
                  <a:pt x="168644" y="4238"/>
                </a:moveTo>
                <a:cubicBezTo>
                  <a:pt x="168350" y="4764"/>
                  <a:pt x="168046" y="5281"/>
                  <a:pt x="167868" y="5834"/>
                </a:cubicBezTo>
                <a:lnTo>
                  <a:pt x="167975" y="5915"/>
                </a:lnTo>
                <a:cubicBezTo>
                  <a:pt x="168198" y="5353"/>
                  <a:pt x="168457" y="4835"/>
                  <a:pt x="168796" y="4318"/>
                </a:cubicBezTo>
                <a:lnTo>
                  <a:pt x="168644" y="4238"/>
                </a:lnTo>
                <a:close/>
                <a:moveTo>
                  <a:pt x="184925" y="5246"/>
                </a:moveTo>
                <a:lnTo>
                  <a:pt x="184773" y="5281"/>
                </a:lnTo>
                <a:cubicBezTo>
                  <a:pt x="185041" y="5834"/>
                  <a:pt x="185264" y="6396"/>
                  <a:pt x="185371" y="6950"/>
                </a:cubicBezTo>
                <a:lnTo>
                  <a:pt x="185523" y="6914"/>
                </a:lnTo>
                <a:cubicBezTo>
                  <a:pt x="185371" y="6361"/>
                  <a:pt x="185184" y="5763"/>
                  <a:pt x="184925" y="5246"/>
                </a:cubicBezTo>
                <a:close/>
                <a:moveTo>
                  <a:pt x="167377" y="7583"/>
                </a:moveTo>
                <a:cubicBezTo>
                  <a:pt x="167270" y="8109"/>
                  <a:pt x="167235" y="8627"/>
                  <a:pt x="167235" y="9144"/>
                </a:cubicBezTo>
                <a:lnTo>
                  <a:pt x="167235" y="9367"/>
                </a:lnTo>
                <a:lnTo>
                  <a:pt x="167377" y="9367"/>
                </a:lnTo>
                <a:lnTo>
                  <a:pt x="167377" y="9144"/>
                </a:lnTo>
                <a:cubicBezTo>
                  <a:pt x="167377" y="8627"/>
                  <a:pt x="167422" y="8109"/>
                  <a:pt x="167529" y="7583"/>
                </a:cubicBezTo>
                <a:close/>
                <a:moveTo>
                  <a:pt x="185630" y="8698"/>
                </a:moveTo>
                <a:cubicBezTo>
                  <a:pt x="185665" y="8850"/>
                  <a:pt x="185665" y="9001"/>
                  <a:pt x="185665" y="9144"/>
                </a:cubicBezTo>
                <a:lnTo>
                  <a:pt x="185665" y="10482"/>
                </a:lnTo>
                <a:lnTo>
                  <a:pt x="185817" y="10482"/>
                </a:lnTo>
                <a:lnTo>
                  <a:pt x="185817" y="9144"/>
                </a:lnTo>
                <a:cubicBezTo>
                  <a:pt x="185817" y="9001"/>
                  <a:pt x="185817" y="8850"/>
                  <a:pt x="185781" y="8698"/>
                </a:cubicBezTo>
                <a:close/>
                <a:moveTo>
                  <a:pt x="167235" y="11151"/>
                </a:moveTo>
                <a:lnTo>
                  <a:pt x="167235" y="12936"/>
                </a:lnTo>
                <a:lnTo>
                  <a:pt x="167377" y="12936"/>
                </a:lnTo>
                <a:lnTo>
                  <a:pt x="167377" y="11151"/>
                </a:lnTo>
                <a:close/>
                <a:moveTo>
                  <a:pt x="185665" y="12266"/>
                </a:moveTo>
                <a:lnTo>
                  <a:pt x="185665" y="14051"/>
                </a:lnTo>
                <a:lnTo>
                  <a:pt x="185817" y="14051"/>
                </a:lnTo>
                <a:lnTo>
                  <a:pt x="185817" y="12266"/>
                </a:lnTo>
                <a:close/>
                <a:moveTo>
                  <a:pt x="167235" y="14720"/>
                </a:moveTo>
                <a:lnTo>
                  <a:pt x="167235" y="16504"/>
                </a:lnTo>
                <a:lnTo>
                  <a:pt x="167377" y="16504"/>
                </a:lnTo>
                <a:lnTo>
                  <a:pt x="167377" y="14720"/>
                </a:lnTo>
                <a:close/>
                <a:moveTo>
                  <a:pt x="185665" y="15835"/>
                </a:moveTo>
                <a:lnTo>
                  <a:pt x="185665" y="17619"/>
                </a:lnTo>
                <a:lnTo>
                  <a:pt x="185817" y="17619"/>
                </a:lnTo>
                <a:lnTo>
                  <a:pt x="185817" y="15835"/>
                </a:lnTo>
                <a:close/>
                <a:moveTo>
                  <a:pt x="167235" y="18288"/>
                </a:moveTo>
                <a:lnTo>
                  <a:pt x="167235" y="20072"/>
                </a:lnTo>
                <a:lnTo>
                  <a:pt x="167377" y="20072"/>
                </a:lnTo>
                <a:lnTo>
                  <a:pt x="167377" y="18288"/>
                </a:lnTo>
                <a:close/>
                <a:moveTo>
                  <a:pt x="185665" y="19403"/>
                </a:moveTo>
                <a:lnTo>
                  <a:pt x="185665" y="21187"/>
                </a:lnTo>
                <a:lnTo>
                  <a:pt x="185817" y="21187"/>
                </a:lnTo>
                <a:lnTo>
                  <a:pt x="185817" y="19403"/>
                </a:lnTo>
                <a:close/>
                <a:moveTo>
                  <a:pt x="167235" y="21857"/>
                </a:moveTo>
                <a:lnTo>
                  <a:pt x="167235" y="23641"/>
                </a:lnTo>
                <a:lnTo>
                  <a:pt x="167377" y="23641"/>
                </a:lnTo>
                <a:lnTo>
                  <a:pt x="167377" y="21857"/>
                </a:lnTo>
                <a:close/>
                <a:moveTo>
                  <a:pt x="139205" y="23757"/>
                </a:moveTo>
                <a:cubicBezTo>
                  <a:pt x="138607" y="23792"/>
                  <a:pt x="138018" y="23864"/>
                  <a:pt x="137456" y="24015"/>
                </a:cubicBezTo>
                <a:lnTo>
                  <a:pt x="137456" y="24167"/>
                </a:lnTo>
                <a:cubicBezTo>
                  <a:pt x="138054" y="24015"/>
                  <a:pt x="138652" y="23944"/>
                  <a:pt x="139240" y="23899"/>
                </a:cubicBezTo>
                <a:lnTo>
                  <a:pt x="139205" y="23757"/>
                </a:lnTo>
                <a:close/>
                <a:moveTo>
                  <a:pt x="141025" y="23828"/>
                </a:moveTo>
                <a:lnTo>
                  <a:pt x="140989" y="23980"/>
                </a:lnTo>
                <a:cubicBezTo>
                  <a:pt x="141587" y="24087"/>
                  <a:pt x="142140" y="24203"/>
                  <a:pt x="142702" y="24390"/>
                </a:cubicBezTo>
                <a:lnTo>
                  <a:pt x="142773" y="24274"/>
                </a:lnTo>
                <a:cubicBezTo>
                  <a:pt x="142220" y="24051"/>
                  <a:pt x="141622" y="23944"/>
                  <a:pt x="141025" y="23828"/>
                </a:cubicBezTo>
                <a:close/>
                <a:moveTo>
                  <a:pt x="185665" y="22972"/>
                </a:moveTo>
                <a:lnTo>
                  <a:pt x="185665" y="24756"/>
                </a:lnTo>
                <a:lnTo>
                  <a:pt x="185817" y="24756"/>
                </a:lnTo>
                <a:lnTo>
                  <a:pt x="185817" y="22972"/>
                </a:lnTo>
                <a:close/>
                <a:moveTo>
                  <a:pt x="135752" y="24569"/>
                </a:moveTo>
                <a:cubicBezTo>
                  <a:pt x="135190" y="24836"/>
                  <a:pt x="134673" y="25131"/>
                  <a:pt x="134191" y="25505"/>
                </a:cubicBezTo>
                <a:lnTo>
                  <a:pt x="134262" y="25612"/>
                </a:lnTo>
                <a:cubicBezTo>
                  <a:pt x="134744" y="25282"/>
                  <a:pt x="135262" y="24979"/>
                  <a:pt x="135788" y="24720"/>
                </a:cubicBezTo>
                <a:lnTo>
                  <a:pt x="135752" y="24569"/>
                </a:lnTo>
                <a:close/>
                <a:moveTo>
                  <a:pt x="144406" y="25015"/>
                </a:moveTo>
                <a:lnTo>
                  <a:pt x="144334" y="25131"/>
                </a:lnTo>
                <a:cubicBezTo>
                  <a:pt x="144816" y="25425"/>
                  <a:pt x="145298" y="25800"/>
                  <a:pt x="145744" y="26174"/>
                </a:cubicBezTo>
                <a:lnTo>
                  <a:pt x="145860" y="26058"/>
                </a:lnTo>
                <a:cubicBezTo>
                  <a:pt x="145414" y="25648"/>
                  <a:pt x="144932" y="25318"/>
                  <a:pt x="144406" y="25015"/>
                </a:cubicBezTo>
                <a:close/>
                <a:moveTo>
                  <a:pt x="167235" y="25425"/>
                </a:moveTo>
                <a:lnTo>
                  <a:pt x="167235" y="27209"/>
                </a:lnTo>
                <a:lnTo>
                  <a:pt x="167377" y="27209"/>
                </a:lnTo>
                <a:lnTo>
                  <a:pt x="167377" y="25425"/>
                </a:lnTo>
                <a:close/>
                <a:moveTo>
                  <a:pt x="132853" y="26656"/>
                </a:moveTo>
                <a:cubicBezTo>
                  <a:pt x="132442" y="27102"/>
                  <a:pt x="132068" y="27584"/>
                  <a:pt x="131738" y="28101"/>
                </a:cubicBezTo>
                <a:lnTo>
                  <a:pt x="131880" y="28182"/>
                </a:lnTo>
                <a:cubicBezTo>
                  <a:pt x="132184" y="27691"/>
                  <a:pt x="132550" y="27209"/>
                  <a:pt x="132960" y="26763"/>
                </a:cubicBezTo>
                <a:lnTo>
                  <a:pt x="132853" y="26656"/>
                </a:lnTo>
                <a:close/>
                <a:moveTo>
                  <a:pt x="185665" y="26540"/>
                </a:moveTo>
                <a:lnTo>
                  <a:pt x="185665" y="28324"/>
                </a:lnTo>
                <a:lnTo>
                  <a:pt x="185817" y="28324"/>
                </a:lnTo>
                <a:lnTo>
                  <a:pt x="185817" y="26540"/>
                </a:lnTo>
                <a:close/>
                <a:moveTo>
                  <a:pt x="147082" y="27361"/>
                </a:moveTo>
                <a:lnTo>
                  <a:pt x="146975" y="27468"/>
                </a:lnTo>
                <a:cubicBezTo>
                  <a:pt x="147305" y="27914"/>
                  <a:pt x="147644" y="28440"/>
                  <a:pt x="147903" y="28958"/>
                </a:cubicBezTo>
                <a:lnTo>
                  <a:pt x="148019" y="28922"/>
                </a:lnTo>
                <a:cubicBezTo>
                  <a:pt x="147751" y="28360"/>
                  <a:pt x="147457" y="27843"/>
                  <a:pt x="147082" y="27361"/>
                </a:cubicBezTo>
                <a:close/>
                <a:moveTo>
                  <a:pt x="167235" y="28993"/>
                </a:moveTo>
                <a:lnTo>
                  <a:pt x="167235" y="30778"/>
                </a:lnTo>
                <a:lnTo>
                  <a:pt x="167377" y="30778"/>
                </a:lnTo>
                <a:lnTo>
                  <a:pt x="167377" y="28993"/>
                </a:lnTo>
                <a:close/>
                <a:moveTo>
                  <a:pt x="130953" y="29698"/>
                </a:moveTo>
                <a:cubicBezTo>
                  <a:pt x="130730" y="30260"/>
                  <a:pt x="130578" y="30858"/>
                  <a:pt x="130507" y="31447"/>
                </a:cubicBezTo>
                <a:lnTo>
                  <a:pt x="130658" y="31482"/>
                </a:lnTo>
                <a:cubicBezTo>
                  <a:pt x="130730" y="30894"/>
                  <a:pt x="130881" y="30296"/>
                  <a:pt x="131104" y="29778"/>
                </a:cubicBezTo>
                <a:lnTo>
                  <a:pt x="130953" y="29698"/>
                </a:lnTo>
                <a:close/>
                <a:moveTo>
                  <a:pt x="185665" y="30108"/>
                </a:moveTo>
                <a:lnTo>
                  <a:pt x="185665" y="30332"/>
                </a:lnTo>
                <a:cubicBezTo>
                  <a:pt x="185665" y="30858"/>
                  <a:pt x="185710" y="31375"/>
                  <a:pt x="185853" y="31893"/>
                </a:cubicBezTo>
                <a:lnTo>
                  <a:pt x="186004" y="31857"/>
                </a:lnTo>
                <a:cubicBezTo>
                  <a:pt x="185853" y="31375"/>
                  <a:pt x="185817" y="30858"/>
                  <a:pt x="185817" y="30332"/>
                </a:cubicBezTo>
                <a:lnTo>
                  <a:pt x="185817" y="30108"/>
                </a:lnTo>
                <a:close/>
                <a:moveTo>
                  <a:pt x="148643" y="30590"/>
                </a:moveTo>
                <a:lnTo>
                  <a:pt x="148500" y="30635"/>
                </a:lnTo>
                <a:cubicBezTo>
                  <a:pt x="148643" y="31188"/>
                  <a:pt x="148759" y="31786"/>
                  <a:pt x="148795" y="32374"/>
                </a:cubicBezTo>
                <a:lnTo>
                  <a:pt x="148946" y="32339"/>
                </a:lnTo>
                <a:cubicBezTo>
                  <a:pt x="148911" y="31750"/>
                  <a:pt x="148795" y="31152"/>
                  <a:pt x="148643" y="30590"/>
                </a:cubicBezTo>
                <a:close/>
                <a:moveTo>
                  <a:pt x="167235" y="32562"/>
                </a:moveTo>
                <a:lnTo>
                  <a:pt x="167235" y="34346"/>
                </a:lnTo>
                <a:lnTo>
                  <a:pt x="167377" y="34346"/>
                </a:lnTo>
                <a:lnTo>
                  <a:pt x="167377" y="32562"/>
                </a:lnTo>
                <a:close/>
                <a:moveTo>
                  <a:pt x="186638" y="33490"/>
                </a:moveTo>
                <a:lnTo>
                  <a:pt x="186522" y="33570"/>
                </a:lnTo>
                <a:cubicBezTo>
                  <a:pt x="186825" y="34087"/>
                  <a:pt x="187191" y="34569"/>
                  <a:pt x="187637" y="34979"/>
                </a:cubicBezTo>
                <a:lnTo>
                  <a:pt x="187753" y="34872"/>
                </a:lnTo>
                <a:cubicBezTo>
                  <a:pt x="187307" y="34498"/>
                  <a:pt x="186932" y="34016"/>
                  <a:pt x="186638" y="33490"/>
                </a:cubicBezTo>
                <a:close/>
                <a:moveTo>
                  <a:pt x="130355" y="33231"/>
                </a:moveTo>
                <a:lnTo>
                  <a:pt x="130355" y="35015"/>
                </a:lnTo>
                <a:lnTo>
                  <a:pt x="130507" y="35015"/>
                </a:lnTo>
                <a:lnTo>
                  <a:pt x="130507" y="33231"/>
                </a:lnTo>
                <a:close/>
                <a:moveTo>
                  <a:pt x="148795" y="34159"/>
                </a:moveTo>
                <a:lnTo>
                  <a:pt x="148795" y="35943"/>
                </a:lnTo>
                <a:lnTo>
                  <a:pt x="148946" y="35943"/>
                </a:lnTo>
                <a:lnTo>
                  <a:pt x="148946" y="34159"/>
                </a:lnTo>
                <a:close/>
                <a:moveTo>
                  <a:pt x="189198" y="35871"/>
                </a:moveTo>
                <a:lnTo>
                  <a:pt x="189127" y="36023"/>
                </a:lnTo>
                <a:cubicBezTo>
                  <a:pt x="189644" y="36282"/>
                  <a:pt x="190242" y="36433"/>
                  <a:pt x="190840" y="36541"/>
                </a:cubicBezTo>
                <a:lnTo>
                  <a:pt x="190875" y="36389"/>
                </a:lnTo>
                <a:cubicBezTo>
                  <a:pt x="190278" y="36318"/>
                  <a:pt x="189725" y="36130"/>
                  <a:pt x="189198" y="35871"/>
                </a:cubicBezTo>
                <a:close/>
                <a:moveTo>
                  <a:pt x="192624" y="36469"/>
                </a:moveTo>
                <a:lnTo>
                  <a:pt x="192624" y="36612"/>
                </a:lnTo>
                <a:lnTo>
                  <a:pt x="194408" y="36612"/>
                </a:lnTo>
                <a:lnTo>
                  <a:pt x="194408" y="36469"/>
                </a:lnTo>
                <a:close/>
                <a:moveTo>
                  <a:pt x="196192" y="36469"/>
                </a:moveTo>
                <a:lnTo>
                  <a:pt x="196192" y="36612"/>
                </a:lnTo>
                <a:lnTo>
                  <a:pt x="197976" y="36612"/>
                </a:lnTo>
                <a:lnTo>
                  <a:pt x="197976" y="36469"/>
                </a:lnTo>
                <a:close/>
                <a:moveTo>
                  <a:pt x="199761" y="36469"/>
                </a:moveTo>
                <a:lnTo>
                  <a:pt x="199761" y="36612"/>
                </a:lnTo>
                <a:lnTo>
                  <a:pt x="201545" y="36612"/>
                </a:lnTo>
                <a:lnTo>
                  <a:pt x="201545" y="36469"/>
                </a:lnTo>
                <a:close/>
                <a:moveTo>
                  <a:pt x="203329" y="36469"/>
                </a:moveTo>
                <a:lnTo>
                  <a:pt x="203329" y="36612"/>
                </a:lnTo>
                <a:lnTo>
                  <a:pt x="205113" y="36612"/>
                </a:lnTo>
                <a:lnTo>
                  <a:pt x="205113" y="36469"/>
                </a:lnTo>
                <a:close/>
                <a:moveTo>
                  <a:pt x="206898" y="36469"/>
                </a:moveTo>
                <a:lnTo>
                  <a:pt x="206898" y="36612"/>
                </a:lnTo>
                <a:lnTo>
                  <a:pt x="208682" y="36612"/>
                </a:lnTo>
                <a:lnTo>
                  <a:pt x="208682" y="36469"/>
                </a:lnTo>
                <a:close/>
                <a:moveTo>
                  <a:pt x="210466" y="36469"/>
                </a:moveTo>
                <a:lnTo>
                  <a:pt x="210466" y="36612"/>
                </a:lnTo>
                <a:lnTo>
                  <a:pt x="212286" y="36612"/>
                </a:lnTo>
                <a:lnTo>
                  <a:pt x="212286" y="36469"/>
                </a:lnTo>
                <a:close/>
                <a:moveTo>
                  <a:pt x="214070" y="36469"/>
                </a:moveTo>
                <a:lnTo>
                  <a:pt x="214070" y="36612"/>
                </a:lnTo>
                <a:lnTo>
                  <a:pt x="215854" y="36612"/>
                </a:lnTo>
                <a:lnTo>
                  <a:pt x="215854" y="36469"/>
                </a:lnTo>
                <a:close/>
                <a:moveTo>
                  <a:pt x="217638" y="36469"/>
                </a:moveTo>
                <a:lnTo>
                  <a:pt x="217638" y="36612"/>
                </a:lnTo>
                <a:lnTo>
                  <a:pt x="219423" y="36612"/>
                </a:lnTo>
                <a:lnTo>
                  <a:pt x="219423" y="36469"/>
                </a:lnTo>
                <a:close/>
                <a:moveTo>
                  <a:pt x="221207" y="36469"/>
                </a:moveTo>
                <a:lnTo>
                  <a:pt x="221207" y="36612"/>
                </a:lnTo>
                <a:lnTo>
                  <a:pt x="222991" y="36612"/>
                </a:lnTo>
                <a:lnTo>
                  <a:pt x="222991" y="36469"/>
                </a:lnTo>
                <a:close/>
                <a:moveTo>
                  <a:pt x="224775" y="36469"/>
                </a:moveTo>
                <a:lnTo>
                  <a:pt x="224775" y="36612"/>
                </a:lnTo>
                <a:lnTo>
                  <a:pt x="226560" y="36612"/>
                </a:lnTo>
                <a:lnTo>
                  <a:pt x="226560" y="36469"/>
                </a:lnTo>
                <a:close/>
                <a:moveTo>
                  <a:pt x="228344" y="36469"/>
                </a:moveTo>
                <a:lnTo>
                  <a:pt x="228344" y="36612"/>
                </a:lnTo>
                <a:lnTo>
                  <a:pt x="230128" y="36612"/>
                </a:lnTo>
                <a:lnTo>
                  <a:pt x="230128" y="36469"/>
                </a:lnTo>
                <a:close/>
                <a:moveTo>
                  <a:pt x="231912" y="36469"/>
                </a:moveTo>
                <a:lnTo>
                  <a:pt x="231912" y="36612"/>
                </a:lnTo>
                <a:lnTo>
                  <a:pt x="233696" y="36612"/>
                </a:lnTo>
                <a:lnTo>
                  <a:pt x="233696" y="36469"/>
                </a:lnTo>
                <a:close/>
                <a:moveTo>
                  <a:pt x="235481" y="36469"/>
                </a:moveTo>
                <a:lnTo>
                  <a:pt x="235481" y="36612"/>
                </a:lnTo>
                <a:lnTo>
                  <a:pt x="237265" y="36612"/>
                </a:lnTo>
                <a:lnTo>
                  <a:pt x="237265" y="36469"/>
                </a:lnTo>
                <a:close/>
                <a:moveTo>
                  <a:pt x="239049" y="36469"/>
                </a:moveTo>
                <a:lnTo>
                  <a:pt x="239049" y="36612"/>
                </a:lnTo>
                <a:lnTo>
                  <a:pt x="240833" y="36612"/>
                </a:lnTo>
                <a:lnTo>
                  <a:pt x="240833" y="36469"/>
                </a:lnTo>
                <a:close/>
                <a:moveTo>
                  <a:pt x="242617" y="36469"/>
                </a:moveTo>
                <a:lnTo>
                  <a:pt x="242617" y="36612"/>
                </a:lnTo>
                <a:lnTo>
                  <a:pt x="244402" y="36612"/>
                </a:lnTo>
                <a:lnTo>
                  <a:pt x="244402" y="36469"/>
                </a:lnTo>
                <a:close/>
                <a:moveTo>
                  <a:pt x="246186" y="36469"/>
                </a:moveTo>
                <a:lnTo>
                  <a:pt x="246186" y="36612"/>
                </a:lnTo>
                <a:lnTo>
                  <a:pt x="247970" y="36612"/>
                </a:lnTo>
                <a:lnTo>
                  <a:pt x="247970" y="36469"/>
                </a:lnTo>
                <a:close/>
                <a:moveTo>
                  <a:pt x="249754" y="36469"/>
                </a:moveTo>
                <a:lnTo>
                  <a:pt x="249754" y="36612"/>
                </a:lnTo>
                <a:lnTo>
                  <a:pt x="251538" y="36612"/>
                </a:lnTo>
                <a:lnTo>
                  <a:pt x="251538" y="36469"/>
                </a:lnTo>
                <a:close/>
                <a:moveTo>
                  <a:pt x="253323" y="36469"/>
                </a:moveTo>
                <a:lnTo>
                  <a:pt x="253323" y="36612"/>
                </a:lnTo>
                <a:lnTo>
                  <a:pt x="255107" y="36612"/>
                </a:lnTo>
                <a:lnTo>
                  <a:pt x="255107" y="36469"/>
                </a:lnTo>
                <a:close/>
                <a:moveTo>
                  <a:pt x="256891" y="36469"/>
                </a:moveTo>
                <a:lnTo>
                  <a:pt x="256891" y="36612"/>
                </a:lnTo>
                <a:lnTo>
                  <a:pt x="258675" y="36612"/>
                </a:lnTo>
                <a:lnTo>
                  <a:pt x="258675" y="36469"/>
                </a:lnTo>
                <a:close/>
                <a:moveTo>
                  <a:pt x="260459" y="36469"/>
                </a:moveTo>
                <a:lnTo>
                  <a:pt x="260459" y="36612"/>
                </a:lnTo>
                <a:lnTo>
                  <a:pt x="262244" y="36612"/>
                </a:lnTo>
                <a:lnTo>
                  <a:pt x="262244" y="36469"/>
                </a:lnTo>
                <a:close/>
                <a:moveTo>
                  <a:pt x="264028" y="36469"/>
                </a:moveTo>
                <a:lnTo>
                  <a:pt x="264028" y="36612"/>
                </a:lnTo>
                <a:lnTo>
                  <a:pt x="265812" y="36612"/>
                </a:lnTo>
                <a:lnTo>
                  <a:pt x="265812" y="36469"/>
                </a:lnTo>
                <a:close/>
                <a:moveTo>
                  <a:pt x="267596" y="36469"/>
                </a:moveTo>
                <a:lnTo>
                  <a:pt x="267596" y="36612"/>
                </a:lnTo>
                <a:lnTo>
                  <a:pt x="269381" y="36612"/>
                </a:lnTo>
                <a:lnTo>
                  <a:pt x="269381" y="36469"/>
                </a:lnTo>
                <a:close/>
                <a:moveTo>
                  <a:pt x="271165" y="36469"/>
                </a:moveTo>
                <a:lnTo>
                  <a:pt x="271165" y="36612"/>
                </a:lnTo>
                <a:lnTo>
                  <a:pt x="272949" y="36612"/>
                </a:lnTo>
                <a:lnTo>
                  <a:pt x="272949" y="36469"/>
                </a:lnTo>
                <a:close/>
                <a:moveTo>
                  <a:pt x="274733" y="36469"/>
                </a:moveTo>
                <a:lnTo>
                  <a:pt x="274733" y="36612"/>
                </a:lnTo>
                <a:lnTo>
                  <a:pt x="276517" y="36612"/>
                </a:lnTo>
                <a:lnTo>
                  <a:pt x="276517" y="36469"/>
                </a:lnTo>
                <a:close/>
                <a:moveTo>
                  <a:pt x="278302" y="36469"/>
                </a:moveTo>
                <a:lnTo>
                  <a:pt x="278302" y="36612"/>
                </a:lnTo>
                <a:lnTo>
                  <a:pt x="280086" y="36612"/>
                </a:lnTo>
                <a:lnTo>
                  <a:pt x="280086" y="36469"/>
                </a:lnTo>
                <a:close/>
                <a:moveTo>
                  <a:pt x="167235" y="36130"/>
                </a:moveTo>
                <a:lnTo>
                  <a:pt x="167235" y="37914"/>
                </a:lnTo>
                <a:lnTo>
                  <a:pt x="167377" y="37914"/>
                </a:lnTo>
                <a:lnTo>
                  <a:pt x="167377" y="36130"/>
                </a:lnTo>
                <a:close/>
                <a:moveTo>
                  <a:pt x="130355" y="36799"/>
                </a:moveTo>
                <a:lnTo>
                  <a:pt x="130355" y="38583"/>
                </a:lnTo>
                <a:lnTo>
                  <a:pt x="130507" y="38583"/>
                </a:lnTo>
                <a:lnTo>
                  <a:pt x="130507" y="36799"/>
                </a:lnTo>
                <a:close/>
                <a:moveTo>
                  <a:pt x="148795" y="37727"/>
                </a:moveTo>
                <a:lnTo>
                  <a:pt x="148795" y="39511"/>
                </a:lnTo>
                <a:lnTo>
                  <a:pt x="148946" y="39511"/>
                </a:lnTo>
                <a:lnTo>
                  <a:pt x="148946" y="37727"/>
                </a:lnTo>
                <a:close/>
                <a:moveTo>
                  <a:pt x="167235" y="39699"/>
                </a:moveTo>
                <a:lnTo>
                  <a:pt x="167235" y="41483"/>
                </a:lnTo>
                <a:lnTo>
                  <a:pt x="167377" y="41483"/>
                </a:lnTo>
                <a:lnTo>
                  <a:pt x="167377" y="39699"/>
                </a:lnTo>
                <a:close/>
                <a:moveTo>
                  <a:pt x="130355" y="40368"/>
                </a:moveTo>
                <a:lnTo>
                  <a:pt x="130355" y="42152"/>
                </a:lnTo>
                <a:lnTo>
                  <a:pt x="130507" y="42152"/>
                </a:lnTo>
                <a:lnTo>
                  <a:pt x="130507" y="40368"/>
                </a:lnTo>
                <a:close/>
                <a:moveTo>
                  <a:pt x="148795" y="41295"/>
                </a:moveTo>
                <a:lnTo>
                  <a:pt x="148795" y="43080"/>
                </a:lnTo>
                <a:lnTo>
                  <a:pt x="148946" y="43080"/>
                </a:lnTo>
                <a:lnTo>
                  <a:pt x="148946" y="41295"/>
                </a:lnTo>
                <a:close/>
                <a:moveTo>
                  <a:pt x="167235" y="43267"/>
                </a:moveTo>
                <a:lnTo>
                  <a:pt x="167235" y="45051"/>
                </a:lnTo>
                <a:lnTo>
                  <a:pt x="167377" y="45051"/>
                </a:lnTo>
                <a:lnTo>
                  <a:pt x="167377" y="43267"/>
                </a:lnTo>
                <a:close/>
                <a:moveTo>
                  <a:pt x="102967" y="44792"/>
                </a:moveTo>
                <a:cubicBezTo>
                  <a:pt x="102370" y="44792"/>
                  <a:pt x="101772" y="44828"/>
                  <a:pt x="101183" y="44944"/>
                </a:cubicBezTo>
                <a:lnTo>
                  <a:pt x="101183" y="45087"/>
                </a:lnTo>
                <a:cubicBezTo>
                  <a:pt x="101772" y="44980"/>
                  <a:pt x="102370" y="44944"/>
                  <a:pt x="102967" y="44944"/>
                </a:cubicBezTo>
                <a:lnTo>
                  <a:pt x="102967" y="44792"/>
                </a:lnTo>
                <a:close/>
                <a:moveTo>
                  <a:pt x="130355" y="43936"/>
                </a:moveTo>
                <a:lnTo>
                  <a:pt x="130355" y="45720"/>
                </a:lnTo>
                <a:lnTo>
                  <a:pt x="130507" y="45720"/>
                </a:lnTo>
                <a:lnTo>
                  <a:pt x="130507" y="43936"/>
                </a:lnTo>
                <a:close/>
                <a:moveTo>
                  <a:pt x="104752" y="45051"/>
                </a:moveTo>
                <a:lnTo>
                  <a:pt x="104707" y="45203"/>
                </a:lnTo>
                <a:cubicBezTo>
                  <a:pt x="105305" y="45310"/>
                  <a:pt x="105867" y="45497"/>
                  <a:pt x="106384" y="45756"/>
                </a:cubicBezTo>
                <a:lnTo>
                  <a:pt x="106455" y="45613"/>
                </a:lnTo>
                <a:cubicBezTo>
                  <a:pt x="105902" y="45354"/>
                  <a:pt x="105340" y="45167"/>
                  <a:pt x="104752" y="45051"/>
                </a:cubicBezTo>
                <a:close/>
                <a:moveTo>
                  <a:pt x="99435" y="45390"/>
                </a:moveTo>
                <a:cubicBezTo>
                  <a:pt x="98873" y="45613"/>
                  <a:pt x="98355" y="45872"/>
                  <a:pt x="97838" y="46202"/>
                </a:cubicBezTo>
                <a:lnTo>
                  <a:pt x="97909" y="46318"/>
                </a:lnTo>
                <a:cubicBezTo>
                  <a:pt x="98391" y="46024"/>
                  <a:pt x="98953" y="45756"/>
                  <a:pt x="99506" y="45533"/>
                </a:cubicBezTo>
                <a:lnTo>
                  <a:pt x="99435" y="45390"/>
                </a:lnTo>
                <a:close/>
                <a:moveTo>
                  <a:pt x="148795" y="44864"/>
                </a:moveTo>
                <a:lnTo>
                  <a:pt x="148795" y="46648"/>
                </a:lnTo>
                <a:lnTo>
                  <a:pt x="148946" y="46648"/>
                </a:lnTo>
                <a:lnTo>
                  <a:pt x="148946" y="44864"/>
                </a:lnTo>
                <a:close/>
                <a:moveTo>
                  <a:pt x="108017" y="46505"/>
                </a:moveTo>
                <a:lnTo>
                  <a:pt x="107910" y="46612"/>
                </a:lnTo>
                <a:cubicBezTo>
                  <a:pt x="108391" y="46987"/>
                  <a:pt x="108837" y="47362"/>
                  <a:pt x="109248" y="47808"/>
                </a:cubicBezTo>
                <a:lnTo>
                  <a:pt x="109355" y="47692"/>
                </a:lnTo>
                <a:cubicBezTo>
                  <a:pt x="108944" y="47246"/>
                  <a:pt x="108498" y="46871"/>
                  <a:pt x="108017" y="46505"/>
                </a:cubicBezTo>
                <a:close/>
                <a:moveTo>
                  <a:pt x="167235" y="46835"/>
                </a:moveTo>
                <a:lnTo>
                  <a:pt x="167235" y="48620"/>
                </a:lnTo>
                <a:lnTo>
                  <a:pt x="167377" y="48620"/>
                </a:lnTo>
                <a:lnTo>
                  <a:pt x="167377" y="46835"/>
                </a:lnTo>
                <a:close/>
                <a:moveTo>
                  <a:pt x="96419" y="47281"/>
                </a:moveTo>
                <a:cubicBezTo>
                  <a:pt x="95973" y="47692"/>
                  <a:pt x="95563" y="48138"/>
                  <a:pt x="95233" y="48655"/>
                </a:cubicBezTo>
                <a:lnTo>
                  <a:pt x="95340" y="48736"/>
                </a:lnTo>
                <a:cubicBezTo>
                  <a:pt x="95679" y="48254"/>
                  <a:pt x="96089" y="47808"/>
                  <a:pt x="96500" y="47397"/>
                </a:cubicBezTo>
                <a:lnTo>
                  <a:pt x="96419" y="47281"/>
                </a:lnTo>
                <a:close/>
                <a:moveTo>
                  <a:pt x="130355" y="47504"/>
                </a:moveTo>
                <a:lnTo>
                  <a:pt x="130355" y="49289"/>
                </a:lnTo>
                <a:lnTo>
                  <a:pt x="130507" y="49289"/>
                </a:lnTo>
                <a:lnTo>
                  <a:pt x="130507" y="47504"/>
                </a:lnTo>
                <a:close/>
                <a:moveTo>
                  <a:pt x="148795" y="48432"/>
                </a:moveTo>
                <a:lnTo>
                  <a:pt x="148795" y="50216"/>
                </a:lnTo>
                <a:lnTo>
                  <a:pt x="148946" y="50216"/>
                </a:lnTo>
                <a:lnTo>
                  <a:pt x="148946" y="48432"/>
                </a:lnTo>
                <a:close/>
                <a:moveTo>
                  <a:pt x="110470" y="49101"/>
                </a:moveTo>
                <a:lnTo>
                  <a:pt x="110327" y="49182"/>
                </a:lnTo>
                <a:cubicBezTo>
                  <a:pt x="110657" y="49699"/>
                  <a:pt x="110916" y="50216"/>
                  <a:pt x="111103" y="50778"/>
                </a:cubicBezTo>
                <a:lnTo>
                  <a:pt x="111255" y="50707"/>
                </a:lnTo>
                <a:cubicBezTo>
                  <a:pt x="111032" y="50145"/>
                  <a:pt x="110773" y="49628"/>
                  <a:pt x="110470" y="49101"/>
                </a:cubicBezTo>
                <a:close/>
                <a:moveTo>
                  <a:pt x="94341" y="50181"/>
                </a:moveTo>
                <a:cubicBezTo>
                  <a:pt x="94082" y="50743"/>
                  <a:pt x="93895" y="51296"/>
                  <a:pt x="93743" y="51894"/>
                </a:cubicBezTo>
                <a:lnTo>
                  <a:pt x="93895" y="51929"/>
                </a:lnTo>
                <a:cubicBezTo>
                  <a:pt x="94046" y="51376"/>
                  <a:pt x="94225" y="50814"/>
                  <a:pt x="94448" y="50261"/>
                </a:cubicBezTo>
                <a:lnTo>
                  <a:pt x="94341" y="50181"/>
                </a:lnTo>
                <a:close/>
                <a:moveTo>
                  <a:pt x="167235" y="50404"/>
                </a:moveTo>
                <a:lnTo>
                  <a:pt x="167235" y="52188"/>
                </a:lnTo>
                <a:lnTo>
                  <a:pt x="167377" y="52188"/>
                </a:lnTo>
                <a:lnTo>
                  <a:pt x="167377" y="50404"/>
                </a:lnTo>
                <a:close/>
                <a:moveTo>
                  <a:pt x="130355" y="51073"/>
                </a:moveTo>
                <a:lnTo>
                  <a:pt x="130355" y="52857"/>
                </a:lnTo>
                <a:lnTo>
                  <a:pt x="130507" y="52857"/>
                </a:lnTo>
                <a:lnTo>
                  <a:pt x="130507" y="51073"/>
                </a:lnTo>
                <a:close/>
                <a:moveTo>
                  <a:pt x="148795" y="52001"/>
                </a:moveTo>
                <a:lnTo>
                  <a:pt x="148795" y="53785"/>
                </a:lnTo>
                <a:lnTo>
                  <a:pt x="148946" y="53785"/>
                </a:lnTo>
                <a:lnTo>
                  <a:pt x="148946" y="52001"/>
                </a:lnTo>
                <a:close/>
                <a:moveTo>
                  <a:pt x="111737" y="52447"/>
                </a:moveTo>
                <a:lnTo>
                  <a:pt x="111585" y="52491"/>
                </a:lnTo>
                <a:cubicBezTo>
                  <a:pt x="111665" y="52973"/>
                  <a:pt x="111701" y="53455"/>
                  <a:pt x="111701" y="53972"/>
                </a:cubicBezTo>
                <a:lnTo>
                  <a:pt x="111701" y="54231"/>
                </a:lnTo>
                <a:lnTo>
                  <a:pt x="111844" y="54231"/>
                </a:lnTo>
                <a:lnTo>
                  <a:pt x="111844" y="53972"/>
                </a:lnTo>
                <a:cubicBezTo>
                  <a:pt x="111844" y="53455"/>
                  <a:pt x="111808" y="52973"/>
                  <a:pt x="111737" y="52447"/>
                </a:cubicBezTo>
                <a:close/>
                <a:moveTo>
                  <a:pt x="93520" y="53678"/>
                </a:moveTo>
                <a:lnTo>
                  <a:pt x="93520" y="53972"/>
                </a:lnTo>
                <a:lnTo>
                  <a:pt x="93520" y="55462"/>
                </a:lnTo>
                <a:lnTo>
                  <a:pt x="93672" y="55462"/>
                </a:lnTo>
                <a:lnTo>
                  <a:pt x="93672" y="53972"/>
                </a:lnTo>
                <a:lnTo>
                  <a:pt x="93672" y="53678"/>
                </a:lnTo>
                <a:close/>
                <a:moveTo>
                  <a:pt x="167235" y="53972"/>
                </a:moveTo>
                <a:lnTo>
                  <a:pt x="167235" y="55533"/>
                </a:lnTo>
                <a:lnTo>
                  <a:pt x="167235" y="55756"/>
                </a:lnTo>
                <a:lnTo>
                  <a:pt x="167377" y="55756"/>
                </a:lnTo>
                <a:lnTo>
                  <a:pt x="167377" y="55533"/>
                </a:lnTo>
                <a:lnTo>
                  <a:pt x="167377" y="53972"/>
                </a:lnTo>
                <a:close/>
                <a:moveTo>
                  <a:pt x="130355" y="54641"/>
                </a:moveTo>
                <a:lnTo>
                  <a:pt x="130355" y="56425"/>
                </a:lnTo>
                <a:lnTo>
                  <a:pt x="130507" y="56425"/>
                </a:lnTo>
                <a:lnTo>
                  <a:pt x="130507" y="54641"/>
                </a:lnTo>
                <a:close/>
                <a:moveTo>
                  <a:pt x="148795" y="55569"/>
                </a:moveTo>
                <a:cubicBezTo>
                  <a:pt x="148795" y="56167"/>
                  <a:pt x="148866" y="56764"/>
                  <a:pt x="148982" y="57353"/>
                </a:cubicBezTo>
                <a:lnTo>
                  <a:pt x="149134" y="57318"/>
                </a:lnTo>
                <a:cubicBezTo>
                  <a:pt x="149018" y="56764"/>
                  <a:pt x="148946" y="56167"/>
                  <a:pt x="148946" y="55569"/>
                </a:cubicBezTo>
                <a:close/>
                <a:moveTo>
                  <a:pt x="111701" y="56015"/>
                </a:moveTo>
                <a:lnTo>
                  <a:pt x="111701" y="57799"/>
                </a:lnTo>
                <a:lnTo>
                  <a:pt x="111844" y="57799"/>
                </a:lnTo>
                <a:lnTo>
                  <a:pt x="111844" y="56015"/>
                </a:lnTo>
                <a:close/>
                <a:moveTo>
                  <a:pt x="93520" y="57246"/>
                </a:moveTo>
                <a:lnTo>
                  <a:pt x="93520" y="59030"/>
                </a:lnTo>
                <a:lnTo>
                  <a:pt x="93672" y="59030"/>
                </a:lnTo>
                <a:lnTo>
                  <a:pt x="93672" y="57246"/>
                </a:lnTo>
                <a:close/>
                <a:moveTo>
                  <a:pt x="167012" y="57505"/>
                </a:moveTo>
                <a:cubicBezTo>
                  <a:pt x="166896" y="58103"/>
                  <a:pt x="166708" y="58656"/>
                  <a:pt x="166449" y="59218"/>
                </a:cubicBezTo>
                <a:lnTo>
                  <a:pt x="166601" y="59253"/>
                </a:lnTo>
                <a:cubicBezTo>
                  <a:pt x="166824" y="58691"/>
                  <a:pt x="167012" y="58138"/>
                  <a:pt x="167154" y="57541"/>
                </a:cubicBezTo>
                <a:lnTo>
                  <a:pt x="167012" y="57505"/>
                </a:lnTo>
                <a:close/>
                <a:moveTo>
                  <a:pt x="130355" y="58210"/>
                </a:moveTo>
                <a:lnTo>
                  <a:pt x="130355" y="59994"/>
                </a:lnTo>
                <a:lnTo>
                  <a:pt x="130507" y="59994"/>
                </a:lnTo>
                <a:lnTo>
                  <a:pt x="130507" y="58210"/>
                </a:lnTo>
                <a:close/>
                <a:moveTo>
                  <a:pt x="149651" y="59030"/>
                </a:moveTo>
                <a:lnTo>
                  <a:pt x="149500" y="59066"/>
                </a:lnTo>
                <a:cubicBezTo>
                  <a:pt x="149723" y="59628"/>
                  <a:pt x="150026" y="60146"/>
                  <a:pt x="150356" y="60663"/>
                </a:cubicBezTo>
                <a:lnTo>
                  <a:pt x="150472" y="60556"/>
                </a:lnTo>
                <a:cubicBezTo>
                  <a:pt x="150169" y="60074"/>
                  <a:pt x="149874" y="59548"/>
                  <a:pt x="149651" y="59030"/>
                </a:cubicBezTo>
                <a:close/>
                <a:moveTo>
                  <a:pt x="111701" y="59584"/>
                </a:moveTo>
                <a:lnTo>
                  <a:pt x="111701" y="61368"/>
                </a:lnTo>
                <a:lnTo>
                  <a:pt x="111844" y="61368"/>
                </a:lnTo>
                <a:lnTo>
                  <a:pt x="111844" y="59584"/>
                </a:lnTo>
                <a:close/>
                <a:moveTo>
                  <a:pt x="165593" y="60743"/>
                </a:moveTo>
                <a:cubicBezTo>
                  <a:pt x="165227" y="61225"/>
                  <a:pt x="164853" y="61671"/>
                  <a:pt x="164442" y="62081"/>
                </a:cubicBezTo>
                <a:lnTo>
                  <a:pt x="164523" y="62188"/>
                </a:lnTo>
                <a:cubicBezTo>
                  <a:pt x="164969" y="61778"/>
                  <a:pt x="165370" y="61296"/>
                  <a:pt x="165709" y="60815"/>
                </a:cubicBezTo>
                <a:lnTo>
                  <a:pt x="165593" y="60743"/>
                </a:lnTo>
                <a:close/>
                <a:moveTo>
                  <a:pt x="93520" y="60815"/>
                </a:moveTo>
                <a:lnTo>
                  <a:pt x="93520" y="62599"/>
                </a:lnTo>
                <a:lnTo>
                  <a:pt x="93672" y="62599"/>
                </a:lnTo>
                <a:lnTo>
                  <a:pt x="93672" y="60815"/>
                </a:lnTo>
                <a:close/>
                <a:moveTo>
                  <a:pt x="151623" y="61930"/>
                </a:moveTo>
                <a:lnTo>
                  <a:pt x="151507" y="62037"/>
                </a:lnTo>
                <a:cubicBezTo>
                  <a:pt x="151917" y="62447"/>
                  <a:pt x="152399" y="62858"/>
                  <a:pt x="152881" y="63152"/>
                </a:cubicBezTo>
                <a:lnTo>
                  <a:pt x="152961" y="63045"/>
                </a:lnTo>
                <a:cubicBezTo>
                  <a:pt x="152479" y="62706"/>
                  <a:pt x="152033" y="62340"/>
                  <a:pt x="151623" y="61930"/>
                </a:cubicBezTo>
                <a:close/>
                <a:moveTo>
                  <a:pt x="130355" y="61778"/>
                </a:moveTo>
                <a:lnTo>
                  <a:pt x="130355" y="63562"/>
                </a:lnTo>
                <a:lnTo>
                  <a:pt x="130507" y="63562"/>
                </a:lnTo>
                <a:lnTo>
                  <a:pt x="130507" y="61778"/>
                </a:lnTo>
                <a:close/>
                <a:moveTo>
                  <a:pt x="163033" y="63152"/>
                </a:moveTo>
                <a:cubicBezTo>
                  <a:pt x="162551" y="63491"/>
                  <a:pt x="161989" y="63750"/>
                  <a:pt x="161472" y="63973"/>
                </a:cubicBezTo>
                <a:lnTo>
                  <a:pt x="161507" y="64089"/>
                </a:lnTo>
                <a:cubicBezTo>
                  <a:pt x="162069" y="63866"/>
                  <a:pt x="162622" y="63598"/>
                  <a:pt x="163104" y="63304"/>
                </a:cubicBezTo>
                <a:lnTo>
                  <a:pt x="163033" y="63152"/>
                </a:lnTo>
                <a:close/>
                <a:moveTo>
                  <a:pt x="154522" y="63901"/>
                </a:moveTo>
                <a:lnTo>
                  <a:pt x="154486" y="64008"/>
                </a:lnTo>
                <a:cubicBezTo>
                  <a:pt x="155039" y="64231"/>
                  <a:pt x="155602" y="64419"/>
                  <a:pt x="156190" y="64535"/>
                </a:cubicBezTo>
                <a:lnTo>
                  <a:pt x="156226" y="64383"/>
                </a:lnTo>
                <a:cubicBezTo>
                  <a:pt x="155637" y="64267"/>
                  <a:pt x="155075" y="64124"/>
                  <a:pt x="154522" y="63901"/>
                </a:cubicBezTo>
                <a:close/>
                <a:moveTo>
                  <a:pt x="159759" y="64419"/>
                </a:moveTo>
                <a:cubicBezTo>
                  <a:pt x="159241" y="64535"/>
                  <a:pt x="158724" y="64570"/>
                  <a:pt x="158198" y="64570"/>
                </a:cubicBezTo>
                <a:lnTo>
                  <a:pt x="157975" y="64570"/>
                </a:lnTo>
                <a:lnTo>
                  <a:pt x="157975" y="64713"/>
                </a:lnTo>
                <a:lnTo>
                  <a:pt x="158198" y="64713"/>
                </a:lnTo>
                <a:cubicBezTo>
                  <a:pt x="158724" y="64713"/>
                  <a:pt x="159277" y="64642"/>
                  <a:pt x="159759" y="64570"/>
                </a:cubicBezTo>
                <a:lnTo>
                  <a:pt x="159759" y="64419"/>
                </a:lnTo>
                <a:close/>
                <a:moveTo>
                  <a:pt x="111701" y="63152"/>
                </a:moveTo>
                <a:lnTo>
                  <a:pt x="111701" y="64936"/>
                </a:lnTo>
                <a:lnTo>
                  <a:pt x="111844" y="64936"/>
                </a:lnTo>
                <a:lnTo>
                  <a:pt x="111844" y="63152"/>
                </a:lnTo>
                <a:close/>
                <a:moveTo>
                  <a:pt x="93520" y="64383"/>
                </a:moveTo>
                <a:lnTo>
                  <a:pt x="93520" y="66167"/>
                </a:lnTo>
                <a:lnTo>
                  <a:pt x="93672" y="66167"/>
                </a:lnTo>
                <a:lnTo>
                  <a:pt x="93672" y="64383"/>
                </a:lnTo>
                <a:close/>
                <a:moveTo>
                  <a:pt x="130355" y="65347"/>
                </a:moveTo>
                <a:cubicBezTo>
                  <a:pt x="130319" y="65944"/>
                  <a:pt x="130248" y="66542"/>
                  <a:pt x="130096" y="67095"/>
                </a:cubicBezTo>
                <a:lnTo>
                  <a:pt x="130248" y="67131"/>
                </a:lnTo>
                <a:cubicBezTo>
                  <a:pt x="130400" y="66578"/>
                  <a:pt x="130471" y="65980"/>
                  <a:pt x="130507" y="65347"/>
                </a:cubicBezTo>
                <a:close/>
                <a:moveTo>
                  <a:pt x="111888" y="66720"/>
                </a:moveTo>
                <a:cubicBezTo>
                  <a:pt x="111995" y="67318"/>
                  <a:pt x="112183" y="67916"/>
                  <a:pt x="112406" y="68469"/>
                </a:cubicBezTo>
                <a:lnTo>
                  <a:pt x="112557" y="68397"/>
                </a:lnTo>
                <a:cubicBezTo>
                  <a:pt x="112334" y="67835"/>
                  <a:pt x="112147" y="67282"/>
                  <a:pt x="112031" y="66720"/>
                </a:cubicBezTo>
                <a:close/>
                <a:moveTo>
                  <a:pt x="93520" y="67951"/>
                </a:moveTo>
                <a:lnTo>
                  <a:pt x="93520" y="69736"/>
                </a:lnTo>
                <a:lnTo>
                  <a:pt x="93672" y="69736"/>
                </a:lnTo>
                <a:lnTo>
                  <a:pt x="93672" y="67951"/>
                </a:lnTo>
                <a:close/>
                <a:moveTo>
                  <a:pt x="129507" y="68772"/>
                </a:moveTo>
                <a:cubicBezTo>
                  <a:pt x="129240" y="69290"/>
                  <a:pt x="128945" y="69807"/>
                  <a:pt x="128615" y="70289"/>
                </a:cubicBezTo>
                <a:lnTo>
                  <a:pt x="128722" y="70369"/>
                </a:lnTo>
                <a:cubicBezTo>
                  <a:pt x="129061" y="69887"/>
                  <a:pt x="129391" y="69361"/>
                  <a:pt x="129650" y="68844"/>
                </a:cubicBezTo>
                <a:lnTo>
                  <a:pt x="129507" y="68772"/>
                </a:lnTo>
                <a:close/>
                <a:moveTo>
                  <a:pt x="113405" y="69959"/>
                </a:moveTo>
                <a:lnTo>
                  <a:pt x="113262" y="70030"/>
                </a:lnTo>
                <a:cubicBezTo>
                  <a:pt x="113592" y="70512"/>
                  <a:pt x="114003" y="71002"/>
                  <a:pt x="114413" y="71404"/>
                </a:cubicBezTo>
                <a:lnTo>
                  <a:pt x="114520" y="71297"/>
                </a:lnTo>
                <a:cubicBezTo>
                  <a:pt x="114119" y="70886"/>
                  <a:pt x="113708" y="70440"/>
                  <a:pt x="113405" y="69959"/>
                </a:cubicBezTo>
                <a:close/>
                <a:moveTo>
                  <a:pt x="127420" y="71591"/>
                </a:moveTo>
                <a:cubicBezTo>
                  <a:pt x="126974" y="72002"/>
                  <a:pt x="126492" y="72341"/>
                  <a:pt x="125975" y="72635"/>
                </a:cubicBezTo>
                <a:lnTo>
                  <a:pt x="126046" y="72787"/>
                </a:lnTo>
                <a:cubicBezTo>
                  <a:pt x="126564" y="72448"/>
                  <a:pt x="127054" y="72118"/>
                  <a:pt x="127500" y="71707"/>
                </a:cubicBezTo>
                <a:lnTo>
                  <a:pt x="127420" y="71591"/>
                </a:lnTo>
                <a:close/>
                <a:moveTo>
                  <a:pt x="93520" y="71520"/>
                </a:moveTo>
                <a:lnTo>
                  <a:pt x="93520" y="73304"/>
                </a:lnTo>
                <a:lnTo>
                  <a:pt x="93672" y="73304"/>
                </a:lnTo>
                <a:lnTo>
                  <a:pt x="93672" y="71520"/>
                </a:lnTo>
                <a:close/>
                <a:moveTo>
                  <a:pt x="115903" y="72412"/>
                </a:moveTo>
                <a:lnTo>
                  <a:pt x="115823" y="72564"/>
                </a:lnTo>
                <a:cubicBezTo>
                  <a:pt x="116304" y="72894"/>
                  <a:pt x="116831" y="73152"/>
                  <a:pt x="117384" y="73375"/>
                </a:cubicBezTo>
                <a:lnTo>
                  <a:pt x="117464" y="73268"/>
                </a:lnTo>
                <a:cubicBezTo>
                  <a:pt x="116902" y="73045"/>
                  <a:pt x="116385" y="72742"/>
                  <a:pt x="115903" y="72412"/>
                </a:cubicBezTo>
                <a:close/>
                <a:moveTo>
                  <a:pt x="124378" y="73411"/>
                </a:moveTo>
                <a:cubicBezTo>
                  <a:pt x="123852" y="73598"/>
                  <a:pt x="123263" y="73750"/>
                  <a:pt x="122665" y="73821"/>
                </a:cubicBezTo>
                <a:lnTo>
                  <a:pt x="122701" y="73973"/>
                </a:lnTo>
                <a:cubicBezTo>
                  <a:pt x="123298" y="73902"/>
                  <a:pt x="123887" y="73750"/>
                  <a:pt x="124449" y="73527"/>
                </a:cubicBezTo>
                <a:lnTo>
                  <a:pt x="124378" y="73411"/>
                </a:lnTo>
                <a:close/>
                <a:moveTo>
                  <a:pt x="119132" y="73750"/>
                </a:moveTo>
                <a:lnTo>
                  <a:pt x="119132" y="73902"/>
                </a:lnTo>
                <a:cubicBezTo>
                  <a:pt x="119694" y="74009"/>
                  <a:pt x="120283" y="74080"/>
                  <a:pt x="120881" y="74080"/>
                </a:cubicBezTo>
                <a:lnTo>
                  <a:pt x="120916" y="74080"/>
                </a:lnTo>
                <a:lnTo>
                  <a:pt x="120916" y="73937"/>
                </a:lnTo>
                <a:lnTo>
                  <a:pt x="120881" y="73937"/>
                </a:lnTo>
                <a:cubicBezTo>
                  <a:pt x="120283" y="73937"/>
                  <a:pt x="119730" y="73857"/>
                  <a:pt x="119132" y="73750"/>
                </a:cubicBezTo>
                <a:close/>
                <a:moveTo>
                  <a:pt x="93520" y="75088"/>
                </a:moveTo>
                <a:lnTo>
                  <a:pt x="93520" y="76872"/>
                </a:lnTo>
                <a:lnTo>
                  <a:pt x="93672" y="76872"/>
                </a:lnTo>
                <a:lnTo>
                  <a:pt x="93672" y="75088"/>
                </a:lnTo>
                <a:close/>
                <a:moveTo>
                  <a:pt x="93520" y="78657"/>
                </a:moveTo>
                <a:lnTo>
                  <a:pt x="93520" y="80441"/>
                </a:lnTo>
                <a:lnTo>
                  <a:pt x="93672" y="80441"/>
                </a:lnTo>
                <a:lnTo>
                  <a:pt x="93672" y="78657"/>
                </a:lnTo>
                <a:close/>
                <a:moveTo>
                  <a:pt x="93520" y="82225"/>
                </a:moveTo>
                <a:lnTo>
                  <a:pt x="93520" y="84009"/>
                </a:lnTo>
                <a:lnTo>
                  <a:pt x="93672" y="84009"/>
                </a:lnTo>
                <a:lnTo>
                  <a:pt x="93672" y="82225"/>
                </a:lnTo>
                <a:close/>
                <a:moveTo>
                  <a:pt x="93520" y="85829"/>
                </a:moveTo>
                <a:lnTo>
                  <a:pt x="93520" y="86944"/>
                </a:lnTo>
                <a:cubicBezTo>
                  <a:pt x="93520" y="87132"/>
                  <a:pt x="93484" y="87355"/>
                  <a:pt x="93484" y="87578"/>
                </a:cubicBezTo>
                <a:lnTo>
                  <a:pt x="93636" y="87613"/>
                </a:lnTo>
                <a:cubicBezTo>
                  <a:pt x="93636" y="87390"/>
                  <a:pt x="93672" y="87167"/>
                  <a:pt x="93672" y="86944"/>
                </a:cubicBezTo>
                <a:lnTo>
                  <a:pt x="93672" y="85829"/>
                </a:lnTo>
                <a:close/>
                <a:moveTo>
                  <a:pt x="93038" y="89291"/>
                </a:moveTo>
                <a:cubicBezTo>
                  <a:pt x="92815" y="89844"/>
                  <a:pt x="92485" y="90325"/>
                  <a:pt x="92110" y="90771"/>
                </a:cubicBezTo>
                <a:lnTo>
                  <a:pt x="92217" y="90887"/>
                </a:lnTo>
                <a:cubicBezTo>
                  <a:pt x="92628" y="90406"/>
                  <a:pt x="92931" y="89879"/>
                  <a:pt x="93190" y="89362"/>
                </a:cubicBezTo>
                <a:lnTo>
                  <a:pt x="93038" y="89291"/>
                </a:lnTo>
                <a:close/>
                <a:moveTo>
                  <a:pt x="90808" y="91967"/>
                </a:moveTo>
                <a:cubicBezTo>
                  <a:pt x="90326" y="92261"/>
                  <a:pt x="89764" y="92520"/>
                  <a:pt x="89211" y="92707"/>
                </a:cubicBezTo>
                <a:lnTo>
                  <a:pt x="89247" y="92814"/>
                </a:lnTo>
                <a:cubicBezTo>
                  <a:pt x="89844" y="92672"/>
                  <a:pt x="90398" y="92413"/>
                  <a:pt x="90879" y="92074"/>
                </a:cubicBezTo>
                <a:lnTo>
                  <a:pt x="90808" y="91967"/>
                </a:lnTo>
                <a:close/>
                <a:moveTo>
                  <a:pt x="1" y="92930"/>
                </a:moveTo>
                <a:lnTo>
                  <a:pt x="1" y="93082"/>
                </a:lnTo>
                <a:lnTo>
                  <a:pt x="1785" y="93082"/>
                </a:lnTo>
                <a:lnTo>
                  <a:pt x="1785" y="92930"/>
                </a:lnTo>
                <a:close/>
                <a:moveTo>
                  <a:pt x="3569" y="92930"/>
                </a:moveTo>
                <a:lnTo>
                  <a:pt x="3569" y="93082"/>
                </a:lnTo>
                <a:lnTo>
                  <a:pt x="5353" y="93082"/>
                </a:lnTo>
                <a:lnTo>
                  <a:pt x="5353" y="92930"/>
                </a:lnTo>
                <a:close/>
                <a:moveTo>
                  <a:pt x="7137" y="92930"/>
                </a:moveTo>
                <a:lnTo>
                  <a:pt x="7137" y="93082"/>
                </a:lnTo>
                <a:lnTo>
                  <a:pt x="8922" y="93082"/>
                </a:lnTo>
                <a:lnTo>
                  <a:pt x="8922" y="92930"/>
                </a:lnTo>
                <a:close/>
                <a:moveTo>
                  <a:pt x="10706" y="92930"/>
                </a:moveTo>
                <a:lnTo>
                  <a:pt x="10706" y="93082"/>
                </a:lnTo>
                <a:lnTo>
                  <a:pt x="12490" y="93082"/>
                </a:lnTo>
                <a:lnTo>
                  <a:pt x="12490" y="92930"/>
                </a:lnTo>
                <a:close/>
                <a:moveTo>
                  <a:pt x="14274" y="92930"/>
                </a:moveTo>
                <a:lnTo>
                  <a:pt x="14274" y="93082"/>
                </a:lnTo>
                <a:lnTo>
                  <a:pt x="16094" y="93082"/>
                </a:lnTo>
                <a:lnTo>
                  <a:pt x="16094" y="92930"/>
                </a:lnTo>
                <a:close/>
                <a:moveTo>
                  <a:pt x="17878" y="92930"/>
                </a:moveTo>
                <a:lnTo>
                  <a:pt x="17878" y="93082"/>
                </a:lnTo>
                <a:lnTo>
                  <a:pt x="19663" y="93082"/>
                </a:lnTo>
                <a:lnTo>
                  <a:pt x="19663" y="92930"/>
                </a:lnTo>
                <a:close/>
                <a:moveTo>
                  <a:pt x="21447" y="92930"/>
                </a:moveTo>
                <a:lnTo>
                  <a:pt x="21447" y="93082"/>
                </a:lnTo>
                <a:lnTo>
                  <a:pt x="23231" y="93082"/>
                </a:lnTo>
                <a:lnTo>
                  <a:pt x="23231" y="92930"/>
                </a:lnTo>
                <a:close/>
                <a:moveTo>
                  <a:pt x="25015" y="92930"/>
                </a:moveTo>
                <a:lnTo>
                  <a:pt x="25015" y="93082"/>
                </a:lnTo>
                <a:lnTo>
                  <a:pt x="26799" y="93082"/>
                </a:lnTo>
                <a:lnTo>
                  <a:pt x="26799" y="92930"/>
                </a:lnTo>
                <a:close/>
                <a:moveTo>
                  <a:pt x="28584" y="92930"/>
                </a:moveTo>
                <a:lnTo>
                  <a:pt x="28584" y="93082"/>
                </a:lnTo>
                <a:lnTo>
                  <a:pt x="30368" y="93082"/>
                </a:lnTo>
                <a:lnTo>
                  <a:pt x="30368" y="92930"/>
                </a:lnTo>
                <a:close/>
                <a:moveTo>
                  <a:pt x="32152" y="92930"/>
                </a:moveTo>
                <a:lnTo>
                  <a:pt x="32152" y="93082"/>
                </a:lnTo>
                <a:lnTo>
                  <a:pt x="33936" y="93082"/>
                </a:lnTo>
                <a:lnTo>
                  <a:pt x="33936" y="92930"/>
                </a:lnTo>
                <a:close/>
                <a:moveTo>
                  <a:pt x="35720" y="92930"/>
                </a:moveTo>
                <a:lnTo>
                  <a:pt x="35720" y="93082"/>
                </a:lnTo>
                <a:lnTo>
                  <a:pt x="37505" y="93082"/>
                </a:lnTo>
                <a:lnTo>
                  <a:pt x="37505" y="92930"/>
                </a:lnTo>
                <a:close/>
                <a:moveTo>
                  <a:pt x="39289" y="92930"/>
                </a:moveTo>
                <a:lnTo>
                  <a:pt x="39289" y="93082"/>
                </a:lnTo>
                <a:lnTo>
                  <a:pt x="41073" y="93082"/>
                </a:lnTo>
                <a:lnTo>
                  <a:pt x="41073" y="92930"/>
                </a:lnTo>
                <a:close/>
                <a:moveTo>
                  <a:pt x="42857" y="92930"/>
                </a:moveTo>
                <a:lnTo>
                  <a:pt x="42857" y="93082"/>
                </a:lnTo>
                <a:lnTo>
                  <a:pt x="44642" y="93082"/>
                </a:lnTo>
                <a:lnTo>
                  <a:pt x="44642" y="92930"/>
                </a:lnTo>
                <a:close/>
                <a:moveTo>
                  <a:pt x="46426" y="92930"/>
                </a:moveTo>
                <a:lnTo>
                  <a:pt x="46426" y="93082"/>
                </a:lnTo>
                <a:lnTo>
                  <a:pt x="48210" y="93082"/>
                </a:lnTo>
                <a:lnTo>
                  <a:pt x="48210" y="92930"/>
                </a:lnTo>
                <a:close/>
                <a:moveTo>
                  <a:pt x="49994" y="92930"/>
                </a:moveTo>
                <a:lnTo>
                  <a:pt x="49994" y="93082"/>
                </a:lnTo>
                <a:lnTo>
                  <a:pt x="51778" y="93082"/>
                </a:lnTo>
                <a:lnTo>
                  <a:pt x="51778" y="92930"/>
                </a:lnTo>
                <a:close/>
                <a:moveTo>
                  <a:pt x="53563" y="92930"/>
                </a:moveTo>
                <a:lnTo>
                  <a:pt x="53563" y="93082"/>
                </a:lnTo>
                <a:lnTo>
                  <a:pt x="55347" y="93082"/>
                </a:lnTo>
                <a:lnTo>
                  <a:pt x="55347" y="92930"/>
                </a:lnTo>
                <a:close/>
                <a:moveTo>
                  <a:pt x="57131" y="92930"/>
                </a:moveTo>
                <a:lnTo>
                  <a:pt x="57131" y="93082"/>
                </a:lnTo>
                <a:lnTo>
                  <a:pt x="58915" y="93082"/>
                </a:lnTo>
                <a:lnTo>
                  <a:pt x="58915" y="92930"/>
                </a:lnTo>
                <a:close/>
                <a:moveTo>
                  <a:pt x="60699" y="92930"/>
                </a:moveTo>
                <a:lnTo>
                  <a:pt x="60699" y="93082"/>
                </a:lnTo>
                <a:lnTo>
                  <a:pt x="62484" y="93082"/>
                </a:lnTo>
                <a:lnTo>
                  <a:pt x="62484" y="92930"/>
                </a:lnTo>
                <a:close/>
                <a:moveTo>
                  <a:pt x="64268" y="92930"/>
                </a:moveTo>
                <a:lnTo>
                  <a:pt x="64268" y="93082"/>
                </a:lnTo>
                <a:lnTo>
                  <a:pt x="66052" y="93082"/>
                </a:lnTo>
                <a:lnTo>
                  <a:pt x="66052" y="92930"/>
                </a:lnTo>
                <a:close/>
                <a:moveTo>
                  <a:pt x="67836" y="92930"/>
                </a:moveTo>
                <a:lnTo>
                  <a:pt x="67836" y="93082"/>
                </a:lnTo>
                <a:lnTo>
                  <a:pt x="69620" y="93082"/>
                </a:lnTo>
                <a:lnTo>
                  <a:pt x="69620" y="92930"/>
                </a:lnTo>
                <a:close/>
                <a:moveTo>
                  <a:pt x="71405" y="92930"/>
                </a:moveTo>
                <a:lnTo>
                  <a:pt x="71405" y="93082"/>
                </a:lnTo>
                <a:lnTo>
                  <a:pt x="73189" y="93082"/>
                </a:lnTo>
                <a:lnTo>
                  <a:pt x="73189" y="92930"/>
                </a:lnTo>
                <a:close/>
                <a:moveTo>
                  <a:pt x="74973" y="92930"/>
                </a:moveTo>
                <a:lnTo>
                  <a:pt x="74973" y="93082"/>
                </a:lnTo>
                <a:lnTo>
                  <a:pt x="76757" y="93082"/>
                </a:lnTo>
                <a:lnTo>
                  <a:pt x="76757" y="92930"/>
                </a:lnTo>
                <a:close/>
                <a:moveTo>
                  <a:pt x="78542" y="92930"/>
                </a:moveTo>
                <a:lnTo>
                  <a:pt x="78542" y="93082"/>
                </a:lnTo>
                <a:lnTo>
                  <a:pt x="80326" y="93082"/>
                </a:lnTo>
                <a:lnTo>
                  <a:pt x="80326" y="92930"/>
                </a:lnTo>
                <a:close/>
                <a:moveTo>
                  <a:pt x="82110" y="92930"/>
                </a:moveTo>
                <a:lnTo>
                  <a:pt x="82110" y="93082"/>
                </a:lnTo>
                <a:lnTo>
                  <a:pt x="83894" y="93082"/>
                </a:lnTo>
                <a:lnTo>
                  <a:pt x="83894" y="92930"/>
                </a:lnTo>
                <a:close/>
                <a:moveTo>
                  <a:pt x="85678" y="92930"/>
                </a:moveTo>
                <a:lnTo>
                  <a:pt x="85678" y="93082"/>
                </a:lnTo>
                <a:lnTo>
                  <a:pt x="87463" y="93082"/>
                </a:lnTo>
                <a:lnTo>
                  <a:pt x="87463" y="92930"/>
                </a:lnTo>
                <a:close/>
              </a:path>
            </a:pathLst>
          </a:custGeom>
          <a:solidFill>
            <a:srgbClr val="338987"/>
          </a:solidFill>
          <a:ln w="9525" cap="flat" cmpd="sng">
            <a:solidFill>
              <a:srgbClr val="33898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2981374" y="2254040"/>
            <a:ext cx="796496" cy="81177"/>
          </a:xfrm>
          <a:custGeom>
            <a:avLst/>
            <a:gdLst/>
            <a:ahLst/>
            <a:cxnLst/>
            <a:rect l="l" t="t" r="r" b="b"/>
            <a:pathLst>
              <a:path w="24873" h="2535" fill="none" extrusionOk="0">
                <a:moveTo>
                  <a:pt x="0" y="1"/>
                </a:moveTo>
                <a:lnTo>
                  <a:pt x="10188" y="1"/>
                </a:lnTo>
                <a:lnTo>
                  <a:pt x="12454" y="2534"/>
                </a:lnTo>
                <a:lnTo>
                  <a:pt x="14720" y="1"/>
                </a:lnTo>
                <a:lnTo>
                  <a:pt x="24872" y="1"/>
                </a:lnTo>
              </a:path>
            </a:pathLst>
          </a:custGeom>
          <a:noFill/>
          <a:ln w="19050" cap="flat" cmpd="sng">
            <a:solidFill>
              <a:srgbClr val="338987"/>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Methodology</a:t>
            </a:r>
            <a:endParaRPr/>
          </a:p>
        </p:txBody>
      </p:sp>
      <p:sp>
        <p:nvSpPr>
          <p:cNvPr id="304" name="Google Shape;304;p23"/>
          <p:cNvSpPr txBox="1"/>
          <p:nvPr/>
        </p:nvSpPr>
        <p:spPr>
          <a:xfrm>
            <a:off x="4659850" y="3890151"/>
            <a:ext cx="10875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100">
                <a:solidFill>
                  <a:srgbClr val="338987"/>
                </a:solidFill>
                <a:latin typeface="Josefin Slab Thin"/>
                <a:ea typeface="Josefin Slab Thin"/>
                <a:cs typeface="Josefin Slab Thin"/>
                <a:sym typeface="Josefin Slab Thin"/>
              </a:rPr>
              <a:t>Saturn is the ringed one and a gas giant</a:t>
            </a:r>
            <a:endParaRPr sz="1100">
              <a:solidFill>
                <a:srgbClr val="338987"/>
              </a:solidFill>
              <a:latin typeface="Josefin Slab Thin"/>
              <a:ea typeface="Josefin Slab Thin"/>
              <a:cs typeface="Josefin Slab Thin"/>
              <a:sym typeface="Josefin Slab Thin"/>
            </a:endParaRPr>
          </a:p>
        </p:txBody>
      </p:sp>
      <p:sp>
        <p:nvSpPr>
          <p:cNvPr id="305" name="Google Shape;305;p23"/>
          <p:cNvSpPr txBox="1">
            <a:spLocks noGrp="1"/>
          </p:cNvSpPr>
          <p:nvPr>
            <p:ph type="ctrTitle" idx="4294967295"/>
          </p:nvPr>
        </p:nvSpPr>
        <p:spPr>
          <a:xfrm>
            <a:off x="4539755" y="3711272"/>
            <a:ext cx="1327500" cy="2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338987"/>
                </a:solidFill>
              </a:rPr>
              <a:t>Comparison</a:t>
            </a:r>
            <a:endParaRPr sz="1200">
              <a:solidFill>
                <a:srgbClr val="338987"/>
              </a:solidFill>
            </a:endParaRPr>
          </a:p>
        </p:txBody>
      </p:sp>
      <p:sp>
        <p:nvSpPr>
          <p:cNvPr id="306" name="Google Shape;306;p23"/>
          <p:cNvSpPr txBox="1"/>
          <p:nvPr/>
        </p:nvSpPr>
        <p:spPr>
          <a:xfrm>
            <a:off x="3452200" y="4150676"/>
            <a:ext cx="1087500" cy="45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s" sz="1100">
                <a:solidFill>
                  <a:srgbClr val="338987"/>
                </a:solidFill>
                <a:latin typeface="Josefin Slab Thin"/>
                <a:ea typeface="Josefin Slab Thin"/>
                <a:cs typeface="Josefin Slab Thin"/>
                <a:sym typeface="Josefin Slab Thin"/>
              </a:rPr>
              <a:t>Despite being red, Mars is a cold place</a:t>
            </a:r>
            <a:endParaRPr sz="1100">
              <a:solidFill>
                <a:srgbClr val="338987"/>
              </a:solidFill>
              <a:latin typeface="Josefin Slab Thin"/>
              <a:ea typeface="Josefin Slab Thin"/>
              <a:cs typeface="Josefin Slab Thin"/>
              <a:sym typeface="Josefin Slab Thin"/>
            </a:endParaRPr>
          </a:p>
        </p:txBody>
      </p:sp>
      <p:sp>
        <p:nvSpPr>
          <p:cNvPr id="307" name="Google Shape;307;p23"/>
          <p:cNvSpPr txBox="1">
            <a:spLocks noGrp="1"/>
          </p:cNvSpPr>
          <p:nvPr>
            <p:ph type="ctrTitle" idx="4294967295"/>
          </p:nvPr>
        </p:nvSpPr>
        <p:spPr>
          <a:xfrm>
            <a:off x="3332130" y="3971797"/>
            <a:ext cx="1327500" cy="2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rgbClr val="338987"/>
                </a:solidFill>
              </a:rPr>
              <a:t>Data Study</a:t>
            </a:r>
            <a:endParaRPr sz="1200">
              <a:solidFill>
                <a:srgbClr val="338987"/>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7</a:t>
            </a:fld>
            <a:endParaRPr lang="es"/>
          </a:p>
        </p:txBody>
      </p:sp>
      <p:sp>
        <p:nvSpPr>
          <p:cNvPr id="5" name="TextBox 4"/>
          <p:cNvSpPr txBox="1"/>
          <p:nvPr/>
        </p:nvSpPr>
        <p:spPr>
          <a:xfrm>
            <a:off x="1360604" y="3797696"/>
            <a:ext cx="7752522" cy="1077218"/>
          </a:xfrm>
          <a:prstGeom prst="rect">
            <a:avLst/>
          </a:prstGeom>
          <a:noFill/>
        </p:spPr>
        <p:txBody>
          <a:bodyPr wrap="square" rtlCol="0">
            <a:spAutoFit/>
          </a:bodyPr>
          <a:lstStyle/>
          <a:p>
            <a:pPr>
              <a:buClr>
                <a:schemeClr val="bg1"/>
              </a:buClr>
            </a:pPr>
            <a:r>
              <a:rPr lang="en-US" sz="2400" dirty="0" smtClean="0">
                <a:solidFill>
                  <a:schemeClr val="bg1"/>
                </a:solidFill>
                <a:latin typeface="Josefin Sans" panose="020B0604020202020204" charset="0"/>
              </a:rPr>
              <a:t>Software</a:t>
            </a:r>
            <a:endParaRPr lang="en-US" sz="2400" dirty="0" smtClean="0">
              <a:latin typeface="Josefin Sans" panose="020B0604020202020204" charset="0"/>
            </a:endParaRPr>
          </a:p>
          <a:p>
            <a:pPr>
              <a:buClr>
                <a:schemeClr val="bg1"/>
              </a:buClr>
            </a:pPr>
            <a:r>
              <a:rPr lang="en-US" sz="1600" dirty="0" smtClean="0">
                <a:latin typeface="Josefin Sans" panose="020B0604020202020204" charset="0"/>
              </a:rPr>
              <a:t>       </a:t>
            </a:r>
            <a:r>
              <a:rPr lang="en-US" sz="2000" dirty="0" smtClean="0">
                <a:latin typeface="Josefin Sans" panose="020B0604020202020204" charset="0"/>
              </a:rPr>
              <a:t>There is currently no mobile app for Vietnamese that offers a book photographer service.</a:t>
            </a:r>
          </a:p>
        </p:txBody>
      </p:sp>
      <p:sp>
        <p:nvSpPr>
          <p:cNvPr id="8" name="Google Shape;134;p17"/>
          <p:cNvSpPr txBox="1">
            <a:spLocks/>
          </p:cNvSpPr>
          <p:nvPr/>
        </p:nvSpPr>
        <p:spPr>
          <a:xfrm>
            <a:off x="514578" y="1316223"/>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01</a:t>
            </a:r>
            <a:endParaRPr lang="es" sz="3500" b="1" dirty="0">
              <a:solidFill>
                <a:schemeClr val="bg1"/>
              </a:solidFill>
              <a:latin typeface="Josefin Sans" panose="020B0604020202020204" charset="0"/>
            </a:endParaRPr>
          </a:p>
        </p:txBody>
      </p:sp>
      <p:sp>
        <p:nvSpPr>
          <p:cNvPr id="9" name="TextBox 8"/>
          <p:cNvSpPr txBox="1"/>
          <p:nvPr/>
        </p:nvSpPr>
        <p:spPr>
          <a:xfrm>
            <a:off x="1391478" y="1342473"/>
            <a:ext cx="7752522" cy="769441"/>
          </a:xfrm>
          <a:prstGeom prst="rect">
            <a:avLst/>
          </a:prstGeom>
          <a:noFill/>
        </p:spPr>
        <p:txBody>
          <a:bodyPr wrap="square" rtlCol="0">
            <a:spAutoFit/>
          </a:bodyPr>
          <a:lstStyle/>
          <a:p>
            <a:pPr>
              <a:buClr>
                <a:schemeClr val="bg1"/>
              </a:buClr>
            </a:pPr>
            <a:r>
              <a:rPr lang="en-US" sz="2400" dirty="0" smtClean="0">
                <a:solidFill>
                  <a:schemeClr val="bg1"/>
                </a:solidFill>
                <a:latin typeface="Josefin Sans" panose="020B0604020202020204" charset="0"/>
              </a:rPr>
              <a:t>Cost</a:t>
            </a:r>
            <a:endParaRPr lang="en-US" sz="2400" dirty="0" smtClean="0">
              <a:latin typeface="Josefin Sans" panose="020B0604020202020204" charset="0"/>
            </a:endParaRPr>
          </a:p>
          <a:p>
            <a:pPr>
              <a:buClr>
                <a:schemeClr val="bg1"/>
              </a:buClr>
            </a:pPr>
            <a:r>
              <a:rPr lang="en-US" sz="1600" dirty="0" smtClean="0">
                <a:latin typeface="Josefin Sans" panose="020B0604020202020204" charset="0"/>
              </a:rPr>
              <a:t>       </a:t>
            </a:r>
            <a:r>
              <a:rPr lang="en-US" sz="2000" dirty="0" smtClean="0">
                <a:latin typeface="Josefin Sans" panose="020B0604020202020204" charset="0"/>
              </a:rPr>
              <a:t>The overall price of photography is still very high.</a:t>
            </a:r>
          </a:p>
        </p:txBody>
      </p:sp>
      <p:sp>
        <p:nvSpPr>
          <p:cNvPr id="10" name="Google Shape;134;p17"/>
          <p:cNvSpPr txBox="1">
            <a:spLocks/>
          </p:cNvSpPr>
          <p:nvPr/>
        </p:nvSpPr>
        <p:spPr>
          <a:xfrm>
            <a:off x="483704" y="2407667"/>
            <a:ext cx="8769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02</a:t>
            </a:r>
            <a:endParaRPr lang="es" sz="3500" b="1" dirty="0">
              <a:solidFill>
                <a:schemeClr val="bg1"/>
              </a:solidFill>
              <a:latin typeface="Josefin Sans" panose="020B0604020202020204" charset="0"/>
            </a:endParaRPr>
          </a:p>
        </p:txBody>
      </p:sp>
      <p:sp>
        <p:nvSpPr>
          <p:cNvPr id="11" name="TextBox 10"/>
          <p:cNvSpPr txBox="1"/>
          <p:nvPr/>
        </p:nvSpPr>
        <p:spPr>
          <a:xfrm>
            <a:off x="1391478" y="2474847"/>
            <a:ext cx="7752522" cy="1077218"/>
          </a:xfrm>
          <a:prstGeom prst="rect">
            <a:avLst/>
          </a:prstGeom>
          <a:noFill/>
        </p:spPr>
        <p:txBody>
          <a:bodyPr wrap="square" rtlCol="0">
            <a:spAutoFit/>
          </a:bodyPr>
          <a:lstStyle/>
          <a:p>
            <a:pPr>
              <a:buClr>
                <a:schemeClr val="bg1"/>
              </a:buClr>
            </a:pPr>
            <a:r>
              <a:rPr lang="en-US" sz="2400" dirty="0" smtClean="0">
                <a:solidFill>
                  <a:schemeClr val="bg1"/>
                </a:solidFill>
                <a:latin typeface="Josefin Sans" panose="020B0604020202020204" charset="0"/>
              </a:rPr>
              <a:t>Photographer</a:t>
            </a:r>
            <a:endParaRPr lang="en-US" sz="2400" dirty="0" smtClean="0">
              <a:latin typeface="Josefin Sans" panose="020B0604020202020204" charset="0"/>
            </a:endParaRPr>
          </a:p>
          <a:p>
            <a:pPr>
              <a:buClr>
                <a:schemeClr val="bg1"/>
              </a:buClr>
            </a:pPr>
            <a:r>
              <a:rPr lang="en-US" sz="1600" dirty="0" smtClean="0">
                <a:latin typeface="Josefin Sans" panose="020B0604020202020204" charset="0"/>
              </a:rPr>
              <a:t>       </a:t>
            </a:r>
            <a:r>
              <a:rPr lang="en-US" sz="2000" dirty="0" smtClean="0">
                <a:latin typeface="Josefin Sans" panose="020B0604020202020204" charset="0"/>
              </a:rPr>
              <a:t>Many photographers have good skills but not many guest recognition.</a:t>
            </a:r>
            <a:endParaRPr lang="en-US" sz="2000" dirty="0">
              <a:latin typeface="Josefin Sans" panose="020B0604020202020204" charset="0"/>
            </a:endParaRPr>
          </a:p>
        </p:txBody>
      </p:sp>
      <p:sp>
        <p:nvSpPr>
          <p:cNvPr id="12" name="Google Shape;134;p17"/>
          <p:cNvSpPr txBox="1">
            <a:spLocks/>
          </p:cNvSpPr>
          <p:nvPr/>
        </p:nvSpPr>
        <p:spPr>
          <a:xfrm>
            <a:off x="483704" y="3758505"/>
            <a:ext cx="84602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3500" b="1" dirty="0" smtClean="0">
                <a:solidFill>
                  <a:schemeClr val="bg1"/>
                </a:solidFill>
                <a:latin typeface="Josefin Sans" panose="020B0604020202020204" charset="0"/>
              </a:rPr>
              <a:t>03</a:t>
            </a:r>
            <a:endParaRPr lang="es" sz="3500" b="1" dirty="0">
              <a:solidFill>
                <a:schemeClr val="bg1"/>
              </a:solidFill>
              <a:latin typeface="Josefin Sans" panose="020B0604020202020204" charset="0"/>
            </a:endParaRPr>
          </a:p>
        </p:txBody>
      </p:sp>
      <p:sp>
        <p:nvSpPr>
          <p:cNvPr id="13" name="TextBox 12"/>
          <p:cNvSpPr txBox="1"/>
          <p:nvPr/>
        </p:nvSpPr>
        <p:spPr>
          <a:xfrm>
            <a:off x="483704" y="420458"/>
            <a:ext cx="2557669" cy="523220"/>
          </a:xfrm>
          <a:prstGeom prst="rect">
            <a:avLst/>
          </a:prstGeom>
          <a:noFill/>
        </p:spPr>
        <p:txBody>
          <a:bodyPr wrap="square" rtlCol="0">
            <a:spAutoFit/>
          </a:bodyPr>
          <a:lstStyle/>
          <a:p>
            <a:r>
              <a:rPr lang="en-US" sz="2800" dirty="0" smtClean="0">
                <a:solidFill>
                  <a:schemeClr val="bg1"/>
                </a:solidFill>
                <a:latin typeface="Josefin Sans" panose="020B0604020202020204" charset="0"/>
              </a:rPr>
              <a:t>Problems</a:t>
            </a:r>
            <a:endParaRPr lang="en-US" sz="2800" dirty="0">
              <a:solidFill>
                <a:schemeClr val="bg1"/>
              </a:solidFill>
              <a:latin typeface="Josefin Sans" panose="020B0604020202020204" charset="0"/>
            </a:endParaRPr>
          </a:p>
        </p:txBody>
      </p:sp>
      <p:sp>
        <p:nvSpPr>
          <p:cNvPr id="15" name="Title 2"/>
          <p:cNvSpPr>
            <a:spLocks noGrp="1"/>
          </p:cNvSpPr>
          <p:nvPr>
            <p:ph type="ctrTitle"/>
          </p:nvPr>
        </p:nvSpPr>
        <p:spPr>
          <a:xfrm>
            <a:off x="5569480" y="129625"/>
            <a:ext cx="2866800" cy="481200"/>
          </a:xfrm>
        </p:spPr>
        <p:txBody>
          <a:bodyPr/>
          <a:lstStyle/>
          <a:p>
            <a:r>
              <a:rPr lang="en-US" sz="1400" dirty="0"/>
              <a:t>Introduction</a:t>
            </a:r>
          </a:p>
        </p:txBody>
      </p:sp>
    </p:spTree>
    <p:extLst>
      <p:ext uri="{BB962C8B-B14F-4D97-AF65-F5344CB8AC3E}">
        <p14:creationId xmlns:p14="http://schemas.microsoft.com/office/powerpoint/2010/main" val="10710984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4"/>
          <p:cNvSpPr/>
          <p:nvPr/>
        </p:nvSpPr>
        <p:spPr>
          <a:xfrm>
            <a:off x="3877167" y="256533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3" name="Google Shape;313;p24"/>
          <p:cNvSpPr/>
          <p:nvPr/>
        </p:nvSpPr>
        <p:spPr>
          <a:xfrm>
            <a:off x="4935178" y="1987517"/>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4" name="Google Shape;314;p24"/>
          <p:cNvSpPr/>
          <p:nvPr/>
        </p:nvSpPr>
        <p:spPr>
          <a:xfrm>
            <a:off x="4917793" y="256533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5" name="Google Shape;315;p24"/>
          <p:cNvSpPr/>
          <p:nvPr/>
        </p:nvSpPr>
        <p:spPr>
          <a:xfrm>
            <a:off x="5958423" y="256533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6" name="Google Shape;316;p24"/>
          <p:cNvSpPr/>
          <p:nvPr/>
        </p:nvSpPr>
        <p:spPr>
          <a:xfrm>
            <a:off x="6972867" y="256533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7" name="Google Shape;317;p24"/>
          <p:cNvSpPr/>
          <p:nvPr/>
        </p:nvSpPr>
        <p:spPr>
          <a:xfrm>
            <a:off x="6993947" y="3704354"/>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8" name="Google Shape;318;p24"/>
          <p:cNvSpPr/>
          <p:nvPr/>
        </p:nvSpPr>
        <p:spPr>
          <a:xfrm>
            <a:off x="3898340" y="4269504"/>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19" name="Google Shape;319;p24"/>
          <p:cNvSpPr/>
          <p:nvPr/>
        </p:nvSpPr>
        <p:spPr>
          <a:xfrm>
            <a:off x="3898340" y="3704354"/>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0" name="Google Shape;320;p24"/>
          <p:cNvSpPr/>
          <p:nvPr/>
        </p:nvSpPr>
        <p:spPr>
          <a:xfrm>
            <a:off x="3898340" y="1987517"/>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1" name="Google Shape;321;p24"/>
          <p:cNvSpPr/>
          <p:nvPr/>
        </p:nvSpPr>
        <p:spPr>
          <a:xfrm>
            <a:off x="5958423" y="19952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2" name="Google Shape;322;p24"/>
          <p:cNvSpPr/>
          <p:nvPr/>
        </p:nvSpPr>
        <p:spPr>
          <a:xfrm>
            <a:off x="5958423" y="3125594"/>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3" name="Google Shape;323;p24"/>
          <p:cNvSpPr/>
          <p:nvPr/>
        </p:nvSpPr>
        <p:spPr>
          <a:xfrm>
            <a:off x="5958423" y="3712119"/>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4" name="Google Shape;324;p24"/>
          <p:cNvSpPr/>
          <p:nvPr/>
        </p:nvSpPr>
        <p:spPr>
          <a:xfrm>
            <a:off x="5958423" y="4277269"/>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5" name="Google Shape;325;p24"/>
          <p:cNvSpPr/>
          <p:nvPr/>
        </p:nvSpPr>
        <p:spPr>
          <a:xfrm>
            <a:off x="4935178" y="3117829"/>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6" name="Google Shape;326;p24"/>
          <p:cNvSpPr/>
          <p:nvPr/>
        </p:nvSpPr>
        <p:spPr>
          <a:xfrm>
            <a:off x="3877167" y="3125594"/>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7" name="Google Shape;327;p24"/>
          <p:cNvSpPr/>
          <p:nvPr/>
        </p:nvSpPr>
        <p:spPr>
          <a:xfrm>
            <a:off x="4917793" y="3712119"/>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8" name="Google Shape;328;p24"/>
          <p:cNvSpPr/>
          <p:nvPr/>
        </p:nvSpPr>
        <p:spPr>
          <a:xfrm>
            <a:off x="4917793" y="4277269"/>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29" name="Google Shape;329;p24"/>
          <p:cNvSpPr/>
          <p:nvPr/>
        </p:nvSpPr>
        <p:spPr>
          <a:xfrm>
            <a:off x="6972873" y="19952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30" name="Google Shape;330;p24"/>
          <p:cNvSpPr/>
          <p:nvPr/>
        </p:nvSpPr>
        <p:spPr>
          <a:xfrm>
            <a:off x="6972873" y="3125594"/>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31" name="Google Shape;331;p24"/>
          <p:cNvSpPr/>
          <p:nvPr/>
        </p:nvSpPr>
        <p:spPr>
          <a:xfrm>
            <a:off x="6993947" y="4269504"/>
            <a:ext cx="132031" cy="127267"/>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32" name="Google Shape;332;p24"/>
          <p:cNvSpPr txBox="1"/>
          <p:nvPr/>
        </p:nvSpPr>
        <p:spPr>
          <a:xfrm flipH="1">
            <a:off x="1288965" y="1887800"/>
            <a:ext cx="19845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rgbClr val="338987"/>
                </a:solidFill>
                <a:latin typeface="Josefin Slab Thin"/>
                <a:ea typeface="Josefin Slab Thin"/>
                <a:cs typeface="Josefin Slab Thin"/>
                <a:sym typeface="Josefin Slab Thin"/>
              </a:rPr>
              <a:t>Describe here your metrics 1</a:t>
            </a:r>
            <a:endParaRPr sz="1100">
              <a:solidFill>
                <a:srgbClr val="338987"/>
              </a:solidFill>
              <a:latin typeface="Josefin Slab Thin"/>
              <a:ea typeface="Josefin Slab Thin"/>
              <a:cs typeface="Josefin Slab Thin"/>
              <a:sym typeface="Josefin Slab Thin"/>
            </a:endParaRPr>
          </a:p>
        </p:txBody>
      </p:sp>
      <p:sp>
        <p:nvSpPr>
          <p:cNvPr id="333" name="Google Shape;333;p24"/>
          <p:cNvSpPr txBox="1"/>
          <p:nvPr/>
        </p:nvSpPr>
        <p:spPr>
          <a:xfrm flipH="1">
            <a:off x="1288965" y="2457853"/>
            <a:ext cx="19845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rgbClr val="338987"/>
                </a:solidFill>
                <a:latin typeface="Josefin Slab Thin"/>
                <a:ea typeface="Josefin Slab Thin"/>
                <a:cs typeface="Josefin Slab Thin"/>
                <a:sym typeface="Josefin Slab Thin"/>
              </a:rPr>
              <a:t>Describe here your metrics 2</a:t>
            </a:r>
            <a:endParaRPr sz="1100">
              <a:solidFill>
                <a:srgbClr val="338987"/>
              </a:solidFill>
              <a:latin typeface="Josefin Slab Thin"/>
              <a:ea typeface="Josefin Slab Thin"/>
              <a:cs typeface="Josefin Slab Thin"/>
              <a:sym typeface="Josefin Slab Thin"/>
            </a:endParaRPr>
          </a:p>
        </p:txBody>
      </p:sp>
      <p:sp>
        <p:nvSpPr>
          <p:cNvPr id="334" name="Google Shape;334;p24"/>
          <p:cNvSpPr txBox="1"/>
          <p:nvPr/>
        </p:nvSpPr>
        <p:spPr>
          <a:xfrm flipH="1">
            <a:off x="1288965" y="3018118"/>
            <a:ext cx="19845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rgbClr val="338987"/>
                </a:solidFill>
                <a:latin typeface="Josefin Slab Thin"/>
                <a:ea typeface="Josefin Slab Thin"/>
                <a:cs typeface="Josefin Slab Thin"/>
                <a:sym typeface="Josefin Slab Thin"/>
              </a:rPr>
              <a:t>Describe here your metrics 3</a:t>
            </a:r>
            <a:endParaRPr sz="1100">
              <a:solidFill>
                <a:srgbClr val="338987"/>
              </a:solidFill>
              <a:latin typeface="Josefin Slab Thin"/>
              <a:ea typeface="Josefin Slab Thin"/>
              <a:cs typeface="Josefin Slab Thin"/>
              <a:sym typeface="Josefin Slab Thin"/>
            </a:endParaRPr>
          </a:p>
        </p:txBody>
      </p:sp>
      <p:sp>
        <p:nvSpPr>
          <p:cNvPr id="335" name="Google Shape;335;p24"/>
          <p:cNvSpPr txBox="1"/>
          <p:nvPr/>
        </p:nvSpPr>
        <p:spPr>
          <a:xfrm flipH="1">
            <a:off x="1288965" y="3604646"/>
            <a:ext cx="19845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rgbClr val="338987"/>
                </a:solidFill>
                <a:latin typeface="Josefin Slab Thin"/>
                <a:ea typeface="Josefin Slab Thin"/>
                <a:cs typeface="Josefin Slab Thin"/>
                <a:sym typeface="Josefin Slab Thin"/>
              </a:rPr>
              <a:t>Describe here your metrics 4</a:t>
            </a:r>
            <a:endParaRPr sz="1100">
              <a:solidFill>
                <a:srgbClr val="338987"/>
              </a:solidFill>
              <a:latin typeface="Josefin Slab Thin"/>
              <a:ea typeface="Josefin Slab Thin"/>
              <a:cs typeface="Josefin Slab Thin"/>
              <a:sym typeface="Josefin Slab Thin"/>
            </a:endParaRPr>
          </a:p>
        </p:txBody>
      </p:sp>
      <p:sp>
        <p:nvSpPr>
          <p:cNvPr id="336" name="Google Shape;336;p24"/>
          <p:cNvSpPr txBox="1"/>
          <p:nvPr/>
        </p:nvSpPr>
        <p:spPr>
          <a:xfrm flipH="1">
            <a:off x="1288965" y="4169798"/>
            <a:ext cx="1984500" cy="326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100">
                <a:solidFill>
                  <a:srgbClr val="338987"/>
                </a:solidFill>
                <a:latin typeface="Josefin Slab Thin"/>
                <a:ea typeface="Josefin Slab Thin"/>
                <a:cs typeface="Josefin Slab Thin"/>
                <a:sym typeface="Josefin Slab Thin"/>
              </a:rPr>
              <a:t>Describe here your metrics 5</a:t>
            </a:r>
            <a:endParaRPr sz="1100">
              <a:solidFill>
                <a:srgbClr val="338987"/>
              </a:solidFill>
              <a:latin typeface="Josefin Slab Thin"/>
              <a:ea typeface="Josefin Slab Thin"/>
              <a:cs typeface="Josefin Slab Thin"/>
              <a:sym typeface="Josefin Slab Thin"/>
            </a:endParaRPr>
          </a:p>
        </p:txBody>
      </p:sp>
      <p:sp>
        <p:nvSpPr>
          <p:cNvPr id="337" name="Google Shape;337;p24"/>
          <p:cNvSpPr txBox="1"/>
          <p:nvPr/>
        </p:nvSpPr>
        <p:spPr>
          <a:xfrm flipH="1">
            <a:off x="3507791" y="1363950"/>
            <a:ext cx="8919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b="1">
                <a:solidFill>
                  <a:srgbClr val="338987"/>
                </a:solidFill>
                <a:latin typeface="Josefin Sans"/>
                <a:ea typeface="Josefin Sans"/>
                <a:cs typeface="Josefin Sans"/>
                <a:sym typeface="Josefin Sans"/>
              </a:rPr>
              <a:t>Test 1</a:t>
            </a:r>
            <a:endParaRPr sz="1100" b="1">
              <a:solidFill>
                <a:srgbClr val="338987"/>
              </a:solidFill>
              <a:latin typeface="Josefin Sans"/>
              <a:ea typeface="Josefin Sans"/>
              <a:cs typeface="Josefin Sans"/>
              <a:sym typeface="Josefin Sans"/>
            </a:endParaRPr>
          </a:p>
        </p:txBody>
      </p:sp>
      <p:sp>
        <p:nvSpPr>
          <p:cNvPr id="338" name="Google Shape;338;p24"/>
          <p:cNvSpPr txBox="1"/>
          <p:nvPr/>
        </p:nvSpPr>
        <p:spPr>
          <a:xfrm flipH="1">
            <a:off x="4548391" y="1363950"/>
            <a:ext cx="8919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b="1">
                <a:solidFill>
                  <a:srgbClr val="338987"/>
                </a:solidFill>
                <a:latin typeface="Josefin Sans"/>
                <a:ea typeface="Josefin Sans"/>
                <a:cs typeface="Josefin Sans"/>
                <a:sym typeface="Josefin Sans"/>
              </a:rPr>
              <a:t>Test 2</a:t>
            </a:r>
            <a:endParaRPr sz="1100" b="1">
              <a:solidFill>
                <a:srgbClr val="338987"/>
              </a:solidFill>
              <a:latin typeface="Josefin Sans"/>
              <a:ea typeface="Josefin Sans"/>
              <a:cs typeface="Josefin Sans"/>
              <a:sym typeface="Josefin Sans"/>
            </a:endParaRPr>
          </a:p>
        </p:txBody>
      </p:sp>
      <p:sp>
        <p:nvSpPr>
          <p:cNvPr id="339" name="Google Shape;339;p24"/>
          <p:cNvSpPr txBox="1"/>
          <p:nvPr/>
        </p:nvSpPr>
        <p:spPr>
          <a:xfrm flipH="1">
            <a:off x="5572629" y="1363950"/>
            <a:ext cx="8919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b="1">
                <a:solidFill>
                  <a:srgbClr val="338987"/>
                </a:solidFill>
                <a:latin typeface="Josefin Sans"/>
                <a:ea typeface="Josefin Sans"/>
                <a:cs typeface="Josefin Sans"/>
                <a:sym typeface="Josefin Sans"/>
              </a:rPr>
              <a:t>Test 3</a:t>
            </a:r>
            <a:endParaRPr sz="1100" b="1">
              <a:solidFill>
                <a:srgbClr val="338987"/>
              </a:solidFill>
              <a:latin typeface="Josefin Sans"/>
              <a:ea typeface="Josefin Sans"/>
              <a:cs typeface="Josefin Sans"/>
              <a:sym typeface="Josefin Sans"/>
            </a:endParaRPr>
          </a:p>
        </p:txBody>
      </p:sp>
      <p:sp>
        <p:nvSpPr>
          <p:cNvPr id="340" name="Google Shape;340;p24"/>
          <p:cNvSpPr txBox="1"/>
          <p:nvPr/>
        </p:nvSpPr>
        <p:spPr>
          <a:xfrm flipH="1">
            <a:off x="6613991" y="1363950"/>
            <a:ext cx="8919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100" b="1">
                <a:solidFill>
                  <a:srgbClr val="338987"/>
                </a:solidFill>
                <a:latin typeface="Josefin Sans"/>
                <a:ea typeface="Josefin Sans"/>
                <a:cs typeface="Josefin Sans"/>
                <a:sym typeface="Josefin Sans"/>
              </a:rPr>
              <a:t>Test 4</a:t>
            </a:r>
            <a:endParaRPr sz="1100" b="1">
              <a:solidFill>
                <a:srgbClr val="338987"/>
              </a:solidFill>
              <a:latin typeface="Josefin Sans"/>
              <a:ea typeface="Josefin Sans"/>
              <a:cs typeface="Josefin Sans"/>
              <a:sym typeface="Josefin Sans"/>
            </a:endParaRPr>
          </a:p>
        </p:txBody>
      </p:sp>
      <p:cxnSp>
        <p:nvCxnSpPr>
          <p:cNvPr id="341" name="Google Shape;341;p24"/>
          <p:cNvCxnSpPr/>
          <p:nvPr/>
        </p:nvCxnSpPr>
        <p:spPr>
          <a:xfrm rot="10800000">
            <a:off x="1288841" y="2339611"/>
            <a:ext cx="6592500" cy="0"/>
          </a:xfrm>
          <a:prstGeom prst="straightConnector1">
            <a:avLst/>
          </a:prstGeom>
          <a:noFill/>
          <a:ln w="19050" cap="flat" cmpd="sng">
            <a:solidFill>
              <a:srgbClr val="338987"/>
            </a:solidFill>
            <a:prstDash val="solid"/>
            <a:round/>
            <a:headEnd type="none" w="med" len="med"/>
            <a:tailEnd type="none" w="med" len="med"/>
          </a:ln>
        </p:spPr>
      </p:cxnSp>
      <p:cxnSp>
        <p:nvCxnSpPr>
          <p:cNvPr id="342" name="Google Shape;342;p24"/>
          <p:cNvCxnSpPr/>
          <p:nvPr/>
        </p:nvCxnSpPr>
        <p:spPr>
          <a:xfrm rot="10800000">
            <a:off x="1288841" y="2895851"/>
            <a:ext cx="6592500" cy="0"/>
          </a:xfrm>
          <a:prstGeom prst="straightConnector1">
            <a:avLst/>
          </a:prstGeom>
          <a:noFill/>
          <a:ln w="19050" cap="flat" cmpd="sng">
            <a:solidFill>
              <a:srgbClr val="338987"/>
            </a:solidFill>
            <a:prstDash val="solid"/>
            <a:round/>
            <a:headEnd type="none" w="med" len="med"/>
            <a:tailEnd type="none" w="med" len="med"/>
          </a:ln>
        </p:spPr>
      </p:cxnSp>
      <p:cxnSp>
        <p:nvCxnSpPr>
          <p:cNvPr id="343" name="Google Shape;343;p24"/>
          <p:cNvCxnSpPr/>
          <p:nvPr/>
        </p:nvCxnSpPr>
        <p:spPr>
          <a:xfrm rot="10800000">
            <a:off x="1288841" y="3472689"/>
            <a:ext cx="6592500" cy="0"/>
          </a:xfrm>
          <a:prstGeom prst="straightConnector1">
            <a:avLst/>
          </a:prstGeom>
          <a:noFill/>
          <a:ln w="19050" cap="flat" cmpd="sng">
            <a:solidFill>
              <a:srgbClr val="338987"/>
            </a:solidFill>
            <a:prstDash val="solid"/>
            <a:round/>
            <a:headEnd type="none" w="med" len="med"/>
            <a:tailEnd type="none" w="med" len="med"/>
          </a:ln>
        </p:spPr>
      </p:cxnSp>
      <p:cxnSp>
        <p:nvCxnSpPr>
          <p:cNvPr id="344" name="Google Shape;344;p24"/>
          <p:cNvCxnSpPr/>
          <p:nvPr/>
        </p:nvCxnSpPr>
        <p:spPr>
          <a:xfrm rot="10800000">
            <a:off x="1288841" y="4049524"/>
            <a:ext cx="6592500" cy="0"/>
          </a:xfrm>
          <a:prstGeom prst="straightConnector1">
            <a:avLst/>
          </a:prstGeom>
          <a:noFill/>
          <a:ln w="19050" cap="flat" cmpd="sng">
            <a:solidFill>
              <a:srgbClr val="338987"/>
            </a:solidFill>
            <a:prstDash val="solid"/>
            <a:round/>
            <a:headEnd type="none" w="med" len="med"/>
            <a:tailEnd type="none" w="med" len="med"/>
          </a:ln>
        </p:spPr>
      </p:cxnSp>
      <p:cxnSp>
        <p:nvCxnSpPr>
          <p:cNvPr id="345" name="Google Shape;345;p24"/>
          <p:cNvCxnSpPr/>
          <p:nvPr/>
        </p:nvCxnSpPr>
        <p:spPr>
          <a:xfrm rot="10800000">
            <a:off x="1288841" y="4619485"/>
            <a:ext cx="6592500" cy="0"/>
          </a:xfrm>
          <a:prstGeom prst="straightConnector1">
            <a:avLst/>
          </a:prstGeom>
          <a:noFill/>
          <a:ln w="19050" cap="flat" cmpd="sng">
            <a:solidFill>
              <a:srgbClr val="338987"/>
            </a:solidFill>
            <a:prstDash val="solid"/>
            <a:round/>
            <a:headEnd type="none" w="med" len="med"/>
            <a:tailEnd type="none" w="med" len="med"/>
          </a:ln>
        </p:spPr>
      </p:cxnSp>
      <p:cxnSp>
        <p:nvCxnSpPr>
          <p:cNvPr id="346" name="Google Shape;346;p24"/>
          <p:cNvCxnSpPr/>
          <p:nvPr/>
        </p:nvCxnSpPr>
        <p:spPr>
          <a:xfrm rot="10800000">
            <a:off x="1288841" y="1762761"/>
            <a:ext cx="6592500" cy="0"/>
          </a:xfrm>
          <a:prstGeom prst="straightConnector1">
            <a:avLst/>
          </a:prstGeom>
          <a:noFill/>
          <a:ln w="19050" cap="flat" cmpd="sng">
            <a:solidFill>
              <a:srgbClr val="338987"/>
            </a:solidFill>
            <a:prstDash val="solid"/>
            <a:round/>
            <a:headEnd type="none" w="med" len="med"/>
            <a:tailEnd type="none" w="med" len="med"/>
          </a:ln>
        </p:spPr>
      </p:cxnSp>
      <p:sp>
        <p:nvSpPr>
          <p:cNvPr id="347" name="Google Shape;347;p24"/>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70</a:t>
            </a:fld>
            <a:endParaRPr/>
          </a:p>
        </p:txBody>
      </p:sp>
      <p:sp>
        <p:nvSpPr>
          <p:cNvPr id="348" name="Google Shape;348;p24"/>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Table</a:t>
            </a:r>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5"/>
          <p:cNvSpPr/>
          <p:nvPr/>
        </p:nvSpPr>
        <p:spPr>
          <a:xfrm>
            <a:off x="4825175" y="3001300"/>
            <a:ext cx="3728700" cy="1166400"/>
          </a:xfrm>
          <a:prstGeom prst="rect">
            <a:avLst/>
          </a:prstGeom>
          <a:solidFill>
            <a:srgbClr val="FFB8A5"/>
          </a:solidFill>
          <a:ln w="19050" cap="flat" cmpd="sng">
            <a:solidFill>
              <a:srgbClr val="FFB8A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491"/>
              </a:solidFill>
            </a:endParaRPr>
          </a:p>
        </p:txBody>
      </p:sp>
      <p:sp>
        <p:nvSpPr>
          <p:cNvPr id="354" name="Google Shape;354;p25"/>
          <p:cNvSpPr txBox="1"/>
          <p:nvPr/>
        </p:nvSpPr>
        <p:spPr>
          <a:xfrm>
            <a:off x="5198958" y="3318850"/>
            <a:ext cx="1364700" cy="8616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s" dirty="0">
                <a:solidFill>
                  <a:srgbClr val="338987"/>
                </a:solidFill>
                <a:latin typeface="Josefin Sans Thin"/>
                <a:ea typeface="Josefin Sans Thin"/>
                <a:cs typeface="Josefin Sans Thin"/>
                <a:sym typeface="Josefin Sans Thin"/>
              </a:rPr>
              <a:t>Venus</a:t>
            </a:r>
            <a:endParaRPr dirty="0">
              <a:solidFill>
                <a:srgbClr val="338987"/>
              </a:solidFill>
              <a:latin typeface="Josefin Sans Thin"/>
              <a:ea typeface="Josefin Sans Thin"/>
              <a:cs typeface="Josefin Sans Thin"/>
              <a:sym typeface="Josefin Sans Thin"/>
            </a:endParaRPr>
          </a:p>
          <a:p>
            <a:pPr marL="0" marR="0" lvl="0" indent="0" algn="r" rtl="0">
              <a:spcBef>
                <a:spcPts val="100"/>
              </a:spcBef>
              <a:spcAft>
                <a:spcPts val="0"/>
              </a:spcAft>
              <a:buNone/>
            </a:pPr>
            <a:r>
              <a:rPr lang="es" sz="900" dirty="0">
                <a:solidFill>
                  <a:srgbClr val="338987"/>
                </a:solidFill>
                <a:latin typeface="Josefin Slab Thin"/>
                <a:ea typeface="Josefin Slab Thin"/>
                <a:cs typeface="Josefin Slab Thin"/>
                <a:sym typeface="Josefin Slab Thin"/>
              </a:rPr>
              <a:t>Venus has a beautiful name, but it’s terribly hot</a:t>
            </a:r>
            <a:endParaRPr sz="900" dirty="0">
              <a:solidFill>
                <a:srgbClr val="338987"/>
              </a:solidFill>
              <a:latin typeface="Josefin Slab Thin"/>
              <a:ea typeface="Josefin Slab Thin"/>
              <a:cs typeface="Josefin Slab Thin"/>
              <a:sym typeface="Josefin Slab Thin"/>
            </a:endParaRPr>
          </a:p>
        </p:txBody>
      </p:sp>
      <p:sp>
        <p:nvSpPr>
          <p:cNvPr id="355" name="Google Shape;355;p25"/>
          <p:cNvSpPr txBox="1"/>
          <p:nvPr/>
        </p:nvSpPr>
        <p:spPr>
          <a:xfrm>
            <a:off x="6763172" y="3202825"/>
            <a:ext cx="1553100" cy="7224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s" sz="4800" dirty="0">
                <a:solidFill>
                  <a:srgbClr val="338987"/>
                </a:solidFill>
                <a:latin typeface="Josefin Sans"/>
                <a:ea typeface="Josefin Sans"/>
                <a:cs typeface="Josefin Sans"/>
                <a:sym typeface="Josefin Sans"/>
              </a:rPr>
              <a:t>60%</a:t>
            </a:r>
            <a:endParaRPr sz="4800" dirty="0">
              <a:solidFill>
                <a:srgbClr val="338987"/>
              </a:solidFill>
              <a:latin typeface="Josefin Sans Thin"/>
              <a:ea typeface="Josefin Sans Thin"/>
              <a:cs typeface="Josefin Sans Thin"/>
              <a:sym typeface="Josefin Sans Thin"/>
            </a:endParaRPr>
          </a:p>
        </p:txBody>
      </p:sp>
      <p:sp>
        <p:nvSpPr>
          <p:cNvPr id="356" name="Google Shape;356;p25"/>
          <p:cNvSpPr txBox="1"/>
          <p:nvPr/>
        </p:nvSpPr>
        <p:spPr>
          <a:xfrm>
            <a:off x="770726" y="3780825"/>
            <a:ext cx="3550200" cy="365400"/>
          </a:xfrm>
          <a:prstGeom prst="rect">
            <a:avLst/>
          </a:prstGeom>
          <a:noFill/>
          <a:ln>
            <a:noFill/>
          </a:ln>
        </p:spPr>
        <p:txBody>
          <a:bodyPr spcFirstLastPara="1" wrap="square" lIns="0" tIns="6350" rIns="0" bIns="0" anchor="t" anchorCtr="0">
            <a:noAutofit/>
          </a:bodyPr>
          <a:lstStyle/>
          <a:p>
            <a:pPr marL="0" lvl="0" indent="0" algn="l" rtl="0">
              <a:spcBef>
                <a:spcPts val="0"/>
              </a:spcBef>
              <a:spcAft>
                <a:spcPts val="0"/>
              </a:spcAft>
              <a:buClr>
                <a:srgbClr val="000000"/>
              </a:buClr>
              <a:buSzPts val="1100"/>
              <a:buFont typeface="Arial"/>
              <a:buNone/>
            </a:pPr>
            <a:r>
              <a:rPr lang="es" sz="900">
                <a:solidFill>
                  <a:srgbClr val="338987"/>
                </a:solidFill>
                <a:latin typeface="Josefin Slab Thin"/>
                <a:ea typeface="Josefin Slab Thin"/>
                <a:cs typeface="Josefin Slab Thin"/>
                <a:sym typeface="Josefin Slab Thin"/>
              </a:rPr>
              <a:t>If you want to modify this graph, click on it, follow the link, change the data and replace it </a:t>
            </a:r>
            <a:endParaRPr sz="900">
              <a:solidFill>
                <a:srgbClr val="338987"/>
              </a:solidFill>
              <a:latin typeface="Josefin Slab Thin"/>
              <a:ea typeface="Josefin Slab Thin"/>
              <a:cs typeface="Josefin Slab Thin"/>
              <a:sym typeface="Josefin Slab Thin"/>
            </a:endParaRPr>
          </a:p>
          <a:p>
            <a:pPr marL="0" marR="0" lvl="0" indent="0" algn="l" rtl="0">
              <a:lnSpc>
                <a:spcPct val="100000"/>
              </a:lnSpc>
              <a:spcBef>
                <a:spcPts val="0"/>
              </a:spcBef>
              <a:spcAft>
                <a:spcPts val="0"/>
              </a:spcAft>
              <a:buNone/>
            </a:pPr>
            <a:endParaRPr sz="900">
              <a:solidFill>
                <a:srgbClr val="338987"/>
              </a:solidFill>
              <a:latin typeface="Josefin Slab Thin"/>
              <a:ea typeface="Josefin Slab Thin"/>
              <a:cs typeface="Josefin Slab Thin"/>
              <a:sym typeface="Josefin Slab Thin"/>
            </a:endParaRPr>
          </a:p>
        </p:txBody>
      </p:sp>
      <p:sp>
        <p:nvSpPr>
          <p:cNvPr id="357" name="Google Shape;357;p25"/>
          <p:cNvSpPr txBox="1"/>
          <p:nvPr/>
        </p:nvSpPr>
        <p:spPr>
          <a:xfrm>
            <a:off x="1786509" y="1072325"/>
            <a:ext cx="1364700" cy="365400"/>
          </a:xfrm>
          <a:prstGeom prst="rect">
            <a:avLst/>
          </a:prstGeom>
          <a:noFill/>
          <a:ln>
            <a:noFill/>
          </a:ln>
        </p:spPr>
        <p:txBody>
          <a:bodyPr spcFirstLastPara="1" wrap="square" lIns="0" tIns="6350" rIns="0" bIns="0" anchor="t" anchorCtr="0">
            <a:noAutofit/>
          </a:bodyPr>
          <a:lstStyle/>
          <a:p>
            <a:pPr marL="0" marR="0" lvl="0" indent="0" algn="ctr" rtl="0">
              <a:spcBef>
                <a:spcPts val="100"/>
              </a:spcBef>
              <a:spcAft>
                <a:spcPts val="0"/>
              </a:spcAft>
              <a:buNone/>
            </a:pPr>
            <a:r>
              <a:rPr lang="es" b="1">
                <a:solidFill>
                  <a:srgbClr val="338987"/>
                </a:solidFill>
                <a:latin typeface="Josefin Sans"/>
                <a:ea typeface="Josefin Sans"/>
                <a:cs typeface="Josefin Sans"/>
                <a:sym typeface="Josefin Sans"/>
              </a:rPr>
              <a:t>Statistics</a:t>
            </a:r>
            <a:r>
              <a:rPr lang="es" sz="1000" b="1">
                <a:solidFill>
                  <a:srgbClr val="338987"/>
                </a:solidFill>
                <a:latin typeface="Josefin Sans"/>
                <a:ea typeface="Josefin Sans"/>
                <a:cs typeface="Josefin Sans"/>
                <a:sym typeface="Josefin Sans"/>
              </a:rPr>
              <a:t/>
            </a:r>
            <a:br>
              <a:rPr lang="es" sz="1000" b="1">
                <a:solidFill>
                  <a:srgbClr val="338987"/>
                </a:solidFill>
                <a:latin typeface="Josefin Sans"/>
                <a:ea typeface="Josefin Sans"/>
                <a:cs typeface="Josefin Sans"/>
                <a:sym typeface="Josefin Sans"/>
              </a:rPr>
            </a:br>
            <a:endParaRPr sz="1000" b="1">
              <a:solidFill>
                <a:srgbClr val="338987"/>
              </a:solidFill>
              <a:latin typeface="Josefin Sans"/>
              <a:ea typeface="Josefin Sans"/>
              <a:cs typeface="Josefin Sans"/>
              <a:sym typeface="Josefin Sans"/>
            </a:endParaRPr>
          </a:p>
        </p:txBody>
      </p:sp>
      <p:sp>
        <p:nvSpPr>
          <p:cNvPr id="358" name="Google Shape;358;p25"/>
          <p:cNvSpPr/>
          <p:nvPr/>
        </p:nvSpPr>
        <p:spPr>
          <a:xfrm>
            <a:off x="4819476" y="1626400"/>
            <a:ext cx="1803000" cy="11664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5025368" y="1812875"/>
            <a:ext cx="256018" cy="256739"/>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0" name="Google Shape;360;p25"/>
          <p:cNvCxnSpPr/>
          <p:nvPr/>
        </p:nvCxnSpPr>
        <p:spPr>
          <a:xfrm>
            <a:off x="5025375" y="2138169"/>
            <a:ext cx="1412400" cy="0"/>
          </a:xfrm>
          <a:prstGeom prst="straightConnector1">
            <a:avLst/>
          </a:prstGeom>
          <a:noFill/>
          <a:ln w="19050" cap="flat" cmpd="sng">
            <a:solidFill>
              <a:srgbClr val="FDF3E5"/>
            </a:solidFill>
            <a:prstDash val="solid"/>
            <a:round/>
            <a:headEnd type="none" w="med" len="med"/>
            <a:tailEnd type="none" w="med" len="med"/>
          </a:ln>
        </p:spPr>
      </p:cxnSp>
      <p:sp>
        <p:nvSpPr>
          <p:cNvPr id="361" name="Google Shape;361;p25"/>
          <p:cNvSpPr txBox="1"/>
          <p:nvPr/>
        </p:nvSpPr>
        <p:spPr>
          <a:xfrm>
            <a:off x="5343371" y="1848075"/>
            <a:ext cx="10944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s" b="1" dirty="0">
                <a:solidFill>
                  <a:srgbClr val="FDF3E5"/>
                </a:solidFill>
                <a:latin typeface="Josefin Sans"/>
                <a:ea typeface="Josefin Sans"/>
                <a:cs typeface="Josefin Sans"/>
                <a:sym typeface="Josefin Sans"/>
              </a:rPr>
              <a:t>Mercury</a:t>
            </a:r>
            <a:endParaRPr sz="1100" b="1" dirty="0">
              <a:solidFill>
                <a:srgbClr val="FDF3E5"/>
              </a:solidFill>
              <a:latin typeface="Josefin Sans"/>
              <a:ea typeface="Josefin Sans"/>
              <a:cs typeface="Josefin Sans"/>
              <a:sym typeface="Josefin Sans"/>
            </a:endParaRPr>
          </a:p>
        </p:txBody>
      </p:sp>
      <p:sp>
        <p:nvSpPr>
          <p:cNvPr id="362" name="Google Shape;362;p25"/>
          <p:cNvSpPr txBox="1"/>
          <p:nvPr/>
        </p:nvSpPr>
        <p:spPr>
          <a:xfrm>
            <a:off x="5025375" y="2206700"/>
            <a:ext cx="14124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dirty="0">
                <a:solidFill>
                  <a:srgbClr val="FDF3E5"/>
                </a:solidFill>
                <a:latin typeface="Josefin Slab Thin"/>
                <a:ea typeface="Josefin Slab Thin"/>
                <a:cs typeface="Josefin Slab Thin"/>
                <a:sym typeface="Josefin Slab Thin"/>
              </a:rPr>
              <a:t>1,369</a:t>
            </a:r>
            <a:br>
              <a:rPr lang="es" sz="1000" dirty="0">
                <a:solidFill>
                  <a:srgbClr val="FDF3E5"/>
                </a:solidFill>
                <a:latin typeface="Josefin Slab Thin"/>
                <a:ea typeface="Josefin Slab Thin"/>
                <a:cs typeface="Josefin Slab Thin"/>
                <a:sym typeface="Josefin Slab Thin"/>
              </a:rPr>
            </a:br>
            <a:r>
              <a:rPr lang="es" sz="1000" dirty="0">
                <a:solidFill>
                  <a:srgbClr val="FDF3E5"/>
                </a:solidFill>
                <a:latin typeface="Josefin Slab Thin"/>
                <a:ea typeface="Josefin Slab Thin"/>
                <a:cs typeface="Josefin Slab Thin"/>
                <a:sym typeface="Josefin Slab Thin"/>
              </a:rPr>
              <a:t>Results last month</a:t>
            </a:r>
            <a:endParaRPr sz="1000" dirty="0">
              <a:solidFill>
                <a:srgbClr val="FDF3E5"/>
              </a:solidFill>
              <a:latin typeface="Josefin Slab Thin"/>
              <a:ea typeface="Josefin Slab Thin"/>
              <a:cs typeface="Josefin Slab Thin"/>
              <a:sym typeface="Josefin Slab Thin"/>
            </a:endParaRPr>
          </a:p>
        </p:txBody>
      </p:sp>
      <p:cxnSp>
        <p:nvCxnSpPr>
          <p:cNvPr id="363" name="Google Shape;363;p25"/>
          <p:cNvCxnSpPr/>
          <p:nvPr/>
        </p:nvCxnSpPr>
        <p:spPr>
          <a:xfrm>
            <a:off x="6678434" y="3335250"/>
            <a:ext cx="0" cy="597300"/>
          </a:xfrm>
          <a:prstGeom prst="straightConnector1">
            <a:avLst/>
          </a:prstGeom>
          <a:noFill/>
          <a:ln w="9525" cap="flat" cmpd="sng">
            <a:solidFill>
              <a:srgbClr val="338987"/>
            </a:solidFill>
            <a:prstDash val="solid"/>
            <a:round/>
            <a:headEnd type="none" w="med" len="med"/>
            <a:tailEnd type="none" w="med" len="med"/>
          </a:ln>
        </p:spPr>
      </p:cxnSp>
      <p:sp>
        <p:nvSpPr>
          <p:cNvPr id="364" name="Google Shape;364;p25"/>
          <p:cNvSpPr/>
          <p:nvPr/>
        </p:nvSpPr>
        <p:spPr>
          <a:xfrm>
            <a:off x="6750776" y="1626400"/>
            <a:ext cx="1803000" cy="1166400"/>
          </a:xfrm>
          <a:prstGeom prst="rect">
            <a:avLst/>
          </a:prstGeom>
          <a:solidFill>
            <a:srgbClr val="A6B8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6956668" y="1812875"/>
            <a:ext cx="256018" cy="256739"/>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FDF3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6" name="Google Shape;366;p25"/>
          <p:cNvCxnSpPr/>
          <p:nvPr/>
        </p:nvCxnSpPr>
        <p:spPr>
          <a:xfrm>
            <a:off x="6956675" y="2138169"/>
            <a:ext cx="1412400" cy="0"/>
          </a:xfrm>
          <a:prstGeom prst="straightConnector1">
            <a:avLst/>
          </a:prstGeom>
          <a:noFill/>
          <a:ln w="19050" cap="flat" cmpd="sng">
            <a:solidFill>
              <a:srgbClr val="FDF3E5"/>
            </a:solidFill>
            <a:prstDash val="solid"/>
            <a:round/>
            <a:headEnd type="none" w="med" len="med"/>
            <a:tailEnd type="none" w="med" len="med"/>
          </a:ln>
        </p:spPr>
      </p:cxnSp>
      <p:sp>
        <p:nvSpPr>
          <p:cNvPr id="367" name="Google Shape;367;p25"/>
          <p:cNvSpPr txBox="1"/>
          <p:nvPr/>
        </p:nvSpPr>
        <p:spPr>
          <a:xfrm>
            <a:off x="7274671" y="1848075"/>
            <a:ext cx="1094400" cy="294600"/>
          </a:xfrm>
          <a:prstGeom prst="rect">
            <a:avLst/>
          </a:prstGeom>
          <a:noFill/>
          <a:ln>
            <a:noFill/>
          </a:ln>
        </p:spPr>
        <p:txBody>
          <a:bodyPr spcFirstLastPara="1" wrap="square" lIns="0" tIns="4775" rIns="0" bIns="0" anchor="t" anchorCtr="0">
            <a:noAutofit/>
          </a:bodyPr>
          <a:lstStyle/>
          <a:p>
            <a:pPr marL="0" marR="0" lvl="0" indent="0" algn="r" rtl="0">
              <a:lnSpc>
                <a:spcPct val="100000"/>
              </a:lnSpc>
              <a:spcBef>
                <a:spcPts val="0"/>
              </a:spcBef>
              <a:spcAft>
                <a:spcPts val="0"/>
              </a:spcAft>
              <a:buNone/>
            </a:pPr>
            <a:r>
              <a:rPr lang="es" b="1">
                <a:solidFill>
                  <a:srgbClr val="FDF3E5"/>
                </a:solidFill>
                <a:latin typeface="Josefin Sans"/>
                <a:ea typeface="Josefin Sans"/>
                <a:cs typeface="Josefin Sans"/>
                <a:sym typeface="Josefin Sans"/>
              </a:rPr>
              <a:t>Jupiter</a:t>
            </a:r>
            <a:endParaRPr sz="1100" b="1">
              <a:solidFill>
                <a:srgbClr val="FDF3E5"/>
              </a:solidFill>
              <a:latin typeface="Josefin Sans"/>
              <a:ea typeface="Josefin Sans"/>
              <a:cs typeface="Josefin Sans"/>
              <a:sym typeface="Josefin Sans"/>
            </a:endParaRPr>
          </a:p>
        </p:txBody>
      </p:sp>
      <p:sp>
        <p:nvSpPr>
          <p:cNvPr id="368" name="Google Shape;368;p25"/>
          <p:cNvSpPr txBox="1"/>
          <p:nvPr/>
        </p:nvSpPr>
        <p:spPr>
          <a:xfrm>
            <a:off x="6956675" y="2206700"/>
            <a:ext cx="1412400" cy="526800"/>
          </a:xfrm>
          <a:prstGeom prst="rect">
            <a:avLst/>
          </a:prstGeom>
          <a:noFill/>
          <a:ln>
            <a:noFill/>
          </a:ln>
        </p:spPr>
        <p:txBody>
          <a:bodyPr spcFirstLastPara="1" wrap="square" lIns="0" tIns="4775" rIns="0" bIns="0" anchor="t" anchorCtr="0">
            <a:noAutofit/>
          </a:bodyPr>
          <a:lstStyle/>
          <a:p>
            <a:pPr marL="0" marR="0" lvl="0" indent="0" algn="l" rtl="0">
              <a:lnSpc>
                <a:spcPct val="100000"/>
              </a:lnSpc>
              <a:spcBef>
                <a:spcPts val="0"/>
              </a:spcBef>
              <a:spcAft>
                <a:spcPts val="0"/>
              </a:spcAft>
              <a:buNone/>
            </a:pPr>
            <a:r>
              <a:rPr lang="es" sz="1000">
                <a:solidFill>
                  <a:srgbClr val="FDF3E5"/>
                </a:solidFill>
                <a:latin typeface="Josefin Slab Thin"/>
                <a:ea typeface="Josefin Slab Thin"/>
                <a:cs typeface="Josefin Slab Thin"/>
                <a:sym typeface="Josefin Slab Thin"/>
              </a:rPr>
              <a:t>5,408</a:t>
            </a:r>
            <a:br>
              <a:rPr lang="es" sz="1000">
                <a:solidFill>
                  <a:srgbClr val="FDF3E5"/>
                </a:solidFill>
                <a:latin typeface="Josefin Slab Thin"/>
                <a:ea typeface="Josefin Slab Thin"/>
                <a:cs typeface="Josefin Slab Thin"/>
                <a:sym typeface="Josefin Slab Thin"/>
              </a:rPr>
            </a:br>
            <a:r>
              <a:rPr lang="es" sz="1000">
                <a:solidFill>
                  <a:srgbClr val="FDF3E5"/>
                </a:solidFill>
                <a:latin typeface="Josefin Slab Thin"/>
                <a:ea typeface="Josefin Slab Thin"/>
                <a:cs typeface="Josefin Slab Thin"/>
                <a:sym typeface="Josefin Slab Thin"/>
              </a:rPr>
              <a:t>Results this month</a:t>
            </a:r>
            <a:endParaRPr sz="1000">
              <a:solidFill>
                <a:srgbClr val="FDF3E5"/>
              </a:solidFill>
              <a:latin typeface="Josefin Slab Thin"/>
              <a:ea typeface="Josefin Slab Thin"/>
              <a:cs typeface="Josefin Slab Thin"/>
              <a:sym typeface="Josefin Slab Thin"/>
            </a:endParaRPr>
          </a:p>
        </p:txBody>
      </p:sp>
      <p:sp>
        <p:nvSpPr>
          <p:cNvPr id="369" name="Google Shape;369;p25"/>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71</a:t>
            </a:fld>
            <a:endParaRPr/>
          </a:p>
        </p:txBody>
      </p:sp>
      <p:sp>
        <p:nvSpPr>
          <p:cNvPr id="370" name="Google Shape;370;p25"/>
          <p:cNvSpPr txBox="1">
            <a:spLocks noGrp="1"/>
          </p:cNvSpPr>
          <p:nvPr>
            <p:ph type="ctrTitle"/>
          </p:nvPr>
        </p:nvSpPr>
        <p:spPr>
          <a:xfrm>
            <a:off x="7504903" y="129625"/>
            <a:ext cx="9315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Results Analysis</a:t>
            </a:r>
            <a:endParaRPr/>
          </a:p>
        </p:txBody>
      </p:sp>
      <p:pic>
        <p:nvPicPr>
          <p:cNvPr id="371" name="Google Shape;371;p25" title="Gráfico">
            <a:hlinkClick r:id="rId3"/>
          </p:cNvPr>
          <p:cNvPicPr preferRelativeResize="0"/>
          <p:nvPr/>
        </p:nvPicPr>
        <p:blipFill>
          <a:blip r:embed="rId4">
            <a:alphaModFix/>
          </a:blip>
          <a:stretch>
            <a:fillRect/>
          </a:stretch>
        </p:blipFill>
        <p:spPr>
          <a:xfrm>
            <a:off x="645700" y="1626404"/>
            <a:ext cx="3728702" cy="1979095"/>
          </a:xfrm>
          <a:prstGeom prst="rect">
            <a:avLst/>
          </a:prstGeom>
          <a:noFill/>
          <a:ln>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p:nvPr/>
        </p:nvSpPr>
        <p:spPr>
          <a:xfrm>
            <a:off x="0" y="1652100"/>
            <a:ext cx="9144000" cy="2446500"/>
          </a:xfrm>
          <a:prstGeom prst="rect">
            <a:avLst/>
          </a:prstGeom>
          <a:solidFill>
            <a:srgbClr val="3389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491"/>
              </a:solidFill>
            </a:endParaRPr>
          </a:p>
        </p:txBody>
      </p:sp>
      <p:sp>
        <p:nvSpPr>
          <p:cNvPr id="398" name="Google Shape;398;p28"/>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457200" lvl="0" indent="-304800" algn="l" rtl="0">
              <a:spcBef>
                <a:spcPts val="0"/>
              </a:spcBef>
              <a:spcAft>
                <a:spcPts val="0"/>
              </a:spcAft>
              <a:buSzPts val="1200"/>
              <a:buChar char="●"/>
            </a:pPr>
            <a:r>
              <a:rPr lang="es">
                <a:solidFill>
                  <a:srgbClr val="FDF3E5"/>
                </a:solidFill>
                <a:latin typeface="Josefin Sans Thin"/>
                <a:ea typeface="Josefin Sans Thin"/>
                <a:cs typeface="Josefin Sans Thin"/>
                <a:sym typeface="Josefin Sans Thin"/>
              </a:rPr>
              <a:t>AUTHOR (YEAR)</a:t>
            </a:r>
            <a:r>
              <a:rPr lang="es">
                <a:solidFill>
                  <a:srgbClr val="FDF3E5"/>
                </a:solidFill>
              </a:rPr>
              <a:t>. </a:t>
            </a:r>
            <a:r>
              <a:rPr lang="es" i="1">
                <a:solidFill>
                  <a:srgbClr val="FDF3E5"/>
                </a:solidFill>
              </a:rPr>
              <a:t>Title of the publication</a:t>
            </a:r>
            <a:r>
              <a:rPr lang="es">
                <a:solidFill>
                  <a:srgbClr val="FDF3E5"/>
                </a:solidFill>
              </a:rPr>
              <a:t>. Publisher.</a:t>
            </a:r>
            <a:endParaRPr>
              <a:solidFill>
                <a:srgbClr val="FDF3E5"/>
              </a:solidFill>
            </a:endParaRPr>
          </a:p>
          <a:p>
            <a:pPr marL="0" lvl="0" indent="0" algn="l" rtl="0">
              <a:spcBef>
                <a:spcPts val="1600"/>
              </a:spcBef>
              <a:spcAft>
                <a:spcPts val="1600"/>
              </a:spcAft>
              <a:buNone/>
            </a:pPr>
            <a:endParaRPr>
              <a:solidFill>
                <a:srgbClr val="FDF3E5"/>
              </a:solidFill>
            </a:endParaRPr>
          </a:p>
        </p:txBody>
      </p:sp>
      <p:sp>
        <p:nvSpPr>
          <p:cNvPr id="399" name="Google Shape;399;p28"/>
          <p:cNvSpPr txBox="1">
            <a:spLocks noGrp="1"/>
          </p:cNvSpPr>
          <p:nvPr>
            <p:ph type="ctrTitle"/>
          </p:nvPr>
        </p:nvSpPr>
        <p:spPr>
          <a:xfrm>
            <a:off x="6777877" y="129625"/>
            <a:ext cx="16584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Bibliography </a:t>
            </a:r>
            <a:endParaRPr/>
          </a:p>
        </p:txBody>
      </p:sp>
      <p:sp>
        <p:nvSpPr>
          <p:cNvPr id="400" name="Google Shape;400;p28"/>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72</a:t>
            </a:fld>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Credits</a:t>
            </a:r>
            <a:endParaRPr/>
          </a:p>
        </p:txBody>
      </p:sp>
      <p:sp>
        <p:nvSpPr>
          <p:cNvPr id="406" name="Google Shape;406;p29"/>
          <p:cNvSpPr txBox="1">
            <a:spLocks noGrp="1"/>
          </p:cNvSpPr>
          <p:nvPr>
            <p:ph type="subTitle" idx="1"/>
          </p:nvPr>
        </p:nvSpPr>
        <p:spPr>
          <a:xfrm>
            <a:off x="3825000" y="1963975"/>
            <a:ext cx="4735200" cy="1784400"/>
          </a:xfrm>
          <a:prstGeom prst="rect">
            <a:avLst/>
          </a:prstGeom>
        </p:spPr>
        <p:txBody>
          <a:bodyPr spcFirstLastPara="1" wrap="square" lIns="91425" tIns="91425" rIns="91425" bIns="91425" anchor="ctr" anchorCtr="0">
            <a:noAutofit/>
          </a:bodyPr>
          <a:lstStyle/>
          <a:p>
            <a:pPr marL="0" lvl="0" indent="0" algn="l" rtl="0">
              <a:spcBef>
                <a:spcPts val="300"/>
              </a:spcBef>
              <a:spcAft>
                <a:spcPts val="0"/>
              </a:spcAft>
              <a:buClr>
                <a:schemeClr val="dk1"/>
              </a:buClr>
              <a:buSzPts val="1100"/>
              <a:buFont typeface="Arial"/>
              <a:buNone/>
            </a:pPr>
            <a:r>
              <a:rPr lang="es" dirty="0">
                <a:solidFill>
                  <a:srgbClr val="FDF3E5"/>
                </a:solidFill>
              </a:rPr>
              <a:t>This is where you give credit to the ones who are part of this project.</a:t>
            </a:r>
            <a:endParaRPr dirty="0">
              <a:solidFill>
                <a:srgbClr val="FDF3E5"/>
              </a:solidFill>
            </a:endParaRPr>
          </a:p>
          <a:p>
            <a:pPr marL="0" lvl="0" indent="0" algn="l" rtl="0">
              <a:spcBef>
                <a:spcPts val="300"/>
              </a:spcBef>
              <a:spcAft>
                <a:spcPts val="0"/>
              </a:spcAft>
              <a:buClr>
                <a:schemeClr val="dk1"/>
              </a:buClr>
              <a:buSzPts val="1100"/>
              <a:buFont typeface="Arial"/>
              <a:buNone/>
            </a:pPr>
            <a:r>
              <a:rPr lang="es" dirty="0">
                <a:solidFill>
                  <a:srgbClr val="FDF3E5"/>
                </a:solidFill>
              </a:rPr>
              <a:t>Did you like the resources on this template? Get them for free at our other websites.</a:t>
            </a:r>
            <a:endParaRPr dirty="0">
              <a:solidFill>
                <a:srgbClr val="FDF3E5"/>
              </a:solidFill>
            </a:endParaRPr>
          </a:p>
          <a:p>
            <a:pPr marL="241300" lvl="0" indent="0" algn="l" rtl="0">
              <a:spcBef>
                <a:spcPts val="300"/>
              </a:spcBef>
              <a:spcAft>
                <a:spcPts val="0"/>
              </a:spcAft>
              <a:buClr>
                <a:schemeClr val="dk1"/>
              </a:buClr>
              <a:buSzPts val="1100"/>
              <a:buFont typeface="Arial"/>
              <a:buNone/>
            </a:pPr>
            <a:endParaRPr dirty="0">
              <a:solidFill>
                <a:srgbClr val="FDF3E5"/>
              </a:solidFill>
            </a:endParaRPr>
          </a:p>
          <a:p>
            <a:pPr marL="241300" lvl="0" indent="-203200" algn="l" rtl="0">
              <a:spcBef>
                <a:spcPts val="300"/>
              </a:spcBef>
              <a:spcAft>
                <a:spcPts val="0"/>
              </a:spcAft>
              <a:buClr>
                <a:schemeClr val="dk1"/>
              </a:buClr>
              <a:buSzPts val="1200"/>
              <a:buFont typeface="Josefin Slab Thin"/>
              <a:buChar char="◂"/>
            </a:pPr>
            <a:r>
              <a:rPr lang="es" dirty="0">
                <a:solidFill>
                  <a:srgbClr val="FDF3E5"/>
                </a:solidFill>
              </a:rPr>
              <a:t>Presentation template by </a:t>
            </a:r>
            <a:r>
              <a:rPr lang="es" dirty="0">
                <a:solidFill>
                  <a:srgbClr val="338987"/>
                </a:solidFill>
                <a:highlight>
                  <a:schemeClr val="dk2"/>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endParaRPr dirty="0">
              <a:solidFill>
                <a:srgbClr val="338987"/>
              </a:solidFill>
              <a:highlight>
                <a:schemeClr val="dk2"/>
              </a:highlight>
            </a:endParaRPr>
          </a:p>
          <a:p>
            <a:pPr marL="241300" lvl="0" indent="-203200" algn="l" rtl="0">
              <a:spcBef>
                <a:spcPts val="0"/>
              </a:spcBef>
              <a:spcAft>
                <a:spcPts val="0"/>
              </a:spcAft>
              <a:buClr>
                <a:schemeClr val="dk1"/>
              </a:buClr>
              <a:buSzPts val="1200"/>
              <a:buFont typeface="Josefin Slab Thin"/>
              <a:buChar char="◂"/>
            </a:pPr>
            <a:r>
              <a:rPr lang="es" dirty="0">
                <a:solidFill>
                  <a:srgbClr val="FDF3E5"/>
                </a:solidFill>
              </a:rPr>
              <a:t>Icons by </a:t>
            </a:r>
            <a:r>
              <a:rPr lang="es" dirty="0">
                <a:solidFill>
                  <a:srgbClr val="338987"/>
                </a:solidFill>
                <a:highlight>
                  <a:schemeClr val="dk2"/>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endParaRPr dirty="0">
              <a:solidFill>
                <a:srgbClr val="338987"/>
              </a:solidFill>
              <a:highlight>
                <a:schemeClr val="dk2"/>
              </a:highlight>
            </a:endParaRPr>
          </a:p>
          <a:p>
            <a:pPr marL="241300" lvl="0" indent="-203200" algn="l" rtl="0">
              <a:spcBef>
                <a:spcPts val="0"/>
              </a:spcBef>
              <a:spcAft>
                <a:spcPts val="0"/>
              </a:spcAft>
              <a:buClr>
                <a:schemeClr val="dk1"/>
              </a:buClr>
              <a:buSzPts val="1200"/>
              <a:buFont typeface="Josefin Slab Thin"/>
              <a:buChar char="◂"/>
            </a:pPr>
            <a:r>
              <a:rPr lang="es" dirty="0">
                <a:solidFill>
                  <a:srgbClr val="FDF3E5"/>
                </a:solidFill>
              </a:rPr>
              <a:t>Infographics by </a:t>
            </a:r>
            <a:r>
              <a:rPr lang="es" dirty="0">
                <a:solidFill>
                  <a:srgbClr val="338987"/>
                </a:solidFill>
                <a:highlight>
                  <a:schemeClr val="dk2"/>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dirty="0">
              <a:solidFill>
                <a:srgbClr val="338987"/>
              </a:solidFill>
              <a:highlight>
                <a:schemeClr val="dk2"/>
              </a:highlight>
            </a:endParaRPr>
          </a:p>
          <a:p>
            <a:pPr marL="241300" lvl="0" indent="-203200" algn="l" rtl="0">
              <a:spcBef>
                <a:spcPts val="0"/>
              </a:spcBef>
              <a:spcAft>
                <a:spcPts val="0"/>
              </a:spcAft>
              <a:buClr>
                <a:schemeClr val="dk1"/>
              </a:buClr>
              <a:buSzPts val="1200"/>
              <a:buFont typeface="Josefin Slab Thin"/>
              <a:buChar char="◂"/>
            </a:pPr>
            <a:r>
              <a:rPr lang="es" dirty="0">
                <a:solidFill>
                  <a:srgbClr val="FDF3E5"/>
                </a:solidFill>
              </a:rPr>
              <a:t>Images created by Freepik</a:t>
            </a:r>
            <a:endParaRPr dirty="0">
              <a:solidFill>
                <a:srgbClr val="FDF3E5"/>
              </a:solidFill>
            </a:endParaRPr>
          </a:p>
          <a:p>
            <a:pPr marL="241300" lvl="0" indent="-203200" algn="l" rtl="0">
              <a:spcBef>
                <a:spcPts val="0"/>
              </a:spcBef>
              <a:spcAft>
                <a:spcPts val="0"/>
              </a:spcAft>
              <a:buClr>
                <a:schemeClr val="dk1"/>
              </a:buClr>
              <a:buSzPts val="1200"/>
              <a:buFont typeface="Josefin Slab Thin"/>
              <a:buChar char="◂"/>
            </a:pPr>
            <a:r>
              <a:rPr lang="es" dirty="0">
                <a:solidFill>
                  <a:srgbClr val="FDF3E5"/>
                </a:solidFill>
              </a:rPr>
              <a:t>Author introduction slide photo created by Freepik</a:t>
            </a:r>
            <a:endParaRPr dirty="0">
              <a:solidFill>
                <a:srgbClr val="FDF3E5"/>
              </a:solidFill>
            </a:endParaRPr>
          </a:p>
          <a:p>
            <a:pPr marL="241300" lvl="0" indent="-203200" algn="l" rtl="0">
              <a:spcBef>
                <a:spcPts val="0"/>
              </a:spcBef>
              <a:spcAft>
                <a:spcPts val="0"/>
              </a:spcAft>
              <a:buClr>
                <a:schemeClr val="dk1"/>
              </a:buClr>
              <a:buSzPts val="1200"/>
              <a:buFont typeface="Josefin Slab Thin"/>
              <a:buChar char="◂"/>
            </a:pPr>
            <a:r>
              <a:rPr lang="es" dirty="0">
                <a:solidFill>
                  <a:srgbClr val="FDF3E5"/>
                </a:solidFill>
              </a:rPr>
              <a:t>Text &amp; Image slide photo created by Freepik.com</a:t>
            </a:r>
            <a:endParaRPr dirty="0">
              <a:solidFill>
                <a:srgbClr val="FDF3E5"/>
              </a:solidFill>
            </a:endParaRPr>
          </a:p>
        </p:txBody>
      </p:sp>
      <p:sp>
        <p:nvSpPr>
          <p:cNvPr id="407" name="Google Shape;407;p29"/>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73</a:t>
            </a:fld>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0"/>
          <p:cNvSpPr txBox="1">
            <a:spLocks noGrp="1"/>
          </p:cNvSpPr>
          <p:nvPr>
            <p:ph type="ctrTitle"/>
          </p:nvPr>
        </p:nvSpPr>
        <p:spPr>
          <a:xfrm>
            <a:off x="5569480" y="129625"/>
            <a:ext cx="2866800" cy="481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Resources</a:t>
            </a:r>
            <a:endParaRPr/>
          </a:p>
        </p:txBody>
      </p:sp>
      <p:sp>
        <p:nvSpPr>
          <p:cNvPr id="413" name="Google Shape;413;p30"/>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74</a:t>
            </a:fld>
            <a:endParaRPr/>
          </a:p>
        </p:txBody>
      </p:sp>
      <p:sp>
        <p:nvSpPr>
          <p:cNvPr id="414" name="Google Shape;414;p30"/>
          <p:cNvSpPr txBox="1">
            <a:spLocks noGrp="1"/>
          </p:cNvSpPr>
          <p:nvPr>
            <p:ph type="body" idx="1"/>
          </p:nvPr>
        </p:nvSpPr>
        <p:spPr>
          <a:xfrm>
            <a:off x="642050" y="2134800"/>
            <a:ext cx="5308200" cy="1875600"/>
          </a:xfrm>
          <a:prstGeom prst="rect">
            <a:avLst/>
          </a:prstGeom>
        </p:spPr>
        <p:txBody>
          <a:bodyPr spcFirstLastPara="1" wrap="square" lIns="91425" tIns="91425" rIns="91425" bIns="91425" anchor="ctr" anchorCtr="0">
            <a:noAutofit/>
          </a:bodyPr>
          <a:lstStyle/>
          <a:p>
            <a:pPr marL="0" lvl="0" indent="0" algn="l" rtl="0">
              <a:spcBef>
                <a:spcPts val="300"/>
              </a:spcBef>
              <a:spcAft>
                <a:spcPts val="0"/>
              </a:spcAft>
              <a:buClr>
                <a:schemeClr val="dk1"/>
              </a:buClr>
              <a:buSzPts val="1100"/>
              <a:buFont typeface="Arial"/>
              <a:buNone/>
            </a:pPr>
            <a:endParaRPr>
              <a:solidFill>
                <a:schemeClr val="lt1"/>
              </a:solidFill>
              <a:latin typeface="Josefin Slab Thin"/>
              <a:ea typeface="Josefin Slab Thin"/>
              <a:cs typeface="Josefin Slab Thin"/>
              <a:sym typeface="Josefin Slab Thin"/>
            </a:endParaRPr>
          </a:p>
          <a:p>
            <a:pPr marL="241300" lvl="0" indent="-203200" algn="l" rtl="0">
              <a:spcBef>
                <a:spcPts val="300"/>
              </a:spcBef>
              <a:spcAft>
                <a:spcPts val="0"/>
              </a:spcAft>
              <a:buClr>
                <a:schemeClr val="lt1"/>
              </a:buClr>
              <a:buSzPts val="1200"/>
              <a:buFont typeface="Josefin Slab Thin"/>
              <a:buChar char="◂"/>
            </a:pPr>
            <a:r>
              <a:rPr lang="es">
                <a:solidFill>
                  <a:schemeClr val="lt1"/>
                </a:solidFill>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Road desert landscape Morocco</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Rear view woman walking boardwalk mountain</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Couple running sunny road</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High angle view tropical trees growing forest</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Hiker sitting rock</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High angle view winding road surrounded by green trees</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Woman with book looking bookshelves</a:t>
            </a: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Elevated view road forest during sunny day</a:t>
            </a:r>
            <a:endParaRPr>
              <a:solidFill>
                <a:schemeClr val="lt1"/>
              </a:solidFill>
            </a:endParaRPr>
          </a:p>
        </p:txBody>
      </p:sp>
      <p:sp>
        <p:nvSpPr>
          <p:cNvPr id="415" name="Google Shape;415;p30"/>
          <p:cNvSpPr txBox="1">
            <a:spLocks noGrp="1"/>
          </p:cNvSpPr>
          <p:nvPr>
            <p:ph type="ctrTitle"/>
          </p:nvPr>
        </p:nvSpPr>
        <p:spPr>
          <a:xfrm>
            <a:off x="867675" y="1758600"/>
            <a:ext cx="28668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a:solidFill>
                  <a:schemeClr val="lt1"/>
                </a:solidFill>
              </a:rPr>
              <a:t>Photos</a:t>
            </a:r>
            <a:endParaRPr sz="1400">
              <a:solidFill>
                <a:schemeClr val="lt1"/>
              </a:solidFill>
            </a:endParaRPr>
          </a:p>
        </p:txBody>
      </p:sp>
      <p:sp>
        <p:nvSpPr>
          <p:cNvPr id="416" name="Google Shape;416;p30"/>
          <p:cNvSpPr txBox="1">
            <a:spLocks noGrp="1"/>
          </p:cNvSpPr>
          <p:nvPr>
            <p:ph type="body" idx="1"/>
          </p:nvPr>
        </p:nvSpPr>
        <p:spPr>
          <a:xfrm>
            <a:off x="642050" y="1182000"/>
            <a:ext cx="5308200" cy="576600"/>
          </a:xfrm>
          <a:prstGeom prst="rect">
            <a:avLst/>
          </a:prstGeom>
        </p:spPr>
        <p:txBody>
          <a:bodyPr spcFirstLastPara="1" wrap="square" lIns="91425" tIns="91425" rIns="91425" bIns="91425" anchor="ctr" anchorCtr="0">
            <a:noAutofit/>
          </a:bodyPr>
          <a:lstStyle/>
          <a:p>
            <a:pPr marL="241300" lvl="0" indent="0" algn="l" rtl="0">
              <a:spcBef>
                <a:spcPts val="300"/>
              </a:spcBef>
              <a:spcAft>
                <a:spcPts val="0"/>
              </a:spcAft>
              <a:buNone/>
            </a:pPr>
            <a:endParaRPr>
              <a:solidFill>
                <a:schemeClr val="lt1"/>
              </a:solidFill>
            </a:endParaRPr>
          </a:p>
          <a:p>
            <a:pPr marL="241300" lvl="0" indent="-203200" algn="l" rtl="0">
              <a:spcBef>
                <a:spcPts val="300"/>
              </a:spcBef>
              <a:spcAft>
                <a:spcPts val="0"/>
              </a:spcAft>
              <a:buClr>
                <a:schemeClr val="lt1"/>
              </a:buClr>
              <a:buSzPts val="1200"/>
              <a:buFont typeface="Nunito Light"/>
              <a:buChar char="◂"/>
            </a:pPr>
            <a:r>
              <a:rPr lang="es">
                <a:solidFill>
                  <a:schemeClr val="lt1"/>
                </a:solidFill>
                <a:uFill>
                  <a:noFill/>
                </a:uFill>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Infographic timeline concept with road</a:t>
            </a:r>
            <a:endParaRPr>
              <a:solidFill>
                <a:schemeClr val="lt1"/>
              </a:solidFill>
            </a:endParaRPr>
          </a:p>
        </p:txBody>
      </p:sp>
      <p:sp>
        <p:nvSpPr>
          <p:cNvPr id="417" name="Google Shape;417;p30"/>
          <p:cNvSpPr txBox="1">
            <a:spLocks noGrp="1"/>
          </p:cNvSpPr>
          <p:nvPr>
            <p:ph type="ctrTitle"/>
          </p:nvPr>
        </p:nvSpPr>
        <p:spPr>
          <a:xfrm>
            <a:off x="867675" y="1048800"/>
            <a:ext cx="28668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1400">
                <a:solidFill>
                  <a:schemeClr val="lt1"/>
                </a:solidFill>
              </a:rPr>
              <a:t>Vector</a:t>
            </a:r>
            <a:endParaRPr sz="1400">
              <a:solidFill>
                <a:schemeClr val="l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0" name="Google Shape;160;p19"/>
          <p:cNvSpPr/>
          <p:nvPr/>
        </p:nvSpPr>
        <p:spPr>
          <a:xfrm>
            <a:off x="7220630" y="0"/>
            <a:ext cx="1299900" cy="811800"/>
          </a:xfrm>
          <a:prstGeom prst="rect">
            <a:avLst/>
          </a:prstGeom>
          <a:solidFill>
            <a:srgbClr val="FFB8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txBox="1">
            <a:spLocks noGrp="1"/>
          </p:cNvSpPr>
          <p:nvPr>
            <p:ph type="ctrTitle" idx="2"/>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dirty="0"/>
              <a:t>Our Approach &amp; Implement</a:t>
            </a:r>
            <a:endParaRPr sz="1400" dirty="0"/>
          </a:p>
        </p:txBody>
      </p:sp>
      <p:sp>
        <p:nvSpPr>
          <p:cNvPr id="164" name="Google Shape;164;p19"/>
          <p:cNvSpPr txBox="1">
            <a:spLocks noGrp="1"/>
          </p:cNvSpPr>
          <p:nvPr>
            <p:ph type="sldNum" idx="12"/>
          </p:nvPr>
        </p:nvSpPr>
        <p:spPr>
          <a:xfrm>
            <a:off x="7887614" y="473134"/>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s"/>
              <a:t>8</a:t>
            </a:fld>
            <a:endParaRPr/>
          </a:p>
        </p:txBody>
      </p:sp>
      <p:sp>
        <p:nvSpPr>
          <p:cNvPr id="7" name="Google Shape;165;p19"/>
          <p:cNvSpPr txBox="1">
            <a:spLocks noGrp="1"/>
          </p:cNvSpPr>
          <p:nvPr>
            <p:ph type="subTitle" idx="1"/>
          </p:nvPr>
        </p:nvSpPr>
        <p:spPr>
          <a:xfrm>
            <a:off x="1420143" y="2327873"/>
            <a:ext cx="6303607" cy="663300"/>
          </a:xfrm>
          <a:prstGeom prst="rect">
            <a:avLst/>
          </a:prstGeom>
        </p:spPr>
        <p:txBody>
          <a:bodyPr spcFirstLastPara="1" wrap="square" lIns="91425" tIns="91425" rIns="91425" bIns="91425" anchor="t" anchorCtr="0">
            <a:noAutofit/>
          </a:bodyPr>
          <a:lstStyle/>
          <a:p>
            <a:pPr marL="0" lvl="0" indent="0"/>
            <a:r>
              <a:rPr lang="en-US" sz="3600" b="1" dirty="0">
                <a:latin typeface="Josefin Sans" panose="020B0604020202020204" charset="0"/>
              </a:rPr>
              <a:t>Our Approach &amp; Implement</a:t>
            </a:r>
            <a:endParaRPr sz="3600" b="1" dirty="0">
              <a:latin typeface="Josefin Sans" panose="020B0604020202020204" charset="0"/>
              <a:sym typeface="Josefin Slab Thin"/>
            </a:endParaRPr>
          </a:p>
        </p:txBody>
      </p:sp>
    </p:spTree>
    <p:extLst>
      <p:ext uri="{BB962C8B-B14F-4D97-AF65-F5344CB8AC3E}">
        <p14:creationId xmlns:p14="http://schemas.microsoft.com/office/powerpoint/2010/main" val="3526830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 smtClean="0"/>
              <a:t>9</a:t>
            </a:fld>
            <a:endParaRPr lang="es" dirty="0"/>
          </a:p>
        </p:txBody>
      </p:sp>
      <p:sp>
        <p:nvSpPr>
          <p:cNvPr id="6" name="TextBox 5"/>
          <p:cNvSpPr txBox="1"/>
          <p:nvPr/>
        </p:nvSpPr>
        <p:spPr>
          <a:xfrm>
            <a:off x="483704" y="420458"/>
            <a:ext cx="2557669" cy="523220"/>
          </a:xfrm>
          <a:prstGeom prst="rect">
            <a:avLst/>
          </a:prstGeom>
          <a:noFill/>
        </p:spPr>
        <p:txBody>
          <a:bodyPr wrap="square" rtlCol="0">
            <a:spAutoFit/>
          </a:bodyPr>
          <a:lstStyle/>
          <a:p>
            <a:r>
              <a:rPr lang="en-US" sz="2800" dirty="0">
                <a:solidFill>
                  <a:schemeClr val="bg1"/>
                </a:solidFill>
                <a:latin typeface="Josefin Sans" panose="020B0604020202020204" charset="0"/>
              </a:rPr>
              <a:t>Architecture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531" y="1268557"/>
            <a:ext cx="1032164" cy="1032164"/>
          </a:xfrm>
          <a:prstGeom prst="rect">
            <a:avLst/>
          </a:prstGeom>
        </p:spPr>
      </p:pic>
      <p:sp>
        <p:nvSpPr>
          <p:cNvPr id="10" name="TextBox 9"/>
          <p:cNvSpPr txBox="1"/>
          <p:nvPr/>
        </p:nvSpPr>
        <p:spPr>
          <a:xfrm>
            <a:off x="7198498" y="2353582"/>
            <a:ext cx="1592211" cy="230832"/>
          </a:xfrm>
          <a:prstGeom prst="rect">
            <a:avLst/>
          </a:prstGeom>
          <a:noFill/>
        </p:spPr>
        <p:txBody>
          <a:bodyPr wrap="square" rtlCol="0">
            <a:spAutoFit/>
          </a:bodyPr>
          <a:lstStyle/>
          <a:p>
            <a:r>
              <a:rPr lang="en-US" sz="900" dirty="0" smtClean="0">
                <a:latin typeface="Josefin Sans" panose="020B0604020202020204" charset="0"/>
              </a:rPr>
              <a:t>Firebase Cloud Messaging</a:t>
            </a:r>
            <a:endParaRPr lang="en-US" sz="900" dirty="0">
              <a:latin typeface="Josefin Sans" panose="020B060402020202020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1220" y="610825"/>
            <a:ext cx="635577" cy="635577"/>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8498" y="3268730"/>
            <a:ext cx="1378230" cy="1033673"/>
          </a:xfrm>
          <a:prstGeom prst="rect">
            <a:avLst/>
          </a:prstGeom>
        </p:spPr>
      </p:pic>
      <p:sp>
        <p:nvSpPr>
          <p:cNvPr id="21" name="Rounded Rectangle 20"/>
          <p:cNvSpPr/>
          <p:nvPr/>
        </p:nvSpPr>
        <p:spPr>
          <a:xfrm>
            <a:off x="3027246" y="1548960"/>
            <a:ext cx="3283527" cy="2415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3987683" y="1793646"/>
            <a:ext cx="1844635" cy="253916"/>
          </a:xfrm>
          <a:prstGeom prst="rect">
            <a:avLst/>
          </a:prstGeom>
          <a:noFill/>
        </p:spPr>
        <p:txBody>
          <a:bodyPr wrap="square" rtlCol="0">
            <a:spAutoFit/>
          </a:bodyPr>
          <a:lstStyle/>
          <a:p>
            <a:r>
              <a:rPr lang="en-US" sz="1050" dirty="0" smtClean="0">
                <a:solidFill>
                  <a:schemeClr val="bg1"/>
                </a:solidFill>
                <a:latin typeface="Josefin Sans" panose="020B0604020202020204" charset="0"/>
              </a:rPr>
              <a:t>Spring Web Server</a:t>
            </a:r>
            <a:endParaRPr lang="en-US" sz="1050" dirty="0">
              <a:solidFill>
                <a:schemeClr val="bg1"/>
              </a:solidFill>
              <a:latin typeface="Josefin Sans" panose="020B0604020202020204" charset="0"/>
            </a:endParaRPr>
          </a:p>
        </p:txBody>
      </p:sp>
      <p:sp>
        <p:nvSpPr>
          <p:cNvPr id="29" name="TextBox 28"/>
          <p:cNvSpPr txBox="1"/>
          <p:nvPr/>
        </p:nvSpPr>
        <p:spPr>
          <a:xfrm>
            <a:off x="3243523" y="2177419"/>
            <a:ext cx="1081412"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050" dirty="0" smtClean="0">
                <a:latin typeface="Josefin Sans" panose="020B0604020202020204" charset="0"/>
              </a:rPr>
              <a:t>Controller</a:t>
            </a:r>
            <a:endParaRPr lang="en-US" sz="1050" dirty="0">
              <a:latin typeface="Josefin Sans" panose="020B0604020202020204" charset="0"/>
            </a:endParaRPr>
          </a:p>
        </p:txBody>
      </p:sp>
      <p:sp>
        <p:nvSpPr>
          <p:cNvPr id="30" name="TextBox 29"/>
          <p:cNvSpPr txBox="1"/>
          <p:nvPr/>
        </p:nvSpPr>
        <p:spPr>
          <a:xfrm>
            <a:off x="3240578" y="2810839"/>
            <a:ext cx="1081412"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050" dirty="0" smtClean="0">
                <a:latin typeface="Josefin Sans" panose="020B0604020202020204" charset="0"/>
              </a:rPr>
              <a:t>View</a:t>
            </a:r>
            <a:endParaRPr lang="en-US" sz="1050" dirty="0">
              <a:latin typeface="Josefin Sans" panose="020B0604020202020204" charset="0"/>
            </a:endParaRPr>
          </a:p>
        </p:txBody>
      </p:sp>
      <p:sp>
        <p:nvSpPr>
          <p:cNvPr id="31" name="TextBox 30"/>
          <p:cNvSpPr txBox="1"/>
          <p:nvPr/>
        </p:nvSpPr>
        <p:spPr>
          <a:xfrm>
            <a:off x="4669008" y="2177419"/>
            <a:ext cx="1311234"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050" dirty="0" smtClean="0">
                <a:latin typeface="Josefin Sans" panose="020B0604020202020204" charset="0"/>
              </a:rPr>
              <a:t>Restful Controller</a:t>
            </a:r>
            <a:endParaRPr lang="en-US" sz="1050" dirty="0">
              <a:latin typeface="Josefin Sans" panose="020B0604020202020204" charset="0"/>
            </a:endParaRPr>
          </a:p>
        </p:txBody>
      </p:sp>
      <p:sp>
        <p:nvSpPr>
          <p:cNvPr id="32" name="TextBox 31"/>
          <p:cNvSpPr txBox="1"/>
          <p:nvPr/>
        </p:nvSpPr>
        <p:spPr>
          <a:xfrm>
            <a:off x="4669009" y="2812511"/>
            <a:ext cx="1295259"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050" dirty="0" smtClean="0">
                <a:latin typeface="Josefin Sans" panose="020B0604020202020204" charset="0"/>
              </a:rPr>
              <a:t>Service</a:t>
            </a:r>
            <a:endParaRPr lang="en-US" sz="1050" dirty="0">
              <a:latin typeface="Josefin Sans" panose="020B0604020202020204" charset="0"/>
            </a:endParaRPr>
          </a:p>
        </p:txBody>
      </p:sp>
      <p:sp>
        <p:nvSpPr>
          <p:cNvPr id="33" name="TextBox 32"/>
          <p:cNvSpPr txBox="1"/>
          <p:nvPr/>
        </p:nvSpPr>
        <p:spPr>
          <a:xfrm>
            <a:off x="4669009" y="3445237"/>
            <a:ext cx="1295259" cy="2539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050" dirty="0" smtClean="0">
                <a:latin typeface="Josefin Sans" panose="020B0604020202020204" charset="0"/>
              </a:rPr>
              <a:t>Repository</a:t>
            </a:r>
            <a:endParaRPr lang="en-US" sz="1050" dirty="0">
              <a:latin typeface="Josefin Sans" panose="020B0604020202020204" charset="0"/>
            </a:endParaRPr>
          </a:p>
        </p:txBody>
      </p:sp>
      <p:sp>
        <p:nvSpPr>
          <p:cNvPr id="34" name="Rounded Rectangle 33"/>
          <p:cNvSpPr/>
          <p:nvPr/>
        </p:nvSpPr>
        <p:spPr>
          <a:xfrm>
            <a:off x="585535" y="2434229"/>
            <a:ext cx="905856" cy="401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85535" y="2508181"/>
            <a:ext cx="919711" cy="253916"/>
          </a:xfrm>
          <a:prstGeom prst="rect">
            <a:avLst/>
          </a:prstGeom>
          <a:noFill/>
        </p:spPr>
        <p:txBody>
          <a:bodyPr wrap="square" rtlCol="0">
            <a:spAutoFit/>
          </a:bodyPr>
          <a:lstStyle/>
          <a:p>
            <a:pPr algn="ctr"/>
            <a:r>
              <a:rPr lang="en-US" sz="1050" dirty="0" smtClean="0">
                <a:solidFill>
                  <a:schemeClr val="bg1"/>
                </a:solidFill>
                <a:latin typeface="Josefin Sans" panose="020B0604020202020204" charset="0"/>
              </a:rPr>
              <a:t>Web Client</a:t>
            </a:r>
            <a:endParaRPr lang="en-US" sz="1050" dirty="0">
              <a:solidFill>
                <a:schemeClr val="bg1"/>
              </a:solidFill>
              <a:latin typeface="Josefin Sans" panose="020B0604020202020204" charset="0"/>
            </a:endParaRPr>
          </a:p>
        </p:txBody>
      </p:sp>
      <p:cxnSp>
        <p:nvCxnSpPr>
          <p:cNvPr id="38" name="Straight Arrow Connector 37"/>
          <p:cNvCxnSpPr>
            <a:endCxn id="11" idx="3"/>
          </p:cNvCxnSpPr>
          <p:nvPr/>
        </p:nvCxnSpPr>
        <p:spPr>
          <a:xfrm flipH="1" flipV="1">
            <a:off x="4986797" y="928614"/>
            <a:ext cx="2211701" cy="81013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061364" y="1870365"/>
            <a:ext cx="1137134" cy="96568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6092647" y="2914177"/>
            <a:ext cx="1014735" cy="87138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773517" y="2478440"/>
            <a:ext cx="1" cy="27034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4975791" y="3120660"/>
            <a:ext cx="1" cy="27034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4975791" y="3789134"/>
            <a:ext cx="2" cy="51326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1635361" y="2300722"/>
            <a:ext cx="1527040" cy="32068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975791" y="1246402"/>
            <a:ext cx="689943" cy="84605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363034" y="3785566"/>
            <a:ext cx="5532" cy="499683"/>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0" name="Straight Arrow Connector 69"/>
          <p:cNvCxnSpPr/>
          <p:nvPr/>
        </p:nvCxnSpPr>
        <p:spPr>
          <a:xfrm flipV="1">
            <a:off x="5346774" y="3100031"/>
            <a:ext cx="1383" cy="286766"/>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3" name="Straight Arrow Connector 72"/>
          <p:cNvCxnSpPr/>
          <p:nvPr/>
        </p:nvCxnSpPr>
        <p:spPr>
          <a:xfrm flipV="1">
            <a:off x="5326951" y="2468998"/>
            <a:ext cx="1383" cy="286766"/>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4" name="Straight Arrow Connector 73"/>
          <p:cNvCxnSpPr/>
          <p:nvPr/>
        </p:nvCxnSpPr>
        <p:spPr>
          <a:xfrm flipH="1">
            <a:off x="6172471" y="1988127"/>
            <a:ext cx="1026027" cy="847922"/>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79" name="Straight Arrow Connector 78"/>
          <p:cNvCxnSpPr/>
          <p:nvPr/>
        </p:nvCxnSpPr>
        <p:spPr>
          <a:xfrm flipH="1" flipV="1">
            <a:off x="6072239" y="3033537"/>
            <a:ext cx="921841" cy="787882"/>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3" name="Straight Arrow Connector 82"/>
          <p:cNvCxnSpPr/>
          <p:nvPr/>
        </p:nvCxnSpPr>
        <p:spPr>
          <a:xfrm flipH="1" flipV="1">
            <a:off x="5021751" y="1180386"/>
            <a:ext cx="661796" cy="803045"/>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5" name="Straight Arrow Connector 84"/>
          <p:cNvCxnSpPr/>
          <p:nvPr/>
        </p:nvCxnSpPr>
        <p:spPr>
          <a:xfrm flipH="1" flipV="1">
            <a:off x="1659346" y="2747494"/>
            <a:ext cx="1480778" cy="190303"/>
          </a:xfrm>
          <a:prstGeom prst="straightConnector1">
            <a:avLst/>
          </a:prstGeom>
          <a:ln w="12700" cap="flat" cmpd="sng" algn="ctr">
            <a:solidFill>
              <a:schemeClr val="bg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0000" y="4402874"/>
            <a:ext cx="643160" cy="643160"/>
          </a:xfrm>
          <a:prstGeom prst="rect">
            <a:avLst/>
          </a:prstGeom>
        </p:spPr>
      </p:pic>
      <p:cxnSp>
        <p:nvCxnSpPr>
          <p:cNvPr id="89" name="Straight Arrow Connector 88"/>
          <p:cNvCxnSpPr/>
          <p:nvPr/>
        </p:nvCxnSpPr>
        <p:spPr>
          <a:xfrm flipH="1">
            <a:off x="4975791" y="2469583"/>
            <a:ext cx="1" cy="27034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77797" y="4055396"/>
            <a:ext cx="1257564" cy="8617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1000" dirty="0" smtClean="0">
                <a:latin typeface="Josefin Sans" panose="020B0604020202020204" charset="0"/>
              </a:rPr>
              <a:t>Annotation: </a:t>
            </a:r>
          </a:p>
          <a:p>
            <a:endParaRPr lang="en-US" sz="1000" dirty="0" smtClean="0">
              <a:latin typeface="Josefin Sans" panose="020B0604020202020204" charset="0"/>
            </a:endParaRPr>
          </a:p>
          <a:p>
            <a:r>
              <a:rPr lang="en-US" sz="1000" dirty="0">
                <a:latin typeface="Josefin Sans" panose="020B0604020202020204" charset="0"/>
              </a:rPr>
              <a:t> </a:t>
            </a:r>
            <a:r>
              <a:rPr lang="en-US" sz="1000" dirty="0" smtClean="0">
                <a:latin typeface="Josefin Sans" panose="020B0604020202020204" charset="0"/>
              </a:rPr>
              <a:t>           call/send</a:t>
            </a:r>
          </a:p>
          <a:p>
            <a:endParaRPr lang="en-US" sz="1000" dirty="0" smtClean="0">
              <a:latin typeface="Josefin Sans" panose="020B0604020202020204" charset="0"/>
            </a:endParaRPr>
          </a:p>
          <a:p>
            <a:r>
              <a:rPr lang="en-US" sz="1000" dirty="0" smtClean="0">
                <a:latin typeface="Josefin Sans" panose="020B0604020202020204" charset="0"/>
              </a:rPr>
              <a:t>             return</a:t>
            </a:r>
          </a:p>
        </p:txBody>
      </p:sp>
      <p:cxnSp>
        <p:nvCxnSpPr>
          <p:cNvPr id="92" name="Straight Arrow Connector 91"/>
          <p:cNvCxnSpPr/>
          <p:nvPr/>
        </p:nvCxnSpPr>
        <p:spPr>
          <a:xfrm>
            <a:off x="471876" y="4500138"/>
            <a:ext cx="396060"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459639" y="4810506"/>
            <a:ext cx="396060" cy="0"/>
          </a:xfrm>
          <a:prstGeom prst="straightConnector1">
            <a:avLst/>
          </a:prstGeom>
          <a:ln w="1270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836508" y="1064970"/>
            <a:ext cx="482616" cy="215444"/>
          </a:xfrm>
          <a:prstGeom prst="rect">
            <a:avLst/>
          </a:prstGeom>
          <a:noFill/>
        </p:spPr>
        <p:txBody>
          <a:bodyPr wrap="square" rtlCol="0">
            <a:spAutoFit/>
          </a:bodyPr>
          <a:lstStyle/>
          <a:p>
            <a:r>
              <a:rPr lang="en-US" sz="800" dirty="0" smtClean="0">
                <a:latin typeface="Josefin Sans" panose="020B0604020202020204" charset="0"/>
              </a:rPr>
              <a:t>Notify</a:t>
            </a:r>
            <a:endParaRPr lang="en-US" sz="800" dirty="0">
              <a:latin typeface="Josefin Sans" panose="020B0604020202020204" charset="0"/>
            </a:endParaRPr>
          </a:p>
        </p:txBody>
      </p:sp>
      <p:sp>
        <p:nvSpPr>
          <p:cNvPr id="97" name="TextBox 96"/>
          <p:cNvSpPr txBox="1"/>
          <p:nvPr/>
        </p:nvSpPr>
        <p:spPr>
          <a:xfrm>
            <a:off x="6266414" y="2018903"/>
            <a:ext cx="605213" cy="338554"/>
          </a:xfrm>
          <a:prstGeom prst="rect">
            <a:avLst/>
          </a:prstGeom>
          <a:noFill/>
        </p:spPr>
        <p:txBody>
          <a:bodyPr wrap="square" rtlCol="0">
            <a:spAutoFit/>
          </a:bodyPr>
          <a:lstStyle/>
          <a:p>
            <a:r>
              <a:rPr lang="en-US" sz="800" dirty="0" smtClean="0">
                <a:latin typeface="Josefin Sans" panose="020B0604020202020204" charset="0"/>
              </a:rPr>
              <a:t>Http request</a:t>
            </a:r>
            <a:endParaRPr lang="en-US" sz="800" dirty="0">
              <a:latin typeface="Josefin Sans" panose="020B0604020202020204" charset="0"/>
            </a:endParaRPr>
          </a:p>
        </p:txBody>
      </p:sp>
      <p:sp>
        <p:nvSpPr>
          <p:cNvPr id="98" name="TextBox 97"/>
          <p:cNvSpPr txBox="1"/>
          <p:nvPr/>
        </p:nvSpPr>
        <p:spPr>
          <a:xfrm>
            <a:off x="6486575" y="2523599"/>
            <a:ext cx="605213" cy="338554"/>
          </a:xfrm>
          <a:prstGeom prst="rect">
            <a:avLst/>
          </a:prstGeom>
          <a:noFill/>
        </p:spPr>
        <p:txBody>
          <a:bodyPr wrap="square" rtlCol="0">
            <a:spAutoFit/>
          </a:bodyPr>
          <a:lstStyle/>
          <a:p>
            <a:r>
              <a:rPr lang="en-US" sz="800" dirty="0" smtClean="0">
                <a:latin typeface="Josefin Sans" panose="020B0604020202020204" charset="0"/>
              </a:rPr>
              <a:t>Http response</a:t>
            </a:r>
            <a:endParaRPr lang="en-US" sz="800" dirty="0">
              <a:latin typeface="Josefin Sans" panose="020B0604020202020204" charset="0"/>
            </a:endParaRPr>
          </a:p>
        </p:txBody>
      </p:sp>
      <p:sp>
        <p:nvSpPr>
          <p:cNvPr id="99" name="TextBox 98"/>
          <p:cNvSpPr txBox="1"/>
          <p:nvPr/>
        </p:nvSpPr>
        <p:spPr>
          <a:xfrm>
            <a:off x="6569940" y="3099453"/>
            <a:ext cx="605213" cy="338554"/>
          </a:xfrm>
          <a:prstGeom prst="rect">
            <a:avLst/>
          </a:prstGeom>
          <a:noFill/>
        </p:spPr>
        <p:txBody>
          <a:bodyPr wrap="square" rtlCol="0">
            <a:spAutoFit/>
          </a:bodyPr>
          <a:lstStyle/>
          <a:p>
            <a:r>
              <a:rPr lang="en-US" sz="800" dirty="0" smtClean="0">
                <a:latin typeface="Josefin Sans" panose="020B0604020202020204" charset="0"/>
              </a:rPr>
              <a:t>Http request</a:t>
            </a:r>
            <a:endParaRPr lang="en-US" sz="800" dirty="0">
              <a:latin typeface="Josefin Sans" panose="020B0604020202020204" charset="0"/>
            </a:endParaRPr>
          </a:p>
        </p:txBody>
      </p:sp>
      <p:sp>
        <p:nvSpPr>
          <p:cNvPr id="100" name="TextBox 99"/>
          <p:cNvSpPr txBox="1"/>
          <p:nvPr/>
        </p:nvSpPr>
        <p:spPr>
          <a:xfrm>
            <a:off x="6323116" y="3652142"/>
            <a:ext cx="605213" cy="338554"/>
          </a:xfrm>
          <a:prstGeom prst="rect">
            <a:avLst/>
          </a:prstGeom>
          <a:noFill/>
        </p:spPr>
        <p:txBody>
          <a:bodyPr wrap="square" rtlCol="0">
            <a:spAutoFit/>
          </a:bodyPr>
          <a:lstStyle/>
          <a:p>
            <a:r>
              <a:rPr lang="en-US" sz="800" dirty="0" smtClean="0">
                <a:latin typeface="Josefin Sans" panose="020B0604020202020204" charset="0"/>
              </a:rPr>
              <a:t>Http response</a:t>
            </a:r>
            <a:endParaRPr lang="en-US" sz="800" dirty="0">
              <a:latin typeface="Josefin Sans" panose="020B0604020202020204" charset="0"/>
            </a:endParaRPr>
          </a:p>
        </p:txBody>
      </p:sp>
      <p:sp>
        <p:nvSpPr>
          <p:cNvPr id="103" name="TextBox 102"/>
          <p:cNvSpPr txBox="1"/>
          <p:nvPr/>
        </p:nvSpPr>
        <p:spPr>
          <a:xfrm>
            <a:off x="4427700" y="4017002"/>
            <a:ext cx="482616" cy="215444"/>
          </a:xfrm>
          <a:prstGeom prst="rect">
            <a:avLst/>
          </a:prstGeom>
          <a:noFill/>
        </p:spPr>
        <p:txBody>
          <a:bodyPr wrap="square" rtlCol="0">
            <a:spAutoFit/>
          </a:bodyPr>
          <a:lstStyle/>
          <a:p>
            <a:r>
              <a:rPr lang="en-US" sz="800" dirty="0" smtClean="0">
                <a:latin typeface="Josefin Sans" panose="020B0604020202020204" charset="0"/>
              </a:rPr>
              <a:t>Query</a:t>
            </a:r>
            <a:endParaRPr lang="en-US" sz="800" dirty="0">
              <a:latin typeface="Josefin Sans" panose="020B0604020202020204" charset="0"/>
            </a:endParaRPr>
          </a:p>
        </p:txBody>
      </p:sp>
      <p:sp>
        <p:nvSpPr>
          <p:cNvPr id="104" name="TextBox 103"/>
          <p:cNvSpPr txBox="1"/>
          <p:nvPr/>
        </p:nvSpPr>
        <p:spPr>
          <a:xfrm>
            <a:off x="5382250" y="4017002"/>
            <a:ext cx="597992" cy="215444"/>
          </a:xfrm>
          <a:prstGeom prst="rect">
            <a:avLst/>
          </a:prstGeom>
          <a:noFill/>
        </p:spPr>
        <p:txBody>
          <a:bodyPr wrap="square" rtlCol="0">
            <a:spAutoFit/>
          </a:bodyPr>
          <a:lstStyle/>
          <a:p>
            <a:r>
              <a:rPr lang="en-US" sz="800" dirty="0" smtClean="0">
                <a:latin typeface="Josefin Sans" panose="020B0604020202020204" charset="0"/>
              </a:rPr>
              <a:t>Return</a:t>
            </a:r>
            <a:endParaRPr lang="en-US" sz="800" dirty="0">
              <a:latin typeface="Josefin Sans" panose="020B0604020202020204" charset="0"/>
            </a:endParaRPr>
          </a:p>
        </p:txBody>
      </p:sp>
      <p:sp>
        <p:nvSpPr>
          <p:cNvPr id="105" name="TextBox 104"/>
          <p:cNvSpPr txBox="1"/>
          <p:nvPr/>
        </p:nvSpPr>
        <p:spPr>
          <a:xfrm>
            <a:off x="2049311" y="2130444"/>
            <a:ext cx="605213" cy="338554"/>
          </a:xfrm>
          <a:prstGeom prst="rect">
            <a:avLst/>
          </a:prstGeom>
          <a:noFill/>
        </p:spPr>
        <p:txBody>
          <a:bodyPr wrap="square" rtlCol="0">
            <a:spAutoFit/>
          </a:bodyPr>
          <a:lstStyle/>
          <a:p>
            <a:r>
              <a:rPr lang="en-US" sz="800" dirty="0" smtClean="0">
                <a:latin typeface="Josefin Sans" panose="020B0604020202020204" charset="0"/>
              </a:rPr>
              <a:t>Http request</a:t>
            </a:r>
            <a:endParaRPr lang="en-US" sz="800" dirty="0">
              <a:latin typeface="Josefin Sans" panose="020B0604020202020204" charset="0"/>
            </a:endParaRPr>
          </a:p>
        </p:txBody>
      </p:sp>
      <p:sp>
        <p:nvSpPr>
          <p:cNvPr id="106" name="TextBox 105"/>
          <p:cNvSpPr txBox="1"/>
          <p:nvPr/>
        </p:nvSpPr>
        <p:spPr>
          <a:xfrm>
            <a:off x="2049312" y="2930176"/>
            <a:ext cx="605213" cy="338554"/>
          </a:xfrm>
          <a:prstGeom prst="rect">
            <a:avLst/>
          </a:prstGeom>
          <a:noFill/>
        </p:spPr>
        <p:txBody>
          <a:bodyPr wrap="square" rtlCol="0">
            <a:spAutoFit/>
          </a:bodyPr>
          <a:lstStyle/>
          <a:p>
            <a:r>
              <a:rPr lang="en-US" sz="800" dirty="0" smtClean="0">
                <a:latin typeface="Josefin Sans" panose="020B0604020202020204" charset="0"/>
              </a:rPr>
              <a:t>Http response</a:t>
            </a:r>
            <a:endParaRPr lang="en-US" sz="800" dirty="0">
              <a:latin typeface="Josefin Sans" panose="020B0604020202020204" charset="0"/>
            </a:endParaRPr>
          </a:p>
        </p:txBody>
      </p:sp>
      <p:sp>
        <p:nvSpPr>
          <p:cNvPr id="107" name="TextBox 106"/>
          <p:cNvSpPr txBox="1"/>
          <p:nvPr/>
        </p:nvSpPr>
        <p:spPr>
          <a:xfrm>
            <a:off x="4356329" y="1338798"/>
            <a:ext cx="959326" cy="215444"/>
          </a:xfrm>
          <a:prstGeom prst="rect">
            <a:avLst/>
          </a:prstGeom>
          <a:noFill/>
        </p:spPr>
        <p:txBody>
          <a:bodyPr wrap="square" rtlCol="0">
            <a:spAutoFit/>
          </a:bodyPr>
          <a:lstStyle/>
          <a:p>
            <a:r>
              <a:rPr lang="en-US" sz="800" dirty="0" smtClean="0">
                <a:latin typeface="Josefin Sans" panose="020B0604020202020204" charset="0"/>
              </a:rPr>
              <a:t>Http request</a:t>
            </a:r>
            <a:endParaRPr lang="en-US" sz="800" dirty="0">
              <a:latin typeface="Josefin Sans" panose="020B0604020202020204" charset="0"/>
            </a:endParaRPr>
          </a:p>
        </p:txBody>
      </p:sp>
      <p:sp>
        <p:nvSpPr>
          <p:cNvPr id="109" name="TextBox 108"/>
          <p:cNvSpPr txBox="1"/>
          <p:nvPr/>
        </p:nvSpPr>
        <p:spPr>
          <a:xfrm>
            <a:off x="5536160" y="1581886"/>
            <a:ext cx="605213" cy="338554"/>
          </a:xfrm>
          <a:prstGeom prst="rect">
            <a:avLst/>
          </a:prstGeom>
          <a:noFill/>
        </p:spPr>
        <p:txBody>
          <a:bodyPr wrap="square" rtlCol="0">
            <a:spAutoFit/>
          </a:bodyPr>
          <a:lstStyle/>
          <a:p>
            <a:r>
              <a:rPr lang="en-US" sz="800" dirty="0" smtClean="0">
                <a:latin typeface="Josefin Sans" panose="020B0604020202020204" charset="0"/>
              </a:rPr>
              <a:t>Http response</a:t>
            </a:r>
            <a:endParaRPr lang="en-US" sz="800" dirty="0">
              <a:latin typeface="Josefin Sans" panose="020B0604020202020204" charset="0"/>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8704" y="708740"/>
            <a:ext cx="480698" cy="480698"/>
          </a:xfrm>
          <a:prstGeom prst="rect">
            <a:avLst/>
          </a:prstGeom>
        </p:spPr>
      </p:pic>
      <p:sp>
        <p:nvSpPr>
          <p:cNvPr id="54" name="Google Shape;163;p19"/>
          <p:cNvSpPr txBox="1">
            <a:spLocks noGrp="1"/>
          </p:cNvSpPr>
          <p:nvPr>
            <p:ph type="ctrTitle" idx="4294967295"/>
          </p:nvPr>
        </p:nvSpPr>
        <p:spPr>
          <a:xfrm>
            <a:off x="7158931" y="117467"/>
            <a:ext cx="1423297" cy="481200"/>
          </a:xfrm>
          <a:prstGeom prst="rect">
            <a:avLst/>
          </a:prstGeom>
        </p:spPr>
        <p:txBody>
          <a:bodyPr spcFirstLastPara="1" wrap="square" lIns="91425" tIns="91425" rIns="91425" bIns="91425" anchor="b" anchorCtr="0">
            <a:noAutofit/>
          </a:bodyPr>
          <a:lstStyle/>
          <a:p>
            <a:pPr lvl="0" algn="ctr"/>
            <a:r>
              <a:rPr lang="en-US" sz="1400" b="1" dirty="0">
                <a:solidFill>
                  <a:schemeClr val="bg1"/>
                </a:solidFill>
                <a:latin typeface="Josefin Sans" panose="020B0604020202020204" charset="0"/>
              </a:rPr>
              <a:t>Our Approach &amp; Implement</a:t>
            </a:r>
            <a:endParaRPr sz="1400" b="1" dirty="0">
              <a:solidFill>
                <a:schemeClr val="bg1"/>
              </a:solidFill>
              <a:latin typeface="Josefin Sans" panose="020B0604020202020204" charset="0"/>
            </a:endParaRPr>
          </a:p>
        </p:txBody>
      </p:sp>
    </p:spTree>
    <p:extLst>
      <p:ext uri="{BB962C8B-B14F-4D97-AF65-F5344CB8AC3E}">
        <p14:creationId xmlns:p14="http://schemas.microsoft.com/office/powerpoint/2010/main" val="347774439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s Thesis by Slidesgo">
  <a:themeElements>
    <a:clrScheme name="Simple Light">
      <a:dk1>
        <a:srgbClr val="FDF3E5"/>
      </a:dk1>
      <a:lt1>
        <a:srgbClr val="338987"/>
      </a:lt1>
      <a:dk2>
        <a:srgbClr val="FFB8A5"/>
      </a:dk2>
      <a:lt2>
        <a:srgbClr val="A6B8BF"/>
      </a:lt2>
      <a:accent1>
        <a:srgbClr val="FDF3E5"/>
      </a:accent1>
      <a:accent2>
        <a:srgbClr val="338987"/>
      </a:accent2>
      <a:accent3>
        <a:srgbClr val="FFB8A5"/>
      </a:accent3>
      <a:accent4>
        <a:srgbClr val="A6B8BF"/>
      </a:accent4>
      <a:accent5>
        <a:srgbClr val="FDF3E5"/>
      </a:accent5>
      <a:accent6>
        <a:srgbClr val="338987"/>
      </a:accent6>
      <a:hlink>
        <a:srgbClr val="33898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3781</TotalTime>
  <Words>4710</Words>
  <Application>Microsoft Office PowerPoint</Application>
  <PresentationFormat>On-screen Show (16:9)</PresentationFormat>
  <Paragraphs>962</Paragraphs>
  <Slides>74</Slides>
  <Notes>40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Josefin Sans Thin</vt:lpstr>
      <vt:lpstr>Josefin Slab</vt:lpstr>
      <vt:lpstr>Josefin Sans</vt:lpstr>
      <vt:lpstr>Wingdings</vt:lpstr>
      <vt:lpstr>Arial</vt:lpstr>
      <vt:lpstr>Cambria Math</vt:lpstr>
      <vt:lpstr>SansSerif</vt:lpstr>
      <vt:lpstr>Nunito Light</vt:lpstr>
      <vt:lpstr>Josefin Slab Thin</vt:lpstr>
      <vt:lpstr>Master's Thesis by Slidesgo</vt:lpstr>
      <vt:lpstr>Photographer Booking System</vt:lpstr>
      <vt:lpstr>Table of Contents</vt:lpstr>
      <vt:lpstr>Introduction</vt:lpstr>
      <vt:lpstr>Introduction</vt:lpstr>
      <vt:lpstr>Introduction</vt:lpstr>
      <vt:lpstr>Introduction</vt:lpstr>
      <vt:lpstr>Introduction</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PowerPoint Presentation</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Our Approach &amp; Implement</vt:lpstr>
      <vt:lpstr>Achievement</vt:lpstr>
      <vt:lpstr>Achievement</vt:lpstr>
      <vt:lpstr>Achievement</vt:lpstr>
      <vt:lpstr>Future Plan</vt:lpstr>
      <vt:lpstr>Future plan</vt:lpstr>
      <vt:lpstr>Q&amp;A</vt:lpstr>
      <vt:lpstr>Thanks</vt:lpstr>
      <vt:lpstr>Our Approach &amp; Implement</vt:lpstr>
      <vt:lpstr>Our Approach &amp; Implement</vt:lpstr>
      <vt:lpstr>Our Approach &amp; Implement</vt:lpstr>
      <vt:lpstr>Our Approach &amp; Implement</vt:lpstr>
      <vt:lpstr>Study Objectives</vt:lpstr>
      <vt:lpstr>Our Approach &amp; Implement</vt:lpstr>
      <vt:lpstr>Our Approach &amp; Implement</vt:lpstr>
      <vt:lpstr>Our Approach &amp; Implement</vt:lpstr>
      <vt:lpstr>Our Approach &amp; Implement</vt:lpstr>
      <vt:lpstr>Our Approach &amp; Implement</vt:lpstr>
      <vt:lpstr>Our Approach &amp; Implement</vt:lpstr>
      <vt:lpstr>Schedule</vt:lpstr>
      <vt:lpstr>Research</vt:lpstr>
      <vt:lpstr>Table</vt:lpstr>
      <vt:lpstr>Results Analysis</vt:lpstr>
      <vt:lpstr>Bibliography </vt:lpstr>
      <vt:lpstr>Credits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Photographer Booking System</dc:title>
  <cp:lastModifiedBy>Windows User</cp:lastModifiedBy>
  <cp:revision>215</cp:revision>
  <dcterms:modified xsi:type="dcterms:W3CDTF">2020-12-22T08:32:59Z</dcterms:modified>
</cp:coreProperties>
</file>