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62"/>
  </p:notesMasterIdLst>
  <p:sldIdLst>
    <p:sldId id="271" r:id="rId2"/>
    <p:sldId id="319" r:id="rId3"/>
    <p:sldId id="259" r:id="rId4"/>
    <p:sldId id="295" r:id="rId5"/>
    <p:sldId id="280" r:id="rId6"/>
    <p:sldId id="276" r:id="rId7"/>
    <p:sldId id="326" r:id="rId8"/>
    <p:sldId id="346" r:id="rId9"/>
    <p:sldId id="347" r:id="rId10"/>
    <p:sldId id="281" r:id="rId11"/>
    <p:sldId id="301" r:id="rId12"/>
    <p:sldId id="343" r:id="rId13"/>
    <p:sldId id="345" r:id="rId14"/>
    <p:sldId id="344" r:id="rId15"/>
    <p:sldId id="282" r:id="rId16"/>
    <p:sldId id="287" r:id="rId17"/>
    <p:sldId id="283" r:id="rId18"/>
    <p:sldId id="289" r:id="rId19"/>
    <p:sldId id="336" r:id="rId20"/>
    <p:sldId id="337" r:id="rId21"/>
    <p:sldId id="338" r:id="rId22"/>
    <p:sldId id="361" r:id="rId23"/>
    <p:sldId id="340" r:id="rId24"/>
    <p:sldId id="362" r:id="rId25"/>
    <p:sldId id="341" r:id="rId26"/>
    <p:sldId id="285" r:id="rId27"/>
    <p:sldId id="290" r:id="rId28"/>
    <p:sldId id="286" r:id="rId29"/>
    <p:sldId id="294"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 id="360" r:id="rId43"/>
    <p:sldId id="331" r:id="rId44"/>
    <p:sldId id="332" r:id="rId45"/>
    <p:sldId id="333" r:id="rId46"/>
    <p:sldId id="334" r:id="rId47"/>
    <p:sldId id="335" r:id="rId48"/>
    <p:sldId id="267" r:id="rId49"/>
    <p:sldId id="292" r:id="rId50"/>
    <p:sldId id="328" r:id="rId51"/>
    <p:sldId id="329" r:id="rId52"/>
    <p:sldId id="330" r:id="rId53"/>
    <p:sldId id="260" r:id="rId54"/>
    <p:sldId id="262" r:id="rId55"/>
    <p:sldId id="263" r:id="rId56"/>
    <p:sldId id="264" r:id="rId57"/>
    <p:sldId id="265" r:id="rId58"/>
    <p:sldId id="268" r:id="rId59"/>
    <p:sldId id="269" r:id="rId60"/>
    <p:sldId id="270" r:id="rId61"/>
  </p:sldIdLst>
  <p:sldSz cx="9144000" cy="5143500" type="screen16x9"/>
  <p:notesSz cx="6858000" cy="9144000"/>
  <p:embeddedFontLst>
    <p:embeddedFont>
      <p:font typeface="Josefin Sans" panose="020B0604020202020204" charset="0"/>
      <p:regular r:id="rId63"/>
      <p:bold r:id="rId64"/>
      <p:italic r:id="rId65"/>
      <p:boldItalic r:id="rId66"/>
    </p:embeddedFont>
    <p:embeddedFont>
      <p:font typeface="Cambria Math" panose="02040503050406030204" pitchFamily="18" charset="0"/>
      <p:regular r:id="rId67"/>
    </p:embeddedFont>
    <p:embeddedFont>
      <p:font typeface="Josefin Sans Thin" panose="020B0604020202020204" charset="0"/>
      <p:regular r:id="rId68"/>
      <p:bold r:id="rId69"/>
      <p:italic r:id="rId70"/>
      <p:boldItalic r:id="rId71"/>
    </p:embeddedFont>
    <p:embeddedFont>
      <p:font typeface="Josefin Slab" panose="020B0604020202020204" charset="0"/>
      <p:regular r:id="rId72"/>
      <p:bold r:id="rId73"/>
      <p:italic r:id="rId74"/>
      <p:boldItalic r:id="rId75"/>
    </p:embeddedFont>
    <p:embeddedFont>
      <p:font typeface="Josefin Slab Thin" panose="020B0604020202020204" charset="0"/>
      <p:regular r:id="rId76"/>
      <p:bold r:id="rId77"/>
      <p:italic r:id="rId78"/>
      <p:boldItalic r:id="rId79"/>
    </p:embeddedFont>
    <p:embeddedFont>
      <p:font typeface="Nunito Light" panose="020B0604020202020204" charset="0"/>
      <p:regular r:id="rId80"/>
      <p: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96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CE9E5"/>
    <a:srgbClr val="A6B8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09" autoAdjust="0"/>
    <p:restoredTop sz="82182" autoAdjust="0"/>
  </p:normalViewPr>
  <p:slideViewPr>
    <p:cSldViewPr snapToGrid="0">
      <p:cViewPr varScale="1">
        <p:scale>
          <a:sx n="80" d="100"/>
          <a:sy n="80" d="100"/>
        </p:scale>
        <p:origin x="1284" y="72"/>
      </p:cViewPr>
      <p:guideLst>
        <p:guide pos="2880"/>
        <p:guide orient="horz" pos="9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555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742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133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9170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d11bbb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d11bbb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03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7d11bbb8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7d11bbb8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e9a21c8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6e9a21c8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7d11bbb8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7d11bbb8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6e9a21c8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6e9a21c8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d11bbb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d11bbb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6e9a21c8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6e9a21c8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6fa06255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6fa06255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d11bbb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d11bbb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063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err="1" smtClean="0"/>
              <a:t>Để</a:t>
            </a:r>
            <a:r>
              <a:rPr lang="en-US" b="1" baseline="0" dirty="0" smtClean="0"/>
              <a:t> </a:t>
            </a:r>
            <a:r>
              <a:rPr lang="en-US" b="1" baseline="0" dirty="0" err="1" smtClean="0"/>
              <a:t>xây</a:t>
            </a:r>
            <a:r>
              <a:rPr lang="en-US" b="1" baseline="0" dirty="0" smtClean="0"/>
              <a:t> </a:t>
            </a:r>
            <a:r>
              <a:rPr lang="en-US" b="1" baseline="0" dirty="0" err="1" smtClean="0"/>
              <a:t>dựng</a:t>
            </a:r>
            <a:r>
              <a:rPr lang="en-US" b="1" baseline="0" dirty="0" smtClean="0"/>
              <a:t> </a:t>
            </a:r>
            <a:r>
              <a:rPr lang="en-US" b="1" baseline="0" dirty="0" err="1" smtClean="0"/>
              <a:t>lên</a:t>
            </a:r>
            <a:r>
              <a:rPr lang="en-US" b="1" baseline="0" dirty="0" smtClean="0"/>
              <a:t> </a:t>
            </a:r>
            <a:r>
              <a:rPr lang="en-US" b="1" baseline="0" dirty="0" err="1" smtClean="0"/>
              <a:t>phần</a:t>
            </a:r>
            <a:r>
              <a:rPr lang="en-US" b="1" baseline="0" dirty="0" smtClean="0"/>
              <a:t> </a:t>
            </a:r>
            <a:r>
              <a:rPr lang="en-US" b="1" baseline="0" dirty="0" err="1" smtClean="0"/>
              <a:t>mềm</a:t>
            </a:r>
            <a:r>
              <a:rPr lang="en-US" b="1" baseline="0" dirty="0" smtClean="0"/>
              <a:t> </a:t>
            </a:r>
            <a:r>
              <a:rPr lang="en-US" b="1" baseline="0" dirty="0" err="1" smtClean="0"/>
              <a:t>đặt</a:t>
            </a:r>
            <a:r>
              <a:rPr lang="en-US" b="1" baseline="0" dirty="0" smtClean="0"/>
              <a:t> </a:t>
            </a:r>
            <a:r>
              <a:rPr lang="en-US" b="1" baseline="0" dirty="0" err="1" smtClean="0"/>
              <a:t>lịch</a:t>
            </a:r>
            <a:r>
              <a:rPr lang="en-US" b="1" baseline="0" dirty="0" smtClean="0"/>
              <a:t> </a:t>
            </a:r>
            <a:r>
              <a:rPr lang="en-US" b="1" baseline="0" dirty="0" err="1" smtClean="0"/>
              <a:t>thợ</a:t>
            </a:r>
            <a:r>
              <a:rPr lang="en-US" b="1" baseline="0" dirty="0" smtClean="0"/>
              <a:t> </a:t>
            </a:r>
            <a:r>
              <a:rPr lang="en-US" b="1" baseline="0" dirty="0" err="1" smtClean="0"/>
              <a:t>chụp</a:t>
            </a:r>
            <a:r>
              <a:rPr lang="en-US" b="1" baseline="0" dirty="0" smtClean="0"/>
              <a:t> </a:t>
            </a:r>
            <a:r>
              <a:rPr lang="en-US" b="1" baseline="0" dirty="0" err="1" smtClean="0"/>
              <a:t>ảnh</a:t>
            </a:r>
            <a:r>
              <a:rPr lang="en-US" b="1" baseline="0" dirty="0" smtClean="0"/>
              <a:t>, </a:t>
            </a:r>
            <a:r>
              <a:rPr lang="en-US" b="1" baseline="0" dirty="0" err="1" smtClean="0"/>
              <a:t>bọn</a:t>
            </a:r>
            <a:r>
              <a:rPr lang="en-US" b="1" baseline="0" dirty="0" smtClean="0"/>
              <a:t> </a:t>
            </a:r>
            <a:r>
              <a:rPr lang="en-US" b="1" baseline="0" dirty="0" err="1" smtClean="0"/>
              <a:t>em</a:t>
            </a:r>
            <a:r>
              <a:rPr lang="en-US" b="1" baseline="0" dirty="0" smtClean="0"/>
              <a:t> </a:t>
            </a:r>
            <a:r>
              <a:rPr lang="en-US" b="1" baseline="0" dirty="0" err="1" smtClean="0"/>
              <a:t>đã</a:t>
            </a:r>
            <a:r>
              <a:rPr lang="en-US" b="1" baseline="0" dirty="0" smtClean="0"/>
              <a:t> </a:t>
            </a:r>
            <a:r>
              <a:rPr lang="en-US" b="1" baseline="0" dirty="0" err="1" smtClean="0"/>
              <a:t>áp</a:t>
            </a:r>
            <a:r>
              <a:rPr lang="en-US" b="1" baseline="0" dirty="0" smtClean="0"/>
              <a:t> </a:t>
            </a:r>
            <a:r>
              <a:rPr lang="en-US" b="1" baseline="0" dirty="0" err="1" smtClean="0"/>
              <a:t>dụng</a:t>
            </a:r>
            <a:r>
              <a:rPr lang="en-US" b="1" baseline="0" dirty="0" smtClean="0"/>
              <a:t> </a:t>
            </a:r>
            <a:r>
              <a:rPr lang="en-US" b="1" baseline="0" dirty="0" err="1" smtClean="0"/>
              <a:t>mô</a:t>
            </a:r>
            <a:r>
              <a:rPr lang="en-US" b="1" baseline="0" dirty="0" smtClean="0"/>
              <a:t> </a:t>
            </a:r>
            <a:r>
              <a:rPr lang="en-US" b="1" baseline="0" dirty="0" err="1" smtClean="0"/>
              <a:t>hình</a:t>
            </a:r>
            <a:r>
              <a:rPr lang="en-US" b="1" baseline="0" dirty="0" smtClean="0"/>
              <a:t> </a:t>
            </a:r>
            <a:r>
              <a:rPr lang="en-US" b="1" baseline="0" dirty="0" err="1" smtClean="0"/>
              <a:t>kiến</a:t>
            </a:r>
            <a:r>
              <a:rPr lang="en-US" b="1" baseline="0" dirty="0" smtClean="0"/>
              <a:t> </a:t>
            </a:r>
            <a:r>
              <a:rPr lang="en-US" b="1" baseline="0" dirty="0" err="1" smtClean="0"/>
              <a:t>trúc</a:t>
            </a:r>
            <a:r>
              <a:rPr lang="en-US" b="1" baseline="0" dirty="0" smtClean="0"/>
              <a:t> N-tier </a:t>
            </a:r>
            <a:r>
              <a:rPr lang="en-US" b="1" baseline="0" dirty="0" err="1" smtClean="0"/>
              <a:t>vào</a:t>
            </a:r>
            <a:r>
              <a:rPr lang="en-US" b="1" baseline="0" dirty="0" smtClean="0"/>
              <a:t> </a:t>
            </a:r>
            <a:r>
              <a:rPr lang="en-US" b="1" baseline="0" dirty="0" err="1" smtClean="0"/>
              <a:t>kiến</a:t>
            </a:r>
            <a:r>
              <a:rPr lang="en-US" b="1" baseline="0" dirty="0" smtClean="0"/>
              <a:t> </a:t>
            </a:r>
            <a:r>
              <a:rPr lang="en-US" b="1" baseline="0" dirty="0" err="1" smtClean="0"/>
              <a:t>trúc</a:t>
            </a:r>
            <a:r>
              <a:rPr lang="en-US" b="1" baseline="0" dirty="0" smtClean="0"/>
              <a:t> </a:t>
            </a:r>
            <a:r>
              <a:rPr lang="en-US" b="1" baseline="0" dirty="0" err="1" smtClean="0"/>
              <a:t>tổng</a:t>
            </a:r>
            <a:r>
              <a:rPr lang="en-US" b="1" baseline="0" dirty="0" smtClean="0"/>
              <a:t> </a:t>
            </a:r>
            <a:r>
              <a:rPr lang="en-US" b="1" baseline="0" dirty="0" err="1" smtClean="0"/>
              <a:t>của</a:t>
            </a:r>
            <a:r>
              <a:rPr lang="en-US" b="1" baseline="0" dirty="0" smtClean="0"/>
              <a:t> </a:t>
            </a:r>
            <a:r>
              <a:rPr lang="en-US" b="1" baseline="0" dirty="0" err="1" smtClean="0"/>
              <a:t>hệ</a:t>
            </a:r>
            <a:r>
              <a:rPr lang="en-US" b="1" baseline="0" dirty="0" smtClean="0"/>
              <a:t> </a:t>
            </a:r>
            <a:r>
              <a:rPr lang="en-US" b="1" baseline="0" dirty="0" err="1" smtClean="0"/>
              <a:t>thống</a:t>
            </a:r>
            <a:r>
              <a:rPr lang="en-US" b="1" baseline="0" dirty="0" smtClean="0"/>
              <a:t> </a:t>
            </a:r>
            <a:r>
              <a:rPr lang="en-US" b="1" baseline="0" dirty="0" err="1" smtClean="0"/>
              <a:t>và</a:t>
            </a:r>
            <a:r>
              <a:rPr lang="en-US" b="1" baseline="0" dirty="0" smtClean="0"/>
              <a:t> </a:t>
            </a:r>
            <a:r>
              <a:rPr lang="en-US" b="1" baseline="0" dirty="0" err="1" smtClean="0"/>
              <a:t>cụ</a:t>
            </a:r>
            <a:r>
              <a:rPr lang="en-US" b="1" baseline="0" dirty="0" smtClean="0"/>
              <a:t> </a:t>
            </a:r>
            <a:r>
              <a:rPr lang="en-US" b="1" baseline="0" dirty="0" err="1" smtClean="0"/>
              <a:t>thể</a:t>
            </a:r>
            <a:r>
              <a:rPr lang="en-US" b="1" baseline="0" dirty="0" smtClean="0"/>
              <a:t> ở </a:t>
            </a:r>
            <a:r>
              <a:rPr lang="en-US" b="1" baseline="0" dirty="0" err="1" smtClean="0"/>
              <a:t>đây</a:t>
            </a:r>
            <a:r>
              <a:rPr lang="en-US" b="1" baseline="0" dirty="0" smtClean="0"/>
              <a:t> </a:t>
            </a:r>
            <a:r>
              <a:rPr lang="en-US" b="1" baseline="0" dirty="0" err="1" smtClean="0"/>
              <a:t>là</a:t>
            </a:r>
            <a:r>
              <a:rPr lang="en-US" b="1" baseline="0" dirty="0" smtClean="0"/>
              <a:t> </a:t>
            </a:r>
            <a:r>
              <a:rPr lang="en-US" b="1" baseline="0" dirty="0" err="1" smtClean="0"/>
              <a:t>mô</a:t>
            </a:r>
            <a:r>
              <a:rPr lang="en-US" b="1" baseline="0" dirty="0" smtClean="0"/>
              <a:t> </a:t>
            </a:r>
            <a:r>
              <a:rPr lang="en-US" b="1" baseline="0" dirty="0" err="1" smtClean="0"/>
              <a:t>hình</a:t>
            </a:r>
            <a:r>
              <a:rPr lang="en-US" b="1" baseline="0" dirty="0" smtClean="0"/>
              <a:t> 3 </a:t>
            </a:r>
            <a:r>
              <a:rPr lang="en-US" b="1" baseline="0" dirty="0" err="1" smtClean="0"/>
              <a:t>lớp</a:t>
            </a:r>
            <a:r>
              <a:rPr lang="en-US" b="1" baseline="0" dirty="0" smtClean="0"/>
              <a:t>. </a:t>
            </a:r>
            <a:r>
              <a:rPr lang="en-US" baseline="0" dirty="0" smtClean="0"/>
              <a:t>(</a:t>
            </a:r>
            <a:r>
              <a:rPr lang="vi-VN" dirty="0" smtClean="0"/>
              <a:t>Kiến trúc đa tầng cung cấp mô hình mà dựa vào đó các nhà phát triển có thể tạo được các ứng dụng linh hoạt và sử dụng lại bằng việc tách biệt một ứng dụng thành nhiều tầng, từ đó tùy chỉnh thay đổi hoặc thêm lớp thay vì làm lại toàn bộ ứng dụng.</a:t>
            </a:r>
            <a:r>
              <a:rPr lang="en-US" dirty="0" smtClean="0"/>
              <a:t>)</a:t>
            </a:r>
            <a:endParaRPr lang="en-US" baseline="0" dirty="0" smtClean="0"/>
          </a:p>
          <a:p>
            <a:r>
              <a:rPr lang="en-US" b="1" baseline="0" dirty="0" smtClean="0"/>
              <a:t>Tier 1, </a:t>
            </a:r>
            <a:r>
              <a:rPr lang="en-US" b="1" baseline="0" dirty="0" err="1" smtClean="0"/>
              <a:t>lớp</a:t>
            </a:r>
            <a:r>
              <a:rPr lang="en-US" b="1" baseline="0" dirty="0" smtClean="0"/>
              <a:t> presentation </a:t>
            </a:r>
            <a:r>
              <a:rPr lang="en-US" b="1" baseline="0" dirty="0" err="1" smtClean="0"/>
              <a:t>của</a:t>
            </a:r>
            <a:r>
              <a:rPr lang="en-US" b="1" baseline="0" dirty="0" smtClean="0"/>
              <a:t> </a:t>
            </a:r>
            <a:r>
              <a:rPr lang="en-US" b="1" baseline="0" dirty="0" err="1" smtClean="0"/>
              <a:t>hệ</a:t>
            </a:r>
            <a:r>
              <a:rPr lang="en-US" b="1" baseline="0" dirty="0" smtClean="0"/>
              <a:t> </a:t>
            </a:r>
            <a:r>
              <a:rPr lang="en-US" b="1" baseline="0" dirty="0" err="1" smtClean="0"/>
              <a:t>thống</a:t>
            </a:r>
            <a:r>
              <a:rPr lang="en-US" b="1" baseline="0" dirty="0" smtClean="0"/>
              <a:t> </a:t>
            </a:r>
            <a:r>
              <a:rPr lang="en-US" b="1" baseline="0" dirty="0" err="1" smtClean="0"/>
              <a:t>được</a:t>
            </a:r>
            <a:r>
              <a:rPr lang="en-US" b="1" baseline="0" dirty="0" smtClean="0"/>
              <a:t> </a:t>
            </a:r>
            <a:r>
              <a:rPr lang="en-US" b="1" baseline="0" dirty="0" err="1" smtClean="0"/>
              <a:t>chúng</a:t>
            </a:r>
            <a:r>
              <a:rPr lang="en-US" b="1" baseline="0" dirty="0" smtClean="0"/>
              <a:t> </a:t>
            </a:r>
            <a:r>
              <a:rPr lang="en-US" b="1" baseline="0" dirty="0" err="1" smtClean="0"/>
              <a:t>em</a:t>
            </a:r>
            <a:r>
              <a:rPr lang="en-US" b="1" baseline="0" dirty="0" smtClean="0"/>
              <a:t> </a:t>
            </a:r>
            <a:r>
              <a:rPr lang="en-US" b="1" baseline="0" dirty="0" err="1" smtClean="0"/>
              <a:t>được</a:t>
            </a:r>
            <a:r>
              <a:rPr lang="en-US" b="1" baseline="0" dirty="0" smtClean="0"/>
              <a:t> </a:t>
            </a:r>
            <a:r>
              <a:rPr lang="en-US" b="1" baseline="0" dirty="0" err="1" smtClean="0"/>
              <a:t>thể</a:t>
            </a:r>
            <a:r>
              <a:rPr lang="en-US" b="1" baseline="0" dirty="0" smtClean="0"/>
              <a:t> </a:t>
            </a:r>
            <a:r>
              <a:rPr lang="en-US" b="1" baseline="0" dirty="0" err="1" smtClean="0"/>
              <a:t>hiện</a:t>
            </a:r>
            <a:r>
              <a:rPr lang="en-US" b="1" baseline="0" dirty="0" smtClean="0"/>
              <a:t> </a:t>
            </a:r>
            <a:r>
              <a:rPr lang="en-US" b="1" baseline="0" dirty="0" err="1" smtClean="0"/>
              <a:t>thông</a:t>
            </a:r>
            <a:r>
              <a:rPr lang="en-US" b="1" baseline="0" dirty="0" smtClean="0"/>
              <a:t> qua web </a:t>
            </a:r>
            <a:r>
              <a:rPr lang="en-US" b="1" baseline="0" dirty="0" err="1" smtClean="0"/>
              <a:t>và</a:t>
            </a:r>
            <a:r>
              <a:rPr lang="en-US" b="1" baseline="0" dirty="0" smtClean="0"/>
              <a:t> mobile.</a:t>
            </a:r>
          </a:p>
          <a:p>
            <a:r>
              <a:rPr lang="en-US" b="1" baseline="0" dirty="0" smtClean="0"/>
              <a:t>Tier 2, </a:t>
            </a:r>
            <a:r>
              <a:rPr lang="en-US" b="1" baseline="0" dirty="0" err="1" smtClean="0"/>
              <a:t>lớp</a:t>
            </a:r>
            <a:r>
              <a:rPr lang="en-US" b="1" baseline="0" dirty="0" smtClean="0"/>
              <a:t> logic </a:t>
            </a:r>
            <a:r>
              <a:rPr lang="en-US" b="1" baseline="0" dirty="0" err="1" smtClean="0"/>
              <a:t>là</a:t>
            </a:r>
            <a:r>
              <a:rPr lang="en-US" b="1" baseline="0" dirty="0" smtClean="0"/>
              <a:t> spring web server </a:t>
            </a:r>
            <a:r>
              <a:rPr lang="en-US" b="1" baseline="0" dirty="0" err="1" smtClean="0"/>
              <a:t>có</a:t>
            </a:r>
            <a:r>
              <a:rPr lang="en-US" b="1" baseline="0" dirty="0" smtClean="0"/>
              <a:t> </a:t>
            </a:r>
            <a:r>
              <a:rPr lang="en-US" b="1" baseline="0" dirty="0" err="1" smtClean="0"/>
              <a:t>chứa</a:t>
            </a:r>
            <a:r>
              <a:rPr lang="en-US" b="1" baseline="0" dirty="0" smtClean="0"/>
              <a:t> </a:t>
            </a:r>
            <a:r>
              <a:rPr lang="en-US" b="1" baseline="0" dirty="0" err="1" smtClean="0"/>
              <a:t>các</a:t>
            </a:r>
            <a:r>
              <a:rPr lang="en-US" b="1" baseline="0" dirty="0" smtClean="0"/>
              <a:t> Controller, Domain Model, Service, Repository </a:t>
            </a:r>
            <a:r>
              <a:rPr lang="en-US" b="1" baseline="0" dirty="0" err="1" smtClean="0"/>
              <a:t>để</a:t>
            </a:r>
            <a:r>
              <a:rPr lang="en-US" b="1" baseline="0" dirty="0" smtClean="0"/>
              <a:t> </a:t>
            </a:r>
            <a:r>
              <a:rPr lang="en-US" b="1" baseline="0" dirty="0" err="1" smtClean="0"/>
              <a:t>ghi</a:t>
            </a:r>
            <a:r>
              <a:rPr lang="en-US" b="1" baseline="0" dirty="0" smtClean="0"/>
              <a:t> </a:t>
            </a:r>
            <a:r>
              <a:rPr lang="en-US" b="1" baseline="0" dirty="0" err="1" smtClean="0"/>
              <a:t>chép</a:t>
            </a:r>
            <a:r>
              <a:rPr lang="en-US" b="1" baseline="0" dirty="0" smtClean="0"/>
              <a:t> </a:t>
            </a:r>
            <a:r>
              <a:rPr lang="en-US" b="1" baseline="0" dirty="0" err="1" smtClean="0"/>
              <a:t>cũng</a:t>
            </a:r>
            <a:r>
              <a:rPr lang="en-US" b="1" baseline="0" dirty="0" smtClean="0"/>
              <a:t> </a:t>
            </a:r>
            <a:r>
              <a:rPr lang="en-US" b="1" baseline="0" dirty="0" err="1" smtClean="0"/>
              <a:t>như</a:t>
            </a:r>
            <a:r>
              <a:rPr lang="en-US" b="1" baseline="0" dirty="0" smtClean="0"/>
              <a:t> </a:t>
            </a:r>
            <a:r>
              <a:rPr lang="en-US" b="1" baseline="0" dirty="0" err="1" smtClean="0"/>
              <a:t>xử</a:t>
            </a:r>
            <a:r>
              <a:rPr lang="en-US" b="1" baseline="0" dirty="0" smtClean="0"/>
              <a:t> </a:t>
            </a:r>
            <a:r>
              <a:rPr lang="en-US" b="1" baseline="0" dirty="0" err="1" smtClean="0"/>
              <a:t>lý</a:t>
            </a:r>
            <a:r>
              <a:rPr lang="en-US" b="1" baseline="0" dirty="0" smtClean="0"/>
              <a:t> chi </a:t>
            </a:r>
            <a:r>
              <a:rPr lang="en-US" b="1" baseline="0" dirty="0" err="1" smtClean="0"/>
              <a:t>tiết</a:t>
            </a:r>
            <a:r>
              <a:rPr lang="en-US" b="1" baseline="0" dirty="0" smtClean="0"/>
              <a:t> </a:t>
            </a:r>
            <a:r>
              <a:rPr lang="en-US" b="1" baseline="0" dirty="0" err="1" smtClean="0"/>
              <a:t>các</a:t>
            </a:r>
            <a:r>
              <a:rPr lang="en-US" b="1" baseline="0" dirty="0" smtClean="0"/>
              <a:t> request </a:t>
            </a:r>
            <a:r>
              <a:rPr lang="en-US" b="1" baseline="0" dirty="0" err="1" smtClean="0"/>
              <a:t>từ</a:t>
            </a:r>
            <a:r>
              <a:rPr lang="en-US" b="1" baseline="0" dirty="0" smtClean="0"/>
              <a:t> </a:t>
            </a:r>
            <a:r>
              <a:rPr lang="en-US" b="1" baseline="0" dirty="0" err="1" smtClean="0"/>
              <a:t>lớp</a:t>
            </a:r>
            <a:r>
              <a:rPr lang="en-US" b="1" baseline="0" dirty="0" smtClean="0"/>
              <a:t> presentation </a:t>
            </a:r>
            <a:r>
              <a:rPr lang="en-US" b="1" baseline="0" dirty="0" err="1" smtClean="0"/>
              <a:t>thông</a:t>
            </a:r>
            <a:r>
              <a:rPr lang="en-US" b="1" baseline="0" dirty="0" smtClean="0"/>
              <a:t> qua </a:t>
            </a:r>
            <a:r>
              <a:rPr lang="en-US" b="1" baseline="0" dirty="0" err="1" smtClean="0"/>
              <a:t>giao</a:t>
            </a:r>
            <a:r>
              <a:rPr lang="en-US" b="1" baseline="0" dirty="0" smtClean="0"/>
              <a:t> </a:t>
            </a:r>
            <a:r>
              <a:rPr lang="en-US" b="1" baseline="0" dirty="0" err="1" smtClean="0"/>
              <a:t>thức</a:t>
            </a:r>
            <a:r>
              <a:rPr lang="en-US" b="1" baseline="0" dirty="0" smtClean="0"/>
              <a:t> HTTP </a:t>
            </a:r>
            <a:r>
              <a:rPr lang="en-US" b="1" baseline="0" dirty="0" err="1" smtClean="0"/>
              <a:t>bằng</a:t>
            </a:r>
            <a:r>
              <a:rPr lang="en-US" b="1" baseline="0" dirty="0" smtClean="0"/>
              <a:t> RESTful service.</a:t>
            </a:r>
          </a:p>
          <a:p>
            <a:r>
              <a:rPr lang="en-US" b="1" baseline="0" dirty="0" smtClean="0"/>
              <a:t>Tier 3, </a:t>
            </a:r>
            <a:r>
              <a:rPr lang="en-US" b="1" baseline="0" dirty="0" err="1" smtClean="0"/>
              <a:t>lớp</a:t>
            </a:r>
            <a:r>
              <a:rPr lang="en-US" b="1" baseline="0" dirty="0" smtClean="0"/>
              <a:t> data  </a:t>
            </a:r>
            <a:r>
              <a:rPr lang="en-US" b="1" baseline="0" dirty="0" err="1" smtClean="0"/>
              <a:t>là</a:t>
            </a:r>
            <a:r>
              <a:rPr lang="en-US" b="1" baseline="0" dirty="0" smtClean="0"/>
              <a:t> </a:t>
            </a:r>
            <a:r>
              <a:rPr lang="en-US" b="1" baseline="0" dirty="0" err="1" smtClean="0"/>
              <a:t>nơi</a:t>
            </a:r>
            <a:r>
              <a:rPr lang="en-US" b="1" baseline="0" dirty="0" smtClean="0"/>
              <a:t> </a:t>
            </a:r>
            <a:r>
              <a:rPr lang="en-US" b="1" baseline="0" dirty="0" err="1" smtClean="0"/>
              <a:t>chứa</a:t>
            </a:r>
            <a:r>
              <a:rPr lang="en-US" b="1" baseline="0" dirty="0" smtClean="0"/>
              <a:t> database, </a:t>
            </a:r>
            <a:r>
              <a:rPr lang="en-US" b="1" baseline="0" dirty="0" err="1" smtClean="0"/>
              <a:t>cụ</a:t>
            </a:r>
            <a:r>
              <a:rPr lang="en-US" b="1" baseline="0" dirty="0" smtClean="0"/>
              <a:t> </a:t>
            </a:r>
            <a:r>
              <a:rPr lang="en-US" b="1" baseline="0" dirty="0" err="1" smtClean="0"/>
              <a:t>thể</a:t>
            </a:r>
            <a:r>
              <a:rPr lang="en-US" b="1" baseline="0" dirty="0" smtClean="0"/>
              <a:t> </a:t>
            </a:r>
            <a:r>
              <a:rPr lang="en-US" b="1" baseline="0" dirty="0" err="1" smtClean="0"/>
              <a:t>là</a:t>
            </a:r>
            <a:r>
              <a:rPr lang="en-US" b="1" baseline="0" dirty="0" smtClean="0"/>
              <a:t> </a:t>
            </a:r>
            <a:r>
              <a:rPr lang="en-US" b="1" baseline="0" dirty="0" err="1" smtClean="0"/>
              <a:t>chúng</a:t>
            </a:r>
            <a:r>
              <a:rPr lang="en-US" b="1" baseline="0" dirty="0" smtClean="0"/>
              <a:t> </a:t>
            </a:r>
            <a:r>
              <a:rPr lang="en-US" b="1" baseline="0" dirty="0" err="1" smtClean="0"/>
              <a:t>em</a:t>
            </a:r>
            <a:r>
              <a:rPr lang="en-US" b="1" baseline="0" dirty="0" smtClean="0"/>
              <a:t> </a:t>
            </a:r>
            <a:r>
              <a:rPr lang="en-US" b="1" baseline="0" dirty="0" err="1" smtClean="0"/>
              <a:t>sử</a:t>
            </a:r>
            <a:r>
              <a:rPr lang="en-US" b="1" baseline="0" dirty="0" smtClean="0"/>
              <a:t> </a:t>
            </a:r>
            <a:r>
              <a:rPr lang="en-US" b="1" baseline="0" dirty="0" err="1" smtClean="0"/>
              <a:t>dụng</a:t>
            </a:r>
            <a:r>
              <a:rPr lang="en-US" b="1" baseline="0" dirty="0" smtClean="0"/>
              <a:t> Amazon Relational Database Service </a:t>
            </a:r>
            <a:r>
              <a:rPr lang="en-US" b="1" baseline="0" dirty="0" err="1" smtClean="0"/>
              <a:t>kết</a:t>
            </a:r>
            <a:r>
              <a:rPr lang="en-US" b="1" baseline="0" dirty="0" smtClean="0"/>
              <a:t> </a:t>
            </a:r>
            <a:r>
              <a:rPr lang="en-US" b="1" baseline="0" dirty="0" err="1" smtClean="0"/>
              <a:t>hợp</a:t>
            </a:r>
            <a:r>
              <a:rPr lang="en-US" b="1" baseline="0" dirty="0" smtClean="0"/>
              <a:t> </a:t>
            </a:r>
            <a:r>
              <a:rPr lang="en-US" b="1" baseline="0" dirty="0" err="1" smtClean="0"/>
              <a:t>với</a:t>
            </a:r>
            <a:r>
              <a:rPr lang="en-US" b="1" baseline="0" dirty="0" smtClean="0"/>
              <a:t> Amazon S3 </a:t>
            </a:r>
            <a:r>
              <a:rPr lang="en-US" b="1" baseline="0" dirty="0" err="1" smtClean="0"/>
              <a:t>làm</a:t>
            </a:r>
            <a:r>
              <a:rPr lang="en-US" b="1" baseline="0" dirty="0" smtClean="0"/>
              <a:t> </a:t>
            </a:r>
            <a:r>
              <a:rPr lang="en-US" b="1" baseline="0" dirty="0" err="1" smtClean="0"/>
              <a:t>nơi</a:t>
            </a:r>
            <a:r>
              <a:rPr lang="en-US" b="1" baseline="0" dirty="0" smtClean="0"/>
              <a:t> </a:t>
            </a:r>
            <a:r>
              <a:rPr lang="en-US" b="1" baseline="0" dirty="0" err="1" smtClean="0"/>
              <a:t>để</a:t>
            </a:r>
            <a:r>
              <a:rPr lang="en-US" b="1" baseline="0" dirty="0" smtClean="0"/>
              <a:t> </a:t>
            </a:r>
            <a:r>
              <a:rPr lang="en-US" b="1" baseline="0" dirty="0" err="1" smtClean="0"/>
              <a:t>chứa</a:t>
            </a:r>
            <a:r>
              <a:rPr lang="en-US" b="1" baseline="0" dirty="0" smtClean="0"/>
              <a:t> </a:t>
            </a:r>
            <a:r>
              <a:rPr lang="en-US" b="1" baseline="0" dirty="0" err="1" smtClean="0"/>
              <a:t>dữ</a:t>
            </a:r>
            <a:r>
              <a:rPr lang="en-US" b="1" baseline="0" dirty="0" smtClean="0"/>
              <a:t> </a:t>
            </a:r>
            <a:r>
              <a:rPr lang="en-US" b="1" baseline="0" dirty="0" err="1" smtClean="0"/>
              <a:t>liệu</a:t>
            </a:r>
            <a:r>
              <a:rPr lang="en-US" b="1" baseline="0" dirty="0" smtClean="0"/>
              <a:t> </a:t>
            </a:r>
            <a:r>
              <a:rPr lang="en-US" b="1" baseline="0" dirty="0" err="1" smtClean="0"/>
              <a:t>và</a:t>
            </a:r>
            <a:r>
              <a:rPr lang="en-US" b="1" baseline="0" dirty="0" smtClean="0"/>
              <a:t> </a:t>
            </a:r>
            <a:r>
              <a:rPr lang="en-US" b="1" baseline="0" dirty="0" err="1" smtClean="0"/>
              <a:t>quản</a:t>
            </a:r>
            <a:r>
              <a:rPr lang="en-US" b="1" baseline="0" dirty="0" smtClean="0"/>
              <a:t> </a:t>
            </a:r>
            <a:r>
              <a:rPr lang="en-US" b="1" baseline="0" dirty="0" err="1" smtClean="0"/>
              <a:t>lý</a:t>
            </a:r>
            <a:r>
              <a:rPr lang="en-US" b="1" baseline="0" dirty="0" smtClean="0"/>
              <a:t> </a:t>
            </a:r>
            <a:r>
              <a:rPr lang="en-US" b="1" baseline="0" dirty="0" err="1" smtClean="0"/>
              <a:t>thông</a:t>
            </a:r>
            <a:r>
              <a:rPr lang="en-US" b="1" baseline="0" dirty="0" smtClean="0"/>
              <a:t> qua MySQL.</a:t>
            </a:r>
          </a:p>
          <a:p>
            <a:endParaRPr lang="en-US" b="1" baseline="0" dirty="0" smtClean="0"/>
          </a:p>
          <a:p>
            <a:r>
              <a:rPr lang="en-US" b="1" baseline="0" dirty="0" smtClean="0"/>
              <a:t>(</a:t>
            </a:r>
            <a:r>
              <a:rPr lang="vi-VN" dirty="0" smtClean="0">
                <a:effectLst/>
              </a:rPr>
              <a:t>Tính bảo mật cao: Ưu điểm nổi bật nhất cảu kiến trúc N – Tier là tính bảo mật rất cao, bạn có thể bảo mật riêng cho 3 lớp, hạn chế các rủi ro.</a:t>
            </a:r>
          </a:p>
          <a:p>
            <a:r>
              <a:rPr lang="vi-VN" dirty="0" smtClean="0">
                <a:effectLst/>
              </a:rPr>
              <a:t>Dễ dàng quản lý: Do là 3 tầng khác nhau, có thể tách biệt nên việc quản lý cũng trở nên đơn giản, dễ dàng hơn nhiều. Nếu trường hợp một tầng bị lỗi thì cũng không làm ảnh hưởng đến các tầng con lại, hoàn toàn có thể sửa lỗi riêng biệt.</a:t>
            </a:r>
          </a:p>
          <a:p>
            <a:r>
              <a:rPr lang="vi-VN" dirty="0" smtClean="0">
                <a:effectLst/>
              </a:rPr>
              <a:t>Có thể mở rộng: Bạn cũng có thể dễ dàng thêm vào đo nhiều tài nguyên, việc thêm tài nguyên của một tầng không làm ảnh hưởng đến các tầng khác.</a:t>
            </a:r>
          </a:p>
          <a:p>
            <a:r>
              <a:rPr lang="vi-VN" dirty="0" smtClean="0">
                <a:effectLst/>
              </a:rPr>
              <a:t>Linh hoạt: Bạn có thể linh hoạt thêm tài nguyên vào từng tầng, sửa lỗi của từng tầng phù hợp với yêu cầu đặt ra.</a:t>
            </a:r>
          </a:p>
          <a:p>
            <a:r>
              <a:rPr lang="vi-VN" dirty="0" smtClean="0">
                <a:effectLst/>
              </a:rPr>
              <a:t>Phát triển hiệu quả, có thể sử dụng lại: khi sử dụng kiến trúc N – Tier, bạn có thể sử dụng lại từng tầng vì giữa chúng có sự phân chia độc lập.</a:t>
            </a:r>
            <a:r>
              <a:rPr lang="en-US" b="1" dirty="0" smtClean="0"/>
              <a:t>)</a:t>
            </a:r>
            <a:endParaRPr lang="en-US" b="1" dirty="0"/>
          </a:p>
        </p:txBody>
      </p:sp>
    </p:spTree>
    <p:extLst>
      <p:ext uri="{BB962C8B-B14F-4D97-AF65-F5344CB8AC3E}">
        <p14:creationId xmlns:p14="http://schemas.microsoft.com/office/powerpoint/2010/main" val="293816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Đối</a:t>
            </a:r>
            <a:r>
              <a:rPr lang="en-US" baseline="0" dirty="0" smtClean="0"/>
              <a:t> </a:t>
            </a:r>
            <a:r>
              <a:rPr lang="en-US" baseline="0" dirty="0" err="1" smtClean="0"/>
              <a:t>với</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của</a:t>
            </a:r>
            <a:r>
              <a:rPr lang="en-US" baseline="0" dirty="0" smtClean="0"/>
              <a:t> mobile app,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BloC</a:t>
            </a:r>
            <a:r>
              <a:rPr lang="en-US" baseline="0" dirty="0" smtClean="0"/>
              <a:t> pattern </a:t>
            </a:r>
            <a:r>
              <a:rPr lang="en-US" baseline="0" dirty="0" err="1" smtClean="0"/>
              <a:t>của</a:t>
            </a:r>
            <a:r>
              <a:rPr lang="en-US" baseline="0" dirty="0" smtClean="0"/>
              <a:t> Flutter chia app </a:t>
            </a:r>
            <a:r>
              <a:rPr lang="en-US" baseline="0" dirty="0" err="1" smtClean="0"/>
              <a:t>ra</a:t>
            </a:r>
            <a:r>
              <a:rPr lang="en-US" baseline="0" dirty="0" smtClean="0"/>
              <a:t> </a:t>
            </a:r>
            <a:r>
              <a:rPr lang="en-US" baseline="0" dirty="0" err="1" smtClean="0"/>
              <a:t>làm</a:t>
            </a:r>
            <a:r>
              <a:rPr lang="en-US" baseline="0" dirty="0" smtClean="0"/>
              <a:t> 3 </a:t>
            </a:r>
            <a:r>
              <a:rPr lang="en-US" baseline="0" dirty="0" err="1" smtClean="0"/>
              <a:t>phần</a:t>
            </a:r>
            <a:r>
              <a:rPr lang="en-US" baseline="0" dirty="0" smtClean="0"/>
              <a:t>.</a:t>
            </a:r>
          </a:p>
          <a:p>
            <a:r>
              <a:rPr lang="en-US" baseline="0" dirty="0" err="1" smtClean="0"/>
              <a:t>Tầng</a:t>
            </a:r>
            <a:r>
              <a:rPr lang="en-US" baseline="0" dirty="0" smtClean="0"/>
              <a:t> presentation </a:t>
            </a:r>
            <a:r>
              <a:rPr lang="en-US" baseline="0" dirty="0" err="1" smtClean="0"/>
              <a:t>là</a:t>
            </a:r>
            <a:r>
              <a:rPr lang="en-US" baseline="0" dirty="0" smtClean="0"/>
              <a:t> </a:t>
            </a:r>
            <a:r>
              <a:rPr lang="en-US" baseline="0" dirty="0" err="1" smtClean="0"/>
              <a:t>nơi</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và</a:t>
            </a:r>
            <a:r>
              <a:rPr lang="en-US" baseline="0" dirty="0" smtClean="0"/>
              <a:t> photographer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thông</a:t>
            </a:r>
            <a:r>
              <a:rPr lang="en-US" baseline="0" dirty="0" smtClean="0"/>
              <a:t> qua </a:t>
            </a:r>
            <a:r>
              <a:rPr lang="en-US" baseline="0" dirty="0" err="1" smtClean="0"/>
              <a:t>các</a:t>
            </a:r>
            <a:r>
              <a:rPr lang="en-US" baseline="0" dirty="0" smtClean="0"/>
              <a:t> events </a:t>
            </a:r>
            <a:r>
              <a:rPr lang="en-US" baseline="0" dirty="0" err="1" smtClean="0"/>
              <a:t>và</a:t>
            </a:r>
            <a:r>
              <a:rPr lang="en-US" baseline="0" dirty="0" smtClean="0"/>
              <a:t> states.</a:t>
            </a:r>
          </a:p>
          <a:p>
            <a:r>
              <a:rPr lang="en-US" baseline="0" dirty="0" err="1" smtClean="0"/>
              <a:t>Tầng</a:t>
            </a:r>
            <a:r>
              <a:rPr lang="en-US" baseline="0" dirty="0" smtClean="0"/>
              <a:t> </a:t>
            </a:r>
            <a:r>
              <a:rPr lang="en-US" baseline="0" dirty="0" err="1" smtClean="0"/>
              <a:t>BLoC</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một</a:t>
            </a:r>
            <a:r>
              <a:rPr lang="en-US" baseline="0" dirty="0" smtClean="0"/>
              <a:t> </a:t>
            </a:r>
            <a:r>
              <a:rPr lang="en-US" baseline="0" dirty="0" err="1" smtClean="0"/>
              <a:t>cầu</a:t>
            </a:r>
            <a:r>
              <a:rPr lang="en-US" baseline="0" dirty="0" smtClean="0"/>
              <a:t> </a:t>
            </a:r>
            <a:r>
              <a:rPr lang="en-US" baseline="0" dirty="0" err="1" smtClean="0"/>
              <a:t>nối</a:t>
            </a:r>
            <a:r>
              <a:rPr lang="en-US" baseline="0" dirty="0" smtClean="0"/>
              <a:t> </a:t>
            </a:r>
            <a:r>
              <a:rPr lang="en-US" baseline="0" dirty="0" err="1" smtClean="0"/>
              <a:t>giữa</a:t>
            </a:r>
            <a:r>
              <a:rPr lang="en-US" baseline="0" dirty="0" smtClean="0"/>
              <a:t> </a:t>
            </a:r>
            <a:r>
              <a:rPr lang="en-US" baseline="0" dirty="0" err="1" smtClean="0"/>
              <a:t>tầng</a:t>
            </a:r>
            <a:r>
              <a:rPr lang="en-US" baseline="0" dirty="0" smtClean="0"/>
              <a:t> presentation </a:t>
            </a:r>
            <a:r>
              <a:rPr lang="en-US" baseline="0" dirty="0" err="1" smtClean="0"/>
              <a:t>và</a:t>
            </a:r>
            <a:r>
              <a:rPr lang="en-US" baseline="0" dirty="0" smtClean="0"/>
              <a:t> </a:t>
            </a:r>
            <a:r>
              <a:rPr lang="en-US" baseline="0" dirty="0" err="1" smtClean="0"/>
              <a:t>tầng</a:t>
            </a:r>
            <a:r>
              <a:rPr lang="en-US" baseline="0" dirty="0" smtClean="0"/>
              <a:t> data, </a:t>
            </a:r>
            <a:r>
              <a:rPr lang="en-US" baseline="0" dirty="0" err="1" smtClean="0"/>
              <a:t>giúp</a:t>
            </a:r>
            <a:r>
              <a:rPr lang="en-US" baseline="0" dirty="0" smtClean="0"/>
              <a:t> 2 </a:t>
            </a:r>
            <a:r>
              <a:rPr lang="en-US" baseline="0" dirty="0" err="1" smtClean="0"/>
              <a:t>tầng</a:t>
            </a:r>
            <a:r>
              <a:rPr lang="en-US" baseline="0" dirty="0" smtClean="0"/>
              <a:t> </a:t>
            </a:r>
            <a:r>
              <a:rPr lang="en-US" baseline="0" dirty="0" err="1" smtClean="0"/>
              <a:t>này</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Tầng</a:t>
            </a:r>
            <a:r>
              <a:rPr lang="en-US" baseline="0" dirty="0" smtClean="0"/>
              <a:t> </a:t>
            </a:r>
            <a:r>
              <a:rPr lang="en-US" baseline="0" dirty="0" err="1" smtClean="0"/>
              <a:t>BloC</a:t>
            </a:r>
            <a:r>
              <a:rPr lang="en-US" baseline="0" dirty="0" smtClean="0"/>
              <a:t> </a:t>
            </a:r>
            <a:r>
              <a:rPr lang="en-US" baseline="0" dirty="0" err="1" smtClean="0"/>
              <a:t>sẽ</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từ</a:t>
            </a:r>
            <a:r>
              <a:rPr lang="en-US" baseline="0" dirty="0" smtClean="0"/>
              <a:t> Presentation </a:t>
            </a:r>
            <a:r>
              <a:rPr lang="en-US" baseline="0" dirty="0" err="1" smtClean="0"/>
              <a:t>thông</a:t>
            </a:r>
            <a:r>
              <a:rPr lang="en-US" baseline="0" dirty="0" smtClean="0"/>
              <a:t> qua </a:t>
            </a:r>
            <a:r>
              <a:rPr lang="en-US" baseline="0" dirty="0" err="1" smtClean="0"/>
              <a:t>các</a:t>
            </a:r>
            <a:r>
              <a:rPr lang="en-US" baseline="0" dirty="0" smtClean="0"/>
              <a:t> events,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gửi</a:t>
            </a:r>
            <a:r>
              <a:rPr lang="en-US" baseline="0" dirty="0" smtClean="0"/>
              <a:t> </a:t>
            </a:r>
            <a:r>
              <a:rPr lang="en-US" baseline="0" dirty="0" err="1" smtClean="0"/>
              <a:t>xuống</a:t>
            </a:r>
            <a:r>
              <a:rPr lang="en-US" baseline="0" dirty="0" smtClean="0"/>
              <a:t> </a:t>
            </a:r>
            <a:r>
              <a:rPr lang="en-US" baseline="0" dirty="0" err="1" smtClean="0"/>
              <a:t>tầng</a:t>
            </a:r>
            <a:r>
              <a:rPr lang="en-US" baseline="0" dirty="0" smtClean="0"/>
              <a:t> data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response </a:t>
            </a:r>
            <a:r>
              <a:rPr lang="en-US" baseline="0" dirty="0" err="1" smtClean="0"/>
              <a:t>lại</a:t>
            </a:r>
            <a:r>
              <a:rPr lang="en-US" baseline="0" dirty="0" smtClean="0"/>
              <a:t> </a:t>
            </a:r>
            <a:r>
              <a:rPr lang="en-US" baseline="0" dirty="0" err="1" smtClean="0"/>
              <a:t>cho</a:t>
            </a:r>
            <a:r>
              <a:rPr lang="en-US" baseline="0" dirty="0" smtClean="0"/>
              <a:t> </a:t>
            </a:r>
            <a:r>
              <a:rPr lang="en-US" baseline="0" dirty="0" err="1" smtClean="0"/>
              <a:t>BloC</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state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lên</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a:t>
            </a:r>
          </a:p>
          <a:p>
            <a:r>
              <a:rPr lang="en-US" baseline="0" dirty="0" err="1" smtClean="0"/>
              <a:t>Tầng</a:t>
            </a:r>
            <a:r>
              <a:rPr lang="en-US" baseline="0" dirty="0" smtClean="0"/>
              <a:t> data </a:t>
            </a:r>
            <a:r>
              <a:rPr lang="en-US" baseline="0" dirty="0" err="1" smtClean="0"/>
              <a:t>để</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RESTful Controller </a:t>
            </a:r>
            <a:r>
              <a:rPr lang="en-US" baseline="0" dirty="0" err="1" smtClean="0"/>
              <a:t>từ</a:t>
            </a:r>
            <a:r>
              <a:rPr lang="en-US" baseline="0" dirty="0" smtClean="0"/>
              <a:t> server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thông</a:t>
            </a:r>
            <a:r>
              <a:rPr lang="en-US" baseline="0" dirty="0" smtClean="0"/>
              <a:t> qua </a:t>
            </a:r>
            <a:r>
              <a:rPr lang="en-US" baseline="0" dirty="0" err="1" smtClean="0"/>
              <a:t>giao</a:t>
            </a:r>
            <a:r>
              <a:rPr lang="en-US" baseline="0" dirty="0" smtClean="0"/>
              <a:t> </a:t>
            </a:r>
            <a:r>
              <a:rPr lang="en-US" baseline="0" dirty="0" err="1" smtClean="0"/>
              <a:t>thức</a:t>
            </a:r>
            <a:r>
              <a:rPr lang="en-US" baseline="0" dirty="0" smtClean="0"/>
              <a:t> http.</a:t>
            </a:r>
          </a:p>
        </p:txBody>
      </p:sp>
    </p:spTree>
    <p:extLst>
      <p:ext uri="{BB962C8B-B14F-4D97-AF65-F5344CB8AC3E}">
        <p14:creationId xmlns:p14="http://schemas.microsoft.com/office/powerpoint/2010/main" val="10379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9976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2121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78497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Feature matrix contains all the vectors(rows) of dataset in which each vector consists of the value of </a:t>
            </a:r>
            <a:r>
              <a:rPr lang="en-US" b="1" dirty="0" smtClean="0"/>
              <a:t>dependent features</a:t>
            </a:r>
            <a:r>
              <a:rPr lang="en-US" dirty="0" smtClean="0"/>
              <a:t>. In above dataset, features are ‘Outlook’, ‘Temperature’, ‘Humidity’ and ‘Windy’. Response vector contains the value of </a:t>
            </a:r>
            <a:r>
              <a:rPr lang="en-US" b="1" dirty="0" smtClean="0"/>
              <a:t>class variable</a:t>
            </a:r>
            <a:r>
              <a:rPr lang="en-US" dirty="0" smtClean="0"/>
              <a:t>(prediction or output) for each row of feature matrix. In above dataset, the class variable name is ‘Play golf’</a:t>
            </a:r>
            <a:endParaRPr lang="en-US" dirty="0"/>
          </a:p>
        </p:txBody>
      </p:sp>
    </p:spTree>
    <p:extLst>
      <p:ext uri="{BB962C8B-B14F-4D97-AF65-F5344CB8AC3E}">
        <p14:creationId xmlns:p14="http://schemas.microsoft.com/office/powerpoint/2010/main" val="129330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0150" y="2020088"/>
            <a:ext cx="8183700" cy="4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38987"/>
              </a:buClr>
              <a:buSzPts val="3600"/>
              <a:buFont typeface="Josefin Sans"/>
              <a:buNone/>
              <a:defRPr sz="3600" b="1">
                <a:solidFill>
                  <a:srgbClr val="338987"/>
                </a:solidFill>
                <a:latin typeface="Josefin Sans"/>
                <a:ea typeface="Josefin Sans"/>
                <a:cs typeface="Josefin Sans"/>
                <a:sym typeface="Josefin Sans"/>
              </a:defRPr>
            </a:lvl1pPr>
            <a:lvl2pPr lvl="1" algn="ctr" rtl="0">
              <a:spcBef>
                <a:spcPts val="0"/>
              </a:spcBef>
              <a:spcAft>
                <a:spcPts val="0"/>
              </a:spcAft>
              <a:buClr>
                <a:srgbClr val="338987"/>
              </a:buClr>
              <a:buSzPts val="5200"/>
              <a:buNone/>
              <a:defRPr sz="5200">
                <a:solidFill>
                  <a:srgbClr val="338987"/>
                </a:solidFill>
              </a:defRPr>
            </a:lvl2pPr>
            <a:lvl3pPr lvl="2" algn="ctr" rtl="0">
              <a:spcBef>
                <a:spcPts val="0"/>
              </a:spcBef>
              <a:spcAft>
                <a:spcPts val="0"/>
              </a:spcAft>
              <a:buClr>
                <a:srgbClr val="338987"/>
              </a:buClr>
              <a:buSzPts val="5200"/>
              <a:buNone/>
              <a:defRPr sz="5200">
                <a:solidFill>
                  <a:srgbClr val="338987"/>
                </a:solidFill>
              </a:defRPr>
            </a:lvl3pPr>
            <a:lvl4pPr lvl="3" algn="ctr" rtl="0">
              <a:spcBef>
                <a:spcPts val="0"/>
              </a:spcBef>
              <a:spcAft>
                <a:spcPts val="0"/>
              </a:spcAft>
              <a:buClr>
                <a:srgbClr val="338987"/>
              </a:buClr>
              <a:buSzPts val="5200"/>
              <a:buNone/>
              <a:defRPr sz="5200">
                <a:solidFill>
                  <a:srgbClr val="338987"/>
                </a:solidFill>
              </a:defRPr>
            </a:lvl4pPr>
            <a:lvl5pPr lvl="4" algn="ctr" rtl="0">
              <a:spcBef>
                <a:spcPts val="0"/>
              </a:spcBef>
              <a:spcAft>
                <a:spcPts val="0"/>
              </a:spcAft>
              <a:buClr>
                <a:srgbClr val="338987"/>
              </a:buClr>
              <a:buSzPts val="5200"/>
              <a:buNone/>
              <a:defRPr sz="5200">
                <a:solidFill>
                  <a:srgbClr val="338987"/>
                </a:solidFill>
              </a:defRPr>
            </a:lvl5pPr>
            <a:lvl6pPr lvl="5" algn="ctr" rtl="0">
              <a:spcBef>
                <a:spcPts val="0"/>
              </a:spcBef>
              <a:spcAft>
                <a:spcPts val="0"/>
              </a:spcAft>
              <a:buClr>
                <a:srgbClr val="338987"/>
              </a:buClr>
              <a:buSzPts val="5200"/>
              <a:buNone/>
              <a:defRPr sz="5200">
                <a:solidFill>
                  <a:srgbClr val="338987"/>
                </a:solidFill>
              </a:defRPr>
            </a:lvl6pPr>
            <a:lvl7pPr lvl="6" algn="ctr" rtl="0">
              <a:spcBef>
                <a:spcPts val="0"/>
              </a:spcBef>
              <a:spcAft>
                <a:spcPts val="0"/>
              </a:spcAft>
              <a:buClr>
                <a:srgbClr val="338987"/>
              </a:buClr>
              <a:buSzPts val="5200"/>
              <a:buNone/>
              <a:defRPr sz="5200">
                <a:solidFill>
                  <a:srgbClr val="338987"/>
                </a:solidFill>
              </a:defRPr>
            </a:lvl7pPr>
            <a:lvl8pPr lvl="7" algn="ctr" rtl="0">
              <a:spcBef>
                <a:spcPts val="0"/>
              </a:spcBef>
              <a:spcAft>
                <a:spcPts val="0"/>
              </a:spcAft>
              <a:buClr>
                <a:srgbClr val="338987"/>
              </a:buClr>
              <a:buSzPts val="5200"/>
              <a:buNone/>
              <a:defRPr sz="5200">
                <a:solidFill>
                  <a:srgbClr val="338987"/>
                </a:solidFill>
              </a:defRPr>
            </a:lvl8pPr>
            <a:lvl9pPr lvl="8" algn="ctr" rtl="0">
              <a:spcBef>
                <a:spcPts val="0"/>
              </a:spcBef>
              <a:spcAft>
                <a:spcPts val="0"/>
              </a:spcAft>
              <a:buClr>
                <a:srgbClr val="338987"/>
              </a:buClr>
              <a:buSzPts val="5200"/>
              <a:buNone/>
              <a:defRPr sz="5200">
                <a:solidFill>
                  <a:srgbClr val="338987"/>
                </a:solidFill>
              </a:defRPr>
            </a:lvl9pPr>
          </a:lstStyle>
          <a:p>
            <a:endParaRPr/>
          </a:p>
        </p:txBody>
      </p:sp>
      <p:sp>
        <p:nvSpPr>
          <p:cNvPr id="11" name="Google Shape;11;p2"/>
          <p:cNvSpPr txBox="1">
            <a:spLocks noGrp="1"/>
          </p:cNvSpPr>
          <p:nvPr>
            <p:ph type="subTitle" idx="1"/>
          </p:nvPr>
        </p:nvSpPr>
        <p:spPr>
          <a:xfrm>
            <a:off x="2243850" y="2379913"/>
            <a:ext cx="4656300" cy="3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38987"/>
              </a:buClr>
              <a:buSzPts val="1400"/>
              <a:buFont typeface="Josefin Slab Thin"/>
              <a:buNone/>
              <a:defRPr sz="1400">
                <a:solidFill>
                  <a:srgbClr val="338987"/>
                </a:solidFill>
                <a:latin typeface="Josefin Slab Thin"/>
                <a:ea typeface="Josefin Slab Thin"/>
                <a:cs typeface="Josefin Slab Thin"/>
                <a:sym typeface="Josefin Slab Thin"/>
              </a:defRPr>
            </a:lvl1pPr>
            <a:lvl2pPr lvl="1"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2pPr>
            <a:lvl3pPr lvl="2"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3pPr>
            <a:lvl4pPr lvl="3"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4pPr>
            <a:lvl5pPr lvl="4"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5pPr>
            <a:lvl6pPr lvl="5"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6pPr>
            <a:lvl7pPr lvl="6"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7pPr>
            <a:lvl8pPr lvl="7"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8pPr>
            <a:lvl9pPr lvl="8"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9pPr>
          </a:lstStyle>
          <a:p>
            <a:endParaRPr/>
          </a:p>
        </p:txBody>
      </p:sp>
      <p:sp>
        <p:nvSpPr>
          <p:cNvPr id="12" name="Google Shape;12;p2"/>
          <p:cNvSpPr/>
          <p:nvPr/>
        </p:nvSpPr>
        <p:spPr>
          <a:xfrm>
            <a:off x="7321790" y="-9925"/>
            <a:ext cx="1299900" cy="5188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39"/>
        <p:cNvGrpSpPr/>
        <p:nvPr/>
      </p:nvGrpSpPr>
      <p:grpSpPr>
        <a:xfrm>
          <a:off x="0" y="0"/>
          <a:ext cx="0" cy="0"/>
          <a:chOff x="0" y="0"/>
          <a:chExt cx="0" cy="0"/>
        </a:xfrm>
      </p:grpSpPr>
      <p:cxnSp>
        <p:nvCxnSpPr>
          <p:cNvPr id="42" name="Google Shape;42;p5"/>
          <p:cNvCxnSpPr/>
          <p:nvPr/>
        </p:nvCxnSpPr>
        <p:spPr>
          <a:xfrm>
            <a:off x="829350" y="1630343"/>
            <a:ext cx="7485300" cy="0"/>
          </a:xfrm>
          <a:prstGeom prst="straightConnector1">
            <a:avLst/>
          </a:prstGeom>
          <a:noFill/>
          <a:ln w="19050" cap="flat" cmpd="sng">
            <a:solidFill>
              <a:srgbClr val="338987"/>
            </a:solidFill>
            <a:prstDash val="solid"/>
            <a:round/>
            <a:headEnd type="none" w="med" len="med"/>
            <a:tailEnd type="none" w="med" len="med"/>
          </a:ln>
        </p:spPr>
      </p:cxnSp>
      <p:cxnSp>
        <p:nvCxnSpPr>
          <p:cNvPr id="43" name="Google Shape;43;p5"/>
          <p:cNvCxnSpPr/>
          <p:nvPr/>
        </p:nvCxnSpPr>
        <p:spPr>
          <a:xfrm>
            <a:off x="829350" y="3650700"/>
            <a:ext cx="7485300" cy="0"/>
          </a:xfrm>
          <a:prstGeom prst="straightConnector1">
            <a:avLst/>
          </a:prstGeom>
          <a:noFill/>
          <a:ln w="19050" cap="flat" cmpd="sng">
            <a:solidFill>
              <a:srgbClr val="338987"/>
            </a:solidFill>
            <a:prstDash val="solid"/>
            <a:round/>
            <a:headEnd type="none" w="med" len="med"/>
            <a:tailEnd type="none" w="med" len="med"/>
          </a:ln>
        </p:spPr>
      </p:cxnSp>
      <p:sp>
        <p:nvSpPr>
          <p:cNvPr id="44" name="Google Shape;44;p5"/>
          <p:cNvSpPr txBox="1">
            <a:spLocks noGrp="1"/>
          </p:cNvSpPr>
          <p:nvPr>
            <p:ph type="ctrTitle"/>
          </p:nvPr>
        </p:nvSpPr>
        <p:spPr>
          <a:xfrm>
            <a:off x="4785150" y="2783311"/>
            <a:ext cx="1623000" cy="7029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38987"/>
              </a:buClr>
              <a:buSzPts val="1200"/>
              <a:buNone/>
              <a:defRPr sz="1200">
                <a:solidFill>
                  <a:srgbClr val="338987"/>
                </a:solidFill>
              </a:defRPr>
            </a:lvl1pPr>
            <a:lvl2pPr lvl="1" algn="r" rtl="0">
              <a:spcBef>
                <a:spcPts val="0"/>
              </a:spcBef>
              <a:spcAft>
                <a:spcPts val="0"/>
              </a:spcAft>
              <a:buClr>
                <a:srgbClr val="338987"/>
              </a:buClr>
              <a:buSzPts val="1600"/>
              <a:buNone/>
              <a:defRPr sz="1600">
                <a:solidFill>
                  <a:srgbClr val="338987"/>
                </a:solidFill>
              </a:defRPr>
            </a:lvl2pPr>
            <a:lvl3pPr lvl="2" algn="r" rtl="0">
              <a:spcBef>
                <a:spcPts val="0"/>
              </a:spcBef>
              <a:spcAft>
                <a:spcPts val="0"/>
              </a:spcAft>
              <a:buClr>
                <a:srgbClr val="338987"/>
              </a:buClr>
              <a:buSzPts val="1600"/>
              <a:buNone/>
              <a:defRPr sz="1600">
                <a:solidFill>
                  <a:srgbClr val="338987"/>
                </a:solidFill>
              </a:defRPr>
            </a:lvl3pPr>
            <a:lvl4pPr lvl="3" algn="r" rtl="0">
              <a:spcBef>
                <a:spcPts val="0"/>
              </a:spcBef>
              <a:spcAft>
                <a:spcPts val="0"/>
              </a:spcAft>
              <a:buClr>
                <a:srgbClr val="338987"/>
              </a:buClr>
              <a:buSzPts val="1600"/>
              <a:buNone/>
              <a:defRPr sz="1600">
                <a:solidFill>
                  <a:srgbClr val="338987"/>
                </a:solidFill>
              </a:defRPr>
            </a:lvl4pPr>
            <a:lvl5pPr lvl="4" algn="r" rtl="0">
              <a:spcBef>
                <a:spcPts val="0"/>
              </a:spcBef>
              <a:spcAft>
                <a:spcPts val="0"/>
              </a:spcAft>
              <a:buClr>
                <a:srgbClr val="338987"/>
              </a:buClr>
              <a:buSzPts val="1600"/>
              <a:buNone/>
              <a:defRPr sz="1600">
                <a:solidFill>
                  <a:srgbClr val="338987"/>
                </a:solidFill>
              </a:defRPr>
            </a:lvl5pPr>
            <a:lvl6pPr lvl="5" algn="r" rtl="0">
              <a:spcBef>
                <a:spcPts val="0"/>
              </a:spcBef>
              <a:spcAft>
                <a:spcPts val="0"/>
              </a:spcAft>
              <a:buClr>
                <a:srgbClr val="338987"/>
              </a:buClr>
              <a:buSzPts val="1600"/>
              <a:buNone/>
              <a:defRPr sz="1600">
                <a:solidFill>
                  <a:srgbClr val="338987"/>
                </a:solidFill>
              </a:defRPr>
            </a:lvl6pPr>
            <a:lvl7pPr lvl="6" algn="r" rtl="0">
              <a:spcBef>
                <a:spcPts val="0"/>
              </a:spcBef>
              <a:spcAft>
                <a:spcPts val="0"/>
              </a:spcAft>
              <a:buClr>
                <a:srgbClr val="338987"/>
              </a:buClr>
              <a:buSzPts val="1600"/>
              <a:buNone/>
              <a:defRPr sz="1600">
                <a:solidFill>
                  <a:srgbClr val="338987"/>
                </a:solidFill>
              </a:defRPr>
            </a:lvl7pPr>
            <a:lvl8pPr lvl="7" algn="r" rtl="0">
              <a:spcBef>
                <a:spcPts val="0"/>
              </a:spcBef>
              <a:spcAft>
                <a:spcPts val="0"/>
              </a:spcAft>
              <a:buClr>
                <a:srgbClr val="338987"/>
              </a:buClr>
              <a:buSzPts val="1600"/>
              <a:buNone/>
              <a:defRPr sz="1600">
                <a:solidFill>
                  <a:srgbClr val="338987"/>
                </a:solidFill>
              </a:defRPr>
            </a:lvl8pPr>
            <a:lvl9pPr lvl="8" algn="r" rtl="0">
              <a:spcBef>
                <a:spcPts val="0"/>
              </a:spcBef>
              <a:spcAft>
                <a:spcPts val="0"/>
              </a:spcAft>
              <a:buClr>
                <a:srgbClr val="338987"/>
              </a:buClr>
              <a:buSzPts val="1600"/>
              <a:buNone/>
              <a:defRPr sz="1600">
                <a:solidFill>
                  <a:srgbClr val="338987"/>
                </a:solidFill>
              </a:defRPr>
            </a:lvl9pPr>
          </a:lstStyle>
          <a:p>
            <a:endParaRPr/>
          </a:p>
        </p:txBody>
      </p:sp>
      <p:sp>
        <p:nvSpPr>
          <p:cNvPr id="45" name="Google Shape;45;p5"/>
          <p:cNvSpPr txBox="1">
            <a:spLocks noGrp="1"/>
          </p:cNvSpPr>
          <p:nvPr>
            <p:ph type="subTitle" idx="1"/>
          </p:nvPr>
        </p:nvSpPr>
        <p:spPr>
          <a:xfrm>
            <a:off x="2396925" y="2334500"/>
            <a:ext cx="4224900" cy="6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38987"/>
              </a:buClr>
              <a:buSzPts val="1400"/>
              <a:buFont typeface="Josefin Slab Thin"/>
              <a:buNone/>
              <a:defRPr sz="1400">
                <a:solidFill>
                  <a:srgbClr val="338987"/>
                </a:solidFill>
                <a:latin typeface="Josefin Slab Thin"/>
                <a:ea typeface="Josefin Slab Thin"/>
                <a:cs typeface="Josefin Slab Thin"/>
                <a:sym typeface="Josefin Slab Thin"/>
              </a:defRPr>
            </a:lvl1pPr>
            <a:lvl2pPr lvl="1" algn="ctr" rtl="0">
              <a:lnSpc>
                <a:spcPct val="100000"/>
              </a:lnSpc>
              <a:spcBef>
                <a:spcPts val="0"/>
              </a:spcBef>
              <a:spcAft>
                <a:spcPts val="0"/>
              </a:spcAft>
              <a:buClr>
                <a:srgbClr val="338987"/>
              </a:buClr>
              <a:buSzPts val="1200"/>
              <a:buNone/>
              <a:defRPr>
                <a:solidFill>
                  <a:srgbClr val="338987"/>
                </a:solidFill>
              </a:defRPr>
            </a:lvl2pPr>
            <a:lvl3pPr lvl="2" algn="ctr" rtl="0">
              <a:lnSpc>
                <a:spcPct val="100000"/>
              </a:lnSpc>
              <a:spcBef>
                <a:spcPts val="0"/>
              </a:spcBef>
              <a:spcAft>
                <a:spcPts val="0"/>
              </a:spcAft>
              <a:buClr>
                <a:srgbClr val="338987"/>
              </a:buClr>
              <a:buSzPts val="1200"/>
              <a:buNone/>
              <a:defRPr>
                <a:solidFill>
                  <a:srgbClr val="338987"/>
                </a:solidFill>
              </a:defRPr>
            </a:lvl3pPr>
            <a:lvl4pPr lvl="3" algn="ctr" rtl="0">
              <a:lnSpc>
                <a:spcPct val="100000"/>
              </a:lnSpc>
              <a:spcBef>
                <a:spcPts val="0"/>
              </a:spcBef>
              <a:spcAft>
                <a:spcPts val="0"/>
              </a:spcAft>
              <a:buClr>
                <a:srgbClr val="338987"/>
              </a:buClr>
              <a:buSzPts val="1200"/>
              <a:buNone/>
              <a:defRPr>
                <a:solidFill>
                  <a:srgbClr val="338987"/>
                </a:solidFill>
              </a:defRPr>
            </a:lvl4pPr>
            <a:lvl5pPr lvl="4" algn="ctr" rtl="0">
              <a:lnSpc>
                <a:spcPct val="100000"/>
              </a:lnSpc>
              <a:spcBef>
                <a:spcPts val="0"/>
              </a:spcBef>
              <a:spcAft>
                <a:spcPts val="0"/>
              </a:spcAft>
              <a:buClr>
                <a:srgbClr val="338987"/>
              </a:buClr>
              <a:buSzPts val="1200"/>
              <a:buNone/>
              <a:defRPr>
                <a:solidFill>
                  <a:srgbClr val="338987"/>
                </a:solidFill>
              </a:defRPr>
            </a:lvl5pPr>
            <a:lvl6pPr lvl="5" algn="ctr" rtl="0">
              <a:lnSpc>
                <a:spcPct val="100000"/>
              </a:lnSpc>
              <a:spcBef>
                <a:spcPts val="0"/>
              </a:spcBef>
              <a:spcAft>
                <a:spcPts val="0"/>
              </a:spcAft>
              <a:buClr>
                <a:srgbClr val="338987"/>
              </a:buClr>
              <a:buSzPts val="1200"/>
              <a:buNone/>
              <a:defRPr>
                <a:solidFill>
                  <a:srgbClr val="338987"/>
                </a:solidFill>
              </a:defRPr>
            </a:lvl6pPr>
            <a:lvl7pPr lvl="6" algn="ctr" rtl="0">
              <a:lnSpc>
                <a:spcPct val="100000"/>
              </a:lnSpc>
              <a:spcBef>
                <a:spcPts val="0"/>
              </a:spcBef>
              <a:spcAft>
                <a:spcPts val="0"/>
              </a:spcAft>
              <a:buClr>
                <a:srgbClr val="338987"/>
              </a:buClr>
              <a:buSzPts val="1200"/>
              <a:buNone/>
              <a:defRPr>
                <a:solidFill>
                  <a:srgbClr val="338987"/>
                </a:solidFill>
              </a:defRPr>
            </a:lvl7pPr>
            <a:lvl8pPr lvl="7" algn="ctr" rtl="0">
              <a:lnSpc>
                <a:spcPct val="100000"/>
              </a:lnSpc>
              <a:spcBef>
                <a:spcPts val="0"/>
              </a:spcBef>
              <a:spcAft>
                <a:spcPts val="0"/>
              </a:spcAft>
              <a:buClr>
                <a:srgbClr val="338987"/>
              </a:buClr>
              <a:buSzPts val="1200"/>
              <a:buNone/>
              <a:defRPr>
                <a:solidFill>
                  <a:srgbClr val="338987"/>
                </a:solidFill>
              </a:defRPr>
            </a:lvl8pPr>
            <a:lvl9pPr lvl="8" algn="ctr" rtl="0">
              <a:lnSpc>
                <a:spcPct val="100000"/>
              </a:lnSpc>
              <a:spcBef>
                <a:spcPts val="0"/>
              </a:spcBef>
              <a:spcAft>
                <a:spcPts val="0"/>
              </a:spcAft>
              <a:buClr>
                <a:srgbClr val="338987"/>
              </a:buClr>
              <a:buSzPts val="1200"/>
              <a:buNone/>
              <a:defRPr>
                <a:solidFill>
                  <a:srgbClr val="338987"/>
                </a:solidFill>
              </a:defRPr>
            </a:lvl9pPr>
          </a:lstStyle>
          <a:p>
            <a:endParaRPr/>
          </a:p>
        </p:txBody>
      </p:sp>
      <p:sp>
        <p:nvSpPr>
          <p:cNvPr id="46" name="Google Shape;46;p5"/>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txBox="1">
            <a:spLocks noGrp="1"/>
          </p:cNvSpPr>
          <p:nvPr>
            <p:ph type="ctrTitle" idx="2"/>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48" name="Google Shape;48;p5"/>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ONLY_2_1">
    <p:spTree>
      <p:nvGrpSpPr>
        <p:cNvPr id="1" name="Shape 49"/>
        <p:cNvGrpSpPr/>
        <p:nvPr/>
      </p:nvGrpSpPr>
      <p:grpSpPr>
        <a:xfrm>
          <a:off x="0" y="0"/>
          <a:ext cx="0" cy="0"/>
          <a:chOff x="0" y="0"/>
          <a:chExt cx="0" cy="0"/>
        </a:xfrm>
      </p:grpSpPr>
      <p:sp>
        <p:nvSpPr>
          <p:cNvPr id="50" name="Google Shape;50;p6"/>
          <p:cNvSpPr/>
          <p:nvPr/>
        </p:nvSpPr>
        <p:spPr>
          <a:xfrm>
            <a:off x="6101583" y="1133150"/>
            <a:ext cx="1407000" cy="4012200"/>
          </a:xfrm>
          <a:prstGeom prst="rect">
            <a:avLst/>
          </a:prstGeom>
          <a:noFill/>
          <a:ln w="19050" cap="flat" cmpd="sng">
            <a:solidFill>
              <a:srgbClr val="338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1764800" y="1133150"/>
            <a:ext cx="1407000" cy="4012200"/>
          </a:xfrm>
          <a:prstGeom prst="rect">
            <a:avLst/>
          </a:prstGeom>
          <a:noFill/>
          <a:ln w="19050" cap="flat" cmpd="sng">
            <a:solidFill>
              <a:srgbClr val="338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3704725" y="133500"/>
            <a:ext cx="1734600" cy="3643800"/>
          </a:xfrm>
          <a:prstGeom prst="rect">
            <a:avLst/>
          </a:prstGeom>
          <a:noFill/>
          <a:ln w="19050" cap="flat" cmpd="sng">
            <a:solidFill>
              <a:srgbClr val="338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530392" y="2638725"/>
            <a:ext cx="2055300" cy="22311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3548189" y="2638863"/>
            <a:ext cx="2055300" cy="22308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6558918" y="2638787"/>
            <a:ext cx="2055300" cy="22308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subTitle" idx="1"/>
          </p:nvPr>
        </p:nvSpPr>
        <p:spPr>
          <a:xfrm>
            <a:off x="649092" y="35081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DF3E5"/>
              </a:buClr>
              <a:buSzPts val="1100"/>
              <a:buNone/>
              <a:defRPr sz="1100">
                <a:solidFill>
                  <a:srgbClr val="FDF3E5"/>
                </a:solidFill>
              </a:defRPr>
            </a:lvl1pPr>
            <a:lvl2pPr lvl="1" algn="ctr" rtl="0">
              <a:lnSpc>
                <a:spcPct val="100000"/>
              </a:lnSpc>
              <a:spcBef>
                <a:spcPts val="0"/>
              </a:spcBef>
              <a:spcAft>
                <a:spcPts val="0"/>
              </a:spcAft>
              <a:buClr>
                <a:srgbClr val="FDF3E5"/>
              </a:buClr>
              <a:buSzPts val="1100"/>
              <a:buNone/>
              <a:defRPr sz="1100">
                <a:solidFill>
                  <a:srgbClr val="FDF3E5"/>
                </a:solidFill>
              </a:defRPr>
            </a:lvl2pPr>
            <a:lvl3pPr lvl="2" algn="ctr" rtl="0">
              <a:lnSpc>
                <a:spcPct val="100000"/>
              </a:lnSpc>
              <a:spcBef>
                <a:spcPts val="0"/>
              </a:spcBef>
              <a:spcAft>
                <a:spcPts val="0"/>
              </a:spcAft>
              <a:buClr>
                <a:srgbClr val="FDF3E5"/>
              </a:buClr>
              <a:buSzPts val="1100"/>
              <a:buNone/>
              <a:defRPr sz="1100">
                <a:solidFill>
                  <a:srgbClr val="FDF3E5"/>
                </a:solidFill>
              </a:defRPr>
            </a:lvl3pPr>
            <a:lvl4pPr lvl="3" algn="ctr" rtl="0">
              <a:lnSpc>
                <a:spcPct val="100000"/>
              </a:lnSpc>
              <a:spcBef>
                <a:spcPts val="0"/>
              </a:spcBef>
              <a:spcAft>
                <a:spcPts val="0"/>
              </a:spcAft>
              <a:buClr>
                <a:srgbClr val="FDF3E5"/>
              </a:buClr>
              <a:buSzPts val="1100"/>
              <a:buNone/>
              <a:defRPr sz="1100">
                <a:solidFill>
                  <a:srgbClr val="FDF3E5"/>
                </a:solidFill>
              </a:defRPr>
            </a:lvl4pPr>
            <a:lvl5pPr lvl="4" algn="ctr" rtl="0">
              <a:lnSpc>
                <a:spcPct val="100000"/>
              </a:lnSpc>
              <a:spcBef>
                <a:spcPts val="0"/>
              </a:spcBef>
              <a:spcAft>
                <a:spcPts val="0"/>
              </a:spcAft>
              <a:buClr>
                <a:srgbClr val="FDF3E5"/>
              </a:buClr>
              <a:buSzPts val="1100"/>
              <a:buNone/>
              <a:defRPr sz="1100">
                <a:solidFill>
                  <a:srgbClr val="FDF3E5"/>
                </a:solidFill>
              </a:defRPr>
            </a:lvl5pPr>
            <a:lvl6pPr lvl="5" algn="ctr" rtl="0">
              <a:lnSpc>
                <a:spcPct val="100000"/>
              </a:lnSpc>
              <a:spcBef>
                <a:spcPts val="0"/>
              </a:spcBef>
              <a:spcAft>
                <a:spcPts val="0"/>
              </a:spcAft>
              <a:buClr>
                <a:srgbClr val="FDF3E5"/>
              </a:buClr>
              <a:buSzPts val="1100"/>
              <a:buNone/>
              <a:defRPr sz="1100">
                <a:solidFill>
                  <a:srgbClr val="FDF3E5"/>
                </a:solidFill>
              </a:defRPr>
            </a:lvl6pPr>
            <a:lvl7pPr lvl="6" algn="ctr" rtl="0">
              <a:lnSpc>
                <a:spcPct val="100000"/>
              </a:lnSpc>
              <a:spcBef>
                <a:spcPts val="0"/>
              </a:spcBef>
              <a:spcAft>
                <a:spcPts val="0"/>
              </a:spcAft>
              <a:buClr>
                <a:srgbClr val="FDF3E5"/>
              </a:buClr>
              <a:buSzPts val="1100"/>
              <a:buNone/>
              <a:defRPr sz="1100">
                <a:solidFill>
                  <a:srgbClr val="FDF3E5"/>
                </a:solidFill>
              </a:defRPr>
            </a:lvl7pPr>
            <a:lvl8pPr lvl="7" algn="ctr" rtl="0">
              <a:lnSpc>
                <a:spcPct val="100000"/>
              </a:lnSpc>
              <a:spcBef>
                <a:spcPts val="0"/>
              </a:spcBef>
              <a:spcAft>
                <a:spcPts val="0"/>
              </a:spcAft>
              <a:buClr>
                <a:srgbClr val="FDF3E5"/>
              </a:buClr>
              <a:buSzPts val="1100"/>
              <a:buNone/>
              <a:defRPr sz="1100">
                <a:solidFill>
                  <a:srgbClr val="FDF3E5"/>
                </a:solidFill>
              </a:defRPr>
            </a:lvl8pPr>
            <a:lvl9pPr lvl="8" algn="ctr" rtl="0">
              <a:lnSpc>
                <a:spcPct val="100000"/>
              </a:lnSpc>
              <a:spcBef>
                <a:spcPts val="0"/>
              </a:spcBef>
              <a:spcAft>
                <a:spcPts val="0"/>
              </a:spcAft>
              <a:buClr>
                <a:srgbClr val="FDF3E5"/>
              </a:buClr>
              <a:buSzPts val="1100"/>
              <a:buNone/>
              <a:defRPr sz="1100">
                <a:solidFill>
                  <a:srgbClr val="FDF3E5"/>
                </a:solidFill>
              </a:defRPr>
            </a:lvl9pPr>
          </a:lstStyle>
          <a:p>
            <a:endParaRPr/>
          </a:p>
        </p:txBody>
      </p:sp>
      <p:sp>
        <p:nvSpPr>
          <p:cNvPr id="57" name="Google Shape;57;p6"/>
          <p:cNvSpPr txBox="1">
            <a:spLocks noGrp="1"/>
          </p:cNvSpPr>
          <p:nvPr>
            <p:ph type="ctrTitle"/>
          </p:nvPr>
        </p:nvSpPr>
        <p:spPr>
          <a:xfrm>
            <a:off x="248442" y="3269816"/>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DF3E5"/>
              </a:buClr>
              <a:buSzPts val="1600"/>
              <a:buNone/>
              <a:defRPr sz="1600">
                <a:solidFill>
                  <a:srgbClr val="FDF3E5"/>
                </a:solidFill>
              </a:defRPr>
            </a:lvl1pPr>
            <a:lvl2pPr lvl="1" algn="ctr" rtl="0">
              <a:spcBef>
                <a:spcPts val="0"/>
              </a:spcBef>
              <a:spcAft>
                <a:spcPts val="0"/>
              </a:spcAft>
              <a:buClr>
                <a:srgbClr val="FDF3E5"/>
              </a:buClr>
              <a:buSzPts val="1600"/>
              <a:buNone/>
              <a:defRPr sz="1600">
                <a:solidFill>
                  <a:srgbClr val="FDF3E5"/>
                </a:solidFill>
              </a:defRPr>
            </a:lvl2pPr>
            <a:lvl3pPr lvl="2" algn="ctr" rtl="0">
              <a:spcBef>
                <a:spcPts val="0"/>
              </a:spcBef>
              <a:spcAft>
                <a:spcPts val="0"/>
              </a:spcAft>
              <a:buClr>
                <a:srgbClr val="FDF3E5"/>
              </a:buClr>
              <a:buSzPts val="1600"/>
              <a:buNone/>
              <a:defRPr sz="1600">
                <a:solidFill>
                  <a:srgbClr val="FDF3E5"/>
                </a:solidFill>
              </a:defRPr>
            </a:lvl3pPr>
            <a:lvl4pPr lvl="3" algn="ctr" rtl="0">
              <a:spcBef>
                <a:spcPts val="0"/>
              </a:spcBef>
              <a:spcAft>
                <a:spcPts val="0"/>
              </a:spcAft>
              <a:buClr>
                <a:srgbClr val="FDF3E5"/>
              </a:buClr>
              <a:buSzPts val="1600"/>
              <a:buNone/>
              <a:defRPr sz="1600">
                <a:solidFill>
                  <a:srgbClr val="FDF3E5"/>
                </a:solidFill>
              </a:defRPr>
            </a:lvl4pPr>
            <a:lvl5pPr lvl="4" algn="ctr" rtl="0">
              <a:spcBef>
                <a:spcPts val="0"/>
              </a:spcBef>
              <a:spcAft>
                <a:spcPts val="0"/>
              </a:spcAft>
              <a:buClr>
                <a:srgbClr val="FDF3E5"/>
              </a:buClr>
              <a:buSzPts val="1600"/>
              <a:buNone/>
              <a:defRPr sz="1600">
                <a:solidFill>
                  <a:srgbClr val="FDF3E5"/>
                </a:solidFill>
              </a:defRPr>
            </a:lvl5pPr>
            <a:lvl6pPr lvl="5" algn="ctr" rtl="0">
              <a:spcBef>
                <a:spcPts val="0"/>
              </a:spcBef>
              <a:spcAft>
                <a:spcPts val="0"/>
              </a:spcAft>
              <a:buClr>
                <a:srgbClr val="FDF3E5"/>
              </a:buClr>
              <a:buSzPts val="1600"/>
              <a:buNone/>
              <a:defRPr sz="1600">
                <a:solidFill>
                  <a:srgbClr val="FDF3E5"/>
                </a:solidFill>
              </a:defRPr>
            </a:lvl6pPr>
            <a:lvl7pPr lvl="6" algn="ctr" rtl="0">
              <a:spcBef>
                <a:spcPts val="0"/>
              </a:spcBef>
              <a:spcAft>
                <a:spcPts val="0"/>
              </a:spcAft>
              <a:buClr>
                <a:srgbClr val="FDF3E5"/>
              </a:buClr>
              <a:buSzPts val="1600"/>
              <a:buNone/>
              <a:defRPr sz="1600">
                <a:solidFill>
                  <a:srgbClr val="FDF3E5"/>
                </a:solidFill>
              </a:defRPr>
            </a:lvl7pPr>
            <a:lvl8pPr lvl="7" algn="ctr" rtl="0">
              <a:spcBef>
                <a:spcPts val="0"/>
              </a:spcBef>
              <a:spcAft>
                <a:spcPts val="0"/>
              </a:spcAft>
              <a:buClr>
                <a:srgbClr val="FDF3E5"/>
              </a:buClr>
              <a:buSzPts val="1600"/>
              <a:buNone/>
              <a:defRPr sz="1600">
                <a:solidFill>
                  <a:srgbClr val="FDF3E5"/>
                </a:solidFill>
              </a:defRPr>
            </a:lvl8pPr>
            <a:lvl9pPr lvl="8" algn="ctr" rtl="0">
              <a:spcBef>
                <a:spcPts val="0"/>
              </a:spcBef>
              <a:spcAft>
                <a:spcPts val="0"/>
              </a:spcAft>
              <a:buClr>
                <a:srgbClr val="FDF3E5"/>
              </a:buClr>
              <a:buSzPts val="1600"/>
              <a:buNone/>
              <a:defRPr sz="1600">
                <a:solidFill>
                  <a:srgbClr val="FDF3E5"/>
                </a:solidFill>
              </a:defRPr>
            </a:lvl9pPr>
          </a:lstStyle>
          <a:p>
            <a:endParaRPr/>
          </a:p>
        </p:txBody>
      </p:sp>
      <p:sp>
        <p:nvSpPr>
          <p:cNvPr id="58" name="Google Shape;58;p6"/>
          <p:cNvSpPr txBox="1">
            <a:spLocks noGrp="1"/>
          </p:cNvSpPr>
          <p:nvPr>
            <p:ph type="subTitle" idx="2"/>
          </p:nvPr>
        </p:nvSpPr>
        <p:spPr>
          <a:xfrm>
            <a:off x="6677568" y="35081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DF3E5"/>
              </a:buClr>
              <a:buSzPts val="1100"/>
              <a:buNone/>
              <a:defRPr sz="1100">
                <a:solidFill>
                  <a:srgbClr val="FDF3E5"/>
                </a:solidFill>
              </a:defRPr>
            </a:lvl1pPr>
            <a:lvl2pPr lvl="1" algn="ctr" rtl="0">
              <a:lnSpc>
                <a:spcPct val="100000"/>
              </a:lnSpc>
              <a:spcBef>
                <a:spcPts val="0"/>
              </a:spcBef>
              <a:spcAft>
                <a:spcPts val="0"/>
              </a:spcAft>
              <a:buClr>
                <a:srgbClr val="FDF3E5"/>
              </a:buClr>
              <a:buSzPts val="1100"/>
              <a:buNone/>
              <a:defRPr sz="1100">
                <a:solidFill>
                  <a:srgbClr val="FDF3E5"/>
                </a:solidFill>
              </a:defRPr>
            </a:lvl2pPr>
            <a:lvl3pPr lvl="2" algn="ctr" rtl="0">
              <a:lnSpc>
                <a:spcPct val="100000"/>
              </a:lnSpc>
              <a:spcBef>
                <a:spcPts val="0"/>
              </a:spcBef>
              <a:spcAft>
                <a:spcPts val="0"/>
              </a:spcAft>
              <a:buClr>
                <a:srgbClr val="FDF3E5"/>
              </a:buClr>
              <a:buSzPts val="1100"/>
              <a:buNone/>
              <a:defRPr sz="1100">
                <a:solidFill>
                  <a:srgbClr val="FDF3E5"/>
                </a:solidFill>
              </a:defRPr>
            </a:lvl3pPr>
            <a:lvl4pPr lvl="3" algn="ctr" rtl="0">
              <a:lnSpc>
                <a:spcPct val="100000"/>
              </a:lnSpc>
              <a:spcBef>
                <a:spcPts val="0"/>
              </a:spcBef>
              <a:spcAft>
                <a:spcPts val="0"/>
              </a:spcAft>
              <a:buClr>
                <a:srgbClr val="FDF3E5"/>
              </a:buClr>
              <a:buSzPts val="1100"/>
              <a:buNone/>
              <a:defRPr sz="1100">
                <a:solidFill>
                  <a:srgbClr val="FDF3E5"/>
                </a:solidFill>
              </a:defRPr>
            </a:lvl4pPr>
            <a:lvl5pPr lvl="4" algn="ctr" rtl="0">
              <a:lnSpc>
                <a:spcPct val="100000"/>
              </a:lnSpc>
              <a:spcBef>
                <a:spcPts val="0"/>
              </a:spcBef>
              <a:spcAft>
                <a:spcPts val="0"/>
              </a:spcAft>
              <a:buClr>
                <a:srgbClr val="FDF3E5"/>
              </a:buClr>
              <a:buSzPts val="1100"/>
              <a:buNone/>
              <a:defRPr sz="1100">
                <a:solidFill>
                  <a:srgbClr val="FDF3E5"/>
                </a:solidFill>
              </a:defRPr>
            </a:lvl5pPr>
            <a:lvl6pPr lvl="5" algn="ctr" rtl="0">
              <a:lnSpc>
                <a:spcPct val="100000"/>
              </a:lnSpc>
              <a:spcBef>
                <a:spcPts val="0"/>
              </a:spcBef>
              <a:spcAft>
                <a:spcPts val="0"/>
              </a:spcAft>
              <a:buClr>
                <a:srgbClr val="FDF3E5"/>
              </a:buClr>
              <a:buSzPts val="1100"/>
              <a:buNone/>
              <a:defRPr sz="1100">
                <a:solidFill>
                  <a:srgbClr val="FDF3E5"/>
                </a:solidFill>
              </a:defRPr>
            </a:lvl6pPr>
            <a:lvl7pPr lvl="6" algn="ctr" rtl="0">
              <a:lnSpc>
                <a:spcPct val="100000"/>
              </a:lnSpc>
              <a:spcBef>
                <a:spcPts val="0"/>
              </a:spcBef>
              <a:spcAft>
                <a:spcPts val="0"/>
              </a:spcAft>
              <a:buClr>
                <a:srgbClr val="FDF3E5"/>
              </a:buClr>
              <a:buSzPts val="1100"/>
              <a:buNone/>
              <a:defRPr sz="1100">
                <a:solidFill>
                  <a:srgbClr val="FDF3E5"/>
                </a:solidFill>
              </a:defRPr>
            </a:lvl7pPr>
            <a:lvl8pPr lvl="7" algn="ctr" rtl="0">
              <a:lnSpc>
                <a:spcPct val="100000"/>
              </a:lnSpc>
              <a:spcBef>
                <a:spcPts val="0"/>
              </a:spcBef>
              <a:spcAft>
                <a:spcPts val="0"/>
              </a:spcAft>
              <a:buClr>
                <a:srgbClr val="FDF3E5"/>
              </a:buClr>
              <a:buSzPts val="1100"/>
              <a:buNone/>
              <a:defRPr sz="1100">
                <a:solidFill>
                  <a:srgbClr val="FDF3E5"/>
                </a:solidFill>
              </a:defRPr>
            </a:lvl8pPr>
            <a:lvl9pPr lvl="8" algn="ctr" rtl="0">
              <a:lnSpc>
                <a:spcPct val="100000"/>
              </a:lnSpc>
              <a:spcBef>
                <a:spcPts val="0"/>
              </a:spcBef>
              <a:spcAft>
                <a:spcPts val="0"/>
              </a:spcAft>
              <a:buClr>
                <a:srgbClr val="FDF3E5"/>
              </a:buClr>
              <a:buSzPts val="1100"/>
              <a:buNone/>
              <a:defRPr sz="1100">
                <a:solidFill>
                  <a:srgbClr val="FDF3E5"/>
                </a:solidFill>
              </a:defRPr>
            </a:lvl9pPr>
          </a:lstStyle>
          <a:p>
            <a:endParaRPr/>
          </a:p>
        </p:txBody>
      </p:sp>
      <p:sp>
        <p:nvSpPr>
          <p:cNvPr id="59" name="Google Shape;59;p6"/>
          <p:cNvSpPr txBox="1">
            <a:spLocks noGrp="1"/>
          </p:cNvSpPr>
          <p:nvPr>
            <p:ph type="ctrTitle" idx="3"/>
          </p:nvPr>
        </p:nvSpPr>
        <p:spPr>
          <a:xfrm>
            <a:off x="6276918" y="3269816"/>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DF3E5"/>
              </a:buClr>
              <a:buSzPts val="1600"/>
              <a:buNone/>
              <a:defRPr sz="1600">
                <a:solidFill>
                  <a:srgbClr val="FDF3E5"/>
                </a:solidFill>
              </a:defRPr>
            </a:lvl1pPr>
            <a:lvl2pPr lvl="1" algn="ctr" rtl="0">
              <a:spcBef>
                <a:spcPts val="0"/>
              </a:spcBef>
              <a:spcAft>
                <a:spcPts val="0"/>
              </a:spcAft>
              <a:buClr>
                <a:srgbClr val="FDF3E5"/>
              </a:buClr>
              <a:buSzPts val="1600"/>
              <a:buNone/>
              <a:defRPr sz="1600">
                <a:solidFill>
                  <a:srgbClr val="FDF3E5"/>
                </a:solidFill>
              </a:defRPr>
            </a:lvl2pPr>
            <a:lvl3pPr lvl="2" algn="ctr" rtl="0">
              <a:spcBef>
                <a:spcPts val="0"/>
              </a:spcBef>
              <a:spcAft>
                <a:spcPts val="0"/>
              </a:spcAft>
              <a:buClr>
                <a:srgbClr val="FDF3E5"/>
              </a:buClr>
              <a:buSzPts val="1600"/>
              <a:buNone/>
              <a:defRPr sz="1600">
                <a:solidFill>
                  <a:srgbClr val="FDF3E5"/>
                </a:solidFill>
              </a:defRPr>
            </a:lvl3pPr>
            <a:lvl4pPr lvl="3" algn="ctr" rtl="0">
              <a:spcBef>
                <a:spcPts val="0"/>
              </a:spcBef>
              <a:spcAft>
                <a:spcPts val="0"/>
              </a:spcAft>
              <a:buClr>
                <a:srgbClr val="FDF3E5"/>
              </a:buClr>
              <a:buSzPts val="1600"/>
              <a:buNone/>
              <a:defRPr sz="1600">
                <a:solidFill>
                  <a:srgbClr val="FDF3E5"/>
                </a:solidFill>
              </a:defRPr>
            </a:lvl4pPr>
            <a:lvl5pPr lvl="4" algn="ctr" rtl="0">
              <a:spcBef>
                <a:spcPts val="0"/>
              </a:spcBef>
              <a:spcAft>
                <a:spcPts val="0"/>
              </a:spcAft>
              <a:buClr>
                <a:srgbClr val="FDF3E5"/>
              </a:buClr>
              <a:buSzPts val="1600"/>
              <a:buNone/>
              <a:defRPr sz="1600">
                <a:solidFill>
                  <a:srgbClr val="FDF3E5"/>
                </a:solidFill>
              </a:defRPr>
            </a:lvl5pPr>
            <a:lvl6pPr lvl="5" algn="ctr" rtl="0">
              <a:spcBef>
                <a:spcPts val="0"/>
              </a:spcBef>
              <a:spcAft>
                <a:spcPts val="0"/>
              </a:spcAft>
              <a:buClr>
                <a:srgbClr val="FDF3E5"/>
              </a:buClr>
              <a:buSzPts val="1600"/>
              <a:buNone/>
              <a:defRPr sz="1600">
                <a:solidFill>
                  <a:srgbClr val="FDF3E5"/>
                </a:solidFill>
              </a:defRPr>
            </a:lvl6pPr>
            <a:lvl7pPr lvl="6" algn="ctr" rtl="0">
              <a:spcBef>
                <a:spcPts val="0"/>
              </a:spcBef>
              <a:spcAft>
                <a:spcPts val="0"/>
              </a:spcAft>
              <a:buClr>
                <a:srgbClr val="FDF3E5"/>
              </a:buClr>
              <a:buSzPts val="1600"/>
              <a:buNone/>
              <a:defRPr sz="1600">
                <a:solidFill>
                  <a:srgbClr val="FDF3E5"/>
                </a:solidFill>
              </a:defRPr>
            </a:lvl7pPr>
            <a:lvl8pPr lvl="7" algn="ctr" rtl="0">
              <a:spcBef>
                <a:spcPts val="0"/>
              </a:spcBef>
              <a:spcAft>
                <a:spcPts val="0"/>
              </a:spcAft>
              <a:buClr>
                <a:srgbClr val="FDF3E5"/>
              </a:buClr>
              <a:buSzPts val="1600"/>
              <a:buNone/>
              <a:defRPr sz="1600">
                <a:solidFill>
                  <a:srgbClr val="FDF3E5"/>
                </a:solidFill>
              </a:defRPr>
            </a:lvl8pPr>
            <a:lvl9pPr lvl="8" algn="ctr" rtl="0">
              <a:spcBef>
                <a:spcPts val="0"/>
              </a:spcBef>
              <a:spcAft>
                <a:spcPts val="0"/>
              </a:spcAft>
              <a:buClr>
                <a:srgbClr val="FDF3E5"/>
              </a:buClr>
              <a:buSzPts val="1600"/>
              <a:buNone/>
              <a:defRPr sz="1600">
                <a:solidFill>
                  <a:srgbClr val="FDF3E5"/>
                </a:solidFill>
              </a:defRPr>
            </a:lvl9pPr>
          </a:lstStyle>
          <a:p>
            <a:endParaRPr/>
          </a:p>
        </p:txBody>
      </p:sp>
      <p:sp>
        <p:nvSpPr>
          <p:cNvPr id="60" name="Google Shape;60;p6"/>
          <p:cNvSpPr txBox="1">
            <a:spLocks noGrp="1"/>
          </p:cNvSpPr>
          <p:nvPr>
            <p:ph type="subTitle" idx="4"/>
          </p:nvPr>
        </p:nvSpPr>
        <p:spPr>
          <a:xfrm>
            <a:off x="3666842" y="35081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DF3E5"/>
              </a:buClr>
              <a:buSzPts val="1100"/>
              <a:buNone/>
              <a:defRPr sz="1100">
                <a:solidFill>
                  <a:srgbClr val="FDF3E5"/>
                </a:solidFill>
              </a:defRPr>
            </a:lvl1pPr>
            <a:lvl2pPr lvl="1" algn="ctr" rtl="0">
              <a:lnSpc>
                <a:spcPct val="100000"/>
              </a:lnSpc>
              <a:spcBef>
                <a:spcPts val="0"/>
              </a:spcBef>
              <a:spcAft>
                <a:spcPts val="0"/>
              </a:spcAft>
              <a:buClr>
                <a:srgbClr val="FDF3E5"/>
              </a:buClr>
              <a:buSzPts val="1100"/>
              <a:buNone/>
              <a:defRPr sz="1100">
                <a:solidFill>
                  <a:srgbClr val="FDF3E5"/>
                </a:solidFill>
              </a:defRPr>
            </a:lvl2pPr>
            <a:lvl3pPr lvl="2" algn="ctr" rtl="0">
              <a:lnSpc>
                <a:spcPct val="100000"/>
              </a:lnSpc>
              <a:spcBef>
                <a:spcPts val="0"/>
              </a:spcBef>
              <a:spcAft>
                <a:spcPts val="0"/>
              </a:spcAft>
              <a:buClr>
                <a:srgbClr val="FDF3E5"/>
              </a:buClr>
              <a:buSzPts val="1100"/>
              <a:buNone/>
              <a:defRPr sz="1100">
                <a:solidFill>
                  <a:srgbClr val="FDF3E5"/>
                </a:solidFill>
              </a:defRPr>
            </a:lvl3pPr>
            <a:lvl4pPr lvl="3" algn="ctr" rtl="0">
              <a:lnSpc>
                <a:spcPct val="100000"/>
              </a:lnSpc>
              <a:spcBef>
                <a:spcPts val="0"/>
              </a:spcBef>
              <a:spcAft>
                <a:spcPts val="0"/>
              </a:spcAft>
              <a:buClr>
                <a:srgbClr val="FDF3E5"/>
              </a:buClr>
              <a:buSzPts val="1100"/>
              <a:buNone/>
              <a:defRPr sz="1100">
                <a:solidFill>
                  <a:srgbClr val="FDF3E5"/>
                </a:solidFill>
              </a:defRPr>
            </a:lvl4pPr>
            <a:lvl5pPr lvl="4" algn="ctr" rtl="0">
              <a:lnSpc>
                <a:spcPct val="100000"/>
              </a:lnSpc>
              <a:spcBef>
                <a:spcPts val="0"/>
              </a:spcBef>
              <a:spcAft>
                <a:spcPts val="0"/>
              </a:spcAft>
              <a:buClr>
                <a:srgbClr val="FDF3E5"/>
              </a:buClr>
              <a:buSzPts val="1100"/>
              <a:buNone/>
              <a:defRPr sz="1100">
                <a:solidFill>
                  <a:srgbClr val="FDF3E5"/>
                </a:solidFill>
              </a:defRPr>
            </a:lvl5pPr>
            <a:lvl6pPr lvl="5" algn="ctr" rtl="0">
              <a:lnSpc>
                <a:spcPct val="100000"/>
              </a:lnSpc>
              <a:spcBef>
                <a:spcPts val="0"/>
              </a:spcBef>
              <a:spcAft>
                <a:spcPts val="0"/>
              </a:spcAft>
              <a:buClr>
                <a:srgbClr val="FDF3E5"/>
              </a:buClr>
              <a:buSzPts val="1100"/>
              <a:buNone/>
              <a:defRPr sz="1100">
                <a:solidFill>
                  <a:srgbClr val="FDF3E5"/>
                </a:solidFill>
              </a:defRPr>
            </a:lvl6pPr>
            <a:lvl7pPr lvl="6" algn="ctr" rtl="0">
              <a:lnSpc>
                <a:spcPct val="100000"/>
              </a:lnSpc>
              <a:spcBef>
                <a:spcPts val="0"/>
              </a:spcBef>
              <a:spcAft>
                <a:spcPts val="0"/>
              </a:spcAft>
              <a:buClr>
                <a:srgbClr val="FDF3E5"/>
              </a:buClr>
              <a:buSzPts val="1100"/>
              <a:buNone/>
              <a:defRPr sz="1100">
                <a:solidFill>
                  <a:srgbClr val="FDF3E5"/>
                </a:solidFill>
              </a:defRPr>
            </a:lvl7pPr>
            <a:lvl8pPr lvl="7" algn="ctr" rtl="0">
              <a:lnSpc>
                <a:spcPct val="100000"/>
              </a:lnSpc>
              <a:spcBef>
                <a:spcPts val="0"/>
              </a:spcBef>
              <a:spcAft>
                <a:spcPts val="0"/>
              </a:spcAft>
              <a:buClr>
                <a:srgbClr val="FDF3E5"/>
              </a:buClr>
              <a:buSzPts val="1100"/>
              <a:buNone/>
              <a:defRPr sz="1100">
                <a:solidFill>
                  <a:srgbClr val="FDF3E5"/>
                </a:solidFill>
              </a:defRPr>
            </a:lvl8pPr>
            <a:lvl9pPr lvl="8" algn="ctr" rtl="0">
              <a:lnSpc>
                <a:spcPct val="100000"/>
              </a:lnSpc>
              <a:spcBef>
                <a:spcPts val="0"/>
              </a:spcBef>
              <a:spcAft>
                <a:spcPts val="0"/>
              </a:spcAft>
              <a:buClr>
                <a:srgbClr val="FDF3E5"/>
              </a:buClr>
              <a:buSzPts val="1100"/>
              <a:buNone/>
              <a:defRPr sz="1100">
                <a:solidFill>
                  <a:srgbClr val="FDF3E5"/>
                </a:solidFill>
              </a:defRPr>
            </a:lvl9pPr>
          </a:lstStyle>
          <a:p>
            <a:endParaRPr/>
          </a:p>
        </p:txBody>
      </p:sp>
      <p:sp>
        <p:nvSpPr>
          <p:cNvPr id="61" name="Google Shape;61;p6"/>
          <p:cNvSpPr txBox="1">
            <a:spLocks noGrp="1"/>
          </p:cNvSpPr>
          <p:nvPr>
            <p:ph type="ctrTitle" idx="5"/>
          </p:nvPr>
        </p:nvSpPr>
        <p:spPr>
          <a:xfrm>
            <a:off x="3266192" y="3269816"/>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DF3E5"/>
              </a:buClr>
              <a:buSzPts val="1600"/>
              <a:buNone/>
              <a:defRPr sz="1600">
                <a:solidFill>
                  <a:srgbClr val="FDF3E5"/>
                </a:solidFill>
              </a:defRPr>
            </a:lvl1pPr>
            <a:lvl2pPr lvl="1" algn="ctr" rtl="0">
              <a:spcBef>
                <a:spcPts val="0"/>
              </a:spcBef>
              <a:spcAft>
                <a:spcPts val="0"/>
              </a:spcAft>
              <a:buClr>
                <a:srgbClr val="FDF3E5"/>
              </a:buClr>
              <a:buSzPts val="1600"/>
              <a:buNone/>
              <a:defRPr sz="1600">
                <a:solidFill>
                  <a:srgbClr val="FDF3E5"/>
                </a:solidFill>
              </a:defRPr>
            </a:lvl2pPr>
            <a:lvl3pPr lvl="2" algn="ctr" rtl="0">
              <a:spcBef>
                <a:spcPts val="0"/>
              </a:spcBef>
              <a:spcAft>
                <a:spcPts val="0"/>
              </a:spcAft>
              <a:buClr>
                <a:srgbClr val="FDF3E5"/>
              </a:buClr>
              <a:buSzPts val="1600"/>
              <a:buNone/>
              <a:defRPr sz="1600">
                <a:solidFill>
                  <a:srgbClr val="FDF3E5"/>
                </a:solidFill>
              </a:defRPr>
            </a:lvl3pPr>
            <a:lvl4pPr lvl="3" algn="ctr" rtl="0">
              <a:spcBef>
                <a:spcPts val="0"/>
              </a:spcBef>
              <a:spcAft>
                <a:spcPts val="0"/>
              </a:spcAft>
              <a:buClr>
                <a:srgbClr val="FDF3E5"/>
              </a:buClr>
              <a:buSzPts val="1600"/>
              <a:buNone/>
              <a:defRPr sz="1600">
                <a:solidFill>
                  <a:srgbClr val="FDF3E5"/>
                </a:solidFill>
              </a:defRPr>
            </a:lvl4pPr>
            <a:lvl5pPr lvl="4" algn="ctr" rtl="0">
              <a:spcBef>
                <a:spcPts val="0"/>
              </a:spcBef>
              <a:spcAft>
                <a:spcPts val="0"/>
              </a:spcAft>
              <a:buClr>
                <a:srgbClr val="FDF3E5"/>
              </a:buClr>
              <a:buSzPts val="1600"/>
              <a:buNone/>
              <a:defRPr sz="1600">
                <a:solidFill>
                  <a:srgbClr val="FDF3E5"/>
                </a:solidFill>
              </a:defRPr>
            </a:lvl5pPr>
            <a:lvl6pPr lvl="5" algn="ctr" rtl="0">
              <a:spcBef>
                <a:spcPts val="0"/>
              </a:spcBef>
              <a:spcAft>
                <a:spcPts val="0"/>
              </a:spcAft>
              <a:buClr>
                <a:srgbClr val="FDF3E5"/>
              </a:buClr>
              <a:buSzPts val="1600"/>
              <a:buNone/>
              <a:defRPr sz="1600">
                <a:solidFill>
                  <a:srgbClr val="FDF3E5"/>
                </a:solidFill>
              </a:defRPr>
            </a:lvl6pPr>
            <a:lvl7pPr lvl="6" algn="ctr" rtl="0">
              <a:spcBef>
                <a:spcPts val="0"/>
              </a:spcBef>
              <a:spcAft>
                <a:spcPts val="0"/>
              </a:spcAft>
              <a:buClr>
                <a:srgbClr val="FDF3E5"/>
              </a:buClr>
              <a:buSzPts val="1600"/>
              <a:buNone/>
              <a:defRPr sz="1600">
                <a:solidFill>
                  <a:srgbClr val="FDF3E5"/>
                </a:solidFill>
              </a:defRPr>
            </a:lvl7pPr>
            <a:lvl8pPr lvl="7" algn="ctr" rtl="0">
              <a:spcBef>
                <a:spcPts val="0"/>
              </a:spcBef>
              <a:spcAft>
                <a:spcPts val="0"/>
              </a:spcAft>
              <a:buClr>
                <a:srgbClr val="FDF3E5"/>
              </a:buClr>
              <a:buSzPts val="1600"/>
              <a:buNone/>
              <a:defRPr sz="1600">
                <a:solidFill>
                  <a:srgbClr val="FDF3E5"/>
                </a:solidFill>
              </a:defRPr>
            </a:lvl8pPr>
            <a:lvl9pPr lvl="8" algn="ctr" rtl="0">
              <a:spcBef>
                <a:spcPts val="0"/>
              </a:spcBef>
              <a:spcAft>
                <a:spcPts val="0"/>
              </a:spcAft>
              <a:buClr>
                <a:srgbClr val="FDF3E5"/>
              </a:buClr>
              <a:buSzPts val="1600"/>
              <a:buNone/>
              <a:defRPr sz="1600">
                <a:solidFill>
                  <a:srgbClr val="FDF3E5"/>
                </a:solidFill>
              </a:defRPr>
            </a:lvl9pPr>
          </a:lstStyle>
          <a:p>
            <a:endParaRPr/>
          </a:p>
        </p:txBody>
      </p:sp>
      <p:sp>
        <p:nvSpPr>
          <p:cNvPr id="62" name="Google Shape;62;p6"/>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txBox="1">
            <a:spLocks noGrp="1"/>
          </p:cNvSpPr>
          <p:nvPr>
            <p:ph type="ctrTitle" idx="6"/>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64" name="Google Shape;64;p6"/>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
  <p:cSld name="CUSTOM_6_1_1">
    <p:spTree>
      <p:nvGrpSpPr>
        <p:cNvPr id="1" name="Shape 76"/>
        <p:cNvGrpSpPr/>
        <p:nvPr/>
      </p:nvGrpSpPr>
      <p:grpSpPr>
        <a:xfrm>
          <a:off x="0" y="0"/>
          <a:ext cx="0" cy="0"/>
          <a:chOff x="0" y="0"/>
          <a:chExt cx="0" cy="0"/>
        </a:xfrm>
      </p:grpSpPr>
      <p:sp>
        <p:nvSpPr>
          <p:cNvPr id="77" name="Google Shape;77;p8"/>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79" name="Google Shape;79;p8"/>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CUSTOM_12">
    <p:spTree>
      <p:nvGrpSpPr>
        <p:cNvPr id="1" name="Shape 91"/>
        <p:cNvGrpSpPr/>
        <p:nvPr/>
      </p:nvGrpSpPr>
      <p:grpSpPr>
        <a:xfrm>
          <a:off x="0" y="0"/>
          <a:ext cx="0" cy="0"/>
          <a:chOff x="0" y="0"/>
          <a:chExt cx="0" cy="0"/>
        </a:xfrm>
      </p:grpSpPr>
      <p:sp>
        <p:nvSpPr>
          <p:cNvPr id="92" name="Google Shape;92;p10"/>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Char char="●"/>
              <a:defRPr>
                <a:solidFill>
                  <a:srgbClr val="338987"/>
                </a:solidFill>
              </a:defRPr>
            </a:lvl1pPr>
            <a:lvl2pPr marL="914400" lvl="1" indent="-304800" rtl="0">
              <a:spcBef>
                <a:spcPts val="1600"/>
              </a:spcBef>
              <a:spcAft>
                <a:spcPts val="0"/>
              </a:spcAft>
              <a:buClr>
                <a:schemeClr val="dk1"/>
              </a:buClr>
              <a:buSzPts val="1200"/>
              <a:buChar char="○"/>
              <a:defRPr>
                <a:solidFill>
                  <a:srgbClr val="338987"/>
                </a:solidFill>
              </a:defRPr>
            </a:lvl2pPr>
            <a:lvl3pPr marL="1371600" lvl="2" indent="-304800" rtl="0">
              <a:spcBef>
                <a:spcPts val="1600"/>
              </a:spcBef>
              <a:spcAft>
                <a:spcPts val="0"/>
              </a:spcAft>
              <a:buClr>
                <a:schemeClr val="dk1"/>
              </a:buClr>
              <a:buSzPts val="1200"/>
              <a:buChar char="■"/>
              <a:defRPr>
                <a:solidFill>
                  <a:srgbClr val="338987"/>
                </a:solidFill>
              </a:defRPr>
            </a:lvl3pPr>
            <a:lvl4pPr marL="1828800" lvl="3" indent="-304800" rtl="0">
              <a:spcBef>
                <a:spcPts val="1600"/>
              </a:spcBef>
              <a:spcAft>
                <a:spcPts val="0"/>
              </a:spcAft>
              <a:buClr>
                <a:schemeClr val="dk1"/>
              </a:buClr>
              <a:buSzPts val="1200"/>
              <a:buChar char="●"/>
              <a:defRPr>
                <a:solidFill>
                  <a:srgbClr val="338987"/>
                </a:solidFill>
              </a:defRPr>
            </a:lvl4pPr>
            <a:lvl5pPr marL="2286000" lvl="4" indent="-304800" rtl="0">
              <a:spcBef>
                <a:spcPts val="1600"/>
              </a:spcBef>
              <a:spcAft>
                <a:spcPts val="0"/>
              </a:spcAft>
              <a:buClr>
                <a:schemeClr val="dk1"/>
              </a:buClr>
              <a:buSzPts val="1200"/>
              <a:buChar char="○"/>
              <a:defRPr>
                <a:solidFill>
                  <a:srgbClr val="338987"/>
                </a:solidFill>
              </a:defRPr>
            </a:lvl5pPr>
            <a:lvl6pPr marL="2743200" lvl="5" indent="-304800" rtl="0">
              <a:spcBef>
                <a:spcPts val="1600"/>
              </a:spcBef>
              <a:spcAft>
                <a:spcPts val="0"/>
              </a:spcAft>
              <a:buClr>
                <a:schemeClr val="dk1"/>
              </a:buClr>
              <a:buSzPts val="1200"/>
              <a:buChar char="■"/>
              <a:defRPr>
                <a:solidFill>
                  <a:srgbClr val="338987"/>
                </a:solidFill>
              </a:defRPr>
            </a:lvl6pPr>
            <a:lvl7pPr marL="3200400" lvl="6" indent="-304800" rtl="0">
              <a:spcBef>
                <a:spcPts val="1600"/>
              </a:spcBef>
              <a:spcAft>
                <a:spcPts val="0"/>
              </a:spcAft>
              <a:buClr>
                <a:schemeClr val="dk1"/>
              </a:buClr>
              <a:buSzPts val="1200"/>
              <a:buChar char="●"/>
              <a:defRPr>
                <a:solidFill>
                  <a:srgbClr val="338987"/>
                </a:solidFill>
              </a:defRPr>
            </a:lvl7pPr>
            <a:lvl8pPr marL="3657600" lvl="7" indent="-304800" rtl="0">
              <a:spcBef>
                <a:spcPts val="1600"/>
              </a:spcBef>
              <a:spcAft>
                <a:spcPts val="0"/>
              </a:spcAft>
              <a:buClr>
                <a:schemeClr val="dk1"/>
              </a:buClr>
              <a:buSzPts val="1200"/>
              <a:buChar char="○"/>
              <a:defRPr>
                <a:solidFill>
                  <a:srgbClr val="338987"/>
                </a:solidFill>
              </a:defRPr>
            </a:lvl8pPr>
            <a:lvl9pPr marL="4114800" lvl="8" indent="-304800" rtl="0">
              <a:spcBef>
                <a:spcPts val="1600"/>
              </a:spcBef>
              <a:spcAft>
                <a:spcPts val="1600"/>
              </a:spcAft>
              <a:buClr>
                <a:schemeClr val="dk1"/>
              </a:buClr>
              <a:buSzPts val="1200"/>
              <a:buChar char="■"/>
              <a:defRPr>
                <a:solidFill>
                  <a:srgbClr val="338987"/>
                </a:solidFill>
              </a:defRPr>
            </a:lvl9pPr>
          </a:lstStyle>
          <a:p>
            <a:endParaRPr/>
          </a:p>
        </p:txBody>
      </p:sp>
      <p:sp>
        <p:nvSpPr>
          <p:cNvPr id="93" name="Google Shape;93;p10"/>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95" name="Google Shape;95;p10"/>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1">
  <p:cSld name="CUSTOM_11_1_2_1">
    <p:spTree>
      <p:nvGrpSpPr>
        <p:cNvPr id="1" name="Shape 96"/>
        <p:cNvGrpSpPr/>
        <p:nvPr/>
      </p:nvGrpSpPr>
      <p:grpSpPr>
        <a:xfrm>
          <a:off x="0" y="0"/>
          <a:ext cx="0" cy="0"/>
          <a:chOff x="0" y="0"/>
          <a:chExt cx="0" cy="0"/>
        </a:xfrm>
      </p:grpSpPr>
      <p:sp>
        <p:nvSpPr>
          <p:cNvPr id="97" name="Google Shape;97;p11"/>
          <p:cNvSpPr/>
          <p:nvPr/>
        </p:nvSpPr>
        <p:spPr>
          <a:xfrm>
            <a:off x="0" y="0"/>
            <a:ext cx="9144000" cy="51435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0" y="1652100"/>
            <a:ext cx="4017300" cy="2446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491"/>
              </a:solidFill>
            </a:endParaRPr>
          </a:p>
        </p:txBody>
      </p:sp>
      <p:sp>
        <p:nvSpPr>
          <p:cNvPr id="99" name="Google Shape;99;p11"/>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DF3E5"/>
              </a:buClr>
              <a:buSzPts val="2800"/>
              <a:buNone/>
              <a:defRPr>
                <a:solidFill>
                  <a:srgbClr val="FDF3E5"/>
                </a:solidFill>
              </a:defRPr>
            </a:lvl1pPr>
            <a:lvl2pPr lvl="1" rtl="0">
              <a:spcBef>
                <a:spcPts val="0"/>
              </a:spcBef>
              <a:spcAft>
                <a:spcPts val="0"/>
              </a:spcAft>
              <a:buClr>
                <a:srgbClr val="FDF3E5"/>
              </a:buClr>
              <a:buSzPts val="1600"/>
              <a:buNone/>
              <a:defRPr sz="1600">
                <a:solidFill>
                  <a:srgbClr val="FDF3E5"/>
                </a:solidFill>
              </a:defRPr>
            </a:lvl2pPr>
            <a:lvl3pPr lvl="2" rtl="0">
              <a:spcBef>
                <a:spcPts val="0"/>
              </a:spcBef>
              <a:spcAft>
                <a:spcPts val="0"/>
              </a:spcAft>
              <a:buClr>
                <a:srgbClr val="FDF3E5"/>
              </a:buClr>
              <a:buSzPts val="1600"/>
              <a:buNone/>
              <a:defRPr sz="1600">
                <a:solidFill>
                  <a:srgbClr val="FDF3E5"/>
                </a:solidFill>
              </a:defRPr>
            </a:lvl3pPr>
            <a:lvl4pPr lvl="3" rtl="0">
              <a:spcBef>
                <a:spcPts val="0"/>
              </a:spcBef>
              <a:spcAft>
                <a:spcPts val="0"/>
              </a:spcAft>
              <a:buClr>
                <a:srgbClr val="FDF3E5"/>
              </a:buClr>
              <a:buSzPts val="1600"/>
              <a:buNone/>
              <a:defRPr sz="1600">
                <a:solidFill>
                  <a:srgbClr val="FDF3E5"/>
                </a:solidFill>
              </a:defRPr>
            </a:lvl4pPr>
            <a:lvl5pPr lvl="4" rtl="0">
              <a:spcBef>
                <a:spcPts val="0"/>
              </a:spcBef>
              <a:spcAft>
                <a:spcPts val="0"/>
              </a:spcAft>
              <a:buClr>
                <a:srgbClr val="FDF3E5"/>
              </a:buClr>
              <a:buSzPts val="1600"/>
              <a:buNone/>
              <a:defRPr sz="1600">
                <a:solidFill>
                  <a:srgbClr val="FDF3E5"/>
                </a:solidFill>
              </a:defRPr>
            </a:lvl5pPr>
            <a:lvl6pPr lvl="5" rtl="0">
              <a:spcBef>
                <a:spcPts val="0"/>
              </a:spcBef>
              <a:spcAft>
                <a:spcPts val="0"/>
              </a:spcAft>
              <a:buClr>
                <a:srgbClr val="FDF3E5"/>
              </a:buClr>
              <a:buSzPts val="1600"/>
              <a:buNone/>
              <a:defRPr sz="1600">
                <a:solidFill>
                  <a:srgbClr val="FDF3E5"/>
                </a:solidFill>
              </a:defRPr>
            </a:lvl6pPr>
            <a:lvl7pPr lvl="6" rtl="0">
              <a:spcBef>
                <a:spcPts val="0"/>
              </a:spcBef>
              <a:spcAft>
                <a:spcPts val="0"/>
              </a:spcAft>
              <a:buClr>
                <a:srgbClr val="FDF3E5"/>
              </a:buClr>
              <a:buSzPts val="1600"/>
              <a:buNone/>
              <a:defRPr sz="1600">
                <a:solidFill>
                  <a:srgbClr val="FDF3E5"/>
                </a:solidFill>
              </a:defRPr>
            </a:lvl7pPr>
            <a:lvl8pPr lvl="7" rtl="0">
              <a:spcBef>
                <a:spcPts val="0"/>
              </a:spcBef>
              <a:spcAft>
                <a:spcPts val="0"/>
              </a:spcAft>
              <a:buClr>
                <a:srgbClr val="FDF3E5"/>
              </a:buClr>
              <a:buSzPts val="1600"/>
              <a:buNone/>
              <a:defRPr sz="1600">
                <a:solidFill>
                  <a:srgbClr val="FDF3E5"/>
                </a:solidFill>
              </a:defRPr>
            </a:lvl8pPr>
            <a:lvl9pPr lvl="8" rtl="0">
              <a:spcBef>
                <a:spcPts val="0"/>
              </a:spcBef>
              <a:spcAft>
                <a:spcPts val="0"/>
              </a:spcAft>
              <a:buClr>
                <a:srgbClr val="FDF3E5"/>
              </a:buClr>
              <a:buSzPts val="1600"/>
              <a:buNone/>
              <a:defRPr sz="1600">
                <a:solidFill>
                  <a:srgbClr val="FDF3E5"/>
                </a:solidFill>
              </a:defRPr>
            </a:lvl9pPr>
          </a:lstStyle>
          <a:p>
            <a:endParaRPr/>
          </a:p>
        </p:txBody>
      </p:sp>
      <p:sp>
        <p:nvSpPr>
          <p:cNvPr id="100" name="Google Shape;100;p11"/>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DF3E5"/>
              </a:buClr>
              <a:buSzPts val="1200"/>
              <a:buNone/>
              <a:defRPr>
                <a:solidFill>
                  <a:srgbClr val="FDF3E5"/>
                </a:solidFill>
              </a:defRPr>
            </a:lvl1pPr>
            <a:lvl2pPr lvl="1" rtl="0">
              <a:lnSpc>
                <a:spcPct val="100000"/>
              </a:lnSpc>
              <a:spcBef>
                <a:spcPts val="0"/>
              </a:spcBef>
              <a:spcAft>
                <a:spcPts val="0"/>
              </a:spcAft>
              <a:buClr>
                <a:srgbClr val="FDF3E5"/>
              </a:buClr>
              <a:buSzPts val="1200"/>
              <a:buNone/>
              <a:defRPr>
                <a:solidFill>
                  <a:srgbClr val="FDF3E5"/>
                </a:solidFill>
              </a:defRPr>
            </a:lvl2pPr>
            <a:lvl3pPr lvl="2" rtl="0">
              <a:lnSpc>
                <a:spcPct val="100000"/>
              </a:lnSpc>
              <a:spcBef>
                <a:spcPts val="0"/>
              </a:spcBef>
              <a:spcAft>
                <a:spcPts val="0"/>
              </a:spcAft>
              <a:buClr>
                <a:srgbClr val="FDF3E5"/>
              </a:buClr>
              <a:buSzPts val="1200"/>
              <a:buNone/>
              <a:defRPr>
                <a:solidFill>
                  <a:srgbClr val="FDF3E5"/>
                </a:solidFill>
              </a:defRPr>
            </a:lvl3pPr>
            <a:lvl4pPr lvl="3" rtl="0">
              <a:lnSpc>
                <a:spcPct val="100000"/>
              </a:lnSpc>
              <a:spcBef>
                <a:spcPts val="0"/>
              </a:spcBef>
              <a:spcAft>
                <a:spcPts val="0"/>
              </a:spcAft>
              <a:buClr>
                <a:srgbClr val="FDF3E5"/>
              </a:buClr>
              <a:buSzPts val="1200"/>
              <a:buNone/>
              <a:defRPr>
                <a:solidFill>
                  <a:srgbClr val="FDF3E5"/>
                </a:solidFill>
              </a:defRPr>
            </a:lvl4pPr>
            <a:lvl5pPr lvl="4" rtl="0">
              <a:lnSpc>
                <a:spcPct val="100000"/>
              </a:lnSpc>
              <a:spcBef>
                <a:spcPts val="0"/>
              </a:spcBef>
              <a:spcAft>
                <a:spcPts val="0"/>
              </a:spcAft>
              <a:buClr>
                <a:srgbClr val="FDF3E5"/>
              </a:buClr>
              <a:buSzPts val="1200"/>
              <a:buNone/>
              <a:defRPr>
                <a:solidFill>
                  <a:srgbClr val="FDF3E5"/>
                </a:solidFill>
              </a:defRPr>
            </a:lvl5pPr>
            <a:lvl6pPr lvl="5" rtl="0">
              <a:lnSpc>
                <a:spcPct val="100000"/>
              </a:lnSpc>
              <a:spcBef>
                <a:spcPts val="0"/>
              </a:spcBef>
              <a:spcAft>
                <a:spcPts val="0"/>
              </a:spcAft>
              <a:buClr>
                <a:srgbClr val="FDF3E5"/>
              </a:buClr>
              <a:buSzPts val="1200"/>
              <a:buNone/>
              <a:defRPr>
                <a:solidFill>
                  <a:srgbClr val="FDF3E5"/>
                </a:solidFill>
              </a:defRPr>
            </a:lvl6pPr>
            <a:lvl7pPr lvl="6" rtl="0">
              <a:lnSpc>
                <a:spcPct val="100000"/>
              </a:lnSpc>
              <a:spcBef>
                <a:spcPts val="0"/>
              </a:spcBef>
              <a:spcAft>
                <a:spcPts val="0"/>
              </a:spcAft>
              <a:buClr>
                <a:srgbClr val="FDF3E5"/>
              </a:buClr>
              <a:buSzPts val="1200"/>
              <a:buNone/>
              <a:defRPr>
                <a:solidFill>
                  <a:srgbClr val="FDF3E5"/>
                </a:solidFill>
              </a:defRPr>
            </a:lvl7pPr>
            <a:lvl8pPr lvl="7" rtl="0">
              <a:lnSpc>
                <a:spcPct val="100000"/>
              </a:lnSpc>
              <a:spcBef>
                <a:spcPts val="0"/>
              </a:spcBef>
              <a:spcAft>
                <a:spcPts val="0"/>
              </a:spcAft>
              <a:buClr>
                <a:srgbClr val="FDF3E5"/>
              </a:buClr>
              <a:buSzPts val="1200"/>
              <a:buNone/>
              <a:defRPr>
                <a:solidFill>
                  <a:srgbClr val="FDF3E5"/>
                </a:solidFill>
              </a:defRPr>
            </a:lvl8pPr>
            <a:lvl9pPr lvl="8" rtl="0">
              <a:lnSpc>
                <a:spcPct val="100000"/>
              </a:lnSpc>
              <a:spcBef>
                <a:spcPts val="0"/>
              </a:spcBef>
              <a:spcAft>
                <a:spcPts val="0"/>
              </a:spcAft>
              <a:buClr>
                <a:srgbClr val="FDF3E5"/>
              </a:buClr>
              <a:buSzPts val="1200"/>
              <a:buNone/>
              <a:defRPr>
                <a:solidFill>
                  <a:srgbClr val="FDF3E5"/>
                </a:solidFill>
              </a:defRPr>
            </a:lvl9pPr>
          </a:lstStyle>
          <a:p>
            <a:endParaRPr/>
          </a:p>
        </p:txBody>
      </p:sp>
      <p:sp>
        <p:nvSpPr>
          <p:cNvPr id="101" name="Google Shape;101;p11"/>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txBox="1">
            <a:spLocks noGrp="1"/>
          </p:cNvSpPr>
          <p:nvPr>
            <p:ph type="ctrTitle" idx="2"/>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103" name="Google Shape;103;p11"/>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11_1_2_1_1">
    <p:spTree>
      <p:nvGrpSpPr>
        <p:cNvPr id="1" name="Shape 104"/>
        <p:cNvGrpSpPr/>
        <p:nvPr/>
      </p:nvGrpSpPr>
      <p:grpSpPr>
        <a:xfrm>
          <a:off x="0" y="0"/>
          <a:ext cx="0" cy="0"/>
          <a:chOff x="0" y="0"/>
          <a:chExt cx="0" cy="0"/>
        </a:xfrm>
      </p:grpSpPr>
      <p:sp>
        <p:nvSpPr>
          <p:cNvPr id="105" name="Google Shape;105;p12"/>
          <p:cNvSpPr/>
          <p:nvPr/>
        </p:nvSpPr>
        <p:spPr>
          <a:xfrm>
            <a:off x="0" y="0"/>
            <a:ext cx="9144000" cy="51435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p:nvPr/>
        </p:nvSpPr>
        <p:spPr>
          <a:xfrm>
            <a:off x="3429000" y="1652100"/>
            <a:ext cx="5715000" cy="2446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491"/>
              </a:solidFill>
            </a:endParaRPr>
          </a:p>
        </p:txBody>
      </p:sp>
      <p:sp>
        <p:nvSpPr>
          <p:cNvPr id="107" name="Google Shape;107;p12"/>
          <p:cNvSpPr txBox="1">
            <a:spLocks noGrp="1"/>
          </p:cNvSpPr>
          <p:nvPr>
            <p:ph type="subTitle" idx="1"/>
          </p:nvPr>
        </p:nvSpPr>
        <p:spPr>
          <a:xfrm>
            <a:off x="3731150" y="1983150"/>
            <a:ext cx="5031000" cy="1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DF3E5"/>
              </a:buClr>
              <a:buSzPts val="1200"/>
              <a:buNone/>
              <a:defRPr>
                <a:solidFill>
                  <a:srgbClr val="FDF3E5"/>
                </a:solidFill>
              </a:defRPr>
            </a:lvl1pPr>
            <a:lvl2pPr lvl="1" rtl="0">
              <a:lnSpc>
                <a:spcPct val="100000"/>
              </a:lnSpc>
              <a:spcBef>
                <a:spcPts val="0"/>
              </a:spcBef>
              <a:spcAft>
                <a:spcPts val="0"/>
              </a:spcAft>
              <a:buClr>
                <a:srgbClr val="FDF3E5"/>
              </a:buClr>
              <a:buSzPts val="1200"/>
              <a:buNone/>
              <a:defRPr>
                <a:solidFill>
                  <a:srgbClr val="FDF3E5"/>
                </a:solidFill>
              </a:defRPr>
            </a:lvl2pPr>
            <a:lvl3pPr lvl="2" rtl="0">
              <a:lnSpc>
                <a:spcPct val="100000"/>
              </a:lnSpc>
              <a:spcBef>
                <a:spcPts val="0"/>
              </a:spcBef>
              <a:spcAft>
                <a:spcPts val="0"/>
              </a:spcAft>
              <a:buClr>
                <a:srgbClr val="FDF3E5"/>
              </a:buClr>
              <a:buSzPts val="1200"/>
              <a:buNone/>
              <a:defRPr>
                <a:solidFill>
                  <a:srgbClr val="FDF3E5"/>
                </a:solidFill>
              </a:defRPr>
            </a:lvl3pPr>
            <a:lvl4pPr lvl="3" rtl="0">
              <a:lnSpc>
                <a:spcPct val="100000"/>
              </a:lnSpc>
              <a:spcBef>
                <a:spcPts val="0"/>
              </a:spcBef>
              <a:spcAft>
                <a:spcPts val="0"/>
              </a:spcAft>
              <a:buClr>
                <a:srgbClr val="FDF3E5"/>
              </a:buClr>
              <a:buSzPts val="1200"/>
              <a:buNone/>
              <a:defRPr>
                <a:solidFill>
                  <a:srgbClr val="FDF3E5"/>
                </a:solidFill>
              </a:defRPr>
            </a:lvl4pPr>
            <a:lvl5pPr lvl="4" rtl="0">
              <a:lnSpc>
                <a:spcPct val="100000"/>
              </a:lnSpc>
              <a:spcBef>
                <a:spcPts val="0"/>
              </a:spcBef>
              <a:spcAft>
                <a:spcPts val="0"/>
              </a:spcAft>
              <a:buClr>
                <a:srgbClr val="FDF3E5"/>
              </a:buClr>
              <a:buSzPts val="1200"/>
              <a:buNone/>
              <a:defRPr>
                <a:solidFill>
                  <a:srgbClr val="FDF3E5"/>
                </a:solidFill>
              </a:defRPr>
            </a:lvl5pPr>
            <a:lvl6pPr lvl="5" rtl="0">
              <a:lnSpc>
                <a:spcPct val="100000"/>
              </a:lnSpc>
              <a:spcBef>
                <a:spcPts val="0"/>
              </a:spcBef>
              <a:spcAft>
                <a:spcPts val="0"/>
              </a:spcAft>
              <a:buClr>
                <a:srgbClr val="FDF3E5"/>
              </a:buClr>
              <a:buSzPts val="1200"/>
              <a:buNone/>
              <a:defRPr>
                <a:solidFill>
                  <a:srgbClr val="FDF3E5"/>
                </a:solidFill>
              </a:defRPr>
            </a:lvl6pPr>
            <a:lvl7pPr lvl="6" rtl="0">
              <a:lnSpc>
                <a:spcPct val="100000"/>
              </a:lnSpc>
              <a:spcBef>
                <a:spcPts val="0"/>
              </a:spcBef>
              <a:spcAft>
                <a:spcPts val="0"/>
              </a:spcAft>
              <a:buClr>
                <a:srgbClr val="FDF3E5"/>
              </a:buClr>
              <a:buSzPts val="1200"/>
              <a:buNone/>
              <a:defRPr>
                <a:solidFill>
                  <a:srgbClr val="FDF3E5"/>
                </a:solidFill>
              </a:defRPr>
            </a:lvl7pPr>
            <a:lvl8pPr lvl="7" rtl="0">
              <a:lnSpc>
                <a:spcPct val="100000"/>
              </a:lnSpc>
              <a:spcBef>
                <a:spcPts val="0"/>
              </a:spcBef>
              <a:spcAft>
                <a:spcPts val="0"/>
              </a:spcAft>
              <a:buClr>
                <a:srgbClr val="FDF3E5"/>
              </a:buClr>
              <a:buSzPts val="1200"/>
              <a:buNone/>
              <a:defRPr>
                <a:solidFill>
                  <a:srgbClr val="FDF3E5"/>
                </a:solidFill>
              </a:defRPr>
            </a:lvl8pPr>
            <a:lvl9pPr lvl="8" rtl="0">
              <a:lnSpc>
                <a:spcPct val="100000"/>
              </a:lnSpc>
              <a:spcBef>
                <a:spcPts val="0"/>
              </a:spcBef>
              <a:spcAft>
                <a:spcPts val="0"/>
              </a:spcAft>
              <a:buClr>
                <a:srgbClr val="FDF3E5"/>
              </a:buClr>
              <a:buSzPts val="1200"/>
              <a:buNone/>
              <a:defRPr>
                <a:solidFill>
                  <a:srgbClr val="FDF3E5"/>
                </a:solidFill>
              </a:defRPr>
            </a:lvl9pPr>
          </a:lstStyle>
          <a:p>
            <a:endParaRPr/>
          </a:p>
        </p:txBody>
      </p:sp>
      <p:sp>
        <p:nvSpPr>
          <p:cNvPr id="108" name="Google Shape;108;p12"/>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110" name="Google Shape;110;p12"/>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DF3E5">
            <a:alpha val="296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1pPr>
            <a:lvl2pPr marL="914400" lvl="1"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2pPr>
            <a:lvl3pPr marL="1371600" lvl="2"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3pPr>
            <a:lvl4pPr marL="1828800" lvl="3"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4pPr>
            <a:lvl5pPr marL="2286000" lvl="4"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5pPr>
            <a:lvl6pPr marL="2743200" lvl="5"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6pPr>
            <a:lvl7pPr marL="3200400" lvl="6"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7pPr>
            <a:lvl8pPr marL="3657600" lvl="7"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8pPr>
            <a:lvl9pPr marL="4114800" lvl="8" indent="-304800" rtl="0">
              <a:lnSpc>
                <a:spcPct val="115000"/>
              </a:lnSpc>
              <a:spcBef>
                <a:spcPts val="1600"/>
              </a:spcBef>
              <a:spcAft>
                <a:spcPts val="160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1.png"/><Relationship Id="rId11" Type="http://schemas.openxmlformats.org/officeDocument/2006/relationships/image" Target="../media/image52.png"/><Relationship Id="rId5" Type="http://schemas.openxmlformats.org/officeDocument/2006/relationships/image" Target="../media/image40.png"/><Relationship Id="rId10" Type="http://schemas.openxmlformats.org/officeDocument/2006/relationships/image" Target="../media/image51.png"/><Relationship Id="rId4" Type="http://schemas.openxmlformats.org/officeDocument/2006/relationships/image" Target="../media/image39.png"/><Relationship Id="rId9"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58.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2.png"/><Relationship Id="rId11" Type="http://schemas.openxmlformats.org/officeDocument/2006/relationships/image" Target="../media/image57.png"/><Relationship Id="rId5" Type="http://schemas.openxmlformats.org/officeDocument/2006/relationships/image" Target="../media/image41.png"/><Relationship Id="rId10" Type="http://schemas.openxmlformats.org/officeDocument/2006/relationships/image" Target="../media/image56.png"/><Relationship Id="rId4" Type="http://schemas.openxmlformats.org/officeDocument/2006/relationships/image" Target="../media/image40.png"/><Relationship Id="rId9" Type="http://schemas.openxmlformats.org/officeDocument/2006/relationships/image" Target="../media/image55.png"/></Relationships>
</file>

<file path=ppt/slides/_rels/slide4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63.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2.png"/><Relationship Id="rId11" Type="http://schemas.openxmlformats.org/officeDocument/2006/relationships/image" Target="../media/image62.png"/><Relationship Id="rId5" Type="http://schemas.openxmlformats.org/officeDocument/2006/relationships/image" Target="../media/image41.png"/><Relationship Id="rId10" Type="http://schemas.openxmlformats.org/officeDocument/2006/relationships/image" Target="../media/image61.png"/><Relationship Id="rId4" Type="http://schemas.openxmlformats.org/officeDocument/2006/relationships/image" Target="../media/image40.png"/><Relationship Id="rId9"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75.png"/><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s://docs.google.com/spreadsheets/d/1ZH68Pb0YVW49sugERULyeqHGvTdEoD0ArTeOFeItoH4/copy"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7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hyperlink" Target="https://www.freepik.com/free-photo/high-angle-view-winding-road-surrounded-by-green-trees_2579639.htm" TargetMode="External"/><Relationship Id="rId3" Type="http://schemas.openxmlformats.org/officeDocument/2006/relationships/hyperlink" Target="https://www.freepik.com/free-photo/road-desert-landscape-morocco_4245833.htm" TargetMode="External"/><Relationship Id="rId7" Type="http://schemas.openxmlformats.org/officeDocument/2006/relationships/hyperlink" Target="https://www.freepik.com/free-photo/hiker-sitting-rock_4148178.htm"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https://www.freepik.com/free-photo/high-angle-view-tropical-trees-growing-forest_2572951.htm" TargetMode="External"/><Relationship Id="rId11" Type="http://schemas.openxmlformats.org/officeDocument/2006/relationships/hyperlink" Target="https://www.freepik.com/free-vector/infographic-timeline-concept-with-road_2461184.htm" TargetMode="External"/><Relationship Id="rId5" Type="http://schemas.openxmlformats.org/officeDocument/2006/relationships/hyperlink" Target="https://www.freepik.com/free-photo/couple-running-sunny-road_4409400.htm" TargetMode="External"/><Relationship Id="rId10" Type="http://schemas.openxmlformats.org/officeDocument/2006/relationships/hyperlink" Target="https://www.freepik.com/free-photo/elevated-view-road-forest-during-sunny-day_2579757.htm" TargetMode="External"/><Relationship Id="rId4" Type="http://schemas.openxmlformats.org/officeDocument/2006/relationships/hyperlink" Target="https://www.freepik.com/free-photo/rear-view-woman-walking-boardwalk-mountain_2718730.htm" TargetMode="External"/><Relationship Id="rId9" Type="http://schemas.openxmlformats.org/officeDocument/2006/relationships/hyperlink" Target="https://www.freepik.com/free-photo/woman-with-book-looking-bookshelves_2453542.ht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 dirty="0"/>
              <a:t>Photographer Booking System</a:t>
            </a:r>
            <a:endParaRPr lang="en-US" dirty="0"/>
          </a:p>
        </p:txBody>
      </p:sp>
      <p:sp>
        <p:nvSpPr>
          <p:cNvPr id="3" name="Subtitle 2"/>
          <p:cNvSpPr>
            <a:spLocks noGrp="1"/>
          </p:cNvSpPr>
          <p:nvPr>
            <p:ph type="subTitle" idx="1"/>
          </p:nvPr>
        </p:nvSpPr>
        <p:spPr/>
        <p:txBody>
          <a:bodyPr/>
          <a:lstStyle/>
          <a:p>
            <a:r>
              <a:rPr lang="en-US" dirty="0" smtClean="0">
                <a:latin typeface="Josefin Sans" panose="020B0604020202020204" charset="0"/>
              </a:rPr>
              <a:t>Team </a:t>
            </a:r>
            <a:r>
              <a:rPr lang="en-US" dirty="0" err="1" smtClean="0">
                <a:latin typeface="Josefin Sans" panose="020B0604020202020204" charset="0"/>
              </a:rPr>
              <a:t>FA20FE21</a:t>
            </a:r>
            <a:endParaRPr lang="en-US" dirty="0">
              <a:latin typeface="Josefin Sans" panose="020B0604020202020204" charset="0"/>
            </a:endParaRPr>
          </a:p>
          <a:p>
            <a:endParaRPr lang="en-US" dirty="0"/>
          </a:p>
        </p:txBody>
      </p:sp>
      <p:sp>
        <p:nvSpPr>
          <p:cNvPr id="4" name="TextBox 3"/>
          <p:cNvSpPr txBox="1"/>
          <p:nvPr/>
        </p:nvSpPr>
        <p:spPr>
          <a:xfrm>
            <a:off x="3260035" y="3061638"/>
            <a:ext cx="4306957" cy="1708160"/>
          </a:xfrm>
          <a:prstGeom prst="rect">
            <a:avLst/>
          </a:prstGeom>
          <a:noFill/>
        </p:spPr>
        <p:txBody>
          <a:bodyPr wrap="square" rtlCol="0">
            <a:spAutoFit/>
          </a:bodyPr>
          <a:lstStyle/>
          <a:p>
            <a:r>
              <a:rPr lang="en-US" sz="1600" b="1" dirty="0" smtClean="0">
                <a:latin typeface="Josefin Sans" panose="020B0604020202020204" charset="0"/>
              </a:rPr>
              <a:t>Supervisor  : </a:t>
            </a:r>
            <a:r>
              <a:rPr lang="en-US" dirty="0" err="1" smtClean="0">
                <a:latin typeface="Josefin Sans" panose="020B0604020202020204" charset="0"/>
              </a:rPr>
              <a:t>Lại</a:t>
            </a:r>
            <a:r>
              <a:rPr lang="en-US" dirty="0" smtClean="0">
                <a:latin typeface="Josefin Sans" panose="020B0604020202020204" charset="0"/>
              </a:rPr>
              <a:t> </a:t>
            </a:r>
            <a:r>
              <a:rPr lang="en-US" dirty="0" err="1" smtClean="0">
                <a:latin typeface="Josefin Sans" panose="020B0604020202020204" charset="0"/>
              </a:rPr>
              <a:t>Đức</a:t>
            </a:r>
            <a:r>
              <a:rPr lang="en-US" dirty="0" smtClean="0">
                <a:latin typeface="Josefin Sans" panose="020B0604020202020204" charset="0"/>
              </a:rPr>
              <a:t> </a:t>
            </a:r>
            <a:r>
              <a:rPr lang="en-US" dirty="0" err="1" smtClean="0">
                <a:latin typeface="Josefin Sans" panose="020B0604020202020204" charset="0"/>
              </a:rPr>
              <a:t>Hùng</a:t>
            </a:r>
            <a:endParaRPr lang="en-US" dirty="0" smtClean="0">
              <a:latin typeface="Josefin Sans" panose="020B0604020202020204" charset="0"/>
            </a:endParaRPr>
          </a:p>
          <a:p>
            <a:r>
              <a:rPr lang="en-US" sz="1600" b="1" dirty="0" smtClean="0">
                <a:latin typeface="Josefin Sans" panose="020B0604020202020204" charset="0"/>
              </a:rPr>
              <a:t>Members   </a:t>
            </a:r>
            <a:r>
              <a:rPr lang="en-US" b="1" dirty="0" smtClean="0">
                <a:latin typeface="Josefin Sans" panose="020B0604020202020204" charset="0"/>
              </a:rPr>
              <a:t> </a:t>
            </a:r>
            <a:r>
              <a:rPr lang="en-US" sz="1600" b="1" dirty="0" smtClean="0">
                <a:latin typeface="Josefin Sans" panose="020B0604020202020204" charset="0"/>
              </a:rPr>
              <a:t>:</a:t>
            </a:r>
            <a:r>
              <a:rPr lang="en-US" sz="1700" b="1" dirty="0" smtClean="0">
                <a:latin typeface="Josefin Sans" panose="020B0604020202020204" charset="0"/>
              </a:rPr>
              <a:t> </a:t>
            </a:r>
            <a:r>
              <a:rPr lang="en-US" dirty="0" err="1" smtClean="0">
                <a:latin typeface="Josefin Sans" panose="020B0604020202020204" charset="0"/>
              </a:rPr>
              <a:t>Trần</a:t>
            </a:r>
            <a:r>
              <a:rPr lang="en-US" dirty="0" smtClean="0">
                <a:latin typeface="Josefin Sans" panose="020B0604020202020204" charset="0"/>
              </a:rPr>
              <a:t> </a:t>
            </a:r>
            <a:r>
              <a:rPr lang="en-US" dirty="0" err="1" smtClean="0">
                <a:latin typeface="Josefin Sans" panose="020B0604020202020204" charset="0"/>
              </a:rPr>
              <a:t>Thiện</a:t>
            </a:r>
            <a:r>
              <a:rPr lang="en-US" dirty="0" smtClean="0">
                <a:latin typeface="Josefin Sans" panose="020B0604020202020204" charset="0"/>
              </a:rPr>
              <a:t> </a:t>
            </a:r>
            <a:r>
              <a:rPr lang="en-US" dirty="0" err="1" smtClean="0">
                <a:latin typeface="Josefin Sans" panose="020B0604020202020204" charset="0"/>
              </a:rPr>
              <a:t>Thảo</a:t>
            </a:r>
            <a:r>
              <a:rPr lang="en-US" dirty="0" smtClean="0">
                <a:latin typeface="Josefin Sans" panose="020B0604020202020204" charset="0"/>
              </a:rPr>
              <a:t> (Leader)</a:t>
            </a:r>
          </a:p>
          <a:p>
            <a:r>
              <a:rPr lang="en-US" dirty="0" smtClean="0">
                <a:latin typeface="Josefin Sans" panose="020B0604020202020204" charset="0"/>
              </a:rPr>
              <a:t>                      </a:t>
            </a:r>
            <a:r>
              <a:rPr lang="en-US" sz="1200" dirty="0" smtClean="0">
                <a:latin typeface="Josefin Sans" panose="020B0604020202020204" charset="0"/>
              </a:rPr>
              <a:t> </a:t>
            </a:r>
            <a:r>
              <a:rPr lang="en-US" dirty="0" err="1" smtClean="0">
                <a:latin typeface="Josefin Sans" panose="020B0604020202020204" charset="0"/>
              </a:rPr>
              <a:t>Bồ</a:t>
            </a:r>
            <a:r>
              <a:rPr lang="en-US" dirty="0" smtClean="0">
                <a:latin typeface="Josefin Sans" panose="020B0604020202020204" charset="0"/>
              </a:rPr>
              <a:t> </a:t>
            </a:r>
            <a:r>
              <a:rPr lang="en-US" dirty="0" err="1" smtClean="0">
                <a:latin typeface="Josefin Sans" panose="020B0604020202020204" charset="0"/>
              </a:rPr>
              <a:t>Công</a:t>
            </a:r>
            <a:r>
              <a:rPr lang="en-US" dirty="0" smtClean="0">
                <a:latin typeface="Josefin Sans" panose="020B0604020202020204" charset="0"/>
              </a:rPr>
              <a:t> </a:t>
            </a:r>
            <a:r>
              <a:rPr lang="en-US" dirty="0" err="1" smtClean="0">
                <a:latin typeface="Josefin Sans" panose="020B0604020202020204" charset="0"/>
              </a:rPr>
              <a:t>Đạt</a:t>
            </a:r>
            <a:r>
              <a:rPr lang="en-US" dirty="0" smtClean="0">
                <a:latin typeface="Josefin Sans" panose="020B0604020202020204" charset="0"/>
              </a:rPr>
              <a:t> </a:t>
            </a:r>
          </a:p>
          <a:p>
            <a:r>
              <a:rPr lang="en-US" dirty="0" smtClean="0">
                <a:latin typeface="Josefin Sans" panose="020B0604020202020204" charset="0"/>
              </a:rPr>
              <a:t>                      </a:t>
            </a:r>
            <a:r>
              <a:rPr lang="en-US" sz="1200" dirty="0" smtClean="0">
                <a:latin typeface="Josefin Sans" panose="020B0604020202020204" charset="0"/>
              </a:rPr>
              <a:t> </a:t>
            </a:r>
            <a:r>
              <a:rPr lang="en-US" dirty="0" err="1" smtClean="0">
                <a:latin typeface="Josefin Sans" panose="020B0604020202020204" charset="0"/>
              </a:rPr>
              <a:t>Đào</a:t>
            </a:r>
            <a:r>
              <a:rPr lang="en-US" dirty="0" smtClean="0">
                <a:latin typeface="Josefin Sans" panose="020B0604020202020204" charset="0"/>
              </a:rPr>
              <a:t> </a:t>
            </a:r>
            <a:r>
              <a:rPr lang="en-US" dirty="0" err="1" smtClean="0">
                <a:latin typeface="Josefin Sans" panose="020B0604020202020204" charset="0"/>
              </a:rPr>
              <a:t>Sỹ</a:t>
            </a:r>
            <a:r>
              <a:rPr lang="en-US" dirty="0" smtClean="0">
                <a:latin typeface="Josefin Sans" panose="020B0604020202020204" charset="0"/>
              </a:rPr>
              <a:t> </a:t>
            </a:r>
            <a:r>
              <a:rPr lang="en-US" dirty="0" err="1" smtClean="0">
                <a:latin typeface="Josefin Sans" panose="020B0604020202020204" charset="0"/>
              </a:rPr>
              <a:t>Trung</a:t>
            </a:r>
            <a:r>
              <a:rPr lang="en-US" dirty="0" smtClean="0">
                <a:latin typeface="Josefin Sans" panose="020B0604020202020204" charset="0"/>
              </a:rPr>
              <a:t> </a:t>
            </a:r>
            <a:r>
              <a:rPr lang="en-US" dirty="0" err="1" smtClean="0">
                <a:latin typeface="Josefin Sans" panose="020B0604020202020204" charset="0"/>
              </a:rPr>
              <a:t>Kiên</a:t>
            </a:r>
            <a:endParaRPr lang="en-US" dirty="0" smtClean="0">
              <a:latin typeface="Josefin Sans" panose="020B0604020202020204" charset="0"/>
            </a:endParaRPr>
          </a:p>
          <a:p>
            <a:r>
              <a:rPr lang="en-US" dirty="0" smtClean="0">
                <a:latin typeface="Josefin Sans" panose="020B0604020202020204" charset="0"/>
              </a:rPr>
              <a:t>                      </a:t>
            </a:r>
            <a:r>
              <a:rPr lang="en-US" sz="1200" dirty="0" smtClean="0">
                <a:latin typeface="Josefin Sans" panose="020B0604020202020204" charset="0"/>
              </a:rPr>
              <a:t> </a:t>
            </a:r>
            <a:r>
              <a:rPr lang="en-US" dirty="0" err="1" smtClean="0">
                <a:latin typeface="Josefin Sans" panose="020B0604020202020204" charset="0"/>
              </a:rPr>
              <a:t>Trương</a:t>
            </a:r>
            <a:r>
              <a:rPr lang="en-US" dirty="0" smtClean="0">
                <a:latin typeface="Josefin Sans" panose="020B0604020202020204" charset="0"/>
              </a:rPr>
              <a:t> </a:t>
            </a:r>
            <a:r>
              <a:rPr lang="en-US" dirty="0" err="1" smtClean="0">
                <a:latin typeface="Josefin Sans" panose="020B0604020202020204" charset="0"/>
              </a:rPr>
              <a:t>Ngọc</a:t>
            </a:r>
            <a:r>
              <a:rPr lang="en-US" dirty="0" smtClean="0">
                <a:latin typeface="Josefin Sans" panose="020B0604020202020204" charset="0"/>
              </a:rPr>
              <a:t> </a:t>
            </a:r>
            <a:r>
              <a:rPr lang="en-US" dirty="0" err="1" smtClean="0">
                <a:latin typeface="Josefin Sans" panose="020B0604020202020204" charset="0"/>
              </a:rPr>
              <a:t>Mỹ</a:t>
            </a:r>
            <a:endParaRPr lang="en-US" dirty="0" smtClean="0">
              <a:latin typeface="Josefin Sans" panose="020B0604020202020204" charset="0"/>
            </a:endParaRPr>
          </a:p>
          <a:p>
            <a:endParaRPr lang="en-US" dirty="0" smtClean="0"/>
          </a:p>
          <a:p>
            <a:endParaRPr lang="en-US" dirty="0"/>
          </a:p>
        </p:txBody>
      </p:sp>
    </p:spTree>
    <p:extLst>
      <p:ext uri="{BB962C8B-B14F-4D97-AF65-F5344CB8AC3E}">
        <p14:creationId xmlns:p14="http://schemas.microsoft.com/office/powerpoint/2010/main" val="2853093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10</a:t>
            </a:fld>
            <a:endParaRPr lang="es" dirty="0"/>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p:cNvSpPr txBox="1"/>
          <p:nvPr/>
        </p:nvSpPr>
        <p:spPr>
          <a:xfrm>
            <a:off x="483704" y="420458"/>
            <a:ext cx="2557669"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Difficulty</a:t>
            </a:r>
            <a:endParaRPr lang="en-US" sz="2300" dirty="0">
              <a:solidFill>
                <a:schemeClr val="bg1"/>
              </a:solidFill>
              <a:latin typeface="Josefin Sans" panose="020B060402020202020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75" y="2045444"/>
            <a:ext cx="1304810" cy="13048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661" y="2045444"/>
            <a:ext cx="1304810" cy="130481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03794" y="2538434"/>
            <a:ext cx="339587" cy="33958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634752" y="2487607"/>
            <a:ext cx="441239" cy="44123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9272" y="2051104"/>
            <a:ext cx="1299150" cy="1299150"/>
          </a:xfrm>
          <a:prstGeom prst="rect">
            <a:avLst/>
          </a:prstGeom>
        </p:spPr>
      </p:pic>
      <p:sp>
        <p:nvSpPr>
          <p:cNvPr id="12" name="TextBox 11"/>
          <p:cNvSpPr txBox="1"/>
          <p:nvPr/>
        </p:nvSpPr>
        <p:spPr>
          <a:xfrm>
            <a:off x="1023648" y="3645956"/>
            <a:ext cx="1721464" cy="523220"/>
          </a:xfrm>
          <a:prstGeom prst="rect">
            <a:avLst/>
          </a:prstGeom>
          <a:noFill/>
        </p:spPr>
        <p:txBody>
          <a:bodyPr wrap="square" rtlCol="0">
            <a:spAutoFit/>
          </a:bodyPr>
          <a:lstStyle/>
          <a:p>
            <a:pPr algn="ctr"/>
            <a:r>
              <a:rPr lang="en-US" dirty="0">
                <a:latin typeface="Josefin Sans" panose="020B0604020202020204" charset="0"/>
              </a:rPr>
              <a:t>Too many photographers</a:t>
            </a:r>
          </a:p>
        </p:txBody>
      </p:sp>
      <p:sp>
        <p:nvSpPr>
          <p:cNvPr id="13" name="TextBox 12"/>
          <p:cNvSpPr txBox="1"/>
          <p:nvPr/>
        </p:nvSpPr>
        <p:spPr>
          <a:xfrm>
            <a:off x="3402063" y="3648167"/>
            <a:ext cx="1721464" cy="307777"/>
          </a:xfrm>
          <a:prstGeom prst="rect">
            <a:avLst/>
          </a:prstGeom>
          <a:noFill/>
        </p:spPr>
        <p:txBody>
          <a:bodyPr wrap="square" rtlCol="0">
            <a:spAutoFit/>
          </a:bodyPr>
          <a:lstStyle/>
          <a:p>
            <a:pPr algn="ctr"/>
            <a:r>
              <a:rPr lang="en-US" dirty="0" smtClean="0">
                <a:latin typeface="Josefin Sans" panose="020B0604020202020204" charset="0"/>
              </a:rPr>
              <a:t> Confusing</a:t>
            </a:r>
            <a:endParaRPr lang="en-US" dirty="0">
              <a:latin typeface="Josefin Sans" panose="020B0604020202020204" charset="0"/>
            </a:endParaRPr>
          </a:p>
        </p:txBody>
      </p:sp>
      <p:sp>
        <p:nvSpPr>
          <p:cNvPr id="14" name="TextBox 13"/>
          <p:cNvSpPr txBox="1"/>
          <p:nvPr/>
        </p:nvSpPr>
        <p:spPr>
          <a:xfrm>
            <a:off x="6408115" y="3645956"/>
            <a:ext cx="1721464" cy="307777"/>
          </a:xfrm>
          <a:prstGeom prst="rect">
            <a:avLst/>
          </a:prstGeom>
          <a:noFill/>
        </p:spPr>
        <p:txBody>
          <a:bodyPr wrap="square" rtlCol="0">
            <a:spAutoFit/>
          </a:bodyPr>
          <a:lstStyle/>
          <a:p>
            <a:pPr algn="ctr"/>
            <a:r>
              <a:rPr lang="en-US" dirty="0">
                <a:latin typeface="Josefin Sans" panose="020B0604020202020204" charset="0"/>
              </a:rPr>
              <a:t> </a:t>
            </a:r>
            <a:r>
              <a:rPr lang="en-US" dirty="0" smtClean="0">
                <a:latin typeface="Josefin Sans" panose="020B0604020202020204" charset="0"/>
              </a:rPr>
              <a:t>Unexpected </a:t>
            </a:r>
            <a:r>
              <a:rPr lang="en-US" dirty="0">
                <a:latin typeface="Josefin Sans" panose="020B0604020202020204" charset="0"/>
              </a:rPr>
              <a:t>result</a:t>
            </a:r>
          </a:p>
        </p:txBody>
      </p:sp>
    </p:spTree>
    <p:extLst>
      <p:ext uri="{BB962C8B-B14F-4D97-AF65-F5344CB8AC3E}">
        <p14:creationId xmlns:p14="http://schemas.microsoft.com/office/powerpoint/2010/main" val="344851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11</a:t>
            </a:fld>
            <a:endParaRPr lang="es" dirty="0"/>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p:cNvSpPr txBox="1"/>
          <p:nvPr/>
        </p:nvSpPr>
        <p:spPr>
          <a:xfrm>
            <a:off x="483704" y="420458"/>
            <a:ext cx="2557669"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Algorithm X</a:t>
            </a:r>
            <a:endParaRPr lang="en-US" sz="2300" dirty="0">
              <a:solidFill>
                <a:schemeClr val="bg1"/>
              </a:solidFill>
              <a:latin typeface="Josefin Sans" panose="020B0604020202020204" charset="0"/>
            </a:endParaRPr>
          </a:p>
        </p:txBody>
      </p:sp>
      <p:sp>
        <p:nvSpPr>
          <p:cNvPr id="12" name="TextBox 11"/>
          <p:cNvSpPr txBox="1"/>
          <p:nvPr/>
        </p:nvSpPr>
        <p:spPr>
          <a:xfrm>
            <a:off x="722992" y="1265145"/>
            <a:ext cx="6910292" cy="553998"/>
          </a:xfrm>
          <a:prstGeom prst="rect">
            <a:avLst/>
          </a:prstGeom>
          <a:noFill/>
        </p:spPr>
        <p:txBody>
          <a:bodyPr wrap="square" rtlCol="0">
            <a:spAutoFit/>
          </a:bodyPr>
          <a:lstStyle/>
          <a:p>
            <a:r>
              <a:rPr lang="en-US" sz="1600" dirty="0">
                <a:latin typeface="Josefin Sans" panose="020B0604020202020204" charset="0"/>
              </a:rPr>
              <a:t>Three criteria affect the results of photographer </a:t>
            </a:r>
            <a:r>
              <a:rPr lang="en-US" sz="1600" dirty="0">
                <a:latin typeface="Josefin Sans" panose="020B0604020202020204" charset="0"/>
              </a:rPr>
              <a:t>searching :</a:t>
            </a:r>
          </a:p>
          <a:p>
            <a:endParaRPr lang="en-US" dirty="0">
              <a:latin typeface="Josefin Sans" panose="020B0604020202020204" charset="0"/>
            </a:endParaRPr>
          </a:p>
        </p:txBody>
      </p:sp>
      <p:sp>
        <p:nvSpPr>
          <p:cNvPr id="13" name="TextBox 12"/>
          <p:cNvSpPr txBox="1"/>
          <p:nvPr/>
        </p:nvSpPr>
        <p:spPr>
          <a:xfrm>
            <a:off x="1347352" y="4012449"/>
            <a:ext cx="7752522" cy="861774"/>
          </a:xfrm>
          <a:prstGeom prst="rect">
            <a:avLst/>
          </a:prstGeom>
          <a:noFill/>
        </p:spPr>
        <p:txBody>
          <a:bodyPr wrap="square" rtlCol="0">
            <a:spAutoFit/>
          </a:bodyPr>
          <a:lstStyle/>
          <a:p>
            <a:pPr>
              <a:buClr>
                <a:schemeClr val="bg1"/>
              </a:buClr>
            </a:pPr>
            <a:r>
              <a:rPr lang="en-US" sz="2000" dirty="0" smtClean="0">
                <a:solidFill>
                  <a:schemeClr val="bg1"/>
                </a:solidFill>
                <a:latin typeface="Josefin Sans" panose="020B0604020202020204" charset="0"/>
              </a:rPr>
              <a:t>Price</a:t>
            </a:r>
            <a:endParaRPr lang="en-US" sz="2000" dirty="0">
              <a:solidFill>
                <a:schemeClr val="bg1"/>
              </a:solidFill>
              <a:latin typeface="Josefin Sans" panose="020B0604020202020204" charset="0"/>
            </a:endParaRPr>
          </a:p>
          <a:p>
            <a:pPr>
              <a:lnSpc>
                <a:spcPct val="150000"/>
              </a:lnSpc>
              <a:buClr>
                <a:schemeClr val="bg1"/>
              </a:buClr>
            </a:pPr>
            <a:r>
              <a:rPr lang="en-US" sz="2000" dirty="0">
                <a:solidFill>
                  <a:schemeClr val="bg1"/>
                </a:solidFill>
                <a:latin typeface="Josefin Sans" panose="020B0604020202020204" charset="0"/>
              </a:rPr>
              <a:t> </a:t>
            </a:r>
            <a:r>
              <a:rPr lang="en-US" sz="2000" dirty="0" smtClean="0">
                <a:solidFill>
                  <a:schemeClr val="bg1"/>
                </a:solidFill>
                <a:latin typeface="Josefin Sans" panose="020B0604020202020204" charset="0"/>
              </a:rPr>
              <a:t>     </a:t>
            </a:r>
            <a:r>
              <a:rPr lang="en-US" sz="1600" dirty="0">
                <a:latin typeface="Josefin Sans" panose="020B0604020202020204" charset="0"/>
              </a:rPr>
              <a:t>The price of photographers’ services.</a:t>
            </a:r>
            <a:endParaRPr lang="en-US" sz="1600" dirty="0" smtClean="0">
              <a:latin typeface="Josefin Sans" panose="020B0604020202020204" charset="0"/>
            </a:endParaRPr>
          </a:p>
        </p:txBody>
      </p:sp>
      <p:sp>
        <p:nvSpPr>
          <p:cNvPr id="14" name="Google Shape;134;p17"/>
          <p:cNvSpPr txBox="1">
            <a:spLocks/>
          </p:cNvSpPr>
          <p:nvPr/>
        </p:nvSpPr>
        <p:spPr>
          <a:xfrm>
            <a:off x="501326" y="1800449"/>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01</a:t>
            </a:r>
            <a:endParaRPr lang="es" sz="3500" b="1" dirty="0">
              <a:solidFill>
                <a:schemeClr val="bg1"/>
              </a:solidFill>
              <a:latin typeface="Josefin Sans" panose="020B0604020202020204" charset="0"/>
            </a:endParaRPr>
          </a:p>
        </p:txBody>
      </p:sp>
      <p:sp>
        <p:nvSpPr>
          <p:cNvPr id="15" name="TextBox 14"/>
          <p:cNvSpPr txBox="1"/>
          <p:nvPr/>
        </p:nvSpPr>
        <p:spPr>
          <a:xfrm>
            <a:off x="1378226" y="1879803"/>
            <a:ext cx="7752522" cy="769441"/>
          </a:xfrm>
          <a:prstGeom prst="rect">
            <a:avLst/>
          </a:prstGeom>
          <a:noFill/>
        </p:spPr>
        <p:txBody>
          <a:bodyPr wrap="square" rtlCol="0">
            <a:spAutoFit/>
          </a:bodyPr>
          <a:lstStyle/>
          <a:p>
            <a:pPr>
              <a:buClr>
                <a:schemeClr val="bg1"/>
              </a:buClr>
            </a:pPr>
            <a:r>
              <a:rPr lang="en-US" sz="2000" dirty="0" smtClean="0">
                <a:solidFill>
                  <a:schemeClr val="bg1"/>
                </a:solidFill>
                <a:latin typeface="Josefin Sans" panose="020B0604020202020204" charset="0"/>
              </a:rPr>
              <a:t>Rating</a:t>
            </a:r>
            <a:r>
              <a:rPr lang="en-US" sz="1600" dirty="0" smtClean="0">
                <a:latin typeface="Josefin Sans" panose="020B0604020202020204" charset="0"/>
              </a:rPr>
              <a:t> </a:t>
            </a:r>
          </a:p>
          <a:p>
            <a:pPr>
              <a:lnSpc>
                <a:spcPct val="150000"/>
              </a:lnSpc>
              <a:buClr>
                <a:schemeClr val="bg1"/>
              </a:buClr>
            </a:pPr>
            <a:r>
              <a:rPr lang="en-US" sz="1600" dirty="0" smtClean="0">
                <a:latin typeface="Josefin Sans" panose="020B0604020202020204" charset="0"/>
              </a:rPr>
              <a:t>       </a:t>
            </a:r>
            <a:r>
              <a:rPr lang="en-US" sz="1600" dirty="0">
                <a:latin typeface="Josefin Sans" panose="020B0604020202020204" charset="0"/>
              </a:rPr>
              <a:t>The rate that photographers get after completing customers’ requests.</a:t>
            </a:r>
            <a:endParaRPr lang="en-US" sz="1600" dirty="0" smtClean="0">
              <a:latin typeface="Josefin Sans" panose="020B0604020202020204" charset="0"/>
            </a:endParaRPr>
          </a:p>
        </p:txBody>
      </p:sp>
      <p:sp>
        <p:nvSpPr>
          <p:cNvPr id="16" name="Google Shape;134;p17"/>
          <p:cNvSpPr txBox="1">
            <a:spLocks/>
          </p:cNvSpPr>
          <p:nvPr/>
        </p:nvSpPr>
        <p:spPr>
          <a:xfrm>
            <a:off x="468038" y="2843197"/>
            <a:ext cx="8769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02</a:t>
            </a:r>
            <a:endParaRPr lang="es" sz="3500" b="1" dirty="0">
              <a:solidFill>
                <a:schemeClr val="bg1"/>
              </a:solidFill>
              <a:latin typeface="Josefin Sans" panose="020B0604020202020204" charset="0"/>
            </a:endParaRPr>
          </a:p>
        </p:txBody>
      </p:sp>
      <p:sp>
        <p:nvSpPr>
          <p:cNvPr id="17" name="TextBox 16"/>
          <p:cNvSpPr txBox="1"/>
          <p:nvPr/>
        </p:nvSpPr>
        <p:spPr>
          <a:xfrm>
            <a:off x="1344938" y="2863730"/>
            <a:ext cx="7752522" cy="1138773"/>
          </a:xfrm>
          <a:prstGeom prst="rect">
            <a:avLst/>
          </a:prstGeom>
          <a:noFill/>
        </p:spPr>
        <p:txBody>
          <a:bodyPr wrap="square" rtlCol="0">
            <a:spAutoFit/>
          </a:bodyPr>
          <a:lstStyle/>
          <a:p>
            <a:pPr>
              <a:buClr>
                <a:schemeClr val="bg1"/>
              </a:buClr>
            </a:pPr>
            <a:r>
              <a:rPr lang="en-US" sz="2000" dirty="0" smtClean="0">
                <a:solidFill>
                  <a:schemeClr val="bg1"/>
                </a:solidFill>
                <a:latin typeface="Josefin Sans" panose="020B0604020202020204" charset="0"/>
              </a:rPr>
              <a:t>Distance</a:t>
            </a:r>
            <a:r>
              <a:rPr lang="en-US" sz="1600" dirty="0" smtClean="0">
                <a:latin typeface="Josefin Sans" panose="020B0604020202020204" charset="0"/>
              </a:rPr>
              <a:t> </a:t>
            </a:r>
          </a:p>
          <a:p>
            <a:pPr>
              <a:lnSpc>
                <a:spcPct val="150000"/>
              </a:lnSpc>
              <a:buClr>
                <a:schemeClr val="bg1"/>
              </a:buClr>
            </a:pPr>
            <a:r>
              <a:rPr lang="en-US" sz="1600" dirty="0" smtClean="0">
                <a:latin typeface="Josefin Sans" panose="020B0604020202020204" charset="0"/>
              </a:rPr>
              <a:t>       </a:t>
            </a:r>
            <a:r>
              <a:rPr lang="en-US" sz="1600" dirty="0">
                <a:latin typeface="Josefin Sans" panose="020B0604020202020204" charset="0"/>
              </a:rPr>
              <a:t>The distance between photographers’ working place and the area </a:t>
            </a:r>
            <a:r>
              <a:rPr lang="en-US" sz="1600" dirty="0" smtClean="0">
                <a:latin typeface="Josefin Sans" panose="020B0604020202020204" charset="0"/>
              </a:rPr>
              <a:t>that         customers </a:t>
            </a:r>
            <a:r>
              <a:rPr lang="en-US" sz="1600" dirty="0">
                <a:latin typeface="Josefin Sans" panose="020B0604020202020204" charset="0"/>
              </a:rPr>
              <a:t>want to shoot.</a:t>
            </a:r>
          </a:p>
        </p:txBody>
      </p:sp>
      <p:sp>
        <p:nvSpPr>
          <p:cNvPr id="18" name="Google Shape;134;p17"/>
          <p:cNvSpPr txBox="1">
            <a:spLocks/>
          </p:cNvSpPr>
          <p:nvPr/>
        </p:nvSpPr>
        <p:spPr>
          <a:xfrm>
            <a:off x="501326" y="4002503"/>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03</a:t>
            </a:r>
            <a:endParaRPr lang="es" sz="3500" b="1" dirty="0">
              <a:solidFill>
                <a:schemeClr val="bg1"/>
              </a:solidFill>
              <a:latin typeface="Josefin Sans" panose="020B0604020202020204" charset="0"/>
            </a:endParaRPr>
          </a:p>
        </p:txBody>
      </p:sp>
    </p:spTree>
    <p:extLst>
      <p:ext uri="{BB962C8B-B14F-4D97-AF65-F5344CB8AC3E}">
        <p14:creationId xmlns:p14="http://schemas.microsoft.com/office/powerpoint/2010/main" val="2427551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12</a:t>
            </a:fld>
            <a:endParaRPr lang="es" dirty="0"/>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p:cNvSpPr txBox="1"/>
          <p:nvPr/>
        </p:nvSpPr>
        <p:spPr>
          <a:xfrm>
            <a:off x="733085" y="410770"/>
            <a:ext cx="6228823" cy="400110"/>
          </a:xfrm>
          <a:prstGeom prst="rect">
            <a:avLst/>
          </a:prstGeom>
          <a:noFill/>
        </p:spPr>
        <p:txBody>
          <a:bodyPr wrap="square" rtlCol="0">
            <a:spAutoFit/>
          </a:bodyPr>
          <a:lstStyle/>
          <a:p>
            <a:r>
              <a:rPr lang="en-US" sz="2000" dirty="0">
                <a:solidFill>
                  <a:schemeClr val="bg1"/>
                </a:solidFill>
                <a:latin typeface="Josefin Sans" panose="020B0604020202020204" charset="0"/>
              </a:rPr>
              <a:t>How does Multiple-factors weighted sorting work?</a:t>
            </a:r>
          </a:p>
        </p:txBody>
      </p:sp>
      <p:sp>
        <p:nvSpPr>
          <p:cNvPr id="12" name="TextBox 11"/>
          <p:cNvSpPr txBox="1"/>
          <p:nvPr/>
        </p:nvSpPr>
        <p:spPr>
          <a:xfrm>
            <a:off x="733085" y="954562"/>
            <a:ext cx="7952575" cy="2508379"/>
          </a:xfrm>
          <a:prstGeom prst="rect">
            <a:avLst/>
          </a:prstGeom>
          <a:noFill/>
        </p:spPr>
        <p:txBody>
          <a:bodyPr wrap="square" rtlCol="0">
            <a:spAutoFit/>
          </a:bodyPr>
          <a:lstStyle/>
          <a:p>
            <a:r>
              <a:rPr lang="en-US" sz="1800" dirty="0" smtClean="0">
                <a:solidFill>
                  <a:schemeClr val="bg1"/>
                </a:solidFill>
                <a:latin typeface="Josefin Sans" panose="020B0604020202020204" charset="0"/>
              </a:rPr>
              <a:t> Step 1: </a:t>
            </a:r>
            <a:r>
              <a:rPr lang="en-GB" sz="1800" dirty="0">
                <a:solidFill>
                  <a:schemeClr val="bg1"/>
                </a:solidFill>
                <a:latin typeface="Josefin Sans" panose="020B0604020202020204" charset="0"/>
              </a:rPr>
              <a:t>Choose suitable </a:t>
            </a:r>
            <a:r>
              <a:rPr lang="en-GB" sz="1800" dirty="0" smtClean="0">
                <a:solidFill>
                  <a:schemeClr val="bg1"/>
                </a:solidFill>
                <a:latin typeface="Josefin Sans" panose="020B0604020202020204" charset="0"/>
              </a:rPr>
              <a:t>factors</a:t>
            </a:r>
          </a:p>
          <a:p>
            <a:pPr>
              <a:lnSpc>
                <a:spcPct val="150000"/>
              </a:lnSpc>
            </a:pPr>
            <a:r>
              <a:rPr lang="en-US" dirty="0" smtClean="0"/>
              <a:t>  </a:t>
            </a:r>
            <a:r>
              <a:rPr lang="en-US" sz="1600" dirty="0">
                <a:latin typeface="Josefin Sans" panose="020B0604020202020204" charset="0"/>
              </a:rPr>
              <a:t>We will rank the photographers based on the following factors:</a:t>
            </a:r>
          </a:p>
          <a:p>
            <a:pPr marL="457200" indent="-304800">
              <a:lnSpc>
                <a:spcPct val="150000"/>
              </a:lnSpc>
              <a:buClr>
                <a:schemeClr val="bg1"/>
              </a:buClr>
              <a:buSzPts val="1200"/>
              <a:buFont typeface="Josefin Slab Thin"/>
              <a:buChar char="●"/>
            </a:pPr>
            <a:r>
              <a:rPr lang="en-US" sz="1600" dirty="0">
                <a:latin typeface="Josefin Sans" panose="020B0604020202020204" charset="0"/>
                <a:sym typeface="Josefin Slab Thin"/>
              </a:rPr>
              <a:t>Customer’s rating.</a:t>
            </a:r>
          </a:p>
          <a:p>
            <a:pPr marL="457200" indent="-304800">
              <a:lnSpc>
                <a:spcPct val="150000"/>
              </a:lnSpc>
              <a:buClr>
                <a:schemeClr val="bg1"/>
              </a:buClr>
              <a:buSzPts val="1200"/>
              <a:buFont typeface="Josefin Slab Thin"/>
              <a:buChar char="●"/>
            </a:pPr>
            <a:r>
              <a:rPr lang="en-GB" sz="1600" dirty="0">
                <a:latin typeface="Josefin Sans" panose="020B0604020202020204" charset="0"/>
                <a:sym typeface="Josefin Slab Thin"/>
              </a:rPr>
              <a:t>Photographer’s average service price.</a:t>
            </a:r>
          </a:p>
          <a:p>
            <a:pPr marL="457200" indent="-304800">
              <a:lnSpc>
                <a:spcPct val="150000"/>
              </a:lnSpc>
              <a:buClr>
                <a:schemeClr val="bg1"/>
              </a:buClr>
              <a:buSzPts val="1200"/>
              <a:buFont typeface="Josefin Slab Thin"/>
              <a:buChar char="●"/>
            </a:pPr>
            <a:r>
              <a:rPr lang="en-US" sz="1600" dirty="0">
                <a:latin typeface="Josefin Sans" panose="020B0604020202020204" charset="0"/>
                <a:sym typeface="Josefin Slab Thin"/>
              </a:rPr>
              <a:t>Distance (from photographer’s working location to the booked location). </a:t>
            </a:r>
          </a:p>
          <a:p>
            <a:pPr>
              <a:lnSpc>
                <a:spcPct val="150000"/>
              </a:lnSpc>
            </a:pPr>
            <a:r>
              <a:rPr lang="en-US" dirty="0" smtClean="0">
                <a:latin typeface="Josefin Sans" panose="020B0604020202020204" charset="0"/>
              </a:rPr>
              <a:t>  </a:t>
            </a:r>
            <a:r>
              <a:rPr lang="en-US" sz="1800" dirty="0" smtClean="0">
                <a:solidFill>
                  <a:schemeClr val="bg1"/>
                </a:solidFill>
                <a:latin typeface="Josefin Sans" panose="020B0604020202020204" charset="0"/>
              </a:rPr>
              <a:t>Step 2: Specify weight for each factor (Admin can change the weights).</a:t>
            </a:r>
          </a:p>
          <a:p>
            <a:endParaRPr lang="en-US" sz="1600" dirty="0">
              <a:solidFill>
                <a:schemeClr val="bg1"/>
              </a:solidFill>
              <a:latin typeface="Josefin Sans" panose="020B060402020202020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6334865"/>
              </p:ext>
            </p:extLst>
          </p:nvPr>
        </p:nvGraphicFramePr>
        <p:xfrm>
          <a:off x="2447015" y="3255758"/>
          <a:ext cx="4524714" cy="1676400"/>
        </p:xfrm>
        <a:graphic>
          <a:graphicData uri="http://schemas.openxmlformats.org/drawingml/2006/table">
            <a:tbl>
              <a:tblPr firstRow="1" bandRow="1">
                <a:tableStyleId>{5C22544A-7EE6-4342-B048-85BDC9FD1C3A}</a:tableStyleId>
              </a:tblPr>
              <a:tblGrid>
                <a:gridCol w="2262357">
                  <a:extLst>
                    <a:ext uri="{9D8B030D-6E8A-4147-A177-3AD203B41FA5}">
                      <a16:colId xmlns:a16="http://schemas.microsoft.com/office/drawing/2014/main" val="744670958"/>
                    </a:ext>
                  </a:extLst>
                </a:gridCol>
                <a:gridCol w="2262357">
                  <a:extLst>
                    <a:ext uri="{9D8B030D-6E8A-4147-A177-3AD203B41FA5}">
                      <a16:colId xmlns:a16="http://schemas.microsoft.com/office/drawing/2014/main" val="4204161481"/>
                    </a:ext>
                  </a:extLst>
                </a:gridCol>
              </a:tblGrid>
              <a:tr h="210012">
                <a:tc>
                  <a:txBody>
                    <a:bodyPr/>
                    <a:lstStyle/>
                    <a:p>
                      <a:pPr algn="ctr"/>
                      <a:r>
                        <a:rPr lang="en-US" sz="1600" b="1" i="0" u="none" strike="noStrike" cap="none" dirty="0" smtClean="0">
                          <a:solidFill>
                            <a:schemeClr val="bg1"/>
                          </a:solidFill>
                          <a:latin typeface="Josefin Sans" panose="020B0604020202020204" charset="0"/>
                          <a:ea typeface="Arial"/>
                          <a:cs typeface="Arial"/>
                          <a:sym typeface="Arial"/>
                        </a:rPr>
                        <a:t>Factor</a:t>
                      </a:r>
                      <a:endParaRPr lang="en-GB" sz="1600" b="1" i="0" u="none" strike="noStrike" cap="none" dirty="0">
                        <a:solidFill>
                          <a:schemeClr val="bg1"/>
                        </a:solidFill>
                        <a:latin typeface="Josefin Sans" panose="020B0604020202020204" charset="0"/>
                        <a:ea typeface="Arial"/>
                        <a:cs typeface="Arial"/>
                        <a:sym typeface="Arial"/>
                      </a:endParaRPr>
                    </a:p>
                  </a:txBody>
                  <a:tcPr/>
                </a:tc>
                <a:tc>
                  <a:txBody>
                    <a:bodyPr/>
                    <a:lstStyle/>
                    <a:p>
                      <a:pPr algn="ctr"/>
                      <a:r>
                        <a:rPr lang="en-US" sz="1600" b="1" i="0" u="none" strike="noStrike" cap="none" dirty="0" smtClean="0">
                          <a:solidFill>
                            <a:schemeClr val="bg1"/>
                          </a:solidFill>
                          <a:latin typeface="Josefin Sans" panose="020B0604020202020204" charset="0"/>
                          <a:ea typeface="Arial"/>
                          <a:cs typeface="Arial"/>
                          <a:sym typeface="Arial"/>
                        </a:rPr>
                        <a:t>Weight</a:t>
                      </a:r>
                      <a:endParaRPr lang="en-GB" sz="1600" b="1" i="0" u="none" strike="noStrike" cap="none" dirty="0">
                        <a:solidFill>
                          <a:schemeClr val="bg1"/>
                        </a:solidFill>
                        <a:latin typeface="Josefin Sans" panose="020B0604020202020204" charset="0"/>
                        <a:ea typeface="Arial"/>
                        <a:cs typeface="Arial"/>
                        <a:sym typeface="Arial"/>
                      </a:endParaRPr>
                    </a:p>
                  </a:txBody>
                  <a:tcPr/>
                </a:tc>
                <a:extLst>
                  <a:ext uri="{0D108BD9-81ED-4DB2-BD59-A6C34878D82A}">
                    <a16:rowId xmlns:a16="http://schemas.microsoft.com/office/drawing/2014/main" val="410347609"/>
                  </a:ext>
                </a:extLst>
              </a:tr>
              <a:tr h="210012">
                <a:tc>
                  <a:txBody>
                    <a:bodyPr/>
                    <a:lstStyle/>
                    <a:p>
                      <a:r>
                        <a:rPr lang="en-US" sz="1600" b="0" i="0" u="none" strike="noStrike" cap="none" dirty="0" smtClean="0">
                          <a:solidFill>
                            <a:srgbClr val="000000"/>
                          </a:solidFill>
                          <a:latin typeface="Josefin Sans" panose="020B0604020202020204" charset="0"/>
                          <a:ea typeface="Arial"/>
                          <a:cs typeface="Arial"/>
                          <a:sym typeface="Arial"/>
                        </a:rPr>
                        <a:t>Rating</a:t>
                      </a:r>
                      <a:endParaRPr lang="en-GB" sz="1600" b="0" i="0" u="none" strike="noStrike" cap="none" dirty="0">
                        <a:solidFill>
                          <a:srgbClr val="000000"/>
                        </a:solidFill>
                        <a:latin typeface="Josefin Sans" panose="020B0604020202020204" charset="0"/>
                        <a:ea typeface="Arial"/>
                        <a:cs typeface="Arial"/>
                        <a:sym typeface="Arial"/>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Arial"/>
                        </a:rPr>
                        <a:t>0.3</a:t>
                      </a:r>
                      <a:endParaRPr lang="en-GB" sz="1600" b="0" i="0" u="none" strike="noStrike" cap="none" dirty="0">
                        <a:solidFill>
                          <a:srgbClr val="000000"/>
                        </a:solidFill>
                        <a:latin typeface="Josefin Sans" panose="020B0604020202020204" charset="0"/>
                        <a:ea typeface="Arial"/>
                        <a:cs typeface="Arial"/>
                        <a:sym typeface="Arial"/>
                      </a:endParaRPr>
                    </a:p>
                  </a:txBody>
                  <a:tcPr/>
                </a:tc>
                <a:extLst>
                  <a:ext uri="{0D108BD9-81ED-4DB2-BD59-A6C34878D82A}">
                    <a16:rowId xmlns:a16="http://schemas.microsoft.com/office/drawing/2014/main" val="484586047"/>
                  </a:ext>
                </a:extLst>
              </a:tr>
              <a:tr h="210012">
                <a:tc>
                  <a:txBody>
                    <a:bodyPr/>
                    <a:lstStyle/>
                    <a:p>
                      <a:r>
                        <a:rPr lang="en-US" sz="1600" b="0" i="0" u="none" strike="noStrike" cap="none" dirty="0" smtClean="0">
                          <a:solidFill>
                            <a:srgbClr val="000000"/>
                          </a:solidFill>
                          <a:latin typeface="Josefin Sans" panose="020B0604020202020204" charset="0"/>
                          <a:ea typeface="Arial"/>
                          <a:cs typeface="Arial"/>
                          <a:sym typeface="Arial"/>
                        </a:rPr>
                        <a:t>Price</a:t>
                      </a:r>
                      <a:endParaRPr lang="en-GB" sz="1600" b="0" i="0" u="none" strike="noStrike" cap="none" dirty="0">
                        <a:solidFill>
                          <a:srgbClr val="000000"/>
                        </a:solidFill>
                        <a:latin typeface="Josefin Sans" panose="020B0604020202020204" charset="0"/>
                        <a:ea typeface="Arial"/>
                        <a:cs typeface="Arial"/>
                        <a:sym typeface="Arial"/>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Arial"/>
                        </a:rPr>
                        <a:t>0.4</a:t>
                      </a:r>
                      <a:endParaRPr lang="en-GB" sz="1600" b="0" i="0" u="none" strike="noStrike" cap="none" dirty="0">
                        <a:solidFill>
                          <a:srgbClr val="000000"/>
                        </a:solidFill>
                        <a:latin typeface="Josefin Sans" panose="020B0604020202020204" charset="0"/>
                        <a:ea typeface="Arial"/>
                        <a:cs typeface="Arial"/>
                        <a:sym typeface="Arial"/>
                      </a:endParaRPr>
                    </a:p>
                  </a:txBody>
                  <a:tcPr/>
                </a:tc>
                <a:extLst>
                  <a:ext uri="{0D108BD9-81ED-4DB2-BD59-A6C34878D82A}">
                    <a16:rowId xmlns:a16="http://schemas.microsoft.com/office/drawing/2014/main" val="241527393"/>
                  </a:ext>
                </a:extLst>
              </a:tr>
              <a:tr h="210012">
                <a:tc>
                  <a:txBody>
                    <a:bodyPr/>
                    <a:lstStyle/>
                    <a:p>
                      <a:r>
                        <a:rPr lang="en-US" sz="1600" b="0" i="0" u="none" strike="noStrike" cap="none" dirty="0" smtClean="0">
                          <a:solidFill>
                            <a:srgbClr val="000000"/>
                          </a:solidFill>
                          <a:latin typeface="Josefin Sans" panose="020B0604020202020204" charset="0"/>
                          <a:ea typeface="Arial"/>
                          <a:cs typeface="Arial"/>
                          <a:sym typeface="Arial"/>
                        </a:rPr>
                        <a:t>Distance</a:t>
                      </a:r>
                      <a:endParaRPr lang="en-GB" sz="1600" b="0" i="0" u="none" strike="noStrike" cap="none" dirty="0">
                        <a:solidFill>
                          <a:srgbClr val="000000"/>
                        </a:solidFill>
                        <a:latin typeface="Josefin Sans" panose="020B0604020202020204" charset="0"/>
                        <a:ea typeface="Arial"/>
                        <a:cs typeface="Arial"/>
                        <a:sym typeface="Arial"/>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Arial"/>
                        </a:rPr>
                        <a:t>0.3</a:t>
                      </a:r>
                      <a:endParaRPr lang="en-GB" sz="1600" b="0" i="0" u="none" strike="noStrike" cap="none" dirty="0">
                        <a:solidFill>
                          <a:srgbClr val="000000"/>
                        </a:solidFill>
                        <a:latin typeface="Josefin Sans" panose="020B0604020202020204" charset="0"/>
                        <a:ea typeface="Arial"/>
                        <a:cs typeface="Arial"/>
                        <a:sym typeface="Arial"/>
                      </a:endParaRPr>
                    </a:p>
                  </a:txBody>
                  <a:tcPr/>
                </a:tc>
                <a:extLst>
                  <a:ext uri="{0D108BD9-81ED-4DB2-BD59-A6C34878D82A}">
                    <a16:rowId xmlns:a16="http://schemas.microsoft.com/office/drawing/2014/main" val="701238000"/>
                  </a:ext>
                </a:extLst>
              </a:tr>
              <a:tr h="210012">
                <a:tc>
                  <a:txBody>
                    <a:bodyPr/>
                    <a:lstStyle/>
                    <a:p>
                      <a:r>
                        <a:rPr lang="en-US" sz="1600" b="0" i="0" u="none" strike="noStrike" cap="none" dirty="0" smtClean="0">
                          <a:solidFill>
                            <a:srgbClr val="000000"/>
                          </a:solidFill>
                          <a:latin typeface="Josefin Sans" panose="020B0604020202020204" charset="0"/>
                          <a:ea typeface="Arial"/>
                          <a:cs typeface="Arial"/>
                          <a:sym typeface="Arial"/>
                        </a:rPr>
                        <a:t>Total</a:t>
                      </a:r>
                      <a:endParaRPr lang="en-GB" sz="1600" b="0" i="0" u="none" strike="noStrike" cap="none" dirty="0">
                        <a:solidFill>
                          <a:srgbClr val="000000"/>
                        </a:solidFill>
                        <a:latin typeface="Josefin Sans" panose="020B0604020202020204" charset="0"/>
                        <a:ea typeface="Arial"/>
                        <a:cs typeface="Arial"/>
                        <a:sym typeface="Arial"/>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Arial"/>
                        </a:rPr>
                        <a:t>1</a:t>
                      </a:r>
                      <a:endParaRPr lang="en-GB" sz="1600" b="0" i="0" u="none" strike="noStrike" cap="none" dirty="0">
                        <a:solidFill>
                          <a:srgbClr val="000000"/>
                        </a:solidFill>
                        <a:latin typeface="Josefin Sans" panose="020B0604020202020204" charset="0"/>
                        <a:ea typeface="Arial"/>
                        <a:cs typeface="Arial"/>
                        <a:sym typeface="Arial"/>
                      </a:endParaRPr>
                    </a:p>
                  </a:txBody>
                  <a:tcPr/>
                </a:tc>
                <a:extLst>
                  <a:ext uri="{0D108BD9-81ED-4DB2-BD59-A6C34878D82A}">
                    <a16:rowId xmlns:a16="http://schemas.microsoft.com/office/drawing/2014/main" val="2638442290"/>
                  </a:ext>
                </a:extLst>
              </a:tr>
            </a:tbl>
          </a:graphicData>
        </a:graphic>
      </p:graphicFrame>
    </p:spTree>
    <p:extLst>
      <p:ext uri="{BB962C8B-B14F-4D97-AF65-F5344CB8AC3E}">
        <p14:creationId xmlns:p14="http://schemas.microsoft.com/office/powerpoint/2010/main" val="3081458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13</a:t>
            </a:fld>
            <a:endParaRPr lang="es" dirty="0"/>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p:cNvSpPr txBox="1"/>
          <p:nvPr/>
        </p:nvSpPr>
        <p:spPr>
          <a:xfrm>
            <a:off x="733085" y="410770"/>
            <a:ext cx="6228823" cy="400110"/>
          </a:xfrm>
          <a:prstGeom prst="rect">
            <a:avLst/>
          </a:prstGeom>
          <a:noFill/>
        </p:spPr>
        <p:txBody>
          <a:bodyPr wrap="square" rtlCol="0">
            <a:spAutoFit/>
          </a:bodyPr>
          <a:lstStyle/>
          <a:p>
            <a:r>
              <a:rPr lang="en-US" sz="2000" dirty="0">
                <a:solidFill>
                  <a:schemeClr val="bg1"/>
                </a:solidFill>
                <a:latin typeface="Josefin Sans" panose="020B0604020202020204" charset="0"/>
              </a:rPr>
              <a:t>How does Multiple-factors weighted sorting work?</a:t>
            </a:r>
          </a:p>
        </p:txBody>
      </p:sp>
      <p:sp>
        <p:nvSpPr>
          <p:cNvPr id="2" name="Rectangle 1"/>
          <p:cNvSpPr/>
          <p:nvPr/>
        </p:nvSpPr>
        <p:spPr>
          <a:xfrm>
            <a:off x="733085" y="1684169"/>
            <a:ext cx="7703194" cy="2508379"/>
          </a:xfrm>
          <a:prstGeom prst="rect">
            <a:avLst/>
          </a:prstGeom>
        </p:spPr>
        <p:txBody>
          <a:bodyPr wrap="square">
            <a:spAutoFit/>
          </a:bodyPr>
          <a:lstStyle/>
          <a:p>
            <a:r>
              <a:rPr lang="en-US" sz="1800" dirty="0" smtClean="0">
                <a:solidFill>
                  <a:schemeClr val="bg1"/>
                </a:solidFill>
                <a:latin typeface="Josefin Sans" panose="020B0604020202020204" charset="0"/>
              </a:rPr>
              <a:t>Step </a:t>
            </a:r>
            <a:r>
              <a:rPr lang="en-US" sz="1800" dirty="0">
                <a:solidFill>
                  <a:schemeClr val="bg1"/>
                </a:solidFill>
                <a:latin typeface="Josefin Sans" panose="020B0604020202020204" charset="0"/>
              </a:rPr>
              <a:t>3: Set a common scale for </a:t>
            </a:r>
            <a:r>
              <a:rPr lang="en-US" sz="1800" dirty="0" smtClean="0">
                <a:solidFill>
                  <a:schemeClr val="bg1"/>
                </a:solidFill>
                <a:latin typeface="Josefin Sans" panose="020B0604020202020204" charset="0"/>
              </a:rPr>
              <a:t>factors</a:t>
            </a:r>
          </a:p>
          <a:p>
            <a:pPr>
              <a:lnSpc>
                <a:spcPct val="150000"/>
              </a:lnSpc>
            </a:pPr>
            <a:r>
              <a:rPr lang="en-US" sz="1600" dirty="0">
                <a:latin typeface="Josefin Sans" panose="020B0604020202020204" charset="0"/>
              </a:rPr>
              <a:t>Common scale = from 0 (worst) to 100 (</a:t>
            </a:r>
            <a:r>
              <a:rPr lang="en-US" sz="1600" dirty="0" smtClean="0">
                <a:latin typeface="Josefin Sans" panose="020B0604020202020204" charset="0"/>
              </a:rPr>
              <a:t>best)</a:t>
            </a:r>
          </a:p>
          <a:p>
            <a:pPr>
              <a:lnSpc>
                <a:spcPct val="150000"/>
              </a:lnSpc>
            </a:pPr>
            <a:r>
              <a:rPr lang="en-US" sz="1800" dirty="0" smtClean="0">
                <a:solidFill>
                  <a:schemeClr val="bg1"/>
                </a:solidFill>
                <a:latin typeface="Josefin Sans" panose="020B0604020202020204" charset="0"/>
              </a:rPr>
              <a:t>Step </a:t>
            </a:r>
            <a:r>
              <a:rPr lang="en-US" sz="1800" dirty="0">
                <a:solidFill>
                  <a:schemeClr val="bg1"/>
                </a:solidFill>
                <a:latin typeface="Josefin Sans" panose="020B0604020202020204" charset="0"/>
              </a:rPr>
              <a:t>4: Transform each object’s factors score to the common scale</a:t>
            </a:r>
          </a:p>
          <a:p>
            <a:pPr>
              <a:lnSpc>
                <a:spcPct val="150000"/>
              </a:lnSpc>
              <a:buClr>
                <a:schemeClr val="bg1"/>
              </a:buClr>
            </a:pPr>
            <a:r>
              <a:rPr lang="en-US" sz="1600" dirty="0">
                <a:latin typeface="Josefin Sans" panose="020B0604020202020204" charset="0"/>
              </a:rPr>
              <a:t>Rating = </a:t>
            </a:r>
            <a:r>
              <a:rPr lang="en-US" sz="1600" dirty="0" smtClean="0">
                <a:latin typeface="Josefin Sans" panose="020B0604020202020204" charset="0"/>
              </a:rPr>
              <a:t>(rating </a:t>
            </a:r>
            <a:r>
              <a:rPr lang="en-US" sz="1600" dirty="0">
                <a:latin typeface="Josefin Sans" panose="020B0604020202020204" charset="0"/>
              </a:rPr>
              <a:t>/ </a:t>
            </a:r>
            <a:r>
              <a:rPr lang="en-US" sz="1600" dirty="0" smtClean="0">
                <a:latin typeface="Josefin Sans" panose="020B0604020202020204" charset="0"/>
              </a:rPr>
              <a:t>5) * 100</a:t>
            </a:r>
            <a:endParaRPr lang="en-GB" sz="1600" dirty="0">
              <a:latin typeface="Josefin Sans" panose="020B0604020202020204" charset="0"/>
            </a:endParaRPr>
          </a:p>
          <a:p>
            <a:pPr>
              <a:lnSpc>
                <a:spcPct val="150000"/>
              </a:lnSpc>
              <a:buClr>
                <a:schemeClr val="bg1"/>
              </a:buClr>
            </a:pPr>
            <a:r>
              <a:rPr lang="en-US" sz="1600" dirty="0">
                <a:latin typeface="Josefin Sans" panose="020B0604020202020204" charset="0"/>
              </a:rPr>
              <a:t>Price = (1 – price/sum) * 100</a:t>
            </a:r>
          </a:p>
          <a:p>
            <a:pPr>
              <a:lnSpc>
                <a:spcPct val="150000"/>
              </a:lnSpc>
              <a:buClr>
                <a:schemeClr val="bg1"/>
              </a:buClr>
            </a:pPr>
            <a:r>
              <a:rPr lang="en-US" sz="1600" dirty="0">
                <a:latin typeface="Josefin Sans" panose="020B0604020202020204" charset="0"/>
              </a:rPr>
              <a:t>Distance = (1 – distance/sum) * 100</a:t>
            </a:r>
          </a:p>
          <a:p>
            <a:endParaRPr lang="en-US" sz="1600" dirty="0">
              <a:latin typeface="Josefin Sans" panose="020B0604020202020204" charset="0"/>
            </a:endParaRPr>
          </a:p>
        </p:txBody>
      </p:sp>
    </p:spTree>
    <p:extLst>
      <p:ext uri="{BB962C8B-B14F-4D97-AF65-F5344CB8AC3E}">
        <p14:creationId xmlns:p14="http://schemas.microsoft.com/office/powerpoint/2010/main" val="2341451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2050" y="1065036"/>
            <a:ext cx="7794229" cy="3995837"/>
          </a:xfrm>
        </p:spPr>
        <p:txBody>
          <a:bodyPr/>
          <a:lstStyle/>
          <a:p>
            <a:pPr marL="152400" indent="0">
              <a:buNone/>
            </a:pPr>
            <a:r>
              <a:rPr lang="en-US" sz="1600" dirty="0" smtClean="0">
                <a:solidFill>
                  <a:schemeClr val="bg1"/>
                </a:solidFill>
                <a:latin typeface="Josefin Sans" panose="020B0604020202020204" charset="0"/>
                <a:ea typeface="Arial"/>
                <a:cs typeface="Arial"/>
              </a:rPr>
              <a:t>Step </a:t>
            </a:r>
            <a:r>
              <a:rPr lang="en-US" sz="1600" dirty="0">
                <a:solidFill>
                  <a:schemeClr val="bg1"/>
                </a:solidFill>
                <a:latin typeface="Josefin Sans" panose="020B0604020202020204" charset="0"/>
                <a:ea typeface="Arial"/>
                <a:cs typeface="Arial"/>
              </a:rPr>
              <a:t>5: </a:t>
            </a:r>
            <a:r>
              <a:rPr lang="en-GB" sz="1600" dirty="0">
                <a:solidFill>
                  <a:schemeClr val="bg1"/>
                </a:solidFill>
                <a:latin typeface="Josefin Sans" panose="020B0604020202020204" charset="0"/>
                <a:ea typeface="Arial"/>
                <a:cs typeface="Arial"/>
              </a:rPr>
              <a:t>Sum the </a:t>
            </a:r>
            <a:r>
              <a:rPr lang="en-GB" sz="1600" dirty="0" smtClean="0">
                <a:solidFill>
                  <a:schemeClr val="bg1"/>
                </a:solidFill>
                <a:latin typeface="Josefin Sans" panose="020B0604020202020204" charset="0"/>
                <a:ea typeface="Arial"/>
                <a:cs typeface="Arial"/>
              </a:rPr>
              <a:t>scores</a:t>
            </a:r>
          </a:p>
          <a:p>
            <a:pPr marL="152400" indent="0">
              <a:buNone/>
            </a:pPr>
            <a:endParaRPr lang="en-US" sz="1600" dirty="0" smtClean="0">
              <a:solidFill>
                <a:schemeClr val="bg1"/>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US" sz="1600" dirty="0" smtClean="0">
              <a:solidFill>
                <a:schemeClr val="bg1"/>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GB" sz="1600" dirty="0">
              <a:solidFill>
                <a:schemeClr val="bg1"/>
              </a:solidFill>
              <a:latin typeface="Josefin Sans" panose="020B0604020202020204" charset="0"/>
              <a:ea typeface="Arial"/>
              <a:cs typeface="Arial"/>
            </a:endParaRPr>
          </a:p>
          <a:p>
            <a:pPr marL="152400" indent="0">
              <a:buNone/>
            </a:pPr>
            <a:endParaRPr lang="en-US" sz="1600" dirty="0" smtClean="0">
              <a:solidFill>
                <a:srgbClr val="000000"/>
              </a:solidFill>
              <a:latin typeface="Josefin Sans" panose="020B0604020202020204" charset="0"/>
              <a:ea typeface="Arial"/>
              <a:cs typeface="Arial"/>
            </a:endParaRPr>
          </a:p>
          <a:p>
            <a:pPr marL="152400" indent="0">
              <a:buNone/>
            </a:pPr>
            <a:endParaRPr lang="en-US" sz="1600" dirty="0" smtClean="0">
              <a:solidFill>
                <a:srgbClr val="000000"/>
              </a:solidFill>
              <a:latin typeface="Josefin Sans" panose="020B0604020202020204" charset="0"/>
              <a:ea typeface="Arial"/>
              <a:cs typeface="Arial"/>
            </a:endParaRPr>
          </a:p>
          <a:p>
            <a:pPr marL="152400" indent="0">
              <a:buNone/>
            </a:pPr>
            <a:endParaRPr lang="en-US" sz="1600" dirty="0" smtClean="0">
              <a:solidFill>
                <a:srgbClr val="000000"/>
              </a:solidFill>
              <a:latin typeface="Josefin Sans" panose="020B0604020202020204" charset="0"/>
              <a:ea typeface="Arial"/>
              <a:cs typeface="Arial"/>
            </a:endParaRPr>
          </a:p>
          <a:p>
            <a:pPr marL="152400" indent="0">
              <a:lnSpc>
                <a:spcPct val="150000"/>
              </a:lnSpc>
              <a:buNone/>
            </a:pPr>
            <a:r>
              <a:rPr lang="en-US" sz="1600" dirty="0" smtClean="0">
                <a:solidFill>
                  <a:srgbClr val="000000"/>
                </a:solidFill>
                <a:latin typeface="Josefin Sans" panose="020B0604020202020204" charset="0"/>
                <a:ea typeface="Arial"/>
                <a:cs typeface="Arial"/>
              </a:rPr>
              <a:t>Score </a:t>
            </a:r>
            <a:r>
              <a:rPr lang="en-US" sz="1600" dirty="0">
                <a:solidFill>
                  <a:srgbClr val="000000"/>
                </a:solidFill>
                <a:latin typeface="Josefin Sans" panose="020B0604020202020204" charset="0"/>
                <a:ea typeface="Arial"/>
                <a:cs typeface="Arial"/>
              </a:rPr>
              <a:t>of a photographer = 0.3 * rating score + 0.3 * distance score + 0.4 * price score</a:t>
            </a:r>
          </a:p>
          <a:p>
            <a:pPr marL="152400" indent="0">
              <a:lnSpc>
                <a:spcPct val="150000"/>
              </a:lnSpc>
              <a:buNone/>
            </a:pPr>
            <a:r>
              <a:rPr lang="en-US" sz="1600" dirty="0">
                <a:solidFill>
                  <a:schemeClr val="bg1"/>
                </a:solidFill>
                <a:latin typeface="Josefin Sans" panose="020B0604020202020204" charset="0"/>
                <a:ea typeface="Arial"/>
                <a:cs typeface="Arial"/>
              </a:rPr>
              <a:t>Step 6: Sort photographers based on the score.</a:t>
            </a:r>
            <a:endParaRPr lang="en-GB" sz="1600" dirty="0">
              <a:solidFill>
                <a:schemeClr val="bg1"/>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p:txBody>
      </p:sp>
      <p:sp>
        <p:nvSpPr>
          <p:cNvPr id="3" name="Title 2"/>
          <p:cNvSpPr>
            <a:spLocks noGrp="1"/>
          </p:cNvSpPr>
          <p:nvPr>
            <p:ph type="ctrTitle"/>
          </p:nvPr>
        </p:nvSpPr>
        <p:spPr/>
        <p:txBody>
          <a:bodyPr/>
          <a:lstStyle/>
          <a:p>
            <a:r>
              <a:rPr lang="en-US" dirty="0"/>
              <a:t>Our Approach &amp; </a:t>
            </a:r>
            <a:r>
              <a:rPr lang="en-US" dirty="0" smtClean="0"/>
              <a:t/>
            </a:r>
            <a:br>
              <a:rPr lang="en-US" dirty="0" smtClean="0"/>
            </a:br>
            <a:r>
              <a:rPr lang="en-US" dirty="0" smtClean="0"/>
              <a:t>Implement</a:t>
            </a:r>
            <a:endParaRPr lang="en-GB"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14</a:t>
            </a:fld>
            <a:endParaRPr lang="es"/>
          </a:p>
        </p:txBody>
      </p:sp>
      <p:sp>
        <p:nvSpPr>
          <p:cNvPr id="5" name="TextBox 4"/>
          <p:cNvSpPr txBox="1"/>
          <p:nvPr/>
        </p:nvSpPr>
        <p:spPr>
          <a:xfrm>
            <a:off x="797321" y="449483"/>
            <a:ext cx="6205559" cy="615553"/>
          </a:xfrm>
          <a:prstGeom prst="rect">
            <a:avLst/>
          </a:prstGeom>
          <a:noFill/>
        </p:spPr>
        <p:txBody>
          <a:bodyPr wrap="square" rtlCol="0">
            <a:spAutoFit/>
          </a:bodyPr>
          <a:lstStyle/>
          <a:p>
            <a:r>
              <a:rPr lang="en-US" sz="2000" dirty="0">
                <a:solidFill>
                  <a:schemeClr val="bg1"/>
                </a:solidFill>
                <a:latin typeface="Josefin Sans" panose="020B0604020202020204" charset="0"/>
              </a:rPr>
              <a:t>How does Multiple-factors weighted sorting work?</a:t>
            </a:r>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152448921"/>
              </p:ext>
            </p:extLst>
          </p:nvPr>
        </p:nvGraphicFramePr>
        <p:xfrm>
          <a:off x="1106404" y="1680820"/>
          <a:ext cx="6865520" cy="1676400"/>
        </p:xfrm>
        <a:graphic>
          <a:graphicData uri="http://schemas.openxmlformats.org/drawingml/2006/table">
            <a:tbl>
              <a:tblPr firstRow="1" bandRow="1">
                <a:tableStyleId>{5C22544A-7EE6-4342-B048-85BDC9FD1C3A}</a:tableStyleId>
              </a:tblPr>
              <a:tblGrid>
                <a:gridCol w="1716380">
                  <a:extLst>
                    <a:ext uri="{9D8B030D-6E8A-4147-A177-3AD203B41FA5}">
                      <a16:colId xmlns:a16="http://schemas.microsoft.com/office/drawing/2014/main" val="525643694"/>
                    </a:ext>
                  </a:extLst>
                </a:gridCol>
                <a:gridCol w="961604">
                  <a:extLst>
                    <a:ext uri="{9D8B030D-6E8A-4147-A177-3AD203B41FA5}">
                      <a16:colId xmlns:a16="http://schemas.microsoft.com/office/drawing/2014/main" val="2141009028"/>
                    </a:ext>
                  </a:extLst>
                </a:gridCol>
                <a:gridCol w="2109354">
                  <a:extLst>
                    <a:ext uri="{9D8B030D-6E8A-4147-A177-3AD203B41FA5}">
                      <a16:colId xmlns:a16="http://schemas.microsoft.com/office/drawing/2014/main" val="3199910517"/>
                    </a:ext>
                  </a:extLst>
                </a:gridCol>
                <a:gridCol w="2078182">
                  <a:extLst>
                    <a:ext uri="{9D8B030D-6E8A-4147-A177-3AD203B41FA5}">
                      <a16:colId xmlns:a16="http://schemas.microsoft.com/office/drawing/2014/main" val="1733326763"/>
                    </a:ext>
                  </a:extLst>
                </a:gridCol>
              </a:tblGrid>
              <a:tr h="257810">
                <a:tc>
                  <a:txBody>
                    <a:bodyPr/>
                    <a:lstStyle/>
                    <a:p>
                      <a:pPr marR="0" algn="ctr" rtl="0">
                        <a:lnSpc>
                          <a:spcPct val="100000"/>
                        </a:lnSpc>
                        <a:spcBef>
                          <a:spcPts val="0"/>
                        </a:spcBef>
                        <a:spcAft>
                          <a:spcPts val="0"/>
                        </a:spcAft>
                        <a:buClr>
                          <a:srgbClr val="000000"/>
                        </a:buClr>
                        <a:buFont typeface="Arial"/>
                      </a:pPr>
                      <a:r>
                        <a:rPr lang="en-US" sz="1600" b="1" i="0" u="none" strike="noStrike" cap="none" dirty="0" smtClean="0">
                          <a:solidFill>
                            <a:schemeClr val="bg1"/>
                          </a:solidFill>
                          <a:latin typeface="Josefin Sans" panose="020B0604020202020204" charset="0"/>
                          <a:ea typeface="Arial"/>
                          <a:cs typeface="Arial"/>
                          <a:sym typeface="Arial"/>
                        </a:rPr>
                        <a:t>Factor</a:t>
                      </a:r>
                      <a:endParaRPr lang="en-GB" sz="1600" b="1" i="0" u="none" strike="noStrike" cap="none" dirty="0">
                        <a:solidFill>
                          <a:schemeClr val="bg1"/>
                        </a:solidFill>
                        <a:latin typeface="Josefin Sans" panose="020B0604020202020204" charset="0"/>
                        <a:ea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600" b="1" i="0" u="none" strike="noStrike" cap="none" dirty="0" smtClean="0">
                          <a:solidFill>
                            <a:schemeClr val="bg1"/>
                          </a:solidFill>
                          <a:latin typeface="Josefin Sans" panose="020B0604020202020204" charset="0"/>
                          <a:ea typeface="Arial"/>
                          <a:cs typeface="Arial"/>
                          <a:sym typeface="Arial"/>
                        </a:rPr>
                        <a:t>Weight</a:t>
                      </a:r>
                      <a:endParaRPr lang="en-GB" sz="1600" b="1" i="0" u="none" strike="noStrike" cap="none" dirty="0">
                        <a:solidFill>
                          <a:schemeClr val="bg1"/>
                        </a:solidFill>
                        <a:latin typeface="Josefin Sans" panose="020B0604020202020204" charset="0"/>
                        <a:ea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600" b="1" i="0" u="none" strike="noStrike" cap="none" dirty="0" smtClean="0">
                          <a:solidFill>
                            <a:schemeClr val="bg1"/>
                          </a:solidFill>
                          <a:latin typeface="Josefin Sans" panose="020B0604020202020204" charset="0"/>
                          <a:ea typeface="Arial"/>
                          <a:cs typeface="Arial"/>
                          <a:sym typeface="Arial"/>
                        </a:rPr>
                        <a:t>Photographer A</a:t>
                      </a:r>
                      <a:endParaRPr lang="en-GB" sz="1600" b="1" i="0" u="none" strike="noStrike" cap="none" dirty="0">
                        <a:solidFill>
                          <a:schemeClr val="bg1"/>
                        </a:solidFill>
                        <a:latin typeface="Josefin Sans" panose="020B0604020202020204" charset="0"/>
                        <a:ea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600" b="1" i="0" u="none" strike="noStrike" cap="none" dirty="0" smtClean="0">
                          <a:solidFill>
                            <a:schemeClr val="bg1"/>
                          </a:solidFill>
                          <a:latin typeface="Josefin Sans" panose="020B0604020202020204" charset="0"/>
                          <a:ea typeface="Arial"/>
                          <a:cs typeface="Arial"/>
                          <a:sym typeface="Arial"/>
                        </a:rPr>
                        <a:t>Photographer B</a:t>
                      </a:r>
                      <a:endParaRPr lang="en-GB" sz="1600" b="1" i="0" u="none" strike="noStrike" cap="none" dirty="0">
                        <a:solidFill>
                          <a:schemeClr val="bg1"/>
                        </a:solidFill>
                        <a:latin typeface="Josefin Sans" panose="020B0604020202020204" charset="0"/>
                        <a:ea typeface="Arial"/>
                        <a:cs typeface="Arial"/>
                        <a:sym typeface="Arial"/>
                      </a:endParaRPr>
                    </a:p>
                  </a:txBody>
                  <a:tcPr/>
                </a:tc>
                <a:extLst>
                  <a:ext uri="{0D108BD9-81ED-4DB2-BD59-A6C34878D82A}">
                    <a16:rowId xmlns:a16="http://schemas.microsoft.com/office/drawing/2014/main" val="3893268060"/>
                  </a:ext>
                </a:extLst>
              </a:tr>
              <a:tr h="257810">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Rating</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0.3</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80</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70</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extLst>
                  <a:ext uri="{0D108BD9-81ED-4DB2-BD59-A6C34878D82A}">
                    <a16:rowId xmlns:a16="http://schemas.microsoft.com/office/drawing/2014/main" val="536707464"/>
                  </a:ext>
                </a:extLst>
              </a:tr>
              <a:tr h="257810">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Price</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0.4</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67.12</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80.92</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extLst>
                  <a:ext uri="{0D108BD9-81ED-4DB2-BD59-A6C34878D82A}">
                    <a16:rowId xmlns:a16="http://schemas.microsoft.com/office/drawing/2014/main" val="4194195124"/>
                  </a:ext>
                </a:extLst>
              </a:tr>
              <a:tr h="257810">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Distance</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0.3</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73</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0" i="0" u="none" strike="noStrike" cap="none" dirty="0" smtClean="0">
                          <a:solidFill>
                            <a:srgbClr val="000000"/>
                          </a:solidFill>
                          <a:latin typeface="Josefin Sans" panose="020B0604020202020204" charset="0"/>
                          <a:ea typeface="Arial"/>
                          <a:cs typeface="Arial"/>
                          <a:sym typeface="Josefin Slab Thin"/>
                        </a:rPr>
                        <a:t>50</a:t>
                      </a:r>
                      <a:endParaRPr lang="en-GB" sz="1600" b="0" i="0" u="none" strike="noStrike" cap="none" dirty="0">
                        <a:solidFill>
                          <a:srgbClr val="000000"/>
                        </a:solidFill>
                        <a:latin typeface="Josefin Sans" panose="020B0604020202020204" charset="0"/>
                        <a:ea typeface="Arial"/>
                        <a:cs typeface="Arial"/>
                        <a:sym typeface="Josefin Slab Thin"/>
                      </a:endParaRPr>
                    </a:p>
                  </a:txBody>
                  <a:tcPr/>
                </a:tc>
                <a:extLst>
                  <a:ext uri="{0D108BD9-81ED-4DB2-BD59-A6C34878D82A}">
                    <a16:rowId xmlns:a16="http://schemas.microsoft.com/office/drawing/2014/main" val="865039284"/>
                  </a:ext>
                </a:extLst>
              </a:tr>
              <a:tr h="257810">
                <a:tc>
                  <a:txBody>
                    <a:bodyPr/>
                    <a:lstStyle/>
                    <a:p>
                      <a:r>
                        <a:rPr lang="en-US" sz="1600" b="1" i="0" u="none" strike="noStrike" cap="none" dirty="0" smtClean="0">
                          <a:solidFill>
                            <a:srgbClr val="000000"/>
                          </a:solidFill>
                          <a:latin typeface="Josefin Sans" panose="020B0604020202020204" charset="0"/>
                          <a:ea typeface="Arial"/>
                          <a:cs typeface="Arial"/>
                          <a:sym typeface="Josefin Slab Thin"/>
                        </a:rPr>
                        <a:t>Score</a:t>
                      </a:r>
                      <a:endParaRPr lang="en-GB" sz="1600" b="1" i="0" u="none" strike="noStrike" cap="none" dirty="0">
                        <a:solidFill>
                          <a:srgbClr val="000000"/>
                        </a:solidFill>
                        <a:latin typeface="Josefin Sans" panose="020B0604020202020204" charset="0"/>
                        <a:ea typeface="Arial"/>
                        <a:cs typeface="Arial"/>
                        <a:sym typeface="Josefin Slab Thin"/>
                      </a:endParaRPr>
                    </a:p>
                  </a:txBody>
                  <a:tcPr/>
                </a:tc>
                <a:tc>
                  <a:txBody>
                    <a:bodyPr/>
                    <a:lstStyle/>
                    <a:p>
                      <a:endParaRPr lang="en-GB" sz="1600" b="1"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1" i="0" u="none" strike="noStrike" cap="none" dirty="0" smtClean="0">
                          <a:solidFill>
                            <a:srgbClr val="000000"/>
                          </a:solidFill>
                          <a:latin typeface="Josefin Sans" panose="020B0604020202020204" charset="0"/>
                          <a:ea typeface="Arial"/>
                          <a:cs typeface="Arial"/>
                          <a:sym typeface="Josefin Slab Thin"/>
                        </a:rPr>
                        <a:t>73.336</a:t>
                      </a:r>
                      <a:endParaRPr lang="en-GB" sz="1600" b="1" i="0" u="none" strike="noStrike" cap="none" dirty="0">
                        <a:solidFill>
                          <a:srgbClr val="000000"/>
                        </a:solidFill>
                        <a:latin typeface="Josefin Sans" panose="020B0604020202020204" charset="0"/>
                        <a:ea typeface="Arial"/>
                        <a:cs typeface="Arial"/>
                        <a:sym typeface="Josefin Slab Thin"/>
                      </a:endParaRPr>
                    </a:p>
                  </a:txBody>
                  <a:tcPr/>
                </a:tc>
                <a:tc>
                  <a:txBody>
                    <a:bodyPr/>
                    <a:lstStyle/>
                    <a:p>
                      <a:r>
                        <a:rPr lang="en-US" sz="1600" b="1" i="0" u="none" strike="noStrike" cap="none" dirty="0" smtClean="0">
                          <a:solidFill>
                            <a:srgbClr val="000000"/>
                          </a:solidFill>
                          <a:latin typeface="Josefin Sans" panose="020B0604020202020204" charset="0"/>
                          <a:ea typeface="Arial"/>
                          <a:cs typeface="Arial"/>
                          <a:sym typeface="Josefin Slab Thin"/>
                        </a:rPr>
                        <a:t>65.276</a:t>
                      </a:r>
                      <a:endParaRPr lang="en-GB" sz="1600" b="1" i="0" u="none" strike="noStrike" cap="none" dirty="0">
                        <a:solidFill>
                          <a:srgbClr val="000000"/>
                        </a:solidFill>
                        <a:latin typeface="Josefin Sans" panose="020B0604020202020204" charset="0"/>
                        <a:ea typeface="Arial"/>
                        <a:cs typeface="Arial"/>
                        <a:sym typeface="Josefin Slab Thin"/>
                      </a:endParaRPr>
                    </a:p>
                  </a:txBody>
                  <a:tcPr/>
                </a:tc>
                <a:extLst>
                  <a:ext uri="{0D108BD9-81ED-4DB2-BD59-A6C34878D82A}">
                    <a16:rowId xmlns:a16="http://schemas.microsoft.com/office/drawing/2014/main" val="3587317559"/>
                  </a:ext>
                </a:extLst>
              </a:tr>
            </a:tbl>
          </a:graphicData>
        </a:graphic>
      </p:graphicFrame>
    </p:spTree>
    <p:extLst>
      <p:ext uri="{BB962C8B-B14F-4D97-AF65-F5344CB8AC3E}">
        <p14:creationId xmlns:p14="http://schemas.microsoft.com/office/powerpoint/2010/main" val="3589852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15</a:t>
            </a:fld>
            <a:endParaRPr lang="es" dirty="0"/>
          </a:p>
        </p:txBody>
      </p:sp>
      <p:sp>
        <p:nvSpPr>
          <p:cNvPr id="6" name="TextBox 5"/>
          <p:cNvSpPr txBox="1"/>
          <p:nvPr/>
        </p:nvSpPr>
        <p:spPr>
          <a:xfrm>
            <a:off x="362113" y="387687"/>
            <a:ext cx="2172102" cy="369332"/>
          </a:xfrm>
          <a:prstGeom prst="rect">
            <a:avLst/>
          </a:prstGeom>
          <a:noFill/>
        </p:spPr>
        <p:txBody>
          <a:bodyPr wrap="square" rtlCol="0">
            <a:spAutoFit/>
          </a:bodyPr>
          <a:lstStyle/>
          <a:p>
            <a:r>
              <a:rPr lang="en-US" sz="1800" dirty="0" smtClean="0">
                <a:solidFill>
                  <a:schemeClr val="bg1"/>
                </a:solidFill>
                <a:latin typeface="Josefin Sans" panose="020B0604020202020204" charset="0"/>
              </a:rPr>
              <a:t>Booking </a:t>
            </a:r>
            <a:r>
              <a:rPr lang="en-US" sz="1800" dirty="0" smtClean="0">
                <a:solidFill>
                  <a:schemeClr val="bg1"/>
                </a:solidFill>
                <a:latin typeface="Josefin Sans" panose="020B0604020202020204" charset="0"/>
              </a:rPr>
              <a:t>Process</a:t>
            </a:r>
            <a:endParaRPr lang="en-US" sz="1800" dirty="0">
              <a:solidFill>
                <a:schemeClr val="bg1"/>
              </a:solidFill>
              <a:latin typeface="Josefin Sans" panose="020B0604020202020204" charset="0"/>
            </a:endParaRPr>
          </a:p>
        </p:txBody>
      </p:sp>
      <p:cxnSp>
        <p:nvCxnSpPr>
          <p:cNvPr id="31" name="Curved Connector 30"/>
          <p:cNvCxnSpPr/>
          <p:nvPr/>
        </p:nvCxnSpPr>
        <p:spPr>
          <a:xfrm rot="5400000" flipH="1" flipV="1">
            <a:off x="2816496" y="834200"/>
            <a:ext cx="700997" cy="1265556"/>
          </a:xfrm>
          <a:prstGeom prst="curved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a:off x="4811079" y="1116479"/>
            <a:ext cx="1261047" cy="505653"/>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7" name="Curved Connector 36"/>
          <p:cNvCxnSpPr/>
          <p:nvPr/>
        </p:nvCxnSpPr>
        <p:spPr>
          <a:xfrm rot="5400000">
            <a:off x="5260661" y="3197344"/>
            <a:ext cx="1375371" cy="247561"/>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0" name="Curved Connector 39"/>
          <p:cNvCxnSpPr/>
          <p:nvPr/>
        </p:nvCxnSpPr>
        <p:spPr>
          <a:xfrm rot="10800000">
            <a:off x="3798683" y="4007722"/>
            <a:ext cx="1012396" cy="1089"/>
          </a:xfrm>
          <a:prstGeom prst="curvedConnector3">
            <a:avLst>
              <a:gd name="adj1" fmla="val 50000"/>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3" name="Curved Connector 42"/>
          <p:cNvCxnSpPr/>
          <p:nvPr/>
        </p:nvCxnSpPr>
        <p:spPr>
          <a:xfrm rot="10800000">
            <a:off x="2534216" y="2831791"/>
            <a:ext cx="253160" cy="1175930"/>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6" name="TextBox 45"/>
          <p:cNvSpPr txBox="1"/>
          <p:nvPr/>
        </p:nvSpPr>
        <p:spPr>
          <a:xfrm>
            <a:off x="185108" y="2110219"/>
            <a:ext cx="1775309" cy="523220"/>
          </a:xfrm>
          <a:prstGeom prst="rect">
            <a:avLst/>
          </a:prstGeom>
          <a:noFill/>
        </p:spPr>
        <p:txBody>
          <a:bodyPr wrap="square" rtlCol="0">
            <a:spAutoFit/>
          </a:bodyPr>
          <a:lstStyle/>
          <a:p>
            <a:r>
              <a:rPr lang="en-US" dirty="0">
                <a:latin typeface="Josefin Sans" panose="020B0604020202020204" charset="0"/>
              </a:rPr>
              <a:t>Find photographer as desired</a:t>
            </a:r>
          </a:p>
        </p:txBody>
      </p:sp>
      <p:sp>
        <p:nvSpPr>
          <p:cNvPr id="47" name="TextBox 46"/>
          <p:cNvSpPr txBox="1"/>
          <p:nvPr/>
        </p:nvSpPr>
        <p:spPr>
          <a:xfrm>
            <a:off x="3293028" y="72039"/>
            <a:ext cx="2531537" cy="523220"/>
          </a:xfrm>
          <a:prstGeom prst="rect">
            <a:avLst/>
          </a:prstGeom>
          <a:noFill/>
        </p:spPr>
        <p:txBody>
          <a:bodyPr wrap="square" rtlCol="0">
            <a:spAutoFit/>
          </a:bodyPr>
          <a:lstStyle/>
          <a:p>
            <a:r>
              <a:rPr lang="en-US" dirty="0">
                <a:latin typeface="Josefin Sans" panose="020B0604020202020204" charset="0"/>
              </a:rPr>
              <a:t>Choose the service package provided by photographer</a:t>
            </a:r>
          </a:p>
        </p:txBody>
      </p:sp>
      <p:sp>
        <p:nvSpPr>
          <p:cNvPr id="48" name="TextBox 47"/>
          <p:cNvSpPr txBox="1"/>
          <p:nvPr/>
        </p:nvSpPr>
        <p:spPr>
          <a:xfrm>
            <a:off x="6577779" y="2109940"/>
            <a:ext cx="1771091" cy="954107"/>
          </a:xfrm>
          <a:prstGeom prst="rect">
            <a:avLst/>
          </a:prstGeom>
          <a:noFill/>
        </p:spPr>
        <p:txBody>
          <a:bodyPr wrap="square" rtlCol="0">
            <a:spAutoFit/>
          </a:bodyPr>
          <a:lstStyle/>
          <a:p>
            <a:r>
              <a:rPr lang="en-US" dirty="0">
                <a:latin typeface="Josefin Sans" panose="020B0604020202020204" charset="0"/>
              </a:rPr>
              <a:t>Enter the shooting time, location, and </a:t>
            </a:r>
            <a:r>
              <a:rPr lang="en-US" dirty="0" smtClean="0">
                <a:latin typeface="Josefin Sans" panose="020B0604020202020204" charset="0"/>
              </a:rPr>
              <a:t>receiving </a:t>
            </a:r>
            <a:r>
              <a:rPr lang="en-US" dirty="0">
                <a:latin typeface="Josefin Sans" panose="020B0604020202020204" charset="0"/>
              </a:rPr>
              <a:t>time as needed</a:t>
            </a:r>
          </a:p>
        </p:txBody>
      </p:sp>
      <p:sp>
        <p:nvSpPr>
          <p:cNvPr id="49" name="TextBox 48"/>
          <p:cNvSpPr txBox="1"/>
          <p:nvPr/>
        </p:nvSpPr>
        <p:spPr>
          <a:xfrm>
            <a:off x="4740472" y="4562074"/>
            <a:ext cx="1262764" cy="307777"/>
          </a:xfrm>
          <a:prstGeom prst="rect">
            <a:avLst/>
          </a:prstGeom>
          <a:noFill/>
        </p:spPr>
        <p:txBody>
          <a:bodyPr wrap="square" rtlCol="0">
            <a:spAutoFit/>
          </a:bodyPr>
          <a:lstStyle/>
          <a:p>
            <a:r>
              <a:rPr lang="en-US" dirty="0">
                <a:latin typeface="Josefin Sans" panose="020B0604020202020204" charset="0"/>
              </a:rPr>
              <a:t>Take </a:t>
            </a:r>
            <a:r>
              <a:rPr lang="en-US" dirty="0" smtClean="0">
                <a:latin typeface="Josefin Sans" panose="020B0604020202020204" charset="0"/>
              </a:rPr>
              <a:t>pictures</a:t>
            </a:r>
            <a:endParaRPr lang="en-US" dirty="0">
              <a:latin typeface="Josefin Sans" panose="020B0604020202020204" charset="0"/>
            </a:endParaRPr>
          </a:p>
        </p:txBody>
      </p:sp>
      <p:sp>
        <p:nvSpPr>
          <p:cNvPr id="60" name="TextBox 59"/>
          <p:cNvSpPr txBox="1"/>
          <p:nvPr/>
        </p:nvSpPr>
        <p:spPr>
          <a:xfrm>
            <a:off x="2464020" y="4562074"/>
            <a:ext cx="1658017" cy="523220"/>
          </a:xfrm>
          <a:prstGeom prst="rect">
            <a:avLst/>
          </a:prstGeom>
          <a:noFill/>
        </p:spPr>
        <p:txBody>
          <a:bodyPr wrap="square" rtlCol="0">
            <a:spAutoFit/>
          </a:bodyPr>
          <a:lstStyle/>
          <a:p>
            <a:r>
              <a:rPr lang="en-US" dirty="0">
                <a:latin typeface="Josefin Sans" panose="020B0604020202020204" charset="0"/>
              </a:rPr>
              <a:t>Receive products and reviews</a:t>
            </a:r>
          </a:p>
        </p:txBody>
      </p:sp>
      <p:pic>
        <p:nvPicPr>
          <p:cNvPr id="61" name="Picture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843" y="3572715"/>
            <a:ext cx="881270" cy="881270"/>
          </a:xfrm>
          <a:prstGeom prst="rect">
            <a:avLst/>
          </a:prstGeom>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079" y="3502067"/>
            <a:ext cx="1013486" cy="1013486"/>
          </a:xfrm>
          <a:prstGeom prst="rect">
            <a:avLst/>
          </a:prstGeom>
        </p:spPr>
      </p:pic>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219" y="1925566"/>
            <a:ext cx="1014315" cy="1014315"/>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1751" y="629277"/>
            <a:ext cx="921227" cy="921227"/>
          </a:xfrm>
          <a:prstGeom prst="rect">
            <a:avLst/>
          </a:prstGeom>
        </p:spPr>
      </p:pic>
      <p:pic>
        <p:nvPicPr>
          <p:cNvPr id="78" name="Picture 7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9480" y="1647868"/>
            <a:ext cx="957655" cy="957655"/>
          </a:xfrm>
          <a:prstGeom prst="rect">
            <a:avLst/>
          </a:prstGeom>
        </p:spPr>
      </p:pic>
      <p:sp>
        <p:nvSpPr>
          <p:cNvPr id="22" name="Title 1"/>
          <p:cNvSpPr>
            <a:spLocks noGrp="1"/>
          </p:cNvSpPr>
          <p:nvPr>
            <p:ph type="ctrTitle"/>
          </p:nvPr>
        </p:nvSpPr>
        <p:spPr>
          <a:xfrm>
            <a:off x="6830290" y="129625"/>
            <a:ext cx="1605989" cy="481200"/>
          </a:xfrm>
        </p:spPr>
        <p:txBody>
          <a:bodyPr/>
          <a:lstStyle/>
          <a:p>
            <a:pPr lvl="0"/>
            <a:r>
              <a:rPr lang="en-US" dirty="0"/>
              <a:t>Our Approach &amp; Implement</a:t>
            </a:r>
          </a:p>
        </p:txBody>
      </p:sp>
    </p:spTree>
    <p:extLst>
      <p:ext uri="{BB962C8B-B14F-4D97-AF65-F5344CB8AC3E}">
        <p14:creationId xmlns:p14="http://schemas.microsoft.com/office/powerpoint/2010/main" val="482192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16</a:t>
            </a:fld>
            <a:endParaRPr lang="es"/>
          </a:p>
        </p:txBody>
      </p:sp>
      <p:sp>
        <p:nvSpPr>
          <p:cNvPr id="4" name="TextBox 3"/>
          <p:cNvSpPr txBox="1"/>
          <p:nvPr/>
        </p:nvSpPr>
        <p:spPr>
          <a:xfrm>
            <a:off x="362112" y="387687"/>
            <a:ext cx="2207905"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Rules</a:t>
            </a:r>
            <a:endParaRPr lang="en-US" sz="2300" dirty="0">
              <a:solidFill>
                <a:schemeClr val="bg1"/>
              </a:solidFill>
              <a:latin typeface="Josefin Sans" panose="020B0604020202020204" charset="0"/>
            </a:endParaRPr>
          </a:p>
        </p:txBody>
      </p:sp>
      <p:sp>
        <p:nvSpPr>
          <p:cNvPr id="5" name="TextBox 4"/>
          <p:cNvSpPr txBox="1"/>
          <p:nvPr/>
        </p:nvSpPr>
        <p:spPr>
          <a:xfrm>
            <a:off x="2497131" y="3770583"/>
            <a:ext cx="5049982" cy="95410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Customers are not allowed to choose the delivery time within 24 hours </a:t>
            </a:r>
            <a:r>
              <a:rPr lang="en-US" dirty="0" smtClean="0">
                <a:latin typeface="Josefin Sans" panose="020B0604020202020204" charset="0"/>
              </a:rPr>
              <a:t>from shooting date.</a:t>
            </a:r>
          </a:p>
          <a:p>
            <a:pPr marL="285750" indent="-285750">
              <a:buClr>
                <a:schemeClr val="bg1"/>
              </a:buClr>
              <a:buFont typeface="Arial" panose="020B0604020202020204" pitchFamily="34" charset="0"/>
              <a:buChar char="•"/>
            </a:pPr>
            <a:r>
              <a:rPr lang="en-US" dirty="0">
                <a:latin typeface="Josefin Sans" panose="020B0604020202020204" charset="0"/>
              </a:rPr>
              <a:t>After 24 hours if the photographer does not accept the request </a:t>
            </a:r>
            <a:r>
              <a:rPr lang="en-US" dirty="0" smtClean="0">
                <a:latin typeface="Josefin Sans" panose="020B0604020202020204" charset="0"/>
              </a:rPr>
              <a:t>will </a:t>
            </a:r>
            <a:r>
              <a:rPr lang="en-US" dirty="0">
                <a:latin typeface="Josefin Sans" panose="020B0604020202020204" charset="0"/>
              </a:rPr>
              <a:t>be </a:t>
            </a:r>
            <a:r>
              <a:rPr lang="en-US" dirty="0" smtClean="0">
                <a:latin typeface="Josefin Sans" panose="020B0604020202020204" charset="0"/>
              </a:rPr>
              <a:t>canceled.</a:t>
            </a:r>
            <a:endParaRPr lang="en-US" dirty="0" smtClean="0"/>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053" y="2139632"/>
            <a:ext cx="1104021" cy="1104021"/>
          </a:xfrm>
          <a:prstGeom prst="rect">
            <a:avLst/>
          </a:prstGeom>
        </p:spPr>
      </p:pic>
      <p:sp>
        <p:nvSpPr>
          <p:cNvPr id="9" name="TextBox 8"/>
          <p:cNvSpPr txBox="1"/>
          <p:nvPr/>
        </p:nvSpPr>
        <p:spPr>
          <a:xfrm>
            <a:off x="2497131" y="2322310"/>
            <a:ext cx="5049982" cy="738664"/>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Customer may not choose a shooting time with the photographer coinciding with the time chosen by another </a:t>
            </a:r>
            <a:r>
              <a:rPr lang="en-US" dirty="0" smtClean="0">
                <a:latin typeface="Josefin Sans" panose="020B0604020202020204" charset="0"/>
              </a:rPr>
              <a:t>client.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636" y="3770583"/>
            <a:ext cx="873438" cy="8734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345" y="783983"/>
            <a:ext cx="988729" cy="988729"/>
          </a:xfrm>
          <a:prstGeom prst="rect">
            <a:avLst/>
          </a:prstGeom>
        </p:spPr>
      </p:pic>
      <p:sp>
        <p:nvSpPr>
          <p:cNvPr id="6" name="Rectangle 5"/>
          <p:cNvSpPr/>
          <p:nvPr/>
        </p:nvSpPr>
        <p:spPr>
          <a:xfrm>
            <a:off x="2497131" y="1054916"/>
            <a:ext cx="5049982" cy="523220"/>
          </a:xfrm>
          <a:prstGeom prst="rect">
            <a:avLst/>
          </a:prstGeom>
        </p:spPr>
        <p:txBody>
          <a:bodyPr wrap="square">
            <a:spAutoFit/>
          </a:bodyPr>
          <a:lstStyle/>
          <a:p>
            <a:pPr marL="285750" indent="-285750">
              <a:buClr>
                <a:schemeClr val="bg1"/>
              </a:buClr>
              <a:buFont typeface="Arial" panose="020B0604020202020204" pitchFamily="34" charset="0"/>
              <a:buChar char="•"/>
            </a:pPr>
            <a:r>
              <a:rPr lang="en-US" dirty="0">
                <a:latin typeface="Josefin Sans" panose="020B0604020202020204" charset="0"/>
              </a:rPr>
              <a:t>The customer will be reminded</a:t>
            </a:r>
            <a:r>
              <a:rPr lang="en-US" dirty="0" smtClean="0">
                <a:latin typeface="Josefin Sans" panose="020B0604020202020204" charset="0"/>
              </a:rPr>
              <a:t> </a:t>
            </a:r>
            <a:r>
              <a:rPr lang="en-US" dirty="0">
                <a:latin typeface="Josefin Sans" panose="020B0604020202020204" charset="0"/>
              </a:rPr>
              <a:t>if the customer's </a:t>
            </a:r>
            <a:r>
              <a:rPr lang="en-US" dirty="0" smtClean="0">
                <a:latin typeface="Josefin Sans" panose="020B0604020202020204" charset="0"/>
              </a:rPr>
              <a:t>booking time </a:t>
            </a:r>
            <a:r>
              <a:rPr lang="en-US" dirty="0">
                <a:latin typeface="Josefin Sans" panose="020B0604020202020204" charset="0"/>
              </a:rPr>
              <a:t>is close to another within 1 </a:t>
            </a:r>
            <a:r>
              <a:rPr lang="en-US" dirty="0" smtClean="0">
                <a:latin typeface="Josefin Sans" panose="020B0604020202020204" charset="0"/>
              </a:rPr>
              <a:t>hour.</a:t>
            </a:r>
            <a:endParaRPr lang="en-US" dirty="0">
              <a:latin typeface="Josefin Sans" panose="020B0604020202020204" charset="0"/>
            </a:endParaRPr>
          </a:p>
        </p:txBody>
      </p:sp>
    </p:spTree>
    <p:extLst>
      <p:ext uri="{BB962C8B-B14F-4D97-AF65-F5344CB8AC3E}">
        <p14:creationId xmlns:p14="http://schemas.microsoft.com/office/powerpoint/2010/main" val="2830944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17</a:t>
            </a:fld>
            <a:endParaRPr lang="es" dirty="0"/>
          </a:p>
        </p:txBody>
      </p:sp>
      <p:cxnSp>
        <p:nvCxnSpPr>
          <p:cNvPr id="31" name="Curved Connector 30"/>
          <p:cNvCxnSpPr/>
          <p:nvPr/>
        </p:nvCxnSpPr>
        <p:spPr>
          <a:xfrm rot="5400000" flipH="1" flipV="1">
            <a:off x="2816496" y="834200"/>
            <a:ext cx="700997" cy="1265556"/>
          </a:xfrm>
          <a:prstGeom prst="curved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a:off x="4811079" y="1116479"/>
            <a:ext cx="1261047" cy="505653"/>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7" name="Curved Connector 36"/>
          <p:cNvCxnSpPr>
            <a:stCxn id="5" idx="2"/>
          </p:cNvCxnSpPr>
          <p:nvPr/>
        </p:nvCxnSpPr>
        <p:spPr>
          <a:xfrm rot="5400000">
            <a:off x="4956055" y="2712289"/>
            <a:ext cx="1115404" cy="1116739"/>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6" name="TextBox 45"/>
          <p:cNvSpPr txBox="1"/>
          <p:nvPr/>
        </p:nvSpPr>
        <p:spPr>
          <a:xfrm>
            <a:off x="648608" y="1941433"/>
            <a:ext cx="1658017" cy="523220"/>
          </a:xfrm>
          <a:prstGeom prst="rect">
            <a:avLst/>
          </a:prstGeom>
          <a:noFill/>
        </p:spPr>
        <p:txBody>
          <a:bodyPr wrap="square" rtlCol="0">
            <a:spAutoFit/>
          </a:bodyPr>
          <a:lstStyle/>
          <a:p>
            <a:r>
              <a:rPr lang="en-US" dirty="0">
                <a:latin typeface="Josefin Sans" panose="020B0604020202020204" charset="0"/>
              </a:rPr>
              <a:t>Accept requests from customers</a:t>
            </a:r>
          </a:p>
        </p:txBody>
      </p:sp>
      <p:sp>
        <p:nvSpPr>
          <p:cNvPr id="47" name="TextBox 46"/>
          <p:cNvSpPr txBox="1"/>
          <p:nvPr/>
        </p:nvSpPr>
        <p:spPr>
          <a:xfrm>
            <a:off x="3269217" y="216336"/>
            <a:ext cx="2348149" cy="307777"/>
          </a:xfrm>
          <a:prstGeom prst="rect">
            <a:avLst/>
          </a:prstGeom>
          <a:noFill/>
        </p:spPr>
        <p:txBody>
          <a:bodyPr wrap="square" rtlCol="0">
            <a:spAutoFit/>
          </a:bodyPr>
          <a:lstStyle/>
          <a:p>
            <a:pPr algn="ctr"/>
            <a:r>
              <a:rPr lang="en-US" dirty="0">
                <a:latin typeface="Josefin Sans" panose="020B0604020202020204" charset="0"/>
              </a:rPr>
              <a:t>Take pictures</a:t>
            </a:r>
          </a:p>
        </p:txBody>
      </p:sp>
      <p:sp>
        <p:nvSpPr>
          <p:cNvPr id="48" name="TextBox 47"/>
          <p:cNvSpPr txBox="1"/>
          <p:nvPr/>
        </p:nvSpPr>
        <p:spPr>
          <a:xfrm>
            <a:off x="6557452" y="2002988"/>
            <a:ext cx="1658017" cy="307777"/>
          </a:xfrm>
          <a:prstGeom prst="rect">
            <a:avLst/>
          </a:prstGeom>
          <a:noFill/>
        </p:spPr>
        <p:txBody>
          <a:bodyPr wrap="square" rtlCol="0">
            <a:spAutoFit/>
          </a:bodyPr>
          <a:lstStyle/>
          <a:p>
            <a:r>
              <a:rPr lang="en-US" dirty="0" smtClean="0">
                <a:latin typeface="Josefin Sans" panose="020B0604020202020204" charset="0"/>
              </a:rPr>
              <a:t>Edit photos</a:t>
            </a:r>
            <a:endParaRPr lang="en-US" dirty="0">
              <a:latin typeface="Josefin Sans" panose="020B0604020202020204" charset="0"/>
            </a:endParaRPr>
          </a:p>
        </p:txBody>
      </p:sp>
      <p:sp>
        <p:nvSpPr>
          <p:cNvPr id="60" name="TextBox 59"/>
          <p:cNvSpPr txBox="1"/>
          <p:nvPr/>
        </p:nvSpPr>
        <p:spPr>
          <a:xfrm>
            <a:off x="3783585" y="4394379"/>
            <a:ext cx="1658017" cy="738664"/>
          </a:xfrm>
          <a:prstGeom prst="rect">
            <a:avLst/>
          </a:prstGeom>
          <a:noFill/>
        </p:spPr>
        <p:txBody>
          <a:bodyPr wrap="square" rtlCol="0">
            <a:spAutoFit/>
          </a:bodyPr>
          <a:lstStyle/>
          <a:p>
            <a:r>
              <a:rPr lang="en-US" dirty="0">
                <a:latin typeface="Josefin Sans" panose="020B0604020202020204" charset="0"/>
              </a:rPr>
              <a:t>Return products and receive feedback</a:t>
            </a:r>
          </a:p>
        </p:txBody>
      </p:sp>
      <p:pic>
        <p:nvPicPr>
          <p:cNvPr id="67" name="Picture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412" y="568334"/>
            <a:ext cx="968027" cy="96802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293" y="1843783"/>
            <a:ext cx="933964" cy="9339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6800" y="1742304"/>
            <a:ext cx="970652" cy="970652"/>
          </a:xfrm>
          <a:prstGeom prst="rect">
            <a:avLst/>
          </a:prstGeom>
        </p:spPr>
      </p:pic>
      <p:cxnSp>
        <p:nvCxnSpPr>
          <p:cNvPr id="29" name="Curved Connector 28"/>
          <p:cNvCxnSpPr>
            <a:endCxn id="2" idx="2"/>
          </p:cNvCxnSpPr>
          <p:nvPr/>
        </p:nvCxnSpPr>
        <p:spPr>
          <a:xfrm rot="10800000">
            <a:off x="2523275" y="2777748"/>
            <a:ext cx="1406534" cy="1050613"/>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5617" y="3322343"/>
            <a:ext cx="933962" cy="933962"/>
          </a:xfrm>
          <a:prstGeom prst="rect">
            <a:avLst/>
          </a:prstGeom>
        </p:spPr>
      </p:pic>
      <p:sp>
        <p:nvSpPr>
          <p:cNvPr id="18"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17" name="TextBox 16"/>
          <p:cNvSpPr txBox="1"/>
          <p:nvPr/>
        </p:nvSpPr>
        <p:spPr>
          <a:xfrm>
            <a:off x="362113" y="387687"/>
            <a:ext cx="2172102" cy="369332"/>
          </a:xfrm>
          <a:prstGeom prst="rect">
            <a:avLst/>
          </a:prstGeom>
          <a:noFill/>
        </p:spPr>
        <p:txBody>
          <a:bodyPr wrap="square" rtlCol="0">
            <a:spAutoFit/>
          </a:bodyPr>
          <a:lstStyle/>
          <a:p>
            <a:r>
              <a:rPr lang="en-US" sz="1800" dirty="0" smtClean="0">
                <a:solidFill>
                  <a:schemeClr val="bg1"/>
                </a:solidFill>
                <a:latin typeface="Josefin Sans" panose="020B0604020202020204" charset="0"/>
              </a:rPr>
              <a:t>Booking process</a:t>
            </a:r>
            <a:endParaRPr lang="en-US" sz="1800" dirty="0">
              <a:solidFill>
                <a:schemeClr val="bg1"/>
              </a:solidFill>
              <a:latin typeface="Josefin Sans" panose="020B0604020202020204" charset="0"/>
            </a:endParaRPr>
          </a:p>
        </p:txBody>
      </p:sp>
    </p:spTree>
    <p:extLst>
      <p:ext uri="{BB962C8B-B14F-4D97-AF65-F5344CB8AC3E}">
        <p14:creationId xmlns:p14="http://schemas.microsoft.com/office/powerpoint/2010/main" val="4242041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18</a:t>
            </a:fld>
            <a:endParaRPr lang="es"/>
          </a:p>
        </p:txBody>
      </p:sp>
      <p:sp>
        <p:nvSpPr>
          <p:cNvPr id="4" name="TextBox 3"/>
          <p:cNvSpPr txBox="1"/>
          <p:nvPr/>
        </p:nvSpPr>
        <p:spPr>
          <a:xfrm>
            <a:off x="362112" y="387687"/>
            <a:ext cx="2207905"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Rules</a:t>
            </a:r>
            <a:endParaRPr lang="en-US" sz="2300" dirty="0">
              <a:solidFill>
                <a:schemeClr val="bg1"/>
              </a:solidFill>
              <a:latin typeface="Josefin Sans" panose="020B0604020202020204" charset="0"/>
            </a:endParaRPr>
          </a:p>
        </p:txBody>
      </p:sp>
      <p:sp>
        <p:nvSpPr>
          <p:cNvPr id="5" name="TextBox 4"/>
          <p:cNvSpPr txBox="1"/>
          <p:nvPr/>
        </p:nvSpPr>
        <p:spPr>
          <a:xfrm>
            <a:off x="2286000" y="1290358"/>
            <a:ext cx="6414052" cy="52322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smtClean="0">
                <a:latin typeface="Josefin Sans" panose="020B0604020202020204" charset="0"/>
              </a:rPr>
              <a:t>Photographer will </a:t>
            </a:r>
            <a:r>
              <a:rPr lang="en-US" dirty="0">
                <a:latin typeface="Josefin Sans" panose="020B0604020202020204" charset="0"/>
              </a:rPr>
              <a:t>be reminded if the customer's booking time is close to another within 1 hour.</a:t>
            </a:r>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72" y="2361936"/>
            <a:ext cx="927494" cy="927494"/>
          </a:xfrm>
          <a:prstGeom prst="rect">
            <a:avLst/>
          </a:prstGeom>
        </p:spPr>
      </p:pic>
      <p:sp>
        <p:nvSpPr>
          <p:cNvPr id="8" name="TextBox 7"/>
          <p:cNvSpPr txBox="1"/>
          <p:nvPr/>
        </p:nvSpPr>
        <p:spPr>
          <a:xfrm>
            <a:off x="2286000" y="2658218"/>
            <a:ext cx="6858000" cy="52322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After 24 hours if the photographer does not accept the request will be canceled.</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814" y="957571"/>
            <a:ext cx="973352" cy="973352"/>
          </a:xfrm>
          <a:prstGeom prst="rect">
            <a:avLst/>
          </a:prstGeom>
        </p:spPr>
      </p:pic>
      <p:sp>
        <p:nvSpPr>
          <p:cNvPr id="9" name="TextBox 8"/>
          <p:cNvSpPr txBox="1"/>
          <p:nvPr/>
        </p:nvSpPr>
        <p:spPr>
          <a:xfrm>
            <a:off x="2286000" y="4087632"/>
            <a:ext cx="6858000"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Photographer will be reminded</a:t>
            </a:r>
            <a:r>
              <a:rPr lang="en-US" dirty="0" smtClean="0">
                <a:latin typeface="Josefin Sans" panose="020B0604020202020204" charset="0"/>
              </a:rPr>
              <a:t> </a:t>
            </a:r>
            <a:r>
              <a:rPr lang="en-US" dirty="0">
                <a:latin typeface="Josefin Sans" panose="020B0604020202020204" charset="0"/>
              </a:rPr>
              <a:t>if the shooting location is </a:t>
            </a:r>
            <a:r>
              <a:rPr lang="en-US" dirty="0" smtClean="0">
                <a:latin typeface="Josefin Sans" panose="020B0604020202020204" charset="0"/>
              </a:rPr>
              <a:t>50 km apart.</a:t>
            </a:r>
            <a:endParaRPr lang="en-US" dirty="0" smtClean="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39" y="3775042"/>
            <a:ext cx="932959" cy="932959"/>
          </a:xfrm>
          <a:prstGeom prst="rect">
            <a:avLst/>
          </a:prstGeom>
        </p:spPr>
      </p:pic>
    </p:spTree>
    <p:extLst>
      <p:ext uri="{BB962C8B-B14F-4D97-AF65-F5344CB8AC3E}">
        <p14:creationId xmlns:p14="http://schemas.microsoft.com/office/powerpoint/2010/main" val="327400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19</a:t>
            </a:fld>
            <a:endParaRPr lang="es" dirty="0"/>
          </a:p>
        </p:txBody>
      </p:sp>
      <p:sp>
        <p:nvSpPr>
          <p:cNvPr id="7" name="TextBox 6"/>
          <p:cNvSpPr txBox="1"/>
          <p:nvPr/>
        </p:nvSpPr>
        <p:spPr>
          <a:xfrm>
            <a:off x="369041" y="345196"/>
            <a:ext cx="3655704"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State Machine Diagram</a:t>
            </a:r>
            <a:endParaRPr lang="en-US" sz="2300" dirty="0">
              <a:solidFill>
                <a:schemeClr val="bg1"/>
              </a:solidFill>
              <a:latin typeface="Josefin Sans" panose="020B0604020202020204" charset="0"/>
            </a:endParaRPr>
          </a:p>
        </p:txBody>
      </p:sp>
      <p:sp>
        <p:nvSpPr>
          <p:cNvPr id="8"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6" name="Rounded Rectangle 5"/>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5483"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Pending</a:t>
            </a:r>
            <a:endParaRPr lang="en-US" sz="1050" dirty="0">
              <a:solidFill>
                <a:schemeClr val="bg1"/>
              </a:solidFill>
              <a:latin typeface="Josefin Sans" panose="020B060402020202020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032" y="1301636"/>
            <a:ext cx="1006833" cy="461665"/>
          </a:xfrm>
          <a:prstGeom prst="rect">
            <a:avLst/>
          </a:prstGeom>
          <a:noFill/>
        </p:spPr>
        <p:txBody>
          <a:bodyPr wrap="square" rtlCol="0">
            <a:spAutoFit/>
          </a:bodyPr>
          <a:lstStyle/>
          <a:p>
            <a:r>
              <a:rPr lang="en-US" sz="800" dirty="0" smtClean="0">
                <a:latin typeface="Josefin Sans" panose="020B0604020202020204" charset="0"/>
              </a:rPr>
              <a:t>Book [date available] / notify photographer</a:t>
            </a:r>
            <a:endParaRPr lang="en-US" sz="800" dirty="0">
              <a:latin typeface="Josefin Sans" panose="020B0604020202020204" charset="0"/>
            </a:endParaRPr>
          </a:p>
        </p:txBody>
      </p:sp>
    </p:spTree>
    <p:extLst>
      <p:ext uri="{BB962C8B-B14F-4D97-AF65-F5344CB8AC3E}">
        <p14:creationId xmlns:p14="http://schemas.microsoft.com/office/powerpoint/2010/main" val="886232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6654" y="129625"/>
            <a:ext cx="1259625" cy="481200"/>
          </a:xfrm>
        </p:spPr>
        <p:txBody>
          <a:bodyPr/>
          <a:lstStyle/>
          <a:p>
            <a:r>
              <a:rPr lang="en-US" dirty="0"/>
              <a:t>Table of </a:t>
            </a:r>
            <a:r>
              <a:rPr lang="en-US" dirty="0" smtClean="0"/>
              <a:t>Contents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a:t>
            </a:fld>
            <a:endParaRPr lang="es" dirty="0"/>
          </a:p>
        </p:txBody>
      </p:sp>
      <p:sp>
        <p:nvSpPr>
          <p:cNvPr id="4" name="TextBox 3"/>
          <p:cNvSpPr txBox="1"/>
          <p:nvPr/>
        </p:nvSpPr>
        <p:spPr>
          <a:xfrm>
            <a:off x="5611917" y="3909964"/>
            <a:ext cx="1628514" cy="400110"/>
          </a:xfrm>
          <a:prstGeom prst="rect">
            <a:avLst/>
          </a:prstGeom>
          <a:noFill/>
        </p:spPr>
        <p:txBody>
          <a:bodyPr wrap="square" rtlCol="0">
            <a:spAutoFit/>
          </a:bodyPr>
          <a:lstStyle/>
          <a:p>
            <a:pPr>
              <a:buClr>
                <a:schemeClr val="bg1"/>
              </a:buClr>
            </a:pPr>
            <a:r>
              <a:rPr lang="en-US" sz="2000" dirty="0" smtClean="0">
                <a:latin typeface="Josefin Sans" panose="020B0604020202020204" charset="0"/>
              </a:rPr>
              <a:t>Future Plan</a:t>
            </a:r>
            <a:endParaRPr lang="en-US" sz="1600" dirty="0">
              <a:latin typeface="Josefin Sans" panose="020B0604020202020204" charset="0"/>
            </a:endParaRPr>
          </a:p>
        </p:txBody>
      </p:sp>
      <p:sp>
        <p:nvSpPr>
          <p:cNvPr id="5" name="Google Shape;134;p17"/>
          <p:cNvSpPr txBox="1">
            <a:spLocks/>
          </p:cNvSpPr>
          <p:nvPr/>
        </p:nvSpPr>
        <p:spPr>
          <a:xfrm>
            <a:off x="4765891" y="1209847"/>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01</a:t>
            </a:r>
            <a:endParaRPr lang="es" sz="3500" b="1" dirty="0">
              <a:solidFill>
                <a:schemeClr val="bg1"/>
              </a:solidFill>
              <a:latin typeface="Josefin Sans" panose="020B0604020202020204" charset="0"/>
            </a:endParaRPr>
          </a:p>
        </p:txBody>
      </p:sp>
      <p:sp>
        <p:nvSpPr>
          <p:cNvPr id="6" name="TextBox 5"/>
          <p:cNvSpPr txBox="1"/>
          <p:nvPr/>
        </p:nvSpPr>
        <p:spPr>
          <a:xfrm>
            <a:off x="5668797" y="1323560"/>
            <a:ext cx="2137669" cy="400110"/>
          </a:xfrm>
          <a:prstGeom prst="rect">
            <a:avLst/>
          </a:prstGeom>
          <a:noFill/>
        </p:spPr>
        <p:txBody>
          <a:bodyPr wrap="square" rtlCol="0">
            <a:spAutoFit/>
          </a:bodyPr>
          <a:lstStyle/>
          <a:p>
            <a:pPr>
              <a:buClr>
                <a:schemeClr val="bg1"/>
              </a:buClr>
            </a:pPr>
            <a:r>
              <a:rPr lang="en-US" sz="2000" dirty="0" smtClean="0">
                <a:latin typeface="Josefin Sans" panose="020B0604020202020204" charset="0"/>
              </a:rPr>
              <a:t>Introduction</a:t>
            </a:r>
            <a:r>
              <a:rPr lang="en-US" sz="1600" dirty="0" smtClean="0">
                <a:latin typeface="Josefin Sans" panose="020B0604020202020204" charset="0"/>
              </a:rPr>
              <a:t> </a:t>
            </a:r>
          </a:p>
        </p:txBody>
      </p:sp>
      <p:sp>
        <p:nvSpPr>
          <p:cNvPr id="7" name="Google Shape;134;p17"/>
          <p:cNvSpPr txBox="1">
            <a:spLocks/>
          </p:cNvSpPr>
          <p:nvPr/>
        </p:nvSpPr>
        <p:spPr>
          <a:xfrm>
            <a:off x="4735017" y="2089389"/>
            <a:ext cx="8769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02</a:t>
            </a:r>
            <a:endParaRPr lang="es" sz="3500" b="1" dirty="0">
              <a:solidFill>
                <a:schemeClr val="bg1"/>
              </a:solidFill>
              <a:latin typeface="Josefin Sans" panose="020B0604020202020204" charset="0"/>
            </a:endParaRPr>
          </a:p>
        </p:txBody>
      </p:sp>
      <p:sp>
        <p:nvSpPr>
          <p:cNvPr id="8" name="TextBox 7"/>
          <p:cNvSpPr txBox="1"/>
          <p:nvPr/>
        </p:nvSpPr>
        <p:spPr>
          <a:xfrm>
            <a:off x="5668797" y="2025137"/>
            <a:ext cx="2179748" cy="707886"/>
          </a:xfrm>
          <a:prstGeom prst="rect">
            <a:avLst/>
          </a:prstGeom>
          <a:noFill/>
        </p:spPr>
        <p:txBody>
          <a:bodyPr wrap="square" rtlCol="0">
            <a:spAutoFit/>
          </a:bodyPr>
          <a:lstStyle/>
          <a:p>
            <a:pPr>
              <a:buClr>
                <a:schemeClr val="bg1"/>
              </a:buClr>
            </a:pPr>
            <a:r>
              <a:rPr lang="en-US" sz="2000" dirty="0">
                <a:latin typeface="Josefin Sans" panose="020B0604020202020204" charset="0"/>
              </a:rPr>
              <a:t>Our Approach </a:t>
            </a:r>
            <a:r>
              <a:rPr lang="en-US" sz="2000" dirty="0" smtClean="0">
                <a:latin typeface="Josefin Sans" panose="020B0604020202020204" charset="0"/>
              </a:rPr>
              <a:t>&amp; Implement</a:t>
            </a:r>
            <a:r>
              <a:rPr lang="en-US" sz="1600" dirty="0" smtClean="0">
                <a:latin typeface="Josefin Sans" panose="020B0604020202020204" charset="0"/>
              </a:rPr>
              <a:t> </a:t>
            </a:r>
          </a:p>
        </p:txBody>
      </p:sp>
      <p:sp>
        <p:nvSpPr>
          <p:cNvPr id="9" name="Google Shape;134;p17"/>
          <p:cNvSpPr txBox="1">
            <a:spLocks/>
          </p:cNvSpPr>
          <p:nvPr/>
        </p:nvSpPr>
        <p:spPr>
          <a:xfrm>
            <a:off x="4765891" y="3821119"/>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04</a:t>
            </a:r>
            <a:endParaRPr lang="es" sz="3500" b="1" dirty="0">
              <a:solidFill>
                <a:schemeClr val="bg1"/>
              </a:solidFill>
              <a:latin typeface="Josefin Sans" panose="020B0604020202020204" charset="0"/>
            </a:endParaRPr>
          </a:p>
        </p:txBody>
      </p:sp>
      <p:sp>
        <p:nvSpPr>
          <p:cNvPr id="11" name="TextBox 10"/>
          <p:cNvSpPr txBox="1"/>
          <p:nvPr/>
        </p:nvSpPr>
        <p:spPr>
          <a:xfrm>
            <a:off x="1607017" y="2555144"/>
            <a:ext cx="1593383" cy="584775"/>
          </a:xfrm>
          <a:prstGeom prst="rect">
            <a:avLst/>
          </a:prstGeom>
          <a:noFill/>
        </p:spPr>
        <p:txBody>
          <a:bodyPr wrap="square" rtlCol="0">
            <a:spAutoFit/>
          </a:bodyPr>
          <a:lstStyle/>
          <a:p>
            <a:pPr>
              <a:buClr>
                <a:schemeClr val="bg1"/>
              </a:buClr>
            </a:pPr>
            <a:r>
              <a:rPr lang="en-US" sz="3200" u="sng" dirty="0" smtClean="0">
                <a:solidFill>
                  <a:schemeClr val="bg1"/>
                </a:solidFill>
                <a:latin typeface="Josefin Sans" panose="020B0604020202020204" charset="0"/>
              </a:rPr>
              <a:t>Outline</a:t>
            </a:r>
            <a:endParaRPr lang="en-US" sz="3200" u="sng" dirty="0" smtClean="0">
              <a:latin typeface="Josefin Sans" panose="020B0604020202020204" charset="0"/>
            </a:endParaRPr>
          </a:p>
        </p:txBody>
      </p:sp>
      <p:sp>
        <p:nvSpPr>
          <p:cNvPr id="12" name="Google Shape;134;p17"/>
          <p:cNvSpPr txBox="1">
            <a:spLocks/>
          </p:cNvSpPr>
          <p:nvPr/>
        </p:nvSpPr>
        <p:spPr>
          <a:xfrm>
            <a:off x="4735017" y="2955254"/>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03</a:t>
            </a:r>
            <a:endParaRPr lang="es" sz="3500" b="1" dirty="0">
              <a:solidFill>
                <a:schemeClr val="bg1"/>
              </a:solidFill>
              <a:latin typeface="Josefin Sans" panose="020B0604020202020204" charset="0"/>
            </a:endParaRPr>
          </a:p>
        </p:txBody>
      </p:sp>
      <p:sp>
        <p:nvSpPr>
          <p:cNvPr id="13" name="TextBox 12"/>
          <p:cNvSpPr txBox="1"/>
          <p:nvPr/>
        </p:nvSpPr>
        <p:spPr>
          <a:xfrm>
            <a:off x="5668797" y="3034490"/>
            <a:ext cx="1628514" cy="400110"/>
          </a:xfrm>
          <a:prstGeom prst="rect">
            <a:avLst/>
          </a:prstGeom>
          <a:noFill/>
        </p:spPr>
        <p:txBody>
          <a:bodyPr wrap="square" rtlCol="0">
            <a:spAutoFit/>
          </a:bodyPr>
          <a:lstStyle/>
          <a:p>
            <a:pPr>
              <a:buClr>
                <a:schemeClr val="bg1"/>
              </a:buClr>
            </a:pPr>
            <a:r>
              <a:rPr lang="en-US" sz="2000" dirty="0" smtClean="0">
                <a:latin typeface="Josefin Sans" panose="020B0604020202020204" charset="0"/>
              </a:rPr>
              <a:t>Assessment</a:t>
            </a:r>
            <a:endParaRPr lang="en-US" sz="1600" dirty="0">
              <a:latin typeface="Josefin Sans" panose="020B0604020202020204" charset="0"/>
            </a:endParaRPr>
          </a:p>
        </p:txBody>
      </p:sp>
    </p:spTree>
    <p:extLst>
      <p:ext uri="{BB962C8B-B14F-4D97-AF65-F5344CB8AC3E}">
        <p14:creationId xmlns:p14="http://schemas.microsoft.com/office/powerpoint/2010/main" val="3971515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20</a:t>
            </a:fld>
            <a:endParaRPr lang="es" dirty="0"/>
          </a:p>
        </p:txBody>
      </p:sp>
      <p:sp>
        <p:nvSpPr>
          <p:cNvPr id="7" name="TextBox 6"/>
          <p:cNvSpPr txBox="1"/>
          <p:nvPr/>
        </p:nvSpPr>
        <p:spPr>
          <a:xfrm>
            <a:off x="369041" y="345196"/>
            <a:ext cx="3655704"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State Machine Diagram</a:t>
            </a:r>
            <a:endParaRPr lang="en-US" sz="2300" dirty="0">
              <a:solidFill>
                <a:schemeClr val="bg1"/>
              </a:solidFill>
              <a:latin typeface="Josefin Sans" panose="020B0604020202020204" charset="0"/>
            </a:endParaRPr>
          </a:p>
        </p:txBody>
      </p:sp>
      <p:sp>
        <p:nvSpPr>
          <p:cNvPr id="8"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6" name="Rounded Rectangle 5"/>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5483"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Pending</a:t>
            </a:r>
            <a:endParaRPr lang="en-US" sz="1050" dirty="0">
              <a:solidFill>
                <a:schemeClr val="bg1"/>
              </a:solidFill>
              <a:latin typeface="Josefin Sans" panose="020B060402020202020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sp>
        <p:nvSpPr>
          <p:cNvPr id="14" name="Rounded Rectangle 13"/>
          <p:cNvSpPr/>
          <p:nvPr/>
        </p:nvSpPr>
        <p:spPr>
          <a:xfrm>
            <a:off x="3700198"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17638" y="174001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Ongoing</a:t>
            </a:r>
            <a:endParaRPr lang="en-US" sz="1050" dirty="0">
              <a:solidFill>
                <a:schemeClr val="bg1"/>
              </a:solidFill>
              <a:latin typeface="Josefin Sans" panose="020B0604020202020204" charset="0"/>
            </a:endParaRPr>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032" y="1301636"/>
            <a:ext cx="1006833" cy="461665"/>
          </a:xfrm>
          <a:prstGeom prst="rect">
            <a:avLst/>
          </a:prstGeom>
          <a:noFill/>
        </p:spPr>
        <p:txBody>
          <a:bodyPr wrap="square" rtlCol="0">
            <a:spAutoFit/>
          </a:bodyPr>
          <a:lstStyle/>
          <a:p>
            <a:r>
              <a:rPr lang="en-US" sz="800" dirty="0" smtClean="0">
                <a:latin typeface="Josefin Sans" panose="020B0604020202020204" charset="0"/>
              </a:rPr>
              <a:t>Book [date available] / notify photographer</a:t>
            </a:r>
            <a:endParaRPr lang="en-US" sz="800" dirty="0">
              <a:latin typeface="Josefin Sans" panose="020B0604020202020204" charset="0"/>
            </a:endParaRPr>
          </a:p>
        </p:txBody>
      </p:sp>
      <p:sp>
        <p:nvSpPr>
          <p:cNvPr id="77" name="TextBox 76"/>
          <p:cNvSpPr txBox="1"/>
          <p:nvPr/>
        </p:nvSpPr>
        <p:spPr>
          <a:xfrm>
            <a:off x="2626067" y="1452222"/>
            <a:ext cx="1006833" cy="338554"/>
          </a:xfrm>
          <a:prstGeom prst="rect">
            <a:avLst/>
          </a:prstGeom>
          <a:noFill/>
        </p:spPr>
        <p:txBody>
          <a:bodyPr wrap="square" rtlCol="0">
            <a:spAutoFit/>
          </a:bodyPr>
          <a:lstStyle/>
          <a:p>
            <a:r>
              <a:rPr lang="en-US" sz="800" dirty="0" smtClean="0">
                <a:latin typeface="Josefin Sans" panose="020B0604020202020204" charset="0"/>
              </a:rPr>
              <a:t>Photographer accepts</a:t>
            </a:r>
            <a:endParaRPr lang="en-US" sz="800" dirty="0">
              <a:latin typeface="Josefin Sans" panose="020B0604020202020204" charset="0"/>
            </a:endParaRPr>
          </a:p>
        </p:txBody>
      </p:sp>
    </p:spTree>
    <p:extLst>
      <p:ext uri="{BB962C8B-B14F-4D97-AF65-F5344CB8AC3E}">
        <p14:creationId xmlns:p14="http://schemas.microsoft.com/office/powerpoint/2010/main" val="3859663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21</a:t>
            </a:fld>
            <a:endParaRPr lang="es" dirty="0"/>
          </a:p>
        </p:txBody>
      </p:sp>
      <p:sp>
        <p:nvSpPr>
          <p:cNvPr id="7" name="TextBox 6"/>
          <p:cNvSpPr txBox="1"/>
          <p:nvPr/>
        </p:nvSpPr>
        <p:spPr>
          <a:xfrm>
            <a:off x="369041" y="345196"/>
            <a:ext cx="3655704"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State Machine Diagram</a:t>
            </a:r>
            <a:endParaRPr lang="en-US" sz="2300" dirty="0">
              <a:solidFill>
                <a:schemeClr val="bg1"/>
              </a:solidFill>
              <a:latin typeface="Josefin Sans" panose="020B0604020202020204" charset="0"/>
            </a:endParaRPr>
          </a:p>
        </p:txBody>
      </p:sp>
      <p:sp>
        <p:nvSpPr>
          <p:cNvPr id="8"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6" name="Rounded Rectangle 5"/>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5483"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Pending</a:t>
            </a:r>
            <a:endParaRPr lang="en-US" sz="1050" dirty="0">
              <a:solidFill>
                <a:schemeClr val="bg1"/>
              </a:solidFill>
              <a:latin typeface="Josefin Sans" panose="020B060402020202020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sp>
        <p:nvSpPr>
          <p:cNvPr id="14" name="Rounded Rectangle 13"/>
          <p:cNvSpPr/>
          <p:nvPr/>
        </p:nvSpPr>
        <p:spPr>
          <a:xfrm>
            <a:off x="3700198"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17638" y="174001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Ongoing</a:t>
            </a:r>
            <a:endParaRPr lang="en-US" sz="1050" dirty="0">
              <a:solidFill>
                <a:schemeClr val="bg1"/>
              </a:solidFill>
              <a:latin typeface="Josefin Sans" panose="020B0604020202020204" charset="0"/>
            </a:endParaRPr>
          </a:p>
        </p:txBody>
      </p:sp>
      <p:sp>
        <p:nvSpPr>
          <p:cNvPr id="18" name="Rounded Rectangle 17"/>
          <p:cNvSpPr/>
          <p:nvPr/>
        </p:nvSpPr>
        <p:spPr>
          <a:xfrm>
            <a:off x="1552410" y="327239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85917" y="334635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Rejecting</a:t>
            </a:r>
            <a:endParaRPr lang="en-US" sz="1050" dirty="0">
              <a:solidFill>
                <a:schemeClr val="bg1"/>
              </a:solidFill>
              <a:latin typeface="Josefin Sans" panose="020B0604020202020204" charset="0"/>
            </a:endParaRPr>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032" y="1301636"/>
            <a:ext cx="1006833" cy="461665"/>
          </a:xfrm>
          <a:prstGeom prst="rect">
            <a:avLst/>
          </a:prstGeom>
          <a:noFill/>
        </p:spPr>
        <p:txBody>
          <a:bodyPr wrap="square" rtlCol="0">
            <a:spAutoFit/>
          </a:bodyPr>
          <a:lstStyle/>
          <a:p>
            <a:r>
              <a:rPr lang="en-US" sz="800" dirty="0" smtClean="0">
                <a:latin typeface="Josefin Sans" panose="020B0604020202020204" charset="0"/>
              </a:rPr>
              <a:t>Book [date available] / notify photographer</a:t>
            </a:r>
            <a:endParaRPr lang="en-US" sz="800" dirty="0">
              <a:latin typeface="Josefin Sans" panose="020B0604020202020204" charset="0"/>
            </a:endParaRPr>
          </a:p>
        </p:txBody>
      </p:sp>
      <p:sp>
        <p:nvSpPr>
          <p:cNvPr id="77" name="TextBox 76"/>
          <p:cNvSpPr txBox="1"/>
          <p:nvPr/>
        </p:nvSpPr>
        <p:spPr>
          <a:xfrm>
            <a:off x="2626067" y="1452222"/>
            <a:ext cx="1006833" cy="338554"/>
          </a:xfrm>
          <a:prstGeom prst="rect">
            <a:avLst/>
          </a:prstGeom>
          <a:noFill/>
        </p:spPr>
        <p:txBody>
          <a:bodyPr wrap="square" rtlCol="0">
            <a:spAutoFit/>
          </a:bodyPr>
          <a:lstStyle/>
          <a:p>
            <a:r>
              <a:rPr lang="en-US" sz="800" dirty="0" smtClean="0">
                <a:latin typeface="Josefin Sans" panose="020B0604020202020204" charset="0"/>
              </a:rPr>
              <a:t>Photographer accepts</a:t>
            </a:r>
            <a:endParaRPr lang="en-US" sz="800" dirty="0">
              <a:latin typeface="Josefin Sans" panose="020B0604020202020204" charset="0"/>
            </a:endParaRPr>
          </a:p>
        </p:txBody>
      </p:sp>
      <p:sp>
        <p:nvSpPr>
          <p:cNvPr id="80" name="TextBox 79"/>
          <p:cNvSpPr txBox="1"/>
          <p:nvPr/>
        </p:nvSpPr>
        <p:spPr>
          <a:xfrm>
            <a:off x="937876" y="2474090"/>
            <a:ext cx="1006833" cy="461665"/>
          </a:xfrm>
          <a:prstGeom prst="rect">
            <a:avLst/>
          </a:prstGeom>
          <a:noFill/>
        </p:spPr>
        <p:txBody>
          <a:bodyPr wrap="square" rtlCol="0">
            <a:spAutoFit/>
          </a:bodyPr>
          <a:lstStyle/>
          <a:p>
            <a:r>
              <a:rPr lang="en-US" sz="800" dirty="0" smtClean="0">
                <a:latin typeface="Josefin Sans" panose="020B0604020202020204" charset="0"/>
              </a:rPr>
              <a:t>Photographer rejects / increase rejecting rate</a:t>
            </a:r>
            <a:endParaRPr lang="en-US" sz="800" dirty="0">
              <a:latin typeface="Josefin Sans" panose="020B0604020202020204" charset="0"/>
            </a:endParaRPr>
          </a:p>
        </p:txBody>
      </p:sp>
    </p:spTree>
    <p:extLst>
      <p:ext uri="{BB962C8B-B14F-4D97-AF65-F5344CB8AC3E}">
        <p14:creationId xmlns:p14="http://schemas.microsoft.com/office/powerpoint/2010/main" val="1367557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22</a:t>
            </a:fld>
            <a:endParaRPr lang="es" dirty="0"/>
          </a:p>
        </p:txBody>
      </p:sp>
      <p:sp>
        <p:nvSpPr>
          <p:cNvPr id="7" name="TextBox 6"/>
          <p:cNvSpPr txBox="1"/>
          <p:nvPr/>
        </p:nvSpPr>
        <p:spPr>
          <a:xfrm>
            <a:off x="369041" y="345196"/>
            <a:ext cx="3655704"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State Machine Diagram</a:t>
            </a:r>
            <a:endParaRPr lang="en-US" sz="2300" dirty="0">
              <a:solidFill>
                <a:schemeClr val="bg1"/>
              </a:solidFill>
              <a:latin typeface="Josefin Sans" panose="020B0604020202020204" charset="0"/>
            </a:endParaRPr>
          </a:p>
        </p:txBody>
      </p:sp>
      <p:sp>
        <p:nvSpPr>
          <p:cNvPr id="8"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6" name="Rounded Rectangle 5"/>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5483"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Pending</a:t>
            </a:r>
            <a:endParaRPr lang="en-US" sz="1050" dirty="0">
              <a:solidFill>
                <a:schemeClr val="bg1"/>
              </a:solidFill>
              <a:latin typeface="Josefin Sans" panose="020B060402020202020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sp>
        <p:nvSpPr>
          <p:cNvPr id="14" name="Rounded Rectangle 13"/>
          <p:cNvSpPr/>
          <p:nvPr/>
        </p:nvSpPr>
        <p:spPr>
          <a:xfrm>
            <a:off x="3700198"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924434"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17638" y="174001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Ongoing</a:t>
            </a:r>
            <a:endParaRPr lang="en-US" sz="1050" dirty="0">
              <a:solidFill>
                <a:schemeClr val="bg1"/>
              </a:solidFill>
              <a:latin typeface="Josefin Sans" panose="020B0604020202020204" charset="0"/>
            </a:endParaRPr>
          </a:p>
        </p:txBody>
      </p:sp>
      <p:sp>
        <p:nvSpPr>
          <p:cNvPr id="17" name="TextBox 16"/>
          <p:cNvSpPr txBox="1"/>
          <p:nvPr/>
        </p:nvSpPr>
        <p:spPr>
          <a:xfrm>
            <a:off x="5910579"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Editing</a:t>
            </a:r>
            <a:endParaRPr lang="en-US" sz="1050" dirty="0">
              <a:solidFill>
                <a:schemeClr val="bg1"/>
              </a:solidFill>
              <a:latin typeface="Josefin Sans" panose="020B0604020202020204" charset="0"/>
            </a:endParaRPr>
          </a:p>
        </p:txBody>
      </p:sp>
      <p:sp>
        <p:nvSpPr>
          <p:cNvPr id="18" name="Rounded Rectangle 17"/>
          <p:cNvSpPr/>
          <p:nvPr/>
        </p:nvSpPr>
        <p:spPr>
          <a:xfrm>
            <a:off x="1552410" y="327239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85917" y="334635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Rejecting</a:t>
            </a:r>
            <a:endParaRPr lang="en-US" sz="1050" dirty="0">
              <a:solidFill>
                <a:schemeClr val="bg1"/>
              </a:solidFill>
              <a:latin typeface="Josefin Sans" panose="020B0604020202020204" charset="0"/>
            </a:endParaRPr>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51134" y="1873577"/>
            <a:ext cx="1188531"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032" y="1301636"/>
            <a:ext cx="1006833" cy="461665"/>
          </a:xfrm>
          <a:prstGeom prst="rect">
            <a:avLst/>
          </a:prstGeom>
          <a:noFill/>
        </p:spPr>
        <p:txBody>
          <a:bodyPr wrap="square" rtlCol="0">
            <a:spAutoFit/>
          </a:bodyPr>
          <a:lstStyle/>
          <a:p>
            <a:r>
              <a:rPr lang="en-US" sz="800" dirty="0" smtClean="0">
                <a:latin typeface="Josefin Sans" panose="020B0604020202020204" charset="0"/>
              </a:rPr>
              <a:t>Book [date available] / notify photographer</a:t>
            </a:r>
            <a:endParaRPr lang="en-US" sz="800" dirty="0">
              <a:latin typeface="Josefin Sans" panose="020B0604020202020204" charset="0"/>
            </a:endParaRPr>
          </a:p>
        </p:txBody>
      </p:sp>
      <p:sp>
        <p:nvSpPr>
          <p:cNvPr id="77" name="TextBox 76"/>
          <p:cNvSpPr txBox="1"/>
          <p:nvPr/>
        </p:nvSpPr>
        <p:spPr>
          <a:xfrm>
            <a:off x="2626067" y="1452222"/>
            <a:ext cx="1006833" cy="338554"/>
          </a:xfrm>
          <a:prstGeom prst="rect">
            <a:avLst/>
          </a:prstGeom>
          <a:noFill/>
        </p:spPr>
        <p:txBody>
          <a:bodyPr wrap="square" rtlCol="0">
            <a:spAutoFit/>
          </a:bodyPr>
          <a:lstStyle/>
          <a:p>
            <a:r>
              <a:rPr lang="en-US" sz="800" dirty="0" smtClean="0">
                <a:latin typeface="Josefin Sans" panose="020B0604020202020204" charset="0"/>
              </a:rPr>
              <a:t>Photographer accepts</a:t>
            </a:r>
            <a:endParaRPr lang="en-US" sz="800" dirty="0">
              <a:latin typeface="Josefin Sans" panose="020B0604020202020204" charset="0"/>
            </a:endParaRPr>
          </a:p>
        </p:txBody>
      </p:sp>
      <p:sp>
        <p:nvSpPr>
          <p:cNvPr id="78" name="TextBox 77"/>
          <p:cNvSpPr txBox="1"/>
          <p:nvPr/>
        </p:nvSpPr>
        <p:spPr>
          <a:xfrm>
            <a:off x="4754900" y="1390667"/>
            <a:ext cx="1006833" cy="461665"/>
          </a:xfrm>
          <a:prstGeom prst="rect">
            <a:avLst/>
          </a:prstGeom>
          <a:noFill/>
        </p:spPr>
        <p:txBody>
          <a:bodyPr wrap="square" rtlCol="0">
            <a:spAutoFit/>
          </a:bodyPr>
          <a:lstStyle/>
          <a:p>
            <a:r>
              <a:rPr lang="en-US" sz="800" dirty="0" smtClean="0">
                <a:latin typeface="Josefin Sans" panose="020B0604020202020204" charset="0"/>
              </a:rPr>
              <a:t>Done shooting / requires delivery method</a:t>
            </a:r>
            <a:endParaRPr lang="en-US" sz="800" dirty="0">
              <a:latin typeface="Josefin Sans" panose="020B0604020202020204" charset="0"/>
            </a:endParaRPr>
          </a:p>
        </p:txBody>
      </p:sp>
      <p:sp>
        <p:nvSpPr>
          <p:cNvPr id="80" name="TextBox 79"/>
          <p:cNvSpPr txBox="1"/>
          <p:nvPr/>
        </p:nvSpPr>
        <p:spPr>
          <a:xfrm>
            <a:off x="937876" y="2474090"/>
            <a:ext cx="1006833" cy="461665"/>
          </a:xfrm>
          <a:prstGeom prst="rect">
            <a:avLst/>
          </a:prstGeom>
          <a:noFill/>
        </p:spPr>
        <p:txBody>
          <a:bodyPr wrap="square" rtlCol="0">
            <a:spAutoFit/>
          </a:bodyPr>
          <a:lstStyle/>
          <a:p>
            <a:r>
              <a:rPr lang="en-US" sz="800" dirty="0" smtClean="0">
                <a:latin typeface="Josefin Sans" panose="020B0604020202020204" charset="0"/>
              </a:rPr>
              <a:t>Photographer rejects / increase rejecting rate</a:t>
            </a:r>
            <a:endParaRPr lang="en-US" sz="800" dirty="0">
              <a:latin typeface="Josefin Sans" panose="020B0604020202020204" charset="0"/>
            </a:endParaRPr>
          </a:p>
        </p:txBody>
      </p:sp>
    </p:spTree>
    <p:extLst>
      <p:ext uri="{BB962C8B-B14F-4D97-AF65-F5344CB8AC3E}">
        <p14:creationId xmlns:p14="http://schemas.microsoft.com/office/powerpoint/2010/main" val="1220597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23</a:t>
            </a:fld>
            <a:endParaRPr lang="es" dirty="0"/>
          </a:p>
        </p:txBody>
      </p:sp>
      <p:sp>
        <p:nvSpPr>
          <p:cNvPr id="7" name="TextBox 6"/>
          <p:cNvSpPr txBox="1"/>
          <p:nvPr/>
        </p:nvSpPr>
        <p:spPr>
          <a:xfrm>
            <a:off x="369041" y="345196"/>
            <a:ext cx="3655704"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State Machine Diagram</a:t>
            </a:r>
            <a:endParaRPr lang="en-US" sz="2300" dirty="0">
              <a:solidFill>
                <a:schemeClr val="bg1"/>
              </a:solidFill>
              <a:latin typeface="Josefin Sans" panose="020B0604020202020204" charset="0"/>
            </a:endParaRPr>
          </a:p>
        </p:txBody>
      </p:sp>
      <p:sp>
        <p:nvSpPr>
          <p:cNvPr id="8"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6" name="Rounded Rectangle 5"/>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5483"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Pending</a:t>
            </a:r>
            <a:endParaRPr lang="en-US" sz="1050" dirty="0">
              <a:solidFill>
                <a:schemeClr val="bg1"/>
              </a:solidFill>
              <a:latin typeface="Josefin Sans" panose="020B060402020202020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sp>
        <p:nvSpPr>
          <p:cNvPr id="14" name="Rounded Rectangle 13"/>
          <p:cNvSpPr/>
          <p:nvPr/>
        </p:nvSpPr>
        <p:spPr>
          <a:xfrm>
            <a:off x="3700198"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924434"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17638" y="174001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Ongoing</a:t>
            </a:r>
            <a:endParaRPr lang="en-US" sz="1050" dirty="0">
              <a:solidFill>
                <a:schemeClr val="bg1"/>
              </a:solidFill>
              <a:latin typeface="Josefin Sans" panose="020B0604020202020204" charset="0"/>
            </a:endParaRPr>
          </a:p>
        </p:txBody>
      </p:sp>
      <p:sp>
        <p:nvSpPr>
          <p:cNvPr id="17" name="TextBox 16"/>
          <p:cNvSpPr txBox="1"/>
          <p:nvPr/>
        </p:nvSpPr>
        <p:spPr>
          <a:xfrm>
            <a:off x="5910579"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Editing</a:t>
            </a:r>
            <a:endParaRPr lang="en-US" sz="1050" dirty="0">
              <a:solidFill>
                <a:schemeClr val="bg1"/>
              </a:solidFill>
              <a:latin typeface="Josefin Sans" panose="020B0604020202020204" charset="0"/>
            </a:endParaRPr>
          </a:p>
        </p:txBody>
      </p:sp>
      <p:sp>
        <p:nvSpPr>
          <p:cNvPr id="18" name="Rounded Rectangle 17"/>
          <p:cNvSpPr/>
          <p:nvPr/>
        </p:nvSpPr>
        <p:spPr>
          <a:xfrm>
            <a:off x="1552410" y="327239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85917" y="334635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Rejecting</a:t>
            </a:r>
            <a:endParaRPr lang="en-US" sz="1050" dirty="0">
              <a:solidFill>
                <a:schemeClr val="bg1"/>
              </a:solidFill>
              <a:latin typeface="Josefin Sans" panose="020B0604020202020204" charset="0"/>
            </a:endParaRPr>
          </a:p>
        </p:txBody>
      </p:sp>
      <p:sp>
        <p:nvSpPr>
          <p:cNvPr id="20" name="Rounded Rectangle 19"/>
          <p:cNvSpPr/>
          <p:nvPr/>
        </p:nvSpPr>
        <p:spPr>
          <a:xfrm>
            <a:off x="3697916" y="327239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684061" y="334635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Canceling</a:t>
            </a:r>
            <a:endParaRPr lang="en-US" sz="1050" dirty="0">
              <a:solidFill>
                <a:schemeClr val="bg1"/>
              </a:solidFill>
              <a:latin typeface="Josefin Sans" panose="020B0604020202020204" charset="0"/>
            </a:endParaRPr>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51134" y="1873577"/>
            <a:ext cx="1188531"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92380"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71737"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032" y="1301636"/>
            <a:ext cx="1006833" cy="461665"/>
          </a:xfrm>
          <a:prstGeom prst="rect">
            <a:avLst/>
          </a:prstGeom>
          <a:noFill/>
        </p:spPr>
        <p:txBody>
          <a:bodyPr wrap="square" rtlCol="0">
            <a:spAutoFit/>
          </a:bodyPr>
          <a:lstStyle/>
          <a:p>
            <a:r>
              <a:rPr lang="en-US" sz="800" dirty="0" smtClean="0">
                <a:latin typeface="Josefin Sans" panose="020B0604020202020204" charset="0"/>
              </a:rPr>
              <a:t>Book [date available] / notify photographer</a:t>
            </a:r>
            <a:endParaRPr lang="en-US" sz="800" dirty="0">
              <a:latin typeface="Josefin Sans" panose="020B0604020202020204" charset="0"/>
            </a:endParaRPr>
          </a:p>
        </p:txBody>
      </p:sp>
      <p:sp>
        <p:nvSpPr>
          <p:cNvPr id="77" name="TextBox 76"/>
          <p:cNvSpPr txBox="1"/>
          <p:nvPr/>
        </p:nvSpPr>
        <p:spPr>
          <a:xfrm>
            <a:off x="2626067" y="1452222"/>
            <a:ext cx="1006833" cy="338554"/>
          </a:xfrm>
          <a:prstGeom prst="rect">
            <a:avLst/>
          </a:prstGeom>
          <a:noFill/>
        </p:spPr>
        <p:txBody>
          <a:bodyPr wrap="square" rtlCol="0">
            <a:spAutoFit/>
          </a:bodyPr>
          <a:lstStyle/>
          <a:p>
            <a:r>
              <a:rPr lang="en-US" sz="800" dirty="0" smtClean="0">
                <a:latin typeface="Josefin Sans" panose="020B0604020202020204" charset="0"/>
              </a:rPr>
              <a:t>Photographer accepts</a:t>
            </a:r>
            <a:endParaRPr lang="en-US" sz="800" dirty="0">
              <a:latin typeface="Josefin Sans" panose="020B0604020202020204" charset="0"/>
            </a:endParaRPr>
          </a:p>
        </p:txBody>
      </p:sp>
      <p:sp>
        <p:nvSpPr>
          <p:cNvPr id="78" name="TextBox 77"/>
          <p:cNvSpPr txBox="1"/>
          <p:nvPr/>
        </p:nvSpPr>
        <p:spPr>
          <a:xfrm>
            <a:off x="4754900" y="1390667"/>
            <a:ext cx="1006833" cy="461665"/>
          </a:xfrm>
          <a:prstGeom prst="rect">
            <a:avLst/>
          </a:prstGeom>
          <a:noFill/>
        </p:spPr>
        <p:txBody>
          <a:bodyPr wrap="square" rtlCol="0">
            <a:spAutoFit/>
          </a:bodyPr>
          <a:lstStyle/>
          <a:p>
            <a:r>
              <a:rPr lang="en-US" sz="800" dirty="0" smtClean="0">
                <a:latin typeface="Josefin Sans" panose="020B0604020202020204" charset="0"/>
              </a:rPr>
              <a:t>Done shooting / requires delivery method</a:t>
            </a:r>
            <a:endParaRPr lang="en-US" sz="800" dirty="0">
              <a:latin typeface="Josefin Sans" panose="020B0604020202020204" charset="0"/>
            </a:endParaRPr>
          </a:p>
        </p:txBody>
      </p:sp>
      <p:sp>
        <p:nvSpPr>
          <p:cNvPr id="80" name="TextBox 79"/>
          <p:cNvSpPr txBox="1"/>
          <p:nvPr/>
        </p:nvSpPr>
        <p:spPr>
          <a:xfrm>
            <a:off x="937876" y="2474090"/>
            <a:ext cx="1006833" cy="461665"/>
          </a:xfrm>
          <a:prstGeom prst="rect">
            <a:avLst/>
          </a:prstGeom>
          <a:noFill/>
        </p:spPr>
        <p:txBody>
          <a:bodyPr wrap="square" rtlCol="0">
            <a:spAutoFit/>
          </a:bodyPr>
          <a:lstStyle/>
          <a:p>
            <a:r>
              <a:rPr lang="en-US" sz="800" dirty="0" smtClean="0">
                <a:latin typeface="Josefin Sans" panose="020B0604020202020204" charset="0"/>
              </a:rPr>
              <a:t>Photographer rejects / increase rejecting rate</a:t>
            </a:r>
            <a:endParaRPr lang="en-US" sz="800" dirty="0">
              <a:latin typeface="Josefin Sans" panose="020B0604020202020204" charset="0"/>
            </a:endParaRPr>
          </a:p>
        </p:txBody>
      </p:sp>
      <p:sp>
        <p:nvSpPr>
          <p:cNvPr id="81" name="TextBox 80"/>
          <p:cNvSpPr txBox="1"/>
          <p:nvPr/>
        </p:nvSpPr>
        <p:spPr>
          <a:xfrm>
            <a:off x="2895632" y="2474090"/>
            <a:ext cx="1006833" cy="584775"/>
          </a:xfrm>
          <a:prstGeom prst="rect">
            <a:avLst/>
          </a:prstGeom>
          <a:noFill/>
        </p:spPr>
        <p:txBody>
          <a:bodyPr wrap="square" rtlCol="0">
            <a:spAutoFit/>
          </a:bodyPr>
          <a:lstStyle/>
          <a:p>
            <a:r>
              <a:rPr lang="en-US" sz="800" dirty="0" smtClean="0">
                <a:latin typeface="Josefin Sans" panose="020B0604020202020204" charset="0"/>
              </a:rPr>
              <a:t>Customer cancels / </a:t>
            </a:r>
            <a:r>
              <a:rPr lang="en-US" sz="800" dirty="0">
                <a:latin typeface="Josefin Sans" panose="020B0604020202020204" charset="0"/>
              </a:rPr>
              <a:t>increase rejecting rate</a:t>
            </a:r>
          </a:p>
          <a:p>
            <a:r>
              <a:rPr lang="en-US" sz="800" dirty="0" smtClean="0">
                <a:latin typeface="Josefin Sans" panose="020B0604020202020204" charset="0"/>
              </a:rPr>
              <a:t> </a:t>
            </a:r>
            <a:endParaRPr lang="en-US" sz="800" dirty="0">
              <a:latin typeface="Josefin Sans" panose="020B0604020202020204" charset="0"/>
            </a:endParaRPr>
          </a:p>
        </p:txBody>
      </p:sp>
      <p:sp>
        <p:nvSpPr>
          <p:cNvPr id="82" name="TextBox 81"/>
          <p:cNvSpPr txBox="1"/>
          <p:nvPr/>
        </p:nvSpPr>
        <p:spPr>
          <a:xfrm>
            <a:off x="4395796" y="2474090"/>
            <a:ext cx="1006833" cy="584775"/>
          </a:xfrm>
          <a:prstGeom prst="rect">
            <a:avLst/>
          </a:prstGeom>
          <a:noFill/>
        </p:spPr>
        <p:txBody>
          <a:bodyPr wrap="square" rtlCol="0">
            <a:spAutoFit/>
          </a:bodyPr>
          <a:lstStyle/>
          <a:p>
            <a:r>
              <a:rPr lang="en-US" sz="800" dirty="0" smtClean="0">
                <a:latin typeface="Josefin Sans" panose="020B0604020202020204" charset="0"/>
              </a:rPr>
              <a:t>Photographer cancels / </a:t>
            </a:r>
            <a:r>
              <a:rPr lang="en-US" sz="800" dirty="0">
                <a:latin typeface="Josefin Sans" panose="020B0604020202020204" charset="0"/>
              </a:rPr>
              <a:t>increase rejecting rate</a:t>
            </a:r>
          </a:p>
          <a:p>
            <a:r>
              <a:rPr lang="en-US" sz="800" dirty="0" smtClean="0">
                <a:latin typeface="Josefin Sans" panose="020B0604020202020204" charset="0"/>
              </a:rPr>
              <a:t> </a:t>
            </a:r>
            <a:endParaRPr lang="en-US" sz="800" dirty="0">
              <a:latin typeface="Josefin Sans" panose="020B0604020202020204" charset="0"/>
            </a:endParaRPr>
          </a:p>
        </p:txBody>
      </p:sp>
    </p:spTree>
    <p:extLst>
      <p:ext uri="{BB962C8B-B14F-4D97-AF65-F5344CB8AC3E}">
        <p14:creationId xmlns:p14="http://schemas.microsoft.com/office/powerpoint/2010/main" val="1060513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24</a:t>
            </a:fld>
            <a:endParaRPr lang="es" dirty="0"/>
          </a:p>
        </p:txBody>
      </p:sp>
      <p:sp>
        <p:nvSpPr>
          <p:cNvPr id="7" name="TextBox 6"/>
          <p:cNvSpPr txBox="1"/>
          <p:nvPr/>
        </p:nvSpPr>
        <p:spPr>
          <a:xfrm>
            <a:off x="369041" y="345196"/>
            <a:ext cx="3655704"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State Machine Diagram</a:t>
            </a:r>
            <a:endParaRPr lang="en-US" sz="2300" dirty="0">
              <a:solidFill>
                <a:schemeClr val="bg1"/>
              </a:solidFill>
              <a:latin typeface="Josefin Sans" panose="020B0604020202020204" charset="0"/>
            </a:endParaRPr>
          </a:p>
        </p:txBody>
      </p:sp>
      <p:sp>
        <p:nvSpPr>
          <p:cNvPr id="8"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6" name="Rounded Rectangle 5"/>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5483"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Pending</a:t>
            </a:r>
            <a:endParaRPr lang="en-US" sz="1050" dirty="0">
              <a:solidFill>
                <a:schemeClr val="bg1"/>
              </a:solidFill>
              <a:latin typeface="Josefin Sans" panose="020B060402020202020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sp>
        <p:nvSpPr>
          <p:cNvPr id="14" name="Rounded Rectangle 13"/>
          <p:cNvSpPr/>
          <p:nvPr/>
        </p:nvSpPr>
        <p:spPr>
          <a:xfrm>
            <a:off x="3700198"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924434"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17638" y="174001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Ongoing</a:t>
            </a:r>
            <a:endParaRPr lang="en-US" sz="1050" dirty="0">
              <a:solidFill>
                <a:schemeClr val="bg1"/>
              </a:solidFill>
              <a:latin typeface="Josefin Sans" panose="020B0604020202020204" charset="0"/>
            </a:endParaRPr>
          </a:p>
        </p:txBody>
      </p:sp>
      <p:sp>
        <p:nvSpPr>
          <p:cNvPr id="17" name="TextBox 16"/>
          <p:cNvSpPr txBox="1"/>
          <p:nvPr/>
        </p:nvSpPr>
        <p:spPr>
          <a:xfrm>
            <a:off x="5910579"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Editing</a:t>
            </a:r>
            <a:endParaRPr lang="en-US" sz="1050" dirty="0">
              <a:solidFill>
                <a:schemeClr val="bg1"/>
              </a:solidFill>
              <a:latin typeface="Josefin Sans" panose="020B0604020202020204" charset="0"/>
            </a:endParaRPr>
          </a:p>
        </p:txBody>
      </p:sp>
      <p:sp>
        <p:nvSpPr>
          <p:cNvPr id="18" name="Rounded Rectangle 17"/>
          <p:cNvSpPr/>
          <p:nvPr/>
        </p:nvSpPr>
        <p:spPr>
          <a:xfrm>
            <a:off x="1552410" y="327239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85917" y="334635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Rejecting</a:t>
            </a:r>
            <a:endParaRPr lang="en-US" sz="1050" dirty="0">
              <a:solidFill>
                <a:schemeClr val="bg1"/>
              </a:solidFill>
              <a:latin typeface="Josefin Sans" panose="020B0604020202020204" charset="0"/>
            </a:endParaRPr>
          </a:p>
        </p:txBody>
      </p:sp>
      <p:sp>
        <p:nvSpPr>
          <p:cNvPr id="20" name="Rounded Rectangle 19"/>
          <p:cNvSpPr/>
          <p:nvPr/>
        </p:nvSpPr>
        <p:spPr>
          <a:xfrm>
            <a:off x="3697916" y="327239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684061" y="334635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Canceling</a:t>
            </a:r>
            <a:endParaRPr lang="en-US" sz="1050" dirty="0">
              <a:solidFill>
                <a:schemeClr val="bg1"/>
              </a:solidFill>
              <a:latin typeface="Josefin Sans" panose="020B0604020202020204" charset="0"/>
            </a:endParaRPr>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51134" y="1873577"/>
            <a:ext cx="1188531"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92380"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71737"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0800000" flipV="1">
            <a:off x="4651136" y="2165120"/>
            <a:ext cx="1563550" cy="1270339"/>
          </a:xfrm>
          <a:prstGeom prst="bentConnector3">
            <a:avLst>
              <a:gd name="adj1" fmla="val 417"/>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a:off x="4674737" y="1775894"/>
            <a:ext cx="1596887" cy="2346366"/>
          </a:xfrm>
          <a:prstGeom prst="bentConnector3">
            <a:avLst>
              <a:gd name="adj1" fmla="val 114315"/>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032" y="1301636"/>
            <a:ext cx="1006833" cy="461665"/>
          </a:xfrm>
          <a:prstGeom prst="rect">
            <a:avLst/>
          </a:prstGeom>
          <a:noFill/>
        </p:spPr>
        <p:txBody>
          <a:bodyPr wrap="square" rtlCol="0">
            <a:spAutoFit/>
          </a:bodyPr>
          <a:lstStyle/>
          <a:p>
            <a:r>
              <a:rPr lang="en-US" sz="800" dirty="0" smtClean="0">
                <a:latin typeface="Josefin Sans" panose="020B0604020202020204" charset="0"/>
              </a:rPr>
              <a:t>Book [date available] / notify photographer</a:t>
            </a:r>
            <a:endParaRPr lang="en-US" sz="800" dirty="0">
              <a:latin typeface="Josefin Sans" panose="020B0604020202020204" charset="0"/>
            </a:endParaRPr>
          </a:p>
        </p:txBody>
      </p:sp>
      <p:sp>
        <p:nvSpPr>
          <p:cNvPr id="77" name="TextBox 76"/>
          <p:cNvSpPr txBox="1"/>
          <p:nvPr/>
        </p:nvSpPr>
        <p:spPr>
          <a:xfrm>
            <a:off x="2626067" y="1452222"/>
            <a:ext cx="1006833" cy="338554"/>
          </a:xfrm>
          <a:prstGeom prst="rect">
            <a:avLst/>
          </a:prstGeom>
          <a:noFill/>
        </p:spPr>
        <p:txBody>
          <a:bodyPr wrap="square" rtlCol="0">
            <a:spAutoFit/>
          </a:bodyPr>
          <a:lstStyle/>
          <a:p>
            <a:r>
              <a:rPr lang="en-US" sz="800" dirty="0" smtClean="0">
                <a:latin typeface="Josefin Sans" panose="020B0604020202020204" charset="0"/>
              </a:rPr>
              <a:t>Photographer accepts</a:t>
            </a:r>
            <a:endParaRPr lang="en-US" sz="800" dirty="0">
              <a:latin typeface="Josefin Sans" panose="020B0604020202020204" charset="0"/>
            </a:endParaRPr>
          </a:p>
        </p:txBody>
      </p:sp>
      <p:sp>
        <p:nvSpPr>
          <p:cNvPr id="78" name="TextBox 77"/>
          <p:cNvSpPr txBox="1"/>
          <p:nvPr/>
        </p:nvSpPr>
        <p:spPr>
          <a:xfrm>
            <a:off x="4754900" y="1390667"/>
            <a:ext cx="1006833" cy="461665"/>
          </a:xfrm>
          <a:prstGeom prst="rect">
            <a:avLst/>
          </a:prstGeom>
          <a:noFill/>
        </p:spPr>
        <p:txBody>
          <a:bodyPr wrap="square" rtlCol="0">
            <a:spAutoFit/>
          </a:bodyPr>
          <a:lstStyle/>
          <a:p>
            <a:r>
              <a:rPr lang="en-US" sz="800" dirty="0" smtClean="0">
                <a:latin typeface="Josefin Sans" panose="020B0604020202020204" charset="0"/>
              </a:rPr>
              <a:t>Done shooting / requires delivery method</a:t>
            </a:r>
            <a:endParaRPr lang="en-US" sz="800" dirty="0">
              <a:latin typeface="Josefin Sans" panose="020B0604020202020204" charset="0"/>
            </a:endParaRPr>
          </a:p>
        </p:txBody>
      </p:sp>
      <p:sp>
        <p:nvSpPr>
          <p:cNvPr id="80" name="TextBox 79"/>
          <p:cNvSpPr txBox="1"/>
          <p:nvPr/>
        </p:nvSpPr>
        <p:spPr>
          <a:xfrm>
            <a:off x="937876" y="2474090"/>
            <a:ext cx="1006833" cy="461665"/>
          </a:xfrm>
          <a:prstGeom prst="rect">
            <a:avLst/>
          </a:prstGeom>
          <a:noFill/>
        </p:spPr>
        <p:txBody>
          <a:bodyPr wrap="square" rtlCol="0">
            <a:spAutoFit/>
          </a:bodyPr>
          <a:lstStyle/>
          <a:p>
            <a:r>
              <a:rPr lang="en-US" sz="800" dirty="0" smtClean="0">
                <a:latin typeface="Josefin Sans" panose="020B0604020202020204" charset="0"/>
              </a:rPr>
              <a:t>Photographer rejects / increase rejecting rate</a:t>
            </a:r>
            <a:endParaRPr lang="en-US" sz="800" dirty="0">
              <a:latin typeface="Josefin Sans" panose="020B0604020202020204" charset="0"/>
            </a:endParaRPr>
          </a:p>
        </p:txBody>
      </p:sp>
      <p:sp>
        <p:nvSpPr>
          <p:cNvPr id="81" name="TextBox 80"/>
          <p:cNvSpPr txBox="1"/>
          <p:nvPr/>
        </p:nvSpPr>
        <p:spPr>
          <a:xfrm>
            <a:off x="2895632" y="2474090"/>
            <a:ext cx="1006833" cy="584775"/>
          </a:xfrm>
          <a:prstGeom prst="rect">
            <a:avLst/>
          </a:prstGeom>
          <a:noFill/>
        </p:spPr>
        <p:txBody>
          <a:bodyPr wrap="square" rtlCol="0">
            <a:spAutoFit/>
          </a:bodyPr>
          <a:lstStyle/>
          <a:p>
            <a:r>
              <a:rPr lang="en-US" sz="800" dirty="0" smtClean="0">
                <a:latin typeface="Josefin Sans" panose="020B0604020202020204" charset="0"/>
              </a:rPr>
              <a:t>Customer cancels / </a:t>
            </a:r>
            <a:r>
              <a:rPr lang="en-US" sz="800" dirty="0">
                <a:latin typeface="Josefin Sans" panose="020B0604020202020204" charset="0"/>
              </a:rPr>
              <a:t>increase rejecting rate</a:t>
            </a:r>
          </a:p>
          <a:p>
            <a:r>
              <a:rPr lang="en-US" sz="800" dirty="0" smtClean="0">
                <a:latin typeface="Josefin Sans" panose="020B0604020202020204" charset="0"/>
              </a:rPr>
              <a:t> </a:t>
            </a:r>
            <a:endParaRPr lang="en-US" sz="800" dirty="0">
              <a:latin typeface="Josefin Sans" panose="020B0604020202020204" charset="0"/>
            </a:endParaRPr>
          </a:p>
        </p:txBody>
      </p:sp>
      <p:sp>
        <p:nvSpPr>
          <p:cNvPr id="82" name="TextBox 81"/>
          <p:cNvSpPr txBox="1"/>
          <p:nvPr/>
        </p:nvSpPr>
        <p:spPr>
          <a:xfrm>
            <a:off x="4395796" y="2474090"/>
            <a:ext cx="1006833" cy="584775"/>
          </a:xfrm>
          <a:prstGeom prst="rect">
            <a:avLst/>
          </a:prstGeom>
          <a:noFill/>
        </p:spPr>
        <p:txBody>
          <a:bodyPr wrap="square" rtlCol="0">
            <a:spAutoFit/>
          </a:bodyPr>
          <a:lstStyle/>
          <a:p>
            <a:r>
              <a:rPr lang="en-US" sz="800" dirty="0" smtClean="0">
                <a:latin typeface="Josefin Sans" panose="020B0604020202020204" charset="0"/>
              </a:rPr>
              <a:t>Photographer cancels / </a:t>
            </a:r>
            <a:r>
              <a:rPr lang="en-US" sz="800" dirty="0">
                <a:latin typeface="Josefin Sans" panose="020B0604020202020204" charset="0"/>
              </a:rPr>
              <a:t>increase rejecting rate</a:t>
            </a:r>
          </a:p>
          <a:p>
            <a:r>
              <a:rPr lang="en-US" sz="800" dirty="0" smtClean="0">
                <a:latin typeface="Josefin Sans" panose="020B0604020202020204" charset="0"/>
              </a:rPr>
              <a:t> </a:t>
            </a:r>
            <a:endParaRPr lang="en-US" sz="800" dirty="0">
              <a:latin typeface="Josefin Sans" panose="020B0604020202020204" charset="0"/>
            </a:endParaRPr>
          </a:p>
        </p:txBody>
      </p:sp>
      <p:sp>
        <p:nvSpPr>
          <p:cNvPr id="83" name="TextBox 82"/>
          <p:cNvSpPr txBox="1"/>
          <p:nvPr/>
        </p:nvSpPr>
        <p:spPr>
          <a:xfrm>
            <a:off x="5296744" y="2474090"/>
            <a:ext cx="1006833" cy="707886"/>
          </a:xfrm>
          <a:prstGeom prst="rect">
            <a:avLst/>
          </a:prstGeom>
          <a:noFill/>
        </p:spPr>
        <p:txBody>
          <a:bodyPr wrap="square" rtlCol="0">
            <a:spAutoFit/>
          </a:bodyPr>
          <a:lstStyle/>
          <a:p>
            <a:r>
              <a:rPr lang="en-US" sz="800" dirty="0" smtClean="0">
                <a:latin typeface="Josefin Sans" panose="020B0604020202020204" charset="0"/>
              </a:rPr>
              <a:t>Photographer cancels editing / </a:t>
            </a:r>
            <a:r>
              <a:rPr lang="en-US" sz="800" dirty="0">
                <a:latin typeface="Josefin Sans" panose="020B0604020202020204" charset="0"/>
              </a:rPr>
              <a:t>increase rejecting rate</a:t>
            </a:r>
          </a:p>
          <a:p>
            <a:r>
              <a:rPr lang="en-US" sz="800" dirty="0" smtClean="0">
                <a:latin typeface="Josefin Sans" panose="020B0604020202020204" charset="0"/>
              </a:rPr>
              <a:t> </a:t>
            </a:r>
            <a:endParaRPr lang="en-US" sz="800" dirty="0">
              <a:latin typeface="Josefin Sans" panose="020B0604020202020204" charset="0"/>
            </a:endParaRPr>
          </a:p>
        </p:txBody>
      </p:sp>
    </p:spTree>
    <p:extLst>
      <p:ext uri="{BB962C8B-B14F-4D97-AF65-F5344CB8AC3E}">
        <p14:creationId xmlns:p14="http://schemas.microsoft.com/office/powerpoint/2010/main" val="4262706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25</a:t>
            </a:fld>
            <a:endParaRPr lang="es" dirty="0"/>
          </a:p>
        </p:txBody>
      </p:sp>
      <p:sp>
        <p:nvSpPr>
          <p:cNvPr id="7" name="TextBox 6"/>
          <p:cNvSpPr txBox="1"/>
          <p:nvPr/>
        </p:nvSpPr>
        <p:spPr>
          <a:xfrm>
            <a:off x="369041" y="345196"/>
            <a:ext cx="3655704"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State Machine Diagram</a:t>
            </a:r>
            <a:endParaRPr lang="en-US" sz="2300" dirty="0">
              <a:solidFill>
                <a:schemeClr val="bg1"/>
              </a:solidFill>
              <a:latin typeface="Josefin Sans" panose="020B0604020202020204" charset="0"/>
            </a:endParaRPr>
          </a:p>
        </p:txBody>
      </p:sp>
      <p:sp>
        <p:nvSpPr>
          <p:cNvPr id="8"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6" name="Rounded Rectangle 5"/>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5483"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Pending</a:t>
            </a:r>
            <a:endParaRPr lang="en-US" sz="1050" dirty="0">
              <a:solidFill>
                <a:schemeClr val="bg1"/>
              </a:solidFill>
              <a:latin typeface="Josefin Sans" panose="020B060402020202020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1180" y="4569099"/>
            <a:ext cx="220317" cy="220317"/>
          </a:xfrm>
          <a:prstGeom prst="rect">
            <a:avLst/>
          </a:prstGeom>
        </p:spPr>
      </p:pic>
      <p:sp>
        <p:nvSpPr>
          <p:cNvPr id="14" name="Rounded Rectangle 13"/>
          <p:cNvSpPr/>
          <p:nvPr/>
        </p:nvSpPr>
        <p:spPr>
          <a:xfrm>
            <a:off x="3700198"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924434"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17638" y="174001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Ongoing</a:t>
            </a:r>
            <a:endParaRPr lang="en-US" sz="1050" dirty="0">
              <a:solidFill>
                <a:schemeClr val="bg1"/>
              </a:solidFill>
              <a:latin typeface="Josefin Sans" panose="020B0604020202020204" charset="0"/>
            </a:endParaRPr>
          </a:p>
        </p:txBody>
      </p:sp>
      <p:sp>
        <p:nvSpPr>
          <p:cNvPr id="17" name="TextBox 16"/>
          <p:cNvSpPr txBox="1"/>
          <p:nvPr/>
        </p:nvSpPr>
        <p:spPr>
          <a:xfrm>
            <a:off x="5910579"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Editing</a:t>
            </a:r>
            <a:endParaRPr lang="en-US" sz="1050" dirty="0">
              <a:solidFill>
                <a:schemeClr val="bg1"/>
              </a:solidFill>
              <a:latin typeface="Josefin Sans" panose="020B0604020202020204" charset="0"/>
            </a:endParaRPr>
          </a:p>
        </p:txBody>
      </p:sp>
      <p:sp>
        <p:nvSpPr>
          <p:cNvPr id="18" name="Rounded Rectangle 17"/>
          <p:cNvSpPr/>
          <p:nvPr/>
        </p:nvSpPr>
        <p:spPr>
          <a:xfrm>
            <a:off x="1552410" y="327239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85917" y="334635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Rejecting</a:t>
            </a:r>
            <a:endParaRPr lang="en-US" sz="1050" dirty="0">
              <a:solidFill>
                <a:schemeClr val="bg1"/>
              </a:solidFill>
              <a:latin typeface="Josefin Sans" panose="020B0604020202020204" charset="0"/>
            </a:endParaRPr>
          </a:p>
        </p:txBody>
      </p:sp>
      <p:sp>
        <p:nvSpPr>
          <p:cNvPr id="20" name="Rounded Rectangle 19"/>
          <p:cNvSpPr/>
          <p:nvPr/>
        </p:nvSpPr>
        <p:spPr>
          <a:xfrm>
            <a:off x="3697916" y="327239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684061" y="334635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Canceling</a:t>
            </a:r>
            <a:endParaRPr lang="en-US" sz="1050" dirty="0">
              <a:solidFill>
                <a:schemeClr val="bg1"/>
              </a:solidFill>
              <a:latin typeface="Josefin Sans" panose="020B0604020202020204" charset="0"/>
            </a:endParaRPr>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51134" y="1873577"/>
            <a:ext cx="1188531"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889939" y="1885242"/>
            <a:ext cx="1188531"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92380"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71737"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0800000" flipV="1">
            <a:off x="4651136" y="2165120"/>
            <a:ext cx="1563550" cy="1270339"/>
          </a:xfrm>
          <a:prstGeom prst="bentConnector3">
            <a:avLst>
              <a:gd name="adj1" fmla="val 417"/>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a:off x="4674737" y="1775894"/>
            <a:ext cx="1596887" cy="2346366"/>
          </a:xfrm>
          <a:prstGeom prst="bentConnector3">
            <a:avLst>
              <a:gd name="adj1" fmla="val 114315"/>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8134815" y="1740011"/>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8103837" y="1813963"/>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Done</a:t>
            </a:r>
            <a:endParaRPr lang="en-US" sz="1050" dirty="0">
              <a:solidFill>
                <a:schemeClr val="bg1"/>
              </a:solidFill>
              <a:latin typeface="Josefin Sans" panose="020B0604020202020204" charset="0"/>
            </a:endParaRPr>
          </a:p>
        </p:txBody>
      </p:sp>
      <p:cxnSp>
        <p:nvCxnSpPr>
          <p:cNvPr id="59" name="Straight Arrow Connector 58"/>
          <p:cNvCxnSpPr/>
          <p:nvPr/>
        </p:nvCxnSpPr>
        <p:spPr>
          <a:xfrm>
            <a:off x="8594035" y="2220708"/>
            <a:ext cx="13252" cy="228503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a:off x="4143916" y="3820822"/>
            <a:ext cx="4341618" cy="748991"/>
          </a:xfrm>
          <a:prstGeom prst="bentConnector3">
            <a:avLst>
              <a:gd name="adj1" fmla="val -21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a:off x="2005338" y="3809157"/>
            <a:ext cx="6480196" cy="895322"/>
          </a:xfrm>
          <a:prstGeom prst="bentConnector3">
            <a:avLst>
              <a:gd name="adj1" fmla="val 10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032" y="1301636"/>
            <a:ext cx="1006833" cy="461665"/>
          </a:xfrm>
          <a:prstGeom prst="rect">
            <a:avLst/>
          </a:prstGeom>
          <a:noFill/>
        </p:spPr>
        <p:txBody>
          <a:bodyPr wrap="square" rtlCol="0">
            <a:spAutoFit/>
          </a:bodyPr>
          <a:lstStyle/>
          <a:p>
            <a:r>
              <a:rPr lang="en-US" sz="800" dirty="0" smtClean="0">
                <a:latin typeface="Josefin Sans" panose="020B0604020202020204" charset="0"/>
              </a:rPr>
              <a:t>Book [date available] / notify photographer</a:t>
            </a:r>
            <a:endParaRPr lang="en-US" sz="800" dirty="0">
              <a:latin typeface="Josefin Sans" panose="020B0604020202020204" charset="0"/>
            </a:endParaRPr>
          </a:p>
        </p:txBody>
      </p:sp>
      <p:sp>
        <p:nvSpPr>
          <p:cNvPr id="77" name="TextBox 76"/>
          <p:cNvSpPr txBox="1"/>
          <p:nvPr/>
        </p:nvSpPr>
        <p:spPr>
          <a:xfrm>
            <a:off x="2626067" y="1452222"/>
            <a:ext cx="1006833" cy="338554"/>
          </a:xfrm>
          <a:prstGeom prst="rect">
            <a:avLst/>
          </a:prstGeom>
          <a:noFill/>
        </p:spPr>
        <p:txBody>
          <a:bodyPr wrap="square" rtlCol="0">
            <a:spAutoFit/>
          </a:bodyPr>
          <a:lstStyle/>
          <a:p>
            <a:r>
              <a:rPr lang="en-US" sz="800" dirty="0" smtClean="0">
                <a:latin typeface="Josefin Sans" panose="020B0604020202020204" charset="0"/>
              </a:rPr>
              <a:t>Photographer accepts</a:t>
            </a:r>
            <a:endParaRPr lang="en-US" sz="800" dirty="0">
              <a:latin typeface="Josefin Sans" panose="020B0604020202020204" charset="0"/>
            </a:endParaRPr>
          </a:p>
        </p:txBody>
      </p:sp>
      <p:sp>
        <p:nvSpPr>
          <p:cNvPr id="78" name="TextBox 77"/>
          <p:cNvSpPr txBox="1"/>
          <p:nvPr/>
        </p:nvSpPr>
        <p:spPr>
          <a:xfrm>
            <a:off x="4754900" y="1390667"/>
            <a:ext cx="1006833" cy="461665"/>
          </a:xfrm>
          <a:prstGeom prst="rect">
            <a:avLst/>
          </a:prstGeom>
          <a:noFill/>
        </p:spPr>
        <p:txBody>
          <a:bodyPr wrap="square" rtlCol="0">
            <a:spAutoFit/>
          </a:bodyPr>
          <a:lstStyle/>
          <a:p>
            <a:r>
              <a:rPr lang="en-US" sz="800" dirty="0" smtClean="0">
                <a:latin typeface="Josefin Sans" panose="020B0604020202020204" charset="0"/>
              </a:rPr>
              <a:t>Done shooting / requires delivery method</a:t>
            </a:r>
            <a:endParaRPr lang="en-US" sz="800" dirty="0">
              <a:latin typeface="Josefin Sans" panose="020B0604020202020204" charset="0"/>
            </a:endParaRPr>
          </a:p>
        </p:txBody>
      </p:sp>
      <p:sp>
        <p:nvSpPr>
          <p:cNvPr id="79" name="TextBox 78"/>
          <p:cNvSpPr txBox="1"/>
          <p:nvPr/>
        </p:nvSpPr>
        <p:spPr>
          <a:xfrm>
            <a:off x="7060289" y="1524567"/>
            <a:ext cx="1006833" cy="215444"/>
          </a:xfrm>
          <a:prstGeom prst="rect">
            <a:avLst/>
          </a:prstGeom>
          <a:noFill/>
        </p:spPr>
        <p:txBody>
          <a:bodyPr wrap="square" rtlCol="0">
            <a:spAutoFit/>
          </a:bodyPr>
          <a:lstStyle/>
          <a:p>
            <a:r>
              <a:rPr lang="en-US" sz="800" dirty="0" smtClean="0">
                <a:latin typeface="Josefin Sans" panose="020B0604020202020204" charset="0"/>
              </a:rPr>
              <a:t>Done editing</a:t>
            </a:r>
            <a:endParaRPr lang="en-US" sz="800" dirty="0">
              <a:latin typeface="Josefin Sans" panose="020B0604020202020204" charset="0"/>
            </a:endParaRPr>
          </a:p>
        </p:txBody>
      </p:sp>
      <p:sp>
        <p:nvSpPr>
          <p:cNvPr id="80" name="TextBox 79"/>
          <p:cNvSpPr txBox="1"/>
          <p:nvPr/>
        </p:nvSpPr>
        <p:spPr>
          <a:xfrm>
            <a:off x="937876" y="2474090"/>
            <a:ext cx="1006833" cy="461665"/>
          </a:xfrm>
          <a:prstGeom prst="rect">
            <a:avLst/>
          </a:prstGeom>
          <a:noFill/>
        </p:spPr>
        <p:txBody>
          <a:bodyPr wrap="square" rtlCol="0">
            <a:spAutoFit/>
          </a:bodyPr>
          <a:lstStyle/>
          <a:p>
            <a:r>
              <a:rPr lang="en-US" sz="800" dirty="0" smtClean="0">
                <a:latin typeface="Josefin Sans" panose="020B0604020202020204" charset="0"/>
              </a:rPr>
              <a:t>Photographer rejects / increase rejecting rate</a:t>
            </a:r>
            <a:endParaRPr lang="en-US" sz="800" dirty="0">
              <a:latin typeface="Josefin Sans" panose="020B0604020202020204" charset="0"/>
            </a:endParaRPr>
          </a:p>
        </p:txBody>
      </p:sp>
      <p:sp>
        <p:nvSpPr>
          <p:cNvPr id="81" name="TextBox 80"/>
          <p:cNvSpPr txBox="1"/>
          <p:nvPr/>
        </p:nvSpPr>
        <p:spPr>
          <a:xfrm>
            <a:off x="2895632" y="2474090"/>
            <a:ext cx="1006833" cy="584775"/>
          </a:xfrm>
          <a:prstGeom prst="rect">
            <a:avLst/>
          </a:prstGeom>
          <a:noFill/>
        </p:spPr>
        <p:txBody>
          <a:bodyPr wrap="square" rtlCol="0">
            <a:spAutoFit/>
          </a:bodyPr>
          <a:lstStyle/>
          <a:p>
            <a:r>
              <a:rPr lang="en-US" sz="800" dirty="0" smtClean="0">
                <a:latin typeface="Josefin Sans" panose="020B0604020202020204" charset="0"/>
              </a:rPr>
              <a:t>Customer cancels / </a:t>
            </a:r>
            <a:r>
              <a:rPr lang="en-US" sz="800" dirty="0">
                <a:latin typeface="Josefin Sans" panose="020B0604020202020204" charset="0"/>
              </a:rPr>
              <a:t>increase rejecting rate</a:t>
            </a:r>
          </a:p>
          <a:p>
            <a:r>
              <a:rPr lang="en-US" sz="800" dirty="0" smtClean="0">
                <a:latin typeface="Josefin Sans" panose="020B0604020202020204" charset="0"/>
              </a:rPr>
              <a:t> </a:t>
            </a:r>
            <a:endParaRPr lang="en-US" sz="800" dirty="0">
              <a:latin typeface="Josefin Sans" panose="020B0604020202020204" charset="0"/>
            </a:endParaRPr>
          </a:p>
        </p:txBody>
      </p:sp>
      <p:sp>
        <p:nvSpPr>
          <p:cNvPr id="82" name="TextBox 81"/>
          <p:cNvSpPr txBox="1"/>
          <p:nvPr/>
        </p:nvSpPr>
        <p:spPr>
          <a:xfrm>
            <a:off x="4395796" y="2474090"/>
            <a:ext cx="1006833" cy="584775"/>
          </a:xfrm>
          <a:prstGeom prst="rect">
            <a:avLst/>
          </a:prstGeom>
          <a:noFill/>
        </p:spPr>
        <p:txBody>
          <a:bodyPr wrap="square" rtlCol="0">
            <a:spAutoFit/>
          </a:bodyPr>
          <a:lstStyle/>
          <a:p>
            <a:r>
              <a:rPr lang="en-US" sz="800" dirty="0" smtClean="0">
                <a:latin typeface="Josefin Sans" panose="020B0604020202020204" charset="0"/>
              </a:rPr>
              <a:t>Photographer cancels / </a:t>
            </a:r>
            <a:r>
              <a:rPr lang="en-US" sz="800" dirty="0">
                <a:latin typeface="Josefin Sans" panose="020B0604020202020204" charset="0"/>
              </a:rPr>
              <a:t>increase rejecting rate</a:t>
            </a:r>
          </a:p>
          <a:p>
            <a:r>
              <a:rPr lang="en-US" sz="800" dirty="0" smtClean="0">
                <a:latin typeface="Josefin Sans" panose="020B0604020202020204" charset="0"/>
              </a:rPr>
              <a:t> </a:t>
            </a:r>
            <a:endParaRPr lang="en-US" sz="800" dirty="0">
              <a:latin typeface="Josefin Sans" panose="020B0604020202020204" charset="0"/>
            </a:endParaRPr>
          </a:p>
        </p:txBody>
      </p:sp>
      <p:sp>
        <p:nvSpPr>
          <p:cNvPr id="83" name="TextBox 82"/>
          <p:cNvSpPr txBox="1"/>
          <p:nvPr/>
        </p:nvSpPr>
        <p:spPr>
          <a:xfrm>
            <a:off x="5296744" y="2474090"/>
            <a:ext cx="1006833" cy="707886"/>
          </a:xfrm>
          <a:prstGeom prst="rect">
            <a:avLst/>
          </a:prstGeom>
          <a:noFill/>
        </p:spPr>
        <p:txBody>
          <a:bodyPr wrap="square" rtlCol="0">
            <a:spAutoFit/>
          </a:bodyPr>
          <a:lstStyle/>
          <a:p>
            <a:r>
              <a:rPr lang="en-US" sz="800" dirty="0" smtClean="0">
                <a:latin typeface="Josefin Sans" panose="020B0604020202020204" charset="0"/>
              </a:rPr>
              <a:t>Photographer cancels editing / </a:t>
            </a:r>
            <a:r>
              <a:rPr lang="en-US" sz="800" dirty="0">
                <a:latin typeface="Josefin Sans" panose="020B0604020202020204" charset="0"/>
              </a:rPr>
              <a:t>increase rejecting rate</a:t>
            </a:r>
          </a:p>
          <a:p>
            <a:r>
              <a:rPr lang="en-US" sz="800" dirty="0" smtClean="0">
                <a:latin typeface="Josefin Sans" panose="020B0604020202020204" charset="0"/>
              </a:rPr>
              <a:t> </a:t>
            </a:r>
            <a:endParaRPr lang="en-US" sz="800" dirty="0">
              <a:latin typeface="Josefin Sans" panose="020B0604020202020204" charset="0"/>
            </a:endParaRPr>
          </a:p>
        </p:txBody>
      </p:sp>
      <p:sp>
        <p:nvSpPr>
          <p:cNvPr id="84" name="TextBox 83"/>
          <p:cNvSpPr txBox="1"/>
          <p:nvPr/>
        </p:nvSpPr>
        <p:spPr>
          <a:xfrm>
            <a:off x="6718104" y="2474090"/>
            <a:ext cx="1006833" cy="584775"/>
          </a:xfrm>
          <a:prstGeom prst="rect">
            <a:avLst/>
          </a:prstGeom>
          <a:noFill/>
        </p:spPr>
        <p:txBody>
          <a:bodyPr wrap="square" rtlCol="0">
            <a:spAutoFit/>
          </a:bodyPr>
          <a:lstStyle/>
          <a:p>
            <a:r>
              <a:rPr lang="en-US" sz="800" dirty="0" smtClean="0">
                <a:latin typeface="Josefin Sans" panose="020B0604020202020204" charset="0"/>
              </a:rPr>
              <a:t>Customer cancels editing / </a:t>
            </a:r>
            <a:r>
              <a:rPr lang="en-US" sz="800" dirty="0">
                <a:latin typeface="Josefin Sans" panose="020B0604020202020204" charset="0"/>
              </a:rPr>
              <a:t>increase rejecting rate</a:t>
            </a:r>
          </a:p>
          <a:p>
            <a:r>
              <a:rPr lang="en-US" sz="800" dirty="0" smtClean="0">
                <a:latin typeface="Josefin Sans" panose="020B0604020202020204" charset="0"/>
              </a:rPr>
              <a:t> </a:t>
            </a:r>
            <a:endParaRPr lang="en-US" sz="800" dirty="0">
              <a:latin typeface="Josefin Sans" panose="020B0604020202020204" charset="0"/>
            </a:endParaRPr>
          </a:p>
        </p:txBody>
      </p:sp>
    </p:spTree>
    <p:extLst>
      <p:ext uri="{BB962C8B-B14F-4D97-AF65-F5344CB8AC3E}">
        <p14:creationId xmlns:p14="http://schemas.microsoft.com/office/powerpoint/2010/main" val="299588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26</a:t>
            </a:fld>
            <a:endParaRPr lang="es" dirty="0"/>
          </a:p>
        </p:txBody>
      </p:sp>
      <p:sp>
        <p:nvSpPr>
          <p:cNvPr id="46" name="TextBox 45"/>
          <p:cNvSpPr txBox="1"/>
          <p:nvPr/>
        </p:nvSpPr>
        <p:spPr>
          <a:xfrm>
            <a:off x="227645" y="3411077"/>
            <a:ext cx="1658017" cy="738664"/>
          </a:xfrm>
          <a:prstGeom prst="rect">
            <a:avLst/>
          </a:prstGeom>
          <a:noFill/>
        </p:spPr>
        <p:txBody>
          <a:bodyPr wrap="square" rtlCol="0">
            <a:spAutoFit/>
          </a:bodyPr>
          <a:lstStyle/>
          <a:p>
            <a:r>
              <a:rPr lang="en-US" dirty="0">
                <a:latin typeface="Josefin Sans" panose="020B0604020202020204" charset="0"/>
              </a:rPr>
              <a:t>Find photographer as desired</a:t>
            </a:r>
          </a:p>
        </p:txBody>
      </p:sp>
      <p:sp>
        <p:nvSpPr>
          <p:cNvPr id="47" name="TextBox 46"/>
          <p:cNvSpPr txBox="1"/>
          <p:nvPr/>
        </p:nvSpPr>
        <p:spPr>
          <a:xfrm>
            <a:off x="2021358" y="3411077"/>
            <a:ext cx="1576314" cy="954107"/>
          </a:xfrm>
          <a:prstGeom prst="rect">
            <a:avLst/>
          </a:prstGeom>
          <a:noFill/>
        </p:spPr>
        <p:txBody>
          <a:bodyPr wrap="square" rtlCol="0">
            <a:spAutoFit/>
          </a:bodyPr>
          <a:lstStyle/>
          <a:p>
            <a:r>
              <a:rPr lang="en-US" dirty="0">
                <a:latin typeface="Josefin Sans" panose="020B0604020202020204" charset="0"/>
              </a:rPr>
              <a:t>Choose the service package provided by photographer</a:t>
            </a:r>
          </a:p>
        </p:txBody>
      </p:sp>
      <p:sp>
        <p:nvSpPr>
          <p:cNvPr id="48" name="TextBox 47"/>
          <p:cNvSpPr txBox="1"/>
          <p:nvPr/>
        </p:nvSpPr>
        <p:spPr>
          <a:xfrm>
            <a:off x="3869063" y="3411077"/>
            <a:ext cx="1658017" cy="1169551"/>
          </a:xfrm>
          <a:prstGeom prst="rect">
            <a:avLst/>
          </a:prstGeom>
          <a:noFill/>
        </p:spPr>
        <p:txBody>
          <a:bodyPr wrap="square" rtlCol="0">
            <a:spAutoFit/>
          </a:bodyPr>
          <a:lstStyle/>
          <a:p>
            <a:r>
              <a:rPr lang="en-US" dirty="0">
                <a:latin typeface="Josefin Sans" panose="020B0604020202020204" charset="0"/>
              </a:rPr>
              <a:t>Enter the shooting time, location, and receiving time as needed</a:t>
            </a:r>
          </a:p>
        </p:txBody>
      </p:sp>
      <p:sp>
        <p:nvSpPr>
          <p:cNvPr id="49" name="TextBox 48"/>
          <p:cNvSpPr txBox="1"/>
          <p:nvPr/>
        </p:nvSpPr>
        <p:spPr>
          <a:xfrm>
            <a:off x="5766787" y="3411077"/>
            <a:ext cx="1658017" cy="307777"/>
          </a:xfrm>
          <a:prstGeom prst="rect">
            <a:avLst/>
          </a:prstGeom>
          <a:noFill/>
        </p:spPr>
        <p:txBody>
          <a:bodyPr wrap="square" rtlCol="0">
            <a:spAutoFit/>
          </a:bodyPr>
          <a:lstStyle/>
          <a:p>
            <a:r>
              <a:rPr lang="en-US" dirty="0">
                <a:latin typeface="Josefin Sans" panose="020B0604020202020204" charset="0"/>
              </a:rPr>
              <a:t>Take pictures</a:t>
            </a:r>
          </a:p>
        </p:txBody>
      </p:sp>
      <p:sp>
        <p:nvSpPr>
          <p:cNvPr id="60" name="TextBox 59"/>
          <p:cNvSpPr txBox="1"/>
          <p:nvPr/>
        </p:nvSpPr>
        <p:spPr>
          <a:xfrm>
            <a:off x="7452459" y="3411077"/>
            <a:ext cx="1658017" cy="523220"/>
          </a:xfrm>
          <a:prstGeom prst="rect">
            <a:avLst/>
          </a:prstGeom>
          <a:noFill/>
        </p:spPr>
        <p:txBody>
          <a:bodyPr wrap="square" rtlCol="0">
            <a:spAutoFit/>
          </a:bodyPr>
          <a:lstStyle/>
          <a:p>
            <a:r>
              <a:rPr lang="en-US" dirty="0">
                <a:latin typeface="Josefin Sans" panose="020B0604020202020204" charset="0"/>
              </a:rPr>
              <a:t>Receive products and reviews</a:t>
            </a:r>
          </a:p>
        </p:txBody>
      </p:sp>
      <p:pic>
        <p:nvPicPr>
          <p:cNvPr id="61" name="Picture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329" y="2133709"/>
            <a:ext cx="881270" cy="881270"/>
          </a:xfrm>
          <a:prstGeom prst="rect">
            <a:avLst/>
          </a:prstGeom>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787" y="2042324"/>
            <a:ext cx="1013486" cy="1013486"/>
          </a:xfrm>
          <a:prstGeom prst="rect">
            <a:avLst/>
          </a:prstGeom>
        </p:spPr>
      </p:pic>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359" y="2160225"/>
            <a:ext cx="894711" cy="894711"/>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1336" y="2118053"/>
            <a:ext cx="921227" cy="921227"/>
          </a:xfrm>
          <a:prstGeom prst="rect">
            <a:avLst/>
          </a:prstGeom>
        </p:spPr>
      </p:pic>
      <p:pic>
        <p:nvPicPr>
          <p:cNvPr id="78" name="Picture 7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7829" y="2042324"/>
            <a:ext cx="957655" cy="957655"/>
          </a:xfrm>
          <a:prstGeom prst="rect">
            <a:avLst/>
          </a:prstGeom>
        </p:spPr>
      </p:pic>
      <p:sp>
        <p:nvSpPr>
          <p:cNvPr id="16" name="Title 1"/>
          <p:cNvSpPr>
            <a:spLocks noGrp="1"/>
          </p:cNvSpPr>
          <p:nvPr>
            <p:ph type="ctrTitle"/>
          </p:nvPr>
        </p:nvSpPr>
        <p:spPr>
          <a:xfrm>
            <a:off x="6830290" y="129625"/>
            <a:ext cx="1605989" cy="481200"/>
          </a:xfrm>
        </p:spPr>
        <p:txBody>
          <a:bodyPr/>
          <a:lstStyle/>
          <a:p>
            <a:pPr lvl="0"/>
            <a:r>
              <a:rPr lang="en-US" dirty="0"/>
              <a:t>Our Approach &amp; Implement</a:t>
            </a:r>
          </a:p>
        </p:txBody>
      </p:sp>
      <p:cxnSp>
        <p:nvCxnSpPr>
          <p:cNvPr id="7" name="Straight Arrow Connector 6"/>
          <p:cNvCxnSpPr/>
          <p:nvPr/>
        </p:nvCxnSpPr>
        <p:spPr>
          <a:xfrm flipV="1">
            <a:off x="1395749" y="2607580"/>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197118" y="2607580"/>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010039" y="2611582"/>
            <a:ext cx="663397" cy="985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916311" y="2637741"/>
            <a:ext cx="663397" cy="985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2113" y="387687"/>
            <a:ext cx="2172102" cy="369332"/>
          </a:xfrm>
          <a:prstGeom prst="rect">
            <a:avLst/>
          </a:prstGeom>
          <a:noFill/>
        </p:spPr>
        <p:txBody>
          <a:bodyPr wrap="square" rtlCol="0">
            <a:spAutoFit/>
          </a:bodyPr>
          <a:lstStyle/>
          <a:p>
            <a:r>
              <a:rPr lang="en-US" sz="1800" dirty="0" smtClean="0">
                <a:solidFill>
                  <a:schemeClr val="bg1"/>
                </a:solidFill>
                <a:latin typeface="Josefin Sans" panose="020B0604020202020204" charset="0"/>
              </a:rPr>
              <a:t>Booking </a:t>
            </a:r>
            <a:r>
              <a:rPr lang="en-US" sz="1800" dirty="0" smtClean="0">
                <a:solidFill>
                  <a:schemeClr val="bg1"/>
                </a:solidFill>
                <a:latin typeface="Josefin Sans" panose="020B0604020202020204" charset="0"/>
              </a:rPr>
              <a:t>Process</a:t>
            </a:r>
            <a:endParaRPr lang="en-US" sz="1800" dirty="0">
              <a:solidFill>
                <a:schemeClr val="bg1"/>
              </a:solidFill>
              <a:latin typeface="Josefin Sans" panose="020B0604020202020204" charset="0"/>
            </a:endParaRPr>
          </a:p>
        </p:txBody>
      </p:sp>
    </p:spTree>
    <p:extLst>
      <p:ext uri="{BB962C8B-B14F-4D97-AF65-F5344CB8AC3E}">
        <p14:creationId xmlns:p14="http://schemas.microsoft.com/office/powerpoint/2010/main" val="738924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27</a:t>
            </a:fld>
            <a:endParaRPr lang="es"/>
          </a:p>
        </p:txBody>
      </p:sp>
      <p:sp>
        <p:nvSpPr>
          <p:cNvPr id="4" name="TextBox 3"/>
          <p:cNvSpPr txBox="1"/>
          <p:nvPr/>
        </p:nvSpPr>
        <p:spPr>
          <a:xfrm>
            <a:off x="362112" y="387687"/>
            <a:ext cx="2207905" cy="446276"/>
          </a:xfrm>
          <a:prstGeom prst="rect">
            <a:avLst/>
          </a:prstGeom>
          <a:noFill/>
        </p:spPr>
        <p:txBody>
          <a:bodyPr wrap="square" rtlCol="0">
            <a:spAutoFit/>
          </a:bodyPr>
          <a:lstStyle/>
          <a:p>
            <a:r>
              <a:rPr lang="en-US" sz="2300" dirty="0">
                <a:solidFill>
                  <a:schemeClr val="bg1"/>
                </a:solidFill>
                <a:latin typeface="Josefin Sans" panose="020B0604020202020204" charset="0"/>
              </a:rPr>
              <a:t>Rules</a:t>
            </a:r>
          </a:p>
        </p:txBody>
      </p:sp>
      <p:sp>
        <p:nvSpPr>
          <p:cNvPr id="5" name="TextBox 4"/>
          <p:cNvSpPr txBox="1"/>
          <p:nvPr/>
        </p:nvSpPr>
        <p:spPr>
          <a:xfrm>
            <a:off x="2430870" y="3401352"/>
            <a:ext cx="5049982" cy="95410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Customers are not allowed to choose the delivery time within 24 hours from shooting date.</a:t>
            </a:r>
          </a:p>
          <a:p>
            <a:pPr marL="285750" indent="-285750">
              <a:buClr>
                <a:schemeClr val="bg1"/>
              </a:buClr>
              <a:buFont typeface="Arial" panose="020B0604020202020204" pitchFamily="34" charset="0"/>
              <a:buChar char="•"/>
            </a:pPr>
            <a:r>
              <a:rPr lang="en-US" dirty="0">
                <a:latin typeface="Josefin Sans" panose="020B0604020202020204" charset="0"/>
              </a:rPr>
              <a:t>After 24 hours if the photographer does not accept the request will be canceled</a:t>
            </a:r>
            <a:r>
              <a:rPr lang="en-US" dirty="0" smtClean="0">
                <a:latin typeface="Josefin Sans" panose="020B0604020202020204" charset="0"/>
              </a:rPr>
              <a:t>.</a:t>
            </a:r>
            <a:endParaRPr lang="en-US" dirty="0"/>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9" name="TextBox 8"/>
          <p:cNvSpPr txBox="1"/>
          <p:nvPr/>
        </p:nvSpPr>
        <p:spPr>
          <a:xfrm>
            <a:off x="2430870" y="1671637"/>
            <a:ext cx="5049982" cy="52322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smtClean="0">
                <a:latin typeface="Josefin Sans" panose="020B0604020202020204" charset="0"/>
              </a:rPr>
              <a:t>Customer </a:t>
            </a:r>
            <a:r>
              <a:rPr lang="en-US" dirty="0">
                <a:latin typeface="Josefin Sans" panose="020B0604020202020204" charset="0"/>
              </a:rPr>
              <a:t>will be reminded if time is too tight between </a:t>
            </a:r>
            <a:r>
              <a:rPr lang="en-US" dirty="0" smtClean="0">
                <a:latin typeface="Josefin Sans" panose="020B0604020202020204" charset="0"/>
              </a:rPr>
              <a:t>shooting days.</a:t>
            </a:r>
            <a:endParaRPr lang="en-US" dirty="0">
              <a:latin typeface="Josefin Sans" panose="020B060402020202020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80" y="3212522"/>
            <a:ext cx="1331768" cy="133176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186" y="1052941"/>
            <a:ext cx="1292762" cy="1292762"/>
          </a:xfrm>
          <a:prstGeom prst="rect">
            <a:avLst/>
          </a:prstGeom>
        </p:spPr>
      </p:pic>
    </p:spTree>
    <p:extLst>
      <p:ext uri="{BB962C8B-B14F-4D97-AF65-F5344CB8AC3E}">
        <p14:creationId xmlns:p14="http://schemas.microsoft.com/office/powerpoint/2010/main" val="3649857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28</a:t>
            </a:fld>
            <a:endParaRPr lang="es" dirty="0"/>
          </a:p>
        </p:txBody>
      </p:sp>
      <p:sp>
        <p:nvSpPr>
          <p:cNvPr id="46" name="TextBox 45"/>
          <p:cNvSpPr txBox="1"/>
          <p:nvPr/>
        </p:nvSpPr>
        <p:spPr>
          <a:xfrm>
            <a:off x="501728" y="3646058"/>
            <a:ext cx="1658017" cy="523220"/>
          </a:xfrm>
          <a:prstGeom prst="rect">
            <a:avLst/>
          </a:prstGeom>
          <a:noFill/>
        </p:spPr>
        <p:txBody>
          <a:bodyPr wrap="square" rtlCol="0">
            <a:spAutoFit/>
          </a:bodyPr>
          <a:lstStyle/>
          <a:p>
            <a:r>
              <a:rPr lang="en-US" dirty="0">
                <a:latin typeface="Josefin Sans" panose="020B0604020202020204" charset="0"/>
              </a:rPr>
              <a:t>Accept requests from customers</a:t>
            </a:r>
          </a:p>
        </p:txBody>
      </p:sp>
      <p:sp>
        <p:nvSpPr>
          <p:cNvPr id="47" name="TextBox 46"/>
          <p:cNvSpPr txBox="1"/>
          <p:nvPr/>
        </p:nvSpPr>
        <p:spPr>
          <a:xfrm>
            <a:off x="2858649" y="3659008"/>
            <a:ext cx="2348149" cy="307777"/>
          </a:xfrm>
          <a:prstGeom prst="rect">
            <a:avLst/>
          </a:prstGeom>
          <a:noFill/>
        </p:spPr>
        <p:txBody>
          <a:bodyPr wrap="square" rtlCol="0">
            <a:spAutoFit/>
          </a:bodyPr>
          <a:lstStyle/>
          <a:p>
            <a:r>
              <a:rPr lang="en-US" dirty="0">
                <a:latin typeface="Josefin Sans" panose="020B0604020202020204" charset="0"/>
              </a:rPr>
              <a:t>Take pictures</a:t>
            </a:r>
          </a:p>
        </p:txBody>
      </p:sp>
      <p:sp>
        <p:nvSpPr>
          <p:cNvPr id="48" name="TextBox 47"/>
          <p:cNvSpPr txBox="1"/>
          <p:nvPr/>
        </p:nvSpPr>
        <p:spPr>
          <a:xfrm>
            <a:off x="5172273" y="3646058"/>
            <a:ext cx="1658017" cy="307777"/>
          </a:xfrm>
          <a:prstGeom prst="rect">
            <a:avLst/>
          </a:prstGeom>
          <a:noFill/>
        </p:spPr>
        <p:txBody>
          <a:bodyPr wrap="square" rtlCol="0">
            <a:spAutoFit/>
          </a:bodyPr>
          <a:lstStyle/>
          <a:p>
            <a:r>
              <a:rPr lang="en-US" dirty="0">
                <a:latin typeface="Josefin Sans" panose="020B0604020202020204" charset="0"/>
              </a:rPr>
              <a:t>Edit photos</a:t>
            </a:r>
          </a:p>
        </p:txBody>
      </p:sp>
      <p:sp>
        <p:nvSpPr>
          <p:cNvPr id="60" name="TextBox 59"/>
          <p:cNvSpPr txBox="1"/>
          <p:nvPr/>
        </p:nvSpPr>
        <p:spPr>
          <a:xfrm>
            <a:off x="7332955" y="3660416"/>
            <a:ext cx="1658017" cy="738664"/>
          </a:xfrm>
          <a:prstGeom prst="rect">
            <a:avLst/>
          </a:prstGeom>
          <a:noFill/>
        </p:spPr>
        <p:txBody>
          <a:bodyPr wrap="square" rtlCol="0">
            <a:spAutoFit/>
          </a:bodyPr>
          <a:lstStyle/>
          <a:p>
            <a:r>
              <a:rPr lang="en-US" dirty="0">
                <a:latin typeface="Josefin Sans" panose="020B0604020202020204" charset="0"/>
              </a:rPr>
              <a:t>Return products and receive feedback</a:t>
            </a:r>
          </a:p>
        </p:txBody>
      </p:sp>
      <p:pic>
        <p:nvPicPr>
          <p:cNvPr id="67" name="Picture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756" y="2270699"/>
            <a:ext cx="968027" cy="96802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24" y="2269384"/>
            <a:ext cx="933964" cy="9339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798" y="2269386"/>
            <a:ext cx="970652" cy="97065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2318" y="2269386"/>
            <a:ext cx="933962" cy="933962"/>
          </a:xfrm>
          <a:prstGeom prst="rect">
            <a:avLst/>
          </a:prstGeom>
        </p:spPr>
      </p:pic>
      <p:sp>
        <p:nvSpPr>
          <p:cNvPr id="14" name="Title 1"/>
          <p:cNvSpPr>
            <a:spLocks noGrp="1"/>
          </p:cNvSpPr>
          <p:nvPr>
            <p:ph type="ctrTitle"/>
          </p:nvPr>
        </p:nvSpPr>
        <p:spPr>
          <a:xfrm>
            <a:off x="6830290" y="129625"/>
            <a:ext cx="1605989" cy="481200"/>
          </a:xfrm>
        </p:spPr>
        <p:txBody>
          <a:bodyPr/>
          <a:lstStyle/>
          <a:p>
            <a:pPr lvl="0"/>
            <a:r>
              <a:rPr lang="en-US" dirty="0"/>
              <a:t>Our Approach &amp; Implement</a:t>
            </a:r>
          </a:p>
        </p:txBody>
      </p:sp>
      <p:cxnSp>
        <p:nvCxnSpPr>
          <p:cNvPr id="15" name="Straight Arrow Connector 14"/>
          <p:cNvCxnSpPr/>
          <p:nvPr/>
        </p:nvCxnSpPr>
        <p:spPr>
          <a:xfrm flipV="1">
            <a:off x="1962349" y="2754712"/>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31818" y="2788947"/>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503911" y="2761639"/>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2113" y="387687"/>
            <a:ext cx="2172102" cy="369332"/>
          </a:xfrm>
          <a:prstGeom prst="rect">
            <a:avLst/>
          </a:prstGeom>
          <a:noFill/>
        </p:spPr>
        <p:txBody>
          <a:bodyPr wrap="square" rtlCol="0">
            <a:spAutoFit/>
          </a:bodyPr>
          <a:lstStyle/>
          <a:p>
            <a:r>
              <a:rPr lang="en-US" sz="1800" dirty="0" smtClean="0">
                <a:solidFill>
                  <a:schemeClr val="bg1"/>
                </a:solidFill>
                <a:latin typeface="Josefin Sans" panose="020B0604020202020204" charset="0"/>
              </a:rPr>
              <a:t>Booking </a:t>
            </a:r>
            <a:r>
              <a:rPr lang="en-US" sz="1800" dirty="0" smtClean="0">
                <a:solidFill>
                  <a:schemeClr val="bg1"/>
                </a:solidFill>
                <a:latin typeface="Josefin Sans" panose="020B0604020202020204" charset="0"/>
              </a:rPr>
              <a:t>Process</a:t>
            </a:r>
            <a:endParaRPr lang="en-US" sz="1800" dirty="0">
              <a:solidFill>
                <a:schemeClr val="bg1"/>
              </a:solidFill>
              <a:latin typeface="Josefin Sans" panose="020B0604020202020204" charset="0"/>
            </a:endParaRPr>
          </a:p>
        </p:txBody>
      </p:sp>
    </p:spTree>
    <p:extLst>
      <p:ext uri="{BB962C8B-B14F-4D97-AF65-F5344CB8AC3E}">
        <p14:creationId xmlns:p14="http://schemas.microsoft.com/office/powerpoint/2010/main" val="2065290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29</a:t>
            </a:fld>
            <a:endParaRPr lang="es"/>
          </a:p>
        </p:txBody>
      </p:sp>
      <p:sp>
        <p:nvSpPr>
          <p:cNvPr id="4" name="TextBox 3"/>
          <p:cNvSpPr txBox="1"/>
          <p:nvPr/>
        </p:nvSpPr>
        <p:spPr>
          <a:xfrm>
            <a:off x="362112" y="387687"/>
            <a:ext cx="2207905"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Rules</a:t>
            </a:r>
            <a:endParaRPr lang="en-US" sz="2300" dirty="0">
              <a:solidFill>
                <a:schemeClr val="bg1"/>
              </a:solidFill>
              <a:latin typeface="Josefin Sans" panose="020B0604020202020204" charset="0"/>
            </a:endParaRPr>
          </a:p>
        </p:txBody>
      </p:sp>
      <p:sp>
        <p:nvSpPr>
          <p:cNvPr id="5" name="TextBox 4"/>
          <p:cNvSpPr txBox="1"/>
          <p:nvPr/>
        </p:nvSpPr>
        <p:spPr>
          <a:xfrm>
            <a:off x="2286000" y="1286172"/>
            <a:ext cx="6858000"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Photographer will be reminded if time is too tight between shooting days.</a:t>
            </a:r>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923" y="2522935"/>
            <a:ext cx="897002" cy="897002"/>
          </a:xfrm>
          <a:prstGeom prst="rect">
            <a:avLst/>
          </a:prstGeom>
        </p:spPr>
      </p:pic>
      <p:sp>
        <p:nvSpPr>
          <p:cNvPr id="8" name="TextBox 7"/>
          <p:cNvSpPr txBox="1"/>
          <p:nvPr/>
        </p:nvSpPr>
        <p:spPr>
          <a:xfrm>
            <a:off x="2286000" y="2763847"/>
            <a:ext cx="6858000" cy="52322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After 24 hours if the photographer does not accept the request will be canceled.</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186" y="1052941"/>
            <a:ext cx="893537" cy="893537"/>
          </a:xfrm>
          <a:prstGeom prst="rect">
            <a:avLst/>
          </a:prstGeom>
        </p:spPr>
      </p:pic>
      <p:sp>
        <p:nvSpPr>
          <p:cNvPr id="9" name="TextBox 8"/>
          <p:cNvSpPr txBox="1"/>
          <p:nvPr/>
        </p:nvSpPr>
        <p:spPr>
          <a:xfrm>
            <a:off x="2286000" y="4241522"/>
            <a:ext cx="6858000"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Photographer will be reminded</a:t>
            </a:r>
            <a:r>
              <a:rPr lang="en-US" dirty="0" smtClean="0">
                <a:latin typeface="Josefin Sans" panose="020B0604020202020204" charset="0"/>
              </a:rPr>
              <a:t> </a:t>
            </a:r>
            <a:r>
              <a:rPr lang="en-US" dirty="0">
                <a:latin typeface="Josefin Sans" panose="020B0604020202020204" charset="0"/>
              </a:rPr>
              <a:t>if the shooting location is </a:t>
            </a:r>
            <a:r>
              <a:rPr lang="en-US" dirty="0" smtClean="0">
                <a:latin typeface="Josefin Sans" panose="020B0604020202020204" charset="0"/>
              </a:rPr>
              <a:t>50 km apart.</a:t>
            </a:r>
            <a:endParaRPr lang="en-US" dirty="0" smtClean="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186" y="3996395"/>
            <a:ext cx="978477" cy="978477"/>
          </a:xfrm>
          <a:prstGeom prst="rect">
            <a:avLst/>
          </a:prstGeom>
        </p:spPr>
      </p:pic>
    </p:spTree>
    <p:extLst>
      <p:ext uri="{BB962C8B-B14F-4D97-AF65-F5344CB8AC3E}">
        <p14:creationId xmlns:p14="http://schemas.microsoft.com/office/powerpoint/2010/main" val="2555076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19"/>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txBox="1">
            <a:spLocks noGrp="1"/>
          </p:cNvSpPr>
          <p:nvPr>
            <p:ph type="ctrTitle" idx="2"/>
          </p:nvPr>
        </p:nvSpPr>
        <p:spPr>
          <a:xfrm>
            <a:off x="5569480" y="129625"/>
            <a:ext cx="2866800" cy="481200"/>
          </a:xfrm>
          <a:prstGeom prst="rect">
            <a:avLst/>
          </a:prstGeom>
        </p:spPr>
        <p:txBody>
          <a:bodyPr spcFirstLastPara="1" wrap="square" lIns="91425" tIns="91425" rIns="91425" bIns="91425" anchor="b" anchorCtr="0">
            <a:noAutofit/>
          </a:bodyPr>
          <a:lstStyle/>
          <a:p>
            <a:pPr lvl="0"/>
            <a:r>
              <a:rPr lang="en-US" dirty="0"/>
              <a:t>Introduction</a:t>
            </a:r>
            <a:endParaRPr dirty="0"/>
          </a:p>
        </p:txBody>
      </p:sp>
      <p:sp>
        <p:nvSpPr>
          <p:cNvPr id="164" name="Google Shape;164;p1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3</a:t>
            </a:fld>
            <a:endParaRPr/>
          </a:p>
        </p:txBody>
      </p:sp>
      <p:sp>
        <p:nvSpPr>
          <p:cNvPr id="165" name="Google Shape;165;p19"/>
          <p:cNvSpPr txBox="1">
            <a:spLocks noGrp="1"/>
          </p:cNvSpPr>
          <p:nvPr>
            <p:ph type="subTitle" idx="1"/>
          </p:nvPr>
        </p:nvSpPr>
        <p:spPr>
          <a:xfrm>
            <a:off x="2396925" y="2334500"/>
            <a:ext cx="4224900" cy="66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latin typeface="Josefin Sans" panose="020B0604020202020204" charset="0"/>
                <a:sym typeface="Josefin Slab Thin"/>
              </a:rPr>
              <a:t>Introduction</a:t>
            </a:r>
            <a:endParaRPr sz="3200" b="1" dirty="0">
              <a:latin typeface="Josefin Sans" panose="020B0604020202020204" charset="0"/>
              <a:sym typeface="Josefin Slab Thin"/>
            </a:endParaRPr>
          </a:p>
        </p:txBody>
      </p:sp>
      <p:sp>
        <p:nvSpPr>
          <p:cNvPr id="2" name="TextBox 1"/>
          <p:cNvSpPr txBox="1"/>
          <p:nvPr/>
        </p:nvSpPr>
        <p:spPr>
          <a:xfrm>
            <a:off x="3109698" y="2997800"/>
            <a:ext cx="3512127" cy="307777"/>
          </a:xfrm>
          <a:prstGeom prst="rect">
            <a:avLst/>
          </a:prstGeom>
          <a:noFill/>
        </p:spPr>
        <p:txBody>
          <a:bodyPr wrap="square" rtlCol="0">
            <a:spAutoFit/>
          </a:bodyPr>
          <a:lstStyle/>
          <a:p>
            <a:r>
              <a:rPr lang="en-US" dirty="0" smtClean="0"/>
              <a:t>Current situation, </a:t>
            </a:r>
            <a:r>
              <a:rPr lang="en-US" dirty="0"/>
              <a:t>Proposed solution</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30</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2207905" cy="446276"/>
          </a:xfrm>
          <a:prstGeom prst="rect">
            <a:avLst/>
          </a:prstGeom>
          <a:noFill/>
        </p:spPr>
        <p:txBody>
          <a:bodyPr wrap="square" rtlCol="0">
            <a:spAutoFit/>
          </a:bodyPr>
          <a:lstStyle/>
          <a:p>
            <a:r>
              <a:rPr lang="en-US" sz="2300" dirty="0">
                <a:solidFill>
                  <a:schemeClr val="bg1"/>
                </a:solidFill>
                <a:latin typeface="Josefin Sans" panose="020B0604020202020204" charset="0"/>
              </a:rPr>
              <a:t>Issues</a:t>
            </a:r>
          </a:p>
        </p:txBody>
      </p:sp>
      <p:pic>
        <p:nvPicPr>
          <p:cNvPr id="7" name="Picture 6">
            <a:extLst>
              <a:ext uri="{FF2B5EF4-FFF2-40B4-BE49-F238E27FC236}">
                <a16:creationId xmlns:a16="http://schemas.microsoft.com/office/drawing/2014/main" id="{6EC2289D-8A70-4265-AA5C-4767B0518363}"/>
              </a:ext>
            </a:extLst>
          </p:cNvPr>
          <p:cNvPicPr>
            <a:picLocks noChangeAspect="1"/>
          </p:cNvPicPr>
          <p:nvPr/>
        </p:nvPicPr>
        <p:blipFill>
          <a:blip r:embed="rId2"/>
          <a:stretch>
            <a:fillRect/>
          </a:stretch>
        </p:blipFill>
        <p:spPr>
          <a:xfrm>
            <a:off x="1239391" y="1967436"/>
            <a:ext cx="765859" cy="765859"/>
          </a:xfrm>
          <a:prstGeom prst="rect">
            <a:avLst/>
          </a:prstGeom>
        </p:spPr>
      </p:pic>
      <p:cxnSp>
        <p:nvCxnSpPr>
          <p:cNvPr id="8" name="Straight Arrow Connector 7">
            <a:extLst>
              <a:ext uri="{FF2B5EF4-FFF2-40B4-BE49-F238E27FC236}">
                <a16:creationId xmlns:a16="http://schemas.microsoft.com/office/drawing/2014/main" id="{5E7C36EA-4946-4629-B00F-1F9CE024063A}"/>
              </a:ext>
            </a:extLst>
          </p:cNvPr>
          <p:cNvCxnSpPr/>
          <p:nvPr/>
        </p:nvCxnSpPr>
        <p:spPr>
          <a:xfrm flipV="1">
            <a:off x="2843301" y="2343438"/>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3EDDB67-4AC0-4E29-8940-057EF849075C}"/>
              </a:ext>
            </a:extLst>
          </p:cNvPr>
          <p:cNvPicPr>
            <a:picLocks noChangeAspect="1"/>
          </p:cNvPicPr>
          <p:nvPr/>
        </p:nvPicPr>
        <p:blipFill>
          <a:blip r:embed="rId3"/>
          <a:stretch>
            <a:fillRect/>
          </a:stretch>
        </p:blipFill>
        <p:spPr>
          <a:xfrm>
            <a:off x="4353297" y="1960508"/>
            <a:ext cx="765859" cy="765859"/>
          </a:xfrm>
          <a:prstGeom prst="rect">
            <a:avLst/>
          </a:prstGeom>
        </p:spPr>
      </p:pic>
      <p:pic>
        <p:nvPicPr>
          <p:cNvPr id="12" name="Picture 11">
            <a:extLst>
              <a:ext uri="{FF2B5EF4-FFF2-40B4-BE49-F238E27FC236}">
                <a16:creationId xmlns:a16="http://schemas.microsoft.com/office/drawing/2014/main" id="{343DA3E2-131D-475B-8E44-91028B4F5485}"/>
              </a:ext>
            </a:extLst>
          </p:cNvPr>
          <p:cNvPicPr>
            <a:picLocks noChangeAspect="1"/>
          </p:cNvPicPr>
          <p:nvPr/>
        </p:nvPicPr>
        <p:blipFill>
          <a:blip r:embed="rId4"/>
          <a:stretch>
            <a:fillRect/>
          </a:stretch>
        </p:blipFill>
        <p:spPr>
          <a:xfrm>
            <a:off x="6998708" y="1960508"/>
            <a:ext cx="765858" cy="765858"/>
          </a:xfrm>
          <a:prstGeom prst="rect">
            <a:avLst/>
          </a:prstGeom>
        </p:spPr>
      </p:pic>
      <p:cxnSp>
        <p:nvCxnSpPr>
          <p:cNvPr id="13" name="Straight Arrow Connector 12">
            <a:extLst>
              <a:ext uri="{FF2B5EF4-FFF2-40B4-BE49-F238E27FC236}">
                <a16:creationId xmlns:a16="http://schemas.microsoft.com/office/drawing/2014/main" id="{4E78B8C8-1B8E-4046-B17E-C7F0E76A4DC6}"/>
              </a:ext>
            </a:extLst>
          </p:cNvPr>
          <p:cNvCxnSpPr/>
          <p:nvPr/>
        </p:nvCxnSpPr>
        <p:spPr>
          <a:xfrm flipV="1">
            <a:off x="5863293" y="2336510"/>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52A1BB-7D34-4709-9412-9CD910C8103A}"/>
              </a:ext>
            </a:extLst>
          </p:cNvPr>
          <p:cNvSpPr txBox="1"/>
          <p:nvPr/>
        </p:nvSpPr>
        <p:spPr>
          <a:xfrm>
            <a:off x="1092405" y="1095875"/>
            <a:ext cx="6858000"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Weather is really important when it comes to Photography.</a:t>
            </a:r>
          </a:p>
        </p:txBody>
      </p:sp>
    </p:spTree>
    <p:extLst>
      <p:ext uri="{BB962C8B-B14F-4D97-AF65-F5344CB8AC3E}">
        <p14:creationId xmlns:p14="http://schemas.microsoft.com/office/powerpoint/2010/main" val="4021567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31</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2207905" cy="446276"/>
          </a:xfrm>
          <a:prstGeom prst="rect">
            <a:avLst/>
          </a:prstGeom>
          <a:noFill/>
        </p:spPr>
        <p:txBody>
          <a:bodyPr wrap="square" rtlCol="0">
            <a:spAutoFit/>
          </a:bodyPr>
          <a:lstStyle/>
          <a:p>
            <a:r>
              <a:rPr lang="en-US" sz="2300" dirty="0">
                <a:solidFill>
                  <a:schemeClr val="bg1"/>
                </a:solidFill>
                <a:latin typeface="Josefin Sans" panose="020B0604020202020204" charset="0"/>
              </a:rPr>
              <a:t>Issues</a:t>
            </a:r>
          </a:p>
        </p:txBody>
      </p:sp>
      <p:pic>
        <p:nvPicPr>
          <p:cNvPr id="7" name="Picture 6">
            <a:extLst>
              <a:ext uri="{FF2B5EF4-FFF2-40B4-BE49-F238E27FC236}">
                <a16:creationId xmlns:a16="http://schemas.microsoft.com/office/drawing/2014/main" id="{6EC2289D-8A70-4265-AA5C-4767B0518363}"/>
              </a:ext>
            </a:extLst>
          </p:cNvPr>
          <p:cNvPicPr>
            <a:picLocks noChangeAspect="1"/>
          </p:cNvPicPr>
          <p:nvPr/>
        </p:nvPicPr>
        <p:blipFill>
          <a:blip r:embed="rId2"/>
          <a:stretch>
            <a:fillRect/>
          </a:stretch>
        </p:blipFill>
        <p:spPr>
          <a:xfrm>
            <a:off x="1239391" y="1967436"/>
            <a:ext cx="765859" cy="765859"/>
          </a:xfrm>
          <a:prstGeom prst="rect">
            <a:avLst/>
          </a:prstGeom>
        </p:spPr>
      </p:pic>
      <p:cxnSp>
        <p:nvCxnSpPr>
          <p:cNvPr id="8" name="Straight Arrow Connector 7">
            <a:extLst>
              <a:ext uri="{FF2B5EF4-FFF2-40B4-BE49-F238E27FC236}">
                <a16:creationId xmlns:a16="http://schemas.microsoft.com/office/drawing/2014/main" id="{5E7C36EA-4946-4629-B00F-1F9CE024063A}"/>
              </a:ext>
            </a:extLst>
          </p:cNvPr>
          <p:cNvCxnSpPr/>
          <p:nvPr/>
        </p:nvCxnSpPr>
        <p:spPr>
          <a:xfrm flipV="1">
            <a:off x="2843301" y="2343438"/>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3EDDB67-4AC0-4E29-8940-057EF849075C}"/>
              </a:ext>
            </a:extLst>
          </p:cNvPr>
          <p:cNvPicPr>
            <a:picLocks noChangeAspect="1"/>
          </p:cNvPicPr>
          <p:nvPr/>
        </p:nvPicPr>
        <p:blipFill>
          <a:blip r:embed="rId3"/>
          <a:stretch>
            <a:fillRect/>
          </a:stretch>
        </p:blipFill>
        <p:spPr>
          <a:xfrm>
            <a:off x="4353297" y="1960508"/>
            <a:ext cx="765859" cy="765859"/>
          </a:xfrm>
          <a:prstGeom prst="rect">
            <a:avLst/>
          </a:prstGeom>
        </p:spPr>
      </p:pic>
      <p:pic>
        <p:nvPicPr>
          <p:cNvPr id="12" name="Picture 11">
            <a:extLst>
              <a:ext uri="{FF2B5EF4-FFF2-40B4-BE49-F238E27FC236}">
                <a16:creationId xmlns:a16="http://schemas.microsoft.com/office/drawing/2014/main" id="{343DA3E2-131D-475B-8E44-91028B4F5485}"/>
              </a:ext>
            </a:extLst>
          </p:cNvPr>
          <p:cNvPicPr>
            <a:picLocks noChangeAspect="1"/>
          </p:cNvPicPr>
          <p:nvPr/>
        </p:nvPicPr>
        <p:blipFill>
          <a:blip r:embed="rId4"/>
          <a:stretch>
            <a:fillRect/>
          </a:stretch>
        </p:blipFill>
        <p:spPr>
          <a:xfrm>
            <a:off x="6998708" y="1960508"/>
            <a:ext cx="765858" cy="765858"/>
          </a:xfrm>
          <a:prstGeom prst="rect">
            <a:avLst/>
          </a:prstGeom>
        </p:spPr>
      </p:pic>
      <p:cxnSp>
        <p:nvCxnSpPr>
          <p:cNvPr id="13" name="Straight Arrow Connector 12">
            <a:extLst>
              <a:ext uri="{FF2B5EF4-FFF2-40B4-BE49-F238E27FC236}">
                <a16:creationId xmlns:a16="http://schemas.microsoft.com/office/drawing/2014/main" id="{4E78B8C8-1B8E-4046-B17E-C7F0E76A4DC6}"/>
              </a:ext>
            </a:extLst>
          </p:cNvPr>
          <p:cNvCxnSpPr/>
          <p:nvPr/>
        </p:nvCxnSpPr>
        <p:spPr>
          <a:xfrm flipV="1">
            <a:off x="5863293" y="2336510"/>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52A1BB-7D34-4709-9412-9CD910C8103A}"/>
              </a:ext>
            </a:extLst>
          </p:cNvPr>
          <p:cNvSpPr txBox="1"/>
          <p:nvPr/>
        </p:nvSpPr>
        <p:spPr>
          <a:xfrm>
            <a:off x="1092405" y="1095875"/>
            <a:ext cx="6858000"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Weather is really important when it comes to Photography.</a:t>
            </a:r>
          </a:p>
        </p:txBody>
      </p:sp>
      <p:pic>
        <p:nvPicPr>
          <p:cNvPr id="11" name="Picture 10">
            <a:extLst>
              <a:ext uri="{FF2B5EF4-FFF2-40B4-BE49-F238E27FC236}">
                <a16:creationId xmlns:a16="http://schemas.microsoft.com/office/drawing/2014/main" id="{744E7FF4-D272-45FB-9BCF-DDB91729FC5B}"/>
              </a:ext>
            </a:extLst>
          </p:cNvPr>
          <p:cNvPicPr>
            <a:picLocks noChangeAspect="1"/>
          </p:cNvPicPr>
          <p:nvPr/>
        </p:nvPicPr>
        <p:blipFill>
          <a:blip r:embed="rId5"/>
          <a:stretch>
            <a:fillRect/>
          </a:stretch>
        </p:blipFill>
        <p:spPr>
          <a:xfrm>
            <a:off x="2005250" y="3157857"/>
            <a:ext cx="1417581" cy="1417581"/>
          </a:xfrm>
          <a:prstGeom prst="rect">
            <a:avLst/>
          </a:prstGeom>
        </p:spPr>
      </p:pic>
      <p:sp>
        <p:nvSpPr>
          <p:cNvPr id="15" name="TextBox 14">
            <a:extLst>
              <a:ext uri="{FF2B5EF4-FFF2-40B4-BE49-F238E27FC236}">
                <a16:creationId xmlns:a16="http://schemas.microsoft.com/office/drawing/2014/main" id="{63606BF1-632F-4B3E-97FF-058EF5EE075D}"/>
              </a:ext>
            </a:extLst>
          </p:cNvPr>
          <p:cNvSpPr txBox="1"/>
          <p:nvPr/>
        </p:nvSpPr>
        <p:spPr>
          <a:xfrm>
            <a:off x="3811848" y="3362494"/>
            <a:ext cx="3569789" cy="30777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latin typeface="Josefin Sans" panose="020B0604020202020204" charset="0"/>
              </a:rPr>
              <a:t>To shoot or not to shoot ?</a:t>
            </a:r>
          </a:p>
        </p:txBody>
      </p:sp>
    </p:spTree>
    <p:extLst>
      <p:ext uri="{BB962C8B-B14F-4D97-AF65-F5344CB8AC3E}">
        <p14:creationId xmlns:p14="http://schemas.microsoft.com/office/powerpoint/2010/main" val="2610404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32</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3256159" cy="446276"/>
          </a:xfrm>
          <a:prstGeom prst="rect">
            <a:avLst/>
          </a:prstGeom>
          <a:noFill/>
        </p:spPr>
        <p:txBody>
          <a:bodyPr wrap="square" rtlCol="0">
            <a:spAutoFit/>
          </a:bodyPr>
          <a:lstStyle/>
          <a:p>
            <a:r>
              <a:rPr lang="en-US" sz="2300" dirty="0">
                <a:solidFill>
                  <a:schemeClr val="bg1"/>
                </a:solidFill>
                <a:latin typeface="Josefin Sans" panose="020B0604020202020204" charset="0"/>
              </a:rPr>
              <a:t>Naive Bayes Classifiers</a:t>
            </a:r>
          </a:p>
        </p:txBody>
      </p:sp>
      <p:sp>
        <p:nvSpPr>
          <p:cNvPr id="8" name="TextBox 7">
            <a:extLst>
              <a:ext uri="{FF2B5EF4-FFF2-40B4-BE49-F238E27FC236}">
                <a16:creationId xmlns:a16="http://schemas.microsoft.com/office/drawing/2014/main" id="{ADA7767E-51B2-43A2-8A28-22C496D41040}"/>
              </a:ext>
            </a:extLst>
          </p:cNvPr>
          <p:cNvSpPr txBox="1"/>
          <p:nvPr/>
        </p:nvSpPr>
        <p:spPr>
          <a:xfrm>
            <a:off x="1445342" y="3586262"/>
            <a:ext cx="600751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Josefin Sans" panose="020B0604020202020204" charset="0"/>
              </a:rPr>
              <a:t>Naive Bayes are collection of classification algorithms based on Bayes’ Theorem.</a:t>
            </a:r>
          </a:p>
          <a:p>
            <a:pPr marL="285750" indent="-285750">
              <a:buFont typeface="Arial" panose="020B0604020202020204" pitchFamily="34" charset="0"/>
              <a:buChar char="•"/>
            </a:pPr>
            <a:r>
              <a:rPr lang="en-US" dirty="0">
                <a:latin typeface="Josefin Sans" panose="020B0604020202020204" charset="0"/>
              </a:rPr>
              <a:t>Naive Bayes classifiers mostly used in spam filtering, fraud analysis, weather prediction </a:t>
            </a:r>
          </a:p>
        </p:txBody>
      </p:sp>
      <p:pic>
        <p:nvPicPr>
          <p:cNvPr id="1026" name="Picture 2" descr="Bayes' rule with a simple and practical example | by Tirthajyoti Sarkar |  Towards Data Science">
            <a:extLst>
              <a:ext uri="{FF2B5EF4-FFF2-40B4-BE49-F238E27FC236}">
                <a16:creationId xmlns:a16="http://schemas.microsoft.com/office/drawing/2014/main" id="{FDFE5CD4-ADAA-4192-AC02-E0792C76A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678" y="1086274"/>
            <a:ext cx="4581231" cy="210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078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33</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Feature and Class Variable</a:t>
            </a:r>
            <a:endParaRPr lang="en-US" sz="2300" dirty="0">
              <a:solidFill>
                <a:schemeClr val="bg1"/>
              </a:solidFill>
              <a:latin typeface="Josefin Sans" panose="020B0604020202020204" charset="0"/>
            </a:endParaRPr>
          </a:p>
        </p:txBody>
      </p:sp>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3"/>
          <a:stretch>
            <a:fillRect/>
          </a:stretch>
        </p:blipFill>
        <p:spPr>
          <a:xfrm flipH="1">
            <a:off x="1201286" y="1353183"/>
            <a:ext cx="993996" cy="993996"/>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4"/>
          <a:stretch>
            <a:fillRect/>
          </a:stretch>
        </p:blipFill>
        <p:spPr>
          <a:xfrm>
            <a:off x="3117965" y="1353183"/>
            <a:ext cx="993996" cy="993996"/>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5"/>
          <a:stretch>
            <a:fillRect/>
          </a:stretch>
        </p:blipFill>
        <p:spPr>
          <a:xfrm flipH="1">
            <a:off x="4799245" y="1494410"/>
            <a:ext cx="792198" cy="792198"/>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6"/>
          <a:stretch>
            <a:fillRect/>
          </a:stretch>
        </p:blipFill>
        <p:spPr>
          <a:xfrm>
            <a:off x="6509017" y="1407313"/>
            <a:ext cx="993996" cy="993996"/>
          </a:xfrm>
          <a:prstGeom prst="rect">
            <a:avLst/>
          </a:prstGeom>
        </p:spPr>
      </p:pic>
      <p:sp>
        <p:nvSpPr>
          <p:cNvPr id="8" name="TextBox 7"/>
          <p:cNvSpPr txBox="1"/>
          <p:nvPr/>
        </p:nvSpPr>
        <p:spPr>
          <a:xfrm>
            <a:off x="6617284" y="2391291"/>
            <a:ext cx="957090" cy="307777"/>
          </a:xfrm>
          <a:prstGeom prst="rect">
            <a:avLst/>
          </a:prstGeom>
          <a:noFill/>
        </p:spPr>
        <p:txBody>
          <a:bodyPr wrap="square" rtlCol="0">
            <a:spAutoFit/>
          </a:bodyPr>
          <a:lstStyle/>
          <a:p>
            <a:r>
              <a:rPr lang="en-US" dirty="0"/>
              <a:t>Windy</a:t>
            </a:r>
          </a:p>
        </p:txBody>
      </p:sp>
      <p:sp>
        <p:nvSpPr>
          <p:cNvPr id="21" name="TextBox 20"/>
          <p:cNvSpPr txBox="1"/>
          <p:nvPr/>
        </p:nvSpPr>
        <p:spPr>
          <a:xfrm>
            <a:off x="2812696" y="2391291"/>
            <a:ext cx="1514619" cy="307777"/>
          </a:xfrm>
          <a:prstGeom prst="rect">
            <a:avLst/>
          </a:prstGeom>
          <a:noFill/>
        </p:spPr>
        <p:txBody>
          <a:bodyPr wrap="square" rtlCol="0">
            <a:spAutoFit/>
          </a:bodyPr>
          <a:lstStyle/>
          <a:p>
            <a:r>
              <a:rPr lang="en-US" dirty="0"/>
              <a:t>Temperature</a:t>
            </a:r>
          </a:p>
        </p:txBody>
      </p:sp>
      <p:sp>
        <p:nvSpPr>
          <p:cNvPr id="22" name="TextBox 21"/>
          <p:cNvSpPr txBox="1"/>
          <p:nvPr/>
        </p:nvSpPr>
        <p:spPr>
          <a:xfrm>
            <a:off x="4786369" y="2391291"/>
            <a:ext cx="1040235" cy="307777"/>
          </a:xfrm>
          <a:prstGeom prst="rect">
            <a:avLst/>
          </a:prstGeom>
          <a:noFill/>
        </p:spPr>
        <p:txBody>
          <a:bodyPr wrap="square" rtlCol="0">
            <a:spAutoFit/>
          </a:bodyPr>
          <a:lstStyle/>
          <a:p>
            <a:r>
              <a:rPr lang="en-US" dirty="0"/>
              <a:t>Humidity</a:t>
            </a:r>
          </a:p>
        </p:txBody>
      </p:sp>
      <p:sp>
        <p:nvSpPr>
          <p:cNvPr id="23" name="TextBox 22"/>
          <p:cNvSpPr txBox="1"/>
          <p:nvPr/>
        </p:nvSpPr>
        <p:spPr>
          <a:xfrm>
            <a:off x="1201286" y="2391291"/>
            <a:ext cx="957090" cy="307777"/>
          </a:xfrm>
          <a:prstGeom prst="rect">
            <a:avLst/>
          </a:prstGeom>
          <a:noFill/>
        </p:spPr>
        <p:txBody>
          <a:bodyPr wrap="square" rtlCol="0">
            <a:spAutoFit/>
          </a:bodyPr>
          <a:lstStyle/>
          <a:p>
            <a:r>
              <a:rPr lang="en-US" dirty="0"/>
              <a:t>Outlook</a:t>
            </a:r>
          </a:p>
        </p:txBody>
      </p:sp>
      <p:grpSp>
        <p:nvGrpSpPr>
          <p:cNvPr id="14" name="Group 13"/>
          <p:cNvGrpSpPr/>
          <p:nvPr/>
        </p:nvGrpSpPr>
        <p:grpSpPr>
          <a:xfrm>
            <a:off x="3829051" y="3421595"/>
            <a:ext cx="1414676" cy="1258535"/>
            <a:chOff x="6989345" y="2106142"/>
            <a:chExt cx="1414676" cy="1258535"/>
          </a:xfrm>
        </p:grpSpPr>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9345" y="2106142"/>
              <a:ext cx="1056704" cy="105670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7746" y="2398402"/>
              <a:ext cx="966275" cy="966275"/>
            </a:xfrm>
            <a:prstGeom prst="rect">
              <a:avLst/>
            </a:prstGeom>
          </p:spPr>
        </p:pic>
      </p:grpSp>
      <p:sp>
        <p:nvSpPr>
          <p:cNvPr id="34" name="TextBox 33"/>
          <p:cNvSpPr txBox="1"/>
          <p:nvPr/>
        </p:nvSpPr>
        <p:spPr>
          <a:xfrm>
            <a:off x="3868332" y="4472122"/>
            <a:ext cx="1177572" cy="307777"/>
          </a:xfrm>
          <a:prstGeom prst="rect">
            <a:avLst/>
          </a:prstGeom>
          <a:noFill/>
        </p:spPr>
        <p:txBody>
          <a:bodyPr wrap="square" rtlCol="0">
            <a:spAutoFit/>
          </a:bodyPr>
          <a:lstStyle/>
          <a:p>
            <a:r>
              <a:rPr lang="en-US" dirty="0" smtClean="0"/>
              <a:t>Shooting?</a:t>
            </a:r>
            <a:endParaRPr lang="en-US" dirty="0"/>
          </a:p>
        </p:txBody>
      </p:sp>
      <p:sp>
        <p:nvSpPr>
          <p:cNvPr id="15" name="Left Brace 14"/>
          <p:cNvSpPr/>
          <p:nvPr/>
        </p:nvSpPr>
        <p:spPr>
          <a:xfrm rot="16200000">
            <a:off x="4208763" y="433323"/>
            <a:ext cx="297280" cy="5333999"/>
          </a:xfrm>
          <a:prstGeom prst="leftBrace">
            <a:avLst>
              <a:gd name="adj1" fmla="val 8333"/>
              <a:gd name="adj2" fmla="val 49549"/>
            </a:avLst>
          </a:prstGeom>
          <a:ln w="19050">
            <a:solidFill>
              <a:srgbClr val="0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Plus 15"/>
          <p:cNvSpPr/>
          <p:nvPr/>
        </p:nvSpPr>
        <p:spPr>
          <a:xfrm>
            <a:off x="2422888" y="1829689"/>
            <a:ext cx="425108" cy="414883"/>
          </a:xfrm>
          <a:prstGeom prst="mathPlus">
            <a:avLst/>
          </a:prstGeom>
          <a:solidFill>
            <a:schemeClr val="accent1">
              <a:lumMod val="7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5" name="Plus 34"/>
          <p:cNvSpPr/>
          <p:nvPr/>
        </p:nvSpPr>
        <p:spPr>
          <a:xfrm>
            <a:off x="4167230" y="1853243"/>
            <a:ext cx="425108" cy="414883"/>
          </a:xfrm>
          <a:prstGeom prst="mathPlus">
            <a:avLst/>
          </a:prstGeom>
          <a:solidFill>
            <a:schemeClr val="accent1">
              <a:lumMod val="7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6" name="Plus 35"/>
          <p:cNvSpPr/>
          <p:nvPr/>
        </p:nvSpPr>
        <p:spPr>
          <a:xfrm>
            <a:off x="5861904" y="1847302"/>
            <a:ext cx="425108" cy="414883"/>
          </a:xfrm>
          <a:prstGeom prst="mathPlus">
            <a:avLst/>
          </a:prstGeom>
          <a:solidFill>
            <a:schemeClr val="accent1">
              <a:lumMod val="7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882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34</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a:solidFill>
                  <a:schemeClr val="bg1"/>
                </a:solidFill>
                <a:latin typeface="Josefin Sans" panose="020B0604020202020204" charset="0"/>
              </a:rPr>
              <a:t>Prepared Dataset</a:t>
            </a:r>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nvPr>
        </p:nvGraphicFramePr>
        <p:xfrm>
          <a:off x="541964" y="1391921"/>
          <a:ext cx="7894314" cy="3479580"/>
        </p:xfrm>
        <a:graphic>
          <a:graphicData uri="http://schemas.openxmlformats.org/drawingml/2006/table">
            <a:tbl>
              <a:tblPr firstRow="1" bandRow="1">
                <a:tableStyleId>{5C22544A-7EE6-4342-B048-85BDC9FD1C3A}</a:tableStyleId>
              </a:tblPr>
              <a:tblGrid>
                <a:gridCol w="1578864">
                  <a:extLst>
                    <a:ext uri="{9D8B030D-6E8A-4147-A177-3AD203B41FA5}">
                      <a16:colId xmlns:a16="http://schemas.microsoft.com/office/drawing/2014/main" val="1514846887"/>
                    </a:ext>
                  </a:extLst>
                </a:gridCol>
                <a:gridCol w="1512918">
                  <a:extLst>
                    <a:ext uri="{9D8B030D-6E8A-4147-A177-3AD203B41FA5}">
                      <a16:colId xmlns:a16="http://schemas.microsoft.com/office/drawing/2014/main" val="1092221186"/>
                    </a:ext>
                  </a:extLst>
                </a:gridCol>
                <a:gridCol w="1653871">
                  <a:extLst>
                    <a:ext uri="{9D8B030D-6E8A-4147-A177-3AD203B41FA5}">
                      <a16:colId xmlns:a16="http://schemas.microsoft.com/office/drawing/2014/main" val="1584784770"/>
                    </a:ext>
                  </a:extLst>
                </a:gridCol>
                <a:gridCol w="1702721">
                  <a:extLst>
                    <a:ext uri="{9D8B030D-6E8A-4147-A177-3AD203B41FA5}">
                      <a16:colId xmlns:a16="http://schemas.microsoft.com/office/drawing/2014/main" val="2995391303"/>
                    </a:ext>
                  </a:extLst>
                </a:gridCol>
                <a:gridCol w="1445940">
                  <a:extLst>
                    <a:ext uri="{9D8B030D-6E8A-4147-A177-3AD203B41FA5}">
                      <a16:colId xmlns:a16="http://schemas.microsoft.com/office/drawing/2014/main" val="3760521440"/>
                    </a:ext>
                  </a:extLst>
                </a:gridCol>
              </a:tblGrid>
              <a:tr h="386620">
                <a:tc>
                  <a:txBody>
                    <a:bodyPr/>
                    <a:lstStyle/>
                    <a:p>
                      <a:pPr algn="ctr"/>
                      <a:r>
                        <a:rPr lang="en-US" sz="1100" dirty="0"/>
                        <a:t>Outlook</a:t>
                      </a:r>
                    </a:p>
                  </a:txBody>
                  <a:tcPr marL="71146" marR="71146" marT="35573" marB="35573" anchor="ctr"/>
                </a:tc>
                <a:tc>
                  <a:txBody>
                    <a:bodyPr/>
                    <a:lstStyle/>
                    <a:p>
                      <a:pPr algn="ctr"/>
                      <a:r>
                        <a:rPr lang="en-US" sz="1100" dirty="0"/>
                        <a:t>Temperature</a:t>
                      </a:r>
                    </a:p>
                  </a:txBody>
                  <a:tcPr marL="71146" marR="71146" marT="35573" marB="35573" anchor="ctr"/>
                </a:tc>
                <a:tc>
                  <a:txBody>
                    <a:bodyPr/>
                    <a:lstStyle/>
                    <a:p>
                      <a:pPr algn="ctr"/>
                      <a:r>
                        <a:rPr lang="en-US" sz="1100" dirty="0"/>
                        <a:t>Humidity</a:t>
                      </a:r>
                    </a:p>
                  </a:txBody>
                  <a:tcPr marL="71146" marR="71146" marT="35573" marB="35573" anchor="ctr"/>
                </a:tc>
                <a:tc>
                  <a:txBody>
                    <a:bodyPr/>
                    <a:lstStyle/>
                    <a:p>
                      <a:pPr algn="ctr"/>
                      <a:r>
                        <a:rPr lang="en-US" sz="1100" dirty="0" smtClean="0"/>
                        <a:t>Windy</a:t>
                      </a:r>
                      <a:endParaRPr lang="en-US" sz="1100" dirty="0"/>
                    </a:p>
                  </a:txBody>
                  <a:tcPr marL="71146" marR="71146" marT="35573" marB="35573" anchor="ctr"/>
                </a:tc>
                <a:tc>
                  <a:txBody>
                    <a:bodyPr/>
                    <a:lstStyle/>
                    <a:p>
                      <a:pPr algn="ctr"/>
                      <a:r>
                        <a:rPr lang="en-US" sz="1100" dirty="0"/>
                        <a:t>Shooting</a:t>
                      </a:r>
                    </a:p>
                  </a:txBody>
                  <a:tcPr marL="71146" marR="71146" marT="35573" marB="35573" anchor="ctr"/>
                </a:tc>
                <a:extLst>
                  <a:ext uri="{0D108BD9-81ED-4DB2-BD59-A6C34878D82A}">
                    <a16:rowId xmlns:a16="http://schemas.microsoft.com/office/drawing/2014/main" val="1024004969"/>
                  </a:ext>
                </a:extLst>
              </a:tr>
              <a:tr h="386620">
                <a:tc>
                  <a:txBody>
                    <a:bodyPr/>
                    <a:lstStyle/>
                    <a:p>
                      <a:pPr algn="ctr"/>
                      <a:r>
                        <a:rPr lang="en-US" sz="1100" dirty="0">
                          <a:solidFill>
                            <a:schemeClr val="bg1"/>
                          </a:solidFill>
                        </a:rPr>
                        <a:t>Sunny</a:t>
                      </a:r>
                    </a:p>
                  </a:txBody>
                  <a:tcPr marL="71146" marR="71146" marT="35573" marB="35573" anchor="ctr"/>
                </a:tc>
                <a:tc>
                  <a:txBody>
                    <a:bodyPr/>
                    <a:lstStyle/>
                    <a:p>
                      <a:pPr algn="ctr"/>
                      <a:r>
                        <a:rPr lang="en-US" sz="1100" dirty="0">
                          <a:solidFill>
                            <a:schemeClr val="bg1"/>
                          </a:solidFill>
                        </a:rPr>
                        <a:t>Hot</a:t>
                      </a:r>
                    </a:p>
                  </a:txBody>
                  <a:tcPr marL="71146" marR="71146" marT="35573" marB="35573" anchor="ctr"/>
                </a:tc>
                <a:tc>
                  <a:txBody>
                    <a:bodyPr/>
                    <a:lstStyle/>
                    <a:p>
                      <a:pPr algn="ctr"/>
                      <a:r>
                        <a:rPr lang="en-US" sz="1100" dirty="0">
                          <a:solidFill>
                            <a:schemeClr val="bg1"/>
                          </a:solidFill>
                        </a:rPr>
                        <a:t>High</a:t>
                      </a:r>
                    </a:p>
                  </a:txBody>
                  <a:tcPr marL="71146" marR="71146" marT="35573" marB="35573" anchor="ctr"/>
                </a:tc>
                <a:tc>
                  <a:txBody>
                    <a:bodyPr/>
                    <a:lstStyle/>
                    <a:p>
                      <a:pPr algn="ctr"/>
                      <a:r>
                        <a:rPr lang="en-US" sz="1100" dirty="0" smtClean="0">
                          <a:solidFill>
                            <a:schemeClr val="bg1"/>
                          </a:solidFill>
                        </a:rPr>
                        <a:t>Normal</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No</a:t>
                      </a:r>
                    </a:p>
                  </a:txBody>
                  <a:tcPr marL="71146" marR="71146" marT="35573" marB="35573" anchor="ctr"/>
                </a:tc>
                <a:extLst>
                  <a:ext uri="{0D108BD9-81ED-4DB2-BD59-A6C34878D82A}">
                    <a16:rowId xmlns:a16="http://schemas.microsoft.com/office/drawing/2014/main" val="21677977"/>
                  </a:ext>
                </a:extLst>
              </a:tr>
              <a:tr h="386620">
                <a:tc>
                  <a:txBody>
                    <a:bodyPr/>
                    <a:lstStyle/>
                    <a:p>
                      <a:pPr algn="ctr"/>
                      <a:r>
                        <a:rPr lang="en-US" sz="1100" dirty="0">
                          <a:solidFill>
                            <a:schemeClr val="bg1"/>
                          </a:solidFill>
                        </a:rPr>
                        <a:t>Sunny</a:t>
                      </a:r>
                    </a:p>
                  </a:txBody>
                  <a:tcPr marL="71146" marR="71146" marT="35573" marB="35573" anchor="ctr"/>
                </a:tc>
                <a:tc>
                  <a:txBody>
                    <a:bodyPr/>
                    <a:lstStyle/>
                    <a:p>
                      <a:pPr algn="ctr"/>
                      <a:r>
                        <a:rPr lang="en-US" sz="1100" dirty="0" smtClean="0">
                          <a:solidFill>
                            <a:schemeClr val="bg1"/>
                          </a:solidFill>
                        </a:rPr>
                        <a:t>Cool</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High</a:t>
                      </a:r>
                    </a:p>
                  </a:txBody>
                  <a:tcPr marL="71146" marR="71146" marT="35573" marB="35573" anchor="ctr"/>
                </a:tc>
                <a:tc>
                  <a:txBody>
                    <a:bodyPr/>
                    <a:lstStyle/>
                    <a:p>
                      <a:pPr algn="ctr"/>
                      <a:r>
                        <a:rPr lang="en-US" sz="1100" dirty="0" smtClean="0">
                          <a:solidFill>
                            <a:schemeClr val="bg1"/>
                          </a:solidFill>
                        </a:rPr>
                        <a:t>Strong</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No</a:t>
                      </a:r>
                    </a:p>
                  </a:txBody>
                  <a:tcPr marL="71146" marR="71146" marT="35573" marB="35573" anchor="ctr"/>
                </a:tc>
                <a:extLst>
                  <a:ext uri="{0D108BD9-81ED-4DB2-BD59-A6C34878D82A}">
                    <a16:rowId xmlns:a16="http://schemas.microsoft.com/office/drawing/2014/main" val="1629076160"/>
                  </a:ext>
                </a:extLst>
              </a:tr>
              <a:tr h="386620">
                <a:tc>
                  <a:txBody>
                    <a:bodyPr/>
                    <a:lstStyle/>
                    <a:p>
                      <a:pPr algn="ctr"/>
                      <a:r>
                        <a:rPr lang="en-US" sz="1100" dirty="0">
                          <a:solidFill>
                            <a:schemeClr val="bg1"/>
                          </a:solidFill>
                        </a:rPr>
                        <a:t>Overcast</a:t>
                      </a:r>
                    </a:p>
                  </a:txBody>
                  <a:tcPr marL="71146" marR="71146" marT="35573" marB="35573" anchor="ctr"/>
                </a:tc>
                <a:tc>
                  <a:txBody>
                    <a:bodyPr/>
                    <a:lstStyle/>
                    <a:p>
                      <a:pPr algn="ctr"/>
                      <a:r>
                        <a:rPr lang="en-US" sz="1100" dirty="0">
                          <a:solidFill>
                            <a:schemeClr val="bg1"/>
                          </a:solidFill>
                        </a:rPr>
                        <a:t>Hot</a:t>
                      </a:r>
                    </a:p>
                  </a:txBody>
                  <a:tcPr marL="71146" marR="71146" marT="35573" marB="35573" anchor="ctr"/>
                </a:tc>
                <a:tc>
                  <a:txBody>
                    <a:bodyPr/>
                    <a:lstStyle/>
                    <a:p>
                      <a:pPr algn="ctr"/>
                      <a:r>
                        <a:rPr lang="en-US" sz="1100" dirty="0">
                          <a:solidFill>
                            <a:schemeClr val="bg1"/>
                          </a:solidFill>
                        </a:rPr>
                        <a:t>High</a:t>
                      </a:r>
                    </a:p>
                  </a:txBody>
                  <a:tcPr marL="71146" marR="71146" marT="35573" marB="35573" anchor="ctr"/>
                </a:tc>
                <a:tc>
                  <a:txBody>
                    <a:bodyPr/>
                    <a:lstStyle/>
                    <a:p>
                      <a:pPr algn="ctr"/>
                      <a:r>
                        <a:rPr lang="en-US" sz="1100" dirty="0" smtClean="0">
                          <a:solidFill>
                            <a:schemeClr val="bg1"/>
                          </a:solidFill>
                        </a:rPr>
                        <a:t>Strong</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Yes</a:t>
                      </a:r>
                    </a:p>
                  </a:txBody>
                  <a:tcPr marL="71146" marR="71146" marT="35573" marB="35573" anchor="ctr"/>
                </a:tc>
                <a:extLst>
                  <a:ext uri="{0D108BD9-81ED-4DB2-BD59-A6C34878D82A}">
                    <a16:rowId xmlns:a16="http://schemas.microsoft.com/office/drawing/2014/main" val="1208096064"/>
                  </a:ext>
                </a:extLst>
              </a:tr>
              <a:tr h="386620">
                <a:tc>
                  <a:txBody>
                    <a:bodyPr/>
                    <a:lstStyle/>
                    <a:p>
                      <a:pPr algn="ctr"/>
                      <a:r>
                        <a:rPr lang="en-US" sz="1100" dirty="0" smtClean="0">
                          <a:solidFill>
                            <a:schemeClr val="bg1"/>
                          </a:solidFill>
                        </a:rPr>
                        <a:t>Sunny</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Hot</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High</a:t>
                      </a:r>
                    </a:p>
                  </a:txBody>
                  <a:tcPr marL="71146" marR="71146" marT="35573" marB="35573" anchor="ctr"/>
                </a:tc>
                <a:tc>
                  <a:txBody>
                    <a:bodyPr/>
                    <a:lstStyle/>
                    <a:p>
                      <a:pPr algn="ctr"/>
                      <a:r>
                        <a:rPr lang="en-US" sz="1100" dirty="0" smtClean="0">
                          <a:solidFill>
                            <a:schemeClr val="bg1"/>
                          </a:solidFill>
                        </a:rPr>
                        <a:t>Normal</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Yes</a:t>
                      </a:r>
                    </a:p>
                  </a:txBody>
                  <a:tcPr marL="71146" marR="71146" marT="35573" marB="35573" anchor="ctr"/>
                </a:tc>
                <a:extLst>
                  <a:ext uri="{0D108BD9-81ED-4DB2-BD59-A6C34878D82A}">
                    <a16:rowId xmlns:a16="http://schemas.microsoft.com/office/drawing/2014/main" val="3070135245"/>
                  </a:ext>
                </a:extLst>
              </a:tr>
              <a:tr h="386620">
                <a:tc>
                  <a:txBody>
                    <a:bodyPr/>
                    <a:lstStyle/>
                    <a:p>
                      <a:pPr algn="ctr"/>
                      <a:r>
                        <a:rPr lang="en-US" sz="1100" dirty="0">
                          <a:solidFill>
                            <a:schemeClr val="bg1"/>
                          </a:solidFill>
                        </a:rPr>
                        <a:t>Rainy</a:t>
                      </a:r>
                    </a:p>
                  </a:txBody>
                  <a:tcPr marL="71146" marR="71146" marT="35573" marB="35573" anchor="ctr"/>
                </a:tc>
                <a:tc>
                  <a:txBody>
                    <a:bodyPr/>
                    <a:lstStyle/>
                    <a:p>
                      <a:pPr algn="ctr"/>
                      <a:r>
                        <a:rPr lang="en-US" sz="1100" dirty="0">
                          <a:solidFill>
                            <a:schemeClr val="bg1"/>
                          </a:solidFill>
                        </a:rPr>
                        <a:t>Cool</a:t>
                      </a:r>
                    </a:p>
                  </a:txBody>
                  <a:tcPr marL="71146" marR="71146" marT="35573" marB="35573" anchor="ctr"/>
                </a:tc>
                <a:tc>
                  <a:txBody>
                    <a:bodyPr/>
                    <a:lstStyle/>
                    <a:p>
                      <a:pPr algn="ctr"/>
                      <a:r>
                        <a:rPr lang="en-US" sz="1100" dirty="0">
                          <a:solidFill>
                            <a:schemeClr val="bg1"/>
                          </a:solidFill>
                        </a:rPr>
                        <a:t>Normal</a:t>
                      </a:r>
                    </a:p>
                  </a:txBody>
                  <a:tcPr marL="71146" marR="71146" marT="35573" marB="35573" anchor="ctr"/>
                </a:tc>
                <a:tc>
                  <a:txBody>
                    <a:bodyPr/>
                    <a:lstStyle/>
                    <a:p>
                      <a:pPr algn="ctr"/>
                      <a:r>
                        <a:rPr lang="en-US" sz="1100" dirty="0" smtClean="0">
                          <a:solidFill>
                            <a:schemeClr val="bg1"/>
                          </a:solidFill>
                        </a:rPr>
                        <a:t>Strong</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Yes</a:t>
                      </a:r>
                    </a:p>
                  </a:txBody>
                  <a:tcPr marL="71146" marR="71146" marT="35573" marB="35573" anchor="ctr"/>
                </a:tc>
                <a:extLst>
                  <a:ext uri="{0D108BD9-81ED-4DB2-BD59-A6C34878D82A}">
                    <a16:rowId xmlns:a16="http://schemas.microsoft.com/office/drawing/2014/main" val="2996154891"/>
                  </a:ext>
                </a:extLst>
              </a:tr>
              <a:tr h="386620">
                <a:tc>
                  <a:txBody>
                    <a:bodyPr/>
                    <a:lstStyle/>
                    <a:p>
                      <a:pPr algn="ctr"/>
                      <a:r>
                        <a:rPr lang="en-US" sz="1100" dirty="0">
                          <a:solidFill>
                            <a:schemeClr val="bg1"/>
                          </a:solidFill>
                        </a:rPr>
                        <a:t>Rainy</a:t>
                      </a:r>
                    </a:p>
                  </a:txBody>
                  <a:tcPr marL="71146" marR="71146" marT="35573" marB="35573" anchor="ctr"/>
                </a:tc>
                <a:tc>
                  <a:txBody>
                    <a:bodyPr/>
                    <a:lstStyle/>
                    <a:p>
                      <a:pPr algn="ctr"/>
                      <a:r>
                        <a:rPr lang="en-US" sz="1100" dirty="0">
                          <a:solidFill>
                            <a:schemeClr val="bg1"/>
                          </a:solidFill>
                        </a:rPr>
                        <a:t>Cool</a:t>
                      </a:r>
                    </a:p>
                  </a:txBody>
                  <a:tcPr marL="71146" marR="71146" marT="35573" marB="35573" anchor="ctr"/>
                </a:tc>
                <a:tc>
                  <a:txBody>
                    <a:bodyPr/>
                    <a:lstStyle/>
                    <a:p>
                      <a:pPr algn="ctr"/>
                      <a:r>
                        <a:rPr lang="en-US" sz="1100" dirty="0">
                          <a:solidFill>
                            <a:schemeClr val="bg1"/>
                          </a:solidFill>
                        </a:rPr>
                        <a:t>Normal</a:t>
                      </a:r>
                    </a:p>
                  </a:txBody>
                  <a:tcPr marL="71146" marR="71146" marT="35573" marB="35573" anchor="ctr"/>
                </a:tc>
                <a:tc>
                  <a:txBody>
                    <a:bodyPr/>
                    <a:lstStyle/>
                    <a:p>
                      <a:pPr algn="ctr"/>
                      <a:r>
                        <a:rPr lang="en-US" sz="1100" dirty="0" smtClean="0">
                          <a:solidFill>
                            <a:schemeClr val="bg1"/>
                          </a:solidFill>
                        </a:rPr>
                        <a:t>Normal</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No</a:t>
                      </a:r>
                    </a:p>
                  </a:txBody>
                  <a:tcPr marL="71146" marR="71146" marT="35573" marB="35573" anchor="ctr"/>
                </a:tc>
                <a:extLst>
                  <a:ext uri="{0D108BD9-81ED-4DB2-BD59-A6C34878D82A}">
                    <a16:rowId xmlns:a16="http://schemas.microsoft.com/office/drawing/2014/main" val="971857118"/>
                  </a:ext>
                </a:extLst>
              </a:tr>
              <a:tr h="386620">
                <a:tc>
                  <a:txBody>
                    <a:bodyPr/>
                    <a:lstStyle/>
                    <a:p>
                      <a:pPr algn="ctr"/>
                      <a:r>
                        <a:rPr lang="en-US" sz="1100" dirty="0">
                          <a:solidFill>
                            <a:schemeClr val="bg1"/>
                          </a:solidFill>
                        </a:rPr>
                        <a:t>Overcast</a:t>
                      </a:r>
                    </a:p>
                  </a:txBody>
                  <a:tcPr marL="71146" marR="71146" marT="35573" marB="35573" anchor="ctr"/>
                </a:tc>
                <a:tc>
                  <a:txBody>
                    <a:bodyPr/>
                    <a:lstStyle/>
                    <a:p>
                      <a:pPr algn="ctr"/>
                      <a:r>
                        <a:rPr lang="en-US" sz="1100" dirty="0">
                          <a:solidFill>
                            <a:schemeClr val="bg1"/>
                          </a:solidFill>
                        </a:rPr>
                        <a:t>Cool</a:t>
                      </a:r>
                    </a:p>
                  </a:txBody>
                  <a:tcPr marL="71146" marR="71146" marT="35573" marB="35573" anchor="ctr"/>
                </a:tc>
                <a:tc>
                  <a:txBody>
                    <a:bodyPr/>
                    <a:lstStyle/>
                    <a:p>
                      <a:pPr algn="ctr"/>
                      <a:r>
                        <a:rPr lang="en-US" sz="1100" dirty="0">
                          <a:solidFill>
                            <a:schemeClr val="bg1"/>
                          </a:solidFill>
                        </a:rPr>
                        <a:t>Normal</a:t>
                      </a:r>
                    </a:p>
                  </a:txBody>
                  <a:tcPr marL="71146" marR="71146" marT="35573" marB="35573" anchor="ctr"/>
                </a:tc>
                <a:tc>
                  <a:txBody>
                    <a:bodyPr/>
                    <a:lstStyle/>
                    <a:p>
                      <a:pPr algn="ctr"/>
                      <a:r>
                        <a:rPr lang="en-US" sz="1100" dirty="0" smtClean="0">
                          <a:solidFill>
                            <a:schemeClr val="bg1"/>
                          </a:solidFill>
                        </a:rPr>
                        <a:t>Strong</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Yes</a:t>
                      </a:r>
                    </a:p>
                  </a:txBody>
                  <a:tcPr marL="71146" marR="71146" marT="35573" marB="35573" anchor="ctr"/>
                </a:tc>
                <a:extLst>
                  <a:ext uri="{0D108BD9-81ED-4DB2-BD59-A6C34878D82A}">
                    <a16:rowId xmlns:a16="http://schemas.microsoft.com/office/drawing/2014/main" val="1965114462"/>
                  </a:ext>
                </a:extLst>
              </a:tr>
              <a:tr h="386620">
                <a:tc>
                  <a:txBody>
                    <a:bodyPr/>
                    <a:lstStyle/>
                    <a:p>
                      <a:pPr algn="ctr"/>
                      <a:r>
                        <a:rPr lang="en-US" sz="1100" dirty="0">
                          <a:solidFill>
                            <a:schemeClr val="bg1"/>
                          </a:solidFill>
                        </a:rPr>
                        <a:t>Sunny</a:t>
                      </a:r>
                    </a:p>
                  </a:txBody>
                  <a:tcPr marL="71146" marR="71146" marT="35573" marB="35573" anchor="ctr"/>
                </a:tc>
                <a:tc>
                  <a:txBody>
                    <a:bodyPr/>
                    <a:lstStyle/>
                    <a:p>
                      <a:pPr algn="ctr"/>
                      <a:r>
                        <a:rPr lang="en-US" sz="1100" dirty="0">
                          <a:solidFill>
                            <a:schemeClr val="bg1"/>
                          </a:solidFill>
                        </a:rPr>
                        <a:t>Mild</a:t>
                      </a:r>
                    </a:p>
                  </a:txBody>
                  <a:tcPr marL="71146" marR="71146" marT="35573" marB="35573" anchor="ctr"/>
                </a:tc>
                <a:tc>
                  <a:txBody>
                    <a:bodyPr/>
                    <a:lstStyle/>
                    <a:p>
                      <a:pPr algn="ctr"/>
                      <a:r>
                        <a:rPr lang="en-US" sz="1100" dirty="0">
                          <a:solidFill>
                            <a:schemeClr val="bg1"/>
                          </a:solidFill>
                        </a:rPr>
                        <a:t>High</a:t>
                      </a:r>
                    </a:p>
                  </a:txBody>
                  <a:tcPr marL="71146" marR="71146" marT="35573" marB="35573" anchor="ctr"/>
                </a:tc>
                <a:tc>
                  <a:txBody>
                    <a:bodyPr/>
                    <a:lstStyle/>
                    <a:p>
                      <a:pPr algn="ctr"/>
                      <a:r>
                        <a:rPr lang="en-US" sz="1100" dirty="0" smtClean="0">
                          <a:solidFill>
                            <a:schemeClr val="bg1"/>
                          </a:solidFill>
                        </a:rPr>
                        <a:t>Normal</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No</a:t>
                      </a:r>
                    </a:p>
                  </a:txBody>
                  <a:tcPr marL="71146" marR="71146" marT="35573" marB="35573" anchor="ctr"/>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2"/>
          <a:stretch>
            <a:fillRect/>
          </a:stretch>
        </p:blipFill>
        <p:spPr>
          <a:xfrm flipH="1">
            <a:off x="1260294" y="901906"/>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3"/>
          <a:stretch>
            <a:fillRect/>
          </a:stretch>
        </p:blipFill>
        <p:spPr>
          <a:xfrm>
            <a:off x="2772003" y="909132"/>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4"/>
          <a:stretch>
            <a:fillRect/>
          </a:stretch>
        </p:blipFill>
        <p:spPr>
          <a:xfrm flipH="1">
            <a:off x="4362739" y="976875"/>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5"/>
          <a:stretch>
            <a:fillRect/>
          </a:stretch>
        </p:blipFill>
        <p:spPr>
          <a:xfrm>
            <a:off x="6021601" y="954703"/>
            <a:ext cx="369275" cy="369275"/>
          </a:xfrm>
          <a:prstGeom prst="rect">
            <a:avLst/>
          </a:prstGeom>
        </p:spPr>
      </p:pic>
      <p:grpSp>
        <p:nvGrpSpPr>
          <p:cNvPr id="12" name="Group 11"/>
          <p:cNvGrpSpPr/>
          <p:nvPr/>
        </p:nvGrpSpPr>
        <p:grpSpPr>
          <a:xfrm>
            <a:off x="7553923" y="975276"/>
            <a:ext cx="435029" cy="387014"/>
            <a:chOff x="6989345" y="2106142"/>
            <a:chExt cx="1414676" cy="1258535"/>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9345" y="2106142"/>
              <a:ext cx="1056704" cy="1056704"/>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7746" y="2398402"/>
              <a:ext cx="966275" cy="966275"/>
            </a:xfrm>
            <a:prstGeom prst="rect">
              <a:avLst/>
            </a:prstGeom>
          </p:spPr>
        </p:pic>
      </p:grpSp>
    </p:spTree>
    <p:extLst>
      <p:ext uri="{BB962C8B-B14F-4D97-AF65-F5344CB8AC3E}">
        <p14:creationId xmlns:p14="http://schemas.microsoft.com/office/powerpoint/2010/main" val="2863319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35</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a:solidFill>
                  <a:schemeClr val="bg1"/>
                </a:solidFill>
                <a:latin typeface="Josefin Sans" panose="020B0604020202020204" charset="0"/>
              </a:rPr>
              <a:t>Analyze and Compute</a:t>
            </a:r>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nvPr>
        </p:nvGraphicFramePr>
        <p:xfrm>
          <a:off x="541964" y="1391921"/>
          <a:ext cx="4580641" cy="3479580"/>
        </p:xfrm>
        <a:graphic>
          <a:graphicData uri="http://schemas.openxmlformats.org/drawingml/2006/table">
            <a:tbl>
              <a:tblPr firstRow="1" bandRow="1">
                <a:tableStyleId>{5C22544A-7EE6-4342-B048-85BDC9FD1C3A}</a:tableStyleId>
              </a:tblPr>
              <a:tblGrid>
                <a:gridCol w="916129">
                  <a:extLst>
                    <a:ext uri="{9D8B030D-6E8A-4147-A177-3AD203B41FA5}">
                      <a16:colId xmlns:a16="http://schemas.microsoft.com/office/drawing/2014/main" val="1514846887"/>
                    </a:ext>
                  </a:extLst>
                </a:gridCol>
                <a:gridCol w="1198712">
                  <a:extLst>
                    <a:ext uri="{9D8B030D-6E8A-4147-A177-3AD203B41FA5}">
                      <a16:colId xmlns:a16="http://schemas.microsoft.com/office/drawing/2014/main" val="1092221186"/>
                    </a:ext>
                  </a:extLst>
                </a:gridCol>
                <a:gridCol w="976080">
                  <a:extLst>
                    <a:ext uri="{9D8B030D-6E8A-4147-A177-3AD203B41FA5}">
                      <a16:colId xmlns:a16="http://schemas.microsoft.com/office/drawing/2014/main" val="1584784770"/>
                    </a:ext>
                  </a:extLst>
                </a:gridCol>
                <a:gridCol w="650720">
                  <a:extLst>
                    <a:ext uri="{9D8B030D-6E8A-4147-A177-3AD203B41FA5}">
                      <a16:colId xmlns:a16="http://schemas.microsoft.com/office/drawing/2014/main" val="2995391303"/>
                    </a:ext>
                  </a:extLst>
                </a:gridCol>
                <a:gridCol w="839000">
                  <a:extLst>
                    <a:ext uri="{9D8B030D-6E8A-4147-A177-3AD203B41FA5}">
                      <a16:colId xmlns:a16="http://schemas.microsoft.com/office/drawing/2014/main" val="3760521440"/>
                    </a:ext>
                  </a:extLst>
                </a:gridCol>
              </a:tblGrid>
              <a:tr h="386620">
                <a:tc>
                  <a:txBody>
                    <a:bodyPr/>
                    <a:lstStyle/>
                    <a:p>
                      <a:r>
                        <a:rPr lang="en-US" sz="1100" dirty="0"/>
                        <a:t>Outlook</a:t>
                      </a:r>
                    </a:p>
                  </a:txBody>
                  <a:tcPr marL="71146" marR="71146" marT="35573" marB="35573"/>
                </a:tc>
                <a:tc>
                  <a:txBody>
                    <a:bodyPr/>
                    <a:lstStyle/>
                    <a:p>
                      <a:r>
                        <a:rPr lang="en-US" sz="1100" dirty="0"/>
                        <a:t>Temperature</a:t>
                      </a:r>
                    </a:p>
                  </a:txBody>
                  <a:tcPr marL="71146" marR="71146" marT="35573" marB="35573"/>
                </a:tc>
                <a:tc>
                  <a:txBody>
                    <a:bodyPr/>
                    <a:lstStyle/>
                    <a:p>
                      <a:r>
                        <a:rPr lang="en-US" sz="1100" dirty="0"/>
                        <a:t>Humidity</a:t>
                      </a:r>
                    </a:p>
                  </a:txBody>
                  <a:tcPr marL="71146" marR="71146" marT="35573" marB="35573"/>
                </a:tc>
                <a:tc>
                  <a:txBody>
                    <a:bodyPr/>
                    <a:lstStyle/>
                    <a:p>
                      <a:r>
                        <a:rPr lang="en-US" sz="1100" dirty="0" smtClean="0"/>
                        <a:t>Windy</a:t>
                      </a:r>
                      <a:endParaRPr lang="en-US" sz="1100" dirty="0"/>
                    </a:p>
                  </a:txBody>
                  <a:tcPr marL="71146" marR="71146" marT="35573" marB="35573"/>
                </a:tc>
                <a:tc>
                  <a:txBody>
                    <a:bodyPr/>
                    <a:lstStyle/>
                    <a:p>
                      <a:r>
                        <a:rPr lang="en-US" sz="1100" dirty="0"/>
                        <a:t>Shooting</a:t>
                      </a:r>
                    </a:p>
                  </a:txBody>
                  <a:tcPr marL="71146" marR="71146" marT="35573" marB="35573"/>
                </a:tc>
                <a:extLst>
                  <a:ext uri="{0D108BD9-81ED-4DB2-BD59-A6C34878D82A}">
                    <a16:rowId xmlns:a16="http://schemas.microsoft.com/office/drawing/2014/main" val="1024004969"/>
                  </a:ext>
                </a:extLst>
              </a:tr>
              <a:tr h="386620">
                <a:tc>
                  <a:txBody>
                    <a:bodyPr/>
                    <a:lstStyle/>
                    <a:p>
                      <a:r>
                        <a:rPr lang="en-US" sz="1100" dirty="0">
                          <a:solidFill>
                            <a:schemeClr val="bg1"/>
                          </a:solidFill>
                        </a:rPr>
                        <a:t>Sunny</a:t>
                      </a:r>
                    </a:p>
                  </a:txBody>
                  <a:tcPr marL="71146" marR="71146" marT="35573" marB="35573"/>
                </a:tc>
                <a:tc>
                  <a:txBody>
                    <a:bodyPr/>
                    <a:lstStyle/>
                    <a:p>
                      <a:r>
                        <a:rPr lang="en-US" sz="1100" dirty="0">
                          <a:solidFill>
                            <a:schemeClr val="bg1"/>
                          </a:solidFill>
                        </a:rPr>
                        <a:t>Hot</a:t>
                      </a: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21677977"/>
                  </a:ext>
                </a:extLst>
              </a:tr>
              <a:tr h="386620">
                <a:tc>
                  <a:txBody>
                    <a:bodyPr/>
                    <a:lstStyle/>
                    <a:p>
                      <a:r>
                        <a:rPr lang="en-US" sz="1100" dirty="0">
                          <a:solidFill>
                            <a:schemeClr val="bg1"/>
                          </a:solidFill>
                        </a:rPr>
                        <a:t>Sunny</a:t>
                      </a:r>
                    </a:p>
                  </a:txBody>
                  <a:tcPr marL="71146" marR="71146" marT="35573" marB="35573"/>
                </a:tc>
                <a:tc>
                  <a:txBody>
                    <a:bodyPr/>
                    <a:lstStyle/>
                    <a:p>
                      <a:r>
                        <a:rPr lang="en-US" sz="1100" dirty="0" smtClean="0">
                          <a:solidFill>
                            <a:schemeClr val="bg1"/>
                          </a:solidFill>
                        </a:rPr>
                        <a:t>Cool</a:t>
                      </a:r>
                      <a:endParaRPr lang="en-US" sz="1100" dirty="0">
                        <a:solidFill>
                          <a:schemeClr val="bg1"/>
                        </a:solidFill>
                      </a:endParaRP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1629076160"/>
                  </a:ext>
                </a:extLst>
              </a:tr>
              <a:tr h="386620">
                <a:tc>
                  <a:txBody>
                    <a:bodyPr/>
                    <a:lstStyle/>
                    <a:p>
                      <a:r>
                        <a:rPr lang="en-US" sz="1100" dirty="0">
                          <a:solidFill>
                            <a:schemeClr val="bg1"/>
                          </a:solidFill>
                        </a:rPr>
                        <a:t>Overcast</a:t>
                      </a:r>
                    </a:p>
                  </a:txBody>
                  <a:tcPr marL="71146" marR="71146" marT="35573" marB="35573"/>
                </a:tc>
                <a:tc>
                  <a:txBody>
                    <a:bodyPr/>
                    <a:lstStyle/>
                    <a:p>
                      <a:r>
                        <a:rPr lang="en-US" sz="1100" dirty="0">
                          <a:solidFill>
                            <a:schemeClr val="bg1"/>
                          </a:solidFill>
                        </a:rPr>
                        <a:t>Hot</a:t>
                      </a: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tc>
                <a:extLst>
                  <a:ext uri="{0D108BD9-81ED-4DB2-BD59-A6C34878D82A}">
                    <a16:rowId xmlns:a16="http://schemas.microsoft.com/office/drawing/2014/main" val="1208096064"/>
                  </a:ext>
                </a:extLst>
              </a:tr>
              <a:tr h="386620">
                <a:tc>
                  <a:txBody>
                    <a:bodyPr/>
                    <a:lstStyle/>
                    <a:p>
                      <a:r>
                        <a:rPr lang="en-US" sz="1100" dirty="0" smtClean="0">
                          <a:solidFill>
                            <a:schemeClr val="bg1"/>
                          </a:solidFill>
                        </a:rPr>
                        <a:t>Sunny</a:t>
                      </a:r>
                      <a:endParaRPr lang="en-US" sz="1100" dirty="0">
                        <a:solidFill>
                          <a:schemeClr val="bg1"/>
                        </a:solidFill>
                      </a:endParaRPr>
                    </a:p>
                  </a:txBody>
                  <a:tcPr marL="71146" marR="71146" marT="35573" marB="35573"/>
                </a:tc>
                <a:tc>
                  <a:txBody>
                    <a:bodyPr/>
                    <a:lstStyle/>
                    <a:p>
                      <a:r>
                        <a:rPr lang="en-US" sz="1100" dirty="0" smtClean="0">
                          <a:solidFill>
                            <a:schemeClr val="bg1"/>
                          </a:solidFill>
                        </a:rPr>
                        <a:t>Hot</a:t>
                      </a:r>
                      <a:endParaRPr lang="en-US" sz="1100" dirty="0">
                        <a:solidFill>
                          <a:schemeClr val="bg1"/>
                        </a:solidFill>
                      </a:endParaRP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tc>
                <a:extLst>
                  <a:ext uri="{0D108BD9-81ED-4DB2-BD59-A6C34878D82A}">
                    <a16:rowId xmlns:a16="http://schemas.microsoft.com/office/drawing/2014/main" val="3070135245"/>
                  </a:ext>
                </a:extLst>
              </a:tr>
              <a:tr h="386620">
                <a:tc>
                  <a:txBody>
                    <a:bodyPr/>
                    <a:lstStyle/>
                    <a:p>
                      <a:r>
                        <a:rPr lang="en-US" sz="1100" dirty="0">
                          <a:solidFill>
                            <a:schemeClr val="bg1"/>
                          </a:solidFill>
                        </a:rPr>
                        <a:t>Rainy</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tc>
                <a:extLst>
                  <a:ext uri="{0D108BD9-81ED-4DB2-BD59-A6C34878D82A}">
                    <a16:rowId xmlns:a16="http://schemas.microsoft.com/office/drawing/2014/main" val="2996154891"/>
                  </a:ext>
                </a:extLst>
              </a:tr>
              <a:tr h="386620">
                <a:tc>
                  <a:txBody>
                    <a:bodyPr/>
                    <a:lstStyle/>
                    <a:p>
                      <a:r>
                        <a:rPr lang="en-US" sz="1100" dirty="0">
                          <a:solidFill>
                            <a:schemeClr val="bg1"/>
                          </a:solidFill>
                        </a:rPr>
                        <a:t>Rainy</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971857118"/>
                  </a:ext>
                </a:extLst>
              </a:tr>
              <a:tr h="386620">
                <a:tc>
                  <a:txBody>
                    <a:bodyPr/>
                    <a:lstStyle/>
                    <a:p>
                      <a:r>
                        <a:rPr lang="en-US" sz="1100" dirty="0">
                          <a:solidFill>
                            <a:schemeClr val="bg1"/>
                          </a:solidFill>
                        </a:rPr>
                        <a:t>Overcast</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tc>
                <a:extLst>
                  <a:ext uri="{0D108BD9-81ED-4DB2-BD59-A6C34878D82A}">
                    <a16:rowId xmlns:a16="http://schemas.microsoft.com/office/drawing/2014/main" val="1965114462"/>
                  </a:ext>
                </a:extLst>
              </a:tr>
              <a:tr h="386620">
                <a:tc>
                  <a:txBody>
                    <a:bodyPr/>
                    <a:lstStyle/>
                    <a:p>
                      <a:r>
                        <a:rPr lang="en-US" sz="1100" dirty="0">
                          <a:solidFill>
                            <a:schemeClr val="bg1"/>
                          </a:solidFill>
                        </a:rPr>
                        <a:t>Sunny</a:t>
                      </a:r>
                    </a:p>
                  </a:txBody>
                  <a:tcPr marL="71146" marR="71146" marT="35573" marB="35573"/>
                </a:tc>
                <a:tc>
                  <a:txBody>
                    <a:bodyPr/>
                    <a:lstStyle/>
                    <a:p>
                      <a:r>
                        <a:rPr lang="en-US" sz="1100" dirty="0">
                          <a:solidFill>
                            <a:schemeClr val="bg1"/>
                          </a:solidFill>
                        </a:rPr>
                        <a:t>Mild</a:t>
                      </a: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2"/>
          <a:stretch>
            <a:fillRect/>
          </a:stretch>
        </p:blipFill>
        <p:spPr>
          <a:xfrm flipH="1">
            <a:off x="834715" y="923965"/>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3"/>
          <a:stretch>
            <a:fillRect/>
          </a:stretch>
        </p:blipFill>
        <p:spPr>
          <a:xfrm>
            <a:off x="1928067" y="941704"/>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4"/>
          <a:stretch>
            <a:fillRect/>
          </a:stretch>
        </p:blipFill>
        <p:spPr>
          <a:xfrm flipH="1">
            <a:off x="3025582" y="993103"/>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5"/>
          <a:stretch>
            <a:fillRect/>
          </a:stretch>
        </p:blipFill>
        <p:spPr>
          <a:xfrm>
            <a:off x="3745496" y="941704"/>
            <a:ext cx="369275" cy="369275"/>
          </a:xfrm>
          <a:prstGeom prst="rect">
            <a:avLst/>
          </a:prstGeom>
        </p:spPr>
      </p:pic>
      <p:grpSp>
        <p:nvGrpSpPr>
          <p:cNvPr id="12" name="Group 11"/>
          <p:cNvGrpSpPr/>
          <p:nvPr/>
        </p:nvGrpSpPr>
        <p:grpSpPr>
          <a:xfrm>
            <a:off x="4540379" y="983967"/>
            <a:ext cx="435029" cy="387014"/>
            <a:chOff x="6989345" y="2106142"/>
            <a:chExt cx="1414676" cy="1258535"/>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9345" y="2106142"/>
              <a:ext cx="1056704" cy="1056704"/>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7746" y="2398402"/>
              <a:ext cx="966275" cy="966275"/>
            </a:xfrm>
            <a:prstGeom prst="rect">
              <a:avLst/>
            </a:prstGeom>
          </p:spPr>
        </p:pic>
      </p:grpSp>
      <p:sp>
        <p:nvSpPr>
          <p:cNvPr id="4" name="TextBox 3"/>
          <p:cNvSpPr txBox="1"/>
          <p:nvPr/>
        </p:nvSpPr>
        <p:spPr>
          <a:xfrm>
            <a:off x="5295569" y="1391921"/>
            <a:ext cx="3784821" cy="1600438"/>
          </a:xfrm>
          <a:prstGeom prst="rect">
            <a:avLst/>
          </a:prstGeom>
          <a:noFill/>
        </p:spPr>
        <p:txBody>
          <a:bodyPr wrap="square" rtlCol="0">
            <a:spAutoFit/>
          </a:bodyPr>
          <a:lstStyle/>
          <a:p>
            <a:r>
              <a:rPr lang="en-US" dirty="0" smtClean="0">
                <a:latin typeface="Josefin Sans" panose="020B0604020202020204" charset="0"/>
              </a:rPr>
              <a:t>According to the weather API, the weather’s condition on 20-12-2020 in Da </a:t>
            </a:r>
            <a:r>
              <a:rPr lang="en-US" dirty="0" err="1" smtClean="0">
                <a:latin typeface="Josefin Sans" panose="020B0604020202020204" charset="0"/>
              </a:rPr>
              <a:t>Lat</a:t>
            </a:r>
            <a:r>
              <a:rPr lang="en-US" dirty="0" smtClean="0">
                <a:latin typeface="Josefin Sans" panose="020B0604020202020204" charset="0"/>
              </a:rPr>
              <a:t> is:</a:t>
            </a:r>
          </a:p>
          <a:p>
            <a:endParaRPr lang="en-US" dirty="0" smtClean="0"/>
          </a:p>
          <a:p>
            <a:r>
              <a:rPr lang="en-US" b="1" dirty="0" smtClean="0">
                <a:latin typeface="Josefin Sans" panose="020B0604020202020204" charset="0"/>
              </a:rPr>
              <a:t>Outlook</a:t>
            </a:r>
            <a:r>
              <a:rPr lang="en-US" dirty="0" smtClean="0">
                <a:latin typeface="Josefin Sans" panose="020B0604020202020204" charset="0"/>
              </a:rPr>
              <a:t>: Sunny,</a:t>
            </a:r>
          </a:p>
          <a:p>
            <a:r>
              <a:rPr lang="en-US" b="1" dirty="0" smtClean="0">
                <a:latin typeface="Josefin Sans" panose="020B0604020202020204" charset="0"/>
              </a:rPr>
              <a:t>Temperature</a:t>
            </a:r>
            <a:r>
              <a:rPr lang="en-US" dirty="0" smtClean="0">
                <a:latin typeface="Josefin Sans" panose="020B0604020202020204" charset="0"/>
              </a:rPr>
              <a:t>: Hot,</a:t>
            </a:r>
          </a:p>
          <a:p>
            <a:r>
              <a:rPr lang="en-US" b="1" dirty="0" smtClean="0">
                <a:latin typeface="Josefin Sans" panose="020B0604020202020204" charset="0"/>
              </a:rPr>
              <a:t>Humidity:</a:t>
            </a:r>
            <a:r>
              <a:rPr lang="en-US" dirty="0" smtClean="0">
                <a:latin typeface="Josefin Sans" panose="020B0604020202020204" charset="0"/>
              </a:rPr>
              <a:t> High,</a:t>
            </a:r>
          </a:p>
          <a:p>
            <a:r>
              <a:rPr lang="en-US" b="1" dirty="0" smtClean="0">
                <a:latin typeface="Josefin Sans" panose="020B0604020202020204" charset="0"/>
              </a:rPr>
              <a:t>Windy</a:t>
            </a:r>
            <a:r>
              <a:rPr lang="en-US" dirty="0" smtClean="0">
                <a:latin typeface="Josefin Sans" panose="020B0604020202020204" charset="0"/>
              </a:rPr>
              <a:t>: Strong</a:t>
            </a:r>
            <a:endParaRPr lang="en-US" dirty="0">
              <a:latin typeface="Josefin Sans" panose="020B0604020202020204" charset="0"/>
            </a:endParaRPr>
          </a:p>
        </p:txBody>
      </p:sp>
    </p:spTree>
    <p:extLst>
      <p:ext uri="{BB962C8B-B14F-4D97-AF65-F5344CB8AC3E}">
        <p14:creationId xmlns:p14="http://schemas.microsoft.com/office/powerpoint/2010/main" val="3050505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36</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a:solidFill>
                  <a:schemeClr val="bg1"/>
                </a:solidFill>
                <a:latin typeface="Josefin Sans" panose="020B0604020202020204" charset="0"/>
              </a:rPr>
              <a:t>Analyze and Compute</a:t>
            </a:r>
          </a:p>
        </p:txBody>
      </p:sp>
      <p:sp>
        <p:nvSpPr>
          <p:cNvPr id="4" name="TextBox 3"/>
          <p:cNvSpPr txBox="1"/>
          <p:nvPr/>
        </p:nvSpPr>
        <p:spPr>
          <a:xfrm>
            <a:off x="487680" y="1193801"/>
            <a:ext cx="6342609" cy="307777"/>
          </a:xfrm>
          <a:prstGeom prst="rect">
            <a:avLst/>
          </a:prstGeom>
          <a:noFill/>
        </p:spPr>
        <p:txBody>
          <a:bodyPr wrap="square" rtlCol="0">
            <a:spAutoFit/>
          </a:bodyPr>
          <a:lstStyle/>
          <a:p>
            <a:r>
              <a:rPr lang="en-US" b="1" dirty="0" smtClean="0">
                <a:latin typeface="Josefin Sans" panose="020B0604020202020204" charset="0"/>
              </a:rPr>
              <a:t>Outlook</a:t>
            </a:r>
            <a:r>
              <a:rPr lang="en-US" dirty="0" smtClean="0">
                <a:latin typeface="Josefin Sans" panose="020B0604020202020204" charset="0"/>
              </a:rPr>
              <a:t>: Sunny, </a:t>
            </a:r>
            <a:r>
              <a:rPr lang="en-US" b="1" dirty="0" smtClean="0">
                <a:latin typeface="Josefin Sans" panose="020B0604020202020204" charset="0"/>
              </a:rPr>
              <a:t>Temperature</a:t>
            </a:r>
            <a:r>
              <a:rPr lang="en-US" dirty="0" smtClean="0">
                <a:latin typeface="Josefin Sans" panose="020B0604020202020204" charset="0"/>
              </a:rPr>
              <a:t>: Hot, </a:t>
            </a:r>
            <a:r>
              <a:rPr lang="en-US" b="1" dirty="0" smtClean="0">
                <a:latin typeface="Josefin Sans" panose="020B0604020202020204" charset="0"/>
              </a:rPr>
              <a:t>Humidity:</a:t>
            </a:r>
            <a:r>
              <a:rPr lang="en-US" dirty="0" smtClean="0">
                <a:latin typeface="Josefin Sans" panose="020B0604020202020204" charset="0"/>
              </a:rPr>
              <a:t> High, </a:t>
            </a:r>
            <a:r>
              <a:rPr lang="en-US" b="1" dirty="0" smtClean="0">
                <a:latin typeface="Josefin Sans" panose="020B0604020202020204" charset="0"/>
              </a:rPr>
              <a:t>Windy</a:t>
            </a:r>
            <a:r>
              <a:rPr lang="en-US" dirty="0" smtClean="0">
                <a:latin typeface="Josefin Sans" panose="020B0604020202020204" charset="0"/>
              </a:rPr>
              <a:t>: Strong</a:t>
            </a:r>
            <a:endParaRPr lang="en-US" dirty="0">
              <a:latin typeface="Josefin Sans" panose="020B0604020202020204" charset="0"/>
            </a:endParaRPr>
          </a:p>
        </p:txBody>
      </p:sp>
      <mc:AlternateContent xmlns:mc="http://schemas.openxmlformats.org/markup-compatibility/2006" xmlns:a14="http://schemas.microsoft.com/office/drawing/2010/main">
        <mc:Choice Requires="a14">
          <p:sp>
            <p:nvSpPr>
              <p:cNvPr id="10" name="TextBox 9"/>
              <p:cNvSpPr txBox="1"/>
              <p:nvPr/>
            </p:nvSpPr>
            <p:spPr>
              <a:xfrm>
                <a:off x="1653540" y="2274570"/>
                <a:ext cx="5715000" cy="10372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𝐴</m:t>
                              </m:r>
                            </m:e>
                          </m:d>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𝑃</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𝐴</m:t>
                              </m:r>
                            </m:e>
                          </m:d>
                        </m:num>
                        <m:den>
                          <m:r>
                            <a:rPr lang="en-US" sz="3200" i="1">
                              <a:latin typeface="Cambria Math" panose="02040503050406030204" pitchFamily="18" charset="0"/>
                              <a:ea typeface="Cambria Math" panose="02040503050406030204" pitchFamily="18" charset="0"/>
                            </a:rPr>
                            <m:t>𝑃</m:t>
                          </m:r>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𝐵</m:t>
                              </m:r>
                            </m:e>
                          </m:d>
                        </m:den>
                      </m:f>
                    </m:oMath>
                  </m:oMathPara>
                </a14:m>
                <a:endParaRPr lang="en-US"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1653540" y="2274570"/>
                <a:ext cx="5715000" cy="1037272"/>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646385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37</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a:solidFill>
                  <a:schemeClr val="bg1"/>
                </a:solidFill>
                <a:latin typeface="Josefin Sans" panose="020B0604020202020204" charset="0"/>
              </a:rPr>
              <a:t>Analyze and Compute</a:t>
            </a:r>
          </a:p>
        </p:txBody>
      </p:sp>
      <p:sp>
        <p:nvSpPr>
          <p:cNvPr id="4" name="TextBox 3"/>
          <p:cNvSpPr txBox="1"/>
          <p:nvPr/>
        </p:nvSpPr>
        <p:spPr>
          <a:xfrm>
            <a:off x="487680" y="1193801"/>
            <a:ext cx="6342609" cy="307777"/>
          </a:xfrm>
          <a:prstGeom prst="rect">
            <a:avLst/>
          </a:prstGeom>
          <a:noFill/>
        </p:spPr>
        <p:txBody>
          <a:bodyPr wrap="square" rtlCol="0">
            <a:spAutoFit/>
          </a:bodyPr>
          <a:lstStyle/>
          <a:p>
            <a:r>
              <a:rPr lang="en-US" b="1" dirty="0" smtClean="0">
                <a:latin typeface="Josefin Sans" panose="020B0604020202020204" charset="0"/>
              </a:rPr>
              <a:t>Outlook</a:t>
            </a:r>
            <a:r>
              <a:rPr lang="en-US" dirty="0" smtClean="0">
                <a:latin typeface="Josefin Sans" panose="020B0604020202020204" charset="0"/>
              </a:rPr>
              <a:t>: Sunny, </a:t>
            </a:r>
            <a:r>
              <a:rPr lang="en-US" b="1" dirty="0" smtClean="0">
                <a:latin typeface="Josefin Sans" panose="020B0604020202020204" charset="0"/>
              </a:rPr>
              <a:t>Temperature</a:t>
            </a:r>
            <a:r>
              <a:rPr lang="en-US" dirty="0" smtClean="0">
                <a:latin typeface="Josefin Sans" panose="020B0604020202020204" charset="0"/>
              </a:rPr>
              <a:t>: Hot, </a:t>
            </a:r>
            <a:r>
              <a:rPr lang="en-US" b="1" dirty="0" smtClean="0">
                <a:latin typeface="Josefin Sans" panose="020B0604020202020204" charset="0"/>
              </a:rPr>
              <a:t>Humidity:</a:t>
            </a:r>
            <a:r>
              <a:rPr lang="en-US" dirty="0" smtClean="0">
                <a:latin typeface="Josefin Sans" panose="020B0604020202020204" charset="0"/>
              </a:rPr>
              <a:t> High, </a:t>
            </a:r>
            <a:r>
              <a:rPr lang="en-US" b="1" dirty="0" smtClean="0">
                <a:latin typeface="Josefin Sans" panose="020B0604020202020204" charset="0"/>
              </a:rPr>
              <a:t>Windy</a:t>
            </a:r>
            <a:r>
              <a:rPr lang="en-US" dirty="0" smtClean="0">
                <a:latin typeface="Josefin Sans" panose="020B0604020202020204" charset="0"/>
              </a:rPr>
              <a:t>: Strong:  </a:t>
            </a:r>
            <a:endParaRPr lang="en-US" dirty="0">
              <a:latin typeface="Josefin Sans" panose="020B0604020202020204" charset="0"/>
            </a:endParaRPr>
          </a:p>
        </p:txBody>
      </p:sp>
      <mc:AlternateContent xmlns:mc="http://schemas.openxmlformats.org/markup-compatibility/2006" xmlns:a14="http://schemas.microsoft.com/office/drawing/2010/main">
        <mc:Choice Requires="a14">
          <p:sp>
            <p:nvSpPr>
              <p:cNvPr id="10" name="TextBox 9"/>
              <p:cNvSpPr txBox="1"/>
              <p:nvPr/>
            </p:nvSpPr>
            <p:spPr>
              <a:xfrm>
                <a:off x="0" y="2255305"/>
                <a:ext cx="7170420" cy="6408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𝑆h𝑜𝑜𝑡</m:t>
                          </m:r>
                          <m:r>
                            <a:rPr lang="en-US" sz="2000" b="0" i="1" smtClean="0">
                              <a:latin typeface="Cambria Math" panose="02040503050406030204" pitchFamily="18" charset="0"/>
                            </a:rPr>
                            <m:t>|</m:t>
                          </m:r>
                          <m:r>
                            <a:rPr lang="en-US" sz="2000" b="0" i="1" smtClean="0">
                              <a:latin typeface="Cambria Math" panose="02040503050406030204" pitchFamily="18" charset="0"/>
                            </a:rPr>
                            <m:t>𝑊𝑒𝑎𝑡h𝑒𝑟</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𝑊𝑒𝑎𝑡h𝑒𝑟</m:t>
                              </m:r>
                              <m:r>
                                <a:rPr lang="en-US" sz="2000" b="0" i="1" smtClean="0">
                                  <a:latin typeface="Cambria Math" panose="02040503050406030204" pitchFamily="18" charset="0"/>
                                </a:rPr>
                                <m:t>|</m:t>
                              </m:r>
                              <m:r>
                                <a:rPr lang="en-US" sz="2000" b="0" i="1" smtClean="0">
                                  <a:latin typeface="Cambria Math" panose="02040503050406030204" pitchFamily="18" charset="0"/>
                                </a:rPr>
                                <m:t>𝑆h𝑜𝑜𝑡</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𝑆h𝑜𝑜𝑡</m:t>
                              </m:r>
                            </m:e>
                          </m:d>
                        </m:num>
                        <m:den>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𝑊𝑒𝑎𝑡h𝑒𝑟</m:t>
                              </m:r>
                            </m:e>
                          </m:d>
                        </m:den>
                      </m:f>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0" y="2255305"/>
                <a:ext cx="7170420" cy="64081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29514" y="3591934"/>
                <a:ext cx="8076286" cy="6482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𝑁𝑜𝑡</m:t>
                          </m:r>
                          <m:r>
                            <a:rPr lang="en-US" sz="2000" b="0" i="1" smtClean="0">
                              <a:latin typeface="Cambria Math" panose="02040503050406030204" pitchFamily="18" charset="0"/>
                            </a:rPr>
                            <m:t> </m:t>
                          </m:r>
                          <m:r>
                            <a:rPr lang="en-US" sz="2000" b="0" i="1" smtClean="0">
                              <a:latin typeface="Cambria Math" panose="02040503050406030204" pitchFamily="18" charset="0"/>
                            </a:rPr>
                            <m:t>𝑆h𝑜𝑜𝑡</m:t>
                          </m:r>
                          <m:r>
                            <a:rPr lang="en-US" sz="2000" b="0" i="1" smtClean="0">
                              <a:latin typeface="Cambria Math" panose="02040503050406030204" pitchFamily="18" charset="0"/>
                            </a:rPr>
                            <m:t>|</m:t>
                          </m:r>
                          <m:r>
                            <a:rPr lang="en-US" sz="2000" b="0" i="1" smtClean="0">
                              <a:latin typeface="Cambria Math" panose="02040503050406030204" pitchFamily="18" charset="0"/>
                            </a:rPr>
                            <m:t>𝑊𝑒𝑎𝑡h𝑒𝑟</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𝑊𝑒𝑎𝑡h𝑒𝑟</m:t>
                              </m:r>
                              <m:r>
                                <a:rPr lang="en-US" sz="2000" b="0" i="1" smtClean="0">
                                  <a:latin typeface="Cambria Math" panose="02040503050406030204" pitchFamily="18" charset="0"/>
                                </a:rPr>
                                <m:t>|</m:t>
                              </m:r>
                              <m:r>
                                <a:rPr lang="en-US" sz="2000" b="0" i="1" smtClean="0">
                                  <a:latin typeface="Cambria Math" panose="02040503050406030204" pitchFamily="18" charset="0"/>
                                </a:rPr>
                                <m:t>𝑁𝑜𝑡</m:t>
                              </m:r>
                              <m:r>
                                <a:rPr lang="en-US" sz="2000" b="0" i="1" smtClean="0">
                                  <a:latin typeface="Cambria Math" panose="02040503050406030204" pitchFamily="18" charset="0"/>
                                </a:rPr>
                                <m:t> </m:t>
                              </m:r>
                              <m:r>
                                <a:rPr lang="en-US" sz="2000" b="0" i="1" smtClean="0">
                                  <a:latin typeface="Cambria Math" panose="02040503050406030204" pitchFamily="18" charset="0"/>
                                </a:rPr>
                                <m:t>𝑆h𝑜𝑜𝑡</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𝑁𝑜𝑡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𝑆h𝑜𝑜𝑡</m:t>
                              </m:r>
                            </m:e>
                          </m:d>
                        </m:num>
                        <m:den>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𝑊𝑒𝑎𝑡h𝑒𝑟</m:t>
                              </m:r>
                            </m:e>
                          </m:d>
                        </m:den>
                      </m:f>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29514" y="3591934"/>
                <a:ext cx="8076286" cy="648254"/>
              </a:xfrm>
              <a:prstGeom prst="rect">
                <a:avLst/>
              </a:prstGeom>
              <a:blipFill rotWithShape="0">
                <a:blip r:embed="rId3"/>
                <a:stretch>
                  <a:fillRect/>
                </a:stretch>
              </a:blipFill>
            </p:spPr>
            <p:txBody>
              <a:bodyPr/>
              <a:lstStyle/>
              <a:p>
                <a:r>
                  <a:rPr lang="en-US">
                    <a:noFill/>
                  </a:rPr>
                  <a:t> </a:t>
                </a:r>
              </a:p>
            </p:txBody>
          </p:sp>
        </mc:Fallback>
      </mc:AlternateContent>
      <p:sp>
        <p:nvSpPr>
          <p:cNvPr id="2" name="TextBox 1"/>
          <p:cNvSpPr txBox="1"/>
          <p:nvPr/>
        </p:nvSpPr>
        <p:spPr>
          <a:xfrm>
            <a:off x="487680" y="1760446"/>
            <a:ext cx="5265420" cy="307777"/>
          </a:xfrm>
          <a:prstGeom prst="rect">
            <a:avLst/>
          </a:prstGeom>
          <a:noFill/>
        </p:spPr>
        <p:txBody>
          <a:bodyPr wrap="square" rtlCol="0">
            <a:spAutoFit/>
          </a:bodyPr>
          <a:lstStyle/>
          <a:p>
            <a:r>
              <a:rPr lang="en-US" b="1" dirty="0" smtClean="0">
                <a:latin typeface="Josefin Sans" panose="020B0604020202020204" charset="0"/>
              </a:rPr>
              <a:t>The probability of the shooting will be able to take place:</a:t>
            </a:r>
            <a:endParaRPr lang="en-US" b="1" dirty="0">
              <a:latin typeface="Josefin Sans" panose="020B0604020202020204" charset="0"/>
            </a:endParaRPr>
          </a:p>
        </p:txBody>
      </p:sp>
      <p:sp>
        <p:nvSpPr>
          <p:cNvPr id="11" name="TextBox 10"/>
          <p:cNvSpPr txBox="1"/>
          <p:nvPr/>
        </p:nvSpPr>
        <p:spPr>
          <a:xfrm>
            <a:off x="487680" y="3225765"/>
            <a:ext cx="5433060" cy="307777"/>
          </a:xfrm>
          <a:prstGeom prst="rect">
            <a:avLst/>
          </a:prstGeom>
          <a:noFill/>
        </p:spPr>
        <p:txBody>
          <a:bodyPr wrap="square" rtlCol="0">
            <a:spAutoFit/>
          </a:bodyPr>
          <a:lstStyle/>
          <a:p>
            <a:r>
              <a:rPr lang="en-US" b="1" dirty="0">
                <a:latin typeface="Josefin Sans" panose="020B0604020202020204" charset="0"/>
              </a:rPr>
              <a:t>The probability of the shooting will </a:t>
            </a:r>
            <a:r>
              <a:rPr lang="en-US" b="1" dirty="0" smtClean="0">
                <a:latin typeface="Josefin Sans" panose="020B0604020202020204" charset="0"/>
              </a:rPr>
              <a:t>not be </a:t>
            </a:r>
            <a:r>
              <a:rPr lang="en-US" b="1" dirty="0">
                <a:latin typeface="Josefin Sans" panose="020B0604020202020204" charset="0"/>
              </a:rPr>
              <a:t>able to take place:</a:t>
            </a:r>
          </a:p>
        </p:txBody>
      </p:sp>
    </p:spTree>
    <p:extLst>
      <p:ext uri="{BB962C8B-B14F-4D97-AF65-F5344CB8AC3E}">
        <p14:creationId xmlns:p14="http://schemas.microsoft.com/office/powerpoint/2010/main" val="516368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38</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Analyze and Compute</a:t>
            </a:r>
            <a:endParaRPr lang="en-US" sz="2300" dirty="0">
              <a:solidFill>
                <a:schemeClr val="bg1"/>
              </a:solidFill>
              <a:latin typeface="Josefin Sans" panose="020B0604020202020204" charset="0"/>
            </a:endParaRPr>
          </a:p>
        </p:txBody>
      </p:sp>
      <p:sp>
        <p:nvSpPr>
          <p:cNvPr id="4" name="TextBox 3"/>
          <p:cNvSpPr txBox="1"/>
          <p:nvPr/>
        </p:nvSpPr>
        <p:spPr>
          <a:xfrm>
            <a:off x="487680" y="1192189"/>
            <a:ext cx="6342609" cy="307777"/>
          </a:xfrm>
          <a:prstGeom prst="rect">
            <a:avLst/>
          </a:prstGeom>
          <a:noFill/>
        </p:spPr>
        <p:txBody>
          <a:bodyPr wrap="square" rtlCol="0">
            <a:spAutoFit/>
          </a:bodyPr>
          <a:lstStyle/>
          <a:p>
            <a:r>
              <a:rPr lang="en-US" b="1" dirty="0" smtClean="0">
                <a:latin typeface="Josefin Sans" panose="020B0604020202020204" charset="0"/>
              </a:rPr>
              <a:t>Outlook</a:t>
            </a:r>
            <a:r>
              <a:rPr lang="en-US" dirty="0" smtClean="0">
                <a:latin typeface="Josefin Sans" panose="020B0604020202020204" charset="0"/>
              </a:rPr>
              <a:t>: Sunny, </a:t>
            </a:r>
            <a:r>
              <a:rPr lang="en-US" b="1" dirty="0" smtClean="0">
                <a:latin typeface="Josefin Sans" panose="020B0604020202020204" charset="0"/>
              </a:rPr>
              <a:t>Temperature</a:t>
            </a:r>
            <a:r>
              <a:rPr lang="en-US" dirty="0" smtClean="0">
                <a:latin typeface="Josefin Sans" panose="020B0604020202020204" charset="0"/>
              </a:rPr>
              <a:t>: Hot, </a:t>
            </a:r>
            <a:r>
              <a:rPr lang="en-US" b="1" dirty="0" smtClean="0">
                <a:latin typeface="Josefin Sans" panose="020B0604020202020204" charset="0"/>
              </a:rPr>
              <a:t>Humidity:</a:t>
            </a:r>
            <a:r>
              <a:rPr lang="en-US" dirty="0" smtClean="0">
                <a:latin typeface="Josefin Sans" panose="020B0604020202020204" charset="0"/>
              </a:rPr>
              <a:t> High, </a:t>
            </a:r>
            <a:r>
              <a:rPr lang="en-US" b="1" dirty="0" smtClean="0">
                <a:latin typeface="Josefin Sans" panose="020B0604020202020204" charset="0"/>
              </a:rPr>
              <a:t>Windy</a:t>
            </a:r>
            <a:r>
              <a:rPr lang="en-US" dirty="0" smtClean="0">
                <a:latin typeface="Josefin Sans" panose="020B0604020202020204" charset="0"/>
              </a:rPr>
              <a:t>: Strong:  </a:t>
            </a:r>
            <a:endParaRPr lang="en-US" dirty="0">
              <a:latin typeface="Josefin Sans" panose="020B0604020202020204" charset="0"/>
            </a:endParaRPr>
          </a:p>
        </p:txBody>
      </p:sp>
      <mc:AlternateContent xmlns:mc="http://schemas.openxmlformats.org/markup-compatibility/2006" xmlns:a14="http://schemas.microsoft.com/office/drawing/2010/main">
        <mc:Choice Requires="a14">
          <p:sp>
            <p:nvSpPr>
              <p:cNvPr id="8" name="TextBox 7"/>
              <p:cNvSpPr txBox="1"/>
              <p:nvPr/>
            </p:nvSpPr>
            <p:spPr>
              <a:xfrm>
                <a:off x="419100" y="1861416"/>
                <a:ext cx="7818120" cy="6413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𝑂𝑢𝑡𝑙𝑜𝑜𝑘</m:t>
                          </m:r>
                          <m:r>
                            <a:rPr lang="en-US" b="0" i="1" smtClean="0">
                              <a:latin typeface="Cambria Math" panose="02040503050406030204" pitchFamily="18" charset="0"/>
                            </a:rPr>
                            <m:t>=</m:t>
                          </m:r>
                          <m:r>
                            <a:rPr lang="en-US" b="0" i="1" smtClean="0">
                              <a:latin typeface="Cambria Math" panose="02040503050406030204" pitchFamily="18" charset="0"/>
                            </a:rPr>
                            <m:t>𝑆𝑢𝑛𝑛𝑦</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𝑇𝑒𝑚𝑝𝑒𝑟𝑎𝑡𝑢𝑟𝑒</m:t>
                          </m:r>
                          <m:r>
                            <a:rPr lang="en-US" b="0" i="1" smtClean="0">
                              <a:latin typeface="Cambria Math" panose="02040503050406030204" pitchFamily="18" charset="0"/>
                            </a:rPr>
                            <m:t>=</m:t>
                          </m:r>
                          <m:r>
                            <a:rPr lang="en-US" b="0" i="1" smtClean="0">
                              <a:latin typeface="Cambria Math" panose="02040503050406030204" pitchFamily="18" charset="0"/>
                            </a:rPr>
                            <m:t>𝐻𝑜𝑡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𝐻𝑢𝑚𝑖𝑑𝑖𝑡𝑦</m:t>
                          </m:r>
                          <m:r>
                            <a:rPr lang="en-US" b="0" i="1" smtClean="0">
                              <a:latin typeface="Cambria Math" panose="02040503050406030204" pitchFamily="18" charset="0"/>
                            </a:rPr>
                            <m:t>=</m:t>
                          </m:r>
                          <m:r>
                            <a:rPr lang="en-US" i="1">
                              <a:latin typeface="Cambria Math" panose="02040503050406030204" pitchFamily="18" charset="0"/>
                            </a:rPr>
                            <m:t>𝐻𝑖𝑔h</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𝑊𝑖𝑛𝑑𝑦</m:t>
                          </m:r>
                          <m:r>
                            <a:rPr lang="en-US" b="0" i="1" smtClean="0">
                              <a:latin typeface="Cambria Math" panose="02040503050406030204" pitchFamily="18" charset="0"/>
                            </a:rPr>
                            <m:t>=</m:t>
                          </m:r>
                          <m:r>
                            <a:rPr lang="en-US" b="0" i="1" smtClean="0">
                              <a:latin typeface="Cambria Math" panose="02040503050406030204" pitchFamily="18" charset="0"/>
                            </a:rPr>
                            <m:t>𝑆𝑡𝑟𝑜𝑛𝑔</m:t>
                          </m:r>
                        </m:e>
                      </m:d>
                    </m:oMath>
                  </m:oMathPara>
                </a14:m>
                <a:endParaRPr lang="en-US"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19100" y="1861416"/>
                <a:ext cx="7818120" cy="64139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87680" y="2861036"/>
                <a:ext cx="7468514" cy="6364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𝑆h𝑜𝑜𝑡</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𝑂𝑢𝑡𝑙𝑜𝑜𝑘</m:t>
                          </m:r>
                          <m:r>
                            <a:rPr lang="en-US" b="0" i="1" smtClean="0">
                              <a:latin typeface="Cambria Math" panose="02040503050406030204" pitchFamily="18" charset="0"/>
                            </a:rPr>
                            <m:t>=</m:t>
                          </m:r>
                          <m:r>
                            <a:rPr lang="en-US" b="0" i="1" smtClean="0">
                              <a:latin typeface="Cambria Math" panose="02040503050406030204" pitchFamily="18" charset="0"/>
                            </a:rPr>
                            <m:t>𝑆𝑢𝑛𝑛𝑦</m:t>
                          </m:r>
                          <m:r>
                            <a:rPr lang="en-US" b="0" i="1" smtClean="0">
                              <a:latin typeface="Cambria Math" panose="02040503050406030204" pitchFamily="18" charset="0"/>
                            </a:rPr>
                            <m:t>|</m:t>
                          </m:r>
                          <m:r>
                            <a:rPr lang="en-US" b="0" i="1" smtClean="0">
                              <a:latin typeface="Cambria Math" panose="02040503050406030204" pitchFamily="18" charset="0"/>
                            </a:rPr>
                            <m:t>𝑆h𝑜𝑜𝑡</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𝑇𝑒𝑚𝑝𝑒𝑟𝑎𝑡𝑢𝑟𝑒</m:t>
                          </m:r>
                          <m:r>
                            <a:rPr lang="en-US" i="1">
                              <a:latin typeface="Cambria Math" panose="02040503050406030204" pitchFamily="18" charset="0"/>
                            </a:rPr>
                            <m:t>=</m:t>
                          </m:r>
                          <m:r>
                            <a:rPr lang="en-US" i="1">
                              <a:latin typeface="Cambria Math" panose="02040503050406030204" pitchFamily="18" charset="0"/>
                            </a:rPr>
                            <m:t>𝐻𝑜𝑡</m:t>
                          </m:r>
                          <m:r>
                            <a:rPr lang="en-US" i="1">
                              <a:latin typeface="Cambria Math" panose="02040503050406030204" pitchFamily="18" charset="0"/>
                            </a:rPr>
                            <m:t>|</m:t>
                          </m:r>
                          <m:r>
                            <a:rPr lang="en-US" i="1">
                              <a:latin typeface="Cambria Math" panose="02040503050406030204" pitchFamily="18" charset="0"/>
                            </a:rPr>
                            <m:t>𝑆h𝑜𝑜𝑡</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𝐻𝑢𝑚𝑖𝑑𝑖𝑡𝑦</m:t>
                          </m:r>
                          <m:r>
                            <a:rPr lang="en-US" b="0" i="1" smtClean="0">
                              <a:latin typeface="Cambria Math" panose="02040503050406030204" pitchFamily="18" charset="0"/>
                            </a:rPr>
                            <m:t>=</m:t>
                          </m:r>
                          <m:r>
                            <a:rPr lang="en-US" b="0" i="1" smtClean="0">
                              <a:latin typeface="Cambria Math" panose="02040503050406030204" pitchFamily="18" charset="0"/>
                            </a:rPr>
                            <m:t>𝐻𝑖𝑔h</m:t>
                          </m:r>
                          <m:r>
                            <a:rPr lang="en-US" b="0" i="1" smtClean="0">
                              <a:latin typeface="Cambria Math" panose="02040503050406030204" pitchFamily="18" charset="0"/>
                            </a:rPr>
                            <m:t>|</m:t>
                          </m:r>
                          <m:r>
                            <a:rPr lang="en-US" b="0" i="1" smtClean="0">
                              <a:latin typeface="Cambria Math" panose="02040503050406030204" pitchFamily="18" charset="0"/>
                            </a:rPr>
                            <m:t>𝑆h𝑜𝑜𝑡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𝑊𝑖𝑛𝑑𝑦</m:t>
                          </m:r>
                          <m:r>
                            <a:rPr lang="en-US" b="0" i="1" smtClean="0">
                              <a:latin typeface="Cambria Math" panose="02040503050406030204" pitchFamily="18" charset="0"/>
                            </a:rPr>
                            <m:t>=</m:t>
                          </m:r>
                          <m:r>
                            <a:rPr lang="en-US" b="0" i="1" smtClean="0">
                              <a:latin typeface="Cambria Math" panose="02040503050406030204" pitchFamily="18" charset="0"/>
                            </a:rPr>
                            <m:t>𝑆𝑡𝑟𝑜𝑛𝑔</m:t>
                          </m:r>
                          <m:r>
                            <a:rPr lang="en-US" i="1">
                              <a:latin typeface="Cambria Math" panose="02040503050406030204" pitchFamily="18" charset="0"/>
                            </a:rPr>
                            <m:t>|</m:t>
                          </m:r>
                          <m:r>
                            <a:rPr lang="en-US" i="1">
                              <a:latin typeface="Cambria Math" panose="02040503050406030204" pitchFamily="18" charset="0"/>
                            </a:rPr>
                            <m:t>𝑆h𝑜𝑜𝑡</m:t>
                          </m:r>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87680" y="2861036"/>
                <a:ext cx="7468514" cy="636456"/>
              </a:xfrm>
              <a:prstGeom prst="rect">
                <a:avLst/>
              </a:prstGeom>
              <a:blipFill rotWithShape="0">
                <a:blip r:embed="rId4"/>
                <a:stretch>
                  <a:fillRect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19100" y="3855718"/>
                <a:ext cx="5868314" cy="6364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𝑂𝑢𝑡𝑙𝑜𝑜𝑘</m:t>
                          </m:r>
                          <m:r>
                            <a:rPr lang="en-US" b="0" i="1" smtClean="0">
                              <a:latin typeface="Cambria Math" panose="02040503050406030204" pitchFamily="18" charset="0"/>
                            </a:rPr>
                            <m:t>=</m:t>
                          </m:r>
                          <m:r>
                            <a:rPr lang="en-US" b="0" i="1" smtClean="0">
                              <a:latin typeface="Cambria Math" panose="02040503050406030204" pitchFamily="18" charset="0"/>
                            </a:rPr>
                            <m:t>𝑆𝑢𝑛𝑛𝑦</m:t>
                          </m:r>
                          <m:r>
                            <a:rPr lang="en-US" b="0" i="1" smtClean="0">
                              <a:latin typeface="Cambria Math" panose="02040503050406030204" pitchFamily="18" charset="0"/>
                            </a:rPr>
                            <m:t>|</m:t>
                          </m:r>
                          <m:r>
                            <a:rPr lang="en-US" i="1">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𝑇𝑒𝑚𝑝𝑒𝑟𝑎𝑡𝑢𝑟𝑒</m:t>
                          </m:r>
                          <m:r>
                            <a:rPr lang="en-US" i="1">
                              <a:latin typeface="Cambria Math" panose="02040503050406030204" pitchFamily="18" charset="0"/>
                            </a:rPr>
                            <m:t>=</m:t>
                          </m:r>
                          <m:r>
                            <a:rPr lang="en-US" i="1">
                              <a:latin typeface="Cambria Math" panose="02040503050406030204" pitchFamily="18" charset="0"/>
                            </a:rPr>
                            <m:t>𝐻𝑜𝑡</m:t>
                          </m:r>
                          <m:r>
                            <a:rPr lang="en-US" i="1">
                              <a:latin typeface="Cambria Math" panose="02040503050406030204" pitchFamily="18" charset="0"/>
                            </a:rPr>
                            <m:t>|</m:t>
                          </m:r>
                          <m:r>
                            <a:rPr lang="en-US" i="1">
                              <a:latin typeface="Cambria Math" panose="02040503050406030204" pitchFamily="18" charset="0"/>
                            </a:rPr>
                            <m:t>𝑁𝑜𝑡</m:t>
                          </m:r>
                          <m:r>
                            <a:rPr lang="en-US" b="0" i="1" smtClean="0">
                              <a:latin typeface="Cambria Math" panose="02040503050406030204" pitchFamily="18" charset="0"/>
                            </a:rPr>
                            <m:t> </m:t>
                          </m:r>
                          <m:r>
                            <a:rPr lang="en-US" i="1">
                              <a:latin typeface="Cambria Math" panose="02040503050406030204" pitchFamily="18" charset="0"/>
                            </a:rPr>
                            <m:t>𝑆h𝑜𝑜𝑡</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𝐻𝑢𝑚𝑖𝑑𝑖𝑡𝑦</m:t>
                          </m:r>
                          <m:r>
                            <a:rPr lang="en-US" b="0" i="1" smtClean="0">
                              <a:latin typeface="Cambria Math" panose="02040503050406030204" pitchFamily="18" charset="0"/>
                            </a:rPr>
                            <m:t>=</m:t>
                          </m:r>
                          <m:r>
                            <a:rPr lang="en-US" b="0" i="1" smtClean="0">
                              <a:latin typeface="Cambria Math" panose="02040503050406030204" pitchFamily="18" charset="0"/>
                            </a:rPr>
                            <m:t>𝐻𝑖𝑔h</m:t>
                          </m:r>
                          <m:r>
                            <a:rPr lang="en-US" b="0" i="1" smtClean="0">
                              <a:latin typeface="Cambria Math" panose="02040503050406030204" pitchFamily="18" charset="0"/>
                            </a:rPr>
                            <m:t>|</m:t>
                          </m:r>
                          <m:r>
                            <a:rPr lang="en-US" i="1">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𝑊𝑖𝑛𝑑𝑦</m:t>
                          </m:r>
                          <m:r>
                            <a:rPr lang="en-US" b="0" i="1" smtClean="0">
                              <a:latin typeface="Cambria Math" panose="02040503050406030204" pitchFamily="18" charset="0"/>
                            </a:rPr>
                            <m:t>=</m:t>
                          </m:r>
                          <m:r>
                            <a:rPr lang="en-US" b="0" i="1" smtClean="0">
                              <a:latin typeface="Cambria Math" panose="02040503050406030204" pitchFamily="18" charset="0"/>
                            </a:rPr>
                            <m:t>𝑆𝑡𝑟𝑜𝑛𝑔</m:t>
                          </m:r>
                          <m:r>
                            <a:rPr lang="en-US" i="1">
                              <a:latin typeface="Cambria Math" panose="02040503050406030204" pitchFamily="18" charset="0"/>
                            </a:rPr>
                            <m:t>|</m:t>
                          </m:r>
                          <m:r>
                            <a:rPr lang="en-US" i="1">
                              <a:latin typeface="Cambria Math" panose="02040503050406030204" pitchFamily="18" charset="0"/>
                            </a:rPr>
                            <m:t>𝑁𝑜𝑡</m:t>
                          </m:r>
                          <m:r>
                            <a:rPr lang="en-US" b="0" i="1" smtClean="0">
                              <a:latin typeface="Cambria Math" panose="02040503050406030204" pitchFamily="18" charset="0"/>
                            </a:rPr>
                            <m:t> </m:t>
                          </m:r>
                          <m:r>
                            <a:rPr lang="en-US" i="1">
                              <a:latin typeface="Cambria Math" panose="02040503050406030204" pitchFamily="18" charset="0"/>
                            </a:rPr>
                            <m:t>𝑆h𝑜𝑜𝑡</m:t>
                          </m:r>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19100" y="3855718"/>
                <a:ext cx="5868314" cy="636456"/>
              </a:xfrm>
              <a:prstGeom prst="rect">
                <a:avLst/>
              </a:prstGeom>
              <a:blipFill rotWithShape="0">
                <a:blip r:embed="rId5"/>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28131601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39</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a:solidFill>
                  <a:schemeClr val="bg1"/>
                </a:solidFill>
                <a:latin typeface="Josefin Sans" panose="020B0604020202020204" charset="0"/>
              </a:rPr>
              <a:t>Analyze and Compute</a:t>
            </a:r>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nvPr>
        </p:nvGraphicFramePr>
        <p:xfrm>
          <a:off x="541964" y="1391921"/>
          <a:ext cx="4580641" cy="3479580"/>
        </p:xfrm>
        <a:graphic>
          <a:graphicData uri="http://schemas.openxmlformats.org/drawingml/2006/table">
            <a:tbl>
              <a:tblPr firstRow="1" bandRow="1">
                <a:tableStyleId>{5C22544A-7EE6-4342-B048-85BDC9FD1C3A}</a:tableStyleId>
              </a:tblPr>
              <a:tblGrid>
                <a:gridCol w="916129">
                  <a:extLst>
                    <a:ext uri="{9D8B030D-6E8A-4147-A177-3AD203B41FA5}">
                      <a16:colId xmlns:a16="http://schemas.microsoft.com/office/drawing/2014/main" val="1514846887"/>
                    </a:ext>
                  </a:extLst>
                </a:gridCol>
                <a:gridCol w="1198712">
                  <a:extLst>
                    <a:ext uri="{9D8B030D-6E8A-4147-A177-3AD203B41FA5}">
                      <a16:colId xmlns:a16="http://schemas.microsoft.com/office/drawing/2014/main" val="1092221186"/>
                    </a:ext>
                  </a:extLst>
                </a:gridCol>
                <a:gridCol w="976080">
                  <a:extLst>
                    <a:ext uri="{9D8B030D-6E8A-4147-A177-3AD203B41FA5}">
                      <a16:colId xmlns:a16="http://schemas.microsoft.com/office/drawing/2014/main" val="1584784770"/>
                    </a:ext>
                  </a:extLst>
                </a:gridCol>
                <a:gridCol w="650720">
                  <a:extLst>
                    <a:ext uri="{9D8B030D-6E8A-4147-A177-3AD203B41FA5}">
                      <a16:colId xmlns:a16="http://schemas.microsoft.com/office/drawing/2014/main" val="2995391303"/>
                    </a:ext>
                  </a:extLst>
                </a:gridCol>
                <a:gridCol w="839000">
                  <a:extLst>
                    <a:ext uri="{9D8B030D-6E8A-4147-A177-3AD203B41FA5}">
                      <a16:colId xmlns:a16="http://schemas.microsoft.com/office/drawing/2014/main" val="3760521440"/>
                    </a:ext>
                  </a:extLst>
                </a:gridCol>
              </a:tblGrid>
              <a:tr h="386620">
                <a:tc>
                  <a:txBody>
                    <a:bodyPr/>
                    <a:lstStyle/>
                    <a:p>
                      <a:r>
                        <a:rPr lang="en-US" sz="1100" dirty="0"/>
                        <a:t>Outlook</a:t>
                      </a:r>
                    </a:p>
                  </a:txBody>
                  <a:tcPr marL="71146" marR="71146" marT="35573" marB="35573"/>
                </a:tc>
                <a:tc>
                  <a:txBody>
                    <a:bodyPr/>
                    <a:lstStyle/>
                    <a:p>
                      <a:r>
                        <a:rPr lang="en-US" sz="1100" dirty="0"/>
                        <a:t>Temperature</a:t>
                      </a:r>
                    </a:p>
                  </a:txBody>
                  <a:tcPr marL="71146" marR="71146" marT="35573" marB="35573"/>
                </a:tc>
                <a:tc>
                  <a:txBody>
                    <a:bodyPr/>
                    <a:lstStyle/>
                    <a:p>
                      <a:r>
                        <a:rPr lang="en-US" sz="1100" dirty="0"/>
                        <a:t>Humidity</a:t>
                      </a:r>
                    </a:p>
                  </a:txBody>
                  <a:tcPr marL="71146" marR="71146" marT="35573" marB="35573"/>
                </a:tc>
                <a:tc>
                  <a:txBody>
                    <a:bodyPr/>
                    <a:lstStyle/>
                    <a:p>
                      <a:r>
                        <a:rPr lang="en-US" sz="1100" dirty="0" smtClean="0"/>
                        <a:t>Windy</a:t>
                      </a:r>
                      <a:endParaRPr lang="en-US" sz="1100" dirty="0"/>
                    </a:p>
                  </a:txBody>
                  <a:tcPr marL="71146" marR="71146" marT="35573" marB="35573"/>
                </a:tc>
                <a:tc>
                  <a:txBody>
                    <a:bodyPr/>
                    <a:lstStyle/>
                    <a:p>
                      <a:r>
                        <a:rPr lang="en-US" sz="1100" dirty="0"/>
                        <a:t>Shooting</a:t>
                      </a:r>
                    </a:p>
                  </a:txBody>
                  <a:tcPr marL="71146" marR="71146" marT="35573" marB="35573"/>
                </a:tc>
                <a:extLst>
                  <a:ext uri="{0D108BD9-81ED-4DB2-BD59-A6C34878D82A}">
                    <a16:rowId xmlns:a16="http://schemas.microsoft.com/office/drawing/2014/main" val="1024004969"/>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a:solidFill>
                            <a:schemeClr val="bg1"/>
                          </a:solidFill>
                        </a:rPr>
                        <a:t>Hot</a:t>
                      </a:r>
                    </a:p>
                  </a:txBody>
                  <a:tcPr marL="71146" marR="71146" marT="35573" marB="35573">
                    <a:solidFill>
                      <a:schemeClr val="accent3">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21677977"/>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smtClean="0">
                          <a:solidFill>
                            <a:schemeClr val="bg1"/>
                          </a:solidFill>
                        </a:rPr>
                        <a:t>Cool</a:t>
                      </a:r>
                      <a:endParaRPr lang="en-US" sz="1100" dirty="0">
                        <a:solidFill>
                          <a:schemeClr val="bg1"/>
                        </a:solidFill>
                      </a:endParaRPr>
                    </a:p>
                  </a:txBody>
                  <a:tcPr marL="71146" marR="71146" marT="35573" marB="35573">
                    <a:solidFill>
                      <a:srgbClr val="F8F8F8"/>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1629076160"/>
                  </a:ext>
                </a:extLst>
              </a:tr>
              <a:tr h="386620">
                <a:tc>
                  <a:txBody>
                    <a:bodyPr/>
                    <a:lstStyle/>
                    <a:p>
                      <a:r>
                        <a:rPr lang="en-US" sz="1100" dirty="0">
                          <a:solidFill>
                            <a:schemeClr val="bg1"/>
                          </a:solidFill>
                        </a:rPr>
                        <a:t>Overcast</a:t>
                      </a:r>
                    </a:p>
                  </a:txBody>
                  <a:tcPr marL="71146" marR="71146" marT="35573" marB="35573"/>
                </a:tc>
                <a:tc>
                  <a:txBody>
                    <a:bodyPr/>
                    <a:lstStyle/>
                    <a:p>
                      <a:r>
                        <a:rPr lang="en-US" sz="1100" dirty="0">
                          <a:solidFill>
                            <a:schemeClr val="bg1"/>
                          </a:solidFill>
                        </a:rPr>
                        <a:t>Hot</a:t>
                      </a:r>
                    </a:p>
                  </a:txBody>
                  <a:tcPr marL="71146" marR="71146" marT="35573" marB="35573">
                    <a:solidFill>
                      <a:schemeClr val="accent3">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1208096064"/>
                  </a:ext>
                </a:extLst>
              </a:tr>
              <a:tr h="386620">
                <a:tc>
                  <a:txBody>
                    <a:bodyPr/>
                    <a:lstStyle/>
                    <a:p>
                      <a:r>
                        <a:rPr lang="en-US" sz="1100" dirty="0" smtClean="0">
                          <a:solidFill>
                            <a:schemeClr val="bg1"/>
                          </a:solidFill>
                        </a:rPr>
                        <a:t>Sunny</a:t>
                      </a:r>
                      <a:endParaRPr lang="en-US" sz="1100" dirty="0">
                        <a:solidFill>
                          <a:schemeClr val="bg1"/>
                        </a:solidFill>
                      </a:endParaRPr>
                    </a:p>
                  </a:txBody>
                  <a:tcPr marL="71146" marR="71146" marT="35573" marB="35573"/>
                </a:tc>
                <a:tc>
                  <a:txBody>
                    <a:bodyPr/>
                    <a:lstStyle/>
                    <a:p>
                      <a:r>
                        <a:rPr lang="en-US" sz="1100" dirty="0" smtClean="0">
                          <a:solidFill>
                            <a:schemeClr val="bg1"/>
                          </a:solidFill>
                        </a:rPr>
                        <a:t>Hot</a:t>
                      </a:r>
                      <a:endParaRPr lang="en-US" sz="1100" dirty="0">
                        <a:solidFill>
                          <a:schemeClr val="bg1"/>
                        </a:solidFill>
                      </a:endParaRPr>
                    </a:p>
                  </a:txBody>
                  <a:tcPr marL="71146" marR="71146" marT="35573" marB="35573">
                    <a:solidFill>
                      <a:schemeClr val="bg2">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3070135245"/>
                  </a:ext>
                </a:extLst>
              </a:tr>
              <a:tr h="386620">
                <a:tc>
                  <a:txBody>
                    <a:bodyPr/>
                    <a:lstStyle/>
                    <a:p>
                      <a:r>
                        <a:rPr lang="en-US" sz="1100" dirty="0">
                          <a:solidFill>
                            <a:schemeClr val="bg1"/>
                          </a:solidFill>
                        </a:rPr>
                        <a:t>Rainy</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2996154891"/>
                  </a:ext>
                </a:extLst>
              </a:tr>
              <a:tr h="386620">
                <a:tc>
                  <a:txBody>
                    <a:bodyPr/>
                    <a:lstStyle/>
                    <a:p>
                      <a:r>
                        <a:rPr lang="en-US" sz="1100" dirty="0">
                          <a:solidFill>
                            <a:schemeClr val="bg1"/>
                          </a:solidFill>
                        </a:rPr>
                        <a:t>Rainy</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971857118"/>
                  </a:ext>
                </a:extLst>
              </a:tr>
              <a:tr h="386620">
                <a:tc>
                  <a:txBody>
                    <a:bodyPr/>
                    <a:lstStyle/>
                    <a:p>
                      <a:r>
                        <a:rPr lang="en-US" sz="1100" dirty="0">
                          <a:solidFill>
                            <a:schemeClr val="bg1"/>
                          </a:solidFill>
                        </a:rPr>
                        <a:t>Overcast</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1965114462"/>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a:solidFill>
                            <a:schemeClr val="bg1"/>
                          </a:solidFill>
                        </a:rPr>
                        <a:t>Mild</a:t>
                      </a:r>
                    </a:p>
                  </a:txBody>
                  <a:tcPr marL="71146" marR="71146" marT="35573" marB="35573"/>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3"/>
          <a:stretch>
            <a:fillRect/>
          </a:stretch>
        </p:blipFill>
        <p:spPr>
          <a:xfrm flipH="1">
            <a:off x="834715" y="923965"/>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4"/>
          <a:stretch>
            <a:fillRect/>
          </a:stretch>
        </p:blipFill>
        <p:spPr>
          <a:xfrm>
            <a:off x="1928067" y="941704"/>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5"/>
          <a:stretch>
            <a:fillRect/>
          </a:stretch>
        </p:blipFill>
        <p:spPr>
          <a:xfrm flipH="1">
            <a:off x="3025582" y="993103"/>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6"/>
          <a:stretch>
            <a:fillRect/>
          </a:stretch>
        </p:blipFill>
        <p:spPr>
          <a:xfrm>
            <a:off x="3745496" y="941704"/>
            <a:ext cx="369275" cy="369275"/>
          </a:xfrm>
          <a:prstGeom prst="rect">
            <a:avLst/>
          </a:prstGeom>
        </p:spPr>
      </p:pic>
      <p:grpSp>
        <p:nvGrpSpPr>
          <p:cNvPr id="12" name="Group 11"/>
          <p:cNvGrpSpPr/>
          <p:nvPr/>
        </p:nvGrpSpPr>
        <p:grpSpPr>
          <a:xfrm>
            <a:off x="4540379" y="983967"/>
            <a:ext cx="435029" cy="387014"/>
            <a:chOff x="6989345" y="2106142"/>
            <a:chExt cx="1414676" cy="1258535"/>
          </a:xfrm>
        </p:grpSpPr>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9345" y="2106142"/>
              <a:ext cx="1056704" cy="1056704"/>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7746" y="2398402"/>
              <a:ext cx="966275" cy="966275"/>
            </a:xfrm>
            <a:prstGeom prst="rect">
              <a:avLst/>
            </a:prstGeom>
          </p:spPr>
        </p:pic>
      </p:grpSp>
      <p:sp>
        <p:nvSpPr>
          <p:cNvPr id="4" name="TextBox 3"/>
          <p:cNvSpPr txBox="1"/>
          <p:nvPr/>
        </p:nvSpPr>
        <p:spPr>
          <a:xfrm>
            <a:off x="5295569" y="1391921"/>
            <a:ext cx="3784821" cy="954107"/>
          </a:xfrm>
          <a:prstGeom prst="rect">
            <a:avLst/>
          </a:prstGeom>
          <a:noFill/>
        </p:spPr>
        <p:txBody>
          <a:bodyPr wrap="square" rtlCol="0">
            <a:spAutoFit/>
          </a:bodyPr>
          <a:lstStyle/>
          <a:p>
            <a:r>
              <a:rPr lang="en-US" b="1" dirty="0" smtClean="0">
                <a:latin typeface="Josefin Sans" panose="020B0604020202020204" charset="0"/>
              </a:rPr>
              <a:t>Outlook</a:t>
            </a:r>
            <a:r>
              <a:rPr lang="en-US" dirty="0" smtClean="0">
                <a:latin typeface="Josefin Sans" panose="020B0604020202020204" charset="0"/>
              </a:rPr>
              <a:t>: Sunny,</a:t>
            </a:r>
          </a:p>
          <a:p>
            <a:r>
              <a:rPr lang="en-US" b="1" dirty="0" smtClean="0">
                <a:latin typeface="Josefin Sans" panose="020B0604020202020204" charset="0"/>
              </a:rPr>
              <a:t>Temperature</a:t>
            </a:r>
            <a:r>
              <a:rPr lang="en-US" dirty="0" smtClean="0">
                <a:latin typeface="Josefin Sans" panose="020B0604020202020204" charset="0"/>
              </a:rPr>
              <a:t>: Hot,</a:t>
            </a:r>
          </a:p>
          <a:p>
            <a:r>
              <a:rPr lang="en-US" b="1" dirty="0" smtClean="0">
                <a:latin typeface="Josefin Sans" panose="020B0604020202020204" charset="0"/>
              </a:rPr>
              <a:t>Humidity:</a:t>
            </a:r>
            <a:r>
              <a:rPr lang="en-US" dirty="0" smtClean="0">
                <a:latin typeface="Josefin Sans" panose="020B0604020202020204" charset="0"/>
              </a:rPr>
              <a:t> High,</a:t>
            </a:r>
          </a:p>
          <a:p>
            <a:r>
              <a:rPr lang="en-US" b="1" dirty="0" smtClean="0">
                <a:latin typeface="Josefin Sans" panose="020B0604020202020204" charset="0"/>
              </a:rPr>
              <a:t>Windy</a:t>
            </a:r>
            <a:r>
              <a:rPr lang="en-US" dirty="0" smtClean="0">
                <a:latin typeface="Josefin Sans" panose="020B0604020202020204" charset="0"/>
              </a:rPr>
              <a:t>: Strong</a:t>
            </a:r>
            <a:endParaRPr lang="en-US" dirty="0">
              <a:latin typeface="Josefin Sans" panose="020B0604020202020204" charset="0"/>
            </a:endParaRPr>
          </a:p>
        </p:txBody>
      </p:sp>
      <p:sp>
        <p:nvSpPr>
          <p:cNvPr id="8" name="TextBox 7"/>
          <p:cNvSpPr txBox="1"/>
          <p:nvPr/>
        </p:nvSpPr>
        <p:spPr>
          <a:xfrm>
            <a:off x="4114800" y="2115047"/>
            <a:ext cx="65" cy="215444"/>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5392783" y="2314089"/>
                <a:ext cx="2076466"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𝑂𝑢𝑡𝑙𝑜𝑜𝑘</m:t>
                          </m:r>
                          <m:r>
                            <a:rPr lang="en-US" b="0" i="1" smtClean="0">
                              <a:latin typeface="Cambria Math" panose="02040503050406030204" pitchFamily="18" charset="0"/>
                            </a:rPr>
                            <m:t>=</m:t>
                          </m:r>
                          <m:r>
                            <a:rPr lang="en-US" i="1">
                              <a:latin typeface="Cambria Math" panose="02040503050406030204" pitchFamily="18" charset="0"/>
                            </a:rPr>
                            <m:t>𝑆𝑢𝑛𝑛𝑦</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2783" y="2314089"/>
                <a:ext cx="2076466" cy="404726"/>
              </a:xfrm>
              <a:prstGeom prst="rect">
                <a:avLst/>
              </a:prstGeom>
              <a:blipFill rotWithShape="0">
                <a:blip r:embed="rId9"/>
                <a:stretch>
                  <a:fillRect l="-1176" t="-1515" r="-1471"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392783" y="2839276"/>
                <a:ext cx="2297680"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𝑇𝑒𝑚𝑝𝑒𝑟𝑎𝑡𝑢𝑟𝑒</m:t>
                          </m:r>
                          <m:r>
                            <a:rPr lang="en-US" b="0" i="1" smtClean="0">
                              <a:latin typeface="Cambria Math" panose="02040503050406030204" pitchFamily="18" charset="0"/>
                            </a:rPr>
                            <m:t>=</m:t>
                          </m:r>
                          <m:r>
                            <a:rPr lang="en-US" i="1">
                              <a:latin typeface="Cambria Math" panose="02040503050406030204" pitchFamily="18" charset="0"/>
                            </a:rPr>
                            <m:t>𝐻𝑜𝑡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392783" y="2839276"/>
                <a:ext cx="2297680" cy="404726"/>
              </a:xfrm>
              <a:prstGeom prst="rect">
                <a:avLst/>
              </a:prstGeom>
              <a:blipFill rotWithShape="0">
                <a:blip r:embed="rId10"/>
                <a:stretch>
                  <a:fillRect l="-1061" r="-1061"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392783" y="3364463"/>
                <a:ext cx="2098331" cy="4090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𝐻𝑢𝑚𝑖𝑑𝑖𝑡𝑦</m:t>
                          </m:r>
                          <m:r>
                            <a:rPr lang="en-US" b="0" i="1" smtClean="0">
                              <a:latin typeface="Cambria Math" panose="02040503050406030204" pitchFamily="18" charset="0"/>
                            </a:rPr>
                            <m:t>=</m:t>
                          </m:r>
                          <m:r>
                            <a:rPr lang="en-US" i="1">
                              <a:latin typeface="Cambria Math" panose="02040503050406030204" pitchFamily="18" charset="0"/>
                            </a:rPr>
                            <m:t>𝐻𝑖𝑔h</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392783" y="3364463"/>
                <a:ext cx="2098331" cy="409086"/>
              </a:xfrm>
              <a:prstGeom prst="rect">
                <a:avLst/>
              </a:prstGeom>
              <a:blipFill rotWithShape="0">
                <a:blip r:embed="rId11"/>
                <a:stretch>
                  <a:fillRect l="-1163" t="-1493" r="-1163" b="-134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398418" y="3916559"/>
                <a:ext cx="2021387" cy="4039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𝑊𝑖𝑛𝑑𝑦</m:t>
                          </m:r>
                          <m:r>
                            <a:rPr lang="en-US" b="0" i="1" smtClean="0">
                              <a:latin typeface="Cambria Math" panose="02040503050406030204" pitchFamily="18" charset="0"/>
                            </a:rPr>
                            <m:t>=</m:t>
                          </m:r>
                          <m:r>
                            <a:rPr lang="en-US" i="1">
                              <a:latin typeface="Cambria Math" panose="02040503050406030204" pitchFamily="18" charset="0"/>
                            </a:rPr>
                            <m:t>𝑆𝑡𝑟𝑜𝑛𝑔</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8</m:t>
                          </m:r>
                        </m:den>
                      </m:f>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398418" y="3916559"/>
                <a:ext cx="2021387" cy="403957"/>
              </a:xfrm>
              <a:prstGeom prst="rect">
                <a:avLst/>
              </a:prstGeom>
              <a:blipFill rotWithShape="0">
                <a:blip r:embed="rId12"/>
                <a:stretch>
                  <a:fillRect l="-1208" r="-1511" b="-11940"/>
                </a:stretch>
              </a:blipFill>
            </p:spPr>
            <p:txBody>
              <a:bodyPr/>
              <a:lstStyle/>
              <a:p>
                <a:r>
                  <a:rPr lang="en-US">
                    <a:noFill/>
                  </a:rPr>
                  <a:t> </a:t>
                </a:r>
              </a:p>
            </p:txBody>
          </p:sp>
        </mc:Fallback>
      </mc:AlternateContent>
    </p:spTree>
    <p:extLst>
      <p:ext uri="{BB962C8B-B14F-4D97-AF65-F5344CB8AC3E}">
        <p14:creationId xmlns:p14="http://schemas.microsoft.com/office/powerpoint/2010/main" val="2627180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a:t>
            </a:fld>
            <a:endParaRPr lang="es"/>
          </a:p>
        </p:txBody>
      </p:sp>
      <p:sp>
        <p:nvSpPr>
          <p:cNvPr id="5" name="TextBox 4"/>
          <p:cNvSpPr txBox="1"/>
          <p:nvPr/>
        </p:nvSpPr>
        <p:spPr>
          <a:xfrm>
            <a:off x="483704" y="1530778"/>
            <a:ext cx="7752522" cy="1323439"/>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600" dirty="0" smtClean="0">
                <a:latin typeface="Josefin Sans" panose="020B0604020202020204" charset="0"/>
              </a:rPr>
              <a:t>Photographer Booking System (PBS</a:t>
            </a:r>
            <a:r>
              <a:rPr lang="en-US" sz="1600" dirty="0">
                <a:latin typeface="Josefin Sans" panose="020B0604020202020204" charset="0"/>
              </a:rPr>
              <a:t>) is conducted to provide customers with a faster, more convenient and effective way to contact photographers. They now can view photographers’ working schedules and make their reservations easily without double-booking. Similarly, photographers can also efficiently arrange their schedule and manage their bookings</a:t>
            </a:r>
            <a:endParaRPr lang="en-US" sz="1600" dirty="0" smtClean="0">
              <a:latin typeface="Josefin Sans" panose="020B0604020202020204" charset="0"/>
            </a:endParaRPr>
          </a:p>
        </p:txBody>
      </p:sp>
      <p:sp>
        <p:nvSpPr>
          <p:cNvPr id="6" name="TextBox 5"/>
          <p:cNvSpPr txBox="1"/>
          <p:nvPr/>
        </p:nvSpPr>
        <p:spPr>
          <a:xfrm>
            <a:off x="573910" y="419941"/>
            <a:ext cx="2557669"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Proposed</a:t>
            </a:r>
            <a:endParaRPr lang="en-US" sz="2300" dirty="0">
              <a:solidFill>
                <a:schemeClr val="bg1"/>
              </a:solidFill>
              <a:latin typeface="Josefin Sans" panose="020B0604020202020204" charset="0"/>
            </a:endParaRPr>
          </a:p>
        </p:txBody>
      </p:sp>
    </p:spTree>
    <p:extLst>
      <p:ext uri="{BB962C8B-B14F-4D97-AF65-F5344CB8AC3E}">
        <p14:creationId xmlns:p14="http://schemas.microsoft.com/office/powerpoint/2010/main" val="733639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40</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a:solidFill>
                  <a:schemeClr val="bg1"/>
                </a:solidFill>
                <a:latin typeface="Josefin Sans" panose="020B0604020202020204" charset="0"/>
              </a:rPr>
              <a:t>Analyze and Compute</a:t>
            </a:r>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nvPr>
        </p:nvGraphicFramePr>
        <p:xfrm>
          <a:off x="541964" y="1391921"/>
          <a:ext cx="4580641" cy="3479580"/>
        </p:xfrm>
        <a:graphic>
          <a:graphicData uri="http://schemas.openxmlformats.org/drawingml/2006/table">
            <a:tbl>
              <a:tblPr firstRow="1" bandRow="1">
                <a:tableStyleId>{5C22544A-7EE6-4342-B048-85BDC9FD1C3A}</a:tableStyleId>
              </a:tblPr>
              <a:tblGrid>
                <a:gridCol w="916129">
                  <a:extLst>
                    <a:ext uri="{9D8B030D-6E8A-4147-A177-3AD203B41FA5}">
                      <a16:colId xmlns:a16="http://schemas.microsoft.com/office/drawing/2014/main" val="1514846887"/>
                    </a:ext>
                  </a:extLst>
                </a:gridCol>
                <a:gridCol w="1198712">
                  <a:extLst>
                    <a:ext uri="{9D8B030D-6E8A-4147-A177-3AD203B41FA5}">
                      <a16:colId xmlns:a16="http://schemas.microsoft.com/office/drawing/2014/main" val="1092221186"/>
                    </a:ext>
                  </a:extLst>
                </a:gridCol>
                <a:gridCol w="976080">
                  <a:extLst>
                    <a:ext uri="{9D8B030D-6E8A-4147-A177-3AD203B41FA5}">
                      <a16:colId xmlns:a16="http://schemas.microsoft.com/office/drawing/2014/main" val="1584784770"/>
                    </a:ext>
                  </a:extLst>
                </a:gridCol>
                <a:gridCol w="650720">
                  <a:extLst>
                    <a:ext uri="{9D8B030D-6E8A-4147-A177-3AD203B41FA5}">
                      <a16:colId xmlns:a16="http://schemas.microsoft.com/office/drawing/2014/main" val="2995391303"/>
                    </a:ext>
                  </a:extLst>
                </a:gridCol>
                <a:gridCol w="839000">
                  <a:extLst>
                    <a:ext uri="{9D8B030D-6E8A-4147-A177-3AD203B41FA5}">
                      <a16:colId xmlns:a16="http://schemas.microsoft.com/office/drawing/2014/main" val="3760521440"/>
                    </a:ext>
                  </a:extLst>
                </a:gridCol>
              </a:tblGrid>
              <a:tr h="386620">
                <a:tc>
                  <a:txBody>
                    <a:bodyPr/>
                    <a:lstStyle/>
                    <a:p>
                      <a:r>
                        <a:rPr lang="en-US" sz="1100" dirty="0"/>
                        <a:t>Outlook</a:t>
                      </a:r>
                    </a:p>
                  </a:txBody>
                  <a:tcPr marL="71146" marR="71146" marT="35573" marB="35573"/>
                </a:tc>
                <a:tc>
                  <a:txBody>
                    <a:bodyPr/>
                    <a:lstStyle/>
                    <a:p>
                      <a:r>
                        <a:rPr lang="en-US" sz="1100" dirty="0"/>
                        <a:t>Temperature</a:t>
                      </a:r>
                    </a:p>
                  </a:txBody>
                  <a:tcPr marL="71146" marR="71146" marT="35573" marB="35573"/>
                </a:tc>
                <a:tc>
                  <a:txBody>
                    <a:bodyPr/>
                    <a:lstStyle/>
                    <a:p>
                      <a:r>
                        <a:rPr lang="en-US" sz="1100" dirty="0"/>
                        <a:t>Humidity</a:t>
                      </a:r>
                    </a:p>
                  </a:txBody>
                  <a:tcPr marL="71146" marR="71146" marT="35573" marB="35573"/>
                </a:tc>
                <a:tc>
                  <a:txBody>
                    <a:bodyPr/>
                    <a:lstStyle/>
                    <a:p>
                      <a:r>
                        <a:rPr lang="en-US" sz="1100" dirty="0" smtClean="0"/>
                        <a:t>Windy</a:t>
                      </a:r>
                      <a:endParaRPr lang="en-US" sz="1100" dirty="0"/>
                    </a:p>
                  </a:txBody>
                  <a:tcPr marL="71146" marR="71146" marT="35573" marB="35573"/>
                </a:tc>
                <a:tc>
                  <a:txBody>
                    <a:bodyPr/>
                    <a:lstStyle/>
                    <a:p>
                      <a:r>
                        <a:rPr lang="en-US" sz="1100" dirty="0"/>
                        <a:t>Shooting</a:t>
                      </a:r>
                    </a:p>
                  </a:txBody>
                  <a:tcPr marL="71146" marR="71146" marT="35573" marB="35573"/>
                </a:tc>
                <a:extLst>
                  <a:ext uri="{0D108BD9-81ED-4DB2-BD59-A6C34878D82A}">
                    <a16:rowId xmlns:a16="http://schemas.microsoft.com/office/drawing/2014/main" val="1024004969"/>
                  </a:ext>
                </a:extLst>
              </a:tr>
              <a:tr h="386620">
                <a:tc>
                  <a:txBody>
                    <a:bodyPr/>
                    <a:lstStyle/>
                    <a:p>
                      <a:r>
                        <a:rPr lang="en-US" sz="1100" dirty="0">
                          <a:solidFill>
                            <a:schemeClr val="bg1"/>
                          </a:solidFill>
                        </a:rPr>
                        <a:t>Sunny</a:t>
                      </a:r>
                    </a:p>
                  </a:txBody>
                  <a:tcPr marL="71146" marR="71146" marT="35573" marB="35573">
                    <a:solidFill>
                      <a:srgbClr val="FFFFFF"/>
                    </a:solidFill>
                  </a:tcPr>
                </a:tc>
                <a:tc>
                  <a:txBody>
                    <a:bodyPr/>
                    <a:lstStyle/>
                    <a:p>
                      <a:r>
                        <a:rPr lang="en-US" sz="1100" dirty="0">
                          <a:solidFill>
                            <a:schemeClr val="bg1"/>
                          </a:solidFill>
                        </a:rPr>
                        <a:t>Hot</a:t>
                      </a: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21677977"/>
                  </a:ext>
                </a:extLst>
              </a:tr>
              <a:tr h="386620">
                <a:tc>
                  <a:txBody>
                    <a:bodyPr/>
                    <a:lstStyle/>
                    <a:p>
                      <a:r>
                        <a:rPr lang="en-US" sz="1100" dirty="0">
                          <a:solidFill>
                            <a:schemeClr val="bg1"/>
                          </a:solidFill>
                        </a:rPr>
                        <a:t>Sunny</a:t>
                      </a:r>
                    </a:p>
                  </a:txBody>
                  <a:tcPr marL="71146" marR="71146" marT="35573" marB="35573">
                    <a:solidFill>
                      <a:srgbClr val="FFFFFF"/>
                    </a:solidFill>
                  </a:tcPr>
                </a:tc>
                <a:tc>
                  <a:txBody>
                    <a:bodyPr/>
                    <a:lstStyle/>
                    <a:p>
                      <a:r>
                        <a:rPr lang="en-US" sz="1100" dirty="0" smtClean="0">
                          <a:solidFill>
                            <a:schemeClr val="bg1"/>
                          </a:solidFill>
                        </a:rPr>
                        <a:t>Cool</a:t>
                      </a:r>
                      <a:endParaRPr lang="en-US" sz="1100" dirty="0">
                        <a:solidFill>
                          <a:schemeClr val="bg1"/>
                        </a:solidFill>
                      </a:endParaRP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1629076160"/>
                  </a:ext>
                </a:extLst>
              </a:tr>
              <a:tr h="386620">
                <a:tc>
                  <a:txBody>
                    <a:bodyPr/>
                    <a:lstStyle/>
                    <a:p>
                      <a:r>
                        <a:rPr lang="en-US" sz="1100" dirty="0">
                          <a:solidFill>
                            <a:schemeClr val="bg1"/>
                          </a:solidFill>
                        </a:rPr>
                        <a:t>Overcast</a:t>
                      </a:r>
                    </a:p>
                  </a:txBody>
                  <a:tcPr marL="71146" marR="71146" marT="35573" marB="35573">
                    <a:solidFill>
                      <a:srgbClr val="FFFFFF"/>
                    </a:solidFill>
                  </a:tcPr>
                </a:tc>
                <a:tc>
                  <a:txBody>
                    <a:bodyPr/>
                    <a:lstStyle/>
                    <a:p>
                      <a:r>
                        <a:rPr lang="en-US" sz="1100" dirty="0">
                          <a:solidFill>
                            <a:schemeClr val="bg1"/>
                          </a:solidFill>
                        </a:rPr>
                        <a:t>Hot</a:t>
                      </a:r>
                    </a:p>
                  </a:txBody>
                  <a:tcPr marL="71146" marR="71146" marT="35573" marB="35573">
                    <a:solidFill>
                      <a:schemeClr val="bg2">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DCFF4"/>
                    </a:solidFill>
                  </a:tcPr>
                </a:tc>
                <a:extLst>
                  <a:ext uri="{0D108BD9-81ED-4DB2-BD59-A6C34878D82A}">
                    <a16:rowId xmlns:a16="http://schemas.microsoft.com/office/drawing/2014/main" val="1208096064"/>
                  </a:ext>
                </a:extLst>
              </a:tr>
              <a:tr h="386620">
                <a:tc>
                  <a:txBody>
                    <a:bodyPr/>
                    <a:lstStyle/>
                    <a:p>
                      <a:r>
                        <a:rPr lang="en-US" sz="1100" dirty="0" smtClean="0">
                          <a:solidFill>
                            <a:schemeClr val="bg1"/>
                          </a:solidFill>
                        </a:rPr>
                        <a:t>Sunny</a:t>
                      </a:r>
                      <a:endParaRPr lang="en-US" sz="1100" dirty="0">
                        <a:solidFill>
                          <a:schemeClr val="bg1"/>
                        </a:solidFill>
                      </a:endParaRPr>
                    </a:p>
                  </a:txBody>
                  <a:tcPr marL="71146" marR="71146" marT="35573" marB="35573">
                    <a:solidFill>
                      <a:schemeClr val="tx1">
                        <a:lumMod val="90000"/>
                      </a:schemeClr>
                    </a:solidFill>
                  </a:tcPr>
                </a:tc>
                <a:tc>
                  <a:txBody>
                    <a:bodyPr/>
                    <a:lstStyle/>
                    <a:p>
                      <a:r>
                        <a:rPr lang="en-US" sz="1100" dirty="0" smtClean="0">
                          <a:solidFill>
                            <a:schemeClr val="bg1"/>
                          </a:solidFill>
                        </a:rPr>
                        <a:t>Hot</a:t>
                      </a:r>
                      <a:endParaRPr lang="en-US" sz="1100" dirty="0">
                        <a:solidFill>
                          <a:schemeClr val="bg1"/>
                        </a:solidFill>
                      </a:endParaRPr>
                    </a:p>
                  </a:txBody>
                  <a:tcPr marL="71146" marR="71146" marT="35573" marB="35573">
                    <a:solidFill>
                      <a:schemeClr val="bg2">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DCFF4"/>
                    </a:solidFill>
                  </a:tcPr>
                </a:tc>
                <a:extLst>
                  <a:ext uri="{0D108BD9-81ED-4DB2-BD59-A6C34878D82A}">
                    <a16:rowId xmlns:a16="http://schemas.microsoft.com/office/drawing/2014/main" val="3070135245"/>
                  </a:ext>
                </a:extLst>
              </a:tr>
              <a:tr h="386620">
                <a:tc>
                  <a:txBody>
                    <a:bodyPr/>
                    <a:lstStyle/>
                    <a:p>
                      <a:r>
                        <a:rPr lang="en-US" sz="1100" dirty="0">
                          <a:solidFill>
                            <a:schemeClr val="bg1"/>
                          </a:solidFill>
                        </a:rPr>
                        <a:t>Rainy</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DCFF4"/>
                    </a:solidFill>
                  </a:tcPr>
                </a:tc>
                <a:extLst>
                  <a:ext uri="{0D108BD9-81ED-4DB2-BD59-A6C34878D82A}">
                    <a16:rowId xmlns:a16="http://schemas.microsoft.com/office/drawing/2014/main" val="2996154891"/>
                  </a:ext>
                </a:extLst>
              </a:tr>
              <a:tr h="386620">
                <a:tc>
                  <a:txBody>
                    <a:bodyPr/>
                    <a:lstStyle/>
                    <a:p>
                      <a:r>
                        <a:rPr lang="en-US" sz="1100" dirty="0">
                          <a:solidFill>
                            <a:schemeClr val="bg1"/>
                          </a:solidFill>
                        </a:rPr>
                        <a:t>Rainy</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971857118"/>
                  </a:ext>
                </a:extLst>
              </a:tr>
              <a:tr h="386620">
                <a:tc>
                  <a:txBody>
                    <a:bodyPr/>
                    <a:lstStyle/>
                    <a:p>
                      <a:r>
                        <a:rPr lang="en-US" sz="1100" dirty="0">
                          <a:solidFill>
                            <a:schemeClr val="bg1"/>
                          </a:solidFill>
                        </a:rPr>
                        <a:t>Overcast</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DCFF4"/>
                    </a:solidFill>
                  </a:tcPr>
                </a:tc>
                <a:extLst>
                  <a:ext uri="{0D108BD9-81ED-4DB2-BD59-A6C34878D82A}">
                    <a16:rowId xmlns:a16="http://schemas.microsoft.com/office/drawing/2014/main" val="1965114462"/>
                  </a:ext>
                </a:extLst>
              </a:tr>
              <a:tr h="386620">
                <a:tc>
                  <a:txBody>
                    <a:bodyPr/>
                    <a:lstStyle/>
                    <a:p>
                      <a:r>
                        <a:rPr lang="en-US" sz="1100" dirty="0">
                          <a:solidFill>
                            <a:schemeClr val="bg1"/>
                          </a:solidFill>
                        </a:rPr>
                        <a:t>Sunny</a:t>
                      </a:r>
                    </a:p>
                  </a:txBody>
                  <a:tcPr marL="71146" marR="71146" marT="35573" marB="35573">
                    <a:solidFill>
                      <a:srgbClr val="FFFFFF"/>
                    </a:solidFill>
                  </a:tcPr>
                </a:tc>
                <a:tc>
                  <a:txBody>
                    <a:bodyPr/>
                    <a:lstStyle/>
                    <a:p>
                      <a:r>
                        <a:rPr lang="en-US" sz="1100" dirty="0">
                          <a:solidFill>
                            <a:schemeClr val="bg1"/>
                          </a:solidFill>
                        </a:rPr>
                        <a:t>Mild</a:t>
                      </a: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2"/>
          <a:stretch>
            <a:fillRect/>
          </a:stretch>
        </p:blipFill>
        <p:spPr>
          <a:xfrm flipH="1">
            <a:off x="834715" y="923965"/>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3"/>
          <a:stretch>
            <a:fillRect/>
          </a:stretch>
        </p:blipFill>
        <p:spPr>
          <a:xfrm>
            <a:off x="1928067" y="941704"/>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4"/>
          <a:stretch>
            <a:fillRect/>
          </a:stretch>
        </p:blipFill>
        <p:spPr>
          <a:xfrm flipH="1">
            <a:off x="3025582" y="993103"/>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5"/>
          <a:stretch>
            <a:fillRect/>
          </a:stretch>
        </p:blipFill>
        <p:spPr>
          <a:xfrm>
            <a:off x="3745496" y="941704"/>
            <a:ext cx="369275" cy="369275"/>
          </a:xfrm>
          <a:prstGeom prst="rect">
            <a:avLst/>
          </a:prstGeom>
        </p:spPr>
      </p:pic>
      <p:grpSp>
        <p:nvGrpSpPr>
          <p:cNvPr id="12" name="Group 11"/>
          <p:cNvGrpSpPr/>
          <p:nvPr/>
        </p:nvGrpSpPr>
        <p:grpSpPr>
          <a:xfrm>
            <a:off x="4540379" y="983967"/>
            <a:ext cx="435029" cy="387014"/>
            <a:chOff x="6989345" y="2106142"/>
            <a:chExt cx="1414676" cy="1258535"/>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9345" y="2106142"/>
              <a:ext cx="1056704" cy="1056704"/>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7746" y="2398402"/>
              <a:ext cx="966275" cy="966275"/>
            </a:xfrm>
            <a:prstGeom prst="rect">
              <a:avLst/>
            </a:prstGeom>
          </p:spPr>
        </p:pic>
      </p:grpSp>
      <p:sp>
        <p:nvSpPr>
          <p:cNvPr id="4" name="TextBox 3"/>
          <p:cNvSpPr txBox="1"/>
          <p:nvPr/>
        </p:nvSpPr>
        <p:spPr>
          <a:xfrm>
            <a:off x="5295569" y="1391921"/>
            <a:ext cx="3784821" cy="738664"/>
          </a:xfrm>
          <a:prstGeom prst="rect">
            <a:avLst/>
          </a:prstGeom>
          <a:noFill/>
        </p:spPr>
        <p:txBody>
          <a:bodyPr wrap="square" rtlCol="0">
            <a:spAutoFit/>
          </a:bodyPr>
          <a:lstStyle/>
          <a:p>
            <a:r>
              <a:rPr lang="en-US" b="1" dirty="0" smtClean="0">
                <a:latin typeface="Josefin Sans" panose="020B0604020202020204" charset="0"/>
              </a:rPr>
              <a:t>Outlook</a:t>
            </a:r>
            <a:r>
              <a:rPr lang="en-US" dirty="0" smtClean="0">
                <a:latin typeface="Josefin Sans" panose="020B0604020202020204" charset="0"/>
              </a:rPr>
              <a:t>: Sunny, </a:t>
            </a:r>
            <a:r>
              <a:rPr lang="en-US" b="1" dirty="0" smtClean="0">
                <a:latin typeface="Josefin Sans" panose="020B0604020202020204" charset="0"/>
              </a:rPr>
              <a:t>Temperature</a:t>
            </a:r>
            <a:r>
              <a:rPr lang="en-US" dirty="0" smtClean="0">
                <a:latin typeface="Josefin Sans" panose="020B0604020202020204" charset="0"/>
              </a:rPr>
              <a:t>: Hot,</a:t>
            </a:r>
          </a:p>
          <a:p>
            <a:r>
              <a:rPr lang="en-US" b="1" dirty="0" smtClean="0">
                <a:latin typeface="Josefin Sans" panose="020B0604020202020204" charset="0"/>
              </a:rPr>
              <a:t>Humidity:</a:t>
            </a:r>
            <a:r>
              <a:rPr lang="en-US" dirty="0" smtClean="0">
                <a:latin typeface="Josefin Sans" panose="020B0604020202020204" charset="0"/>
              </a:rPr>
              <a:t> High, </a:t>
            </a:r>
            <a:r>
              <a:rPr lang="en-US" b="1" dirty="0" smtClean="0">
                <a:latin typeface="Josefin Sans" panose="020B0604020202020204" charset="0"/>
              </a:rPr>
              <a:t>Windy</a:t>
            </a:r>
            <a:r>
              <a:rPr lang="en-US" dirty="0" smtClean="0">
                <a:latin typeface="Josefin Sans" panose="020B0604020202020204" charset="0"/>
              </a:rPr>
              <a:t>: Strong, </a:t>
            </a:r>
          </a:p>
          <a:p>
            <a:r>
              <a:rPr lang="en-US" b="1" dirty="0" smtClean="0">
                <a:latin typeface="Josefin Sans" panose="020B0604020202020204" charset="0"/>
              </a:rPr>
              <a:t>Shoot</a:t>
            </a:r>
            <a:r>
              <a:rPr lang="en-US" dirty="0" smtClean="0">
                <a:latin typeface="Josefin Sans" panose="020B0604020202020204" charset="0"/>
              </a:rPr>
              <a:t>: Yes</a:t>
            </a:r>
            <a:endParaRPr lang="en-US" dirty="0">
              <a:latin typeface="Josefin Sans" panose="020B0604020202020204" charset="0"/>
            </a:endParaRPr>
          </a:p>
        </p:txBody>
      </p:sp>
      <mc:AlternateContent xmlns:mc="http://schemas.openxmlformats.org/markup-compatibility/2006" xmlns:a14="http://schemas.microsoft.com/office/drawing/2010/main">
        <mc:Choice Requires="a14">
          <p:sp>
            <p:nvSpPr>
              <p:cNvPr id="16" name="TextBox 15"/>
              <p:cNvSpPr txBox="1"/>
              <p:nvPr/>
            </p:nvSpPr>
            <p:spPr>
              <a:xfrm>
                <a:off x="5392783" y="2314089"/>
                <a:ext cx="2739661"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𝑂𝑢𝑡𝑙𝑜𝑜𝑘</m:t>
                          </m:r>
                          <m:r>
                            <a:rPr lang="en-US" b="0" i="1" smtClean="0">
                              <a:latin typeface="Cambria Math" panose="02040503050406030204" pitchFamily="18" charset="0"/>
                            </a:rPr>
                            <m:t>=</m:t>
                          </m:r>
                          <m:r>
                            <a:rPr lang="en-US" i="1">
                              <a:latin typeface="Cambria Math" panose="02040503050406030204" pitchFamily="18" charset="0"/>
                            </a:rPr>
                            <m:t>𝑆𝑢𝑛𝑛𝑦</m:t>
                          </m:r>
                          <m:r>
                            <a:rPr lang="en-US" b="0" i="1" smtClean="0">
                              <a:latin typeface="Cambria Math" panose="02040503050406030204" pitchFamily="18" charset="0"/>
                            </a:rPr>
                            <m:t> | </m:t>
                          </m:r>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2783" y="2314089"/>
                <a:ext cx="2739661" cy="403316"/>
              </a:xfrm>
              <a:prstGeom prst="rect">
                <a:avLst/>
              </a:prstGeom>
              <a:blipFill rotWithShape="0">
                <a:blip r:embed="rId8"/>
                <a:stretch>
                  <a:fillRect t="-1515"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392783" y="2839276"/>
                <a:ext cx="2960875"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𝑇𝑒𝑚𝑝𝑒𝑟𝑎𝑡𝑢𝑟𝑒</m:t>
                          </m:r>
                          <m:r>
                            <a:rPr lang="en-US" b="0" i="1" smtClean="0">
                              <a:latin typeface="Cambria Math" panose="02040503050406030204" pitchFamily="18" charset="0"/>
                            </a:rPr>
                            <m:t>=</m:t>
                          </m:r>
                          <m:r>
                            <a:rPr lang="en-US" i="1">
                              <a:latin typeface="Cambria Math" panose="02040503050406030204" pitchFamily="18" charset="0"/>
                            </a:rPr>
                            <m:t>𝐻𝑜𝑡</m:t>
                          </m:r>
                          <m:r>
                            <a:rPr lang="en-US" b="0" i="1" smtClean="0">
                              <a:latin typeface="Cambria Math" panose="02040503050406030204" pitchFamily="18" charset="0"/>
                            </a:rPr>
                            <m:t> | </m:t>
                          </m:r>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392783" y="2839276"/>
                <a:ext cx="2960875" cy="403316"/>
              </a:xfrm>
              <a:prstGeom prst="rect">
                <a:avLst/>
              </a:prstGeom>
              <a:blipFill rotWithShape="0">
                <a:blip r:embed="rId9"/>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392783" y="3364463"/>
                <a:ext cx="2695803" cy="4090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𝐻𝑢𝑚𝑖𝑑𝑖𝑡𝑦</m:t>
                          </m:r>
                          <m:r>
                            <a:rPr lang="en-US" b="0" i="1" smtClean="0">
                              <a:latin typeface="Cambria Math" panose="02040503050406030204" pitchFamily="18" charset="0"/>
                            </a:rPr>
                            <m:t>=</m:t>
                          </m:r>
                          <m:r>
                            <a:rPr lang="en-US" i="1">
                              <a:latin typeface="Cambria Math" panose="02040503050406030204" pitchFamily="18" charset="0"/>
                            </a:rPr>
                            <m:t>𝐻𝑖𝑔h</m:t>
                          </m:r>
                          <m:r>
                            <a:rPr lang="en-US" b="0" i="1" smtClean="0">
                              <a:latin typeface="Cambria Math" panose="02040503050406030204" pitchFamily="18" charset="0"/>
                            </a:rPr>
                            <m:t> | </m:t>
                          </m:r>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392783" y="3364463"/>
                <a:ext cx="2695803" cy="409086"/>
              </a:xfrm>
              <a:prstGeom prst="rect">
                <a:avLst/>
              </a:prstGeom>
              <a:blipFill rotWithShape="0">
                <a:blip r:embed="rId10"/>
                <a:stretch>
                  <a:fillRect l="-905" r="-905" b="-11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398418" y="3916559"/>
                <a:ext cx="2618858"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𝑊𝑖𝑛𝑑𝑦</m:t>
                          </m:r>
                          <m:r>
                            <a:rPr lang="en-US" b="0" i="1" smtClean="0">
                              <a:latin typeface="Cambria Math" panose="02040503050406030204" pitchFamily="18" charset="0"/>
                            </a:rPr>
                            <m:t>=</m:t>
                          </m:r>
                          <m:r>
                            <a:rPr lang="en-US" i="1">
                              <a:latin typeface="Cambria Math" panose="02040503050406030204" pitchFamily="18" charset="0"/>
                            </a:rPr>
                            <m:t>𝑆𝑡𝑟𝑜𝑛𝑔</m:t>
                          </m:r>
                          <m:r>
                            <a:rPr lang="en-US" b="0" i="1" smtClean="0">
                              <a:latin typeface="Cambria Math" panose="02040503050406030204" pitchFamily="18" charset="0"/>
                            </a:rPr>
                            <m:t> | </m:t>
                          </m:r>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398418" y="3916559"/>
                <a:ext cx="2618858" cy="403316"/>
              </a:xfrm>
              <a:prstGeom prst="rect">
                <a:avLst/>
              </a:prstGeom>
              <a:blipFill rotWithShape="0">
                <a:blip r:embed="rId11"/>
                <a:stretch>
                  <a:fillRect l="-932" r="-932" b="-11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98418" y="4469424"/>
                <a:ext cx="1148776" cy="4039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8</m:t>
                          </m:r>
                        </m:den>
                      </m:f>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5398418" y="4469424"/>
                <a:ext cx="1148776" cy="403957"/>
              </a:xfrm>
              <a:prstGeom prst="rect">
                <a:avLst/>
              </a:prstGeom>
              <a:blipFill rotWithShape="0">
                <a:blip r:embed="rId12"/>
                <a:stretch>
                  <a:fillRect l="-2660" r="-2660" b="-13636"/>
                </a:stretch>
              </a:blipFill>
            </p:spPr>
            <p:txBody>
              <a:bodyPr/>
              <a:lstStyle/>
              <a:p>
                <a:r>
                  <a:rPr lang="en-US">
                    <a:noFill/>
                  </a:rPr>
                  <a:t> </a:t>
                </a:r>
              </a:p>
            </p:txBody>
          </p:sp>
        </mc:Fallback>
      </mc:AlternateContent>
    </p:spTree>
    <p:extLst>
      <p:ext uri="{BB962C8B-B14F-4D97-AF65-F5344CB8AC3E}">
        <p14:creationId xmlns:p14="http://schemas.microsoft.com/office/powerpoint/2010/main" val="1789228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41</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a:solidFill>
                  <a:schemeClr val="bg1"/>
                </a:solidFill>
                <a:latin typeface="Josefin Sans" panose="020B0604020202020204" charset="0"/>
              </a:rPr>
              <a:t>Analyze and Compute</a:t>
            </a:r>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nvPr>
        </p:nvGraphicFramePr>
        <p:xfrm>
          <a:off x="541964" y="1391921"/>
          <a:ext cx="4580641" cy="3479580"/>
        </p:xfrm>
        <a:graphic>
          <a:graphicData uri="http://schemas.openxmlformats.org/drawingml/2006/table">
            <a:tbl>
              <a:tblPr firstRow="1" bandRow="1">
                <a:tableStyleId>{5C22544A-7EE6-4342-B048-85BDC9FD1C3A}</a:tableStyleId>
              </a:tblPr>
              <a:tblGrid>
                <a:gridCol w="916129">
                  <a:extLst>
                    <a:ext uri="{9D8B030D-6E8A-4147-A177-3AD203B41FA5}">
                      <a16:colId xmlns:a16="http://schemas.microsoft.com/office/drawing/2014/main" val="1514846887"/>
                    </a:ext>
                  </a:extLst>
                </a:gridCol>
                <a:gridCol w="1198712">
                  <a:extLst>
                    <a:ext uri="{9D8B030D-6E8A-4147-A177-3AD203B41FA5}">
                      <a16:colId xmlns:a16="http://schemas.microsoft.com/office/drawing/2014/main" val="1092221186"/>
                    </a:ext>
                  </a:extLst>
                </a:gridCol>
                <a:gridCol w="976080">
                  <a:extLst>
                    <a:ext uri="{9D8B030D-6E8A-4147-A177-3AD203B41FA5}">
                      <a16:colId xmlns:a16="http://schemas.microsoft.com/office/drawing/2014/main" val="1584784770"/>
                    </a:ext>
                  </a:extLst>
                </a:gridCol>
                <a:gridCol w="650720">
                  <a:extLst>
                    <a:ext uri="{9D8B030D-6E8A-4147-A177-3AD203B41FA5}">
                      <a16:colId xmlns:a16="http://schemas.microsoft.com/office/drawing/2014/main" val="2995391303"/>
                    </a:ext>
                  </a:extLst>
                </a:gridCol>
                <a:gridCol w="839000">
                  <a:extLst>
                    <a:ext uri="{9D8B030D-6E8A-4147-A177-3AD203B41FA5}">
                      <a16:colId xmlns:a16="http://schemas.microsoft.com/office/drawing/2014/main" val="3760521440"/>
                    </a:ext>
                  </a:extLst>
                </a:gridCol>
              </a:tblGrid>
              <a:tr h="386620">
                <a:tc>
                  <a:txBody>
                    <a:bodyPr/>
                    <a:lstStyle/>
                    <a:p>
                      <a:r>
                        <a:rPr lang="en-US" sz="1100" dirty="0"/>
                        <a:t>Outlook</a:t>
                      </a:r>
                    </a:p>
                  </a:txBody>
                  <a:tcPr marL="71146" marR="71146" marT="35573" marB="35573"/>
                </a:tc>
                <a:tc>
                  <a:txBody>
                    <a:bodyPr/>
                    <a:lstStyle/>
                    <a:p>
                      <a:r>
                        <a:rPr lang="en-US" sz="1100" dirty="0"/>
                        <a:t>Temperature</a:t>
                      </a:r>
                    </a:p>
                  </a:txBody>
                  <a:tcPr marL="71146" marR="71146" marT="35573" marB="35573"/>
                </a:tc>
                <a:tc>
                  <a:txBody>
                    <a:bodyPr/>
                    <a:lstStyle/>
                    <a:p>
                      <a:r>
                        <a:rPr lang="en-US" sz="1100" dirty="0"/>
                        <a:t>Humidity</a:t>
                      </a:r>
                    </a:p>
                  </a:txBody>
                  <a:tcPr marL="71146" marR="71146" marT="35573" marB="35573"/>
                </a:tc>
                <a:tc>
                  <a:txBody>
                    <a:bodyPr/>
                    <a:lstStyle/>
                    <a:p>
                      <a:r>
                        <a:rPr lang="en-US" sz="1100" dirty="0" smtClean="0"/>
                        <a:t>Windy</a:t>
                      </a:r>
                      <a:endParaRPr lang="en-US" sz="1100" dirty="0"/>
                    </a:p>
                  </a:txBody>
                  <a:tcPr marL="71146" marR="71146" marT="35573" marB="35573"/>
                </a:tc>
                <a:tc>
                  <a:txBody>
                    <a:bodyPr/>
                    <a:lstStyle/>
                    <a:p>
                      <a:r>
                        <a:rPr lang="en-US" sz="1100" dirty="0"/>
                        <a:t>Shooting</a:t>
                      </a:r>
                    </a:p>
                  </a:txBody>
                  <a:tcPr marL="71146" marR="71146" marT="35573" marB="35573"/>
                </a:tc>
                <a:extLst>
                  <a:ext uri="{0D108BD9-81ED-4DB2-BD59-A6C34878D82A}">
                    <a16:rowId xmlns:a16="http://schemas.microsoft.com/office/drawing/2014/main" val="1024004969"/>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a:solidFill>
                            <a:schemeClr val="bg1"/>
                          </a:solidFill>
                        </a:rPr>
                        <a:t>Hot</a:t>
                      </a:r>
                    </a:p>
                  </a:txBody>
                  <a:tcPr marL="71146" marR="71146" marT="35573" marB="35573">
                    <a:solidFill>
                      <a:schemeClr val="bg2"/>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DCFF4"/>
                    </a:solidFill>
                  </a:tcPr>
                </a:tc>
                <a:extLst>
                  <a:ext uri="{0D108BD9-81ED-4DB2-BD59-A6C34878D82A}">
                    <a16:rowId xmlns:a16="http://schemas.microsoft.com/office/drawing/2014/main" val="21677977"/>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smtClean="0">
                          <a:solidFill>
                            <a:schemeClr val="bg1"/>
                          </a:solidFill>
                        </a:rPr>
                        <a:t>Cool</a:t>
                      </a:r>
                      <a:endParaRPr lang="en-US" sz="1100" dirty="0">
                        <a:solidFill>
                          <a:schemeClr val="bg1"/>
                        </a:solidFill>
                      </a:endParaRP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No</a:t>
                      </a:r>
                    </a:p>
                  </a:txBody>
                  <a:tcPr marL="71146" marR="71146" marT="35573" marB="35573">
                    <a:solidFill>
                      <a:srgbClr val="FDCFF4"/>
                    </a:solidFill>
                  </a:tcPr>
                </a:tc>
                <a:extLst>
                  <a:ext uri="{0D108BD9-81ED-4DB2-BD59-A6C34878D82A}">
                    <a16:rowId xmlns:a16="http://schemas.microsoft.com/office/drawing/2014/main" val="1629076160"/>
                  </a:ext>
                </a:extLst>
              </a:tr>
              <a:tr h="386620">
                <a:tc>
                  <a:txBody>
                    <a:bodyPr/>
                    <a:lstStyle/>
                    <a:p>
                      <a:r>
                        <a:rPr lang="en-US" sz="1100" dirty="0">
                          <a:solidFill>
                            <a:schemeClr val="bg1"/>
                          </a:solidFill>
                        </a:rPr>
                        <a:t>Overcast</a:t>
                      </a:r>
                    </a:p>
                  </a:txBody>
                  <a:tcPr marL="71146" marR="71146" marT="35573" marB="35573">
                    <a:solidFill>
                      <a:srgbClr val="FFFFFF"/>
                    </a:solidFill>
                  </a:tcPr>
                </a:tc>
                <a:tc>
                  <a:txBody>
                    <a:bodyPr/>
                    <a:lstStyle/>
                    <a:p>
                      <a:r>
                        <a:rPr lang="en-US" sz="1100" dirty="0">
                          <a:solidFill>
                            <a:schemeClr val="bg1"/>
                          </a:solidFill>
                        </a:rPr>
                        <a:t>Hot</a:t>
                      </a: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1208096064"/>
                  </a:ext>
                </a:extLst>
              </a:tr>
              <a:tr h="386620">
                <a:tc>
                  <a:txBody>
                    <a:bodyPr/>
                    <a:lstStyle/>
                    <a:p>
                      <a:r>
                        <a:rPr lang="en-US" sz="1100" dirty="0" smtClean="0">
                          <a:solidFill>
                            <a:schemeClr val="bg1"/>
                          </a:solidFill>
                        </a:rPr>
                        <a:t>Sunny</a:t>
                      </a:r>
                      <a:endParaRPr lang="en-US" sz="1100" dirty="0">
                        <a:solidFill>
                          <a:schemeClr val="bg1"/>
                        </a:solidFill>
                      </a:endParaRPr>
                    </a:p>
                  </a:txBody>
                  <a:tcPr marL="71146" marR="71146" marT="35573" marB="35573">
                    <a:solidFill>
                      <a:srgbClr val="FFFFFF"/>
                    </a:solidFill>
                  </a:tcPr>
                </a:tc>
                <a:tc>
                  <a:txBody>
                    <a:bodyPr/>
                    <a:lstStyle/>
                    <a:p>
                      <a:r>
                        <a:rPr lang="en-US" sz="1100" dirty="0" smtClean="0">
                          <a:solidFill>
                            <a:schemeClr val="bg1"/>
                          </a:solidFill>
                        </a:rPr>
                        <a:t>Hot</a:t>
                      </a:r>
                      <a:endParaRPr lang="en-US" sz="1100" dirty="0">
                        <a:solidFill>
                          <a:schemeClr val="bg1"/>
                        </a:solidFill>
                      </a:endParaRP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3070135245"/>
                  </a:ext>
                </a:extLst>
              </a:tr>
              <a:tr h="386620">
                <a:tc>
                  <a:txBody>
                    <a:bodyPr/>
                    <a:lstStyle/>
                    <a:p>
                      <a:r>
                        <a:rPr lang="en-US" sz="1100" dirty="0">
                          <a:solidFill>
                            <a:schemeClr val="bg1"/>
                          </a:solidFill>
                        </a:rPr>
                        <a:t>Rainy</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2996154891"/>
                  </a:ext>
                </a:extLst>
              </a:tr>
              <a:tr h="386620">
                <a:tc>
                  <a:txBody>
                    <a:bodyPr/>
                    <a:lstStyle/>
                    <a:p>
                      <a:r>
                        <a:rPr lang="en-US" sz="1100" dirty="0">
                          <a:solidFill>
                            <a:schemeClr val="bg1"/>
                          </a:solidFill>
                        </a:rPr>
                        <a:t>Rainy</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DCFF4"/>
                    </a:solidFill>
                  </a:tcPr>
                </a:tc>
                <a:extLst>
                  <a:ext uri="{0D108BD9-81ED-4DB2-BD59-A6C34878D82A}">
                    <a16:rowId xmlns:a16="http://schemas.microsoft.com/office/drawing/2014/main" val="971857118"/>
                  </a:ext>
                </a:extLst>
              </a:tr>
              <a:tr h="386620">
                <a:tc>
                  <a:txBody>
                    <a:bodyPr/>
                    <a:lstStyle/>
                    <a:p>
                      <a:r>
                        <a:rPr lang="en-US" sz="1100" dirty="0">
                          <a:solidFill>
                            <a:schemeClr val="bg1"/>
                          </a:solidFill>
                        </a:rPr>
                        <a:t>Overcast</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1965114462"/>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a:solidFill>
                            <a:schemeClr val="bg1"/>
                          </a:solidFill>
                        </a:rPr>
                        <a:t>Mild</a:t>
                      </a: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DCFF4"/>
                    </a:solidFill>
                  </a:tcPr>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2"/>
          <a:stretch>
            <a:fillRect/>
          </a:stretch>
        </p:blipFill>
        <p:spPr>
          <a:xfrm flipH="1">
            <a:off x="834715" y="923965"/>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3"/>
          <a:stretch>
            <a:fillRect/>
          </a:stretch>
        </p:blipFill>
        <p:spPr>
          <a:xfrm>
            <a:off x="1928067" y="941704"/>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4"/>
          <a:stretch>
            <a:fillRect/>
          </a:stretch>
        </p:blipFill>
        <p:spPr>
          <a:xfrm flipH="1">
            <a:off x="3025582" y="993103"/>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5"/>
          <a:stretch>
            <a:fillRect/>
          </a:stretch>
        </p:blipFill>
        <p:spPr>
          <a:xfrm>
            <a:off x="3745496" y="941704"/>
            <a:ext cx="369275" cy="369275"/>
          </a:xfrm>
          <a:prstGeom prst="rect">
            <a:avLst/>
          </a:prstGeom>
        </p:spPr>
      </p:pic>
      <p:grpSp>
        <p:nvGrpSpPr>
          <p:cNvPr id="12" name="Group 11"/>
          <p:cNvGrpSpPr/>
          <p:nvPr/>
        </p:nvGrpSpPr>
        <p:grpSpPr>
          <a:xfrm>
            <a:off x="4540379" y="983967"/>
            <a:ext cx="435029" cy="387014"/>
            <a:chOff x="6989345" y="2106142"/>
            <a:chExt cx="1414676" cy="1258535"/>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9345" y="2106142"/>
              <a:ext cx="1056704" cy="1056704"/>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7746" y="2398402"/>
              <a:ext cx="966275" cy="966275"/>
            </a:xfrm>
            <a:prstGeom prst="rect">
              <a:avLst/>
            </a:prstGeom>
          </p:spPr>
        </p:pic>
      </p:grpSp>
      <p:sp>
        <p:nvSpPr>
          <p:cNvPr id="4" name="TextBox 3"/>
          <p:cNvSpPr txBox="1"/>
          <p:nvPr/>
        </p:nvSpPr>
        <p:spPr>
          <a:xfrm>
            <a:off x="5295569" y="1391921"/>
            <a:ext cx="3784821" cy="738664"/>
          </a:xfrm>
          <a:prstGeom prst="rect">
            <a:avLst/>
          </a:prstGeom>
          <a:noFill/>
        </p:spPr>
        <p:txBody>
          <a:bodyPr wrap="square" rtlCol="0">
            <a:spAutoFit/>
          </a:bodyPr>
          <a:lstStyle/>
          <a:p>
            <a:r>
              <a:rPr lang="en-US" b="1" dirty="0" smtClean="0">
                <a:latin typeface="Josefin Sans" panose="020B0604020202020204" charset="0"/>
              </a:rPr>
              <a:t>Outlook</a:t>
            </a:r>
            <a:r>
              <a:rPr lang="en-US" dirty="0" smtClean="0">
                <a:latin typeface="Josefin Sans" panose="020B0604020202020204" charset="0"/>
              </a:rPr>
              <a:t>: Sunny, </a:t>
            </a:r>
            <a:r>
              <a:rPr lang="en-US" b="1" dirty="0" smtClean="0">
                <a:latin typeface="Josefin Sans" panose="020B0604020202020204" charset="0"/>
              </a:rPr>
              <a:t>Temperature</a:t>
            </a:r>
            <a:r>
              <a:rPr lang="en-US" dirty="0" smtClean="0">
                <a:latin typeface="Josefin Sans" panose="020B0604020202020204" charset="0"/>
              </a:rPr>
              <a:t>: Hot,</a:t>
            </a:r>
          </a:p>
          <a:p>
            <a:r>
              <a:rPr lang="en-US" b="1" dirty="0" smtClean="0">
                <a:latin typeface="Josefin Sans" panose="020B0604020202020204" charset="0"/>
              </a:rPr>
              <a:t>Humidity:</a:t>
            </a:r>
            <a:r>
              <a:rPr lang="en-US" dirty="0" smtClean="0">
                <a:latin typeface="Josefin Sans" panose="020B0604020202020204" charset="0"/>
              </a:rPr>
              <a:t> High, </a:t>
            </a:r>
            <a:r>
              <a:rPr lang="en-US" b="1" dirty="0" smtClean="0">
                <a:latin typeface="Josefin Sans" panose="020B0604020202020204" charset="0"/>
              </a:rPr>
              <a:t>Windy</a:t>
            </a:r>
            <a:r>
              <a:rPr lang="en-US" dirty="0" smtClean="0">
                <a:latin typeface="Josefin Sans" panose="020B0604020202020204" charset="0"/>
              </a:rPr>
              <a:t>: Strong, </a:t>
            </a:r>
          </a:p>
          <a:p>
            <a:r>
              <a:rPr lang="en-US" b="1" dirty="0" smtClean="0">
                <a:latin typeface="Josefin Sans" panose="020B0604020202020204" charset="0"/>
              </a:rPr>
              <a:t>Shoot</a:t>
            </a:r>
            <a:r>
              <a:rPr lang="en-US" dirty="0" smtClean="0">
                <a:latin typeface="Josefin Sans" panose="020B0604020202020204" charset="0"/>
              </a:rPr>
              <a:t>: No</a:t>
            </a:r>
            <a:endParaRPr lang="en-US" dirty="0">
              <a:latin typeface="Josefin Sans" panose="020B0604020202020204" charset="0"/>
            </a:endParaRPr>
          </a:p>
        </p:txBody>
      </p:sp>
      <mc:AlternateContent xmlns:mc="http://schemas.openxmlformats.org/markup-compatibility/2006" xmlns:a14="http://schemas.microsoft.com/office/drawing/2010/main">
        <mc:Choice Requires="a14">
          <p:sp>
            <p:nvSpPr>
              <p:cNvPr id="16" name="TextBox 15"/>
              <p:cNvSpPr txBox="1"/>
              <p:nvPr/>
            </p:nvSpPr>
            <p:spPr>
              <a:xfrm>
                <a:off x="5392783" y="2314089"/>
                <a:ext cx="3016530"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𝑂𝑢𝑡𝑙𝑜𝑜𝑘</m:t>
                          </m:r>
                          <m:r>
                            <a:rPr lang="en-US" b="0" i="1" smtClean="0">
                              <a:latin typeface="Cambria Math" panose="02040503050406030204" pitchFamily="18" charset="0"/>
                            </a:rPr>
                            <m:t>=</m:t>
                          </m:r>
                          <m:r>
                            <a:rPr lang="en-US" i="1">
                              <a:latin typeface="Cambria Math" panose="02040503050406030204" pitchFamily="18" charset="0"/>
                            </a:rPr>
                            <m:t>𝑆𝑢𝑛𝑛𝑦</m:t>
                          </m:r>
                          <m:r>
                            <a:rPr lang="en-US" b="0" i="1" smtClean="0">
                              <a:latin typeface="Cambria Math" panose="02040503050406030204" pitchFamily="18" charset="0"/>
                            </a:rPr>
                            <m:t> | </m:t>
                          </m:r>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2783" y="2314089"/>
                <a:ext cx="3016530" cy="403316"/>
              </a:xfrm>
              <a:prstGeom prst="rect">
                <a:avLst/>
              </a:prstGeom>
              <a:blipFill rotWithShape="0">
                <a:blip r:embed="rId8"/>
                <a:stretch>
                  <a:fillRect l="-810" t="-1515" r="-810"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392783" y="2839276"/>
                <a:ext cx="3237745"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𝑇𝑒𝑚𝑝𝑒𝑟𝑎𝑡𝑢𝑟𝑒</m:t>
                          </m:r>
                          <m:r>
                            <a:rPr lang="en-US" b="0" i="1" smtClean="0">
                              <a:latin typeface="Cambria Math" panose="02040503050406030204" pitchFamily="18" charset="0"/>
                            </a:rPr>
                            <m:t>=</m:t>
                          </m:r>
                          <m:r>
                            <a:rPr lang="en-US" i="1">
                              <a:latin typeface="Cambria Math" panose="02040503050406030204" pitchFamily="18" charset="0"/>
                            </a:rPr>
                            <m:t>𝐻𝑜𝑡</m:t>
                          </m:r>
                          <m:r>
                            <a:rPr lang="en-US" b="0" i="1" smtClean="0">
                              <a:latin typeface="Cambria Math" panose="02040503050406030204" pitchFamily="18" charset="0"/>
                            </a:rPr>
                            <m:t> | </m:t>
                          </m:r>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392783" y="2839276"/>
                <a:ext cx="3237745" cy="403316"/>
              </a:xfrm>
              <a:prstGeom prst="rect">
                <a:avLst/>
              </a:prstGeom>
              <a:blipFill rotWithShape="0">
                <a:blip r:embed="rId9"/>
                <a:stretch>
                  <a:fillRect l="-565" r="-565"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392783" y="3364463"/>
                <a:ext cx="3038396"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𝐻𝑢𝑚𝑖𝑑𝑖𝑡𝑦</m:t>
                          </m:r>
                          <m:r>
                            <a:rPr lang="en-US" b="0" i="1" smtClean="0">
                              <a:latin typeface="Cambria Math" panose="02040503050406030204" pitchFamily="18" charset="0"/>
                            </a:rPr>
                            <m:t>=</m:t>
                          </m:r>
                          <m:r>
                            <a:rPr lang="en-US" i="1">
                              <a:latin typeface="Cambria Math" panose="02040503050406030204" pitchFamily="18" charset="0"/>
                            </a:rPr>
                            <m:t>𝐻𝑖𝑔h</m:t>
                          </m:r>
                          <m:r>
                            <a:rPr lang="en-US" b="0" i="1" smtClean="0">
                              <a:latin typeface="Cambria Math" panose="02040503050406030204" pitchFamily="18" charset="0"/>
                            </a:rPr>
                            <m:t> | </m:t>
                          </m:r>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392783" y="3364463"/>
                <a:ext cx="3038396" cy="403316"/>
              </a:xfrm>
              <a:prstGeom prst="rect">
                <a:avLst/>
              </a:prstGeom>
              <a:blipFill rotWithShape="0">
                <a:blip r:embed="rId10"/>
                <a:stretch>
                  <a:fillRect l="-803" r="-803"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398418" y="3916559"/>
                <a:ext cx="2961452"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𝑊𝑖𝑛𝑑𝑦</m:t>
                          </m:r>
                          <m:r>
                            <a:rPr lang="en-US" b="0" i="1" smtClean="0">
                              <a:latin typeface="Cambria Math" panose="02040503050406030204" pitchFamily="18" charset="0"/>
                            </a:rPr>
                            <m:t>=</m:t>
                          </m:r>
                          <m:r>
                            <a:rPr lang="en-US" i="1">
                              <a:latin typeface="Cambria Math" panose="02040503050406030204" pitchFamily="18" charset="0"/>
                            </a:rPr>
                            <m:t>𝑆𝑡𝑟𝑜𝑛𝑔</m:t>
                          </m:r>
                          <m:r>
                            <a:rPr lang="en-US" b="0" i="1" smtClean="0">
                              <a:latin typeface="Cambria Math" panose="02040503050406030204" pitchFamily="18" charset="0"/>
                            </a:rPr>
                            <m:t> | </m:t>
                          </m:r>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398418" y="3916559"/>
                <a:ext cx="2961452" cy="403316"/>
              </a:xfrm>
              <a:prstGeom prst="rect">
                <a:avLst/>
              </a:prstGeom>
              <a:blipFill rotWithShape="0">
                <a:blip r:embed="rId11"/>
                <a:stretch>
                  <a:fillRect l="-825" r="-825" b="-11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420611" y="4467544"/>
                <a:ext cx="1491370" cy="4039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8</m:t>
                          </m:r>
                        </m:den>
                      </m:f>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5420611" y="4467544"/>
                <a:ext cx="1491370" cy="403957"/>
              </a:xfrm>
              <a:prstGeom prst="rect">
                <a:avLst/>
              </a:prstGeom>
              <a:blipFill rotWithShape="0">
                <a:blip r:embed="rId12"/>
                <a:stretch>
                  <a:fillRect l="-2041" r="-1633" b="-13636"/>
                </a:stretch>
              </a:blipFill>
            </p:spPr>
            <p:txBody>
              <a:bodyPr/>
              <a:lstStyle/>
              <a:p>
                <a:r>
                  <a:rPr lang="en-US">
                    <a:noFill/>
                  </a:rPr>
                  <a:t> </a:t>
                </a:r>
              </a:p>
            </p:txBody>
          </p:sp>
        </mc:Fallback>
      </mc:AlternateContent>
    </p:spTree>
    <p:extLst>
      <p:ext uri="{BB962C8B-B14F-4D97-AF65-F5344CB8AC3E}">
        <p14:creationId xmlns:p14="http://schemas.microsoft.com/office/powerpoint/2010/main" val="32680939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42</a:t>
            </a:fld>
            <a:endParaRPr lang="es"/>
          </a:p>
        </p:txBody>
      </p:sp>
      <p:sp>
        <p:nvSpPr>
          <p:cNvPr id="6"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446276"/>
          </a:xfrm>
          <a:prstGeom prst="rect">
            <a:avLst/>
          </a:prstGeom>
          <a:noFill/>
        </p:spPr>
        <p:txBody>
          <a:bodyPr wrap="square" rtlCol="0">
            <a:spAutoFit/>
          </a:bodyPr>
          <a:lstStyle/>
          <a:p>
            <a:r>
              <a:rPr lang="en-US" sz="2300" dirty="0">
                <a:solidFill>
                  <a:schemeClr val="bg1"/>
                </a:solidFill>
                <a:latin typeface="Josefin Sans" panose="020B0604020202020204" charset="0"/>
              </a:rPr>
              <a:t>Analyze and Compute</a:t>
            </a:r>
          </a:p>
        </p:txBody>
      </p:sp>
      <p:sp>
        <p:nvSpPr>
          <p:cNvPr id="4" name="TextBox 3"/>
          <p:cNvSpPr txBox="1"/>
          <p:nvPr/>
        </p:nvSpPr>
        <p:spPr>
          <a:xfrm>
            <a:off x="487680" y="1193801"/>
            <a:ext cx="6342609" cy="307777"/>
          </a:xfrm>
          <a:prstGeom prst="rect">
            <a:avLst/>
          </a:prstGeom>
          <a:noFill/>
        </p:spPr>
        <p:txBody>
          <a:bodyPr wrap="square" rtlCol="0">
            <a:spAutoFit/>
          </a:bodyPr>
          <a:lstStyle/>
          <a:p>
            <a:r>
              <a:rPr lang="en-US" b="1" dirty="0" smtClean="0">
                <a:latin typeface="Josefin Sans" panose="020B0604020202020204" charset="0"/>
              </a:rPr>
              <a:t>Outlook</a:t>
            </a:r>
            <a:r>
              <a:rPr lang="en-US" dirty="0" smtClean="0">
                <a:latin typeface="Josefin Sans" panose="020B0604020202020204" charset="0"/>
              </a:rPr>
              <a:t>: Sunny, </a:t>
            </a:r>
            <a:r>
              <a:rPr lang="en-US" b="1" dirty="0" smtClean="0">
                <a:latin typeface="Josefin Sans" panose="020B0604020202020204" charset="0"/>
              </a:rPr>
              <a:t>Temperature</a:t>
            </a:r>
            <a:r>
              <a:rPr lang="en-US" dirty="0" smtClean="0">
                <a:latin typeface="Josefin Sans" panose="020B0604020202020204" charset="0"/>
              </a:rPr>
              <a:t>: Hot, </a:t>
            </a:r>
            <a:r>
              <a:rPr lang="en-US" b="1" dirty="0" smtClean="0">
                <a:latin typeface="Josefin Sans" panose="020B0604020202020204" charset="0"/>
              </a:rPr>
              <a:t>Humidity:</a:t>
            </a:r>
            <a:r>
              <a:rPr lang="en-US" dirty="0" smtClean="0">
                <a:latin typeface="Josefin Sans" panose="020B0604020202020204" charset="0"/>
              </a:rPr>
              <a:t> High, </a:t>
            </a:r>
            <a:r>
              <a:rPr lang="en-US" b="1" dirty="0" smtClean="0">
                <a:latin typeface="Josefin Sans" panose="020B0604020202020204" charset="0"/>
              </a:rPr>
              <a:t>Windy</a:t>
            </a:r>
            <a:r>
              <a:rPr lang="en-US" dirty="0" smtClean="0">
                <a:latin typeface="Josefin Sans" panose="020B0604020202020204" charset="0"/>
              </a:rPr>
              <a:t>: Strong:  </a:t>
            </a:r>
            <a:endParaRPr lang="en-US" dirty="0">
              <a:latin typeface="Josefin Sans" panose="020B0604020202020204" charset="0"/>
            </a:endParaRPr>
          </a:p>
        </p:txBody>
      </p:sp>
      <mc:AlternateContent xmlns:mc="http://schemas.openxmlformats.org/markup-compatibility/2006" xmlns:a14="http://schemas.microsoft.com/office/drawing/2010/main">
        <mc:Choice Requires="a14">
          <p:sp>
            <p:nvSpPr>
              <p:cNvPr id="8" name="TextBox 7"/>
              <p:cNvSpPr txBox="1"/>
              <p:nvPr/>
            </p:nvSpPr>
            <p:spPr>
              <a:xfrm>
                <a:off x="563880" y="1717756"/>
                <a:ext cx="3562350" cy="6245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8</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8</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i="1">
                              <a:latin typeface="Cambria Math" panose="02040503050406030204" pitchFamily="18" charset="0"/>
                            </a:rPr>
                            <m:t>8</m:t>
                          </m:r>
                        </m:den>
                      </m:f>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8</m:t>
                          </m:r>
                        </m:den>
                      </m:f>
                      <m:r>
                        <a:rPr lang="en-US" i="1">
                          <a:latin typeface="Cambria Math" panose="02040503050406030204" pitchFamily="18" charset="0"/>
                        </a:rPr>
                        <m:t>=0,0</m:t>
                      </m:r>
                      <m:r>
                        <a:rPr lang="en-US" b="0" i="1" smtClean="0">
                          <a:latin typeface="Cambria Math" panose="02040503050406030204" pitchFamily="18" charset="0"/>
                        </a:rPr>
                        <m:t>439453125</m:t>
                      </m:r>
                    </m:oMath>
                  </m:oMathPara>
                </a14:m>
                <a:endParaRPr lang="en-US"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63880" y="1717756"/>
                <a:ext cx="3562350" cy="624530"/>
              </a:xfrm>
              <a:prstGeom prst="rect">
                <a:avLst/>
              </a:prstGeom>
              <a:blipFill rotWithShape="0">
                <a:blip r:embed="rId3"/>
                <a:stretch>
                  <a:fillRect l="-1712" t="-980" r="-1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13436" y="2352852"/>
                <a:ext cx="3810914"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𝑆h𝑜𝑜𝑡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b="0" i="1" smtClean="0">
                              <a:latin typeface="Cambria Math" panose="02040503050406030204" pitchFamily="18" charset="0"/>
                            </a:rPr>
                            <m:t>4</m:t>
                          </m:r>
                        </m:den>
                      </m:f>
                      <m:r>
                        <a:rPr lang="en-US" i="1">
                          <a:latin typeface="Cambria Math" panose="02040503050406030204" pitchFamily="18" charset="0"/>
                        </a:rPr>
                        <m:t>=0,046875</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13436" y="2352852"/>
                <a:ext cx="3810914" cy="403316"/>
              </a:xfrm>
              <a:prstGeom prst="rect">
                <a:avLst/>
              </a:prstGeom>
              <a:blipFill rotWithShape="0">
                <a:blip r:embed="rId4"/>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680" y="3606668"/>
                <a:ext cx="4565294" cy="4485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𝑆h𝑜𝑜𝑡</m:t>
                          </m:r>
                          <m:r>
                            <a:rPr lang="en-US" b="0" i="1" smtClean="0">
                              <a:latin typeface="Cambria Math" panose="02040503050406030204" pitchFamily="18" charset="0"/>
                            </a:rPr>
                            <m:t>|</m:t>
                          </m:r>
                          <m:r>
                            <a:rPr lang="en-US" b="0" i="1" smtClean="0">
                              <a:latin typeface="Cambria Math" panose="02040503050406030204" pitchFamily="18" charset="0"/>
                            </a:rPr>
                            <m:t>𝑊𝑒𝑎𝑡h𝑒𝑟</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0,046875</m:t>
                          </m:r>
                          <m:r>
                            <m:rPr>
                              <m:nor/>
                            </m:rPr>
                            <a:rPr lang="en-US" dirty="0"/>
                            <m:t> </m:t>
                          </m:r>
                          <m:r>
                            <a:rPr lang="en-US" b="0" i="1" smtClean="0">
                              <a:latin typeface="Cambria Math" panose="02040503050406030204" pitchFamily="18" charset="0"/>
                              <a:ea typeface="Cambria Math" panose="02040503050406030204" pitchFamily="18" charset="0"/>
                            </a:rPr>
                            <m:t>×0,5</m:t>
                          </m:r>
                        </m:num>
                        <m:den>
                          <m:r>
                            <a:rPr lang="en-US" i="1">
                              <a:latin typeface="Cambria Math" panose="02040503050406030204" pitchFamily="18" charset="0"/>
                            </a:rPr>
                            <m:t>0,0439453125</m:t>
                          </m:r>
                          <m:r>
                            <m:rPr>
                              <m:nor/>
                            </m:rPr>
                            <a:rPr lang="en-US" dirty="0"/>
                            <m:t> </m:t>
                          </m:r>
                        </m:den>
                      </m:f>
                      <m:r>
                        <a:rPr lang="en-US" i="1">
                          <a:latin typeface="Cambria Math" panose="02040503050406030204" pitchFamily="18" charset="0"/>
                        </a:rPr>
                        <m:t>=</m:t>
                      </m:r>
                      <m:r>
                        <a:rPr lang="en-US" b="0" i="1" smtClean="0">
                          <a:latin typeface="Cambria Math" panose="02040503050406030204" pitchFamily="18" charset="0"/>
                        </a:rPr>
                        <m:t>0,53333333333</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87680" y="3606668"/>
                <a:ext cx="4565294" cy="448584"/>
              </a:xfrm>
              <a:prstGeom prst="rect">
                <a:avLst/>
              </a:prstGeom>
              <a:blipFill rotWithShape="0">
                <a:blip r:embed="rId5"/>
                <a:stretch>
                  <a:fillRect t="-1370" b="-41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38124" y="4222892"/>
                <a:ext cx="3948074" cy="4485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r>
                            <a:rPr lang="en-US" b="0" i="1" smtClean="0">
                              <a:latin typeface="Cambria Math" panose="02040503050406030204" pitchFamily="18" charset="0"/>
                            </a:rPr>
                            <m:t>|</m:t>
                          </m:r>
                          <m:r>
                            <a:rPr lang="en-US" b="0" i="1" smtClean="0">
                              <a:latin typeface="Cambria Math" panose="02040503050406030204" pitchFamily="18" charset="0"/>
                            </a:rPr>
                            <m:t>𝑊𝑒𝑎𝑡h𝑒𝑟</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0,03515625</m:t>
                          </m:r>
                          <m:r>
                            <a:rPr lang="en-US" b="0" i="1" smtClean="0">
                              <a:latin typeface="Cambria Math" panose="02040503050406030204" pitchFamily="18" charset="0"/>
                              <a:ea typeface="Cambria Math" panose="02040503050406030204" pitchFamily="18" charset="0"/>
                            </a:rPr>
                            <m:t>×0,5</m:t>
                          </m:r>
                        </m:num>
                        <m:den>
                          <m:r>
                            <a:rPr lang="en-US" i="1">
                              <a:latin typeface="Cambria Math" panose="02040503050406030204" pitchFamily="18" charset="0"/>
                            </a:rPr>
                            <m:t>0,0439453125</m:t>
                          </m:r>
                          <m:r>
                            <m:rPr>
                              <m:nor/>
                            </m:rPr>
                            <a:rPr lang="en-US" dirty="0"/>
                            <m:t> </m:t>
                          </m:r>
                        </m:den>
                      </m:f>
                      <m:r>
                        <a:rPr lang="en-US" i="1">
                          <a:latin typeface="Cambria Math" panose="02040503050406030204" pitchFamily="18" charset="0"/>
                        </a:rPr>
                        <m:t>=</m:t>
                      </m:r>
                      <m:r>
                        <a:rPr lang="en-US" b="0" i="1" smtClean="0">
                          <a:latin typeface="Cambria Math" panose="02040503050406030204" pitchFamily="18" charset="0"/>
                        </a:rPr>
                        <m:t>0,4</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38124" y="4222892"/>
                <a:ext cx="3948074" cy="448584"/>
              </a:xfrm>
              <a:prstGeom prst="rect">
                <a:avLst/>
              </a:prstGeom>
              <a:blipFill rotWithShape="0">
                <a:blip r:embed="rId6"/>
                <a:stretch>
                  <a:fillRect l="-617" t="-1370" r="-463" b="-41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38124" y="2991902"/>
                <a:ext cx="4328160"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r>
                        <a:rPr lang="en-US" b="0" i="1" smtClean="0">
                          <a:latin typeface="Cambria Math" panose="02040503050406030204" pitchFamily="18" charset="0"/>
                        </a:rPr>
                        <m:t>0,03515625</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38124" y="2991902"/>
                <a:ext cx="4328160" cy="403316"/>
              </a:xfrm>
              <a:prstGeom prst="rect">
                <a:avLst/>
              </a:prstGeom>
              <a:blipFill rotWithShape="0">
                <a:blip r:embed="rId7"/>
                <a:stretch>
                  <a:fillRect l="-141" b="-13636"/>
                </a:stretch>
              </a:blipFill>
            </p:spPr>
            <p:txBody>
              <a:bodyPr/>
              <a:lstStyle/>
              <a:p>
                <a:r>
                  <a:rPr lang="en-US">
                    <a:noFill/>
                  </a:rPr>
                  <a:t> </a:t>
                </a:r>
              </a:p>
            </p:txBody>
          </p:sp>
        </mc:Fallback>
      </mc:AlternateContent>
      <p:sp>
        <p:nvSpPr>
          <p:cNvPr id="2" name="Right Brace 1"/>
          <p:cNvSpPr/>
          <p:nvPr/>
        </p:nvSpPr>
        <p:spPr>
          <a:xfrm>
            <a:off x="5052974" y="3606668"/>
            <a:ext cx="334366" cy="1064808"/>
          </a:xfrm>
          <a:prstGeom prst="rightBrace">
            <a:avLst/>
          </a:prstGeom>
          <a:noFill/>
          <a:ln w="1905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619750" y="3954406"/>
            <a:ext cx="3009900" cy="369332"/>
          </a:xfrm>
          <a:prstGeom prst="rect">
            <a:avLst/>
          </a:prstGeom>
          <a:noFill/>
        </p:spPr>
        <p:txBody>
          <a:bodyPr wrap="square" rtlCol="0">
            <a:spAutoFit/>
          </a:bodyPr>
          <a:lstStyle/>
          <a:p>
            <a:r>
              <a:rPr lang="en-US" sz="1800" dirty="0" smtClean="0">
                <a:latin typeface="Josefin Sans" panose="020B0604020202020204" charset="0"/>
              </a:rPr>
              <a:t>Fine weather for shooting</a:t>
            </a:r>
            <a:endParaRPr lang="en-US" sz="1800" dirty="0">
              <a:latin typeface="Josefin Sans" panose="020B0604020202020204" charset="0"/>
            </a:endParaRPr>
          </a:p>
        </p:txBody>
      </p:sp>
    </p:spTree>
    <p:extLst>
      <p:ext uri="{BB962C8B-B14F-4D97-AF65-F5344CB8AC3E}">
        <p14:creationId xmlns:p14="http://schemas.microsoft.com/office/powerpoint/2010/main" val="10257213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96925" y="2313718"/>
            <a:ext cx="4224900" cy="663300"/>
          </a:xfrm>
        </p:spPr>
        <p:txBody>
          <a:bodyPr/>
          <a:lstStyle/>
          <a:p>
            <a:r>
              <a:rPr lang="en-US" sz="3200" b="1" dirty="0">
                <a:latin typeface="Josefin Sans" panose="020B0604020202020204" charset="0"/>
              </a:rPr>
              <a:t>Assessment</a:t>
            </a:r>
            <a:endParaRPr lang="en-GB" sz="3200" b="1" dirty="0">
              <a:latin typeface="Josefin Sans" panose="020B0604020202020204" charset="0"/>
            </a:endParaRPr>
          </a:p>
        </p:txBody>
      </p:sp>
      <p:sp>
        <p:nvSpPr>
          <p:cNvPr id="4" name="Title 3"/>
          <p:cNvSpPr>
            <a:spLocks noGrp="1"/>
          </p:cNvSpPr>
          <p:nvPr>
            <p:ph type="ctrTitle" idx="2"/>
          </p:nvPr>
        </p:nvSpPr>
        <p:spPr/>
        <p:txBody>
          <a:bodyPr/>
          <a:lstStyle/>
          <a:p>
            <a:r>
              <a:rPr lang="en-US" dirty="0" smtClean="0"/>
              <a:t>Assessment</a:t>
            </a:r>
            <a:endParaRPr lang="en-GB"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43</a:t>
            </a:fld>
            <a:endParaRPr lang="es"/>
          </a:p>
        </p:txBody>
      </p:sp>
    </p:spTree>
    <p:extLst>
      <p:ext uri="{BB962C8B-B14F-4D97-AF65-F5344CB8AC3E}">
        <p14:creationId xmlns:p14="http://schemas.microsoft.com/office/powerpoint/2010/main" val="3150940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GB"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44</a:t>
            </a:fld>
            <a:endParaRPr lang="es"/>
          </a:p>
        </p:txBody>
      </p:sp>
      <p:sp>
        <p:nvSpPr>
          <p:cNvPr id="4" name="TextBox 3"/>
          <p:cNvSpPr txBox="1"/>
          <p:nvPr/>
        </p:nvSpPr>
        <p:spPr>
          <a:xfrm>
            <a:off x="3885063" y="1082288"/>
            <a:ext cx="4551217" cy="430887"/>
          </a:xfrm>
          <a:prstGeom prst="rect">
            <a:avLst/>
          </a:prstGeom>
          <a:noFill/>
        </p:spPr>
        <p:txBody>
          <a:bodyPr wrap="square" rtlCol="0">
            <a:spAutoFit/>
          </a:bodyPr>
          <a:lstStyle/>
          <a:p>
            <a:r>
              <a:rPr lang="en-US" sz="2200" dirty="0">
                <a:solidFill>
                  <a:schemeClr val="bg1"/>
                </a:solidFill>
                <a:latin typeface="Josefin Sans" panose="020B0604020202020204" charset="0"/>
              </a:rPr>
              <a:t>Values</a:t>
            </a:r>
            <a:r>
              <a:rPr lang="en-US" sz="2200" dirty="0" smtClean="0">
                <a:solidFill>
                  <a:schemeClr val="bg1"/>
                </a:solidFill>
              </a:rPr>
              <a:t>:</a:t>
            </a:r>
            <a:endParaRPr lang="en-GB" sz="2200" dirty="0">
              <a:solidFill>
                <a:schemeClr val="bg1"/>
              </a:solidFill>
            </a:endParaRPr>
          </a:p>
        </p:txBody>
      </p:sp>
      <p:sp>
        <p:nvSpPr>
          <p:cNvPr id="5" name="TextBox 4"/>
          <p:cNvSpPr txBox="1"/>
          <p:nvPr/>
        </p:nvSpPr>
        <p:spPr>
          <a:xfrm>
            <a:off x="3885063" y="1728730"/>
            <a:ext cx="4551217" cy="2308324"/>
          </a:xfrm>
          <a:prstGeom prst="rect">
            <a:avLst/>
          </a:prstGeom>
          <a:noFill/>
        </p:spPr>
        <p:txBody>
          <a:bodyPr wrap="square" rtlCol="0">
            <a:spAutoFit/>
          </a:bodyPr>
          <a:lstStyle/>
          <a:p>
            <a:pPr marL="285750" indent="-285750">
              <a:buClr>
                <a:schemeClr val="bg1"/>
              </a:buClr>
              <a:buFont typeface="Wingdings" panose="05000000000000000000" pitchFamily="2" charset="2"/>
              <a:buChar char="ü"/>
            </a:pPr>
            <a:r>
              <a:rPr lang="en-US" sz="1600" dirty="0">
                <a:latin typeface="Josefin Sans" panose="020B0604020202020204" charset="0"/>
              </a:rPr>
              <a:t>The system assists customers in finding a suitable photographer</a:t>
            </a:r>
            <a:r>
              <a:rPr lang="en-US" sz="1600" dirty="0" smtClean="0">
                <a:latin typeface="Josefin Sans" panose="020B0604020202020204" charset="0"/>
              </a:rPr>
              <a:t>.</a:t>
            </a:r>
          </a:p>
          <a:p>
            <a:pPr marL="285750" indent="-285750">
              <a:buClr>
                <a:schemeClr val="bg1"/>
              </a:buClr>
              <a:buFont typeface="Wingdings" panose="05000000000000000000" pitchFamily="2" charset="2"/>
              <a:buChar char="ü"/>
            </a:pPr>
            <a:r>
              <a:rPr lang="en-US" sz="1600" dirty="0">
                <a:latin typeface="Josefin Sans" panose="020B0604020202020204" charset="0"/>
              </a:rPr>
              <a:t>The system helps photographers find potential clients, as well as increases the income for photographers</a:t>
            </a:r>
            <a:r>
              <a:rPr lang="en-US" sz="1600" dirty="0" smtClean="0">
                <a:latin typeface="Josefin Sans" panose="020B0604020202020204" charset="0"/>
              </a:rPr>
              <a:t>.</a:t>
            </a:r>
          </a:p>
          <a:p>
            <a:pPr marL="285750" indent="-285750">
              <a:buClr>
                <a:schemeClr val="bg1"/>
              </a:buClr>
              <a:buFont typeface="Wingdings" panose="05000000000000000000" pitchFamily="2" charset="2"/>
              <a:buChar char="ü"/>
            </a:pPr>
            <a:r>
              <a:rPr lang="en-US" sz="1600" dirty="0">
                <a:latin typeface="Josefin Sans" panose="020B0604020202020204" charset="0"/>
              </a:rPr>
              <a:t>Creating trust for customers through reviews</a:t>
            </a:r>
            <a:r>
              <a:rPr lang="en-US" sz="1600" dirty="0" smtClean="0">
                <a:latin typeface="Josefin Sans" panose="020B0604020202020204" charset="0"/>
              </a:rPr>
              <a:t>.</a:t>
            </a:r>
          </a:p>
          <a:p>
            <a:pPr marL="285750" indent="-285750">
              <a:buClr>
                <a:schemeClr val="bg1"/>
              </a:buClr>
              <a:buFont typeface="Wingdings" panose="05000000000000000000" pitchFamily="2" charset="2"/>
              <a:buChar char="ü"/>
            </a:pPr>
            <a:r>
              <a:rPr lang="en-US" sz="1600" dirty="0">
                <a:latin typeface="Josefin Sans" panose="020B0604020202020204" charset="0"/>
              </a:rPr>
              <a:t>There is a forum for sharing recent information.</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085" y="1506946"/>
            <a:ext cx="2019690" cy="2019690"/>
          </a:xfrm>
          <a:prstGeom prst="rect">
            <a:avLst/>
          </a:prstGeom>
        </p:spPr>
      </p:pic>
    </p:spTree>
    <p:extLst>
      <p:ext uri="{BB962C8B-B14F-4D97-AF65-F5344CB8AC3E}">
        <p14:creationId xmlns:p14="http://schemas.microsoft.com/office/powerpoint/2010/main" val="1866486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GB"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45</a:t>
            </a:fld>
            <a:endParaRPr lang="es"/>
          </a:p>
        </p:txBody>
      </p:sp>
      <p:sp>
        <p:nvSpPr>
          <p:cNvPr id="4" name="TextBox 3"/>
          <p:cNvSpPr txBox="1"/>
          <p:nvPr/>
        </p:nvSpPr>
        <p:spPr>
          <a:xfrm>
            <a:off x="789708" y="1153391"/>
            <a:ext cx="1746583" cy="400110"/>
          </a:xfrm>
          <a:prstGeom prst="rect">
            <a:avLst/>
          </a:prstGeom>
          <a:noFill/>
        </p:spPr>
        <p:txBody>
          <a:bodyPr wrap="square" rtlCol="0">
            <a:spAutoFit/>
          </a:bodyPr>
          <a:lstStyle/>
          <a:p>
            <a:r>
              <a:rPr lang="en-US" sz="2000" dirty="0">
                <a:solidFill>
                  <a:schemeClr val="bg1"/>
                </a:solidFill>
                <a:latin typeface="Josefin Sans" panose="020B0604020202020204" charset="0"/>
              </a:rPr>
              <a:t>Limitations</a:t>
            </a:r>
            <a:r>
              <a:rPr lang="en-US" sz="2000" dirty="0" smtClean="0">
                <a:solidFill>
                  <a:schemeClr val="bg1"/>
                </a:solidFill>
              </a:rPr>
              <a:t>:</a:t>
            </a:r>
            <a:endParaRPr lang="en-GB" sz="2000" dirty="0">
              <a:solidFill>
                <a:schemeClr val="bg1"/>
              </a:solidFill>
            </a:endParaRPr>
          </a:p>
        </p:txBody>
      </p:sp>
      <p:sp>
        <p:nvSpPr>
          <p:cNvPr id="6" name="TextBox 5"/>
          <p:cNvSpPr txBox="1"/>
          <p:nvPr/>
        </p:nvSpPr>
        <p:spPr>
          <a:xfrm>
            <a:off x="789709" y="1582014"/>
            <a:ext cx="4343400" cy="2923877"/>
          </a:xfrm>
          <a:prstGeom prst="rect">
            <a:avLst/>
          </a:prstGeom>
          <a:noFill/>
        </p:spPr>
        <p:txBody>
          <a:bodyPr wrap="square" rtlCol="0">
            <a:spAutoFit/>
          </a:bodyPr>
          <a:lstStyle/>
          <a:p>
            <a:pPr marL="457200" indent="-304800">
              <a:lnSpc>
                <a:spcPct val="115000"/>
              </a:lnSpc>
              <a:buClr>
                <a:schemeClr val="bg1"/>
              </a:buClr>
              <a:buSzPts val="1200"/>
              <a:buFont typeface="Josefin Slab Thin"/>
              <a:buChar char="●"/>
            </a:pPr>
            <a:r>
              <a:rPr lang="en-US" sz="1600" dirty="0" smtClean="0">
                <a:latin typeface="Josefin Sans" panose="020B0604020202020204" charset="0"/>
                <a:sym typeface="Josefin Slab Thin"/>
              </a:rPr>
              <a:t>The system only support Vietnamese language.</a:t>
            </a:r>
          </a:p>
          <a:p>
            <a:pPr marL="457200" indent="-304800">
              <a:lnSpc>
                <a:spcPct val="115000"/>
              </a:lnSpc>
              <a:buClr>
                <a:schemeClr val="bg1"/>
              </a:buClr>
              <a:buSzPts val="1200"/>
              <a:buFont typeface="Josefin Slab Thin"/>
              <a:buChar char="●"/>
            </a:pPr>
            <a:r>
              <a:rPr lang="en-US" sz="1600" dirty="0" smtClean="0">
                <a:latin typeface="Josefin Sans" panose="020B0604020202020204" charset="0"/>
                <a:sym typeface="Josefin Slab Thin"/>
              </a:rPr>
              <a:t>The </a:t>
            </a:r>
            <a:r>
              <a:rPr lang="en-US" sz="1600" dirty="0">
                <a:latin typeface="Josefin Sans" panose="020B0604020202020204" charset="0"/>
                <a:sym typeface="Josefin Slab Thin"/>
              </a:rPr>
              <a:t>application has not supported payment.</a:t>
            </a:r>
          </a:p>
          <a:p>
            <a:pPr marL="457200" indent="-304800">
              <a:lnSpc>
                <a:spcPct val="115000"/>
              </a:lnSpc>
              <a:buClr>
                <a:schemeClr val="bg1"/>
              </a:buClr>
              <a:buSzPts val="1200"/>
              <a:buFont typeface="Josefin Slab Thin"/>
              <a:buChar char="●"/>
            </a:pPr>
            <a:r>
              <a:rPr lang="en-US" sz="1600" dirty="0">
                <a:latin typeface="Josefin Sans" panose="020B0604020202020204" charset="0"/>
                <a:sym typeface="Josefin Slab Thin"/>
              </a:rPr>
              <a:t>The system has not had a photo verification feature.</a:t>
            </a:r>
          </a:p>
          <a:p>
            <a:pPr marL="457200" indent="-304800">
              <a:lnSpc>
                <a:spcPct val="115000"/>
              </a:lnSpc>
              <a:buClr>
                <a:schemeClr val="bg1"/>
              </a:buClr>
              <a:buSzPts val="1200"/>
              <a:buFont typeface="Josefin Slab Thin"/>
              <a:buChar char="●"/>
            </a:pPr>
            <a:r>
              <a:rPr lang="en-US" sz="1600" dirty="0">
                <a:latin typeface="Josefin Sans" panose="020B0604020202020204" charset="0"/>
                <a:sym typeface="Josefin Slab Thin"/>
              </a:rPr>
              <a:t>The system has not provided a website version to both customers and photographers. Users may find it uncomfortable to use applications. </a:t>
            </a:r>
            <a:endParaRPr lang="en-GB" sz="1600" dirty="0">
              <a:latin typeface="Josefin Sans" panose="020B0604020202020204" charset="0"/>
              <a:sym typeface="Josefin Slab Thi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341" y="1582014"/>
            <a:ext cx="2240113" cy="2240113"/>
          </a:xfrm>
          <a:prstGeom prst="rect">
            <a:avLst/>
          </a:prstGeom>
        </p:spPr>
      </p:pic>
    </p:spTree>
    <p:extLst>
      <p:ext uri="{BB962C8B-B14F-4D97-AF65-F5344CB8AC3E}">
        <p14:creationId xmlns:p14="http://schemas.microsoft.com/office/powerpoint/2010/main" val="2506612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19"/>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txBox="1">
            <a:spLocks noGrp="1"/>
          </p:cNvSpPr>
          <p:nvPr>
            <p:ph type="ctrTitle" idx="2"/>
          </p:nvPr>
        </p:nvSpPr>
        <p:spPr>
          <a:xfrm>
            <a:off x="7083972" y="129625"/>
            <a:ext cx="1352308" cy="481200"/>
          </a:xfrm>
          <a:prstGeom prst="rect">
            <a:avLst/>
          </a:prstGeom>
        </p:spPr>
        <p:txBody>
          <a:bodyPr spcFirstLastPara="1" wrap="square" lIns="91425" tIns="91425" rIns="91425" bIns="91425" anchor="b" anchorCtr="0">
            <a:noAutofit/>
          </a:bodyPr>
          <a:lstStyle/>
          <a:p>
            <a:pPr lvl="0"/>
            <a:r>
              <a:rPr lang="en-US" dirty="0"/>
              <a:t>Future Plan</a:t>
            </a:r>
            <a:endParaRPr dirty="0"/>
          </a:p>
        </p:txBody>
      </p:sp>
      <p:sp>
        <p:nvSpPr>
          <p:cNvPr id="164" name="Google Shape;164;p1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46</a:t>
            </a:fld>
            <a:endParaRPr/>
          </a:p>
        </p:txBody>
      </p:sp>
      <p:sp>
        <p:nvSpPr>
          <p:cNvPr id="7" name="Google Shape;165;p19"/>
          <p:cNvSpPr txBox="1">
            <a:spLocks noGrp="1"/>
          </p:cNvSpPr>
          <p:nvPr>
            <p:ph type="subTitle" idx="1"/>
          </p:nvPr>
        </p:nvSpPr>
        <p:spPr>
          <a:xfrm>
            <a:off x="1420143" y="2327873"/>
            <a:ext cx="6303607" cy="663300"/>
          </a:xfrm>
          <a:prstGeom prst="rect">
            <a:avLst/>
          </a:prstGeom>
        </p:spPr>
        <p:txBody>
          <a:bodyPr spcFirstLastPara="1" wrap="square" lIns="91425" tIns="91425" rIns="91425" bIns="91425" anchor="t" anchorCtr="0">
            <a:noAutofit/>
          </a:bodyPr>
          <a:lstStyle/>
          <a:p>
            <a:pPr marL="0" lvl="0" indent="0"/>
            <a:r>
              <a:rPr lang="en-US" sz="3200" b="1" dirty="0">
                <a:latin typeface="Josefin Sans" panose="020B0604020202020204" charset="0"/>
              </a:rPr>
              <a:t>Future Plan</a:t>
            </a:r>
          </a:p>
        </p:txBody>
      </p:sp>
    </p:spTree>
    <p:extLst>
      <p:ext uri="{BB962C8B-B14F-4D97-AF65-F5344CB8AC3E}">
        <p14:creationId xmlns:p14="http://schemas.microsoft.com/office/powerpoint/2010/main" val="25368694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75851" y="644304"/>
            <a:ext cx="5851530" cy="1619135"/>
          </a:xfrm>
        </p:spPr>
        <p:txBody>
          <a:bodyPr/>
          <a:lstStyle/>
          <a:p>
            <a:pPr marL="152400" indent="0">
              <a:buNone/>
            </a:pPr>
            <a:r>
              <a:rPr lang="en-US" sz="1800" dirty="0">
                <a:solidFill>
                  <a:schemeClr val="bg1"/>
                </a:solidFill>
                <a:latin typeface="Josefin Sans" panose="020B0604020202020204" charset="0"/>
                <a:ea typeface="Arial"/>
                <a:cs typeface="Arial"/>
                <a:sym typeface="Arial"/>
              </a:rPr>
              <a:t>Plan 1:</a:t>
            </a:r>
          </a:p>
          <a:p>
            <a:pPr marL="152400" indent="0">
              <a:buNone/>
            </a:pPr>
            <a:r>
              <a:rPr lang="en-US" sz="1400" dirty="0">
                <a:solidFill>
                  <a:srgbClr val="000000"/>
                </a:solidFill>
                <a:latin typeface="Josefin Sans" panose="020B0604020202020204" charset="0"/>
                <a:ea typeface="Arial"/>
                <a:cs typeface="Arial"/>
                <a:sym typeface="Arial"/>
              </a:rPr>
              <a:t>The researchers are going to add online payment method so that customers can conveniently transfer commissions for photographers. Besides, we also make customers deposit, which would help photographers feel assured to use the system</a:t>
            </a:r>
            <a:r>
              <a:rPr lang="en-US" sz="1400" dirty="0" smtClean="0">
                <a:solidFill>
                  <a:srgbClr val="000000"/>
                </a:solidFill>
                <a:latin typeface="Josefin Sans" panose="020B0604020202020204" charset="0"/>
                <a:ea typeface="Arial"/>
                <a:cs typeface="Arial"/>
                <a:sym typeface="Arial"/>
              </a:rPr>
              <a:t>.</a:t>
            </a:r>
            <a:endParaRPr lang="en-US" sz="1400" dirty="0">
              <a:solidFill>
                <a:srgbClr val="000000"/>
              </a:solidFill>
              <a:latin typeface="Josefin Sans" panose="020B0604020202020204" charset="0"/>
              <a:ea typeface="Arial"/>
              <a:cs typeface="Arial"/>
              <a:sym typeface="Arial"/>
            </a:endParaRPr>
          </a:p>
        </p:txBody>
      </p:sp>
      <p:sp>
        <p:nvSpPr>
          <p:cNvPr id="3" name="Title 2"/>
          <p:cNvSpPr>
            <a:spLocks noGrp="1"/>
          </p:cNvSpPr>
          <p:nvPr>
            <p:ph type="ctrTitle"/>
          </p:nvPr>
        </p:nvSpPr>
        <p:spPr>
          <a:xfrm>
            <a:off x="5657001" y="163104"/>
            <a:ext cx="2866800" cy="481200"/>
          </a:xfrm>
        </p:spPr>
        <p:txBody>
          <a:bodyPr/>
          <a:lstStyle/>
          <a:p>
            <a:r>
              <a:rPr lang="en-US" dirty="0" smtClean="0"/>
              <a:t>Future plan</a:t>
            </a:r>
            <a:endParaRPr lang="en-GB"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47</a:t>
            </a:fld>
            <a:endParaRPr lang="e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684" y="991965"/>
            <a:ext cx="1063817" cy="106381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684" y="2263439"/>
            <a:ext cx="1063817" cy="106381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684" y="3654893"/>
            <a:ext cx="1068953" cy="1068953"/>
          </a:xfrm>
          <a:prstGeom prst="rect">
            <a:avLst/>
          </a:prstGeom>
        </p:spPr>
      </p:pic>
      <p:sp>
        <p:nvSpPr>
          <p:cNvPr id="11" name="TextBox 10"/>
          <p:cNvSpPr txBox="1"/>
          <p:nvPr/>
        </p:nvSpPr>
        <p:spPr>
          <a:xfrm>
            <a:off x="475851" y="2553548"/>
            <a:ext cx="5851530" cy="1015663"/>
          </a:xfrm>
          <a:prstGeom prst="rect">
            <a:avLst/>
          </a:prstGeom>
          <a:noFill/>
        </p:spPr>
        <p:txBody>
          <a:bodyPr wrap="square" rtlCol="0">
            <a:spAutoFit/>
          </a:bodyPr>
          <a:lstStyle/>
          <a:p>
            <a:pPr marL="152400" indent="0">
              <a:buNone/>
            </a:pPr>
            <a:r>
              <a:rPr lang="en-US" sz="1800" dirty="0">
                <a:solidFill>
                  <a:schemeClr val="bg1"/>
                </a:solidFill>
                <a:latin typeface="Josefin Sans" panose="020B0604020202020204" charset="0"/>
              </a:rPr>
              <a:t>Plan 2:</a:t>
            </a:r>
          </a:p>
          <a:p>
            <a:pPr marL="152400" lvl="0" indent="0">
              <a:buNone/>
            </a:pPr>
            <a:r>
              <a:rPr lang="en-US" dirty="0">
                <a:latin typeface="Josefin Sans" panose="020B0604020202020204" charset="0"/>
              </a:rPr>
              <a:t>We are going to add automatically deletion feature, which would automatically remove inappropriate albums</a:t>
            </a:r>
          </a:p>
          <a:p>
            <a:endParaRPr lang="en-US" dirty="0"/>
          </a:p>
        </p:txBody>
      </p:sp>
      <p:sp>
        <p:nvSpPr>
          <p:cNvPr id="12" name="TextBox 11"/>
          <p:cNvSpPr txBox="1"/>
          <p:nvPr/>
        </p:nvSpPr>
        <p:spPr>
          <a:xfrm>
            <a:off x="475851" y="3797764"/>
            <a:ext cx="5851530" cy="1015663"/>
          </a:xfrm>
          <a:prstGeom prst="rect">
            <a:avLst/>
          </a:prstGeom>
          <a:noFill/>
        </p:spPr>
        <p:txBody>
          <a:bodyPr wrap="square" rtlCol="0">
            <a:spAutoFit/>
          </a:bodyPr>
          <a:lstStyle/>
          <a:p>
            <a:pPr marL="152400" indent="0">
              <a:buNone/>
            </a:pPr>
            <a:r>
              <a:rPr lang="en-US" sz="1800" dirty="0">
                <a:solidFill>
                  <a:schemeClr val="bg1"/>
                </a:solidFill>
                <a:latin typeface="Josefin Sans" panose="020B0604020202020204" charset="0"/>
              </a:rPr>
              <a:t>Plan 3:</a:t>
            </a:r>
          </a:p>
          <a:p>
            <a:pPr marL="152400" lvl="0" indent="0">
              <a:buNone/>
            </a:pPr>
            <a:r>
              <a:rPr lang="en-US" dirty="0">
                <a:latin typeface="Josefin Sans" panose="020B0604020202020204" charset="0"/>
              </a:rPr>
              <a:t>The system has provided a website version to both customers and photographers. Users may find it comfortable to use applications.</a:t>
            </a:r>
            <a:endParaRPr lang="en-GB" dirty="0"/>
          </a:p>
          <a:p>
            <a:endParaRPr lang="en-US" dirty="0"/>
          </a:p>
        </p:txBody>
      </p:sp>
    </p:spTree>
    <p:extLst>
      <p:ext uri="{BB962C8B-B14F-4D97-AF65-F5344CB8AC3E}">
        <p14:creationId xmlns:p14="http://schemas.microsoft.com/office/powerpoint/2010/main" val="2348280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7"/>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rgbClr val="FDF3E5"/>
                </a:solidFill>
                <a:latin typeface="Josefin Slab Thin"/>
                <a:ea typeface="Josefin Slab Thin"/>
                <a:cs typeface="Josefin Slab Thin"/>
                <a:sym typeface="Josefin Slab Thin"/>
              </a:rPr>
              <a:t>Does anyone have any questions?</a:t>
            </a:r>
            <a:endParaRPr dirty="0">
              <a:solidFill>
                <a:srgbClr val="FDF3E5"/>
              </a:solidFill>
              <a:latin typeface="Josefin Slab Thin"/>
              <a:ea typeface="Josefin Slab Thin"/>
              <a:cs typeface="Josefin Slab Thin"/>
              <a:sym typeface="Josefin Slab Thin"/>
            </a:endParaRPr>
          </a:p>
          <a:p>
            <a:pPr marL="0" lvl="0" indent="0" algn="l" rtl="0">
              <a:spcBef>
                <a:spcPts val="0"/>
              </a:spcBef>
              <a:spcAft>
                <a:spcPts val="0"/>
              </a:spcAft>
              <a:buClr>
                <a:schemeClr val="dk1"/>
              </a:buClr>
              <a:buSzPts val="1100"/>
              <a:buFont typeface="Arial"/>
              <a:buNone/>
            </a:pPr>
            <a:endParaRPr dirty="0">
              <a:solidFill>
                <a:srgbClr val="FDF3E5"/>
              </a:solidFill>
              <a:latin typeface="Josefin Slab Thin"/>
              <a:ea typeface="Josefin Slab Thin"/>
              <a:cs typeface="Josefin Slab Thin"/>
              <a:sym typeface="Josefin Slab Thin"/>
            </a:endParaRPr>
          </a:p>
        </p:txBody>
      </p:sp>
      <p:sp>
        <p:nvSpPr>
          <p:cNvPr id="387" name="Google Shape;387;p27"/>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DF3E5"/>
                </a:solidFill>
              </a:rPr>
              <a:t>Thanks</a:t>
            </a:r>
            <a:endParaRPr>
              <a:solidFill>
                <a:srgbClr val="FDF3E5"/>
              </a:solidFill>
            </a:endParaRPr>
          </a:p>
        </p:txBody>
      </p:sp>
      <p:sp>
        <p:nvSpPr>
          <p:cNvPr id="388" name="Google Shape;388;p27"/>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48</a:t>
            </a:fld>
            <a:endParaRPr/>
          </a:p>
        </p:txBody>
      </p:sp>
      <p:sp>
        <p:nvSpPr>
          <p:cNvPr id="392" name="Google Shape;392;p27"/>
          <p:cNvSpPr txBox="1">
            <a:spLocks noGrp="1"/>
          </p:cNvSpPr>
          <p:nvPr>
            <p:ph type="ctrTitle" idx="2"/>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Thanks</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49</a:t>
            </a:fld>
            <a:endParaRPr lang="es"/>
          </a:p>
        </p:txBody>
      </p:sp>
      <p:sp>
        <p:nvSpPr>
          <p:cNvPr id="4" name="TextBox 3"/>
          <p:cNvSpPr txBox="1"/>
          <p:nvPr/>
        </p:nvSpPr>
        <p:spPr>
          <a:xfrm>
            <a:off x="362112" y="387687"/>
            <a:ext cx="2782870"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Policy</a:t>
            </a:r>
            <a:endParaRPr lang="en-US" sz="2300" dirty="0">
              <a:solidFill>
                <a:schemeClr val="bg1"/>
              </a:solidFill>
              <a:latin typeface="Josefin Sans" panose="020B0604020202020204" charset="0"/>
            </a:endParaRPr>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728" y="1631074"/>
            <a:ext cx="1329254" cy="13292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245" y="1631074"/>
            <a:ext cx="1329254" cy="1329254"/>
          </a:xfrm>
          <a:prstGeom prst="rect">
            <a:avLst/>
          </a:prstGeom>
        </p:spPr>
      </p:pic>
      <p:sp>
        <p:nvSpPr>
          <p:cNvPr id="8" name="TextBox 7"/>
          <p:cNvSpPr txBox="1"/>
          <p:nvPr/>
        </p:nvSpPr>
        <p:spPr>
          <a:xfrm>
            <a:off x="1500716" y="3216165"/>
            <a:ext cx="1959278" cy="830997"/>
          </a:xfrm>
          <a:prstGeom prst="rect">
            <a:avLst/>
          </a:prstGeom>
          <a:noFill/>
        </p:spPr>
        <p:txBody>
          <a:bodyPr wrap="square" rtlCol="0">
            <a:spAutoFit/>
          </a:bodyPr>
          <a:lstStyle/>
          <a:p>
            <a:pPr algn="ctr"/>
            <a:r>
              <a:rPr lang="en-US" sz="1600" dirty="0" smtClean="0">
                <a:latin typeface="Josefin Sans" panose="020B0604020202020204" charset="0"/>
              </a:rPr>
              <a:t>Cancellation rate and How to calculate.</a:t>
            </a:r>
            <a:endParaRPr lang="en-US" sz="1600" dirty="0">
              <a:latin typeface="Josefin Sans" panose="020B0604020202020204" charset="0"/>
            </a:endParaRPr>
          </a:p>
        </p:txBody>
      </p:sp>
      <p:sp>
        <p:nvSpPr>
          <p:cNvPr id="9" name="TextBox 8"/>
          <p:cNvSpPr txBox="1"/>
          <p:nvPr/>
        </p:nvSpPr>
        <p:spPr>
          <a:xfrm>
            <a:off x="6057245" y="3323886"/>
            <a:ext cx="1329558" cy="338554"/>
          </a:xfrm>
          <a:prstGeom prst="rect">
            <a:avLst/>
          </a:prstGeom>
          <a:noFill/>
        </p:spPr>
        <p:txBody>
          <a:bodyPr wrap="square" rtlCol="0">
            <a:spAutoFit/>
          </a:bodyPr>
          <a:lstStyle/>
          <a:p>
            <a:pPr algn="ctr"/>
            <a:r>
              <a:rPr lang="en-US" sz="1600" dirty="0" smtClean="0">
                <a:latin typeface="Josefin Sans" panose="020B0604020202020204" charset="0"/>
              </a:rPr>
              <a:t>Punishment</a:t>
            </a:r>
            <a:endParaRPr lang="en-US" sz="1600" dirty="0">
              <a:latin typeface="Josefin Sans" panose="020B0604020202020204" charset="0"/>
            </a:endParaRPr>
          </a:p>
        </p:txBody>
      </p:sp>
    </p:spTree>
    <p:extLst>
      <p:ext uri="{BB962C8B-B14F-4D97-AF65-F5344CB8AC3E}">
        <p14:creationId xmlns:p14="http://schemas.microsoft.com/office/powerpoint/2010/main" val="179381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Introduction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a:t>
            </a:fld>
            <a:endParaRPr lang="e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68" y="1723610"/>
            <a:ext cx="884517" cy="88451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753" y="1786055"/>
            <a:ext cx="881269" cy="8812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5686" y="4062682"/>
            <a:ext cx="774336" cy="77433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6482" y="1058479"/>
            <a:ext cx="821804" cy="82180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2449" y="2165867"/>
            <a:ext cx="815837" cy="81583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6482" y="3765546"/>
            <a:ext cx="818407" cy="818407"/>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113" y="1330911"/>
            <a:ext cx="276940" cy="27694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113" y="2591773"/>
            <a:ext cx="276940" cy="27694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113" y="4062682"/>
            <a:ext cx="276940" cy="27694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990" y="2462418"/>
            <a:ext cx="838799" cy="838799"/>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30410" y="972018"/>
            <a:ext cx="863749" cy="863749"/>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02880" y="3792163"/>
            <a:ext cx="791790" cy="791790"/>
          </a:xfrm>
          <a:prstGeom prst="rect">
            <a:avLst/>
          </a:prstGeom>
        </p:spPr>
      </p:pic>
      <p:sp>
        <p:nvSpPr>
          <p:cNvPr id="18" name="TextBox 17"/>
          <p:cNvSpPr txBox="1"/>
          <p:nvPr/>
        </p:nvSpPr>
        <p:spPr>
          <a:xfrm>
            <a:off x="7936010" y="1250004"/>
            <a:ext cx="1000539" cy="307777"/>
          </a:xfrm>
          <a:prstGeom prst="rect">
            <a:avLst/>
          </a:prstGeom>
          <a:noFill/>
        </p:spPr>
        <p:txBody>
          <a:bodyPr wrap="square" rtlCol="0">
            <a:spAutoFit/>
          </a:bodyPr>
          <a:lstStyle/>
          <a:p>
            <a:r>
              <a:rPr lang="en-US" dirty="0" smtClean="0">
                <a:latin typeface="Josefin Sans" panose="020B0604020202020204" charset="0"/>
              </a:rPr>
              <a:t>Overflow</a:t>
            </a:r>
            <a:endParaRPr lang="en-US" dirty="0">
              <a:latin typeface="Josefin Sans" panose="020B0604020202020204" charset="0"/>
            </a:endParaRPr>
          </a:p>
        </p:txBody>
      </p:sp>
      <p:sp>
        <p:nvSpPr>
          <p:cNvPr id="19" name="TextBox 18"/>
          <p:cNvSpPr txBox="1"/>
          <p:nvPr/>
        </p:nvSpPr>
        <p:spPr>
          <a:xfrm>
            <a:off x="7926209" y="2589459"/>
            <a:ext cx="1217791" cy="307777"/>
          </a:xfrm>
          <a:prstGeom prst="rect">
            <a:avLst/>
          </a:prstGeom>
          <a:noFill/>
        </p:spPr>
        <p:txBody>
          <a:bodyPr wrap="square" rtlCol="0">
            <a:spAutoFit/>
          </a:bodyPr>
          <a:lstStyle/>
          <a:p>
            <a:r>
              <a:rPr lang="en-US" dirty="0" smtClean="0">
                <a:latin typeface="Josefin Sans" panose="020B0604020202020204" charset="0"/>
              </a:rPr>
              <a:t>Overcharge</a:t>
            </a:r>
            <a:endParaRPr lang="en-US" dirty="0">
              <a:latin typeface="Josefin Sans" panose="020B0604020202020204" charset="0"/>
            </a:endParaRPr>
          </a:p>
        </p:txBody>
      </p:sp>
      <p:sp>
        <p:nvSpPr>
          <p:cNvPr id="21" name="TextBox 20"/>
          <p:cNvSpPr txBox="1"/>
          <p:nvPr/>
        </p:nvSpPr>
        <p:spPr>
          <a:xfrm>
            <a:off x="7887614" y="4185734"/>
            <a:ext cx="1210003" cy="307777"/>
          </a:xfrm>
          <a:prstGeom prst="rect">
            <a:avLst/>
          </a:prstGeom>
          <a:noFill/>
        </p:spPr>
        <p:txBody>
          <a:bodyPr wrap="square" rtlCol="0">
            <a:spAutoFit/>
          </a:bodyPr>
          <a:lstStyle/>
          <a:p>
            <a:r>
              <a:rPr lang="en-US" dirty="0" smtClean="0">
                <a:latin typeface="Josefin Sans" panose="020B0604020202020204" charset="0"/>
              </a:rPr>
              <a:t>Inconvenient</a:t>
            </a:r>
            <a:endParaRPr lang="en-US" dirty="0">
              <a:latin typeface="Josefin Sans" panose="020B0604020202020204" charset="0"/>
            </a:endParaRPr>
          </a:p>
        </p:txBody>
      </p:sp>
      <p:cxnSp>
        <p:nvCxnSpPr>
          <p:cNvPr id="23" name="Straight Arrow Connector 22"/>
          <p:cNvCxnSpPr/>
          <p:nvPr/>
        </p:nvCxnSpPr>
        <p:spPr>
          <a:xfrm>
            <a:off x="1470991" y="2332383"/>
            <a:ext cx="989640" cy="0"/>
          </a:xfrm>
          <a:prstGeom prst="straightConnector1">
            <a:avLst/>
          </a:prstGeom>
          <a:ln w="12700">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3737431" y="1469381"/>
            <a:ext cx="1106239" cy="809994"/>
          </a:xfrm>
          <a:prstGeom prst="straightConnector1">
            <a:avLst/>
          </a:prstGeom>
          <a:ln w="12700">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a:off x="3710609" y="2868713"/>
            <a:ext cx="1268501" cy="1258692"/>
          </a:xfrm>
          <a:prstGeom prst="straightConnector1">
            <a:avLst/>
          </a:prstGeom>
          <a:ln w="12700">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a:off x="3733959" y="2573785"/>
            <a:ext cx="1242232" cy="3763"/>
          </a:xfrm>
          <a:prstGeom prst="straightConnector1">
            <a:avLst/>
          </a:prstGeom>
          <a:ln w="12700">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a:off x="3073920" y="3060737"/>
            <a:ext cx="585" cy="874643"/>
          </a:xfrm>
          <a:prstGeom prst="straightConnector1">
            <a:avLst/>
          </a:prstGeom>
          <a:ln w="12700">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1421964" y="2033154"/>
            <a:ext cx="1058254" cy="246221"/>
          </a:xfrm>
          <a:prstGeom prst="rect">
            <a:avLst/>
          </a:prstGeom>
          <a:noFill/>
        </p:spPr>
        <p:txBody>
          <a:bodyPr wrap="square" rtlCol="0">
            <a:spAutoFit/>
          </a:bodyPr>
          <a:lstStyle/>
          <a:p>
            <a:r>
              <a:rPr lang="en-US" sz="1000" dirty="0" smtClean="0">
                <a:latin typeface="Josefin Sans" panose="020B0604020202020204" charset="0"/>
              </a:rPr>
              <a:t>Want to hire</a:t>
            </a:r>
            <a:endParaRPr lang="en-US" sz="1000" dirty="0">
              <a:latin typeface="Josefin Sans" panose="020B0604020202020204" charset="0"/>
            </a:endParaRPr>
          </a:p>
        </p:txBody>
      </p:sp>
      <p:sp>
        <p:nvSpPr>
          <p:cNvPr id="41" name="TextBox 40"/>
          <p:cNvSpPr txBox="1"/>
          <p:nvPr/>
        </p:nvSpPr>
        <p:spPr>
          <a:xfrm>
            <a:off x="483704" y="420458"/>
            <a:ext cx="2557669"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Current Situation</a:t>
            </a:r>
            <a:endParaRPr lang="en-US" sz="2300" dirty="0">
              <a:solidFill>
                <a:schemeClr val="bg1"/>
              </a:solidFill>
              <a:latin typeface="Josefin Sans" panose="020B0604020202020204" charset="0"/>
            </a:endParaRPr>
          </a:p>
        </p:txBody>
      </p:sp>
      <p:sp>
        <p:nvSpPr>
          <p:cNvPr id="42" name="TextBox 41"/>
          <p:cNvSpPr txBox="1"/>
          <p:nvPr/>
        </p:nvSpPr>
        <p:spPr>
          <a:xfrm>
            <a:off x="2146559" y="3372045"/>
            <a:ext cx="1058254" cy="246221"/>
          </a:xfrm>
          <a:prstGeom prst="rect">
            <a:avLst/>
          </a:prstGeom>
          <a:noFill/>
        </p:spPr>
        <p:txBody>
          <a:bodyPr wrap="square" rtlCol="0">
            <a:spAutoFit/>
          </a:bodyPr>
          <a:lstStyle/>
          <a:p>
            <a:r>
              <a:rPr lang="en-US" sz="1000" dirty="0" smtClean="0">
                <a:latin typeface="Josefin Sans" panose="020B0604020202020204" charset="0"/>
              </a:rPr>
              <a:t>Take photos</a:t>
            </a:r>
            <a:endParaRPr lang="en-US" sz="1000" dirty="0">
              <a:latin typeface="Josefin Sans" panose="020B0604020202020204" charset="0"/>
            </a:endParaRPr>
          </a:p>
        </p:txBody>
      </p:sp>
      <p:sp>
        <p:nvSpPr>
          <p:cNvPr id="44" name="TextBox 43"/>
          <p:cNvSpPr txBox="1"/>
          <p:nvPr/>
        </p:nvSpPr>
        <p:spPr>
          <a:xfrm>
            <a:off x="479648" y="2651015"/>
            <a:ext cx="1058254" cy="246221"/>
          </a:xfrm>
          <a:prstGeom prst="rect">
            <a:avLst/>
          </a:prstGeom>
          <a:noFill/>
        </p:spPr>
        <p:txBody>
          <a:bodyPr wrap="square" rtlCol="0">
            <a:spAutoFit/>
          </a:bodyPr>
          <a:lstStyle/>
          <a:p>
            <a:r>
              <a:rPr lang="en-US" sz="1000" dirty="0" err="1" smtClean="0">
                <a:latin typeface="Josefin Sans" panose="020B0604020202020204" charset="0"/>
              </a:rPr>
              <a:t>Ms</a:t>
            </a:r>
            <a:r>
              <a:rPr lang="en-US" sz="1000" dirty="0" smtClean="0">
                <a:latin typeface="Josefin Sans" panose="020B0604020202020204" charset="0"/>
              </a:rPr>
              <a:t> </a:t>
            </a:r>
            <a:r>
              <a:rPr lang="en-US" sz="1000" dirty="0" err="1" smtClean="0">
                <a:latin typeface="Josefin Sans" panose="020B0604020202020204" charset="0"/>
              </a:rPr>
              <a:t>Uyên</a:t>
            </a:r>
            <a:endParaRPr lang="en-US" sz="1000" dirty="0">
              <a:latin typeface="Josefin Sans" panose="020B0604020202020204" charset="0"/>
            </a:endParaRPr>
          </a:p>
        </p:txBody>
      </p:sp>
      <p:sp>
        <p:nvSpPr>
          <p:cNvPr id="45" name="TextBox 44"/>
          <p:cNvSpPr txBox="1"/>
          <p:nvPr/>
        </p:nvSpPr>
        <p:spPr>
          <a:xfrm>
            <a:off x="2544793" y="2723791"/>
            <a:ext cx="1058254" cy="246221"/>
          </a:xfrm>
          <a:prstGeom prst="rect">
            <a:avLst/>
          </a:prstGeom>
          <a:noFill/>
        </p:spPr>
        <p:txBody>
          <a:bodyPr wrap="square" rtlCol="0">
            <a:spAutoFit/>
          </a:bodyPr>
          <a:lstStyle/>
          <a:p>
            <a:r>
              <a:rPr lang="en-US" sz="1000" dirty="0" smtClean="0">
                <a:latin typeface="Josefin Sans" panose="020B0604020202020204" charset="0"/>
              </a:rPr>
              <a:t>Photographer</a:t>
            </a:r>
            <a:endParaRPr lang="en-US" sz="1000" dirty="0">
              <a:latin typeface="Josefin Sans" panose="020B0604020202020204" charset="0"/>
            </a:endParaRPr>
          </a:p>
        </p:txBody>
      </p:sp>
      <p:sp>
        <p:nvSpPr>
          <p:cNvPr id="46" name="TextBox 45"/>
          <p:cNvSpPr txBox="1"/>
          <p:nvPr/>
        </p:nvSpPr>
        <p:spPr>
          <a:xfrm>
            <a:off x="3890252" y="1557781"/>
            <a:ext cx="380983" cy="246221"/>
          </a:xfrm>
          <a:prstGeom prst="rect">
            <a:avLst/>
          </a:prstGeom>
          <a:noFill/>
        </p:spPr>
        <p:txBody>
          <a:bodyPr wrap="square" rtlCol="0">
            <a:spAutoFit/>
          </a:bodyPr>
          <a:lstStyle/>
          <a:p>
            <a:r>
              <a:rPr lang="en-US" sz="1000" dirty="0" smtClean="0">
                <a:latin typeface="Josefin Sans" panose="020B0604020202020204" charset="0"/>
              </a:rPr>
              <a:t>on</a:t>
            </a:r>
            <a:endParaRPr lang="en-US" sz="1000" dirty="0">
              <a:latin typeface="Josefin Sans" panose="020B0604020202020204" charset="0"/>
            </a:endParaRPr>
          </a:p>
        </p:txBody>
      </p:sp>
      <p:sp>
        <p:nvSpPr>
          <p:cNvPr id="47" name="TextBox 46"/>
          <p:cNvSpPr txBox="1"/>
          <p:nvPr/>
        </p:nvSpPr>
        <p:spPr>
          <a:xfrm>
            <a:off x="4190114" y="2270229"/>
            <a:ext cx="380983" cy="246221"/>
          </a:xfrm>
          <a:prstGeom prst="rect">
            <a:avLst/>
          </a:prstGeom>
          <a:noFill/>
        </p:spPr>
        <p:txBody>
          <a:bodyPr wrap="square" rtlCol="0">
            <a:spAutoFit/>
          </a:bodyPr>
          <a:lstStyle/>
          <a:p>
            <a:r>
              <a:rPr lang="en-US" sz="1000" dirty="0" smtClean="0">
                <a:latin typeface="Josefin Sans" panose="020B0604020202020204" charset="0"/>
              </a:rPr>
              <a:t>at</a:t>
            </a:r>
            <a:endParaRPr lang="en-US" sz="1000" dirty="0">
              <a:latin typeface="Josefin Sans" panose="020B0604020202020204" charset="0"/>
            </a:endParaRPr>
          </a:p>
        </p:txBody>
      </p:sp>
      <p:sp>
        <p:nvSpPr>
          <p:cNvPr id="48" name="TextBox 47"/>
          <p:cNvSpPr txBox="1"/>
          <p:nvPr/>
        </p:nvSpPr>
        <p:spPr>
          <a:xfrm>
            <a:off x="4380605" y="3347767"/>
            <a:ext cx="777188" cy="246221"/>
          </a:xfrm>
          <a:prstGeom prst="rect">
            <a:avLst/>
          </a:prstGeom>
          <a:noFill/>
        </p:spPr>
        <p:txBody>
          <a:bodyPr wrap="square" rtlCol="0">
            <a:spAutoFit/>
          </a:bodyPr>
          <a:lstStyle/>
          <a:p>
            <a:r>
              <a:rPr lang="en-US" sz="1000" dirty="0" smtClean="0">
                <a:latin typeface="Josefin Sans" panose="020B0604020202020204" charset="0"/>
              </a:rPr>
              <a:t>through</a:t>
            </a:r>
            <a:endParaRPr lang="en-US" sz="1000" dirty="0">
              <a:latin typeface="Josefin Sans" panose="020B0604020202020204" charset="0"/>
            </a:endParaRPr>
          </a:p>
        </p:txBody>
      </p:sp>
    </p:spTree>
    <p:extLst>
      <p:ext uri="{BB962C8B-B14F-4D97-AF65-F5344CB8AC3E}">
        <p14:creationId xmlns:p14="http://schemas.microsoft.com/office/powerpoint/2010/main" val="17977585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50</a:t>
            </a:fld>
            <a:endParaRPr lang="es"/>
          </a:p>
        </p:txBody>
      </p:sp>
      <p:sp>
        <p:nvSpPr>
          <p:cNvPr id="4" name="TextBox 3"/>
          <p:cNvSpPr txBox="1"/>
          <p:nvPr/>
        </p:nvSpPr>
        <p:spPr>
          <a:xfrm>
            <a:off x="362112" y="387687"/>
            <a:ext cx="2782870"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Policy</a:t>
            </a:r>
            <a:endParaRPr lang="en-US" sz="2300" dirty="0">
              <a:solidFill>
                <a:schemeClr val="bg1"/>
              </a:solidFill>
              <a:latin typeface="Josefin Sans" panose="020B0604020202020204" charset="0"/>
            </a:endParaRPr>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mc:AlternateContent xmlns:mc="http://schemas.openxmlformats.org/markup-compatibility/2006" xmlns:a14="http://schemas.microsoft.com/office/drawing/2010/main">
        <mc:Choice Requires="a14">
          <p:sp>
            <p:nvSpPr>
              <p:cNvPr id="10" name="Rectangle 9"/>
              <p:cNvSpPr/>
              <p:nvPr/>
            </p:nvSpPr>
            <p:spPr>
              <a:xfrm>
                <a:off x="490235" y="2323578"/>
                <a:ext cx="4572000" cy="1211742"/>
              </a:xfrm>
              <a:prstGeom prst="rect">
                <a:avLst/>
              </a:prstGeom>
            </p:spPr>
            <p:txBody>
              <a:bodyPr>
                <a:spAutoFit/>
              </a:bodyPr>
              <a:lstStyle/>
              <a:p>
                <a:pPr algn="ctr"/>
                <a:r>
                  <a:rPr lang="en-US" sz="3000" dirty="0" smtClean="0">
                    <a:solidFill>
                      <a:schemeClr val="bg1"/>
                    </a:solidFill>
                    <a:latin typeface="Josefin Sans" panose="020B0604020202020204" charset="0"/>
                  </a:rPr>
                  <a:t>Cancellation Rate</a:t>
                </a:r>
              </a:p>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m:rPr>
                              <m:nor/>
                            </m:rPr>
                            <a:rPr lang="en-US" sz="2000" b="0" i="0" smtClean="0">
                              <a:latin typeface="Josefin Sans" panose="020B0604020202020204" charset="0"/>
                            </a:rPr>
                            <m:t>photographer</m:t>
                          </m:r>
                          <m:r>
                            <m:rPr>
                              <m:nor/>
                            </m:rPr>
                            <a:rPr lang="en-US" sz="2000">
                              <a:latin typeface="Josefin Sans" panose="020B0604020202020204" charset="0"/>
                            </a:rPr>
                            <m:t>−</m:t>
                          </m:r>
                          <m:r>
                            <m:rPr>
                              <m:nor/>
                            </m:rPr>
                            <a:rPr lang="en-US" sz="2000">
                              <a:latin typeface="Josefin Sans" panose="020B0604020202020204" charset="0"/>
                            </a:rPr>
                            <m:t>cancelled</m:t>
                          </m:r>
                          <m:r>
                            <m:rPr>
                              <m:nor/>
                            </m:rPr>
                            <a:rPr lang="en-US" sz="2000">
                              <a:latin typeface="Josefin Sans" panose="020B0604020202020204" charset="0"/>
                            </a:rPr>
                            <m:t> </m:t>
                          </m:r>
                          <m:r>
                            <a:rPr lang="en-US" sz="2000" b="0" i="1" smtClean="0">
                              <a:latin typeface="Cambria Math" panose="02040503050406030204" pitchFamily="18" charset="0"/>
                            </a:rPr>
                            <m:t>𝑏𝑜𝑜𝑘𝑖𝑛𝑔𝑠</m:t>
                          </m:r>
                        </m:num>
                        <m:den>
                          <m:r>
                            <m:rPr>
                              <m:nor/>
                            </m:rPr>
                            <a:rPr lang="en-US" sz="2000">
                              <a:latin typeface="Josefin Sans" panose="020B0604020202020204" charset="0"/>
                            </a:rPr>
                            <m:t>total</m:t>
                          </m:r>
                          <m:r>
                            <m:rPr>
                              <m:nor/>
                            </m:rPr>
                            <a:rPr lang="en-US" sz="2000">
                              <a:latin typeface="Josefin Sans" panose="020B0604020202020204" charset="0"/>
                            </a:rPr>
                            <m:t> </m:t>
                          </m:r>
                          <m:r>
                            <a:rPr lang="en-US" sz="2000" b="0" i="1" smtClean="0">
                              <a:latin typeface="Cambria Math" panose="02040503050406030204" pitchFamily="18" charset="0"/>
                            </a:rPr>
                            <m:t>𝑏𝑜𝑜𝑘𝑖𝑛𝑔𝑠</m:t>
                          </m:r>
                        </m:den>
                      </m:f>
                    </m:oMath>
                  </m:oMathPara>
                </a14:m>
                <a:endParaRPr lang="en-US" sz="2000" dirty="0">
                  <a:latin typeface="Josefin Sans" panose="020B060402020202020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90235" y="2323578"/>
                <a:ext cx="4572000" cy="1211742"/>
              </a:xfrm>
              <a:prstGeom prst="rect">
                <a:avLst/>
              </a:prstGeom>
              <a:blipFill>
                <a:blip r:embed="rId2"/>
                <a:stretch>
                  <a:fillRect t="-6533"/>
                </a:stretch>
              </a:blipFill>
            </p:spPr>
            <p:txBody>
              <a:bodyPr/>
              <a:lstStyle/>
              <a:p>
                <a:r>
                  <a:rPr lang="en-US">
                    <a:noFill/>
                  </a:rPr>
                  <a:t> </a:t>
                </a:r>
              </a:p>
            </p:txBody>
          </p:sp>
        </mc:Fallback>
      </mc:AlternateContent>
      <p:sp>
        <p:nvSpPr>
          <p:cNvPr id="11" name="TextBox 10"/>
          <p:cNvSpPr txBox="1"/>
          <p:nvPr/>
        </p:nvSpPr>
        <p:spPr>
          <a:xfrm>
            <a:off x="5726958" y="2267730"/>
            <a:ext cx="2709321" cy="1323439"/>
          </a:xfrm>
          <a:prstGeom prst="rect">
            <a:avLst/>
          </a:prstGeom>
          <a:noFill/>
        </p:spPr>
        <p:txBody>
          <a:bodyPr wrap="square" rtlCol="0">
            <a:spAutoFit/>
          </a:bodyPr>
          <a:lstStyle/>
          <a:p>
            <a:r>
              <a:rPr lang="en-US" sz="1600" dirty="0" smtClean="0">
                <a:solidFill>
                  <a:schemeClr val="bg1"/>
                </a:solidFill>
                <a:latin typeface="Josefin Sans" panose="020B0604020202020204" charset="0"/>
              </a:rPr>
              <a:t>Note:</a:t>
            </a:r>
          </a:p>
          <a:p>
            <a:pPr marL="285750" indent="-285750">
              <a:buClr>
                <a:schemeClr val="bg1"/>
              </a:buClr>
              <a:buFont typeface="Arial" panose="020B0604020202020204" pitchFamily="34" charset="0"/>
              <a:buChar char="•"/>
            </a:pPr>
            <a:r>
              <a:rPr lang="en-US" sz="1600" dirty="0" smtClean="0">
                <a:latin typeface="Josefin Sans" panose="020B0604020202020204" charset="0"/>
              </a:rPr>
              <a:t>Time </a:t>
            </a:r>
            <a:r>
              <a:rPr lang="en-US" sz="1600" dirty="0">
                <a:latin typeface="Josefin Sans" panose="020B0604020202020204" charset="0"/>
              </a:rPr>
              <a:t>period: every month.</a:t>
            </a:r>
          </a:p>
          <a:p>
            <a:pPr marL="285750" indent="-285750">
              <a:buClr>
                <a:schemeClr val="bg1"/>
              </a:buClr>
              <a:buFont typeface="Arial" panose="020B0604020202020204" pitchFamily="34" charset="0"/>
              <a:buChar char="•"/>
            </a:pPr>
            <a:r>
              <a:rPr lang="en-US" sz="1600" dirty="0">
                <a:latin typeface="Josefin Sans" panose="020B0604020202020204" charset="0"/>
              </a:rPr>
              <a:t>CR under </a:t>
            </a:r>
            <a:r>
              <a:rPr lang="en-US" sz="1600" dirty="0" smtClean="0">
                <a:latin typeface="Josefin Sans" panose="020B0604020202020204" charset="0"/>
              </a:rPr>
              <a:t>2</a:t>
            </a:r>
            <a:r>
              <a:rPr lang="en-US" sz="1600" dirty="0">
                <a:latin typeface="Josefin Sans" panose="020B0604020202020204" charset="0"/>
              </a:rPr>
              <a:t>0</a:t>
            </a:r>
            <a:r>
              <a:rPr lang="en-US" sz="1600" dirty="0" smtClean="0">
                <a:latin typeface="Josefin Sans" panose="020B0604020202020204" charset="0"/>
              </a:rPr>
              <a:t>% </a:t>
            </a:r>
            <a:r>
              <a:rPr lang="en-US" sz="1600" dirty="0">
                <a:latin typeface="Josefin Sans" panose="020B0604020202020204" charset="0"/>
              </a:rPr>
              <a:t>in order to sell </a:t>
            </a:r>
            <a:r>
              <a:rPr lang="en-US" sz="1600" dirty="0" smtClean="0">
                <a:latin typeface="Josefin Sans" panose="020B0604020202020204" charset="0"/>
              </a:rPr>
              <a:t>on PBS.</a:t>
            </a:r>
          </a:p>
        </p:txBody>
      </p:sp>
    </p:spTree>
    <p:extLst>
      <p:ext uri="{BB962C8B-B14F-4D97-AF65-F5344CB8AC3E}">
        <p14:creationId xmlns:p14="http://schemas.microsoft.com/office/powerpoint/2010/main" val="29374200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1778" y="129625"/>
            <a:ext cx="1294501" cy="481200"/>
          </a:xfrm>
        </p:spPr>
        <p:txBody>
          <a:bodyPr/>
          <a:lstStyle/>
          <a:p>
            <a:r>
              <a:rPr lang="en-US" dirty="0"/>
              <a:t>Our Approach &amp; Implement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51</a:t>
            </a:fld>
            <a:endParaRPr lang="es"/>
          </a:p>
        </p:txBody>
      </p:sp>
      <p:sp>
        <p:nvSpPr>
          <p:cNvPr id="4" name="TextBox 3"/>
          <p:cNvSpPr txBox="1"/>
          <p:nvPr/>
        </p:nvSpPr>
        <p:spPr>
          <a:xfrm>
            <a:off x="483704" y="420458"/>
            <a:ext cx="2557669"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Example</a:t>
            </a:r>
            <a:endParaRPr lang="en-US" sz="2300" dirty="0">
              <a:solidFill>
                <a:schemeClr val="bg1"/>
              </a:solidFill>
              <a:latin typeface="Josefin Sans" panose="020B0604020202020204" charset="0"/>
            </a:endParaRPr>
          </a:p>
        </p:txBody>
      </p:sp>
      <p:sp>
        <p:nvSpPr>
          <p:cNvPr id="5" name="Rounded Rectangle 4"/>
          <p:cNvSpPr/>
          <p:nvPr/>
        </p:nvSpPr>
        <p:spPr>
          <a:xfrm>
            <a:off x="772739" y="1292773"/>
            <a:ext cx="4603303" cy="366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22321" y="1600340"/>
            <a:ext cx="4553936" cy="523220"/>
          </a:xfrm>
          <a:prstGeom prst="rect">
            <a:avLst/>
          </a:prstGeom>
          <a:noFill/>
        </p:spPr>
        <p:txBody>
          <a:bodyPr wrap="square" rtlCol="0">
            <a:spAutoFit/>
          </a:bodyPr>
          <a:lstStyle/>
          <a:p>
            <a:r>
              <a:rPr lang="en-US" dirty="0">
                <a:latin typeface="Josefin Sans" panose="020B0604020202020204" charset="0"/>
              </a:rPr>
              <a:t>Photographer has 9 confirmed bookings for the month. In which, 3 bookings have been canceled.</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436" y="2533309"/>
            <a:ext cx="556416" cy="556416"/>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547" y="3089725"/>
            <a:ext cx="556416" cy="556416"/>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460" y="2546763"/>
            <a:ext cx="556416" cy="556416"/>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547" y="3704348"/>
            <a:ext cx="556416" cy="556416"/>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741" y="3103179"/>
            <a:ext cx="556416" cy="556416"/>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741" y="3719732"/>
            <a:ext cx="556416" cy="556416"/>
          </a:xfrm>
          <a:prstGeom prst="rect">
            <a:avLst/>
          </a:prstGeom>
        </p:spPr>
      </p:pic>
      <p:cxnSp>
        <p:nvCxnSpPr>
          <p:cNvPr id="19" name="Straight Arrow Connector 18"/>
          <p:cNvCxnSpPr/>
          <p:nvPr/>
        </p:nvCxnSpPr>
        <p:spPr>
          <a:xfrm>
            <a:off x="2093434" y="2579323"/>
            <a:ext cx="1" cy="158277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flipV="1">
            <a:off x="3540852" y="4421611"/>
            <a:ext cx="497274" cy="525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1156817" y="2949420"/>
            <a:ext cx="892975" cy="646331"/>
          </a:xfrm>
          <a:prstGeom prst="rect">
            <a:avLst/>
          </a:prstGeom>
          <a:noFill/>
        </p:spPr>
        <p:txBody>
          <a:bodyPr wrap="square" rtlCol="0">
            <a:spAutoFit/>
          </a:bodyPr>
          <a:lstStyle/>
          <a:p>
            <a:pPr algn="ctr"/>
            <a:r>
              <a:rPr lang="en-US" sz="1200" dirty="0">
                <a:latin typeface="Josefin Sans" panose="020B0604020202020204" charset="0"/>
              </a:rPr>
              <a:t>9 confirmed bookings</a:t>
            </a:r>
          </a:p>
        </p:txBody>
      </p:sp>
      <p:sp>
        <p:nvSpPr>
          <p:cNvPr id="26" name="TextBox 25"/>
          <p:cNvSpPr txBox="1"/>
          <p:nvPr/>
        </p:nvSpPr>
        <p:spPr>
          <a:xfrm>
            <a:off x="3053743" y="4483121"/>
            <a:ext cx="1471492" cy="461665"/>
          </a:xfrm>
          <a:prstGeom prst="rect">
            <a:avLst/>
          </a:prstGeom>
          <a:noFill/>
        </p:spPr>
        <p:txBody>
          <a:bodyPr wrap="square" rtlCol="0">
            <a:spAutoFit/>
          </a:bodyPr>
          <a:lstStyle/>
          <a:p>
            <a:pPr algn="ctr"/>
            <a:r>
              <a:rPr lang="en-US" sz="1200" dirty="0">
                <a:latin typeface="Josefin Sans" panose="020B0604020202020204" charset="0"/>
              </a:rPr>
              <a:t>3 </a:t>
            </a:r>
            <a:r>
              <a:rPr lang="en-US" sz="1200" dirty="0" smtClean="0">
                <a:latin typeface="Josefin Sans" panose="020B0604020202020204" charset="0"/>
              </a:rPr>
              <a:t>canceled bookings</a:t>
            </a:r>
            <a:endParaRPr lang="en-US" sz="1200" dirty="0">
              <a:latin typeface="Josefin Sans" panose="020B0604020202020204" charset="0"/>
            </a:endParaRPr>
          </a:p>
        </p:txBody>
      </p:sp>
      <mc:AlternateContent xmlns:mc="http://schemas.openxmlformats.org/markup-compatibility/2006" xmlns:a14="http://schemas.microsoft.com/office/drawing/2010/main">
        <mc:Choice Requires="a14">
          <p:sp>
            <p:nvSpPr>
              <p:cNvPr id="27" name="Rectangle 26"/>
              <p:cNvSpPr/>
              <p:nvPr/>
            </p:nvSpPr>
            <p:spPr>
              <a:xfrm>
                <a:off x="5608602" y="2242541"/>
                <a:ext cx="3353587" cy="2023374"/>
              </a:xfrm>
              <a:prstGeom prst="rect">
                <a:avLst/>
              </a:prstGeom>
            </p:spPr>
            <p:txBody>
              <a:bodyPr wrap="square">
                <a:spAutoFit/>
              </a:bodyPr>
              <a:lstStyle/>
              <a:p>
                <a:pPr algn="ctr">
                  <a:lnSpc>
                    <a:spcPct val="150000"/>
                  </a:lnSpc>
                </a:pPr>
                <a:r>
                  <a:rPr lang="en-US" sz="1600" dirty="0">
                    <a:solidFill>
                      <a:schemeClr val="bg1"/>
                    </a:solidFill>
                    <a:latin typeface="Josefin Sans" panose="020B0604020202020204" charset="0"/>
                  </a:rPr>
                  <a:t>Cancellation </a:t>
                </a:r>
                <a:r>
                  <a:rPr lang="en-US" sz="1600" dirty="0" smtClean="0">
                    <a:solidFill>
                      <a:schemeClr val="bg1"/>
                    </a:solidFill>
                    <a:latin typeface="Josefin Sans" panose="020B0604020202020204" charset="0"/>
                  </a:rPr>
                  <a:t>Rate</a:t>
                </a:r>
              </a:p>
              <a:p>
                <a:pPr algn="ctr">
                  <a:lnSpc>
                    <a:spcPct val="150000"/>
                  </a:lnSpc>
                </a:pPr>
                <a:r>
                  <a:rPr lang="en-US" sz="1600" dirty="0" smtClean="0">
                    <a:solidFill>
                      <a:srgbClr val="000000"/>
                    </a:solidFill>
                    <a:latin typeface="Josefin Sans" panose="020B0604020202020204" charset="0"/>
                  </a:rPr>
                  <a:t>=  </a:t>
                </a:r>
                <a14:m>
                  <m:oMath xmlns:m="http://schemas.openxmlformats.org/officeDocument/2006/math">
                    <m:f>
                      <m:fPr>
                        <m:ctrlPr>
                          <a:rPr lang="en-US" i="1">
                            <a:latin typeface="Cambria Math" panose="02040503050406030204" pitchFamily="18" charset="0"/>
                          </a:rPr>
                        </m:ctrlPr>
                      </m:fPr>
                      <m:num>
                        <m:r>
                          <m:rPr>
                            <m:nor/>
                          </m:rPr>
                          <a:rPr lang="en-US">
                            <a:latin typeface="Josefin Sans" panose="020B0604020202020204" charset="0"/>
                          </a:rPr>
                          <m:t>photographer</m:t>
                        </m:r>
                        <m:r>
                          <m:rPr>
                            <m:nor/>
                          </m:rPr>
                          <a:rPr lang="en-US">
                            <a:latin typeface="Josefin Sans" panose="020B0604020202020204" charset="0"/>
                          </a:rPr>
                          <m:t>−</m:t>
                        </m:r>
                        <m:r>
                          <m:rPr>
                            <m:nor/>
                          </m:rPr>
                          <a:rPr lang="en-US">
                            <a:latin typeface="Josefin Sans" panose="020B0604020202020204" charset="0"/>
                          </a:rPr>
                          <m:t>cancelled</m:t>
                        </m:r>
                        <m:r>
                          <m:rPr>
                            <m:nor/>
                          </m:rPr>
                          <a:rPr lang="en-US">
                            <a:latin typeface="Josefin Sans" panose="020B0604020202020204" charset="0"/>
                          </a:rPr>
                          <m:t> </m:t>
                        </m:r>
                        <m:r>
                          <a:rPr lang="en-US" i="1">
                            <a:latin typeface="Cambria Math" panose="02040503050406030204" pitchFamily="18" charset="0"/>
                          </a:rPr>
                          <m:t>𝑏𝑜𝑜𝑘𝑖𝑛𝑔𝑠</m:t>
                        </m:r>
                      </m:num>
                      <m:den>
                        <m:r>
                          <m:rPr>
                            <m:nor/>
                          </m:rPr>
                          <a:rPr lang="en-US">
                            <a:latin typeface="Josefin Sans" panose="020B0604020202020204" charset="0"/>
                          </a:rPr>
                          <m:t>total</m:t>
                        </m:r>
                        <m:r>
                          <m:rPr>
                            <m:nor/>
                          </m:rPr>
                          <a:rPr lang="en-US">
                            <a:latin typeface="Josefin Sans" panose="020B0604020202020204" charset="0"/>
                          </a:rPr>
                          <m:t> </m:t>
                        </m:r>
                        <m:r>
                          <a:rPr lang="en-US" i="1">
                            <a:latin typeface="Cambria Math" panose="02040503050406030204" pitchFamily="18" charset="0"/>
                          </a:rPr>
                          <m:t>𝑏𝑜𝑜𝑘𝑖𝑛𝑔𝑠</m:t>
                        </m:r>
                      </m:den>
                    </m:f>
                  </m:oMath>
                </a14:m>
                <a:endParaRPr lang="en-US" dirty="0">
                  <a:solidFill>
                    <a:schemeClr val="bg1"/>
                  </a:solidFill>
                  <a:latin typeface="Josefin Sans" panose="020B0604020202020204" charset="0"/>
                </a:endParaRPr>
              </a:p>
              <a:p>
                <a:pPr>
                  <a:lnSpc>
                    <a:spcPct val="150000"/>
                  </a:lnSpc>
                </a:pPr>
                <a:r>
                  <a:rPr lang="en-US" dirty="0" smtClean="0">
                    <a:latin typeface="Josefin Sans" panose="020B0604020202020204" charset="0"/>
                  </a:rPr>
                  <a:t>   </a:t>
                </a:r>
                <a:r>
                  <a:rPr lang="en-US" sz="1600" dirty="0" smtClean="0">
                    <a:latin typeface="Josefin Sans" panose="020B0604020202020204" charset="0"/>
                  </a:rPr>
                  <a:t>=</a:t>
                </a:r>
                <a:r>
                  <a:rPr lang="en-US" dirty="0" smtClean="0">
                    <a:latin typeface="Josefin Sans" panose="020B0604020202020204" charset="0"/>
                  </a:rPr>
                  <a:t>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9</m:t>
                        </m:r>
                      </m:den>
                    </m:f>
                    <m:r>
                      <a:rPr lang="en-US" sz="1800" b="0" i="0" smtClean="0">
                        <a:latin typeface="Cambria Math" panose="02040503050406030204" pitchFamily="18" charset="0"/>
                      </a:rPr>
                      <m:t> </m:t>
                    </m:r>
                    <m:r>
                      <a:rPr lang="en-US" sz="1800" dirty="0">
                        <a:latin typeface="Cambria Math" panose="02040503050406030204" pitchFamily="18" charset="0"/>
                        <a:ea typeface="Cambria Math" panose="02040503050406030204" pitchFamily="18" charset="0"/>
                      </a:rPr>
                      <m:t>~</m:t>
                    </m:r>
                  </m:oMath>
                </a14:m>
                <a:r>
                  <a:rPr lang="en-US" dirty="0" smtClean="0">
                    <a:latin typeface="Josefin Sans" panose="020B0604020202020204" charset="0"/>
                  </a:rPr>
                  <a:t> 30%</a:t>
                </a:r>
              </a:p>
              <a:p>
                <a:pPr>
                  <a:lnSpc>
                    <a:spcPct val="150000"/>
                  </a:lnSpc>
                </a:pPr>
                <a:r>
                  <a:rPr lang="en-US" dirty="0" smtClean="0">
                    <a:latin typeface="Josefin Sans" panose="020B0604020202020204" charset="0"/>
                  </a:rPr>
                  <a:t>   </a:t>
                </a:r>
                <a:r>
                  <a:rPr lang="en-US" sz="1600" dirty="0" smtClean="0">
                    <a:latin typeface="Josefin Sans" panose="020B0604020202020204" charset="0"/>
                  </a:rPr>
                  <a:t>=&gt; </a:t>
                </a:r>
                <a:r>
                  <a:rPr lang="en-US" dirty="0" smtClean="0">
                    <a:latin typeface="Josefin Sans" panose="020B0604020202020204" charset="0"/>
                  </a:rPr>
                  <a:t>Over 20%</a:t>
                </a:r>
              </a:p>
            </p:txBody>
          </p:sp>
        </mc:Choice>
        <mc:Fallback xmlns="">
          <p:sp>
            <p:nvSpPr>
              <p:cNvPr id="27" name="Rectangle 26"/>
              <p:cNvSpPr>
                <a:spLocks noRot="1" noChangeAspect="1" noMove="1" noResize="1" noEditPoints="1" noAdjustHandles="1" noChangeArrowheads="1" noChangeShapeType="1" noTextEdit="1"/>
              </p:cNvSpPr>
              <p:nvPr/>
            </p:nvSpPr>
            <p:spPr>
              <a:xfrm>
                <a:off x="5608602" y="2242541"/>
                <a:ext cx="3353587" cy="2023374"/>
              </a:xfrm>
              <a:prstGeom prst="rect">
                <a:avLst/>
              </a:prstGeom>
              <a:blipFill>
                <a:blip r:embed="rId3"/>
                <a:stretch>
                  <a:fillRect b="-1506"/>
                </a:stretch>
              </a:blipFill>
            </p:spPr>
            <p:txBody>
              <a:bodyPr/>
              <a:lstStyle/>
              <a:p>
                <a:r>
                  <a:rPr lang="en-US">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53" y="2595935"/>
            <a:ext cx="441391" cy="441391"/>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935" y="3150976"/>
            <a:ext cx="447109" cy="447109"/>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935" y="3761689"/>
            <a:ext cx="447109" cy="447109"/>
          </a:xfrm>
          <a:prstGeom prst="rect">
            <a:avLst/>
          </a:prstGeom>
        </p:spPr>
      </p:pic>
    </p:spTree>
    <p:extLst>
      <p:ext uri="{BB962C8B-B14F-4D97-AF65-F5344CB8AC3E}">
        <p14:creationId xmlns:p14="http://schemas.microsoft.com/office/powerpoint/2010/main" val="25260361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52</a:t>
            </a:fld>
            <a:endParaRPr lang="es" dirty="0"/>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14" name="Google Shape;134;p17"/>
          <p:cNvSpPr txBox="1">
            <a:spLocks/>
          </p:cNvSpPr>
          <p:nvPr/>
        </p:nvSpPr>
        <p:spPr>
          <a:xfrm>
            <a:off x="934925" y="2010656"/>
            <a:ext cx="2835708"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20% &gt; 40%</a:t>
            </a:r>
            <a:endParaRPr lang="es" sz="3500" b="1" dirty="0">
              <a:solidFill>
                <a:schemeClr val="bg1"/>
              </a:solidFill>
              <a:latin typeface="Josefin Sans" panose="020B0604020202020204" charset="0"/>
            </a:endParaRPr>
          </a:p>
        </p:txBody>
      </p:sp>
      <p:sp>
        <p:nvSpPr>
          <p:cNvPr id="15" name="TextBox 14"/>
          <p:cNvSpPr txBox="1"/>
          <p:nvPr/>
        </p:nvSpPr>
        <p:spPr>
          <a:xfrm>
            <a:off x="4050917" y="2130279"/>
            <a:ext cx="4385362" cy="584775"/>
          </a:xfrm>
          <a:prstGeom prst="rect">
            <a:avLst/>
          </a:prstGeom>
          <a:noFill/>
        </p:spPr>
        <p:txBody>
          <a:bodyPr wrap="square" rtlCol="0">
            <a:spAutoFit/>
          </a:bodyPr>
          <a:lstStyle/>
          <a:p>
            <a:pPr>
              <a:buClr>
                <a:schemeClr val="bg1"/>
              </a:buClr>
            </a:pPr>
            <a:r>
              <a:rPr lang="en-US" sz="1600" dirty="0" smtClean="0">
                <a:latin typeface="Josefin Sans" panose="020B0604020202020204" charset="0"/>
              </a:rPr>
              <a:t>Admin will reminder the photographer </a:t>
            </a:r>
            <a:r>
              <a:rPr lang="en-US" sz="1600" dirty="0">
                <a:latin typeface="Josefin Sans" panose="020B0604020202020204" charset="0"/>
              </a:rPr>
              <a:t>via email.</a:t>
            </a:r>
            <a:endParaRPr lang="en-US" sz="1600" dirty="0" smtClean="0">
              <a:latin typeface="Josefin Sans" panose="020B0604020202020204" charset="0"/>
            </a:endParaRPr>
          </a:p>
        </p:txBody>
      </p:sp>
      <p:sp>
        <p:nvSpPr>
          <p:cNvPr id="16" name="Google Shape;134;p17"/>
          <p:cNvSpPr txBox="1">
            <a:spLocks/>
          </p:cNvSpPr>
          <p:nvPr/>
        </p:nvSpPr>
        <p:spPr>
          <a:xfrm>
            <a:off x="865728" y="3278973"/>
            <a:ext cx="297410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40% or more</a:t>
            </a:r>
            <a:endParaRPr lang="es" sz="3500" b="1" dirty="0">
              <a:solidFill>
                <a:schemeClr val="bg1"/>
              </a:solidFill>
              <a:latin typeface="Josefin Sans" panose="020B0604020202020204" charset="0"/>
            </a:endParaRPr>
          </a:p>
        </p:txBody>
      </p:sp>
      <p:sp>
        <p:nvSpPr>
          <p:cNvPr id="17" name="TextBox 16"/>
          <p:cNvSpPr txBox="1"/>
          <p:nvPr/>
        </p:nvSpPr>
        <p:spPr>
          <a:xfrm>
            <a:off x="4050917" y="3398596"/>
            <a:ext cx="4385362" cy="584775"/>
          </a:xfrm>
          <a:prstGeom prst="rect">
            <a:avLst/>
          </a:prstGeom>
          <a:noFill/>
        </p:spPr>
        <p:txBody>
          <a:bodyPr wrap="square" rtlCol="0">
            <a:spAutoFit/>
          </a:bodyPr>
          <a:lstStyle/>
          <a:p>
            <a:pPr>
              <a:buClr>
                <a:schemeClr val="bg1"/>
              </a:buClr>
            </a:pPr>
            <a:r>
              <a:rPr lang="en-US" sz="1600" dirty="0">
                <a:latin typeface="Josefin Sans" panose="020B0604020202020204" charset="0"/>
              </a:rPr>
              <a:t>The photographer account will be deactivated.</a:t>
            </a:r>
          </a:p>
        </p:txBody>
      </p:sp>
      <p:sp>
        <p:nvSpPr>
          <p:cNvPr id="20" name="TextBox 19"/>
          <p:cNvSpPr txBox="1"/>
          <p:nvPr/>
        </p:nvSpPr>
        <p:spPr>
          <a:xfrm>
            <a:off x="362112" y="387687"/>
            <a:ext cx="2782870"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Policy</a:t>
            </a:r>
            <a:endParaRPr lang="en-US" sz="2300" dirty="0">
              <a:solidFill>
                <a:schemeClr val="bg1"/>
              </a:solidFill>
              <a:latin typeface="Josefin Sans" panose="020B0604020202020204" charset="0"/>
            </a:endParaRPr>
          </a:p>
        </p:txBody>
      </p:sp>
    </p:spTree>
    <p:extLst>
      <p:ext uri="{BB962C8B-B14F-4D97-AF65-F5344CB8AC3E}">
        <p14:creationId xmlns:p14="http://schemas.microsoft.com/office/powerpoint/2010/main" val="2494542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0"/>
          <p:cNvPicPr preferRelativeResize="0"/>
          <p:nvPr/>
        </p:nvPicPr>
        <p:blipFill rotWithShape="1">
          <a:blip r:embed="rId3">
            <a:alphaModFix/>
          </a:blip>
          <a:srcRect l="62096" r="14271"/>
          <a:stretch/>
        </p:blipFill>
        <p:spPr>
          <a:xfrm>
            <a:off x="5881675" y="1237125"/>
            <a:ext cx="1499875" cy="3906375"/>
          </a:xfrm>
          <a:prstGeom prst="rect">
            <a:avLst/>
          </a:prstGeom>
          <a:noFill/>
          <a:ln>
            <a:noFill/>
          </a:ln>
        </p:spPr>
      </p:pic>
      <p:sp>
        <p:nvSpPr>
          <p:cNvPr id="172" name="Google Shape;172;p20"/>
          <p:cNvSpPr/>
          <p:nvPr/>
        </p:nvSpPr>
        <p:spPr>
          <a:xfrm>
            <a:off x="5881550" y="1232560"/>
            <a:ext cx="1500000" cy="39213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20"/>
          <p:cNvPicPr preferRelativeResize="0"/>
          <p:nvPr/>
        </p:nvPicPr>
        <p:blipFill rotWithShape="1">
          <a:blip r:embed="rId3">
            <a:alphaModFix/>
          </a:blip>
          <a:srcRect l="6754" r="69703"/>
          <a:stretch/>
        </p:blipFill>
        <p:spPr>
          <a:xfrm>
            <a:off x="1889125" y="1222325"/>
            <a:ext cx="1499875" cy="3921295"/>
          </a:xfrm>
          <a:prstGeom prst="rect">
            <a:avLst/>
          </a:prstGeom>
          <a:noFill/>
          <a:ln>
            <a:noFill/>
          </a:ln>
        </p:spPr>
      </p:pic>
      <p:sp>
        <p:nvSpPr>
          <p:cNvPr id="174" name="Google Shape;174;p20"/>
          <p:cNvSpPr/>
          <p:nvPr/>
        </p:nvSpPr>
        <p:spPr>
          <a:xfrm>
            <a:off x="1889126" y="1225680"/>
            <a:ext cx="1500000" cy="39213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20"/>
          <p:cNvPicPr preferRelativeResize="0"/>
          <p:nvPr/>
        </p:nvPicPr>
        <p:blipFill rotWithShape="1">
          <a:blip r:embed="rId3">
            <a:alphaModFix/>
          </a:blip>
          <a:srcRect l="38228" r="38228"/>
          <a:stretch/>
        </p:blipFill>
        <p:spPr>
          <a:xfrm>
            <a:off x="3822063" y="0"/>
            <a:ext cx="1499903" cy="3921295"/>
          </a:xfrm>
          <a:prstGeom prst="rect">
            <a:avLst/>
          </a:prstGeom>
          <a:noFill/>
          <a:ln>
            <a:noFill/>
          </a:ln>
        </p:spPr>
      </p:pic>
      <p:sp>
        <p:nvSpPr>
          <p:cNvPr id="176" name="Google Shape;176;p20"/>
          <p:cNvSpPr/>
          <p:nvPr/>
        </p:nvSpPr>
        <p:spPr>
          <a:xfrm>
            <a:off x="3829100" y="2897"/>
            <a:ext cx="1500000" cy="39213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501039" y="2606875"/>
            <a:ext cx="2114100" cy="22947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65A97"/>
              </a:solidFill>
            </a:endParaRPr>
          </a:p>
        </p:txBody>
      </p:sp>
      <p:sp>
        <p:nvSpPr>
          <p:cNvPr id="178" name="Google Shape;178;p20"/>
          <p:cNvSpPr/>
          <p:nvPr/>
        </p:nvSpPr>
        <p:spPr>
          <a:xfrm>
            <a:off x="3514975" y="2606875"/>
            <a:ext cx="2114100" cy="22947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6536561" y="2606875"/>
            <a:ext cx="2114100" cy="22947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65A97"/>
              </a:solidFill>
            </a:endParaRPr>
          </a:p>
        </p:txBody>
      </p:sp>
      <p:sp>
        <p:nvSpPr>
          <p:cNvPr id="180" name="Google Shape;180;p20"/>
          <p:cNvSpPr txBox="1">
            <a:spLocks noGrp="1"/>
          </p:cNvSpPr>
          <p:nvPr>
            <p:ph type="subTitle" idx="1"/>
          </p:nvPr>
        </p:nvSpPr>
        <p:spPr>
          <a:xfrm>
            <a:off x="649092" y="3508150"/>
            <a:ext cx="1818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100">
                <a:solidFill>
                  <a:srgbClr val="FDF3E5"/>
                </a:solidFill>
              </a:rPr>
              <a:t>Mercury is the closest planet to the Sun and the smallest one in the Solar System—it’s only a bit larger than our Moon</a:t>
            </a:r>
            <a:endParaRPr sz="1100">
              <a:solidFill>
                <a:srgbClr val="FDF3E5"/>
              </a:solidFill>
            </a:endParaRPr>
          </a:p>
        </p:txBody>
      </p:sp>
      <p:sp>
        <p:nvSpPr>
          <p:cNvPr id="181" name="Google Shape;181;p20"/>
          <p:cNvSpPr txBox="1">
            <a:spLocks noGrp="1"/>
          </p:cNvSpPr>
          <p:nvPr>
            <p:ph type="subTitle" idx="2"/>
          </p:nvPr>
        </p:nvSpPr>
        <p:spPr>
          <a:xfrm>
            <a:off x="6677568" y="3508150"/>
            <a:ext cx="1818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100">
                <a:solidFill>
                  <a:srgbClr val="FDF3E5"/>
                </a:solidFill>
              </a:rPr>
              <a:t>Despite being red, Mars is a cold place, not hot. The planet is full of iron oxide dust, which gives the planet its reddish cast</a:t>
            </a:r>
            <a:endParaRPr sz="1100">
              <a:solidFill>
                <a:srgbClr val="FDF3E5"/>
              </a:solidFill>
            </a:endParaRPr>
          </a:p>
        </p:txBody>
      </p:sp>
      <p:sp>
        <p:nvSpPr>
          <p:cNvPr id="182" name="Google Shape;182;p20"/>
          <p:cNvSpPr txBox="1">
            <a:spLocks noGrp="1"/>
          </p:cNvSpPr>
          <p:nvPr>
            <p:ph type="subTitle" idx="4"/>
          </p:nvPr>
        </p:nvSpPr>
        <p:spPr>
          <a:xfrm>
            <a:off x="3666842" y="3508150"/>
            <a:ext cx="1818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100"/>
              <a:t>Venus has a beautiful name and is the second planet from the Sun. It</a:t>
            </a:r>
            <a:r>
              <a:rPr lang="es"/>
              <a:t>s atmosphere is extremely poisonous</a:t>
            </a:r>
            <a:endParaRPr sz="1100"/>
          </a:p>
        </p:txBody>
      </p:sp>
      <p:sp>
        <p:nvSpPr>
          <p:cNvPr id="183" name="Google Shape;183;p20"/>
          <p:cNvSpPr txBox="1">
            <a:spLocks noGrp="1"/>
          </p:cNvSpPr>
          <p:nvPr>
            <p:ph type="ctrTitle" idx="6"/>
          </p:nvPr>
        </p:nvSpPr>
        <p:spPr>
          <a:xfrm>
            <a:off x="7292928" y="129625"/>
            <a:ext cx="11433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Study Objectives</a:t>
            </a:r>
            <a:endParaRPr/>
          </a:p>
        </p:txBody>
      </p:sp>
      <p:sp>
        <p:nvSpPr>
          <p:cNvPr id="184" name="Google Shape;184;p20"/>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53</a:t>
            </a:fld>
            <a:endParaRPr/>
          </a:p>
        </p:txBody>
      </p:sp>
      <p:grpSp>
        <p:nvGrpSpPr>
          <p:cNvPr id="185" name="Google Shape;185;p20"/>
          <p:cNvGrpSpPr/>
          <p:nvPr/>
        </p:nvGrpSpPr>
        <p:grpSpPr>
          <a:xfrm>
            <a:off x="7436333" y="2962901"/>
            <a:ext cx="301205" cy="299070"/>
            <a:chOff x="890400" y="4399350"/>
            <a:chExt cx="486600" cy="483150"/>
          </a:xfrm>
        </p:grpSpPr>
        <p:sp>
          <p:nvSpPr>
            <p:cNvPr id="186" name="Google Shape;186;p20"/>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87" name="Google Shape;187;p20"/>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88" name="Google Shape;188;p20"/>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89" name="Google Shape;189;p20"/>
          <p:cNvSpPr/>
          <p:nvPr/>
        </p:nvSpPr>
        <p:spPr>
          <a:xfrm>
            <a:off x="4426321" y="2998562"/>
            <a:ext cx="299054" cy="227761"/>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190" name="Google Shape;190;p20"/>
          <p:cNvGrpSpPr/>
          <p:nvPr/>
        </p:nvGrpSpPr>
        <p:grpSpPr>
          <a:xfrm>
            <a:off x="1408676" y="2962911"/>
            <a:ext cx="299054" cy="299054"/>
            <a:chOff x="892750" y="4993750"/>
            <a:chExt cx="483125" cy="483125"/>
          </a:xfrm>
        </p:grpSpPr>
        <p:sp>
          <p:nvSpPr>
            <p:cNvPr id="191" name="Google Shape;191;p20"/>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92" name="Google Shape;192;p20"/>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93" name="Google Shape;193;p20"/>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94" name="Google Shape;194;p20"/>
          <p:cNvSpPr txBox="1">
            <a:spLocks noGrp="1"/>
          </p:cNvSpPr>
          <p:nvPr>
            <p:ph type="ctrTitle"/>
          </p:nvPr>
        </p:nvSpPr>
        <p:spPr>
          <a:xfrm>
            <a:off x="248442" y="3269816"/>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a:solidFill>
                  <a:srgbClr val="FDF3E5"/>
                </a:solidFill>
              </a:rPr>
              <a:t>Mercury</a:t>
            </a:r>
            <a:endParaRPr sz="1400">
              <a:solidFill>
                <a:srgbClr val="FDF3E5"/>
              </a:solidFill>
            </a:endParaRPr>
          </a:p>
        </p:txBody>
      </p:sp>
      <p:sp>
        <p:nvSpPr>
          <p:cNvPr id="195" name="Google Shape;195;p20"/>
          <p:cNvSpPr txBox="1">
            <a:spLocks noGrp="1"/>
          </p:cNvSpPr>
          <p:nvPr>
            <p:ph type="ctrTitle" idx="3"/>
          </p:nvPr>
        </p:nvSpPr>
        <p:spPr>
          <a:xfrm>
            <a:off x="6276918" y="3269816"/>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a:solidFill>
                  <a:srgbClr val="FDF3E5"/>
                </a:solidFill>
              </a:rPr>
              <a:t>Jupiter</a:t>
            </a:r>
            <a:endParaRPr sz="1400">
              <a:solidFill>
                <a:srgbClr val="FDF3E5"/>
              </a:solidFill>
            </a:endParaRPr>
          </a:p>
        </p:txBody>
      </p:sp>
      <p:sp>
        <p:nvSpPr>
          <p:cNvPr id="196" name="Google Shape;196;p20"/>
          <p:cNvSpPr txBox="1">
            <a:spLocks noGrp="1"/>
          </p:cNvSpPr>
          <p:nvPr>
            <p:ph type="ctrTitle" idx="5"/>
          </p:nvPr>
        </p:nvSpPr>
        <p:spPr>
          <a:xfrm>
            <a:off x="3266192" y="3269816"/>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Venus</a:t>
            </a: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p:nvPr/>
        </p:nvSpPr>
        <p:spPr>
          <a:xfrm>
            <a:off x="1849088" y="38544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1849088" y="42995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1849088" y="34093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1849088" y="29642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1849088" y="25191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1849088" y="20740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1849088"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2" name="Google Shape;222;p22"/>
          <p:cNvSpPr/>
          <p:nvPr/>
        </p:nvSpPr>
        <p:spPr>
          <a:xfrm>
            <a:off x="2892433"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3" name="Google Shape;223;p22"/>
          <p:cNvSpPr/>
          <p:nvPr/>
        </p:nvSpPr>
        <p:spPr>
          <a:xfrm>
            <a:off x="3935779"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4" name="Google Shape;224;p22"/>
          <p:cNvSpPr/>
          <p:nvPr/>
        </p:nvSpPr>
        <p:spPr>
          <a:xfrm>
            <a:off x="4979125"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5" name="Google Shape;225;p22"/>
          <p:cNvSpPr/>
          <p:nvPr/>
        </p:nvSpPr>
        <p:spPr>
          <a:xfrm>
            <a:off x="6022471"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6" name="Google Shape;226;p22"/>
          <p:cNvSpPr/>
          <p:nvPr/>
        </p:nvSpPr>
        <p:spPr>
          <a:xfrm>
            <a:off x="7065817"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7" name="Google Shape;227;p22"/>
          <p:cNvSpPr txBox="1"/>
          <p:nvPr/>
        </p:nvSpPr>
        <p:spPr>
          <a:xfrm flipH="1">
            <a:off x="1849088"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solidFill>
                  <a:srgbClr val="FDF3E5"/>
                </a:solidFill>
                <a:latin typeface="Josefin Sans"/>
                <a:ea typeface="Josefin Sans"/>
                <a:cs typeface="Josefin Sans"/>
                <a:sym typeface="Josefin Sans"/>
              </a:rPr>
              <a:t>January</a:t>
            </a:r>
            <a:endParaRPr sz="1000" b="1" dirty="0">
              <a:solidFill>
                <a:srgbClr val="FDF3E5"/>
              </a:solidFill>
              <a:latin typeface="Josefin Sans"/>
              <a:ea typeface="Josefin Sans"/>
              <a:cs typeface="Josefin Sans"/>
              <a:sym typeface="Josefin Sans"/>
            </a:endParaRPr>
          </a:p>
        </p:txBody>
      </p:sp>
      <p:sp>
        <p:nvSpPr>
          <p:cNvPr id="228" name="Google Shape;228;p22"/>
          <p:cNvSpPr txBox="1"/>
          <p:nvPr/>
        </p:nvSpPr>
        <p:spPr>
          <a:xfrm flipH="1">
            <a:off x="2818763" y="1442864"/>
            <a:ext cx="9531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a:solidFill>
                  <a:srgbClr val="FDF3E5"/>
                </a:solidFill>
                <a:latin typeface="Josefin Sans"/>
                <a:ea typeface="Josefin Sans"/>
                <a:cs typeface="Josefin Sans"/>
                <a:sym typeface="Josefin Sans"/>
              </a:rPr>
              <a:t>February</a:t>
            </a:r>
            <a:endParaRPr sz="1000" b="1">
              <a:solidFill>
                <a:srgbClr val="FDF3E5"/>
              </a:solidFill>
              <a:latin typeface="Josefin Sans"/>
              <a:ea typeface="Josefin Sans"/>
              <a:cs typeface="Josefin Sans"/>
              <a:sym typeface="Josefin Sans"/>
            </a:endParaRPr>
          </a:p>
        </p:txBody>
      </p:sp>
      <p:sp>
        <p:nvSpPr>
          <p:cNvPr id="229" name="Google Shape;229;p22"/>
          <p:cNvSpPr txBox="1"/>
          <p:nvPr/>
        </p:nvSpPr>
        <p:spPr>
          <a:xfrm flipH="1">
            <a:off x="3935775"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solidFill>
                  <a:srgbClr val="FDF3E5"/>
                </a:solidFill>
                <a:latin typeface="Josefin Sans"/>
                <a:ea typeface="Josefin Sans"/>
                <a:cs typeface="Josefin Sans"/>
                <a:sym typeface="Josefin Sans"/>
              </a:rPr>
              <a:t>March</a:t>
            </a:r>
            <a:endParaRPr sz="1000" b="1" dirty="0">
              <a:solidFill>
                <a:srgbClr val="FDF3E5"/>
              </a:solidFill>
              <a:latin typeface="Josefin Sans"/>
              <a:ea typeface="Josefin Sans"/>
              <a:cs typeface="Josefin Sans"/>
              <a:sym typeface="Josefin Sans"/>
            </a:endParaRPr>
          </a:p>
        </p:txBody>
      </p:sp>
      <p:sp>
        <p:nvSpPr>
          <p:cNvPr id="230" name="Google Shape;230;p22"/>
          <p:cNvSpPr txBox="1"/>
          <p:nvPr/>
        </p:nvSpPr>
        <p:spPr>
          <a:xfrm flipH="1">
            <a:off x="4979100"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solidFill>
                  <a:srgbClr val="FDF3E5"/>
                </a:solidFill>
                <a:latin typeface="Josefin Sans"/>
                <a:ea typeface="Josefin Sans"/>
                <a:cs typeface="Josefin Sans"/>
                <a:sym typeface="Josefin Sans"/>
              </a:rPr>
              <a:t>April</a:t>
            </a:r>
            <a:endParaRPr sz="1000" b="1" dirty="0">
              <a:solidFill>
                <a:srgbClr val="FDF3E5"/>
              </a:solidFill>
              <a:latin typeface="Josefin Sans"/>
              <a:ea typeface="Josefin Sans"/>
              <a:cs typeface="Josefin Sans"/>
              <a:sym typeface="Josefin Sans"/>
            </a:endParaRPr>
          </a:p>
        </p:txBody>
      </p:sp>
      <p:sp>
        <p:nvSpPr>
          <p:cNvPr id="231" name="Google Shape;231;p22"/>
          <p:cNvSpPr txBox="1"/>
          <p:nvPr/>
        </p:nvSpPr>
        <p:spPr>
          <a:xfrm flipH="1">
            <a:off x="6022450"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solidFill>
                  <a:srgbClr val="FDF3E5"/>
                </a:solidFill>
                <a:latin typeface="Josefin Sans"/>
                <a:ea typeface="Josefin Sans"/>
                <a:cs typeface="Josefin Sans"/>
                <a:sym typeface="Josefin Sans"/>
              </a:rPr>
              <a:t>May</a:t>
            </a:r>
            <a:endParaRPr sz="1000" b="1" dirty="0">
              <a:solidFill>
                <a:srgbClr val="FDF3E5"/>
              </a:solidFill>
              <a:latin typeface="Josefin Sans"/>
              <a:ea typeface="Josefin Sans"/>
              <a:cs typeface="Josefin Sans"/>
              <a:sym typeface="Josefin Sans"/>
            </a:endParaRPr>
          </a:p>
        </p:txBody>
      </p:sp>
      <p:sp>
        <p:nvSpPr>
          <p:cNvPr id="232" name="Google Shape;232;p22"/>
          <p:cNvSpPr txBox="1"/>
          <p:nvPr/>
        </p:nvSpPr>
        <p:spPr>
          <a:xfrm flipH="1">
            <a:off x="7065800"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a:solidFill>
                  <a:srgbClr val="FDF3E5"/>
                </a:solidFill>
                <a:latin typeface="Josefin Sans"/>
                <a:ea typeface="Josefin Sans"/>
                <a:cs typeface="Josefin Sans"/>
                <a:sym typeface="Josefin Sans"/>
              </a:rPr>
              <a:t>June</a:t>
            </a:r>
            <a:endParaRPr sz="1000" b="1">
              <a:solidFill>
                <a:srgbClr val="FDF3E5"/>
              </a:solidFill>
              <a:latin typeface="Josefin Sans"/>
              <a:ea typeface="Josefin Sans"/>
              <a:cs typeface="Josefin Sans"/>
              <a:sym typeface="Josefin Sans"/>
            </a:endParaRPr>
          </a:p>
        </p:txBody>
      </p:sp>
      <p:sp>
        <p:nvSpPr>
          <p:cNvPr id="233" name="Google Shape;233;p22"/>
          <p:cNvSpPr/>
          <p:nvPr/>
        </p:nvSpPr>
        <p:spPr>
          <a:xfrm>
            <a:off x="1849088" y="2074075"/>
            <a:ext cx="9270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1849088" y="2519175"/>
            <a:ext cx="8583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3819763" y="2964275"/>
            <a:ext cx="1043700" cy="130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1849088" y="2519175"/>
            <a:ext cx="927000" cy="130500"/>
          </a:xfrm>
          <a:prstGeom prst="rect">
            <a:avLst/>
          </a:pr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2776138" y="2964275"/>
            <a:ext cx="1043700" cy="130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2776138" y="2074075"/>
            <a:ext cx="10437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4863388" y="3409375"/>
            <a:ext cx="10437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5907138" y="3409375"/>
            <a:ext cx="10368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6943988" y="3409375"/>
            <a:ext cx="9270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4863388" y="3854475"/>
            <a:ext cx="1043700" cy="130500"/>
          </a:xfrm>
          <a:prstGeom prst="rect">
            <a:avLst/>
          </a:pr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5907138" y="4299575"/>
            <a:ext cx="1036800" cy="130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6943988" y="4299575"/>
            <a:ext cx="927000" cy="130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txBox="1"/>
          <p:nvPr/>
        </p:nvSpPr>
        <p:spPr>
          <a:xfrm>
            <a:off x="3696225" y="2279775"/>
            <a:ext cx="1184400" cy="28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s" sz="900">
                <a:solidFill>
                  <a:srgbClr val="338987"/>
                </a:solidFill>
                <a:latin typeface="Josefin Slab Thin"/>
                <a:ea typeface="Josefin Slab Thin"/>
                <a:cs typeface="Josefin Slab Thin"/>
                <a:sym typeface="Josefin Slab Thin"/>
              </a:rPr>
              <a:t>Jan 1 - Mar 1</a:t>
            </a:r>
            <a:endParaRPr sz="900">
              <a:solidFill>
                <a:srgbClr val="338987"/>
              </a:solidFill>
              <a:latin typeface="Josefin Slab Thin"/>
              <a:ea typeface="Josefin Slab Thin"/>
              <a:cs typeface="Josefin Slab Thin"/>
              <a:sym typeface="Josefin Slab Thin"/>
            </a:endParaRPr>
          </a:p>
        </p:txBody>
      </p:sp>
      <p:sp>
        <p:nvSpPr>
          <p:cNvPr id="246" name="Google Shape;246;p22"/>
          <p:cNvSpPr txBox="1"/>
          <p:nvPr/>
        </p:nvSpPr>
        <p:spPr>
          <a:xfrm>
            <a:off x="7020211" y="3630725"/>
            <a:ext cx="953100" cy="285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1600"/>
              </a:spcAft>
              <a:buNone/>
            </a:pPr>
            <a:r>
              <a:rPr lang="es" sz="900">
                <a:solidFill>
                  <a:srgbClr val="338987"/>
                </a:solidFill>
                <a:latin typeface="Josefin Slab Thin"/>
                <a:ea typeface="Josefin Slab Thin"/>
                <a:cs typeface="Josefin Slab Thin"/>
                <a:sym typeface="Josefin Slab Thin"/>
              </a:rPr>
              <a:t>Apr 1  - Jun 25</a:t>
            </a:r>
            <a:endParaRPr sz="900">
              <a:solidFill>
                <a:srgbClr val="338987"/>
              </a:solidFill>
              <a:latin typeface="Josefin Slab Thin"/>
              <a:ea typeface="Josefin Slab Thin"/>
              <a:cs typeface="Josefin Slab Thin"/>
              <a:sym typeface="Josefin Slab Thin"/>
            </a:endParaRPr>
          </a:p>
        </p:txBody>
      </p:sp>
      <p:sp>
        <p:nvSpPr>
          <p:cNvPr id="247" name="Google Shape;247;p22"/>
          <p:cNvSpPr txBox="1"/>
          <p:nvPr/>
        </p:nvSpPr>
        <p:spPr>
          <a:xfrm>
            <a:off x="2652529" y="2724850"/>
            <a:ext cx="953100" cy="28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s" sz="900">
                <a:solidFill>
                  <a:srgbClr val="338987"/>
                </a:solidFill>
                <a:latin typeface="Josefin Slab Thin"/>
                <a:ea typeface="Josefin Slab Thin"/>
                <a:cs typeface="Josefin Slab Thin"/>
                <a:sym typeface="Josefin Slab Thin"/>
              </a:rPr>
              <a:t>Jan 1 - 27</a:t>
            </a:r>
            <a:endParaRPr sz="900">
              <a:solidFill>
                <a:srgbClr val="338987"/>
              </a:solidFill>
              <a:latin typeface="Josefin Slab Thin"/>
              <a:ea typeface="Josefin Slab Thin"/>
              <a:cs typeface="Josefin Slab Thin"/>
              <a:sym typeface="Josefin Slab Thin"/>
            </a:endParaRPr>
          </a:p>
        </p:txBody>
      </p:sp>
      <p:sp>
        <p:nvSpPr>
          <p:cNvPr id="248" name="Google Shape;248;p22"/>
          <p:cNvSpPr txBox="1"/>
          <p:nvPr/>
        </p:nvSpPr>
        <p:spPr>
          <a:xfrm>
            <a:off x="4739779" y="3185625"/>
            <a:ext cx="953100" cy="28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s" sz="900">
                <a:solidFill>
                  <a:srgbClr val="338987"/>
                </a:solidFill>
                <a:latin typeface="Josefin Slab Thin"/>
                <a:ea typeface="Josefin Slab Thin"/>
                <a:cs typeface="Josefin Slab Thin"/>
                <a:sym typeface="Josefin Slab Thin"/>
              </a:rPr>
              <a:t>Feb 1 - Mar 25</a:t>
            </a:r>
            <a:endParaRPr sz="900">
              <a:solidFill>
                <a:srgbClr val="338987"/>
              </a:solidFill>
              <a:latin typeface="Josefin Slab Thin"/>
              <a:ea typeface="Josefin Slab Thin"/>
              <a:cs typeface="Josefin Slab Thin"/>
              <a:sym typeface="Josefin Slab Thin"/>
            </a:endParaRPr>
          </a:p>
        </p:txBody>
      </p:sp>
      <p:sp>
        <p:nvSpPr>
          <p:cNvPr id="249" name="Google Shape;249;p22"/>
          <p:cNvSpPr txBox="1"/>
          <p:nvPr/>
        </p:nvSpPr>
        <p:spPr>
          <a:xfrm>
            <a:off x="5783529" y="4075825"/>
            <a:ext cx="953100" cy="28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s" sz="900">
                <a:solidFill>
                  <a:srgbClr val="338987"/>
                </a:solidFill>
                <a:latin typeface="Josefin Slab Thin"/>
                <a:ea typeface="Josefin Slab Thin"/>
                <a:cs typeface="Josefin Slab Thin"/>
                <a:sym typeface="Josefin Slab Thin"/>
              </a:rPr>
              <a:t>April 1 - 23</a:t>
            </a:r>
            <a:endParaRPr sz="900">
              <a:solidFill>
                <a:srgbClr val="338987"/>
              </a:solidFill>
              <a:latin typeface="Josefin Slab Thin"/>
              <a:ea typeface="Josefin Slab Thin"/>
              <a:cs typeface="Josefin Slab Thin"/>
              <a:sym typeface="Josefin Slab Thin"/>
            </a:endParaRPr>
          </a:p>
        </p:txBody>
      </p:sp>
      <p:sp>
        <p:nvSpPr>
          <p:cNvPr id="250" name="Google Shape;250;p22"/>
          <p:cNvSpPr txBox="1"/>
          <p:nvPr/>
        </p:nvSpPr>
        <p:spPr>
          <a:xfrm flipH="1">
            <a:off x="895988" y="1941639"/>
            <a:ext cx="9531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s" sz="1000" b="1">
                <a:solidFill>
                  <a:srgbClr val="338987"/>
                </a:solidFill>
                <a:latin typeface="Josefin Sans"/>
                <a:ea typeface="Josefin Sans"/>
                <a:cs typeface="Josefin Sans"/>
                <a:sym typeface="Josefin Sans"/>
              </a:rPr>
              <a:t>PHASE 1</a:t>
            </a:r>
            <a:endParaRPr sz="1000" b="1">
              <a:solidFill>
                <a:srgbClr val="338987"/>
              </a:solidFill>
              <a:latin typeface="Josefin Sans"/>
              <a:ea typeface="Josefin Sans"/>
              <a:cs typeface="Josefin Sans"/>
              <a:sym typeface="Josefin Sans"/>
            </a:endParaRPr>
          </a:p>
        </p:txBody>
      </p:sp>
      <p:sp>
        <p:nvSpPr>
          <p:cNvPr id="251" name="Google Shape;251;p22"/>
          <p:cNvSpPr txBox="1"/>
          <p:nvPr/>
        </p:nvSpPr>
        <p:spPr>
          <a:xfrm flipH="1">
            <a:off x="1043288" y="3276939"/>
            <a:ext cx="8058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s" sz="1000" b="1">
                <a:solidFill>
                  <a:srgbClr val="338987"/>
                </a:solidFill>
                <a:latin typeface="Josefin Sans"/>
                <a:ea typeface="Josefin Sans"/>
                <a:cs typeface="Josefin Sans"/>
                <a:sym typeface="Josefin Sans"/>
              </a:rPr>
              <a:t>PHASE 2</a:t>
            </a:r>
            <a:endParaRPr sz="1000" b="1">
              <a:solidFill>
                <a:srgbClr val="338987"/>
              </a:solidFill>
              <a:latin typeface="Josefin Sans"/>
              <a:ea typeface="Josefin Sans"/>
              <a:cs typeface="Josefin Sans"/>
              <a:sym typeface="Josefin Sans"/>
            </a:endParaRPr>
          </a:p>
        </p:txBody>
      </p:sp>
      <p:sp>
        <p:nvSpPr>
          <p:cNvPr id="252" name="Google Shape;252;p22"/>
          <p:cNvSpPr txBox="1"/>
          <p:nvPr/>
        </p:nvSpPr>
        <p:spPr>
          <a:xfrm flipH="1">
            <a:off x="1043288" y="2386739"/>
            <a:ext cx="805800" cy="32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1000">
                <a:solidFill>
                  <a:srgbClr val="338987"/>
                </a:solidFill>
                <a:latin typeface="Josefin Slab Thin"/>
                <a:ea typeface="Josefin Slab Thin"/>
                <a:cs typeface="Josefin Slab Thin"/>
                <a:sym typeface="Josefin Slab Thin"/>
              </a:rPr>
              <a:t>Task 1</a:t>
            </a:r>
            <a:endParaRPr sz="1000">
              <a:solidFill>
                <a:srgbClr val="338987"/>
              </a:solidFill>
              <a:latin typeface="Josefin Slab Thin"/>
              <a:ea typeface="Josefin Slab Thin"/>
              <a:cs typeface="Josefin Slab Thin"/>
              <a:sym typeface="Josefin Slab Thin"/>
            </a:endParaRPr>
          </a:p>
        </p:txBody>
      </p:sp>
      <p:sp>
        <p:nvSpPr>
          <p:cNvPr id="253" name="Google Shape;253;p22"/>
          <p:cNvSpPr txBox="1"/>
          <p:nvPr/>
        </p:nvSpPr>
        <p:spPr>
          <a:xfrm flipH="1">
            <a:off x="1043288" y="2831839"/>
            <a:ext cx="805800" cy="32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1000">
                <a:solidFill>
                  <a:srgbClr val="338987"/>
                </a:solidFill>
                <a:latin typeface="Josefin Slab Thin"/>
                <a:ea typeface="Josefin Slab Thin"/>
                <a:cs typeface="Josefin Slab Thin"/>
                <a:sym typeface="Josefin Slab Thin"/>
              </a:rPr>
              <a:t>Task 2</a:t>
            </a:r>
            <a:endParaRPr sz="1000">
              <a:solidFill>
                <a:srgbClr val="338987"/>
              </a:solidFill>
              <a:latin typeface="Josefin Slab Thin"/>
              <a:ea typeface="Josefin Slab Thin"/>
              <a:cs typeface="Josefin Slab Thin"/>
              <a:sym typeface="Josefin Slab Thin"/>
            </a:endParaRPr>
          </a:p>
        </p:txBody>
      </p:sp>
      <p:sp>
        <p:nvSpPr>
          <p:cNvPr id="254" name="Google Shape;254;p22"/>
          <p:cNvSpPr txBox="1"/>
          <p:nvPr/>
        </p:nvSpPr>
        <p:spPr>
          <a:xfrm flipH="1">
            <a:off x="1043288" y="3722039"/>
            <a:ext cx="805800" cy="32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1000">
                <a:solidFill>
                  <a:srgbClr val="338987"/>
                </a:solidFill>
                <a:latin typeface="Josefin Slab Thin"/>
                <a:ea typeface="Josefin Slab Thin"/>
                <a:cs typeface="Josefin Slab Thin"/>
                <a:sym typeface="Josefin Slab Thin"/>
              </a:rPr>
              <a:t>Task 1</a:t>
            </a:r>
            <a:endParaRPr sz="1000">
              <a:solidFill>
                <a:srgbClr val="338987"/>
              </a:solidFill>
              <a:latin typeface="Josefin Slab Thin"/>
              <a:ea typeface="Josefin Slab Thin"/>
              <a:cs typeface="Josefin Slab Thin"/>
              <a:sym typeface="Josefin Slab Thin"/>
            </a:endParaRPr>
          </a:p>
        </p:txBody>
      </p:sp>
      <p:sp>
        <p:nvSpPr>
          <p:cNvPr id="255" name="Google Shape;255;p22"/>
          <p:cNvSpPr txBox="1"/>
          <p:nvPr/>
        </p:nvSpPr>
        <p:spPr>
          <a:xfrm flipH="1">
            <a:off x="1043288" y="4167139"/>
            <a:ext cx="805800" cy="32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1000">
                <a:solidFill>
                  <a:srgbClr val="338987"/>
                </a:solidFill>
                <a:latin typeface="Josefin Slab Thin"/>
                <a:ea typeface="Josefin Slab Thin"/>
                <a:cs typeface="Josefin Slab Thin"/>
                <a:sym typeface="Josefin Slab Thin"/>
              </a:rPr>
              <a:t>Task 2</a:t>
            </a:r>
            <a:endParaRPr sz="1000">
              <a:solidFill>
                <a:srgbClr val="338987"/>
              </a:solidFill>
              <a:latin typeface="Josefin Slab Thin"/>
              <a:ea typeface="Josefin Slab Thin"/>
              <a:cs typeface="Josefin Slab Thin"/>
              <a:sym typeface="Josefin Slab Thin"/>
            </a:endParaRPr>
          </a:p>
        </p:txBody>
      </p:sp>
      <p:sp>
        <p:nvSpPr>
          <p:cNvPr id="256" name="Google Shape;256;p22"/>
          <p:cNvSpPr txBox="1"/>
          <p:nvPr/>
        </p:nvSpPr>
        <p:spPr>
          <a:xfrm>
            <a:off x="7020211" y="4426331"/>
            <a:ext cx="953100" cy="285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s" sz="900">
                <a:solidFill>
                  <a:srgbClr val="338987"/>
                </a:solidFill>
                <a:latin typeface="Josefin Slab Thin"/>
                <a:ea typeface="Josefin Slab Thin"/>
                <a:cs typeface="Josefin Slab Thin"/>
                <a:sym typeface="Josefin Slab Thin"/>
              </a:rPr>
              <a:t>May 1 - Jun 25</a:t>
            </a:r>
            <a:endParaRPr sz="900">
              <a:solidFill>
                <a:srgbClr val="338987"/>
              </a:solidFill>
              <a:latin typeface="Josefin Slab Thin"/>
              <a:ea typeface="Josefin Slab Thin"/>
              <a:cs typeface="Josefin Slab Thin"/>
              <a:sym typeface="Josefin Slab Thin"/>
            </a:endParaRPr>
          </a:p>
        </p:txBody>
      </p:sp>
      <p:sp>
        <p:nvSpPr>
          <p:cNvPr id="257" name="Google Shape;257;p22"/>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54</a:t>
            </a:fld>
            <a:endParaRPr/>
          </a:p>
        </p:txBody>
      </p:sp>
      <p:sp>
        <p:nvSpPr>
          <p:cNvPr id="258" name="Google Shape;258;p22"/>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Schedule</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p:nvPr/>
        </p:nvSpPr>
        <p:spPr>
          <a:xfrm>
            <a:off x="2715925" y="1556475"/>
            <a:ext cx="13275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100" dirty="0">
                <a:solidFill>
                  <a:srgbClr val="338987"/>
                </a:solidFill>
                <a:latin typeface="Josefin Slab Thin"/>
                <a:ea typeface="Josefin Slab Thin"/>
                <a:cs typeface="Josefin Slab Thin"/>
                <a:sym typeface="Josefin Slab Thin"/>
              </a:rPr>
              <a:t>Venus has a beautiful name, but it’s terribly hot</a:t>
            </a:r>
            <a:endParaRPr sz="1100" dirty="0">
              <a:solidFill>
                <a:srgbClr val="338987"/>
              </a:solidFill>
              <a:latin typeface="Josefin Slab Thin"/>
              <a:ea typeface="Josefin Slab Thin"/>
              <a:cs typeface="Josefin Slab Thin"/>
              <a:sym typeface="Josefin Slab Thin"/>
            </a:endParaRPr>
          </a:p>
        </p:txBody>
      </p:sp>
      <p:sp>
        <p:nvSpPr>
          <p:cNvPr id="264" name="Google Shape;264;p23"/>
          <p:cNvSpPr txBox="1">
            <a:spLocks noGrp="1"/>
          </p:cNvSpPr>
          <p:nvPr>
            <p:ph type="ctrTitle" idx="4294967295"/>
          </p:nvPr>
        </p:nvSpPr>
        <p:spPr>
          <a:xfrm>
            <a:off x="2715875" y="1377592"/>
            <a:ext cx="1327500" cy="2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338987"/>
                </a:solidFill>
              </a:rPr>
              <a:t>Research</a:t>
            </a:r>
            <a:endParaRPr sz="1200">
              <a:solidFill>
                <a:srgbClr val="338987"/>
              </a:solidFill>
            </a:endParaRPr>
          </a:p>
        </p:txBody>
      </p:sp>
      <p:grpSp>
        <p:nvGrpSpPr>
          <p:cNvPr id="265" name="Google Shape;265;p23"/>
          <p:cNvGrpSpPr/>
          <p:nvPr/>
        </p:nvGrpSpPr>
        <p:grpSpPr>
          <a:xfrm>
            <a:off x="3264654" y="1298038"/>
            <a:ext cx="229939" cy="120775"/>
            <a:chOff x="2080675" y="352325"/>
            <a:chExt cx="485000" cy="254800"/>
          </a:xfrm>
        </p:grpSpPr>
        <p:sp>
          <p:nvSpPr>
            <p:cNvPr id="266" name="Google Shape;266;p23"/>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67" name="Google Shape;267;p23"/>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268" name="Google Shape;268;p23"/>
          <p:cNvGrpSpPr/>
          <p:nvPr/>
        </p:nvGrpSpPr>
        <p:grpSpPr>
          <a:xfrm>
            <a:off x="3899735" y="3815215"/>
            <a:ext cx="192286" cy="190299"/>
            <a:chOff x="3282325" y="2035675"/>
            <a:chExt cx="459575" cy="454825"/>
          </a:xfrm>
        </p:grpSpPr>
        <p:sp>
          <p:nvSpPr>
            <p:cNvPr id="269" name="Google Shape;269;p23"/>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0" name="Google Shape;270;p23"/>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1" name="Google Shape;271;p23"/>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2" name="Google Shape;272;p23"/>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273" name="Google Shape;273;p23"/>
          <p:cNvGrpSpPr/>
          <p:nvPr/>
        </p:nvGrpSpPr>
        <p:grpSpPr>
          <a:xfrm>
            <a:off x="4491531" y="524444"/>
            <a:ext cx="206139" cy="202559"/>
            <a:chOff x="-60988625" y="2310475"/>
            <a:chExt cx="316650" cy="311150"/>
          </a:xfrm>
        </p:grpSpPr>
        <p:sp>
          <p:nvSpPr>
            <p:cNvPr id="274" name="Google Shape;274;p23"/>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3"/>
          <p:cNvGrpSpPr/>
          <p:nvPr/>
        </p:nvGrpSpPr>
        <p:grpSpPr>
          <a:xfrm>
            <a:off x="5081446" y="3538329"/>
            <a:ext cx="244125" cy="245253"/>
            <a:chOff x="-1333975" y="2365850"/>
            <a:chExt cx="292225" cy="293575"/>
          </a:xfrm>
        </p:grpSpPr>
        <p:sp>
          <p:nvSpPr>
            <p:cNvPr id="281" name="Google Shape;281;p23"/>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3"/>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55</a:t>
            </a:fld>
            <a:endParaRPr/>
          </a:p>
        </p:txBody>
      </p:sp>
      <p:sp>
        <p:nvSpPr>
          <p:cNvPr id="290" name="Google Shape;290;p23"/>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4200649" y="1580401"/>
            <a:ext cx="796496" cy="81177"/>
          </a:xfrm>
          <a:custGeom>
            <a:avLst/>
            <a:gdLst/>
            <a:ahLst/>
            <a:cxnLst/>
            <a:rect l="l" t="t" r="r" b="b"/>
            <a:pathLst>
              <a:path w="24873" h="2535" fill="none" extrusionOk="0">
                <a:moveTo>
                  <a:pt x="0" y="1"/>
                </a:moveTo>
                <a:lnTo>
                  <a:pt x="10188" y="1"/>
                </a:lnTo>
                <a:lnTo>
                  <a:pt x="12454" y="2534"/>
                </a:lnTo>
                <a:lnTo>
                  <a:pt x="14720" y="1"/>
                </a:lnTo>
                <a:lnTo>
                  <a:pt x="24872" y="1"/>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598434" y="3631244"/>
            <a:ext cx="795087" cy="59434"/>
          </a:xfrm>
          <a:custGeom>
            <a:avLst/>
            <a:gdLst/>
            <a:ahLst/>
            <a:cxnLst/>
            <a:rect l="l" t="t" r="r" b="b"/>
            <a:pathLst>
              <a:path w="24829" h="1856" fill="none" extrusionOk="0">
                <a:moveTo>
                  <a:pt x="24828" y="1856"/>
                </a:moveTo>
                <a:lnTo>
                  <a:pt x="14685" y="1856"/>
                </a:lnTo>
                <a:lnTo>
                  <a:pt x="12410" y="0"/>
                </a:lnTo>
                <a:lnTo>
                  <a:pt x="10144" y="1856"/>
                </a:lnTo>
                <a:lnTo>
                  <a:pt x="1" y="1856"/>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4805426" y="3349286"/>
            <a:ext cx="796207" cy="80857"/>
          </a:xfrm>
          <a:custGeom>
            <a:avLst/>
            <a:gdLst/>
            <a:ahLst/>
            <a:cxnLst/>
            <a:rect l="l" t="t" r="r" b="b"/>
            <a:pathLst>
              <a:path w="24864" h="2525" fill="none" extrusionOk="0">
                <a:moveTo>
                  <a:pt x="24863" y="2525"/>
                </a:moveTo>
                <a:lnTo>
                  <a:pt x="14684" y="2525"/>
                </a:lnTo>
                <a:lnTo>
                  <a:pt x="12454" y="0"/>
                </a:lnTo>
                <a:lnTo>
                  <a:pt x="10179" y="2525"/>
                </a:lnTo>
                <a:lnTo>
                  <a:pt x="0" y="2525"/>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txBox="1"/>
          <p:nvPr/>
        </p:nvSpPr>
        <p:spPr>
          <a:xfrm>
            <a:off x="3930875" y="864675"/>
            <a:ext cx="13275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100">
                <a:solidFill>
                  <a:srgbClr val="338987"/>
                </a:solidFill>
                <a:latin typeface="Josefin Slab Thin"/>
                <a:ea typeface="Josefin Slab Thin"/>
                <a:cs typeface="Josefin Slab Thin"/>
                <a:sym typeface="Josefin Slab Thin"/>
              </a:rPr>
              <a:t>Jupiter is a gas giant and the biggest planet</a:t>
            </a:r>
            <a:endParaRPr sz="1100">
              <a:solidFill>
                <a:srgbClr val="338987"/>
              </a:solidFill>
              <a:latin typeface="Josefin Slab Thin"/>
              <a:ea typeface="Josefin Slab Thin"/>
              <a:cs typeface="Josefin Slab Thin"/>
              <a:sym typeface="Josefin Slab Thin"/>
            </a:endParaRPr>
          </a:p>
        </p:txBody>
      </p:sp>
      <p:sp>
        <p:nvSpPr>
          <p:cNvPr id="295" name="Google Shape;295;p23"/>
          <p:cNvSpPr txBox="1">
            <a:spLocks noGrp="1"/>
          </p:cNvSpPr>
          <p:nvPr>
            <p:ph type="ctrTitle" idx="4294967295"/>
          </p:nvPr>
        </p:nvSpPr>
        <p:spPr>
          <a:xfrm>
            <a:off x="3930855" y="685795"/>
            <a:ext cx="1327500" cy="2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338987"/>
                </a:solidFill>
              </a:rPr>
              <a:t>Analysis</a:t>
            </a:r>
            <a:endParaRPr sz="1200">
              <a:solidFill>
                <a:srgbClr val="338987"/>
              </a:solidFill>
            </a:endParaRPr>
          </a:p>
        </p:txBody>
      </p:sp>
      <p:grpSp>
        <p:nvGrpSpPr>
          <p:cNvPr id="296" name="Google Shape;296;p23"/>
          <p:cNvGrpSpPr/>
          <p:nvPr/>
        </p:nvGrpSpPr>
        <p:grpSpPr>
          <a:xfrm>
            <a:off x="98" y="969547"/>
            <a:ext cx="9157631" cy="3204428"/>
            <a:chOff x="98" y="969547"/>
            <a:chExt cx="9157631" cy="3204428"/>
          </a:xfrm>
        </p:grpSpPr>
        <p:sp>
          <p:nvSpPr>
            <p:cNvPr id="297" name="Google Shape;297;p23"/>
            <p:cNvSpPr/>
            <p:nvPr/>
          </p:nvSpPr>
          <p:spPr>
            <a:xfrm>
              <a:off x="13832" y="969547"/>
              <a:ext cx="9143897" cy="3182972"/>
            </a:xfrm>
            <a:custGeom>
              <a:avLst/>
              <a:gdLst/>
              <a:ahLst/>
              <a:cxnLst/>
              <a:rect l="l" t="t" r="r" b="b"/>
              <a:pathLst>
                <a:path w="285546" h="99398" extrusionOk="0">
                  <a:moveTo>
                    <a:pt x="178751" y="0"/>
                  </a:moveTo>
                  <a:cubicBezTo>
                    <a:pt x="171953" y="0"/>
                    <a:pt x="166449" y="5540"/>
                    <a:pt x="166449" y="12302"/>
                  </a:cubicBezTo>
                  <a:lnTo>
                    <a:pt x="166449" y="58691"/>
                  </a:lnTo>
                  <a:cubicBezTo>
                    <a:pt x="166449" y="61930"/>
                    <a:pt x="163809" y="64570"/>
                    <a:pt x="160579" y="64570"/>
                  </a:cubicBezTo>
                  <a:lnTo>
                    <a:pt x="160320" y="64570"/>
                  </a:lnTo>
                  <a:cubicBezTo>
                    <a:pt x="157082" y="64570"/>
                    <a:pt x="154486" y="61930"/>
                    <a:pt x="154486" y="58691"/>
                  </a:cubicBezTo>
                  <a:lnTo>
                    <a:pt x="154486" y="36094"/>
                  </a:lnTo>
                  <a:cubicBezTo>
                    <a:pt x="154486" y="29288"/>
                    <a:pt x="148946" y="23757"/>
                    <a:pt x="142139" y="23757"/>
                  </a:cubicBezTo>
                  <a:lnTo>
                    <a:pt x="141916" y="23757"/>
                  </a:lnTo>
                  <a:cubicBezTo>
                    <a:pt x="135118" y="23757"/>
                    <a:pt x="129579" y="29288"/>
                    <a:pt x="129579" y="36094"/>
                  </a:cubicBezTo>
                  <a:lnTo>
                    <a:pt x="129579" y="68058"/>
                  </a:lnTo>
                  <a:cubicBezTo>
                    <a:pt x="129579" y="71297"/>
                    <a:pt x="126938" y="73937"/>
                    <a:pt x="123708" y="73937"/>
                  </a:cubicBezTo>
                  <a:lnTo>
                    <a:pt x="123218" y="73937"/>
                  </a:lnTo>
                  <a:cubicBezTo>
                    <a:pt x="119988" y="73937"/>
                    <a:pt x="117383" y="71297"/>
                    <a:pt x="117383" y="68058"/>
                  </a:cubicBezTo>
                  <a:lnTo>
                    <a:pt x="117383" y="57130"/>
                  </a:lnTo>
                  <a:cubicBezTo>
                    <a:pt x="117383" y="50332"/>
                    <a:pt x="111843" y="44828"/>
                    <a:pt x="105046" y="44828"/>
                  </a:cubicBezTo>
                  <a:cubicBezTo>
                    <a:pt x="98239" y="44828"/>
                    <a:pt x="92744" y="50332"/>
                    <a:pt x="92744" y="57130"/>
                  </a:cubicBezTo>
                  <a:lnTo>
                    <a:pt x="92744" y="90102"/>
                  </a:lnTo>
                  <a:cubicBezTo>
                    <a:pt x="92744" y="91663"/>
                    <a:pt x="91441" y="92930"/>
                    <a:pt x="89880" y="92930"/>
                  </a:cubicBezTo>
                  <a:lnTo>
                    <a:pt x="0" y="92966"/>
                  </a:lnTo>
                  <a:lnTo>
                    <a:pt x="0" y="99398"/>
                  </a:lnTo>
                  <a:lnTo>
                    <a:pt x="89880" y="99398"/>
                  </a:lnTo>
                  <a:cubicBezTo>
                    <a:pt x="95009" y="99398"/>
                    <a:pt x="99176" y="95232"/>
                    <a:pt x="99176" y="90102"/>
                  </a:cubicBezTo>
                  <a:lnTo>
                    <a:pt x="99176" y="57130"/>
                  </a:lnTo>
                  <a:cubicBezTo>
                    <a:pt x="99176" y="53901"/>
                    <a:pt x="101807" y="51260"/>
                    <a:pt x="105046" y="51260"/>
                  </a:cubicBezTo>
                  <a:cubicBezTo>
                    <a:pt x="108275" y="51260"/>
                    <a:pt x="110916" y="53901"/>
                    <a:pt x="110916" y="57130"/>
                  </a:cubicBezTo>
                  <a:lnTo>
                    <a:pt x="110916" y="68058"/>
                  </a:lnTo>
                  <a:cubicBezTo>
                    <a:pt x="110916" y="74865"/>
                    <a:pt x="116456" y="80405"/>
                    <a:pt x="123218" y="80405"/>
                  </a:cubicBezTo>
                  <a:lnTo>
                    <a:pt x="123708" y="80405"/>
                  </a:lnTo>
                  <a:cubicBezTo>
                    <a:pt x="130506" y="80405"/>
                    <a:pt x="136046" y="74865"/>
                    <a:pt x="136046" y="68058"/>
                  </a:cubicBezTo>
                  <a:lnTo>
                    <a:pt x="136046" y="36094"/>
                  </a:lnTo>
                  <a:cubicBezTo>
                    <a:pt x="136046" y="32856"/>
                    <a:pt x="138687" y="30224"/>
                    <a:pt x="141916" y="30224"/>
                  </a:cubicBezTo>
                  <a:lnTo>
                    <a:pt x="142139" y="30224"/>
                  </a:lnTo>
                  <a:cubicBezTo>
                    <a:pt x="145378" y="30224"/>
                    <a:pt x="148018" y="32856"/>
                    <a:pt x="148018" y="36094"/>
                  </a:cubicBezTo>
                  <a:lnTo>
                    <a:pt x="148018" y="58691"/>
                  </a:lnTo>
                  <a:cubicBezTo>
                    <a:pt x="148018" y="65498"/>
                    <a:pt x="153549" y="71038"/>
                    <a:pt x="160320" y="71038"/>
                  </a:cubicBezTo>
                  <a:lnTo>
                    <a:pt x="160579" y="71038"/>
                  </a:lnTo>
                  <a:cubicBezTo>
                    <a:pt x="167377" y="71038"/>
                    <a:pt x="172881" y="65498"/>
                    <a:pt x="172881" y="58691"/>
                  </a:cubicBezTo>
                  <a:lnTo>
                    <a:pt x="172881" y="12302"/>
                  </a:lnTo>
                  <a:cubicBezTo>
                    <a:pt x="172881" y="9073"/>
                    <a:pt x="175522" y="6468"/>
                    <a:pt x="178751" y="6468"/>
                  </a:cubicBezTo>
                  <a:lnTo>
                    <a:pt x="179019" y="6468"/>
                  </a:lnTo>
                  <a:cubicBezTo>
                    <a:pt x="182248" y="6468"/>
                    <a:pt x="184889" y="9073"/>
                    <a:pt x="184889" y="12302"/>
                  </a:cubicBezTo>
                  <a:lnTo>
                    <a:pt x="184889" y="33490"/>
                  </a:lnTo>
                  <a:cubicBezTo>
                    <a:pt x="184889" y="38699"/>
                    <a:pt x="189091" y="42892"/>
                    <a:pt x="194292" y="42892"/>
                  </a:cubicBezTo>
                  <a:lnTo>
                    <a:pt x="285545" y="42892"/>
                  </a:lnTo>
                  <a:lnTo>
                    <a:pt x="285545" y="36505"/>
                  </a:lnTo>
                  <a:lnTo>
                    <a:pt x="194292" y="36469"/>
                  </a:lnTo>
                  <a:cubicBezTo>
                    <a:pt x="192659" y="36469"/>
                    <a:pt x="191321" y="35131"/>
                    <a:pt x="191321" y="33490"/>
                  </a:cubicBezTo>
                  <a:lnTo>
                    <a:pt x="191321" y="12302"/>
                  </a:lnTo>
                  <a:cubicBezTo>
                    <a:pt x="191321" y="5540"/>
                    <a:pt x="185781" y="0"/>
                    <a:pt x="179019"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98" y="990970"/>
              <a:ext cx="9143897" cy="2975883"/>
            </a:xfrm>
            <a:custGeom>
              <a:avLst/>
              <a:gdLst/>
              <a:ahLst/>
              <a:cxnLst/>
              <a:rect l="l" t="t" r="r" b="b"/>
              <a:pathLst>
                <a:path w="285546" h="92931" fill="none" extrusionOk="0">
                  <a:moveTo>
                    <a:pt x="285545" y="36469"/>
                  </a:moveTo>
                  <a:lnTo>
                    <a:pt x="195630" y="36469"/>
                  </a:lnTo>
                  <a:cubicBezTo>
                    <a:pt x="193997" y="36469"/>
                    <a:pt x="192659" y="35131"/>
                    <a:pt x="192659" y="33490"/>
                  </a:cubicBezTo>
                  <a:lnTo>
                    <a:pt x="192659" y="12302"/>
                  </a:lnTo>
                  <a:cubicBezTo>
                    <a:pt x="192659" y="5540"/>
                    <a:pt x="187119" y="0"/>
                    <a:pt x="180357" y="0"/>
                  </a:cubicBezTo>
                  <a:lnTo>
                    <a:pt x="180089" y="0"/>
                  </a:lnTo>
                  <a:cubicBezTo>
                    <a:pt x="173292" y="0"/>
                    <a:pt x="167787" y="5540"/>
                    <a:pt x="167787" y="12302"/>
                  </a:cubicBezTo>
                  <a:lnTo>
                    <a:pt x="167787" y="58691"/>
                  </a:lnTo>
                  <a:cubicBezTo>
                    <a:pt x="167787" y="61930"/>
                    <a:pt x="165147" y="64570"/>
                    <a:pt x="161917" y="64570"/>
                  </a:cubicBezTo>
                  <a:lnTo>
                    <a:pt x="161659" y="64570"/>
                  </a:lnTo>
                  <a:cubicBezTo>
                    <a:pt x="158420" y="64570"/>
                    <a:pt x="155824" y="61930"/>
                    <a:pt x="155824" y="58691"/>
                  </a:cubicBezTo>
                  <a:lnTo>
                    <a:pt x="155824" y="36095"/>
                  </a:lnTo>
                  <a:cubicBezTo>
                    <a:pt x="155824" y="29288"/>
                    <a:pt x="150284" y="23757"/>
                    <a:pt x="143477" y="23757"/>
                  </a:cubicBezTo>
                  <a:lnTo>
                    <a:pt x="143254" y="23757"/>
                  </a:lnTo>
                  <a:cubicBezTo>
                    <a:pt x="136457" y="23757"/>
                    <a:pt x="130917" y="29288"/>
                    <a:pt x="130917" y="36095"/>
                  </a:cubicBezTo>
                  <a:lnTo>
                    <a:pt x="130917" y="68059"/>
                  </a:lnTo>
                  <a:cubicBezTo>
                    <a:pt x="130917" y="71297"/>
                    <a:pt x="128276" y="73937"/>
                    <a:pt x="125047" y="73937"/>
                  </a:cubicBezTo>
                  <a:lnTo>
                    <a:pt x="124556" y="73937"/>
                  </a:lnTo>
                  <a:cubicBezTo>
                    <a:pt x="121327" y="73937"/>
                    <a:pt x="118686" y="71297"/>
                    <a:pt x="118686" y="68059"/>
                  </a:cubicBezTo>
                  <a:lnTo>
                    <a:pt x="118686" y="57130"/>
                  </a:lnTo>
                  <a:cubicBezTo>
                    <a:pt x="118686" y="50332"/>
                    <a:pt x="113182" y="44793"/>
                    <a:pt x="106384" y="44793"/>
                  </a:cubicBezTo>
                  <a:cubicBezTo>
                    <a:pt x="99577" y="44793"/>
                    <a:pt x="94082" y="50332"/>
                    <a:pt x="94082" y="57130"/>
                  </a:cubicBezTo>
                  <a:lnTo>
                    <a:pt x="94082" y="90102"/>
                  </a:lnTo>
                  <a:cubicBezTo>
                    <a:pt x="94082" y="91664"/>
                    <a:pt x="92779" y="92930"/>
                    <a:pt x="91218" y="92930"/>
                  </a:cubicBezTo>
                  <a:lnTo>
                    <a:pt x="0" y="92930"/>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98" y="1198059"/>
              <a:ext cx="9143897" cy="2975915"/>
            </a:xfrm>
            <a:custGeom>
              <a:avLst/>
              <a:gdLst/>
              <a:ahLst/>
              <a:cxnLst/>
              <a:rect l="l" t="t" r="r" b="b"/>
              <a:pathLst>
                <a:path w="285546" h="92932" fill="none" extrusionOk="0">
                  <a:moveTo>
                    <a:pt x="285545" y="36425"/>
                  </a:moveTo>
                  <a:lnTo>
                    <a:pt x="195630" y="36425"/>
                  </a:lnTo>
                  <a:cubicBezTo>
                    <a:pt x="190429" y="36425"/>
                    <a:pt x="186191" y="32188"/>
                    <a:pt x="186191" y="27023"/>
                  </a:cubicBezTo>
                  <a:lnTo>
                    <a:pt x="186191" y="5835"/>
                  </a:lnTo>
                  <a:cubicBezTo>
                    <a:pt x="186191" y="2606"/>
                    <a:pt x="183587" y="1"/>
                    <a:pt x="180357" y="1"/>
                  </a:cubicBezTo>
                  <a:lnTo>
                    <a:pt x="180089" y="1"/>
                  </a:lnTo>
                  <a:cubicBezTo>
                    <a:pt x="176860" y="1"/>
                    <a:pt x="174219" y="2606"/>
                    <a:pt x="174219" y="5835"/>
                  </a:cubicBezTo>
                  <a:lnTo>
                    <a:pt x="174219" y="52224"/>
                  </a:lnTo>
                  <a:cubicBezTo>
                    <a:pt x="174219" y="59031"/>
                    <a:pt x="168715" y="64527"/>
                    <a:pt x="161917" y="64527"/>
                  </a:cubicBezTo>
                  <a:lnTo>
                    <a:pt x="161659" y="64527"/>
                  </a:lnTo>
                  <a:cubicBezTo>
                    <a:pt x="154888" y="64527"/>
                    <a:pt x="149356" y="59031"/>
                    <a:pt x="149356" y="52224"/>
                  </a:cubicBezTo>
                  <a:lnTo>
                    <a:pt x="149356" y="29628"/>
                  </a:lnTo>
                  <a:cubicBezTo>
                    <a:pt x="149356" y="26389"/>
                    <a:pt x="146716" y="23757"/>
                    <a:pt x="143477" y="23757"/>
                  </a:cubicBezTo>
                  <a:lnTo>
                    <a:pt x="143254" y="23757"/>
                  </a:lnTo>
                  <a:cubicBezTo>
                    <a:pt x="140025" y="23757"/>
                    <a:pt x="137384" y="26389"/>
                    <a:pt x="137384" y="29628"/>
                  </a:cubicBezTo>
                  <a:lnTo>
                    <a:pt x="137384" y="61592"/>
                  </a:lnTo>
                  <a:cubicBezTo>
                    <a:pt x="137384" y="68398"/>
                    <a:pt x="131844" y="73938"/>
                    <a:pt x="125047" y="73938"/>
                  </a:cubicBezTo>
                  <a:lnTo>
                    <a:pt x="124556" y="73938"/>
                  </a:lnTo>
                  <a:cubicBezTo>
                    <a:pt x="117794" y="73938"/>
                    <a:pt x="112254" y="68398"/>
                    <a:pt x="112254" y="61592"/>
                  </a:cubicBezTo>
                  <a:lnTo>
                    <a:pt x="112254" y="50663"/>
                  </a:lnTo>
                  <a:cubicBezTo>
                    <a:pt x="112254" y="47434"/>
                    <a:pt x="109613" y="44793"/>
                    <a:pt x="106384" y="44793"/>
                  </a:cubicBezTo>
                  <a:cubicBezTo>
                    <a:pt x="103145" y="44793"/>
                    <a:pt x="100514" y="47434"/>
                    <a:pt x="100514" y="50663"/>
                  </a:cubicBezTo>
                  <a:lnTo>
                    <a:pt x="100514" y="83635"/>
                  </a:lnTo>
                  <a:cubicBezTo>
                    <a:pt x="100514" y="88765"/>
                    <a:pt x="96348" y="92931"/>
                    <a:pt x="91218" y="92931"/>
                  </a:cubicBezTo>
                  <a:lnTo>
                    <a:pt x="0" y="92931"/>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9115399" y="2240776"/>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3"/>
          <p:cNvSpPr/>
          <p:nvPr/>
        </p:nvSpPr>
        <p:spPr>
          <a:xfrm>
            <a:off x="129285" y="1089672"/>
            <a:ext cx="8966253" cy="2979788"/>
          </a:xfrm>
          <a:custGeom>
            <a:avLst/>
            <a:gdLst/>
            <a:ahLst/>
            <a:cxnLst/>
            <a:rect l="l" t="t" r="r" b="b"/>
            <a:pathLst>
              <a:path w="280086" h="93082" extrusionOk="0">
                <a:moveTo>
                  <a:pt x="176191" y="0"/>
                </a:moveTo>
                <a:lnTo>
                  <a:pt x="176191" y="152"/>
                </a:lnTo>
                <a:lnTo>
                  <a:pt x="176637" y="152"/>
                </a:lnTo>
                <a:cubicBezTo>
                  <a:pt x="177083" y="152"/>
                  <a:pt x="177529" y="187"/>
                  <a:pt x="177975" y="223"/>
                </a:cubicBezTo>
                <a:lnTo>
                  <a:pt x="177975" y="80"/>
                </a:lnTo>
                <a:cubicBezTo>
                  <a:pt x="177529" y="36"/>
                  <a:pt x="177083" y="0"/>
                  <a:pt x="176637" y="0"/>
                </a:cubicBezTo>
                <a:close/>
                <a:moveTo>
                  <a:pt x="174407" y="223"/>
                </a:moveTo>
                <a:cubicBezTo>
                  <a:pt x="173809" y="339"/>
                  <a:pt x="173256" y="526"/>
                  <a:pt x="172694" y="785"/>
                </a:cubicBezTo>
                <a:lnTo>
                  <a:pt x="172775" y="892"/>
                </a:lnTo>
                <a:cubicBezTo>
                  <a:pt x="173292" y="669"/>
                  <a:pt x="173845" y="482"/>
                  <a:pt x="174443" y="375"/>
                </a:cubicBezTo>
                <a:lnTo>
                  <a:pt x="174407" y="223"/>
                </a:lnTo>
                <a:close/>
                <a:moveTo>
                  <a:pt x="179724" y="526"/>
                </a:moveTo>
                <a:lnTo>
                  <a:pt x="179688" y="669"/>
                </a:lnTo>
                <a:cubicBezTo>
                  <a:pt x="180241" y="856"/>
                  <a:pt x="180759" y="1115"/>
                  <a:pt x="181285" y="1418"/>
                </a:cubicBezTo>
                <a:lnTo>
                  <a:pt x="181357" y="1303"/>
                </a:lnTo>
                <a:cubicBezTo>
                  <a:pt x="180839" y="972"/>
                  <a:pt x="180277" y="705"/>
                  <a:pt x="179724" y="526"/>
                </a:cubicBezTo>
                <a:close/>
                <a:moveTo>
                  <a:pt x="171133" y="1677"/>
                </a:moveTo>
                <a:cubicBezTo>
                  <a:pt x="170651" y="2007"/>
                  <a:pt x="170170" y="2382"/>
                  <a:pt x="169759" y="2828"/>
                </a:cubicBezTo>
                <a:lnTo>
                  <a:pt x="169875" y="2935"/>
                </a:lnTo>
                <a:cubicBezTo>
                  <a:pt x="170277" y="2489"/>
                  <a:pt x="170723" y="2123"/>
                  <a:pt x="171213" y="1784"/>
                </a:cubicBezTo>
                <a:lnTo>
                  <a:pt x="171133" y="1677"/>
                </a:lnTo>
                <a:close/>
                <a:moveTo>
                  <a:pt x="182766" y="2382"/>
                </a:moveTo>
                <a:lnTo>
                  <a:pt x="182695" y="2453"/>
                </a:lnTo>
                <a:cubicBezTo>
                  <a:pt x="183141" y="2864"/>
                  <a:pt x="183515" y="3310"/>
                  <a:pt x="183881" y="3791"/>
                </a:cubicBezTo>
                <a:lnTo>
                  <a:pt x="183997" y="3684"/>
                </a:lnTo>
                <a:cubicBezTo>
                  <a:pt x="183623" y="3203"/>
                  <a:pt x="183212" y="2757"/>
                  <a:pt x="182766" y="2382"/>
                </a:cubicBezTo>
                <a:close/>
                <a:moveTo>
                  <a:pt x="168644" y="4238"/>
                </a:moveTo>
                <a:cubicBezTo>
                  <a:pt x="168350" y="4764"/>
                  <a:pt x="168046" y="5281"/>
                  <a:pt x="167868" y="5834"/>
                </a:cubicBezTo>
                <a:lnTo>
                  <a:pt x="167975" y="5915"/>
                </a:lnTo>
                <a:cubicBezTo>
                  <a:pt x="168198" y="5353"/>
                  <a:pt x="168457" y="4835"/>
                  <a:pt x="168796" y="4318"/>
                </a:cubicBezTo>
                <a:lnTo>
                  <a:pt x="168644" y="4238"/>
                </a:lnTo>
                <a:close/>
                <a:moveTo>
                  <a:pt x="184925" y="5246"/>
                </a:moveTo>
                <a:lnTo>
                  <a:pt x="184773" y="5281"/>
                </a:lnTo>
                <a:cubicBezTo>
                  <a:pt x="185041" y="5834"/>
                  <a:pt x="185264" y="6396"/>
                  <a:pt x="185371" y="6950"/>
                </a:cubicBezTo>
                <a:lnTo>
                  <a:pt x="185523" y="6914"/>
                </a:lnTo>
                <a:cubicBezTo>
                  <a:pt x="185371" y="6361"/>
                  <a:pt x="185184" y="5763"/>
                  <a:pt x="184925" y="5246"/>
                </a:cubicBezTo>
                <a:close/>
                <a:moveTo>
                  <a:pt x="167377" y="7583"/>
                </a:moveTo>
                <a:cubicBezTo>
                  <a:pt x="167270" y="8109"/>
                  <a:pt x="167235" y="8627"/>
                  <a:pt x="167235" y="9144"/>
                </a:cubicBezTo>
                <a:lnTo>
                  <a:pt x="167235" y="9367"/>
                </a:lnTo>
                <a:lnTo>
                  <a:pt x="167377" y="9367"/>
                </a:lnTo>
                <a:lnTo>
                  <a:pt x="167377" y="9144"/>
                </a:lnTo>
                <a:cubicBezTo>
                  <a:pt x="167377" y="8627"/>
                  <a:pt x="167422" y="8109"/>
                  <a:pt x="167529" y="7583"/>
                </a:cubicBezTo>
                <a:close/>
                <a:moveTo>
                  <a:pt x="185630" y="8698"/>
                </a:moveTo>
                <a:cubicBezTo>
                  <a:pt x="185665" y="8850"/>
                  <a:pt x="185665" y="9001"/>
                  <a:pt x="185665" y="9144"/>
                </a:cubicBezTo>
                <a:lnTo>
                  <a:pt x="185665" y="10482"/>
                </a:lnTo>
                <a:lnTo>
                  <a:pt x="185817" y="10482"/>
                </a:lnTo>
                <a:lnTo>
                  <a:pt x="185817" y="9144"/>
                </a:lnTo>
                <a:cubicBezTo>
                  <a:pt x="185817" y="9001"/>
                  <a:pt x="185817" y="8850"/>
                  <a:pt x="185781" y="8698"/>
                </a:cubicBezTo>
                <a:close/>
                <a:moveTo>
                  <a:pt x="167235" y="11151"/>
                </a:moveTo>
                <a:lnTo>
                  <a:pt x="167235" y="12936"/>
                </a:lnTo>
                <a:lnTo>
                  <a:pt x="167377" y="12936"/>
                </a:lnTo>
                <a:lnTo>
                  <a:pt x="167377" y="11151"/>
                </a:lnTo>
                <a:close/>
                <a:moveTo>
                  <a:pt x="185665" y="12266"/>
                </a:moveTo>
                <a:lnTo>
                  <a:pt x="185665" y="14051"/>
                </a:lnTo>
                <a:lnTo>
                  <a:pt x="185817" y="14051"/>
                </a:lnTo>
                <a:lnTo>
                  <a:pt x="185817" y="12266"/>
                </a:lnTo>
                <a:close/>
                <a:moveTo>
                  <a:pt x="167235" y="14720"/>
                </a:moveTo>
                <a:lnTo>
                  <a:pt x="167235" y="16504"/>
                </a:lnTo>
                <a:lnTo>
                  <a:pt x="167377" y="16504"/>
                </a:lnTo>
                <a:lnTo>
                  <a:pt x="167377" y="14720"/>
                </a:lnTo>
                <a:close/>
                <a:moveTo>
                  <a:pt x="185665" y="15835"/>
                </a:moveTo>
                <a:lnTo>
                  <a:pt x="185665" y="17619"/>
                </a:lnTo>
                <a:lnTo>
                  <a:pt x="185817" y="17619"/>
                </a:lnTo>
                <a:lnTo>
                  <a:pt x="185817" y="15835"/>
                </a:lnTo>
                <a:close/>
                <a:moveTo>
                  <a:pt x="167235" y="18288"/>
                </a:moveTo>
                <a:lnTo>
                  <a:pt x="167235" y="20072"/>
                </a:lnTo>
                <a:lnTo>
                  <a:pt x="167377" y="20072"/>
                </a:lnTo>
                <a:lnTo>
                  <a:pt x="167377" y="18288"/>
                </a:lnTo>
                <a:close/>
                <a:moveTo>
                  <a:pt x="185665" y="19403"/>
                </a:moveTo>
                <a:lnTo>
                  <a:pt x="185665" y="21187"/>
                </a:lnTo>
                <a:lnTo>
                  <a:pt x="185817" y="21187"/>
                </a:lnTo>
                <a:lnTo>
                  <a:pt x="185817" y="19403"/>
                </a:lnTo>
                <a:close/>
                <a:moveTo>
                  <a:pt x="167235" y="21857"/>
                </a:moveTo>
                <a:lnTo>
                  <a:pt x="167235" y="23641"/>
                </a:lnTo>
                <a:lnTo>
                  <a:pt x="167377" y="23641"/>
                </a:lnTo>
                <a:lnTo>
                  <a:pt x="167377" y="21857"/>
                </a:lnTo>
                <a:close/>
                <a:moveTo>
                  <a:pt x="139205" y="23757"/>
                </a:moveTo>
                <a:cubicBezTo>
                  <a:pt x="138607" y="23792"/>
                  <a:pt x="138018" y="23864"/>
                  <a:pt x="137456" y="24015"/>
                </a:cubicBezTo>
                <a:lnTo>
                  <a:pt x="137456" y="24167"/>
                </a:lnTo>
                <a:cubicBezTo>
                  <a:pt x="138054" y="24015"/>
                  <a:pt x="138652" y="23944"/>
                  <a:pt x="139240" y="23899"/>
                </a:cubicBezTo>
                <a:lnTo>
                  <a:pt x="139205" y="23757"/>
                </a:lnTo>
                <a:close/>
                <a:moveTo>
                  <a:pt x="141025" y="23828"/>
                </a:moveTo>
                <a:lnTo>
                  <a:pt x="140989" y="23980"/>
                </a:lnTo>
                <a:cubicBezTo>
                  <a:pt x="141587" y="24087"/>
                  <a:pt x="142140" y="24203"/>
                  <a:pt x="142702" y="24390"/>
                </a:cubicBezTo>
                <a:lnTo>
                  <a:pt x="142773" y="24274"/>
                </a:lnTo>
                <a:cubicBezTo>
                  <a:pt x="142220" y="24051"/>
                  <a:pt x="141622" y="23944"/>
                  <a:pt x="141025" y="23828"/>
                </a:cubicBezTo>
                <a:close/>
                <a:moveTo>
                  <a:pt x="185665" y="22972"/>
                </a:moveTo>
                <a:lnTo>
                  <a:pt x="185665" y="24756"/>
                </a:lnTo>
                <a:lnTo>
                  <a:pt x="185817" y="24756"/>
                </a:lnTo>
                <a:lnTo>
                  <a:pt x="185817" y="22972"/>
                </a:lnTo>
                <a:close/>
                <a:moveTo>
                  <a:pt x="135752" y="24569"/>
                </a:moveTo>
                <a:cubicBezTo>
                  <a:pt x="135190" y="24836"/>
                  <a:pt x="134673" y="25131"/>
                  <a:pt x="134191" y="25505"/>
                </a:cubicBezTo>
                <a:lnTo>
                  <a:pt x="134262" y="25612"/>
                </a:lnTo>
                <a:cubicBezTo>
                  <a:pt x="134744" y="25282"/>
                  <a:pt x="135262" y="24979"/>
                  <a:pt x="135788" y="24720"/>
                </a:cubicBezTo>
                <a:lnTo>
                  <a:pt x="135752" y="24569"/>
                </a:lnTo>
                <a:close/>
                <a:moveTo>
                  <a:pt x="144406" y="25015"/>
                </a:moveTo>
                <a:lnTo>
                  <a:pt x="144334" y="25131"/>
                </a:lnTo>
                <a:cubicBezTo>
                  <a:pt x="144816" y="25425"/>
                  <a:pt x="145298" y="25800"/>
                  <a:pt x="145744" y="26174"/>
                </a:cubicBezTo>
                <a:lnTo>
                  <a:pt x="145860" y="26058"/>
                </a:lnTo>
                <a:cubicBezTo>
                  <a:pt x="145414" y="25648"/>
                  <a:pt x="144932" y="25318"/>
                  <a:pt x="144406" y="25015"/>
                </a:cubicBezTo>
                <a:close/>
                <a:moveTo>
                  <a:pt x="167235" y="25425"/>
                </a:moveTo>
                <a:lnTo>
                  <a:pt x="167235" y="27209"/>
                </a:lnTo>
                <a:lnTo>
                  <a:pt x="167377" y="27209"/>
                </a:lnTo>
                <a:lnTo>
                  <a:pt x="167377" y="25425"/>
                </a:lnTo>
                <a:close/>
                <a:moveTo>
                  <a:pt x="132853" y="26656"/>
                </a:moveTo>
                <a:cubicBezTo>
                  <a:pt x="132442" y="27102"/>
                  <a:pt x="132068" y="27584"/>
                  <a:pt x="131738" y="28101"/>
                </a:cubicBezTo>
                <a:lnTo>
                  <a:pt x="131880" y="28182"/>
                </a:lnTo>
                <a:cubicBezTo>
                  <a:pt x="132184" y="27691"/>
                  <a:pt x="132550" y="27209"/>
                  <a:pt x="132960" y="26763"/>
                </a:cubicBezTo>
                <a:lnTo>
                  <a:pt x="132853" y="26656"/>
                </a:lnTo>
                <a:close/>
                <a:moveTo>
                  <a:pt x="185665" y="26540"/>
                </a:moveTo>
                <a:lnTo>
                  <a:pt x="185665" y="28324"/>
                </a:lnTo>
                <a:lnTo>
                  <a:pt x="185817" y="28324"/>
                </a:lnTo>
                <a:lnTo>
                  <a:pt x="185817" y="26540"/>
                </a:lnTo>
                <a:close/>
                <a:moveTo>
                  <a:pt x="147082" y="27361"/>
                </a:moveTo>
                <a:lnTo>
                  <a:pt x="146975" y="27468"/>
                </a:lnTo>
                <a:cubicBezTo>
                  <a:pt x="147305" y="27914"/>
                  <a:pt x="147644" y="28440"/>
                  <a:pt x="147903" y="28958"/>
                </a:cubicBezTo>
                <a:lnTo>
                  <a:pt x="148019" y="28922"/>
                </a:lnTo>
                <a:cubicBezTo>
                  <a:pt x="147751" y="28360"/>
                  <a:pt x="147457" y="27843"/>
                  <a:pt x="147082" y="27361"/>
                </a:cubicBezTo>
                <a:close/>
                <a:moveTo>
                  <a:pt x="167235" y="28993"/>
                </a:moveTo>
                <a:lnTo>
                  <a:pt x="167235" y="30778"/>
                </a:lnTo>
                <a:lnTo>
                  <a:pt x="167377" y="30778"/>
                </a:lnTo>
                <a:lnTo>
                  <a:pt x="167377" y="28993"/>
                </a:lnTo>
                <a:close/>
                <a:moveTo>
                  <a:pt x="130953" y="29698"/>
                </a:moveTo>
                <a:cubicBezTo>
                  <a:pt x="130730" y="30260"/>
                  <a:pt x="130578" y="30858"/>
                  <a:pt x="130507" y="31447"/>
                </a:cubicBezTo>
                <a:lnTo>
                  <a:pt x="130658" y="31482"/>
                </a:lnTo>
                <a:cubicBezTo>
                  <a:pt x="130730" y="30894"/>
                  <a:pt x="130881" y="30296"/>
                  <a:pt x="131104" y="29778"/>
                </a:cubicBezTo>
                <a:lnTo>
                  <a:pt x="130953" y="29698"/>
                </a:lnTo>
                <a:close/>
                <a:moveTo>
                  <a:pt x="185665" y="30108"/>
                </a:moveTo>
                <a:lnTo>
                  <a:pt x="185665" y="30332"/>
                </a:lnTo>
                <a:cubicBezTo>
                  <a:pt x="185665" y="30858"/>
                  <a:pt x="185710" y="31375"/>
                  <a:pt x="185853" y="31893"/>
                </a:cubicBezTo>
                <a:lnTo>
                  <a:pt x="186004" y="31857"/>
                </a:lnTo>
                <a:cubicBezTo>
                  <a:pt x="185853" y="31375"/>
                  <a:pt x="185817" y="30858"/>
                  <a:pt x="185817" y="30332"/>
                </a:cubicBezTo>
                <a:lnTo>
                  <a:pt x="185817" y="30108"/>
                </a:lnTo>
                <a:close/>
                <a:moveTo>
                  <a:pt x="148643" y="30590"/>
                </a:moveTo>
                <a:lnTo>
                  <a:pt x="148500" y="30635"/>
                </a:lnTo>
                <a:cubicBezTo>
                  <a:pt x="148643" y="31188"/>
                  <a:pt x="148759" y="31786"/>
                  <a:pt x="148795" y="32374"/>
                </a:cubicBezTo>
                <a:lnTo>
                  <a:pt x="148946" y="32339"/>
                </a:lnTo>
                <a:cubicBezTo>
                  <a:pt x="148911" y="31750"/>
                  <a:pt x="148795" y="31152"/>
                  <a:pt x="148643" y="30590"/>
                </a:cubicBezTo>
                <a:close/>
                <a:moveTo>
                  <a:pt x="167235" y="32562"/>
                </a:moveTo>
                <a:lnTo>
                  <a:pt x="167235" y="34346"/>
                </a:lnTo>
                <a:lnTo>
                  <a:pt x="167377" y="34346"/>
                </a:lnTo>
                <a:lnTo>
                  <a:pt x="167377" y="32562"/>
                </a:lnTo>
                <a:close/>
                <a:moveTo>
                  <a:pt x="186638" y="33490"/>
                </a:moveTo>
                <a:lnTo>
                  <a:pt x="186522" y="33570"/>
                </a:lnTo>
                <a:cubicBezTo>
                  <a:pt x="186825" y="34087"/>
                  <a:pt x="187191" y="34569"/>
                  <a:pt x="187637" y="34979"/>
                </a:cubicBezTo>
                <a:lnTo>
                  <a:pt x="187753" y="34872"/>
                </a:lnTo>
                <a:cubicBezTo>
                  <a:pt x="187307" y="34498"/>
                  <a:pt x="186932" y="34016"/>
                  <a:pt x="186638" y="33490"/>
                </a:cubicBezTo>
                <a:close/>
                <a:moveTo>
                  <a:pt x="130355" y="33231"/>
                </a:moveTo>
                <a:lnTo>
                  <a:pt x="130355" y="35015"/>
                </a:lnTo>
                <a:lnTo>
                  <a:pt x="130507" y="35015"/>
                </a:lnTo>
                <a:lnTo>
                  <a:pt x="130507" y="33231"/>
                </a:lnTo>
                <a:close/>
                <a:moveTo>
                  <a:pt x="148795" y="34159"/>
                </a:moveTo>
                <a:lnTo>
                  <a:pt x="148795" y="35943"/>
                </a:lnTo>
                <a:lnTo>
                  <a:pt x="148946" y="35943"/>
                </a:lnTo>
                <a:lnTo>
                  <a:pt x="148946" y="34159"/>
                </a:lnTo>
                <a:close/>
                <a:moveTo>
                  <a:pt x="189198" y="35871"/>
                </a:moveTo>
                <a:lnTo>
                  <a:pt x="189127" y="36023"/>
                </a:lnTo>
                <a:cubicBezTo>
                  <a:pt x="189644" y="36282"/>
                  <a:pt x="190242" y="36433"/>
                  <a:pt x="190840" y="36541"/>
                </a:cubicBezTo>
                <a:lnTo>
                  <a:pt x="190875" y="36389"/>
                </a:lnTo>
                <a:cubicBezTo>
                  <a:pt x="190278" y="36318"/>
                  <a:pt x="189725" y="36130"/>
                  <a:pt x="189198" y="35871"/>
                </a:cubicBezTo>
                <a:close/>
                <a:moveTo>
                  <a:pt x="192624" y="36469"/>
                </a:moveTo>
                <a:lnTo>
                  <a:pt x="192624" y="36612"/>
                </a:lnTo>
                <a:lnTo>
                  <a:pt x="194408" y="36612"/>
                </a:lnTo>
                <a:lnTo>
                  <a:pt x="194408" y="36469"/>
                </a:lnTo>
                <a:close/>
                <a:moveTo>
                  <a:pt x="196192" y="36469"/>
                </a:moveTo>
                <a:lnTo>
                  <a:pt x="196192" y="36612"/>
                </a:lnTo>
                <a:lnTo>
                  <a:pt x="197976" y="36612"/>
                </a:lnTo>
                <a:lnTo>
                  <a:pt x="197976" y="36469"/>
                </a:lnTo>
                <a:close/>
                <a:moveTo>
                  <a:pt x="199761" y="36469"/>
                </a:moveTo>
                <a:lnTo>
                  <a:pt x="199761" y="36612"/>
                </a:lnTo>
                <a:lnTo>
                  <a:pt x="201545" y="36612"/>
                </a:lnTo>
                <a:lnTo>
                  <a:pt x="201545" y="36469"/>
                </a:lnTo>
                <a:close/>
                <a:moveTo>
                  <a:pt x="203329" y="36469"/>
                </a:moveTo>
                <a:lnTo>
                  <a:pt x="203329" y="36612"/>
                </a:lnTo>
                <a:lnTo>
                  <a:pt x="205113" y="36612"/>
                </a:lnTo>
                <a:lnTo>
                  <a:pt x="205113" y="36469"/>
                </a:lnTo>
                <a:close/>
                <a:moveTo>
                  <a:pt x="206898" y="36469"/>
                </a:moveTo>
                <a:lnTo>
                  <a:pt x="206898" y="36612"/>
                </a:lnTo>
                <a:lnTo>
                  <a:pt x="208682" y="36612"/>
                </a:lnTo>
                <a:lnTo>
                  <a:pt x="208682" y="36469"/>
                </a:lnTo>
                <a:close/>
                <a:moveTo>
                  <a:pt x="210466" y="36469"/>
                </a:moveTo>
                <a:lnTo>
                  <a:pt x="210466" y="36612"/>
                </a:lnTo>
                <a:lnTo>
                  <a:pt x="212286" y="36612"/>
                </a:lnTo>
                <a:lnTo>
                  <a:pt x="212286" y="36469"/>
                </a:lnTo>
                <a:close/>
                <a:moveTo>
                  <a:pt x="214070" y="36469"/>
                </a:moveTo>
                <a:lnTo>
                  <a:pt x="214070" y="36612"/>
                </a:lnTo>
                <a:lnTo>
                  <a:pt x="215854" y="36612"/>
                </a:lnTo>
                <a:lnTo>
                  <a:pt x="215854" y="36469"/>
                </a:lnTo>
                <a:close/>
                <a:moveTo>
                  <a:pt x="217638" y="36469"/>
                </a:moveTo>
                <a:lnTo>
                  <a:pt x="217638" y="36612"/>
                </a:lnTo>
                <a:lnTo>
                  <a:pt x="219423" y="36612"/>
                </a:lnTo>
                <a:lnTo>
                  <a:pt x="219423" y="36469"/>
                </a:lnTo>
                <a:close/>
                <a:moveTo>
                  <a:pt x="221207" y="36469"/>
                </a:moveTo>
                <a:lnTo>
                  <a:pt x="221207" y="36612"/>
                </a:lnTo>
                <a:lnTo>
                  <a:pt x="222991" y="36612"/>
                </a:lnTo>
                <a:lnTo>
                  <a:pt x="222991" y="36469"/>
                </a:lnTo>
                <a:close/>
                <a:moveTo>
                  <a:pt x="224775" y="36469"/>
                </a:moveTo>
                <a:lnTo>
                  <a:pt x="224775" y="36612"/>
                </a:lnTo>
                <a:lnTo>
                  <a:pt x="226560" y="36612"/>
                </a:lnTo>
                <a:lnTo>
                  <a:pt x="226560" y="36469"/>
                </a:lnTo>
                <a:close/>
                <a:moveTo>
                  <a:pt x="228344" y="36469"/>
                </a:moveTo>
                <a:lnTo>
                  <a:pt x="228344" y="36612"/>
                </a:lnTo>
                <a:lnTo>
                  <a:pt x="230128" y="36612"/>
                </a:lnTo>
                <a:lnTo>
                  <a:pt x="230128" y="36469"/>
                </a:lnTo>
                <a:close/>
                <a:moveTo>
                  <a:pt x="231912" y="36469"/>
                </a:moveTo>
                <a:lnTo>
                  <a:pt x="231912" y="36612"/>
                </a:lnTo>
                <a:lnTo>
                  <a:pt x="233696" y="36612"/>
                </a:lnTo>
                <a:lnTo>
                  <a:pt x="233696" y="36469"/>
                </a:lnTo>
                <a:close/>
                <a:moveTo>
                  <a:pt x="235481" y="36469"/>
                </a:moveTo>
                <a:lnTo>
                  <a:pt x="235481" y="36612"/>
                </a:lnTo>
                <a:lnTo>
                  <a:pt x="237265" y="36612"/>
                </a:lnTo>
                <a:lnTo>
                  <a:pt x="237265" y="36469"/>
                </a:lnTo>
                <a:close/>
                <a:moveTo>
                  <a:pt x="239049" y="36469"/>
                </a:moveTo>
                <a:lnTo>
                  <a:pt x="239049" y="36612"/>
                </a:lnTo>
                <a:lnTo>
                  <a:pt x="240833" y="36612"/>
                </a:lnTo>
                <a:lnTo>
                  <a:pt x="240833" y="36469"/>
                </a:lnTo>
                <a:close/>
                <a:moveTo>
                  <a:pt x="242617" y="36469"/>
                </a:moveTo>
                <a:lnTo>
                  <a:pt x="242617" y="36612"/>
                </a:lnTo>
                <a:lnTo>
                  <a:pt x="244402" y="36612"/>
                </a:lnTo>
                <a:lnTo>
                  <a:pt x="244402" y="36469"/>
                </a:lnTo>
                <a:close/>
                <a:moveTo>
                  <a:pt x="246186" y="36469"/>
                </a:moveTo>
                <a:lnTo>
                  <a:pt x="246186" y="36612"/>
                </a:lnTo>
                <a:lnTo>
                  <a:pt x="247970" y="36612"/>
                </a:lnTo>
                <a:lnTo>
                  <a:pt x="247970" y="36469"/>
                </a:lnTo>
                <a:close/>
                <a:moveTo>
                  <a:pt x="249754" y="36469"/>
                </a:moveTo>
                <a:lnTo>
                  <a:pt x="249754" y="36612"/>
                </a:lnTo>
                <a:lnTo>
                  <a:pt x="251538" y="36612"/>
                </a:lnTo>
                <a:lnTo>
                  <a:pt x="251538" y="36469"/>
                </a:lnTo>
                <a:close/>
                <a:moveTo>
                  <a:pt x="253323" y="36469"/>
                </a:moveTo>
                <a:lnTo>
                  <a:pt x="253323" y="36612"/>
                </a:lnTo>
                <a:lnTo>
                  <a:pt x="255107" y="36612"/>
                </a:lnTo>
                <a:lnTo>
                  <a:pt x="255107" y="36469"/>
                </a:lnTo>
                <a:close/>
                <a:moveTo>
                  <a:pt x="256891" y="36469"/>
                </a:moveTo>
                <a:lnTo>
                  <a:pt x="256891" y="36612"/>
                </a:lnTo>
                <a:lnTo>
                  <a:pt x="258675" y="36612"/>
                </a:lnTo>
                <a:lnTo>
                  <a:pt x="258675" y="36469"/>
                </a:lnTo>
                <a:close/>
                <a:moveTo>
                  <a:pt x="260459" y="36469"/>
                </a:moveTo>
                <a:lnTo>
                  <a:pt x="260459" y="36612"/>
                </a:lnTo>
                <a:lnTo>
                  <a:pt x="262244" y="36612"/>
                </a:lnTo>
                <a:lnTo>
                  <a:pt x="262244" y="36469"/>
                </a:lnTo>
                <a:close/>
                <a:moveTo>
                  <a:pt x="264028" y="36469"/>
                </a:moveTo>
                <a:lnTo>
                  <a:pt x="264028" y="36612"/>
                </a:lnTo>
                <a:lnTo>
                  <a:pt x="265812" y="36612"/>
                </a:lnTo>
                <a:lnTo>
                  <a:pt x="265812" y="36469"/>
                </a:lnTo>
                <a:close/>
                <a:moveTo>
                  <a:pt x="267596" y="36469"/>
                </a:moveTo>
                <a:lnTo>
                  <a:pt x="267596" y="36612"/>
                </a:lnTo>
                <a:lnTo>
                  <a:pt x="269381" y="36612"/>
                </a:lnTo>
                <a:lnTo>
                  <a:pt x="269381" y="36469"/>
                </a:lnTo>
                <a:close/>
                <a:moveTo>
                  <a:pt x="271165" y="36469"/>
                </a:moveTo>
                <a:lnTo>
                  <a:pt x="271165" y="36612"/>
                </a:lnTo>
                <a:lnTo>
                  <a:pt x="272949" y="36612"/>
                </a:lnTo>
                <a:lnTo>
                  <a:pt x="272949" y="36469"/>
                </a:lnTo>
                <a:close/>
                <a:moveTo>
                  <a:pt x="274733" y="36469"/>
                </a:moveTo>
                <a:lnTo>
                  <a:pt x="274733" y="36612"/>
                </a:lnTo>
                <a:lnTo>
                  <a:pt x="276517" y="36612"/>
                </a:lnTo>
                <a:lnTo>
                  <a:pt x="276517" y="36469"/>
                </a:lnTo>
                <a:close/>
                <a:moveTo>
                  <a:pt x="278302" y="36469"/>
                </a:moveTo>
                <a:lnTo>
                  <a:pt x="278302" y="36612"/>
                </a:lnTo>
                <a:lnTo>
                  <a:pt x="280086" y="36612"/>
                </a:lnTo>
                <a:lnTo>
                  <a:pt x="280086" y="36469"/>
                </a:lnTo>
                <a:close/>
                <a:moveTo>
                  <a:pt x="167235" y="36130"/>
                </a:moveTo>
                <a:lnTo>
                  <a:pt x="167235" y="37914"/>
                </a:lnTo>
                <a:lnTo>
                  <a:pt x="167377" y="37914"/>
                </a:lnTo>
                <a:lnTo>
                  <a:pt x="167377" y="36130"/>
                </a:lnTo>
                <a:close/>
                <a:moveTo>
                  <a:pt x="130355" y="36799"/>
                </a:moveTo>
                <a:lnTo>
                  <a:pt x="130355" y="38583"/>
                </a:lnTo>
                <a:lnTo>
                  <a:pt x="130507" y="38583"/>
                </a:lnTo>
                <a:lnTo>
                  <a:pt x="130507" y="36799"/>
                </a:lnTo>
                <a:close/>
                <a:moveTo>
                  <a:pt x="148795" y="37727"/>
                </a:moveTo>
                <a:lnTo>
                  <a:pt x="148795" y="39511"/>
                </a:lnTo>
                <a:lnTo>
                  <a:pt x="148946" y="39511"/>
                </a:lnTo>
                <a:lnTo>
                  <a:pt x="148946" y="37727"/>
                </a:lnTo>
                <a:close/>
                <a:moveTo>
                  <a:pt x="167235" y="39699"/>
                </a:moveTo>
                <a:lnTo>
                  <a:pt x="167235" y="41483"/>
                </a:lnTo>
                <a:lnTo>
                  <a:pt x="167377" y="41483"/>
                </a:lnTo>
                <a:lnTo>
                  <a:pt x="167377" y="39699"/>
                </a:lnTo>
                <a:close/>
                <a:moveTo>
                  <a:pt x="130355" y="40368"/>
                </a:moveTo>
                <a:lnTo>
                  <a:pt x="130355" y="42152"/>
                </a:lnTo>
                <a:lnTo>
                  <a:pt x="130507" y="42152"/>
                </a:lnTo>
                <a:lnTo>
                  <a:pt x="130507" y="40368"/>
                </a:lnTo>
                <a:close/>
                <a:moveTo>
                  <a:pt x="148795" y="41295"/>
                </a:moveTo>
                <a:lnTo>
                  <a:pt x="148795" y="43080"/>
                </a:lnTo>
                <a:lnTo>
                  <a:pt x="148946" y="43080"/>
                </a:lnTo>
                <a:lnTo>
                  <a:pt x="148946" y="41295"/>
                </a:lnTo>
                <a:close/>
                <a:moveTo>
                  <a:pt x="167235" y="43267"/>
                </a:moveTo>
                <a:lnTo>
                  <a:pt x="167235" y="45051"/>
                </a:lnTo>
                <a:lnTo>
                  <a:pt x="167377" y="45051"/>
                </a:lnTo>
                <a:lnTo>
                  <a:pt x="167377" y="43267"/>
                </a:lnTo>
                <a:close/>
                <a:moveTo>
                  <a:pt x="102967" y="44792"/>
                </a:moveTo>
                <a:cubicBezTo>
                  <a:pt x="102370" y="44792"/>
                  <a:pt x="101772" y="44828"/>
                  <a:pt x="101183" y="44944"/>
                </a:cubicBezTo>
                <a:lnTo>
                  <a:pt x="101183" y="45087"/>
                </a:lnTo>
                <a:cubicBezTo>
                  <a:pt x="101772" y="44980"/>
                  <a:pt x="102370" y="44944"/>
                  <a:pt x="102967" y="44944"/>
                </a:cubicBezTo>
                <a:lnTo>
                  <a:pt x="102967" y="44792"/>
                </a:lnTo>
                <a:close/>
                <a:moveTo>
                  <a:pt x="130355" y="43936"/>
                </a:moveTo>
                <a:lnTo>
                  <a:pt x="130355" y="45720"/>
                </a:lnTo>
                <a:lnTo>
                  <a:pt x="130507" y="45720"/>
                </a:lnTo>
                <a:lnTo>
                  <a:pt x="130507" y="43936"/>
                </a:lnTo>
                <a:close/>
                <a:moveTo>
                  <a:pt x="104752" y="45051"/>
                </a:moveTo>
                <a:lnTo>
                  <a:pt x="104707" y="45203"/>
                </a:lnTo>
                <a:cubicBezTo>
                  <a:pt x="105305" y="45310"/>
                  <a:pt x="105867" y="45497"/>
                  <a:pt x="106384" y="45756"/>
                </a:cubicBezTo>
                <a:lnTo>
                  <a:pt x="106455" y="45613"/>
                </a:lnTo>
                <a:cubicBezTo>
                  <a:pt x="105902" y="45354"/>
                  <a:pt x="105340" y="45167"/>
                  <a:pt x="104752" y="45051"/>
                </a:cubicBezTo>
                <a:close/>
                <a:moveTo>
                  <a:pt x="99435" y="45390"/>
                </a:moveTo>
                <a:cubicBezTo>
                  <a:pt x="98873" y="45613"/>
                  <a:pt x="98355" y="45872"/>
                  <a:pt x="97838" y="46202"/>
                </a:cubicBezTo>
                <a:lnTo>
                  <a:pt x="97909" y="46318"/>
                </a:lnTo>
                <a:cubicBezTo>
                  <a:pt x="98391" y="46024"/>
                  <a:pt x="98953" y="45756"/>
                  <a:pt x="99506" y="45533"/>
                </a:cubicBezTo>
                <a:lnTo>
                  <a:pt x="99435" y="45390"/>
                </a:lnTo>
                <a:close/>
                <a:moveTo>
                  <a:pt x="148795" y="44864"/>
                </a:moveTo>
                <a:lnTo>
                  <a:pt x="148795" y="46648"/>
                </a:lnTo>
                <a:lnTo>
                  <a:pt x="148946" y="46648"/>
                </a:lnTo>
                <a:lnTo>
                  <a:pt x="148946" y="44864"/>
                </a:lnTo>
                <a:close/>
                <a:moveTo>
                  <a:pt x="108017" y="46505"/>
                </a:moveTo>
                <a:lnTo>
                  <a:pt x="107910" y="46612"/>
                </a:lnTo>
                <a:cubicBezTo>
                  <a:pt x="108391" y="46987"/>
                  <a:pt x="108837" y="47362"/>
                  <a:pt x="109248" y="47808"/>
                </a:cubicBezTo>
                <a:lnTo>
                  <a:pt x="109355" y="47692"/>
                </a:lnTo>
                <a:cubicBezTo>
                  <a:pt x="108944" y="47246"/>
                  <a:pt x="108498" y="46871"/>
                  <a:pt x="108017" y="46505"/>
                </a:cubicBezTo>
                <a:close/>
                <a:moveTo>
                  <a:pt x="167235" y="46835"/>
                </a:moveTo>
                <a:lnTo>
                  <a:pt x="167235" y="48620"/>
                </a:lnTo>
                <a:lnTo>
                  <a:pt x="167377" y="48620"/>
                </a:lnTo>
                <a:lnTo>
                  <a:pt x="167377" y="46835"/>
                </a:lnTo>
                <a:close/>
                <a:moveTo>
                  <a:pt x="96419" y="47281"/>
                </a:moveTo>
                <a:cubicBezTo>
                  <a:pt x="95973" y="47692"/>
                  <a:pt x="95563" y="48138"/>
                  <a:pt x="95233" y="48655"/>
                </a:cubicBezTo>
                <a:lnTo>
                  <a:pt x="95340" y="48736"/>
                </a:lnTo>
                <a:cubicBezTo>
                  <a:pt x="95679" y="48254"/>
                  <a:pt x="96089" y="47808"/>
                  <a:pt x="96500" y="47397"/>
                </a:cubicBezTo>
                <a:lnTo>
                  <a:pt x="96419" y="47281"/>
                </a:lnTo>
                <a:close/>
                <a:moveTo>
                  <a:pt x="130355" y="47504"/>
                </a:moveTo>
                <a:lnTo>
                  <a:pt x="130355" y="49289"/>
                </a:lnTo>
                <a:lnTo>
                  <a:pt x="130507" y="49289"/>
                </a:lnTo>
                <a:lnTo>
                  <a:pt x="130507" y="47504"/>
                </a:lnTo>
                <a:close/>
                <a:moveTo>
                  <a:pt x="148795" y="48432"/>
                </a:moveTo>
                <a:lnTo>
                  <a:pt x="148795" y="50216"/>
                </a:lnTo>
                <a:lnTo>
                  <a:pt x="148946" y="50216"/>
                </a:lnTo>
                <a:lnTo>
                  <a:pt x="148946" y="48432"/>
                </a:lnTo>
                <a:close/>
                <a:moveTo>
                  <a:pt x="110470" y="49101"/>
                </a:moveTo>
                <a:lnTo>
                  <a:pt x="110327" y="49182"/>
                </a:lnTo>
                <a:cubicBezTo>
                  <a:pt x="110657" y="49699"/>
                  <a:pt x="110916" y="50216"/>
                  <a:pt x="111103" y="50778"/>
                </a:cubicBezTo>
                <a:lnTo>
                  <a:pt x="111255" y="50707"/>
                </a:lnTo>
                <a:cubicBezTo>
                  <a:pt x="111032" y="50145"/>
                  <a:pt x="110773" y="49628"/>
                  <a:pt x="110470" y="49101"/>
                </a:cubicBezTo>
                <a:close/>
                <a:moveTo>
                  <a:pt x="94341" y="50181"/>
                </a:moveTo>
                <a:cubicBezTo>
                  <a:pt x="94082" y="50743"/>
                  <a:pt x="93895" y="51296"/>
                  <a:pt x="93743" y="51894"/>
                </a:cubicBezTo>
                <a:lnTo>
                  <a:pt x="93895" y="51929"/>
                </a:lnTo>
                <a:cubicBezTo>
                  <a:pt x="94046" y="51376"/>
                  <a:pt x="94225" y="50814"/>
                  <a:pt x="94448" y="50261"/>
                </a:cubicBezTo>
                <a:lnTo>
                  <a:pt x="94341" y="50181"/>
                </a:lnTo>
                <a:close/>
                <a:moveTo>
                  <a:pt x="167235" y="50404"/>
                </a:moveTo>
                <a:lnTo>
                  <a:pt x="167235" y="52188"/>
                </a:lnTo>
                <a:lnTo>
                  <a:pt x="167377" y="52188"/>
                </a:lnTo>
                <a:lnTo>
                  <a:pt x="167377" y="50404"/>
                </a:lnTo>
                <a:close/>
                <a:moveTo>
                  <a:pt x="130355" y="51073"/>
                </a:moveTo>
                <a:lnTo>
                  <a:pt x="130355" y="52857"/>
                </a:lnTo>
                <a:lnTo>
                  <a:pt x="130507" y="52857"/>
                </a:lnTo>
                <a:lnTo>
                  <a:pt x="130507" y="51073"/>
                </a:lnTo>
                <a:close/>
                <a:moveTo>
                  <a:pt x="148795" y="52001"/>
                </a:moveTo>
                <a:lnTo>
                  <a:pt x="148795" y="53785"/>
                </a:lnTo>
                <a:lnTo>
                  <a:pt x="148946" y="53785"/>
                </a:lnTo>
                <a:lnTo>
                  <a:pt x="148946" y="52001"/>
                </a:lnTo>
                <a:close/>
                <a:moveTo>
                  <a:pt x="111737" y="52447"/>
                </a:moveTo>
                <a:lnTo>
                  <a:pt x="111585" y="52491"/>
                </a:lnTo>
                <a:cubicBezTo>
                  <a:pt x="111665" y="52973"/>
                  <a:pt x="111701" y="53455"/>
                  <a:pt x="111701" y="53972"/>
                </a:cubicBezTo>
                <a:lnTo>
                  <a:pt x="111701" y="54231"/>
                </a:lnTo>
                <a:lnTo>
                  <a:pt x="111844" y="54231"/>
                </a:lnTo>
                <a:lnTo>
                  <a:pt x="111844" y="53972"/>
                </a:lnTo>
                <a:cubicBezTo>
                  <a:pt x="111844" y="53455"/>
                  <a:pt x="111808" y="52973"/>
                  <a:pt x="111737" y="52447"/>
                </a:cubicBezTo>
                <a:close/>
                <a:moveTo>
                  <a:pt x="93520" y="53678"/>
                </a:moveTo>
                <a:lnTo>
                  <a:pt x="93520" y="53972"/>
                </a:lnTo>
                <a:lnTo>
                  <a:pt x="93520" y="55462"/>
                </a:lnTo>
                <a:lnTo>
                  <a:pt x="93672" y="55462"/>
                </a:lnTo>
                <a:lnTo>
                  <a:pt x="93672" y="53972"/>
                </a:lnTo>
                <a:lnTo>
                  <a:pt x="93672" y="53678"/>
                </a:lnTo>
                <a:close/>
                <a:moveTo>
                  <a:pt x="167235" y="53972"/>
                </a:moveTo>
                <a:lnTo>
                  <a:pt x="167235" y="55533"/>
                </a:lnTo>
                <a:lnTo>
                  <a:pt x="167235" y="55756"/>
                </a:lnTo>
                <a:lnTo>
                  <a:pt x="167377" y="55756"/>
                </a:lnTo>
                <a:lnTo>
                  <a:pt x="167377" y="55533"/>
                </a:lnTo>
                <a:lnTo>
                  <a:pt x="167377" y="53972"/>
                </a:lnTo>
                <a:close/>
                <a:moveTo>
                  <a:pt x="130355" y="54641"/>
                </a:moveTo>
                <a:lnTo>
                  <a:pt x="130355" y="56425"/>
                </a:lnTo>
                <a:lnTo>
                  <a:pt x="130507" y="56425"/>
                </a:lnTo>
                <a:lnTo>
                  <a:pt x="130507" y="54641"/>
                </a:lnTo>
                <a:close/>
                <a:moveTo>
                  <a:pt x="148795" y="55569"/>
                </a:moveTo>
                <a:cubicBezTo>
                  <a:pt x="148795" y="56167"/>
                  <a:pt x="148866" y="56764"/>
                  <a:pt x="148982" y="57353"/>
                </a:cubicBezTo>
                <a:lnTo>
                  <a:pt x="149134" y="57318"/>
                </a:lnTo>
                <a:cubicBezTo>
                  <a:pt x="149018" y="56764"/>
                  <a:pt x="148946" y="56167"/>
                  <a:pt x="148946" y="55569"/>
                </a:cubicBezTo>
                <a:close/>
                <a:moveTo>
                  <a:pt x="111701" y="56015"/>
                </a:moveTo>
                <a:lnTo>
                  <a:pt x="111701" y="57799"/>
                </a:lnTo>
                <a:lnTo>
                  <a:pt x="111844" y="57799"/>
                </a:lnTo>
                <a:lnTo>
                  <a:pt x="111844" y="56015"/>
                </a:lnTo>
                <a:close/>
                <a:moveTo>
                  <a:pt x="93520" y="57246"/>
                </a:moveTo>
                <a:lnTo>
                  <a:pt x="93520" y="59030"/>
                </a:lnTo>
                <a:lnTo>
                  <a:pt x="93672" y="59030"/>
                </a:lnTo>
                <a:lnTo>
                  <a:pt x="93672" y="57246"/>
                </a:lnTo>
                <a:close/>
                <a:moveTo>
                  <a:pt x="167012" y="57505"/>
                </a:moveTo>
                <a:cubicBezTo>
                  <a:pt x="166896" y="58103"/>
                  <a:pt x="166708" y="58656"/>
                  <a:pt x="166449" y="59218"/>
                </a:cubicBezTo>
                <a:lnTo>
                  <a:pt x="166601" y="59253"/>
                </a:lnTo>
                <a:cubicBezTo>
                  <a:pt x="166824" y="58691"/>
                  <a:pt x="167012" y="58138"/>
                  <a:pt x="167154" y="57541"/>
                </a:cubicBezTo>
                <a:lnTo>
                  <a:pt x="167012" y="57505"/>
                </a:lnTo>
                <a:close/>
                <a:moveTo>
                  <a:pt x="130355" y="58210"/>
                </a:moveTo>
                <a:lnTo>
                  <a:pt x="130355" y="59994"/>
                </a:lnTo>
                <a:lnTo>
                  <a:pt x="130507" y="59994"/>
                </a:lnTo>
                <a:lnTo>
                  <a:pt x="130507" y="58210"/>
                </a:lnTo>
                <a:close/>
                <a:moveTo>
                  <a:pt x="149651" y="59030"/>
                </a:moveTo>
                <a:lnTo>
                  <a:pt x="149500" y="59066"/>
                </a:lnTo>
                <a:cubicBezTo>
                  <a:pt x="149723" y="59628"/>
                  <a:pt x="150026" y="60146"/>
                  <a:pt x="150356" y="60663"/>
                </a:cubicBezTo>
                <a:lnTo>
                  <a:pt x="150472" y="60556"/>
                </a:lnTo>
                <a:cubicBezTo>
                  <a:pt x="150169" y="60074"/>
                  <a:pt x="149874" y="59548"/>
                  <a:pt x="149651" y="59030"/>
                </a:cubicBezTo>
                <a:close/>
                <a:moveTo>
                  <a:pt x="111701" y="59584"/>
                </a:moveTo>
                <a:lnTo>
                  <a:pt x="111701" y="61368"/>
                </a:lnTo>
                <a:lnTo>
                  <a:pt x="111844" y="61368"/>
                </a:lnTo>
                <a:lnTo>
                  <a:pt x="111844" y="59584"/>
                </a:lnTo>
                <a:close/>
                <a:moveTo>
                  <a:pt x="165593" y="60743"/>
                </a:moveTo>
                <a:cubicBezTo>
                  <a:pt x="165227" y="61225"/>
                  <a:pt x="164853" y="61671"/>
                  <a:pt x="164442" y="62081"/>
                </a:cubicBezTo>
                <a:lnTo>
                  <a:pt x="164523" y="62188"/>
                </a:lnTo>
                <a:cubicBezTo>
                  <a:pt x="164969" y="61778"/>
                  <a:pt x="165370" y="61296"/>
                  <a:pt x="165709" y="60815"/>
                </a:cubicBezTo>
                <a:lnTo>
                  <a:pt x="165593" y="60743"/>
                </a:lnTo>
                <a:close/>
                <a:moveTo>
                  <a:pt x="93520" y="60815"/>
                </a:moveTo>
                <a:lnTo>
                  <a:pt x="93520" y="62599"/>
                </a:lnTo>
                <a:lnTo>
                  <a:pt x="93672" y="62599"/>
                </a:lnTo>
                <a:lnTo>
                  <a:pt x="93672" y="60815"/>
                </a:lnTo>
                <a:close/>
                <a:moveTo>
                  <a:pt x="151623" y="61930"/>
                </a:moveTo>
                <a:lnTo>
                  <a:pt x="151507" y="62037"/>
                </a:lnTo>
                <a:cubicBezTo>
                  <a:pt x="151917" y="62447"/>
                  <a:pt x="152399" y="62858"/>
                  <a:pt x="152881" y="63152"/>
                </a:cubicBezTo>
                <a:lnTo>
                  <a:pt x="152961" y="63045"/>
                </a:lnTo>
                <a:cubicBezTo>
                  <a:pt x="152479" y="62706"/>
                  <a:pt x="152033" y="62340"/>
                  <a:pt x="151623" y="61930"/>
                </a:cubicBezTo>
                <a:close/>
                <a:moveTo>
                  <a:pt x="130355" y="61778"/>
                </a:moveTo>
                <a:lnTo>
                  <a:pt x="130355" y="63562"/>
                </a:lnTo>
                <a:lnTo>
                  <a:pt x="130507" y="63562"/>
                </a:lnTo>
                <a:lnTo>
                  <a:pt x="130507" y="61778"/>
                </a:lnTo>
                <a:close/>
                <a:moveTo>
                  <a:pt x="163033" y="63152"/>
                </a:moveTo>
                <a:cubicBezTo>
                  <a:pt x="162551" y="63491"/>
                  <a:pt x="161989" y="63750"/>
                  <a:pt x="161472" y="63973"/>
                </a:cubicBezTo>
                <a:lnTo>
                  <a:pt x="161507" y="64089"/>
                </a:lnTo>
                <a:cubicBezTo>
                  <a:pt x="162069" y="63866"/>
                  <a:pt x="162622" y="63598"/>
                  <a:pt x="163104" y="63304"/>
                </a:cubicBezTo>
                <a:lnTo>
                  <a:pt x="163033" y="63152"/>
                </a:lnTo>
                <a:close/>
                <a:moveTo>
                  <a:pt x="154522" y="63901"/>
                </a:moveTo>
                <a:lnTo>
                  <a:pt x="154486" y="64008"/>
                </a:lnTo>
                <a:cubicBezTo>
                  <a:pt x="155039" y="64231"/>
                  <a:pt x="155602" y="64419"/>
                  <a:pt x="156190" y="64535"/>
                </a:cubicBezTo>
                <a:lnTo>
                  <a:pt x="156226" y="64383"/>
                </a:lnTo>
                <a:cubicBezTo>
                  <a:pt x="155637" y="64267"/>
                  <a:pt x="155075" y="64124"/>
                  <a:pt x="154522" y="63901"/>
                </a:cubicBezTo>
                <a:close/>
                <a:moveTo>
                  <a:pt x="159759" y="64419"/>
                </a:moveTo>
                <a:cubicBezTo>
                  <a:pt x="159241" y="64535"/>
                  <a:pt x="158724" y="64570"/>
                  <a:pt x="158198" y="64570"/>
                </a:cubicBezTo>
                <a:lnTo>
                  <a:pt x="157975" y="64570"/>
                </a:lnTo>
                <a:lnTo>
                  <a:pt x="157975" y="64713"/>
                </a:lnTo>
                <a:lnTo>
                  <a:pt x="158198" y="64713"/>
                </a:lnTo>
                <a:cubicBezTo>
                  <a:pt x="158724" y="64713"/>
                  <a:pt x="159277" y="64642"/>
                  <a:pt x="159759" y="64570"/>
                </a:cubicBezTo>
                <a:lnTo>
                  <a:pt x="159759" y="64419"/>
                </a:lnTo>
                <a:close/>
                <a:moveTo>
                  <a:pt x="111701" y="63152"/>
                </a:moveTo>
                <a:lnTo>
                  <a:pt x="111701" y="64936"/>
                </a:lnTo>
                <a:lnTo>
                  <a:pt x="111844" y="64936"/>
                </a:lnTo>
                <a:lnTo>
                  <a:pt x="111844" y="63152"/>
                </a:lnTo>
                <a:close/>
                <a:moveTo>
                  <a:pt x="93520" y="64383"/>
                </a:moveTo>
                <a:lnTo>
                  <a:pt x="93520" y="66167"/>
                </a:lnTo>
                <a:lnTo>
                  <a:pt x="93672" y="66167"/>
                </a:lnTo>
                <a:lnTo>
                  <a:pt x="93672" y="64383"/>
                </a:lnTo>
                <a:close/>
                <a:moveTo>
                  <a:pt x="130355" y="65347"/>
                </a:moveTo>
                <a:cubicBezTo>
                  <a:pt x="130319" y="65944"/>
                  <a:pt x="130248" y="66542"/>
                  <a:pt x="130096" y="67095"/>
                </a:cubicBezTo>
                <a:lnTo>
                  <a:pt x="130248" y="67131"/>
                </a:lnTo>
                <a:cubicBezTo>
                  <a:pt x="130400" y="66578"/>
                  <a:pt x="130471" y="65980"/>
                  <a:pt x="130507" y="65347"/>
                </a:cubicBezTo>
                <a:close/>
                <a:moveTo>
                  <a:pt x="111888" y="66720"/>
                </a:moveTo>
                <a:cubicBezTo>
                  <a:pt x="111995" y="67318"/>
                  <a:pt x="112183" y="67916"/>
                  <a:pt x="112406" y="68469"/>
                </a:cubicBezTo>
                <a:lnTo>
                  <a:pt x="112557" y="68397"/>
                </a:lnTo>
                <a:cubicBezTo>
                  <a:pt x="112334" y="67835"/>
                  <a:pt x="112147" y="67282"/>
                  <a:pt x="112031" y="66720"/>
                </a:cubicBezTo>
                <a:close/>
                <a:moveTo>
                  <a:pt x="93520" y="67951"/>
                </a:moveTo>
                <a:lnTo>
                  <a:pt x="93520" y="69736"/>
                </a:lnTo>
                <a:lnTo>
                  <a:pt x="93672" y="69736"/>
                </a:lnTo>
                <a:lnTo>
                  <a:pt x="93672" y="67951"/>
                </a:lnTo>
                <a:close/>
                <a:moveTo>
                  <a:pt x="129507" y="68772"/>
                </a:moveTo>
                <a:cubicBezTo>
                  <a:pt x="129240" y="69290"/>
                  <a:pt x="128945" y="69807"/>
                  <a:pt x="128615" y="70289"/>
                </a:cubicBezTo>
                <a:lnTo>
                  <a:pt x="128722" y="70369"/>
                </a:lnTo>
                <a:cubicBezTo>
                  <a:pt x="129061" y="69887"/>
                  <a:pt x="129391" y="69361"/>
                  <a:pt x="129650" y="68844"/>
                </a:cubicBezTo>
                <a:lnTo>
                  <a:pt x="129507" y="68772"/>
                </a:lnTo>
                <a:close/>
                <a:moveTo>
                  <a:pt x="113405" y="69959"/>
                </a:moveTo>
                <a:lnTo>
                  <a:pt x="113262" y="70030"/>
                </a:lnTo>
                <a:cubicBezTo>
                  <a:pt x="113592" y="70512"/>
                  <a:pt x="114003" y="71002"/>
                  <a:pt x="114413" y="71404"/>
                </a:cubicBezTo>
                <a:lnTo>
                  <a:pt x="114520" y="71297"/>
                </a:lnTo>
                <a:cubicBezTo>
                  <a:pt x="114119" y="70886"/>
                  <a:pt x="113708" y="70440"/>
                  <a:pt x="113405" y="69959"/>
                </a:cubicBezTo>
                <a:close/>
                <a:moveTo>
                  <a:pt x="127420" y="71591"/>
                </a:moveTo>
                <a:cubicBezTo>
                  <a:pt x="126974" y="72002"/>
                  <a:pt x="126492" y="72341"/>
                  <a:pt x="125975" y="72635"/>
                </a:cubicBezTo>
                <a:lnTo>
                  <a:pt x="126046" y="72787"/>
                </a:lnTo>
                <a:cubicBezTo>
                  <a:pt x="126564" y="72448"/>
                  <a:pt x="127054" y="72118"/>
                  <a:pt x="127500" y="71707"/>
                </a:cubicBezTo>
                <a:lnTo>
                  <a:pt x="127420" y="71591"/>
                </a:lnTo>
                <a:close/>
                <a:moveTo>
                  <a:pt x="93520" y="71520"/>
                </a:moveTo>
                <a:lnTo>
                  <a:pt x="93520" y="73304"/>
                </a:lnTo>
                <a:lnTo>
                  <a:pt x="93672" y="73304"/>
                </a:lnTo>
                <a:lnTo>
                  <a:pt x="93672" y="71520"/>
                </a:lnTo>
                <a:close/>
                <a:moveTo>
                  <a:pt x="115903" y="72412"/>
                </a:moveTo>
                <a:lnTo>
                  <a:pt x="115823" y="72564"/>
                </a:lnTo>
                <a:cubicBezTo>
                  <a:pt x="116304" y="72894"/>
                  <a:pt x="116831" y="73152"/>
                  <a:pt x="117384" y="73375"/>
                </a:cubicBezTo>
                <a:lnTo>
                  <a:pt x="117464" y="73268"/>
                </a:lnTo>
                <a:cubicBezTo>
                  <a:pt x="116902" y="73045"/>
                  <a:pt x="116385" y="72742"/>
                  <a:pt x="115903" y="72412"/>
                </a:cubicBezTo>
                <a:close/>
                <a:moveTo>
                  <a:pt x="124378" y="73411"/>
                </a:moveTo>
                <a:cubicBezTo>
                  <a:pt x="123852" y="73598"/>
                  <a:pt x="123263" y="73750"/>
                  <a:pt x="122665" y="73821"/>
                </a:cubicBezTo>
                <a:lnTo>
                  <a:pt x="122701" y="73973"/>
                </a:lnTo>
                <a:cubicBezTo>
                  <a:pt x="123298" y="73902"/>
                  <a:pt x="123887" y="73750"/>
                  <a:pt x="124449" y="73527"/>
                </a:cubicBezTo>
                <a:lnTo>
                  <a:pt x="124378" y="73411"/>
                </a:lnTo>
                <a:close/>
                <a:moveTo>
                  <a:pt x="119132" y="73750"/>
                </a:moveTo>
                <a:lnTo>
                  <a:pt x="119132" y="73902"/>
                </a:lnTo>
                <a:cubicBezTo>
                  <a:pt x="119694" y="74009"/>
                  <a:pt x="120283" y="74080"/>
                  <a:pt x="120881" y="74080"/>
                </a:cubicBezTo>
                <a:lnTo>
                  <a:pt x="120916" y="74080"/>
                </a:lnTo>
                <a:lnTo>
                  <a:pt x="120916" y="73937"/>
                </a:lnTo>
                <a:lnTo>
                  <a:pt x="120881" y="73937"/>
                </a:lnTo>
                <a:cubicBezTo>
                  <a:pt x="120283" y="73937"/>
                  <a:pt x="119730" y="73857"/>
                  <a:pt x="119132" y="73750"/>
                </a:cubicBezTo>
                <a:close/>
                <a:moveTo>
                  <a:pt x="93520" y="75088"/>
                </a:moveTo>
                <a:lnTo>
                  <a:pt x="93520" y="76872"/>
                </a:lnTo>
                <a:lnTo>
                  <a:pt x="93672" y="76872"/>
                </a:lnTo>
                <a:lnTo>
                  <a:pt x="93672" y="75088"/>
                </a:lnTo>
                <a:close/>
                <a:moveTo>
                  <a:pt x="93520" y="78657"/>
                </a:moveTo>
                <a:lnTo>
                  <a:pt x="93520" y="80441"/>
                </a:lnTo>
                <a:lnTo>
                  <a:pt x="93672" y="80441"/>
                </a:lnTo>
                <a:lnTo>
                  <a:pt x="93672" y="78657"/>
                </a:lnTo>
                <a:close/>
                <a:moveTo>
                  <a:pt x="93520" y="82225"/>
                </a:moveTo>
                <a:lnTo>
                  <a:pt x="93520" y="84009"/>
                </a:lnTo>
                <a:lnTo>
                  <a:pt x="93672" y="84009"/>
                </a:lnTo>
                <a:lnTo>
                  <a:pt x="93672" y="82225"/>
                </a:lnTo>
                <a:close/>
                <a:moveTo>
                  <a:pt x="93520" y="85829"/>
                </a:moveTo>
                <a:lnTo>
                  <a:pt x="93520" y="86944"/>
                </a:lnTo>
                <a:cubicBezTo>
                  <a:pt x="93520" y="87132"/>
                  <a:pt x="93484" y="87355"/>
                  <a:pt x="93484" y="87578"/>
                </a:cubicBezTo>
                <a:lnTo>
                  <a:pt x="93636" y="87613"/>
                </a:lnTo>
                <a:cubicBezTo>
                  <a:pt x="93636" y="87390"/>
                  <a:pt x="93672" y="87167"/>
                  <a:pt x="93672" y="86944"/>
                </a:cubicBezTo>
                <a:lnTo>
                  <a:pt x="93672" y="85829"/>
                </a:lnTo>
                <a:close/>
                <a:moveTo>
                  <a:pt x="93038" y="89291"/>
                </a:moveTo>
                <a:cubicBezTo>
                  <a:pt x="92815" y="89844"/>
                  <a:pt x="92485" y="90325"/>
                  <a:pt x="92110" y="90771"/>
                </a:cubicBezTo>
                <a:lnTo>
                  <a:pt x="92217" y="90887"/>
                </a:lnTo>
                <a:cubicBezTo>
                  <a:pt x="92628" y="90406"/>
                  <a:pt x="92931" y="89879"/>
                  <a:pt x="93190" y="89362"/>
                </a:cubicBezTo>
                <a:lnTo>
                  <a:pt x="93038" y="89291"/>
                </a:lnTo>
                <a:close/>
                <a:moveTo>
                  <a:pt x="90808" y="91967"/>
                </a:moveTo>
                <a:cubicBezTo>
                  <a:pt x="90326" y="92261"/>
                  <a:pt x="89764" y="92520"/>
                  <a:pt x="89211" y="92707"/>
                </a:cubicBezTo>
                <a:lnTo>
                  <a:pt x="89247" y="92814"/>
                </a:lnTo>
                <a:cubicBezTo>
                  <a:pt x="89844" y="92672"/>
                  <a:pt x="90398" y="92413"/>
                  <a:pt x="90879" y="92074"/>
                </a:cubicBezTo>
                <a:lnTo>
                  <a:pt x="90808" y="91967"/>
                </a:lnTo>
                <a:close/>
                <a:moveTo>
                  <a:pt x="1" y="92930"/>
                </a:moveTo>
                <a:lnTo>
                  <a:pt x="1" y="93082"/>
                </a:lnTo>
                <a:lnTo>
                  <a:pt x="1785" y="93082"/>
                </a:lnTo>
                <a:lnTo>
                  <a:pt x="1785" y="92930"/>
                </a:lnTo>
                <a:close/>
                <a:moveTo>
                  <a:pt x="3569" y="92930"/>
                </a:moveTo>
                <a:lnTo>
                  <a:pt x="3569" y="93082"/>
                </a:lnTo>
                <a:lnTo>
                  <a:pt x="5353" y="93082"/>
                </a:lnTo>
                <a:lnTo>
                  <a:pt x="5353" y="92930"/>
                </a:lnTo>
                <a:close/>
                <a:moveTo>
                  <a:pt x="7137" y="92930"/>
                </a:moveTo>
                <a:lnTo>
                  <a:pt x="7137" y="93082"/>
                </a:lnTo>
                <a:lnTo>
                  <a:pt x="8922" y="93082"/>
                </a:lnTo>
                <a:lnTo>
                  <a:pt x="8922" y="92930"/>
                </a:lnTo>
                <a:close/>
                <a:moveTo>
                  <a:pt x="10706" y="92930"/>
                </a:moveTo>
                <a:lnTo>
                  <a:pt x="10706" y="93082"/>
                </a:lnTo>
                <a:lnTo>
                  <a:pt x="12490" y="93082"/>
                </a:lnTo>
                <a:lnTo>
                  <a:pt x="12490" y="92930"/>
                </a:lnTo>
                <a:close/>
                <a:moveTo>
                  <a:pt x="14274" y="92930"/>
                </a:moveTo>
                <a:lnTo>
                  <a:pt x="14274" y="93082"/>
                </a:lnTo>
                <a:lnTo>
                  <a:pt x="16094" y="93082"/>
                </a:lnTo>
                <a:lnTo>
                  <a:pt x="16094" y="92930"/>
                </a:lnTo>
                <a:close/>
                <a:moveTo>
                  <a:pt x="17878" y="92930"/>
                </a:moveTo>
                <a:lnTo>
                  <a:pt x="17878" y="93082"/>
                </a:lnTo>
                <a:lnTo>
                  <a:pt x="19663" y="93082"/>
                </a:lnTo>
                <a:lnTo>
                  <a:pt x="19663" y="92930"/>
                </a:lnTo>
                <a:close/>
                <a:moveTo>
                  <a:pt x="21447" y="92930"/>
                </a:moveTo>
                <a:lnTo>
                  <a:pt x="21447" y="93082"/>
                </a:lnTo>
                <a:lnTo>
                  <a:pt x="23231" y="93082"/>
                </a:lnTo>
                <a:lnTo>
                  <a:pt x="23231" y="92930"/>
                </a:lnTo>
                <a:close/>
                <a:moveTo>
                  <a:pt x="25015" y="92930"/>
                </a:moveTo>
                <a:lnTo>
                  <a:pt x="25015" y="93082"/>
                </a:lnTo>
                <a:lnTo>
                  <a:pt x="26799" y="93082"/>
                </a:lnTo>
                <a:lnTo>
                  <a:pt x="26799" y="92930"/>
                </a:lnTo>
                <a:close/>
                <a:moveTo>
                  <a:pt x="28584" y="92930"/>
                </a:moveTo>
                <a:lnTo>
                  <a:pt x="28584" y="93082"/>
                </a:lnTo>
                <a:lnTo>
                  <a:pt x="30368" y="93082"/>
                </a:lnTo>
                <a:lnTo>
                  <a:pt x="30368" y="92930"/>
                </a:lnTo>
                <a:close/>
                <a:moveTo>
                  <a:pt x="32152" y="92930"/>
                </a:moveTo>
                <a:lnTo>
                  <a:pt x="32152" y="93082"/>
                </a:lnTo>
                <a:lnTo>
                  <a:pt x="33936" y="93082"/>
                </a:lnTo>
                <a:lnTo>
                  <a:pt x="33936" y="92930"/>
                </a:lnTo>
                <a:close/>
                <a:moveTo>
                  <a:pt x="35720" y="92930"/>
                </a:moveTo>
                <a:lnTo>
                  <a:pt x="35720" y="93082"/>
                </a:lnTo>
                <a:lnTo>
                  <a:pt x="37505" y="93082"/>
                </a:lnTo>
                <a:lnTo>
                  <a:pt x="37505" y="92930"/>
                </a:lnTo>
                <a:close/>
                <a:moveTo>
                  <a:pt x="39289" y="92930"/>
                </a:moveTo>
                <a:lnTo>
                  <a:pt x="39289" y="93082"/>
                </a:lnTo>
                <a:lnTo>
                  <a:pt x="41073" y="93082"/>
                </a:lnTo>
                <a:lnTo>
                  <a:pt x="41073" y="92930"/>
                </a:lnTo>
                <a:close/>
                <a:moveTo>
                  <a:pt x="42857" y="92930"/>
                </a:moveTo>
                <a:lnTo>
                  <a:pt x="42857" y="93082"/>
                </a:lnTo>
                <a:lnTo>
                  <a:pt x="44642" y="93082"/>
                </a:lnTo>
                <a:lnTo>
                  <a:pt x="44642" y="92930"/>
                </a:lnTo>
                <a:close/>
                <a:moveTo>
                  <a:pt x="46426" y="92930"/>
                </a:moveTo>
                <a:lnTo>
                  <a:pt x="46426" y="93082"/>
                </a:lnTo>
                <a:lnTo>
                  <a:pt x="48210" y="93082"/>
                </a:lnTo>
                <a:lnTo>
                  <a:pt x="48210" y="92930"/>
                </a:lnTo>
                <a:close/>
                <a:moveTo>
                  <a:pt x="49994" y="92930"/>
                </a:moveTo>
                <a:lnTo>
                  <a:pt x="49994" y="93082"/>
                </a:lnTo>
                <a:lnTo>
                  <a:pt x="51778" y="93082"/>
                </a:lnTo>
                <a:lnTo>
                  <a:pt x="51778" y="92930"/>
                </a:lnTo>
                <a:close/>
                <a:moveTo>
                  <a:pt x="53563" y="92930"/>
                </a:moveTo>
                <a:lnTo>
                  <a:pt x="53563" y="93082"/>
                </a:lnTo>
                <a:lnTo>
                  <a:pt x="55347" y="93082"/>
                </a:lnTo>
                <a:lnTo>
                  <a:pt x="55347" y="92930"/>
                </a:lnTo>
                <a:close/>
                <a:moveTo>
                  <a:pt x="57131" y="92930"/>
                </a:moveTo>
                <a:lnTo>
                  <a:pt x="57131" y="93082"/>
                </a:lnTo>
                <a:lnTo>
                  <a:pt x="58915" y="93082"/>
                </a:lnTo>
                <a:lnTo>
                  <a:pt x="58915" y="92930"/>
                </a:lnTo>
                <a:close/>
                <a:moveTo>
                  <a:pt x="60699" y="92930"/>
                </a:moveTo>
                <a:lnTo>
                  <a:pt x="60699" y="93082"/>
                </a:lnTo>
                <a:lnTo>
                  <a:pt x="62484" y="93082"/>
                </a:lnTo>
                <a:lnTo>
                  <a:pt x="62484" y="92930"/>
                </a:lnTo>
                <a:close/>
                <a:moveTo>
                  <a:pt x="64268" y="92930"/>
                </a:moveTo>
                <a:lnTo>
                  <a:pt x="64268" y="93082"/>
                </a:lnTo>
                <a:lnTo>
                  <a:pt x="66052" y="93082"/>
                </a:lnTo>
                <a:lnTo>
                  <a:pt x="66052" y="92930"/>
                </a:lnTo>
                <a:close/>
                <a:moveTo>
                  <a:pt x="67836" y="92930"/>
                </a:moveTo>
                <a:lnTo>
                  <a:pt x="67836" y="93082"/>
                </a:lnTo>
                <a:lnTo>
                  <a:pt x="69620" y="93082"/>
                </a:lnTo>
                <a:lnTo>
                  <a:pt x="69620" y="92930"/>
                </a:lnTo>
                <a:close/>
                <a:moveTo>
                  <a:pt x="71405" y="92930"/>
                </a:moveTo>
                <a:lnTo>
                  <a:pt x="71405" y="93082"/>
                </a:lnTo>
                <a:lnTo>
                  <a:pt x="73189" y="93082"/>
                </a:lnTo>
                <a:lnTo>
                  <a:pt x="73189" y="92930"/>
                </a:lnTo>
                <a:close/>
                <a:moveTo>
                  <a:pt x="74973" y="92930"/>
                </a:moveTo>
                <a:lnTo>
                  <a:pt x="74973" y="93082"/>
                </a:lnTo>
                <a:lnTo>
                  <a:pt x="76757" y="93082"/>
                </a:lnTo>
                <a:lnTo>
                  <a:pt x="76757" y="92930"/>
                </a:lnTo>
                <a:close/>
                <a:moveTo>
                  <a:pt x="78542" y="92930"/>
                </a:moveTo>
                <a:lnTo>
                  <a:pt x="78542" y="93082"/>
                </a:lnTo>
                <a:lnTo>
                  <a:pt x="80326" y="93082"/>
                </a:lnTo>
                <a:lnTo>
                  <a:pt x="80326" y="92930"/>
                </a:lnTo>
                <a:close/>
                <a:moveTo>
                  <a:pt x="82110" y="92930"/>
                </a:moveTo>
                <a:lnTo>
                  <a:pt x="82110" y="93082"/>
                </a:lnTo>
                <a:lnTo>
                  <a:pt x="83894" y="93082"/>
                </a:lnTo>
                <a:lnTo>
                  <a:pt x="83894" y="92930"/>
                </a:lnTo>
                <a:close/>
                <a:moveTo>
                  <a:pt x="85678" y="92930"/>
                </a:moveTo>
                <a:lnTo>
                  <a:pt x="85678" y="93082"/>
                </a:lnTo>
                <a:lnTo>
                  <a:pt x="87463" y="93082"/>
                </a:lnTo>
                <a:lnTo>
                  <a:pt x="87463" y="92930"/>
                </a:lnTo>
                <a:close/>
              </a:path>
            </a:pathLst>
          </a:custGeom>
          <a:solidFill>
            <a:srgbClr val="338987"/>
          </a:solidFill>
          <a:ln w="9525" cap="flat" cmpd="sng">
            <a:solidFill>
              <a:srgbClr val="338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2981374" y="2254040"/>
            <a:ext cx="796496" cy="81177"/>
          </a:xfrm>
          <a:custGeom>
            <a:avLst/>
            <a:gdLst/>
            <a:ahLst/>
            <a:cxnLst/>
            <a:rect l="l" t="t" r="r" b="b"/>
            <a:pathLst>
              <a:path w="24873" h="2535" fill="none" extrusionOk="0">
                <a:moveTo>
                  <a:pt x="0" y="1"/>
                </a:moveTo>
                <a:lnTo>
                  <a:pt x="10188" y="1"/>
                </a:lnTo>
                <a:lnTo>
                  <a:pt x="12454" y="2534"/>
                </a:lnTo>
                <a:lnTo>
                  <a:pt x="14720" y="1"/>
                </a:lnTo>
                <a:lnTo>
                  <a:pt x="24872" y="1"/>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Methodology</a:t>
            </a:r>
            <a:endParaRPr/>
          </a:p>
        </p:txBody>
      </p:sp>
      <p:sp>
        <p:nvSpPr>
          <p:cNvPr id="304" name="Google Shape;304;p23"/>
          <p:cNvSpPr txBox="1"/>
          <p:nvPr/>
        </p:nvSpPr>
        <p:spPr>
          <a:xfrm>
            <a:off x="4659850" y="3890151"/>
            <a:ext cx="10875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100">
                <a:solidFill>
                  <a:srgbClr val="338987"/>
                </a:solidFill>
                <a:latin typeface="Josefin Slab Thin"/>
                <a:ea typeface="Josefin Slab Thin"/>
                <a:cs typeface="Josefin Slab Thin"/>
                <a:sym typeface="Josefin Slab Thin"/>
              </a:rPr>
              <a:t>Saturn is the ringed one and a gas giant</a:t>
            </a:r>
            <a:endParaRPr sz="1100">
              <a:solidFill>
                <a:srgbClr val="338987"/>
              </a:solidFill>
              <a:latin typeface="Josefin Slab Thin"/>
              <a:ea typeface="Josefin Slab Thin"/>
              <a:cs typeface="Josefin Slab Thin"/>
              <a:sym typeface="Josefin Slab Thin"/>
            </a:endParaRPr>
          </a:p>
        </p:txBody>
      </p:sp>
      <p:sp>
        <p:nvSpPr>
          <p:cNvPr id="305" name="Google Shape;305;p23"/>
          <p:cNvSpPr txBox="1">
            <a:spLocks noGrp="1"/>
          </p:cNvSpPr>
          <p:nvPr>
            <p:ph type="ctrTitle" idx="4294967295"/>
          </p:nvPr>
        </p:nvSpPr>
        <p:spPr>
          <a:xfrm>
            <a:off x="4539755" y="3711272"/>
            <a:ext cx="1327500" cy="2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338987"/>
                </a:solidFill>
              </a:rPr>
              <a:t>Comparison</a:t>
            </a:r>
            <a:endParaRPr sz="1200">
              <a:solidFill>
                <a:srgbClr val="338987"/>
              </a:solidFill>
            </a:endParaRPr>
          </a:p>
        </p:txBody>
      </p:sp>
      <p:sp>
        <p:nvSpPr>
          <p:cNvPr id="306" name="Google Shape;306;p23"/>
          <p:cNvSpPr txBox="1"/>
          <p:nvPr/>
        </p:nvSpPr>
        <p:spPr>
          <a:xfrm>
            <a:off x="3452200" y="4150676"/>
            <a:ext cx="10875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100">
                <a:solidFill>
                  <a:srgbClr val="338987"/>
                </a:solidFill>
                <a:latin typeface="Josefin Slab Thin"/>
                <a:ea typeface="Josefin Slab Thin"/>
                <a:cs typeface="Josefin Slab Thin"/>
                <a:sym typeface="Josefin Slab Thin"/>
              </a:rPr>
              <a:t>Despite being red, Mars is a cold place</a:t>
            </a:r>
            <a:endParaRPr sz="1100">
              <a:solidFill>
                <a:srgbClr val="338987"/>
              </a:solidFill>
              <a:latin typeface="Josefin Slab Thin"/>
              <a:ea typeface="Josefin Slab Thin"/>
              <a:cs typeface="Josefin Slab Thin"/>
              <a:sym typeface="Josefin Slab Thin"/>
            </a:endParaRPr>
          </a:p>
        </p:txBody>
      </p:sp>
      <p:sp>
        <p:nvSpPr>
          <p:cNvPr id="307" name="Google Shape;307;p23"/>
          <p:cNvSpPr txBox="1">
            <a:spLocks noGrp="1"/>
          </p:cNvSpPr>
          <p:nvPr>
            <p:ph type="ctrTitle" idx="4294967295"/>
          </p:nvPr>
        </p:nvSpPr>
        <p:spPr>
          <a:xfrm>
            <a:off x="3332130" y="3971797"/>
            <a:ext cx="1327500" cy="2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338987"/>
                </a:solidFill>
              </a:rPr>
              <a:t>Data Study</a:t>
            </a:r>
            <a:endParaRPr sz="1200">
              <a:solidFill>
                <a:srgbClr val="338987"/>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4"/>
          <p:cNvSpPr/>
          <p:nvPr/>
        </p:nvSpPr>
        <p:spPr>
          <a:xfrm>
            <a:off x="3877167" y="256533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3" name="Google Shape;313;p24"/>
          <p:cNvSpPr/>
          <p:nvPr/>
        </p:nvSpPr>
        <p:spPr>
          <a:xfrm>
            <a:off x="4935178" y="1987517"/>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4" name="Google Shape;314;p24"/>
          <p:cNvSpPr/>
          <p:nvPr/>
        </p:nvSpPr>
        <p:spPr>
          <a:xfrm>
            <a:off x="4917793" y="256533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5" name="Google Shape;315;p24"/>
          <p:cNvSpPr/>
          <p:nvPr/>
        </p:nvSpPr>
        <p:spPr>
          <a:xfrm>
            <a:off x="5958423" y="256533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6" name="Google Shape;316;p24"/>
          <p:cNvSpPr/>
          <p:nvPr/>
        </p:nvSpPr>
        <p:spPr>
          <a:xfrm>
            <a:off x="6972867" y="256533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7" name="Google Shape;317;p24"/>
          <p:cNvSpPr/>
          <p:nvPr/>
        </p:nvSpPr>
        <p:spPr>
          <a:xfrm>
            <a:off x="6993947" y="3704354"/>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8" name="Google Shape;318;p24"/>
          <p:cNvSpPr/>
          <p:nvPr/>
        </p:nvSpPr>
        <p:spPr>
          <a:xfrm>
            <a:off x="3898340" y="4269504"/>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9" name="Google Shape;319;p24"/>
          <p:cNvSpPr/>
          <p:nvPr/>
        </p:nvSpPr>
        <p:spPr>
          <a:xfrm>
            <a:off x="3898340" y="3704354"/>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0" name="Google Shape;320;p24"/>
          <p:cNvSpPr/>
          <p:nvPr/>
        </p:nvSpPr>
        <p:spPr>
          <a:xfrm>
            <a:off x="3898340" y="1987517"/>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1" name="Google Shape;321;p24"/>
          <p:cNvSpPr/>
          <p:nvPr/>
        </p:nvSpPr>
        <p:spPr>
          <a:xfrm>
            <a:off x="5958423" y="19952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2" name="Google Shape;322;p24"/>
          <p:cNvSpPr/>
          <p:nvPr/>
        </p:nvSpPr>
        <p:spPr>
          <a:xfrm>
            <a:off x="5958423" y="3125594"/>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3" name="Google Shape;323;p24"/>
          <p:cNvSpPr/>
          <p:nvPr/>
        </p:nvSpPr>
        <p:spPr>
          <a:xfrm>
            <a:off x="5958423" y="3712119"/>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4" name="Google Shape;324;p24"/>
          <p:cNvSpPr/>
          <p:nvPr/>
        </p:nvSpPr>
        <p:spPr>
          <a:xfrm>
            <a:off x="5958423" y="4277269"/>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5" name="Google Shape;325;p24"/>
          <p:cNvSpPr/>
          <p:nvPr/>
        </p:nvSpPr>
        <p:spPr>
          <a:xfrm>
            <a:off x="4935178" y="3117829"/>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6" name="Google Shape;326;p24"/>
          <p:cNvSpPr/>
          <p:nvPr/>
        </p:nvSpPr>
        <p:spPr>
          <a:xfrm>
            <a:off x="3877167" y="3125594"/>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7" name="Google Shape;327;p24"/>
          <p:cNvSpPr/>
          <p:nvPr/>
        </p:nvSpPr>
        <p:spPr>
          <a:xfrm>
            <a:off x="4917793" y="3712119"/>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8" name="Google Shape;328;p24"/>
          <p:cNvSpPr/>
          <p:nvPr/>
        </p:nvSpPr>
        <p:spPr>
          <a:xfrm>
            <a:off x="4917793" y="4277269"/>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9" name="Google Shape;329;p24"/>
          <p:cNvSpPr/>
          <p:nvPr/>
        </p:nvSpPr>
        <p:spPr>
          <a:xfrm>
            <a:off x="6972873" y="19952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30" name="Google Shape;330;p24"/>
          <p:cNvSpPr/>
          <p:nvPr/>
        </p:nvSpPr>
        <p:spPr>
          <a:xfrm>
            <a:off x="6972873" y="3125594"/>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31" name="Google Shape;331;p24"/>
          <p:cNvSpPr/>
          <p:nvPr/>
        </p:nvSpPr>
        <p:spPr>
          <a:xfrm>
            <a:off x="6993947" y="4269504"/>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32" name="Google Shape;332;p24"/>
          <p:cNvSpPr txBox="1"/>
          <p:nvPr/>
        </p:nvSpPr>
        <p:spPr>
          <a:xfrm flipH="1">
            <a:off x="1288965" y="1887800"/>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1</a:t>
            </a:r>
            <a:endParaRPr sz="1100">
              <a:solidFill>
                <a:srgbClr val="338987"/>
              </a:solidFill>
              <a:latin typeface="Josefin Slab Thin"/>
              <a:ea typeface="Josefin Slab Thin"/>
              <a:cs typeface="Josefin Slab Thin"/>
              <a:sym typeface="Josefin Slab Thin"/>
            </a:endParaRPr>
          </a:p>
        </p:txBody>
      </p:sp>
      <p:sp>
        <p:nvSpPr>
          <p:cNvPr id="333" name="Google Shape;333;p24"/>
          <p:cNvSpPr txBox="1"/>
          <p:nvPr/>
        </p:nvSpPr>
        <p:spPr>
          <a:xfrm flipH="1">
            <a:off x="1288965" y="2457853"/>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2</a:t>
            </a:r>
            <a:endParaRPr sz="1100">
              <a:solidFill>
                <a:srgbClr val="338987"/>
              </a:solidFill>
              <a:latin typeface="Josefin Slab Thin"/>
              <a:ea typeface="Josefin Slab Thin"/>
              <a:cs typeface="Josefin Slab Thin"/>
              <a:sym typeface="Josefin Slab Thin"/>
            </a:endParaRPr>
          </a:p>
        </p:txBody>
      </p:sp>
      <p:sp>
        <p:nvSpPr>
          <p:cNvPr id="334" name="Google Shape;334;p24"/>
          <p:cNvSpPr txBox="1"/>
          <p:nvPr/>
        </p:nvSpPr>
        <p:spPr>
          <a:xfrm flipH="1">
            <a:off x="1288965" y="3018118"/>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3</a:t>
            </a:r>
            <a:endParaRPr sz="1100">
              <a:solidFill>
                <a:srgbClr val="338987"/>
              </a:solidFill>
              <a:latin typeface="Josefin Slab Thin"/>
              <a:ea typeface="Josefin Slab Thin"/>
              <a:cs typeface="Josefin Slab Thin"/>
              <a:sym typeface="Josefin Slab Thin"/>
            </a:endParaRPr>
          </a:p>
        </p:txBody>
      </p:sp>
      <p:sp>
        <p:nvSpPr>
          <p:cNvPr id="335" name="Google Shape;335;p24"/>
          <p:cNvSpPr txBox="1"/>
          <p:nvPr/>
        </p:nvSpPr>
        <p:spPr>
          <a:xfrm flipH="1">
            <a:off x="1288965" y="3604646"/>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4</a:t>
            </a:r>
            <a:endParaRPr sz="1100">
              <a:solidFill>
                <a:srgbClr val="338987"/>
              </a:solidFill>
              <a:latin typeface="Josefin Slab Thin"/>
              <a:ea typeface="Josefin Slab Thin"/>
              <a:cs typeface="Josefin Slab Thin"/>
              <a:sym typeface="Josefin Slab Thin"/>
            </a:endParaRPr>
          </a:p>
        </p:txBody>
      </p:sp>
      <p:sp>
        <p:nvSpPr>
          <p:cNvPr id="336" name="Google Shape;336;p24"/>
          <p:cNvSpPr txBox="1"/>
          <p:nvPr/>
        </p:nvSpPr>
        <p:spPr>
          <a:xfrm flipH="1">
            <a:off x="1288965" y="4169798"/>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5</a:t>
            </a:r>
            <a:endParaRPr sz="1100">
              <a:solidFill>
                <a:srgbClr val="338987"/>
              </a:solidFill>
              <a:latin typeface="Josefin Slab Thin"/>
              <a:ea typeface="Josefin Slab Thin"/>
              <a:cs typeface="Josefin Slab Thin"/>
              <a:sym typeface="Josefin Slab Thin"/>
            </a:endParaRPr>
          </a:p>
        </p:txBody>
      </p:sp>
      <p:sp>
        <p:nvSpPr>
          <p:cNvPr id="337" name="Google Shape;337;p24"/>
          <p:cNvSpPr txBox="1"/>
          <p:nvPr/>
        </p:nvSpPr>
        <p:spPr>
          <a:xfrm flipH="1">
            <a:off x="3507791" y="1363950"/>
            <a:ext cx="8919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338987"/>
                </a:solidFill>
                <a:latin typeface="Josefin Sans"/>
                <a:ea typeface="Josefin Sans"/>
                <a:cs typeface="Josefin Sans"/>
                <a:sym typeface="Josefin Sans"/>
              </a:rPr>
              <a:t>Test 1</a:t>
            </a:r>
            <a:endParaRPr sz="1100" b="1">
              <a:solidFill>
                <a:srgbClr val="338987"/>
              </a:solidFill>
              <a:latin typeface="Josefin Sans"/>
              <a:ea typeface="Josefin Sans"/>
              <a:cs typeface="Josefin Sans"/>
              <a:sym typeface="Josefin Sans"/>
            </a:endParaRPr>
          </a:p>
        </p:txBody>
      </p:sp>
      <p:sp>
        <p:nvSpPr>
          <p:cNvPr id="338" name="Google Shape;338;p24"/>
          <p:cNvSpPr txBox="1"/>
          <p:nvPr/>
        </p:nvSpPr>
        <p:spPr>
          <a:xfrm flipH="1">
            <a:off x="4548391" y="1363950"/>
            <a:ext cx="8919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338987"/>
                </a:solidFill>
                <a:latin typeface="Josefin Sans"/>
                <a:ea typeface="Josefin Sans"/>
                <a:cs typeface="Josefin Sans"/>
                <a:sym typeface="Josefin Sans"/>
              </a:rPr>
              <a:t>Test 2</a:t>
            </a:r>
            <a:endParaRPr sz="1100" b="1">
              <a:solidFill>
                <a:srgbClr val="338987"/>
              </a:solidFill>
              <a:latin typeface="Josefin Sans"/>
              <a:ea typeface="Josefin Sans"/>
              <a:cs typeface="Josefin Sans"/>
              <a:sym typeface="Josefin Sans"/>
            </a:endParaRPr>
          </a:p>
        </p:txBody>
      </p:sp>
      <p:sp>
        <p:nvSpPr>
          <p:cNvPr id="339" name="Google Shape;339;p24"/>
          <p:cNvSpPr txBox="1"/>
          <p:nvPr/>
        </p:nvSpPr>
        <p:spPr>
          <a:xfrm flipH="1">
            <a:off x="5572629" y="1363950"/>
            <a:ext cx="8919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338987"/>
                </a:solidFill>
                <a:latin typeface="Josefin Sans"/>
                <a:ea typeface="Josefin Sans"/>
                <a:cs typeface="Josefin Sans"/>
                <a:sym typeface="Josefin Sans"/>
              </a:rPr>
              <a:t>Test 3</a:t>
            </a:r>
            <a:endParaRPr sz="1100" b="1">
              <a:solidFill>
                <a:srgbClr val="338987"/>
              </a:solidFill>
              <a:latin typeface="Josefin Sans"/>
              <a:ea typeface="Josefin Sans"/>
              <a:cs typeface="Josefin Sans"/>
              <a:sym typeface="Josefin Sans"/>
            </a:endParaRPr>
          </a:p>
        </p:txBody>
      </p:sp>
      <p:sp>
        <p:nvSpPr>
          <p:cNvPr id="340" name="Google Shape;340;p24"/>
          <p:cNvSpPr txBox="1"/>
          <p:nvPr/>
        </p:nvSpPr>
        <p:spPr>
          <a:xfrm flipH="1">
            <a:off x="6613991" y="1363950"/>
            <a:ext cx="8919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338987"/>
                </a:solidFill>
                <a:latin typeface="Josefin Sans"/>
                <a:ea typeface="Josefin Sans"/>
                <a:cs typeface="Josefin Sans"/>
                <a:sym typeface="Josefin Sans"/>
              </a:rPr>
              <a:t>Test 4</a:t>
            </a:r>
            <a:endParaRPr sz="1100" b="1">
              <a:solidFill>
                <a:srgbClr val="338987"/>
              </a:solidFill>
              <a:latin typeface="Josefin Sans"/>
              <a:ea typeface="Josefin Sans"/>
              <a:cs typeface="Josefin Sans"/>
              <a:sym typeface="Josefin Sans"/>
            </a:endParaRPr>
          </a:p>
        </p:txBody>
      </p:sp>
      <p:cxnSp>
        <p:nvCxnSpPr>
          <p:cNvPr id="341" name="Google Shape;341;p24"/>
          <p:cNvCxnSpPr/>
          <p:nvPr/>
        </p:nvCxnSpPr>
        <p:spPr>
          <a:xfrm rot="10800000">
            <a:off x="1288841" y="2339611"/>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2" name="Google Shape;342;p24"/>
          <p:cNvCxnSpPr/>
          <p:nvPr/>
        </p:nvCxnSpPr>
        <p:spPr>
          <a:xfrm rot="10800000">
            <a:off x="1288841" y="2895851"/>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3" name="Google Shape;343;p24"/>
          <p:cNvCxnSpPr/>
          <p:nvPr/>
        </p:nvCxnSpPr>
        <p:spPr>
          <a:xfrm rot="10800000">
            <a:off x="1288841" y="3472689"/>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4" name="Google Shape;344;p24"/>
          <p:cNvCxnSpPr/>
          <p:nvPr/>
        </p:nvCxnSpPr>
        <p:spPr>
          <a:xfrm rot="10800000">
            <a:off x="1288841" y="4049524"/>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5" name="Google Shape;345;p24"/>
          <p:cNvCxnSpPr/>
          <p:nvPr/>
        </p:nvCxnSpPr>
        <p:spPr>
          <a:xfrm rot="10800000">
            <a:off x="1288841" y="4619485"/>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6" name="Google Shape;346;p24"/>
          <p:cNvCxnSpPr/>
          <p:nvPr/>
        </p:nvCxnSpPr>
        <p:spPr>
          <a:xfrm rot="10800000">
            <a:off x="1288841" y="1762761"/>
            <a:ext cx="6592500" cy="0"/>
          </a:xfrm>
          <a:prstGeom prst="straightConnector1">
            <a:avLst/>
          </a:prstGeom>
          <a:noFill/>
          <a:ln w="19050" cap="flat" cmpd="sng">
            <a:solidFill>
              <a:srgbClr val="338987"/>
            </a:solidFill>
            <a:prstDash val="solid"/>
            <a:round/>
            <a:headEnd type="none" w="med" len="med"/>
            <a:tailEnd type="none" w="med" len="med"/>
          </a:ln>
        </p:spPr>
      </p:cxnSp>
      <p:sp>
        <p:nvSpPr>
          <p:cNvPr id="347" name="Google Shape;347;p24"/>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56</a:t>
            </a:fld>
            <a:endParaRPr/>
          </a:p>
        </p:txBody>
      </p:sp>
      <p:sp>
        <p:nvSpPr>
          <p:cNvPr id="348" name="Google Shape;348;p24"/>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Table</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p:nvPr/>
        </p:nvSpPr>
        <p:spPr>
          <a:xfrm>
            <a:off x="4825175" y="3001300"/>
            <a:ext cx="3728700" cy="1166400"/>
          </a:xfrm>
          <a:prstGeom prst="rect">
            <a:avLst/>
          </a:prstGeom>
          <a:solidFill>
            <a:srgbClr val="FFB8A5"/>
          </a:solidFill>
          <a:ln w="19050" cap="flat" cmpd="sng">
            <a:solidFill>
              <a:srgbClr val="FFB8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491"/>
              </a:solidFill>
            </a:endParaRPr>
          </a:p>
        </p:txBody>
      </p:sp>
      <p:sp>
        <p:nvSpPr>
          <p:cNvPr id="354" name="Google Shape;354;p25"/>
          <p:cNvSpPr txBox="1"/>
          <p:nvPr/>
        </p:nvSpPr>
        <p:spPr>
          <a:xfrm>
            <a:off x="5198958" y="3318850"/>
            <a:ext cx="1364700" cy="8616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s" dirty="0">
                <a:solidFill>
                  <a:srgbClr val="338987"/>
                </a:solidFill>
                <a:latin typeface="Josefin Sans Thin"/>
                <a:ea typeface="Josefin Sans Thin"/>
                <a:cs typeface="Josefin Sans Thin"/>
                <a:sym typeface="Josefin Sans Thin"/>
              </a:rPr>
              <a:t>Venus</a:t>
            </a:r>
            <a:endParaRPr dirty="0">
              <a:solidFill>
                <a:srgbClr val="338987"/>
              </a:solidFill>
              <a:latin typeface="Josefin Sans Thin"/>
              <a:ea typeface="Josefin Sans Thin"/>
              <a:cs typeface="Josefin Sans Thin"/>
              <a:sym typeface="Josefin Sans Thin"/>
            </a:endParaRPr>
          </a:p>
          <a:p>
            <a:pPr marL="0" marR="0" lvl="0" indent="0" algn="r" rtl="0">
              <a:spcBef>
                <a:spcPts val="100"/>
              </a:spcBef>
              <a:spcAft>
                <a:spcPts val="0"/>
              </a:spcAft>
              <a:buNone/>
            </a:pPr>
            <a:r>
              <a:rPr lang="es" sz="900" dirty="0">
                <a:solidFill>
                  <a:srgbClr val="338987"/>
                </a:solidFill>
                <a:latin typeface="Josefin Slab Thin"/>
                <a:ea typeface="Josefin Slab Thin"/>
                <a:cs typeface="Josefin Slab Thin"/>
                <a:sym typeface="Josefin Slab Thin"/>
              </a:rPr>
              <a:t>Venus has a beautiful name, but it’s terribly hot</a:t>
            </a:r>
            <a:endParaRPr sz="900" dirty="0">
              <a:solidFill>
                <a:srgbClr val="338987"/>
              </a:solidFill>
              <a:latin typeface="Josefin Slab Thin"/>
              <a:ea typeface="Josefin Slab Thin"/>
              <a:cs typeface="Josefin Slab Thin"/>
              <a:sym typeface="Josefin Slab Thin"/>
            </a:endParaRPr>
          </a:p>
        </p:txBody>
      </p:sp>
      <p:sp>
        <p:nvSpPr>
          <p:cNvPr id="355" name="Google Shape;355;p25"/>
          <p:cNvSpPr txBox="1"/>
          <p:nvPr/>
        </p:nvSpPr>
        <p:spPr>
          <a:xfrm>
            <a:off x="6763172" y="3202825"/>
            <a:ext cx="1553100" cy="7224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s" sz="4800" dirty="0">
                <a:solidFill>
                  <a:srgbClr val="338987"/>
                </a:solidFill>
                <a:latin typeface="Josefin Sans"/>
                <a:ea typeface="Josefin Sans"/>
                <a:cs typeface="Josefin Sans"/>
                <a:sym typeface="Josefin Sans"/>
              </a:rPr>
              <a:t>60%</a:t>
            </a:r>
            <a:endParaRPr sz="4800" dirty="0">
              <a:solidFill>
                <a:srgbClr val="338987"/>
              </a:solidFill>
              <a:latin typeface="Josefin Sans Thin"/>
              <a:ea typeface="Josefin Sans Thin"/>
              <a:cs typeface="Josefin Sans Thin"/>
              <a:sym typeface="Josefin Sans Thin"/>
            </a:endParaRPr>
          </a:p>
        </p:txBody>
      </p:sp>
      <p:sp>
        <p:nvSpPr>
          <p:cNvPr id="356" name="Google Shape;356;p25"/>
          <p:cNvSpPr txBox="1"/>
          <p:nvPr/>
        </p:nvSpPr>
        <p:spPr>
          <a:xfrm>
            <a:off x="770726" y="3780825"/>
            <a:ext cx="3550200" cy="365400"/>
          </a:xfrm>
          <a:prstGeom prst="rect">
            <a:avLst/>
          </a:prstGeom>
          <a:noFill/>
          <a:ln>
            <a:noFill/>
          </a:ln>
        </p:spPr>
        <p:txBody>
          <a:bodyPr spcFirstLastPara="1" wrap="square" lIns="0" tIns="6350" rIns="0" bIns="0" anchor="t" anchorCtr="0">
            <a:noAutofit/>
          </a:bodyPr>
          <a:lstStyle/>
          <a:p>
            <a:pPr marL="0" lvl="0" indent="0" algn="l" rtl="0">
              <a:spcBef>
                <a:spcPts val="0"/>
              </a:spcBef>
              <a:spcAft>
                <a:spcPts val="0"/>
              </a:spcAft>
              <a:buClr>
                <a:srgbClr val="000000"/>
              </a:buClr>
              <a:buSzPts val="1100"/>
              <a:buFont typeface="Arial"/>
              <a:buNone/>
            </a:pPr>
            <a:r>
              <a:rPr lang="es" sz="900">
                <a:solidFill>
                  <a:srgbClr val="338987"/>
                </a:solidFill>
                <a:latin typeface="Josefin Slab Thin"/>
                <a:ea typeface="Josefin Slab Thin"/>
                <a:cs typeface="Josefin Slab Thin"/>
                <a:sym typeface="Josefin Slab Thin"/>
              </a:rPr>
              <a:t>If you want to modify this graph, click on it, follow the link, change the data and replace it </a:t>
            </a:r>
            <a:endParaRPr sz="900">
              <a:solidFill>
                <a:srgbClr val="338987"/>
              </a:solidFill>
              <a:latin typeface="Josefin Slab Thin"/>
              <a:ea typeface="Josefin Slab Thin"/>
              <a:cs typeface="Josefin Slab Thin"/>
              <a:sym typeface="Josefin Slab Thin"/>
            </a:endParaRPr>
          </a:p>
          <a:p>
            <a:pPr marL="0" marR="0" lvl="0" indent="0" algn="l" rtl="0">
              <a:lnSpc>
                <a:spcPct val="100000"/>
              </a:lnSpc>
              <a:spcBef>
                <a:spcPts val="0"/>
              </a:spcBef>
              <a:spcAft>
                <a:spcPts val="0"/>
              </a:spcAft>
              <a:buNone/>
            </a:pPr>
            <a:endParaRPr sz="900">
              <a:solidFill>
                <a:srgbClr val="338987"/>
              </a:solidFill>
              <a:latin typeface="Josefin Slab Thin"/>
              <a:ea typeface="Josefin Slab Thin"/>
              <a:cs typeface="Josefin Slab Thin"/>
              <a:sym typeface="Josefin Slab Thin"/>
            </a:endParaRPr>
          </a:p>
        </p:txBody>
      </p:sp>
      <p:sp>
        <p:nvSpPr>
          <p:cNvPr id="357" name="Google Shape;357;p25"/>
          <p:cNvSpPr txBox="1"/>
          <p:nvPr/>
        </p:nvSpPr>
        <p:spPr>
          <a:xfrm>
            <a:off x="1786509" y="1072325"/>
            <a:ext cx="1364700" cy="365400"/>
          </a:xfrm>
          <a:prstGeom prst="rect">
            <a:avLst/>
          </a:prstGeom>
          <a:noFill/>
          <a:ln>
            <a:noFill/>
          </a:ln>
        </p:spPr>
        <p:txBody>
          <a:bodyPr spcFirstLastPara="1" wrap="square" lIns="0" tIns="6350" rIns="0" bIns="0" anchor="t" anchorCtr="0">
            <a:noAutofit/>
          </a:bodyPr>
          <a:lstStyle/>
          <a:p>
            <a:pPr marL="0" marR="0" lvl="0" indent="0" algn="ctr" rtl="0">
              <a:spcBef>
                <a:spcPts val="100"/>
              </a:spcBef>
              <a:spcAft>
                <a:spcPts val="0"/>
              </a:spcAft>
              <a:buNone/>
            </a:pPr>
            <a:r>
              <a:rPr lang="es" b="1">
                <a:solidFill>
                  <a:srgbClr val="338987"/>
                </a:solidFill>
                <a:latin typeface="Josefin Sans"/>
                <a:ea typeface="Josefin Sans"/>
                <a:cs typeface="Josefin Sans"/>
                <a:sym typeface="Josefin Sans"/>
              </a:rPr>
              <a:t>Statistics</a:t>
            </a:r>
            <a:r>
              <a:rPr lang="es" sz="1000" b="1">
                <a:solidFill>
                  <a:srgbClr val="338987"/>
                </a:solidFill>
                <a:latin typeface="Josefin Sans"/>
                <a:ea typeface="Josefin Sans"/>
                <a:cs typeface="Josefin Sans"/>
                <a:sym typeface="Josefin Sans"/>
              </a:rPr>
              <a:t/>
            </a:r>
            <a:br>
              <a:rPr lang="es" sz="1000" b="1">
                <a:solidFill>
                  <a:srgbClr val="338987"/>
                </a:solidFill>
                <a:latin typeface="Josefin Sans"/>
                <a:ea typeface="Josefin Sans"/>
                <a:cs typeface="Josefin Sans"/>
                <a:sym typeface="Josefin Sans"/>
              </a:rPr>
            </a:br>
            <a:endParaRPr sz="1000" b="1">
              <a:solidFill>
                <a:srgbClr val="338987"/>
              </a:solidFill>
              <a:latin typeface="Josefin Sans"/>
              <a:ea typeface="Josefin Sans"/>
              <a:cs typeface="Josefin Sans"/>
              <a:sym typeface="Josefin Sans"/>
            </a:endParaRPr>
          </a:p>
        </p:txBody>
      </p:sp>
      <p:sp>
        <p:nvSpPr>
          <p:cNvPr id="358" name="Google Shape;358;p25"/>
          <p:cNvSpPr/>
          <p:nvPr/>
        </p:nvSpPr>
        <p:spPr>
          <a:xfrm>
            <a:off x="4819476" y="1626400"/>
            <a:ext cx="1803000" cy="11664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5025368" y="1812875"/>
            <a:ext cx="256018" cy="256739"/>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0" name="Google Shape;360;p25"/>
          <p:cNvCxnSpPr/>
          <p:nvPr/>
        </p:nvCxnSpPr>
        <p:spPr>
          <a:xfrm>
            <a:off x="5025375" y="2138169"/>
            <a:ext cx="1412400" cy="0"/>
          </a:xfrm>
          <a:prstGeom prst="straightConnector1">
            <a:avLst/>
          </a:prstGeom>
          <a:noFill/>
          <a:ln w="19050" cap="flat" cmpd="sng">
            <a:solidFill>
              <a:srgbClr val="FDF3E5"/>
            </a:solidFill>
            <a:prstDash val="solid"/>
            <a:round/>
            <a:headEnd type="none" w="med" len="med"/>
            <a:tailEnd type="none" w="med" len="med"/>
          </a:ln>
        </p:spPr>
      </p:cxnSp>
      <p:sp>
        <p:nvSpPr>
          <p:cNvPr id="361" name="Google Shape;361;p25"/>
          <p:cNvSpPr txBox="1"/>
          <p:nvPr/>
        </p:nvSpPr>
        <p:spPr>
          <a:xfrm>
            <a:off x="5343371" y="1848075"/>
            <a:ext cx="10944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s" b="1" dirty="0">
                <a:solidFill>
                  <a:srgbClr val="FDF3E5"/>
                </a:solidFill>
                <a:latin typeface="Josefin Sans"/>
                <a:ea typeface="Josefin Sans"/>
                <a:cs typeface="Josefin Sans"/>
                <a:sym typeface="Josefin Sans"/>
              </a:rPr>
              <a:t>Mercury</a:t>
            </a:r>
            <a:endParaRPr sz="1100" b="1" dirty="0">
              <a:solidFill>
                <a:srgbClr val="FDF3E5"/>
              </a:solidFill>
              <a:latin typeface="Josefin Sans"/>
              <a:ea typeface="Josefin Sans"/>
              <a:cs typeface="Josefin Sans"/>
              <a:sym typeface="Josefin Sans"/>
            </a:endParaRPr>
          </a:p>
        </p:txBody>
      </p:sp>
      <p:sp>
        <p:nvSpPr>
          <p:cNvPr id="362" name="Google Shape;362;p25"/>
          <p:cNvSpPr txBox="1"/>
          <p:nvPr/>
        </p:nvSpPr>
        <p:spPr>
          <a:xfrm>
            <a:off x="5025375" y="2206700"/>
            <a:ext cx="14124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dirty="0">
                <a:solidFill>
                  <a:srgbClr val="FDF3E5"/>
                </a:solidFill>
                <a:latin typeface="Josefin Slab Thin"/>
                <a:ea typeface="Josefin Slab Thin"/>
                <a:cs typeface="Josefin Slab Thin"/>
                <a:sym typeface="Josefin Slab Thin"/>
              </a:rPr>
              <a:t>1,369</a:t>
            </a:r>
            <a:br>
              <a:rPr lang="es" sz="1000" dirty="0">
                <a:solidFill>
                  <a:srgbClr val="FDF3E5"/>
                </a:solidFill>
                <a:latin typeface="Josefin Slab Thin"/>
                <a:ea typeface="Josefin Slab Thin"/>
                <a:cs typeface="Josefin Slab Thin"/>
                <a:sym typeface="Josefin Slab Thin"/>
              </a:rPr>
            </a:br>
            <a:r>
              <a:rPr lang="es" sz="1000" dirty="0">
                <a:solidFill>
                  <a:srgbClr val="FDF3E5"/>
                </a:solidFill>
                <a:latin typeface="Josefin Slab Thin"/>
                <a:ea typeface="Josefin Slab Thin"/>
                <a:cs typeface="Josefin Slab Thin"/>
                <a:sym typeface="Josefin Slab Thin"/>
              </a:rPr>
              <a:t>Results last month</a:t>
            </a:r>
            <a:endParaRPr sz="1000" dirty="0">
              <a:solidFill>
                <a:srgbClr val="FDF3E5"/>
              </a:solidFill>
              <a:latin typeface="Josefin Slab Thin"/>
              <a:ea typeface="Josefin Slab Thin"/>
              <a:cs typeface="Josefin Slab Thin"/>
              <a:sym typeface="Josefin Slab Thin"/>
            </a:endParaRPr>
          </a:p>
        </p:txBody>
      </p:sp>
      <p:cxnSp>
        <p:nvCxnSpPr>
          <p:cNvPr id="363" name="Google Shape;363;p25"/>
          <p:cNvCxnSpPr/>
          <p:nvPr/>
        </p:nvCxnSpPr>
        <p:spPr>
          <a:xfrm>
            <a:off x="6678434" y="3335250"/>
            <a:ext cx="0" cy="597300"/>
          </a:xfrm>
          <a:prstGeom prst="straightConnector1">
            <a:avLst/>
          </a:prstGeom>
          <a:noFill/>
          <a:ln w="9525" cap="flat" cmpd="sng">
            <a:solidFill>
              <a:srgbClr val="338987"/>
            </a:solidFill>
            <a:prstDash val="solid"/>
            <a:round/>
            <a:headEnd type="none" w="med" len="med"/>
            <a:tailEnd type="none" w="med" len="med"/>
          </a:ln>
        </p:spPr>
      </p:cxnSp>
      <p:sp>
        <p:nvSpPr>
          <p:cNvPr id="364" name="Google Shape;364;p25"/>
          <p:cNvSpPr/>
          <p:nvPr/>
        </p:nvSpPr>
        <p:spPr>
          <a:xfrm>
            <a:off x="6750776" y="1626400"/>
            <a:ext cx="1803000" cy="1166400"/>
          </a:xfrm>
          <a:prstGeom prst="rect">
            <a:avLst/>
          </a:pr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6956668" y="1812875"/>
            <a:ext cx="256018" cy="256739"/>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6" name="Google Shape;366;p25"/>
          <p:cNvCxnSpPr/>
          <p:nvPr/>
        </p:nvCxnSpPr>
        <p:spPr>
          <a:xfrm>
            <a:off x="6956675" y="2138169"/>
            <a:ext cx="1412400" cy="0"/>
          </a:xfrm>
          <a:prstGeom prst="straightConnector1">
            <a:avLst/>
          </a:prstGeom>
          <a:noFill/>
          <a:ln w="19050" cap="flat" cmpd="sng">
            <a:solidFill>
              <a:srgbClr val="FDF3E5"/>
            </a:solidFill>
            <a:prstDash val="solid"/>
            <a:round/>
            <a:headEnd type="none" w="med" len="med"/>
            <a:tailEnd type="none" w="med" len="med"/>
          </a:ln>
        </p:spPr>
      </p:cxnSp>
      <p:sp>
        <p:nvSpPr>
          <p:cNvPr id="367" name="Google Shape;367;p25"/>
          <p:cNvSpPr txBox="1"/>
          <p:nvPr/>
        </p:nvSpPr>
        <p:spPr>
          <a:xfrm>
            <a:off x="7274671" y="1848075"/>
            <a:ext cx="10944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s" b="1">
                <a:solidFill>
                  <a:srgbClr val="FDF3E5"/>
                </a:solidFill>
                <a:latin typeface="Josefin Sans"/>
                <a:ea typeface="Josefin Sans"/>
                <a:cs typeface="Josefin Sans"/>
                <a:sym typeface="Josefin Sans"/>
              </a:rPr>
              <a:t>Jupiter</a:t>
            </a:r>
            <a:endParaRPr sz="1100" b="1">
              <a:solidFill>
                <a:srgbClr val="FDF3E5"/>
              </a:solidFill>
              <a:latin typeface="Josefin Sans"/>
              <a:ea typeface="Josefin Sans"/>
              <a:cs typeface="Josefin Sans"/>
              <a:sym typeface="Josefin Sans"/>
            </a:endParaRPr>
          </a:p>
        </p:txBody>
      </p:sp>
      <p:sp>
        <p:nvSpPr>
          <p:cNvPr id="368" name="Google Shape;368;p25"/>
          <p:cNvSpPr txBox="1"/>
          <p:nvPr/>
        </p:nvSpPr>
        <p:spPr>
          <a:xfrm>
            <a:off x="6956675" y="2206700"/>
            <a:ext cx="14124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a:solidFill>
                  <a:srgbClr val="FDF3E5"/>
                </a:solidFill>
                <a:latin typeface="Josefin Slab Thin"/>
                <a:ea typeface="Josefin Slab Thin"/>
                <a:cs typeface="Josefin Slab Thin"/>
                <a:sym typeface="Josefin Slab Thin"/>
              </a:rPr>
              <a:t>5,408</a:t>
            </a:r>
            <a:br>
              <a:rPr lang="es" sz="1000">
                <a:solidFill>
                  <a:srgbClr val="FDF3E5"/>
                </a:solidFill>
                <a:latin typeface="Josefin Slab Thin"/>
                <a:ea typeface="Josefin Slab Thin"/>
                <a:cs typeface="Josefin Slab Thin"/>
                <a:sym typeface="Josefin Slab Thin"/>
              </a:rPr>
            </a:br>
            <a:r>
              <a:rPr lang="es" sz="1000">
                <a:solidFill>
                  <a:srgbClr val="FDF3E5"/>
                </a:solidFill>
                <a:latin typeface="Josefin Slab Thin"/>
                <a:ea typeface="Josefin Slab Thin"/>
                <a:cs typeface="Josefin Slab Thin"/>
                <a:sym typeface="Josefin Slab Thin"/>
              </a:rPr>
              <a:t>Results this month</a:t>
            </a:r>
            <a:endParaRPr sz="1000">
              <a:solidFill>
                <a:srgbClr val="FDF3E5"/>
              </a:solidFill>
              <a:latin typeface="Josefin Slab Thin"/>
              <a:ea typeface="Josefin Slab Thin"/>
              <a:cs typeface="Josefin Slab Thin"/>
              <a:sym typeface="Josefin Slab Thin"/>
            </a:endParaRPr>
          </a:p>
        </p:txBody>
      </p:sp>
      <p:sp>
        <p:nvSpPr>
          <p:cNvPr id="369" name="Google Shape;369;p25"/>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57</a:t>
            </a:fld>
            <a:endParaRPr/>
          </a:p>
        </p:txBody>
      </p:sp>
      <p:sp>
        <p:nvSpPr>
          <p:cNvPr id="370" name="Google Shape;370;p25"/>
          <p:cNvSpPr txBox="1">
            <a:spLocks noGrp="1"/>
          </p:cNvSpPr>
          <p:nvPr>
            <p:ph type="ctrTitle"/>
          </p:nvPr>
        </p:nvSpPr>
        <p:spPr>
          <a:xfrm>
            <a:off x="7504903" y="129625"/>
            <a:ext cx="9315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Results Analysis</a:t>
            </a:r>
            <a:endParaRPr/>
          </a:p>
        </p:txBody>
      </p:sp>
      <p:pic>
        <p:nvPicPr>
          <p:cNvPr id="371" name="Google Shape;371;p25" title="Gráfico">
            <a:hlinkClick r:id="rId3"/>
          </p:cNvPr>
          <p:cNvPicPr preferRelativeResize="0"/>
          <p:nvPr/>
        </p:nvPicPr>
        <p:blipFill>
          <a:blip r:embed="rId4">
            <a:alphaModFix/>
          </a:blip>
          <a:stretch>
            <a:fillRect/>
          </a:stretch>
        </p:blipFill>
        <p:spPr>
          <a:xfrm>
            <a:off x="645700" y="1626404"/>
            <a:ext cx="3728702" cy="1979095"/>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p:nvPr/>
        </p:nvSpPr>
        <p:spPr>
          <a:xfrm>
            <a:off x="0" y="1652100"/>
            <a:ext cx="9144000" cy="2446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491"/>
              </a:solidFill>
            </a:endParaRPr>
          </a:p>
        </p:txBody>
      </p:sp>
      <p:sp>
        <p:nvSpPr>
          <p:cNvPr id="398" name="Google Shape;398;p28"/>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0" lvl="0" indent="0" algn="l" rtl="0">
              <a:spcBef>
                <a:spcPts val="1600"/>
              </a:spcBef>
              <a:spcAft>
                <a:spcPts val="1600"/>
              </a:spcAft>
              <a:buNone/>
            </a:pPr>
            <a:endParaRPr>
              <a:solidFill>
                <a:srgbClr val="FDF3E5"/>
              </a:solidFill>
            </a:endParaRPr>
          </a:p>
        </p:txBody>
      </p:sp>
      <p:sp>
        <p:nvSpPr>
          <p:cNvPr id="399" name="Google Shape;399;p28"/>
          <p:cNvSpPr txBox="1">
            <a:spLocks noGrp="1"/>
          </p:cNvSpPr>
          <p:nvPr>
            <p:ph type="ctrTitle"/>
          </p:nvPr>
        </p:nvSpPr>
        <p:spPr>
          <a:xfrm>
            <a:off x="6777877" y="129625"/>
            <a:ext cx="16584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Bibliography </a:t>
            </a:r>
            <a:endParaRPr/>
          </a:p>
        </p:txBody>
      </p:sp>
      <p:sp>
        <p:nvSpPr>
          <p:cNvPr id="400" name="Google Shape;400;p28"/>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58</a:t>
            </a:fld>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Credits</a:t>
            </a:r>
            <a:endParaRPr/>
          </a:p>
        </p:txBody>
      </p:sp>
      <p:sp>
        <p:nvSpPr>
          <p:cNvPr id="406" name="Google Shape;406;p29"/>
          <p:cNvSpPr txBox="1">
            <a:spLocks noGrp="1"/>
          </p:cNvSpPr>
          <p:nvPr>
            <p:ph type="subTitle" idx="1"/>
          </p:nvPr>
        </p:nvSpPr>
        <p:spPr>
          <a:xfrm>
            <a:off x="3825000" y="1963975"/>
            <a:ext cx="4735200" cy="1784400"/>
          </a:xfrm>
          <a:prstGeom prst="rect">
            <a:avLst/>
          </a:prstGeom>
        </p:spPr>
        <p:txBody>
          <a:bodyPr spcFirstLastPara="1" wrap="square" lIns="91425" tIns="91425" rIns="91425" bIns="91425" anchor="ctr" anchorCtr="0">
            <a:noAutofit/>
          </a:bodyPr>
          <a:lstStyle/>
          <a:p>
            <a:pPr marL="0" lvl="0" indent="0" algn="l" rtl="0">
              <a:spcBef>
                <a:spcPts val="300"/>
              </a:spcBef>
              <a:spcAft>
                <a:spcPts val="0"/>
              </a:spcAft>
              <a:buClr>
                <a:schemeClr val="dk1"/>
              </a:buClr>
              <a:buSzPts val="1100"/>
              <a:buFont typeface="Arial"/>
              <a:buNone/>
            </a:pPr>
            <a:r>
              <a:rPr lang="es" dirty="0">
                <a:solidFill>
                  <a:srgbClr val="FDF3E5"/>
                </a:solidFill>
              </a:rPr>
              <a:t>This is where you give credit to the ones who are part of this project.</a:t>
            </a:r>
            <a:endParaRPr dirty="0">
              <a:solidFill>
                <a:srgbClr val="FDF3E5"/>
              </a:solidFill>
            </a:endParaRPr>
          </a:p>
          <a:p>
            <a:pPr marL="0" lvl="0" indent="0" algn="l" rtl="0">
              <a:spcBef>
                <a:spcPts val="300"/>
              </a:spcBef>
              <a:spcAft>
                <a:spcPts val="0"/>
              </a:spcAft>
              <a:buClr>
                <a:schemeClr val="dk1"/>
              </a:buClr>
              <a:buSzPts val="1100"/>
              <a:buFont typeface="Arial"/>
              <a:buNone/>
            </a:pPr>
            <a:r>
              <a:rPr lang="es" dirty="0">
                <a:solidFill>
                  <a:srgbClr val="FDF3E5"/>
                </a:solidFill>
              </a:rPr>
              <a:t>Did you like the resources on this template? Get them for free at our other websites.</a:t>
            </a:r>
            <a:endParaRPr dirty="0">
              <a:solidFill>
                <a:srgbClr val="FDF3E5"/>
              </a:solidFill>
            </a:endParaRPr>
          </a:p>
          <a:p>
            <a:pPr marL="241300" lvl="0" indent="0" algn="l" rtl="0">
              <a:spcBef>
                <a:spcPts val="300"/>
              </a:spcBef>
              <a:spcAft>
                <a:spcPts val="0"/>
              </a:spcAft>
              <a:buClr>
                <a:schemeClr val="dk1"/>
              </a:buClr>
              <a:buSzPts val="1100"/>
              <a:buFont typeface="Arial"/>
              <a:buNone/>
            </a:pPr>
            <a:endParaRPr dirty="0">
              <a:solidFill>
                <a:srgbClr val="FDF3E5"/>
              </a:solidFill>
            </a:endParaRPr>
          </a:p>
          <a:p>
            <a:pPr marL="241300" lvl="0" indent="-203200" algn="l" rtl="0">
              <a:spcBef>
                <a:spcPts val="300"/>
              </a:spcBef>
              <a:spcAft>
                <a:spcPts val="0"/>
              </a:spcAft>
              <a:buClr>
                <a:schemeClr val="dk1"/>
              </a:buClr>
              <a:buSzPts val="1200"/>
              <a:buFont typeface="Josefin Slab Thin"/>
              <a:buChar char="◂"/>
            </a:pPr>
            <a:r>
              <a:rPr lang="es" dirty="0">
                <a:solidFill>
                  <a:srgbClr val="FDF3E5"/>
                </a:solidFill>
              </a:rPr>
              <a:t>Presentation template by </a:t>
            </a:r>
            <a:r>
              <a:rPr lang="es" dirty="0">
                <a:solidFill>
                  <a:srgbClr val="338987"/>
                </a:solidFill>
                <a:highlight>
                  <a:schemeClr val="dk2"/>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endParaRPr dirty="0">
              <a:solidFill>
                <a:srgbClr val="338987"/>
              </a:solidFill>
              <a:highlight>
                <a:schemeClr val="dk2"/>
              </a:highlight>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Icons by </a:t>
            </a:r>
            <a:r>
              <a:rPr lang="es" dirty="0">
                <a:solidFill>
                  <a:srgbClr val="338987"/>
                </a:solidFill>
                <a:highlight>
                  <a:schemeClr val="dk2"/>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endParaRPr dirty="0">
              <a:solidFill>
                <a:srgbClr val="338987"/>
              </a:solidFill>
              <a:highlight>
                <a:schemeClr val="dk2"/>
              </a:highlight>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Infographics by </a:t>
            </a:r>
            <a:r>
              <a:rPr lang="es" dirty="0">
                <a:solidFill>
                  <a:srgbClr val="338987"/>
                </a:solidFill>
                <a:highlight>
                  <a:schemeClr val="dk2"/>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dirty="0">
              <a:solidFill>
                <a:srgbClr val="338987"/>
              </a:solidFill>
              <a:highlight>
                <a:schemeClr val="dk2"/>
              </a:highlight>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Images created by Freepik</a:t>
            </a:r>
            <a:endParaRPr dirty="0">
              <a:solidFill>
                <a:srgbClr val="FDF3E5"/>
              </a:solidFill>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Author introduction slide photo created by Freepik</a:t>
            </a:r>
            <a:endParaRPr dirty="0">
              <a:solidFill>
                <a:srgbClr val="FDF3E5"/>
              </a:solidFill>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Text &amp; Image slide photo created by Freepik.com</a:t>
            </a:r>
            <a:endParaRPr dirty="0">
              <a:solidFill>
                <a:srgbClr val="FDF3E5"/>
              </a:solidFill>
            </a:endParaRPr>
          </a:p>
        </p:txBody>
      </p:sp>
      <p:sp>
        <p:nvSpPr>
          <p:cNvPr id="407" name="Google Shape;407;p2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59</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6</a:t>
            </a:fld>
            <a:endParaRPr lang="es"/>
          </a:p>
        </p:txBody>
      </p:sp>
      <p:sp>
        <p:nvSpPr>
          <p:cNvPr id="5" name="TextBox 4"/>
          <p:cNvSpPr txBox="1"/>
          <p:nvPr/>
        </p:nvSpPr>
        <p:spPr>
          <a:xfrm>
            <a:off x="1360604" y="3502247"/>
            <a:ext cx="7752522" cy="707886"/>
          </a:xfrm>
          <a:prstGeom prst="rect">
            <a:avLst/>
          </a:prstGeom>
          <a:noFill/>
        </p:spPr>
        <p:txBody>
          <a:bodyPr wrap="square" rtlCol="0">
            <a:spAutoFit/>
          </a:bodyPr>
          <a:lstStyle/>
          <a:p>
            <a:pPr>
              <a:buClr>
                <a:schemeClr val="bg1"/>
              </a:buClr>
            </a:pPr>
            <a:endParaRPr lang="en-US" sz="1600" dirty="0">
              <a:latin typeface="Josefin Sans" panose="020B0604020202020204" charset="0"/>
            </a:endParaRPr>
          </a:p>
          <a:p>
            <a:pPr>
              <a:lnSpc>
                <a:spcPct val="150000"/>
              </a:lnSpc>
              <a:buClr>
                <a:schemeClr val="bg1"/>
              </a:buClr>
            </a:pPr>
            <a:r>
              <a:rPr lang="en-US" sz="1600" dirty="0" smtClean="0">
                <a:latin typeface="Josefin Sans" panose="020B0604020202020204" charset="0"/>
              </a:rPr>
              <a:t>       </a:t>
            </a:r>
            <a:r>
              <a:rPr lang="en-US" sz="1600" dirty="0">
                <a:latin typeface="Josefin Sans" panose="020B0604020202020204" charset="0"/>
              </a:rPr>
              <a:t>There is currently no mobile app that offers a book photographer service.</a:t>
            </a:r>
            <a:endParaRPr lang="en-US" sz="1600" dirty="0" smtClean="0">
              <a:latin typeface="Josefin Sans" panose="020B0604020202020204" charset="0"/>
            </a:endParaRPr>
          </a:p>
        </p:txBody>
      </p:sp>
      <p:sp>
        <p:nvSpPr>
          <p:cNvPr id="6" name="TextBox 5"/>
          <p:cNvSpPr txBox="1"/>
          <p:nvPr/>
        </p:nvSpPr>
        <p:spPr>
          <a:xfrm>
            <a:off x="483704" y="420458"/>
            <a:ext cx="2557669"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Issues</a:t>
            </a:r>
            <a:endParaRPr lang="en-US" sz="2300" dirty="0">
              <a:solidFill>
                <a:schemeClr val="bg1"/>
              </a:solidFill>
              <a:latin typeface="Josefin Sans" panose="020B0604020202020204" charset="0"/>
            </a:endParaRPr>
          </a:p>
        </p:txBody>
      </p:sp>
      <p:sp>
        <p:nvSpPr>
          <p:cNvPr id="8" name="Google Shape;134;p17"/>
          <p:cNvSpPr txBox="1">
            <a:spLocks/>
          </p:cNvSpPr>
          <p:nvPr/>
        </p:nvSpPr>
        <p:spPr>
          <a:xfrm>
            <a:off x="514578" y="1595607"/>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01</a:t>
            </a:r>
            <a:endParaRPr lang="es" sz="3500" b="1" dirty="0">
              <a:solidFill>
                <a:schemeClr val="bg1"/>
              </a:solidFill>
              <a:latin typeface="Josefin Sans" panose="020B0604020202020204" charset="0"/>
            </a:endParaRPr>
          </a:p>
        </p:txBody>
      </p:sp>
      <p:sp>
        <p:nvSpPr>
          <p:cNvPr id="9" name="TextBox 8"/>
          <p:cNvSpPr txBox="1"/>
          <p:nvPr/>
        </p:nvSpPr>
        <p:spPr>
          <a:xfrm>
            <a:off x="1391478" y="1603680"/>
            <a:ext cx="7752522" cy="769441"/>
          </a:xfrm>
          <a:prstGeom prst="rect">
            <a:avLst/>
          </a:prstGeom>
          <a:noFill/>
        </p:spPr>
        <p:txBody>
          <a:bodyPr wrap="square" rtlCol="0">
            <a:spAutoFit/>
          </a:bodyPr>
          <a:lstStyle/>
          <a:p>
            <a:pPr>
              <a:buClr>
                <a:schemeClr val="bg1"/>
              </a:buClr>
            </a:pPr>
            <a:r>
              <a:rPr lang="en-US" sz="2000" dirty="0" smtClean="0">
                <a:solidFill>
                  <a:schemeClr val="bg1"/>
                </a:solidFill>
                <a:latin typeface="Josefin Sans" panose="020B0604020202020204" charset="0"/>
              </a:rPr>
              <a:t>Costs</a:t>
            </a:r>
            <a:r>
              <a:rPr lang="en-US" sz="1600" dirty="0" smtClean="0">
                <a:latin typeface="Josefin Sans" panose="020B0604020202020204" charset="0"/>
              </a:rPr>
              <a:t> </a:t>
            </a:r>
          </a:p>
          <a:p>
            <a:pPr>
              <a:lnSpc>
                <a:spcPct val="150000"/>
              </a:lnSpc>
              <a:buClr>
                <a:schemeClr val="bg1"/>
              </a:buClr>
            </a:pPr>
            <a:r>
              <a:rPr lang="en-US" sz="1600" dirty="0" smtClean="0">
                <a:latin typeface="Josefin Sans" panose="020B0604020202020204" charset="0"/>
              </a:rPr>
              <a:t>       The </a:t>
            </a:r>
            <a:r>
              <a:rPr lang="en-US" sz="1600" dirty="0">
                <a:latin typeface="Josefin Sans" panose="020B0604020202020204" charset="0"/>
              </a:rPr>
              <a:t>overall price of photography is still very high.</a:t>
            </a:r>
            <a:endParaRPr lang="en-US" sz="1600" dirty="0" smtClean="0">
              <a:latin typeface="Josefin Sans" panose="020B0604020202020204" charset="0"/>
            </a:endParaRPr>
          </a:p>
        </p:txBody>
      </p:sp>
      <p:sp>
        <p:nvSpPr>
          <p:cNvPr id="10" name="Google Shape;134;p17"/>
          <p:cNvSpPr txBox="1">
            <a:spLocks/>
          </p:cNvSpPr>
          <p:nvPr/>
        </p:nvSpPr>
        <p:spPr>
          <a:xfrm>
            <a:off x="483704" y="2547359"/>
            <a:ext cx="8769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02</a:t>
            </a:r>
            <a:endParaRPr lang="es" sz="3500" b="1" dirty="0">
              <a:solidFill>
                <a:schemeClr val="bg1"/>
              </a:solidFill>
              <a:latin typeface="Josefin Sans" panose="020B0604020202020204" charset="0"/>
            </a:endParaRPr>
          </a:p>
        </p:txBody>
      </p:sp>
      <p:sp>
        <p:nvSpPr>
          <p:cNvPr id="11" name="TextBox 10"/>
          <p:cNvSpPr txBox="1"/>
          <p:nvPr/>
        </p:nvSpPr>
        <p:spPr>
          <a:xfrm>
            <a:off x="1391478" y="2564843"/>
            <a:ext cx="7752522" cy="769441"/>
          </a:xfrm>
          <a:prstGeom prst="rect">
            <a:avLst/>
          </a:prstGeom>
          <a:noFill/>
        </p:spPr>
        <p:txBody>
          <a:bodyPr wrap="square" rtlCol="0">
            <a:spAutoFit/>
          </a:bodyPr>
          <a:lstStyle/>
          <a:p>
            <a:pPr>
              <a:buClr>
                <a:schemeClr val="bg1"/>
              </a:buClr>
            </a:pPr>
            <a:r>
              <a:rPr lang="en-US" sz="2000" dirty="0" smtClean="0">
                <a:solidFill>
                  <a:schemeClr val="bg1"/>
                </a:solidFill>
                <a:latin typeface="Josefin Sans" panose="020B0604020202020204" charset="0"/>
              </a:rPr>
              <a:t>Supply</a:t>
            </a:r>
            <a:r>
              <a:rPr lang="en-US" sz="1600" dirty="0" smtClean="0">
                <a:latin typeface="Josefin Sans" panose="020B0604020202020204" charset="0"/>
              </a:rPr>
              <a:t> </a:t>
            </a:r>
            <a:r>
              <a:rPr lang="en-US" sz="1600" dirty="0" smtClean="0">
                <a:latin typeface="Josefin Sans" panose="020B0604020202020204" charset="0"/>
              </a:rPr>
              <a:t>X</a:t>
            </a:r>
            <a:endParaRPr lang="en-US" sz="1600" dirty="0" smtClean="0">
              <a:latin typeface="Josefin Sans" panose="020B0604020202020204" charset="0"/>
            </a:endParaRPr>
          </a:p>
          <a:p>
            <a:pPr>
              <a:lnSpc>
                <a:spcPct val="150000"/>
              </a:lnSpc>
              <a:buClr>
                <a:schemeClr val="bg1"/>
              </a:buClr>
            </a:pPr>
            <a:r>
              <a:rPr lang="en-US" sz="1600" dirty="0" smtClean="0">
                <a:latin typeface="Josefin Sans" panose="020B0604020202020204" charset="0"/>
              </a:rPr>
              <a:t>       Many </a:t>
            </a:r>
            <a:r>
              <a:rPr lang="en-US" sz="1600" dirty="0">
                <a:latin typeface="Josefin Sans" panose="020B0604020202020204" charset="0"/>
              </a:rPr>
              <a:t>photographers have good skills but not many guest recognition.</a:t>
            </a:r>
          </a:p>
        </p:txBody>
      </p:sp>
      <p:sp>
        <p:nvSpPr>
          <p:cNvPr id="12" name="Google Shape;134;p17"/>
          <p:cNvSpPr txBox="1">
            <a:spLocks/>
          </p:cNvSpPr>
          <p:nvPr/>
        </p:nvSpPr>
        <p:spPr>
          <a:xfrm>
            <a:off x="514578" y="3500679"/>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03</a:t>
            </a:r>
            <a:endParaRPr lang="es" sz="3500" b="1" dirty="0">
              <a:solidFill>
                <a:schemeClr val="bg1"/>
              </a:solidFill>
              <a:latin typeface="Josefin Sans" panose="020B0604020202020204" charset="0"/>
            </a:endParaRPr>
          </a:p>
        </p:txBody>
      </p:sp>
    </p:spTree>
    <p:extLst>
      <p:ext uri="{BB962C8B-B14F-4D97-AF65-F5344CB8AC3E}">
        <p14:creationId xmlns:p14="http://schemas.microsoft.com/office/powerpoint/2010/main" val="10710984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0"/>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Resources</a:t>
            </a:r>
            <a:endParaRPr/>
          </a:p>
        </p:txBody>
      </p:sp>
      <p:sp>
        <p:nvSpPr>
          <p:cNvPr id="413" name="Google Shape;413;p30"/>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60</a:t>
            </a:fld>
            <a:endParaRPr/>
          </a:p>
        </p:txBody>
      </p:sp>
      <p:sp>
        <p:nvSpPr>
          <p:cNvPr id="414" name="Google Shape;414;p30"/>
          <p:cNvSpPr txBox="1">
            <a:spLocks noGrp="1"/>
          </p:cNvSpPr>
          <p:nvPr>
            <p:ph type="body" idx="1"/>
          </p:nvPr>
        </p:nvSpPr>
        <p:spPr>
          <a:xfrm>
            <a:off x="642050" y="2134800"/>
            <a:ext cx="5308200" cy="1875600"/>
          </a:xfrm>
          <a:prstGeom prst="rect">
            <a:avLst/>
          </a:prstGeom>
        </p:spPr>
        <p:txBody>
          <a:bodyPr spcFirstLastPara="1" wrap="square" lIns="91425" tIns="91425" rIns="91425" bIns="91425" anchor="ctr" anchorCtr="0">
            <a:noAutofit/>
          </a:bodyPr>
          <a:lstStyle/>
          <a:p>
            <a:pPr marL="0" lvl="0" indent="0" algn="l" rtl="0">
              <a:spcBef>
                <a:spcPts val="300"/>
              </a:spcBef>
              <a:spcAft>
                <a:spcPts val="0"/>
              </a:spcAft>
              <a:buClr>
                <a:schemeClr val="dk1"/>
              </a:buClr>
              <a:buSzPts val="1100"/>
              <a:buFont typeface="Arial"/>
              <a:buNone/>
            </a:pPr>
            <a:endParaRPr>
              <a:solidFill>
                <a:schemeClr val="lt1"/>
              </a:solidFill>
              <a:latin typeface="Josefin Slab Thin"/>
              <a:ea typeface="Josefin Slab Thin"/>
              <a:cs typeface="Josefin Slab Thin"/>
              <a:sym typeface="Josefin Slab Thin"/>
            </a:endParaRPr>
          </a:p>
          <a:p>
            <a:pPr marL="241300" lvl="0" indent="-203200" algn="l" rtl="0">
              <a:spcBef>
                <a:spcPts val="300"/>
              </a:spcBef>
              <a:spcAft>
                <a:spcPts val="0"/>
              </a:spcAft>
              <a:buClr>
                <a:schemeClr val="lt1"/>
              </a:buClr>
              <a:buSzPts val="1200"/>
              <a:buFont typeface="Josefin Slab Thin"/>
              <a:buChar char="◂"/>
            </a:pPr>
            <a:r>
              <a:rPr lang="es">
                <a:solidFill>
                  <a:schemeClr val="lt1"/>
                </a:solidFill>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Road desert landscape Morocco</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Rear view woman walking boardwalk mountain</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Couple running sunny road</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High angle view tropical trees growing forest</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Hiker sitting rock</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High angle view winding road surrounded by green trees</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Woman with book looking bookshelves</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Elevated view road forest during sunny day</a:t>
            </a:r>
            <a:endParaRPr>
              <a:solidFill>
                <a:schemeClr val="lt1"/>
              </a:solidFill>
            </a:endParaRPr>
          </a:p>
        </p:txBody>
      </p:sp>
      <p:sp>
        <p:nvSpPr>
          <p:cNvPr id="415" name="Google Shape;415;p30"/>
          <p:cNvSpPr txBox="1">
            <a:spLocks noGrp="1"/>
          </p:cNvSpPr>
          <p:nvPr>
            <p:ph type="ctrTitle"/>
          </p:nvPr>
        </p:nvSpPr>
        <p:spPr>
          <a:xfrm>
            <a:off x="867675" y="1758600"/>
            <a:ext cx="28668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a:solidFill>
                  <a:schemeClr val="lt1"/>
                </a:solidFill>
              </a:rPr>
              <a:t>Photos</a:t>
            </a:r>
            <a:endParaRPr sz="1400">
              <a:solidFill>
                <a:schemeClr val="lt1"/>
              </a:solidFill>
            </a:endParaRPr>
          </a:p>
        </p:txBody>
      </p:sp>
      <p:sp>
        <p:nvSpPr>
          <p:cNvPr id="416" name="Google Shape;416;p30"/>
          <p:cNvSpPr txBox="1">
            <a:spLocks noGrp="1"/>
          </p:cNvSpPr>
          <p:nvPr>
            <p:ph type="body" idx="1"/>
          </p:nvPr>
        </p:nvSpPr>
        <p:spPr>
          <a:xfrm>
            <a:off x="642050" y="1182000"/>
            <a:ext cx="5308200" cy="576600"/>
          </a:xfrm>
          <a:prstGeom prst="rect">
            <a:avLst/>
          </a:prstGeom>
        </p:spPr>
        <p:txBody>
          <a:bodyPr spcFirstLastPara="1" wrap="square" lIns="91425" tIns="91425" rIns="91425" bIns="91425" anchor="ctr" anchorCtr="0">
            <a:noAutofit/>
          </a:bodyPr>
          <a:lstStyle/>
          <a:p>
            <a:pPr marL="241300" lvl="0" indent="0" algn="l" rtl="0">
              <a:spcBef>
                <a:spcPts val="300"/>
              </a:spcBef>
              <a:spcAft>
                <a:spcPts val="0"/>
              </a:spcAft>
              <a:buNone/>
            </a:pP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Infographic timeline concept with road</a:t>
            </a:r>
            <a:endParaRPr>
              <a:solidFill>
                <a:schemeClr val="lt1"/>
              </a:solidFill>
            </a:endParaRPr>
          </a:p>
        </p:txBody>
      </p:sp>
      <p:sp>
        <p:nvSpPr>
          <p:cNvPr id="417" name="Google Shape;417;p30"/>
          <p:cNvSpPr txBox="1">
            <a:spLocks noGrp="1"/>
          </p:cNvSpPr>
          <p:nvPr>
            <p:ph type="ctrTitle"/>
          </p:nvPr>
        </p:nvSpPr>
        <p:spPr>
          <a:xfrm>
            <a:off x="867675" y="1048800"/>
            <a:ext cx="28668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a:solidFill>
                  <a:schemeClr val="lt1"/>
                </a:solidFill>
              </a:rPr>
              <a:t>Vector</a:t>
            </a:r>
            <a:endParaRPr sz="1400">
              <a:solidFill>
                <a:schemeClr val="l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19"/>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txBox="1">
            <a:spLocks noGrp="1"/>
          </p:cNvSpPr>
          <p:nvPr>
            <p:ph type="ctrTitle" idx="2"/>
          </p:nvPr>
        </p:nvSpPr>
        <p:spPr>
          <a:xfrm>
            <a:off x="7083972" y="129625"/>
            <a:ext cx="1352308" cy="481200"/>
          </a:xfrm>
          <a:prstGeom prst="rect">
            <a:avLst/>
          </a:prstGeom>
        </p:spPr>
        <p:txBody>
          <a:bodyPr spcFirstLastPara="1" wrap="square" lIns="91425" tIns="91425" rIns="91425" bIns="91425" anchor="b" anchorCtr="0">
            <a:noAutofit/>
          </a:bodyPr>
          <a:lstStyle/>
          <a:p>
            <a:pPr lvl="0"/>
            <a:r>
              <a:rPr lang="en-US" dirty="0"/>
              <a:t>Our Approach &amp; Implement</a:t>
            </a:r>
            <a:endParaRPr dirty="0"/>
          </a:p>
        </p:txBody>
      </p:sp>
      <p:sp>
        <p:nvSpPr>
          <p:cNvPr id="164" name="Google Shape;164;p1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7</a:t>
            </a:fld>
            <a:endParaRPr/>
          </a:p>
        </p:txBody>
      </p:sp>
      <p:sp>
        <p:nvSpPr>
          <p:cNvPr id="7" name="Google Shape;165;p19"/>
          <p:cNvSpPr txBox="1">
            <a:spLocks noGrp="1"/>
          </p:cNvSpPr>
          <p:nvPr>
            <p:ph type="subTitle" idx="1"/>
          </p:nvPr>
        </p:nvSpPr>
        <p:spPr>
          <a:xfrm>
            <a:off x="1420143" y="2327873"/>
            <a:ext cx="6303607" cy="663300"/>
          </a:xfrm>
          <a:prstGeom prst="rect">
            <a:avLst/>
          </a:prstGeom>
        </p:spPr>
        <p:txBody>
          <a:bodyPr spcFirstLastPara="1" wrap="square" lIns="91425" tIns="91425" rIns="91425" bIns="91425" anchor="t" anchorCtr="0">
            <a:noAutofit/>
          </a:bodyPr>
          <a:lstStyle/>
          <a:p>
            <a:pPr marL="0" lvl="0" indent="0"/>
            <a:r>
              <a:rPr lang="en-US" sz="3200" b="1" dirty="0">
                <a:latin typeface="Josefin Sans" panose="020B0604020202020204" charset="0"/>
              </a:rPr>
              <a:t>Our Approach &amp; Implement</a:t>
            </a:r>
            <a:endParaRPr sz="3200" b="1" dirty="0">
              <a:latin typeface="Josefin Sans" panose="020B0604020202020204" charset="0"/>
              <a:sym typeface="Josefin Slab Thin"/>
            </a:endParaRPr>
          </a:p>
        </p:txBody>
      </p:sp>
    </p:spTree>
    <p:extLst>
      <p:ext uri="{BB962C8B-B14F-4D97-AF65-F5344CB8AC3E}">
        <p14:creationId xmlns:p14="http://schemas.microsoft.com/office/powerpoint/2010/main" val="3526830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8</a:t>
            </a:fld>
            <a:endParaRPr lang="es" dirty="0"/>
          </a:p>
        </p:txBody>
      </p:sp>
      <p:sp>
        <p:nvSpPr>
          <p:cNvPr id="6" name="TextBox 5"/>
          <p:cNvSpPr txBox="1"/>
          <p:nvPr/>
        </p:nvSpPr>
        <p:spPr>
          <a:xfrm>
            <a:off x="483704" y="420458"/>
            <a:ext cx="2557669" cy="446276"/>
          </a:xfrm>
          <a:prstGeom prst="rect">
            <a:avLst/>
          </a:prstGeom>
          <a:noFill/>
        </p:spPr>
        <p:txBody>
          <a:bodyPr wrap="square" rtlCol="0">
            <a:spAutoFit/>
          </a:bodyPr>
          <a:lstStyle/>
          <a:p>
            <a:r>
              <a:rPr lang="en-US" sz="2300" dirty="0">
                <a:solidFill>
                  <a:schemeClr val="bg1"/>
                </a:solidFill>
                <a:latin typeface="Josefin Sans" panose="020B0604020202020204" charset="0"/>
              </a:rPr>
              <a:t>Architecture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531" y="1268557"/>
            <a:ext cx="1032164" cy="1032164"/>
          </a:xfrm>
          <a:prstGeom prst="rect">
            <a:avLst/>
          </a:prstGeom>
        </p:spPr>
      </p:pic>
      <p:sp>
        <p:nvSpPr>
          <p:cNvPr id="10" name="TextBox 9"/>
          <p:cNvSpPr txBox="1"/>
          <p:nvPr/>
        </p:nvSpPr>
        <p:spPr>
          <a:xfrm>
            <a:off x="7198498" y="2353582"/>
            <a:ext cx="1592211" cy="230832"/>
          </a:xfrm>
          <a:prstGeom prst="rect">
            <a:avLst/>
          </a:prstGeom>
          <a:noFill/>
        </p:spPr>
        <p:txBody>
          <a:bodyPr wrap="square" rtlCol="0">
            <a:spAutoFit/>
          </a:bodyPr>
          <a:lstStyle/>
          <a:p>
            <a:r>
              <a:rPr lang="en-US" sz="900" dirty="0" smtClean="0">
                <a:latin typeface="Josefin Sans" panose="020B0604020202020204" charset="0"/>
              </a:rPr>
              <a:t>Firebase Cloud Messaging</a:t>
            </a:r>
            <a:endParaRPr lang="en-US" sz="900" dirty="0">
              <a:latin typeface="Josefin Sans" panose="020B060402020202020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220" y="610825"/>
            <a:ext cx="635577" cy="635577"/>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8498" y="3268730"/>
            <a:ext cx="1378230" cy="1033673"/>
          </a:xfrm>
          <a:prstGeom prst="rect">
            <a:avLst/>
          </a:prstGeom>
        </p:spPr>
      </p:pic>
      <p:sp>
        <p:nvSpPr>
          <p:cNvPr id="21" name="Rounded Rectangle 20"/>
          <p:cNvSpPr/>
          <p:nvPr/>
        </p:nvSpPr>
        <p:spPr>
          <a:xfrm>
            <a:off x="3027246" y="1548960"/>
            <a:ext cx="3283527" cy="2415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987683" y="1793646"/>
            <a:ext cx="1844635" cy="253916"/>
          </a:xfrm>
          <a:prstGeom prst="rect">
            <a:avLst/>
          </a:prstGeom>
          <a:noFill/>
        </p:spPr>
        <p:txBody>
          <a:bodyPr wrap="square" rtlCol="0">
            <a:spAutoFit/>
          </a:bodyPr>
          <a:lstStyle/>
          <a:p>
            <a:r>
              <a:rPr lang="en-US" sz="1050" dirty="0" smtClean="0">
                <a:solidFill>
                  <a:schemeClr val="bg1"/>
                </a:solidFill>
                <a:latin typeface="Josefin Sans" panose="020B0604020202020204" charset="0"/>
              </a:rPr>
              <a:t>Spring Web Server</a:t>
            </a:r>
            <a:endParaRPr lang="en-US" sz="1050" dirty="0">
              <a:solidFill>
                <a:schemeClr val="bg1"/>
              </a:solidFill>
              <a:latin typeface="Josefin Sans" panose="020B0604020202020204" charset="0"/>
            </a:endParaRPr>
          </a:p>
        </p:txBody>
      </p:sp>
      <p:sp>
        <p:nvSpPr>
          <p:cNvPr id="29" name="TextBox 28"/>
          <p:cNvSpPr txBox="1"/>
          <p:nvPr/>
        </p:nvSpPr>
        <p:spPr>
          <a:xfrm>
            <a:off x="3243523" y="2177419"/>
            <a:ext cx="1081412"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Controller</a:t>
            </a:r>
            <a:endParaRPr lang="en-US" sz="1050" dirty="0">
              <a:latin typeface="Josefin Sans" panose="020B0604020202020204" charset="0"/>
            </a:endParaRPr>
          </a:p>
        </p:txBody>
      </p:sp>
      <p:sp>
        <p:nvSpPr>
          <p:cNvPr id="30" name="TextBox 29"/>
          <p:cNvSpPr txBox="1"/>
          <p:nvPr/>
        </p:nvSpPr>
        <p:spPr>
          <a:xfrm>
            <a:off x="3240578" y="2810839"/>
            <a:ext cx="1081412"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View</a:t>
            </a:r>
            <a:endParaRPr lang="en-US" sz="1050" dirty="0">
              <a:latin typeface="Josefin Sans" panose="020B0604020202020204" charset="0"/>
            </a:endParaRPr>
          </a:p>
        </p:txBody>
      </p:sp>
      <p:sp>
        <p:nvSpPr>
          <p:cNvPr id="31" name="TextBox 30"/>
          <p:cNvSpPr txBox="1"/>
          <p:nvPr/>
        </p:nvSpPr>
        <p:spPr>
          <a:xfrm>
            <a:off x="4669008" y="2177419"/>
            <a:ext cx="1311234"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Restful Controller</a:t>
            </a:r>
            <a:endParaRPr lang="en-US" sz="1050" dirty="0">
              <a:latin typeface="Josefin Sans" panose="020B0604020202020204" charset="0"/>
            </a:endParaRPr>
          </a:p>
        </p:txBody>
      </p:sp>
      <p:sp>
        <p:nvSpPr>
          <p:cNvPr id="32" name="TextBox 31"/>
          <p:cNvSpPr txBox="1"/>
          <p:nvPr/>
        </p:nvSpPr>
        <p:spPr>
          <a:xfrm>
            <a:off x="4669009" y="2812511"/>
            <a:ext cx="1295259"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Service</a:t>
            </a:r>
            <a:endParaRPr lang="en-US" sz="1050" dirty="0">
              <a:latin typeface="Josefin Sans" panose="020B0604020202020204" charset="0"/>
            </a:endParaRPr>
          </a:p>
        </p:txBody>
      </p:sp>
      <p:sp>
        <p:nvSpPr>
          <p:cNvPr id="33" name="TextBox 32"/>
          <p:cNvSpPr txBox="1"/>
          <p:nvPr/>
        </p:nvSpPr>
        <p:spPr>
          <a:xfrm>
            <a:off x="4669009" y="3445237"/>
            <a:ext cx="1295259"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Repository</a:t>
            </a:r>
            <a:endParaRPr lang="en-US" sz="1050" dirty="0">
              <a:latin typeface="Josefin Sans" panose="020B0604020202020204" charset="0"/>
            </a:endParaRPr>
          </a:p>
        </p:txBody>
      </p:sp>
      <p:sp>
        <p:nvSpPr>
          <p:cNvPr id="34" name="Rounded Rectangle 33"/>
          <p:cNvSpPr/>
          <p:nvPr/>
        </p:nvSpPr>
        <p:spPr>
          <a:xfrm>
            <a:off x="585535" y="243422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85535" y="250818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Web Client</a:t>
            </a:r>
            <a:endParaRPr lang="en-US" sz="1050" dirty="0">
              <a:solidFill>
                <a:schemeClr val="bg1"/>
              </a:solidFill>
              <a:latin typeface="Josefin Sans" panose="020B0604020202020204" charset="0"/>
            </a:endParaRPr>
          </a:p>
        </p:txBody>
      </p:sp>
      <p:cxnSp>
        <p:nvCxnSpPr>
          <p:cNvPr id="38" name="Straight Arrow Connector 37"/>
          <p:cNvCxnSpPr>
            <a:endCxn id="11" idx="3"/>
          </p:cNvCxnSpPr>
          <p:nvPr/>
        </p:nvCxnSpPr>
        <p:spPr>
          <a:xfrm flipH="1" flipV="1">
            <a:off x="4986797" y="928614"/>
            <a:ext cx="2211701" cy="81013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061364" y="1870365"/>
            <a:ext cx="1137134" cy="96568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092647" y="2914177"/>
            <a:ext cx="1014735" cy="87138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773517" y="2478440"/>
            <a:ext cx="1" cy="27034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975791" y="3120660"/>
            <a:ext cx="1" cy="27034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4975791" y="3789134"/>
            <a:ext cx="2" cy="51326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635361" y="2300722"/>
            <a:ext cx="1527040" cy="32068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975791" y="1246402"/>
            <a:ext cx="689943" cy="84605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363034" y="3785566"/>
            <a:ext cx="5532" cy="499683"/>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0" name="Straight Arrow Connector 69"/>
          <p:cNvCxnSpPr/>
          <p:nvPr/>
        </p:nvCxnSpPr>
        <p:spPr>
          <a:xfrm flipV="1">
            <a:off x="5346774" y="3100031"/>
            <a:ext cx="1383" cy="286766"/>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3" name="Straight Arrow Connector 72"/>
          <p:cNvCxnSpPr/>
          <p:nvPr/>
        </p:nvCxnSpPr>
        <p:spPr>
          <a:xfrm flipV="1">
            <a:off x="5326951" y="2468998"/>
            <a:ext cx="1383" cy="286766"/>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4" name="Straight Arrow Connector 73"/>
          <p:cNvCxnSpPr/>
          <p:nvPr/>
        </p:nvCxnSpPr>
        <p:spPr>
          <a:xfrm flipH="1">
            <a:off x="6172471" y="1988127"/>
            <a:ext cx="1026027" cy="847922"/>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9" name="Straight Arrow Connector 78"/>
          <p:cNvCxnSpPr/>
          <p:nvPr/>
        </p:nvCxnSpPr>
        <p:spPr>
          <a:xfrm flipH="1" flipV="1">
            <a:off x="6072239" y="3033537"/>
            <a:ext cx="921841" cy="787882"/>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p:nvPr/>
        </p:nvCxnSpPr>
        <p:spPr>
          <a:xfrm flipH="1" flipV="1">
            <a:off x="5021751" y="1180386"/>
            <a:ext cx="661796" cy="803045"/>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p:nvPr/>
        </p:nvCxnSpPr>
        <p:spPr>
          <a:xfrm flipH="1" flipV="1">
            <a:off x="1659346" y="2747494"/>
            <a:ext cx="1480778" cy="190303"/>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0000" y="4402874"/>
            <a:ext cx="643160" cy="643160"/>
          </a:xfrm>
          <a:prstGeom prst="rect">
            <a:avLst/>
          </a:prstGeom>
        </p:spPr>
      </p:pic>
      <p:cxnSp>
        <p:nvCxnSpPr>
          <p:cNvPr id="89" name="Straight Arrow Connector 88"/>
          <p:cNvCxnSpPr/>
          <p:nvPr/>
        </p:nvCxnSpPr>
        <p:spPr>
          <a:xfrm flipH="1">
            <a:off x="4975791" y="2469583"/>
            <a:ext cx="1" cy="27034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77797" y="4055396"/>
            <a:ext cx="1257564"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000" dirty="0" smtClean="0">
                <a:latin typeface="Josefin Sans" panose="020B0604020202020204" charset="0"/>
              </a:rPr>
              <a:t>Annotation: </a:t>
            </a:r>
          </a:p>
          <a:p>
            <a:endParaRPr lang="en-US" sz="1000" dirty="0" smtClean="0">
              <a:latin typeface="Josefin Sans" panose="020B0604020202020204" charset="0"/>
            </a:endParaRPr>
          </a:p>
          <a:p>
            <a:r>
              <a:rPr lang="en-US" sz="1000" dirty="0">
                <a:latin typeface="Josefin Sans" panose="020B0604020202020204" charset="0"/>
              </a:rPr>
              <a:t> </a:t>
            </a:r>
            <a:r>
              <a:rPr lang="en-US" sz="1000" dirty="0" smtClean="0">
                <a:latin typeface="Josefin Sans" panose="020B0604020202020204" charset="0"/>
              </a:rPr>
              <a:t>           call/send</a:t>
            </a:r>
          </a:p>
          <a:p>
            <a:endParaRPr lang="en-US" sz="1000" dirty="0" smtClean="0">
              <a:latin typeface="Josefin Sans" panose="020B0604020202020204" charset="0"/>
            </a:endParaRPr>
          </a:p>
          <a:p>
            <a:r>
              <a:rPr lang="en-US" sz="1000" dirty="0" smtClean="0">
                <a:latin typeface="Josefin Sans" panose="020B0604020202020204" charset="0"/>
              </a:rPr>
              <a:t>             return</a:t>
            </a:r>
          </a:p>
        </p:txBody>
      </p:sp>
      <p:cxnSp>
        <p:nvCxnSpPr>
          <p:cNvPr id="92" name="Straight Arrow Connector 91"/>
          <p:cNvCxnSpPr/>
          <p:nvPr/>
        </p:nvCxnSpPr>
        <p:spPr>
          <a:xfrm>
            <a:off x="471876" y="4500138"/>
            <a:ext cx="396060"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459639" y="4810506"/>
            <a:ext cx="396060" cy="0"/>
          </a:xfrm>
          <a:prstGeom prst="straightConnector1">
            <a:avLst/>
          </a:prstGeom>
          <a:ln w="127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836508" y="1064970"/>
            <a:ext cx="482616" cy="215444"/>
          </a:xfrm>
          <a:prstGeom prst="rect">
            <a:avLst/>
          </a:prstGeom>
          <a:noFill/>
        </p:spPr>
        <p:txBody>
          <a:bodyPr wrap="square" rtlCol="0">
            <a:spAutoFit/>
          </a:bodyPr>
          <a:lstStyle/>
          <a:p>
            <a:r>
              <a:rPr lang="en-US" sz="800" dirty="0" smtClean="0">
                <a:latin typeface="Josefin Sans" panose="020B0604020202020204" charset="0"/>
              </a:rPr>
              <a:t>Notify</a:t>
            </a:r>
            <a:endParaRPr lang="en-US" sz="800" dirty="0">
              <a:latin typeface="Josefin Sans" panose="020B0604020202020204" charset="0"/>
            </a:endParaRPr>
          </a:p>
        </p:txBody>
      </p:sp>
      <p:sp>
        <p:nvSpPr>
          <p:cNvPr id="97" name="TextBox 96"/>
          <p:cNvSpPr txBox="1"/>
          <p:nvPr/>
        </p:nvSpPr>
        <p:spPr>
          <a:xfrm>
            <a:off x="6266414" y="2018903"/>
            <a:ext cx="605213" cy="338554"/>
          </a:xfrm>
          <a:prstGeom prst="rect">
            <a:avLst/>
          </a:prstGeom>
          <a:noFill/>
        </p:spPr>
        <p:txBody>
          <a:bodyPr wrap="square" rtlCol="0">
            <a:spAutoFit/>
          </a:bodyPr>
          <a:lstStyle/>
          <a:p>
            <a:r>
              <a:rPr lang="en-US" sz="800" dirty="0" smtClean="0">
                <a:latin typeface="Josefin Sans" panose="020B0604020202020204" charset="0"/>
              </a:rPr>
              <a:t>Http request</a:t>
            </a:r>
            <a:endParaRPr lang="en-US" sz="800" dirty="0">
              <a:latin typeface="Josefin Sans" panose="020B0604020202020204" charset="0"/>
            </a:endParaRPr>
          </a:p>
        </p:txBody>
      </p:sp>
      <p:sp>
        <p:nvSpPr>
          <p:cNvPr id="98" name="TextBox 97"/>
          <p:cNvSpPr txBox="1"/>
          <p:nvPr/>
        </p:nvSpPr>
        <p:spPr>
          <a:xfrm>
            <a:off x="6486575" y="2523599"/>
            <a:ext cx="605213" cy="338554"/>
          </a:xfrm>
          <a:prstGeom prst="rect">
            <a:avLst/>
          </a:prstGeom>
          <a:noFill/>
        </p:spPr>
        <p:txBody>
          <a:bodyPr wrap="square" rtlCol="0">
            <a:spAutoFit/>
          </a:bodyPr>
          <a:lstStyle/>
          <a:p>
            <a:r>
              <a:rPr lang="en-US" sz="800" dirty="0" smtClean="0">
                <a:latin typeface="Josefin Sans" panose="020B0604020202020204" charset="0"/>
              </a:rPr>
              <a:t>Http response</a:t>
            </a:r>
            <a:endParaRPr lang="en-US" sz="800" dirty="0">
              <a:latin typeface="Josefin Sans" panose="020B0604020202020204" charset="0"/>
            </a:endParaRPr>
          </a:p>
        </p:txBody>
      </p:sp>
      <p:sp>
        <p:nvSpPr>
          <p:cNvPr id="99" name="TextBox 98"/>
          <p:cNvSpPr txBox="1"/>
          <p:nvPr/>
        </p:nvSpPr>
        <p:spPr>
          <a:xfrm>
            <a:off x="6569940" y="3099453"/>
            <a:ext cx="605213" cy="338554"/>
          </a:xfrm>
          <a:prstGeom prst="rect">
            <a:avLst/>
          </a:prstGeom>
          <a:noFill/>
        </p:spPr>
        <p:txBody>
          <a:bodyPr wrap="square" rtlCol="0">
            <a:spAutoFit/>
          </a:bodyPr>
          <a:lstStyle/>
          <a:p>
            <a:r>
              <a:rPr lang="en-US" sz="800" dirty="0" smtClean="0">
                <a:latin typeface="Josefin Sans" panose="020B0604020202020204" charset="0"/>
              </a:rPr>
              <a:t>Http request</a:t>
            </a:r>
            <a:endParaRPr lang="en-US" sz="800" dirty="0">
              <a:latin typeface="Josefin Sans" panose="020B0604020202020204" charset="0"/>
            </a:endParaRPr>
          </a:p>
        </p:txBody>
      </p:sp>
      <p:sp>
        <p:nvSpPr>
          <p:cNvPr id="100" name="TextBox 99"/>
          <p:cNvSpPr txBox="1"/>
          <p:nvPr/>
        </p:nvSpPr>
        <p:spPr>
          <a:xfrm>
            <a:off x="6323116" y="3652142"/>
            <a:ext cx="605213" cy="338554"/>
          </a:xfrm>
          <a:prstGeom prst="rect">
            <a:avLst/>
          </a:prstGeom>
          <a:noFill/>
        </p:spPr>
        <p:txBody>
          <a:bodyPr wrap="square" rtlCol="0">
            <a:spAutoFit/>
          </a:bodyPr>
          <a:lstStyle/>
          <a:p>
            <a:r>
              <a:rPr lang="en-US" sz="800" dirty="0" smtClean="0">
                <a:latin typeface="Josefin Sans" panose="020B0604020202020204" charset="0"/>
              </a:rPr>
              <a:t>Http response</a:t>
            </a:r>
            <a:endParaRPr lang="en-US" sz="800" dirty="0">
              <a:latin typeface="Josefin Sans" panose="020B0604020202020204" charset="0"/>
            </a:endParaRPr>
          </a:p>
        </p:txBody>
      </p:sp>
      <p:sp>
        <p:nvSpPr>
          <p:cNvPr id="103" name="TextBox 102"/>
          <p:cNvSpPr txBox="1"/>
          <p:nvPr/>
        </p:nvSpPr>
        <p:spPr>
          <a:xfrm>
            <a:off x="4427700" y="4017002"/>
            <a:ext cx="482616" cy="215444"/>
          </a:xfrm>
          <a:prstGeom prst="rect">
            <a:avLst/>
          </a:prstGeom>
          <a:noFill/>
        </p:spPr>
        <p:txBody>
          <a:bodyPr wrap="square" rtlCol="0">
            <a:spAutoFit/>
          </a:bodyPr>
          <a:lstStyle/>
          <a:p>
            <a:r>
              <a:rPr lang="en-US" sz="800" dirty="0" smtClean="0">
                <a:latin typeface="Josefin Sans" panose="020B0604020202020204" charset="0"/>
              </a:rPr>
              <a:t>Query</a:t>
            </a:r>
            <a:endParaRPr lang="en-US" sz="800" dirty="0">
              <a:latin typeface="Josefin Sans" panose="020B0604020202020204" charset="0"/>
            </a:endParaRPr>
          </a:p>
        </p:txBody>
      </p:sp>
      <p:sp>
        <p:nvSpPr>
          <p:cNvPr id="104" name="TextBox 103"/>
          <p:cNvSpPr txBox="1"/>
          <p:nvPr/>
        </p:nvSpPr>
        <p:spPr>
          <a:xfrm>
            <a:off x="5382250" y="4017002"/>
            <a:ext cx="597992" cy="215444"/>
          </a:xfrm>
          <a:prstGeom prst="rect">
            <a:avLst/>
          </a:prstGeom>
          <a:noFill/>
        </p:spPr>
        <p:txBody>
          <a:bodyPr wrap="square" rtlCol="0">
            <a:spAutoFit/>
          </a:bodyPr>
          <a:lstStyle/>
          <a:p>
            <a:r>
              <a:rPr lang="en-US" sz="800" dirty="0" smtClean="0">
                <a:latin typeface="Josefin Sans" panose="020B0604020202020204" charset="0"/>
              </a:rPr>
              <a:t>Return</a:t>
            </a:r>
            <a:endParaRPr lang="en-US" sz="800" dirty="0">
              <a:latin typeface="Josefin Sans" panose="020B0604020202020204" charset="0"/>
            </a:endParaRPr>
          </a:p>
        </p:txBody>
      </p:sp>
      <p:sp>
        <p:nvSpPr>
          <p:cNvPr id="105" name="TextBox 104"/>
          <p:cNvSpPr txBox="1"/>
          <p:nvPr/>
        </p:nvSpPr>
        <p:spPr>
          <a:xfrm>
            <a:off x="2049311" y="2130444"/>
            <a:ext cx="605213" cy="338554"/>
          </a:xfrm>
          <a:prstGeom prst="rect">
            <a:avLst/>
          </a:prstGeom>
          <a:noFill/>
        </p:spPr>
        <p:txBody>
          <a:bodyPr wrap="square" rtlCol="0">
            <a:spAutoFit/>
          </a:bodyPr>
          <a:lstStyle/>
          <a:p>
            <a:r>
              <a:rPr lang="en-US" sz="800" dirty="0" smtClean="0">
                <a:latin typeface="Josefin Sans" panose="020B0604020202020204" charset="0"/>
              </a:rPr>
              <a:t>Http request</a:t>
            </a:r>
            <a:endParaRPr lang="en-US" sz="800" dirty="0">
              <a:latin typeface="Josefin Sans" panose="020B0604020202020204" charset="0"/>
            </a:endParaRPr>
          </a:p>
        </p:txBody>
      </p:sp>
      <p:sp>
        <p:nvSpPr>
          <p:cNvPr id="106" name="TextBox 105"/>
          <p:cNvSpPr txBox="1"/>
          <p:nvPr/>
        </p:nvSpPr>
        <p:spPr>
          <a:xfrm>
            <a:off x="2049312" y="2930176"/>
            <a:ext cx="605213" cy="338554"/>
          </a:xfrm>
          <a:prstGeom prst="rect">
            <a:avLst/>
          </a:prstGeom>
          <a:noFill/>
        </p:spPr>
        <p:txBody>
          <a:bodyPr wrap="square" rtlCol="0">
            <a:spAutoFit/>
          </a:bodyPr>
          <a:lstStyle/>
          <a:p>
            <a:r>
              <a:rPr lang="en-US" sz="800" dirty="0" smtClean="0">
                <a:latin typeface="Josefin Sans" panose="020B0604020202020204" charset="0"/>
              </a:rPr>
              <a:t>Http response</a:t>
            </a:r>
            <a:endParaRPr lang="en-US" sz="800" dirty="0">
              <a:latin typeface="Josefin Sans" panose="020B0604020202020204" charset="0"/>
            </a:endParaRPr>
          </a:p>
        </p:txBody>
      </p:sp>
      <p:sp>
        <p:nvSpPr>
          <p:cNvPr id="107" name="TextBox 106"/>
          <p:cNvSpPr txBox="1"/>
          <p:nvPr/>
        </p:nvSpPr>
        <p:spPr>
          <a:xfrm>
            <a:off x="4356329" y="1338798"/>
            <a:ext cx="959326" cy="215444"/>
          </a:xfrm>
          <a:prstGeom prst="rect">
            <a:avLst/>
          </a:prstGeom>
          <a:noFill/>
        </p:spPr>
        <p:txBody>
          <a:bodyPr wrap="square" rtlCol="0">
            <a:spAutoFit/>
          </a:bodyPr>
          <a:lstStyle/>
          <a:p>
            <a:r>
              <a:rPr lang="en-US" sz="800" dirty="0" smtClean="0">
                <a:latin typeface="Josefin Sans" panose="020B0604020202020204" charset="0"/>
              </a:rPr>
              <a:t>Http request</a:t>
            </a:r>
            <a:endParaRPr lang="en-US" sz="800" dirty="0">
              <a:latin typeface="Josefin Sans" panose="020B0604020202020204" charset="0"/>
            </a:endParaRPr>
          </a:p>
        </p:txBody>
      </p:sp>
      <p:sp>
        <p:nvSpPr>
          <p:cNvPr id="109" name="TextBox 108"/>
          <p:cNvSpPr txBox="1"/>
          <p:nvPr/>
        </p:nvSpPr>
        <p:spPr>
          <a:xfrm>
            <a:off x="5536160" y="1581886"/>
            <a:ext cx="605213" cy="338554"/>
          </a:xfrm>
          <a:prstGeom prst="rect">
            <a:avLst/>
          </a:prstGeom>
          <a:noFill/>
        </p:spPr>
        <p:txBody>
          <a:bodyPr wrap="square" rtlCol="0">
            <a:spAutoFit/>
          </a:bodyPr>
          <a:lstStyle/>
          <a:p>
            <a:r>
              <a:rPr lang="en-US" sz="800" dirty="0" smtClean="0">
                <a:latin typeface="Josefin Sans" panose="020B0604020202020204" charset="0"/>
              </a:rPr>
              <a:t>Http response</a:t>
            </a:r>
            <a:endParaRPr lang="en-US" sz="800" dirty="0">
              <a:latin typeface="Josefin Sans" panose="020B0604020202020204" charset="0"/>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8704" y="708740"/>
            <a:ext cx="480698" cy="480698"/>
          </a:xfrm>
          <a:prstGeom prst="rect">
            <a:avLst/>
          </a:prstGeom>
        </p:spPr>
      </p:pic>
    </p:spTree>
    <p:extLst>
      <p:ext uri="{BB962C8B-B14F-4D97-AF65-F5344CB8AC3E}">
        <p14:creationId xmlns:p14="http://schemas.microsoft.com/office/powerpoint/2010/main" val="347774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9</a:t>
            </a:fld>
            <a:endParaRPr lang="es"/>
          </a:p>
        </p:txBody>
      </p:sp>
      <p:sp>
        <p:nvSpPr>
          <p:cNvPr id="14"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6"/>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TextBox 24"/>
          <p:cNvSpPr txBox="1"/>
          <p:nvPr/>
        </p:nvSpPr>
        <p:spPr>
          <a:xfrm>
            <a:off x="483704" y="420458"/>
            <a:ext cx="3699676"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Mobile Architecture</a:t>
            </a:r>
            <a:endParaRPr lang="en-US" sz="2300" dirty="0">
              <a:solidFill>
                <a:schemeClr val="bg1"/>
              </a:solidFill>
              <a:latin typeface="Josefin Sans" panose="020B0604020202020204" charset="0"/>
            </a:endParaRPr>
          </a:p>
        </p:txBody>
      </p:sp>
      <p:sp>
        <p:nvSpPr>
          <p:cNvPr id="19" name="Title 1"/>
          <p:cNvSpPr>
            <a:spLocks noGrp="1"/>
          </p:cNvSpPr>
          <p:nvPr>
            <p:ph type="ctrTitle"/>
          </p:nvPr>
        </p:nvSpPr>
        <p:spPr>
          <a:xfrm>
            <a:off x="6830290" y="129625"/>
            <a:ext cx="1605989" cy="481200"/>
          </a:xfrm>
        </p:spPr>
        <p:txBody>
          <a:bodyPr/>
          <a:lstStyle/>
          <a:p>
            <a:pPr lvl="0"/>
            <a:r>
              <a:rPr lang="en-US" dirty="0"/>
              <a:t>Our Approach &amp; Implement</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72" y="1469896"/>
            <a:ext cx="7315215" cy="1837948"/>
          </a:xfrm>
          <a:prstGeom prst="rect">
            <a:avLst/>
          </a:prstGeom>
        </p:spPr>
      </p:pic>
      <p:sp>
        <p:nvSpPr>
          <p:cNvPr id="18" name="TextBox 17"/>
          <p:cNvSpPr txBox="1"/>
          <p:nvPr/>
        </p:nvSpPr>
        <p:spPr>
          <a:xfrm>
            <a:off x="2720340" y="4023360"/>
            <a:ext cx="4650970" cy="307777"/>
          </a:xfrm>
          <a:prstGeom prst="rect">
            <a:avLst/>
          </a:prstGeom>
          <a:noFill/>
        </p:spPr>
        <p:txBody>
          <a:bodyPr wrap="square" rtlCol="0">
            <a:spAutoFit/>
          </a:bodyPr>
          <a:lstStyle/>
          <a:p>
            <a:r>
              <a:rPr lang="en-US" i="1" dirty="0">
                <a:latin typeface="Josefin Sans" panose="020B0604020202020204" charset="0"/>
              </a:rPr>
              <a:t>The Business Logic Component (</a:t>
            </a:r>
            <a:r>
              <a:rPr lang="en-US" b="1" i="1" dirty="0" err="1">
                <a:latin typeface="Josefin Sans" panose="020B0604020202020204" charset="0"/>
              </a:rPr>
              <a:t>BLoC</a:t>
            </a:r>
            <a:r>
              <a:rPr lang="en-US" i="1" dirty="0">
                <a:latin typeface="Josefin Sans" panose="020B0604020202020204" charset="0"/>
              </a:rPr>
              <a:t>) </a:t>
            </a:r>
            <a:r>
              <a:rPr lang="en-US" b="1" i="1" dirty="0">
                <a:latin typeface="Josefin Sans" panose="020B0604020202020204" charset="0"/>
              </a:rPr>
              <a:t>pattern</a:t>
            </a:r>
            <a:r>
              <a:rPr lang="en-US" i="1" dirty="0">
                <a:latin typeface="Josefin Sans" panose="020B0604020202020204" charset="0"/>
              </a:rPr>
              <a:t> </a:t>
            </a:r>
          </a:p>
        </p:txBody>
      </p:sp>
    </p:spTree>
    <p:extLst>
      <p:ext uri="{BB962C8B-B14F-4D97-AF65-F5344CB8AC3E}">
        <p14:creationId xmlns:p14="http://schemas.microsoft.com/office/powerpoint/2010/main" val="3863634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s Thesis by Slidesgo">
  <a:themeElements>
    <a:clrScheme name="Simple Light">
      <a:dk1>
        <a:srgbClr val="FDF3E5"/>
      </a:dk1>
      <a:lt1>
        <a:srgbClr val="338987"/>
      </a:lt1>
      <a:dk2>
        <a:srgbClr val="FFB8A5"/>
      </a:dk2>
      <a:lt2>
        <a:srgbClr val="A6B8BF"/>
      </a:lt2>
      <a:accent1>
        <a:srgbClr val="FDF3E5"/>
      </a:accent1>
      <a:accent2>
        <a:srgbClr val="338987"/>
      </a:accent2>
      <a:accent3>
        <a:srgbClr val="FFB8A5"/>
      </a:accent3>
      <a:accent4>
        <a:srgbClr val="A6B8BF"/>
      </a:accent4>
      <a:accent5>
        <a:srgbClr val="FDF3E5"/>
      </a:accent5>
      <a:accent6>
        <a:srgbClr val="338987"/>
      </a:accent6>
      <a:hlink>
        <a:srgbClr val="3389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2472</TotalTime>
  <Words>3065</Words>
  <Application>Microsoft Office PowerPoint</Application>
  <PresentationFormat>On-screen Show (16:9)</PresentationFormat>
  <Paragraphs>801</Paragraphs>
  <Slides>60</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Josefin Sans</vt:lpstr>
      <vt:lpstr>Cambria Math</vt:lpstr>
      <vt:lpstr>Arial</vt:lpstr>
      <vt:lpstr>Josefin Sans Thin</vt:lpstr>
      <vt:lpstr>Wingdings</vt:lpstr>
      <vt:lpstr>Josefin Slab</vt:lpstr>
      <vt:lpstr>Josefin Slab Thin</vt:lpstr>
      <vt:lpstr>Nunito Light</vt:lpstr>
      <vt:lpstr>Master's Thesis by Slidesgo</vt:lpstr>
      <vt:lpstr>Photographer Booking System</vt:lpstr>
      <vt:lpstr>Table of Contents</vt:lpstr>
      <vt:lpstr>Introduction</vt:lpstr>
      <vt:lpstr>Introduction</vt:lpstr>
      <vt:lpstr>Introduction</vt:lpstr>
      <vt:lpstr>Introduction</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Assessment</vt:lpstr>
      <vt:lpstr>Assessment</vt:lpstr>
      <vt:lpstr>Assessment</vt:lpstr>
      <vt:lpstr>Future Plan</vt:lpstr>
      <vt:lpstr>Future plan</vt:lpstr>
      <vt:lpstr>Thanks</vt:lpstr>
      <vt:lpstr>Our Approach &amp; Implement</vt:lpstr>
      <vt:lpstr>Our Approach &amp; Implement</vt:lpstr>
      <vt:lpstr>Our Approach &amp; Implement</vt:lpstr>
      <vt:lpstr>Our Approach &amp; Implement</vt:lpstr>
      <vt:lpstr>Study Objectives</vt:lpstr>
      <vt:lpstr>Schedule</vt:lpstr>
      <vt:lpstr>Research</vt:lpstr>
      <vt:lpstr>Table</vt:lpstr>
      <vt:lpstr>Results Analysis</vt:lpstr>
      <vt:lpstr>Bibliography </vt:lpstr>
      <vt:lpstr>Credits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Photographer Booking System</dc:title>
  <cp:lastModifiedBy>MyTN</cp:lastModifiedBy>
  <cp:revision>129</cp:revision>
  <dcterms:modified xsi:type="dcterms:W3CDTF">2020-12-11T06:32:13Z</dcterms:modified>
</cp:coreProperties>
</file>