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Lst>
  <p:sldSz cy="5143500" cx="9144000"/>
  <p:notesSz cx="6858000" cy="9144000"/>
  <p:embeddedFontLst>
    <p:embeddedFont>
      <p:font typeface="Josefin Slab"/>
      <p:regular r:id="rId81"/>
      <p:bold r:id="rId82"/>
      <p:italic r:id="rId83"/>
      <p:boldItalic r:id="rId84"/>
    </p:embeddedFont>
    <p:embeddedFont>
      <p:font typeface="Josefin Slab Thin"/>
      <p:regular r:id="rId85"/>
      <p:bold r:id="rId86"/>
      <p:italic r:id="rId87"/>
      <p:boldItalic r:id="rId88"/>
    </p:embeddedFont>
    <p:embeddedFont>
      <p:font typeface="Josefin Sans"/>
      <p:regular r:id="rId89"/>
      <p:bold r:id="rId90"/>
      <p:italic r:id="rId91"/>
      <p:boldItalic r:id="rId92"/>
    </p:embeddedFont>
    <p:embeddedFont>
      <p:font typeface="Josefin Sans Thin"/>
      <p:regular r:id="rId93"/>
      <p:bold r:id="rId94"/>
      <p:italic r:id="rId95"/>
      <p:boldItalic r:id="rId9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9AA0A6"/>
          </p15:clr>
        </p15:guide>
        <p15:guide id="2" orient="horz" pos="964">
          <p15:clr>
            <a:srgbClr val="9AA0A6"/>
          </p15:clr>
        </p15:guide>
      </p15:sldGuideLst>
    </p:ext>
    <p:ext uri="http://customooxmlschemas.google.com/">
      <go:slidesCustomData xmlns:go="http://customooxmlschemas.google.com/" r:id="rId97" roundtripDataSignature="AMtx7mgzl5vv/O3xrfcPSrbGNRKikqFY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98A96BF-83F8-432D-B81D-990F5E41283D}">
  <a:tblStyle styleId="{298A96BF-83F8-432D-B81D-990F5E41283D}"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FFDFA"/>
          </a:solidFill>
        </a:fill>
      </a:tcStyle>
    </a:wholeTbl>
    <a:band1H>
      <a:tcTxStyle/>
      <a:tcStyle>
        <a:fill>
          <a:solidFill>
            <a:srgbClr val="FEFAF5"/>
          </a:solidFill>
        </a:fill>
      </a:tcStyle>
    </a:band1H>
    <a:band2H>
      <a:tcTxStyle/>
    </a:band2H>
    <a:band1V>
      <a:tcTxStyle/>
      <a:tcStyle>
        <a:fill>
          <a:solidFill>
            <a:srgbClr val="FEFAF5"/>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 pos="964"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font" Target="fonts/JosefinSansThin-italic.fntdata"/><Relationship Id="rId94" Type="http://schemas.openxmlformats.org/officeDocument/2006/relationships/font" Target="fonts/JosefinSansThin-bold.fntdata"/><Relationship Id="rId97" Type="http://customschemas.google.com/relationships/presentationmetadata" Target="metadata"/><Relationship Id="rId96" Type="http://schemas.openxmlformats.org/officeDocument/2006/relationships/font" Target="fonts/JosefinSansThin-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font" Target="fonts/JosefinSans-italic.fntdata"/><Relationship Id="rId90" Type="http://schemas.openxmlformats.org/officeDocument/2006/relationships/font" Target="fonts/JosefinSans-bold.fntdata"/><Relationship Id="rId93" Type="http://schemas.openxmlformats.org/officeDocument/2006/relationships/font" Target="fonts/JosefinSansThin-regular.fntdata"/><Relationship Id="rId92" Type="http://schemas.openxmlformats.org/officeDocument/2006/relationships/font" Target="fonts/Josefin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font" Target="fonts/JosefinSlab-boldItalic.fntdata"/><Relationship Id="rId83" Type="http://schemas.openxmlformats.org/officeDocument/2006/relationships/font" Target="fonts/JosefinSlab-italic.fntdata"/><Relationship Id="rId86" Type="http://schemas.openxmlformats.org/officeDocument/2006/relationships/font" Target="fonts/JosefinSlabThin-bold.fntdata"/><Relationship Id="rId85" Type="http://schemas.openxmlformats.org/officeDocument/2006/relationships/font" Target="fonts/JosefinSlabThin-regular.fntdata"/><Relationship Id="rId88" Type="http://schemas.openxmlformats.org/officeDocument/2006/relationships/font" Target="fonts/JosefinSlabThin-boldItalic.fntdata"/><Relationship Id="rId87" Type="http://schemas.openxmlformats.org/officeDocument/2006/relationships/font" Target="fonts/JosefinSlabThin-italic.fntdata"/><Relationship Id="rId89" Type="http://schemas.openxmlformats.org/officeDocument/2006/relationships/font" Target="fonts/JosefinSans-regular.fntdata"/><Relationship Id="rId80" Type="http://schemas.openxmlformats.org/officeDocument/2006/relationships/slide" Target="slides/slide74.xml"/><Relationship Id="rId82" Type="http://schemas.openxmlformats.org/officeDocument/2006/relationships/font" Target="fonts/JosefinSlab-bold.fntdata"/><Relationship Id="rId81" Type="http://schemas.openxmlformats.org/officeDocument/2006/relationships/font" Target="fonts/JosefinSlab-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srgbClr val="000000"/>
                </a:solidFill>
                <a:latin typeface="Josefin Sans" panose="020B0604020202020204" charset="0"/>
                <a:ea typeface="+mn-ea"/>
                <a:cs typeface="+mn-cs"/>
              </a:defRPr>
            </a:pPr>
            <a:r>
              <a:rPr lang="en-US" sz="2400" b="0" i="0" baseline="0" dirty="0" smtClean="0">
                <a:effectLst/>
                <a:latin typeface="Josefin Sans" panose="020B0604020202020204" charset="0"/>
              </a:rPr>
              <a:t>Temperature Scale</a:t>
            </a:r>
            <a:endParaRPr lang="en-US" sz="2400" dirty="0" smtClean="0">
              <a:effectLst/>
              <a:latin typeface="Josefin Sans" panose="020B0604020202020204" charset="0"/>
            </a:endParaRPr>
          </a:p>
        </c:rich>
      </c:tx>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srgbClr val="000000"/>
              </a:solidFill>
              <a:latin typeface="Josefin Sans" panose="020B0604020202020204" charset="0"/>
              <a:ea typeface="+mn-ea"/>
              <a:cs typeface="+mn-cs"/>
            </a:defRPr>
          </a:pPr>
          <a:endParaRPr lang="en-US"/>
        </a:p>
      </c:txPr>
    </c:title>
    <c:autoTitleDeleted val="0"/>
    <c:plotArea>
      <c:layout/>
      <c:barChart>
        <c:barDir val="col"/>
        <c:grouping val="stacked"/>
        <c:varyColors val="0"/>
        <c:ser>
          <c:idx val="0"/>
          <c:order val="0"/>
          <c:tx>
            <c:strRef>
              <c:f>Sheet1!$B$1</c:f>
              <c:strCache>
                <c:ptCount val="1"/>
                <c:pt idx="0">
                  <c:v>Cold</c:v>
                </c:pt>
              </c:strCache>
            </c:strRef>
          </c:tx>
          <c:spPr>
            <a:solidFill>
              <a:srgbClr val="0070C0"/>
            </a:solidFill>
            <a:ln>
              <a:noFill/>
            </a:ln>
            <a:effectLst/>
          </c:spPr>
          <c:invertIfNegative val="0"/>
          <c:dLbls>
            <c:dLbl>
              <c:idx val="0"/>
              <c:layout/>
              <c:tx>
                <c:rich>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197" b="0" i="0" u="none" strike="noStrike" kern="1200" baseline="0">
                        <a:solidFill>
                          <a:srgbClr val="FDF3E5">
                            <a:lumMod val="75000"/>
                            <a:lumOff val="25000"/>
                          </a:srgbClr>
                        </a:solidFill>
                        <a:latin typeface="+mn-lt"/>
                        <a:ea typeface="+mn-ea"/>
                        <a:cs typeface="+mn-cs"/>
                      </a:defRPr>
                    </a:pPr>
                    <a:r>
                      <a:rPr lang="en-US" sz="1197" b="0" i="0" u="none" strike="noStrike" kern="1200" baseline="0" dirty="0" smtClean="0">
                        <a:solidFill>
                          <a:schemeClr val="tx1"/>
                        </a:solidFill>
                      </a:rPr>
                      <a:t>&lt; </a:t>
                    </a:r>
                    <a:r>
                      <a:rPr lang="en-US" sz="1197" b="0" i="0" u="none" strike="noStrike" kern="1200" baseline="0" dirty="0" err="1" smtClean="0">
                        <a:solidFill>
                          <a:schemeClr val="tx1"/>
                        </a:solidFill>
                        <a:effectLst/>
                      </a:rPr>
                      <a:t>8°C</a:t>
                    </a:r>
                    <a:endParaRPr lang="en-US" sz="1197" b="0" i="0" u="none" strike="noStrike" kern="1200" baseline="0" dirty="0" smtClean="0">
                      <a:solidFill>
                        <a:schemeClr val="tx1"/>
                      </a:solidFill>
                    </a:endParaRPr>
                  </a:p>
                </c:rich>
              </c:tx>
              <c:spPr>
                <a:noFill/>
                <a:ln>
                  <a:noFill/>
                </a:ln>
                <a:effectLst/>
              </c:spPr>
              <c:txPr>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197" b="0" i="0" u="none" strike="noStrike" kern="1200" baseline="0">
                      <a:solidFill>
                        <a:srgbClr val="FDF3E5">
                          <a:lumMod val="75000"/>
                          <a:lumOff val="25000"/>
                        </a:srgb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B1EF-406A-94E2-411C01EFB85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Temperature</c:v>
                </c:pt>
              </c:strCache>
            </c:strRef>
          </c:cat>
          <c:val>
            <c:numRef>
              <c:f>Sheet1!$B$2</c:f>
              <c:numCache>
                <c:formatCode>General</c:formatCode>
                <c:ptCount val="1"/>
                <c:pt idx="0">
                  <c:v>8</c:v>
                </c:pt>
              </c:numCache>
            </c:numRef>
          </c:val>
          <c:extLst>
            <c:ext xmlns:c16="http://schemas.microsoft.com/office/drawing/2014/chart" uri="{C3380CC4-5D6E-409C-BE32-E72D297353CC}">
              <c16:uniqueId val="{00000000-4907-48D9-8407-1D7731DB1EC5}"/>
            </c:ext>
          </c:extLst>
        </c:ser>
        <c:ser>
          <c:idx val="1"/>
          <c:order val="1"/>
          <c:tx>
            <c:strRef>
              <c:f>Sheet1!$C$1</c:f>
              <c:strCache>
                <c:ptCount val="1"/>
                <c:pt idx="0">
                  <c:v>Cool</c:v>
                </c:pt>
              </c:strCache>
            </c:strRef>
          </c:tx>
          <c:spPr>
            <a:solidFill>
              <a:srgbClr val="00B0F0"/>
            </a:solidFill>
            <a:ln>
              <a:noFill/>
            </a:ln>
            <a:effectLst/>
          </c:spPr>
          <c:invertIfNegative val="0"/>
          <c:dLbls>
            <c:dLbl>
              <c:idx val="0"/>
              <c:layout/>
              <c:tx>
                <c:rich>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197" b="0" i="0" u="none" strike="noStrike" kern="1200" baseline="0">
                        <a:solidFill>
                          <a:srgbClr val="FDF3E5">
                            <a:lumMod val="75000"/>
                            <a:lumOff val="25000"/>
                          </a:srgbClr>
                        </a:solidFill>
                        <a:latin typeface="+mn-lt"/>
                        <a:ea typeface="+mn-ea"/>
                        <a:cs typeface="+mn-cs"/>
                      </a:defRPr>
                    </a:pPr>
                    <a:r>
                      <a:rPr lang="en-US" sz="1197" b="0" i="0" u="none" strike="noStrike" kern="1200" baseline="0" dirty="0" err="1" smtClean="0">
                        <a:solidFill>
                          <a:schemeClr val="tx1"/>
                        </a:solidFill>
                        <a:effectLst/>
                      </a:rPr>
                      <a:t>8°C</a:t>
                    </a:r>
                    <a:r>
                      <a:rPr lang="en-US" sz="1197" b="0" i="0" u="none" strike="noStrike" kern="1200" baseline="0" dirty="0" smtClean="0">
                        <a:solidFill>
                          <a:schemeClr val="tx1"/>
                        </a:solidFill>
                        <a:effectLst/>
                      </a:rPr>
                      <a:t> - </a:t>
                    </a:r>
                    <a:r>
                      <a:rPr lang="en-US" sz="1197" b="0" i="0" u="none" strike="noStrike" kern="1200" baseline="0" dirty="0" err="1" smtClean="0">
                        <a:solidFill>
                          <a:schemeClr val="tx1"/>
                        </a:solidFill>
                        <a:effectLst/>
                      </a:rPr>
                      <a:t>16°C</a:t>
                    </a:r>
                    <a:endParaRPr lang="en-US" sz="1197" b="0" i="0" u="none" strike="noStrike" kern="1200" baseline="0" dirty="0" smtClean="0">
                      <a:solidFill>
                        <a:schemeClr val="tx1"/>
                      </a:solidFill>
                    </a:endParaRPr>
                  </a:p>
                </c:rich>
              </c:tx>
              <c:spPr>
                <a:noFill/>
                <a:ln>
                  <a:noFill/>
                </a:ln>
                <a:effectLst/>
              </c:spPr>
              <c:txPr>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197" b="0" i="0" u="none" strike="noStrike" kern="1200" baseline="0">
                      <a:solidFill>
                        <a:srgbClr val="FDF3E5">
                          <a:lumMod val="75000"/>
                          <a:lumOff val="25000"/>
                        </a:srgb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B1EF-406A-94E2-411C01EFB85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Temperature</c:v>
                </c:pt>
              </c:strCache>
            </c:strRef>
          </c:cat>
          <c:val>
            <c:numRef>
              <c:f>Sheet1!$C$2</c:f>
              <c:numCache>
                <c:formatCode>General</c:formatCode>
                <c:ptCount val="1"/>
                <c:pt idx="0">
                  <c:v>8</c:v>
                </c:pt>
              </c:numCache>
            </c:numRef>
          </c:val>
          <c:extLst>
            <c:ext xmlns:c16="http://schemas.microsoft.com/office/drawing/2014/chart" uri="{C3380CC4-5D6E-409C-BE32-E72D297353CC}">
              <c16:uniqueId val="{00000001-4907-48D9-8407-1D7731DB1EC5}"/>
            </c:ext>
          </c:extLst>
        </c:ser>
        <c:ser>
          <c:idx val="2"/>
          <c:order val="2"/>
          <c:tx>
            <c:strRef>
              <c:f>Sheet1!$D$1</c:f>
              <c:strCache>
                <c:ptCount val="1"/>
                <c:pt idx="0">
                  <c:v>Mild</c:v>
                </c:pt>
              </c:strCache>
            </c:strRef>
          </c:tx>
          <c:spPr>
            <a:solidFill>
              <a:schemeClr val="tx1">
                <a:lumMod val="75000"/>
              </a:schemeClr>
            </a:solidFill>
            <a:ln>
              <a:noFill/>
            </a:ln>
            <a:effectLst/>
          </c:spPr>
          <c:invertIfNegative val="0"/>
          <c:dLbls>
            <c:dLbl>
              <c:idx val="0"/>
              <c:layout/>
              <c:tx>
                <c:rich>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197" b="0" i="0" u="none" strike="noStrike" kern="1200" baseline="0">
                        <a:solidFill>
                          <a:srgbClr val="FDF3E5">
                            <a:lumMod val="75000"/>
                            <a:lumOff val="25000"/>
                          </a:srgbClr>
                        </a:solidFill>
                        <a:latin typeface="+mn-lt"/>
                        <a:ea typeface="+mn-ea"/>
                        <a:cs typeface="+mn-cs"/>
                      </a:defRPr>
                    </a:pPr>
                    <a:r>
                      <a:rPr lang="en-US" sz="1197" b="0" i="0" u="none" strike="noStrike" kern="1200" baseline="0" dirty="0" err="1" smtClean="0">
                        <a:solidFill>
                          <a:schemeClr val="tx1"/>
                        </a:solidFill>
                        <a:effectLst/>
                      </a:rPr>
                      <a:t>16°C</a:t>
                    </a:r>
                    <a:r>
                      <a:rPr lang="en-US" sz="1197" b="0" i="0" u="none" strike="noStrike" kern="1200" baseline="0" dirty="0" smtClean="0">
                        <a:solidFill>
                          <a:schemeClr val="tx1"/>
                        </a:solidFill>
                        <a:effectLst/>
                      </a:rPr>
                      <a:t> - </a:t>
                    </a:r>
                    <a:r>
                      <a:rPr lang="en-US" sz="1197" b="0" i="0" u="none" strike="noStrike" kern="1200" baseline="0" dirty="0" err="1" smtClean="0">
                        <a:solidFill>
                          <a:schemeClr val="tx1"/>
                        </a:solidFill>
                        <a:effectLst/>
                      </a:rPr>
                      <a:t>30°C</a:t>
                    </a:r>
                    <a:endParaRPr lang="en-US" sz="1197" b="0" i="0" u="none" strike="noStrike" kern="1200" baseline="0" dirty="0" smtClean="0">
                      <a:solidFill>
                        <a:schemeClr val="tx1"/>
                      </a:solidFill>
                    </a:endParaRPr>
                  </a:p>
                </c:rich>
              </c:tx>
              <c:spPr>
                <a:noFill/>
                <a:ln>
                  <a:noFill/>
                </a:ln>
                <a:effectLst/>
              </c:spPr>
              <c:txPr>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197" b="0" i="0" u="none" strike="noStrike" kern="1200" baseline="0">
                      <a:solidFill>
                        <a:srgbClr val="FDF3E5">
                          <a:lumMod val="75000"/>
                          <a:lumOff val="25000"/>
                        </a:srgb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B1EF-406A-94E2-411C01EFB85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Temperature</c:v>
                </c:pt>
              </c:strCache>
            </c:strRef>
          </c:cat>
          <c:val>
            <c:numRef>
              <c:f>Sheet1!$D$2</c:f>
              <c:numCache>
                <c:formatCode>General</c:formatCode>
                <c:ptCount val="1"/>
                <c:pt idx="0">
                  <c:v>14</c:v>
                </c:pt>
              </c:numCache>
            </c:numRef>
          </c:val>
          <c:extLst>
            <c:ext xmlns:c16="http://schemas.microsoft.com/office/drawing/2014/chart" uri="{C3380CC4-5D6E-409C-BE32-E72D297353CC}">
              <c16:uniqueId val="{00000002-4907-48D9-8407-1D7731DB1EC5}"/>
            </c:ext>
          </c:extLst>
        </c:ser>
        <c:ser>
          <c:idx val="3"/>
          <c:order val="3"/>
          <c:tx>
            <c:strRef>
              <c:f>Sheet1!$E$1</c:f>
              <c:strCache>
                <c:ptCount val="1"/>
                <c:pt idx="0">
                  <c:v>Hot</c:v>
                </c:pt>
              </c:strCache>
            </c:strRef>
          </c:tx>
          <c:spPr>
            <a:solidFill>
              <a:schemeClr val="accent3">
                <a:lumMod val="75000"/>
              </a:schemeClr>
            </a:solidFill>
            <a:ln>
              <a:noFill/>
            </a:ln>
            <a:effectLst/>
          </c:spPr>
          <c:invertIfNegative val="0"/>
          <c:dLbls>
            <c:dLbl>
              <c:idx val="0"/>
              <c:layout/>
              <c:tx>
                <c:rich>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197" b="0" i="0" u="none" strike="noStrike" kern="1200" baseline="0">
                        <a:solidFill>
                          <a:srgbClr val="FDF3E5">
                            <a:lumMod val="75000"/>
                            <a:lumOff val="25000"/>
                          </a:srgbClr>
                        </a:solidFill>
                        <a:latin typeface="+mn-lt"/>
                        <a:ea typeface="+mn-ea"/>
                        <a:cs typeface="+mn-cs"/>
                      </a:defRPr>
                    </a:pPr>
                    <a:r>
                      <a:rPr lang="en-US" sz="1197" b="0" i="0" u="none" strike="noStrike" kern="1200" baseline="0" dirty="0" err="1" smtClean="0">
                        <a:solidFill>
                          <a:schemeClr val="tx1"/>
                        </a:solidFill>
                      </a:rPr>
                      <a:t>30</a:t>
                    </a:r>
                    <a:r>
                      <a:rPr lang="en-US" sz="1197" b="0" i="0" u="none" strike="noStrike" kern="1200" baseline="0" dirty="0" err="1" smtClean="0">
                        <a:solidFill>
                          <a:schemeClr val="tx1"/>
                        </a:solidFill>
                        <a:effectLst/>
                      </a:rPr>
                      <a:t>°C</a:t>
                    </a:r>
                    <a:r>
                      <a:rPr lang="en-US" sz="1197" b="0" i="0" u="none" strike="noStrike" kern="1200" baseline="0" dirty="0" smtClean="0">
                        <a:solidFill>
                          <a:schemeClr val="tx1"/>
                        </a:solidFill>
                        <a:effectLst/>
                      </a:rPr>
                      <a:t> - </a:t>
                    </a:r>
                    <a:r>
                      <a:rPr lang="en-US" sz="1197" b="0" i="0" u="none" strike="noStrike" kern="1200" baseline="0" dirty="0" err="1" smtClean="0">
                        <a:solidFill>
                          <a:schemeClr val="tx1"/>
                        </a:solidFill>
                        <a:effectLst/>
                      </a:rPr>
                      <a:t>4</a:t>
                    </a:r>
                    <a:r>
                      <a:rPr lang="en-US" sz="1197" b="0" i="0" u="none" strike="noStrike" kern="1200" baseline="0" dirty="0" err="1" smtClean="0">
                        <a:solidFill>
                          <a:schemeClr val="tx1"/>
                        </a:solidFill>
                      </a:rPr>
                      <a:t>0</a:t>
                    </a:r>
                    <a:r>
                      <a:rPr lang="en-US" sz="1197" b="0" i="0" u="none" strike="noStrike" kern="1200" baseline="0" dirty="0" err="1" smtClean="0">
                        <a:solidFill>
                          <a:schemeClr val="tx1"/>
                        </a:solidFill>
                        <a:effectLst/>
                      </a:rPr>
                      <a:t>°C</a:t>
                    </a:r>
                    <a:endParaRPr lang="en-US" sz="1197" b="0" i="0" u="none" strike="noStrike" kern="1200" baseline="0" dirty="0" smtClean="0">
                      <a:solidFill>
                        <a:schemeClr val="tx1"/>
                      </a:solidFill>
                    </a:endParaRPr>
                  </a:p>
                </c:rich>
              </c:tx>
              <c:spPr>
                <a:noFill/>
                <a:ln>
                  <a:noFill/>
                </a:ln>
                <a:effectLst/>
              </c:spPr>
              <c:txPr>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197" b="0" i="0" u="none" strike="noStrike" kern="1200" baseline="0">
                      <a:solidFill>
                        <a:srgbClr val="FDF3E5">
                          <a:lumMod val="75000"/>
                          <a:lumOff val="25000"/>
                        </a:srgb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B1EF-406A-94E2-411C01EFB85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Temperature</c:v>
                </c:pt>
              </c:strCache>
            </c:strRef>
          </c:cat>
          <c:val>
            <c:numRef>
              <c:f>Sheet1!$E$2</c:f>
              <c:numCache>
                <c:formatCode>General</c:formatCode>
                <c:ptCount val="1"/>
                <c:pt idx="0">
                  <c:v>10</c:v>
                </c:pt>
              </c:numCache>
            </c:numRef>
          </c:val>
          <c:extLst>
            <c:ext xmlns:c16="http://schemas.microsoft.com/office/drawing/2014/chart" uri="{C3380CC4-5D6E-409C-BE32-E72D297353CC}">
              <c16:uniqueId val="{00000003-4907-48D9-8407-1D7731DB1EC5}"/>
            </c:ext>
          </c:extLst>
        </c:ser>
        <c:dLbls>
          <c:showLegendKey val="0"/>
          <c:showVal val="0"/>
          <c:showCatName val="0"/>
          <c:showSerName val="0"/>
          <c:showPercent val="0"/>
          <c:showBubbleSize val="0"/>
        </c:dLbls>
        <c:gapWidth val="150"/>
        <c:overlap val="100"/>
        <c:axId val="284912768"/>
        <c:axId val="284916096"/>
      </c:barChart>
      <c:catAx>
        <c:axId val="284912768"/>
        <c:scaling>
          <c:orientation val="minMax"/>
        </c:scaling>
        <c:delete val="0"/>
        <c:axPos val="b"/>
        <c:numFmt formatCode="General" sourceLinked="1"/>
        <c:majorTickMark val="none"/>
        <c:minorTickMark val="none"/>
        <c:tickLblPos val="nextTo"/>
        <c:spPr>
          <a:noFill/>
          <a:ln w="9525" cap="flat" cmpd="sng" algn="ctr">
            <a:solidFill>
              <a:schemeClr val="bg1"/>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Josefin Sans" panose="020B0604020202020204" charset="0"/>
                <a:ea typeface="+mn-ea"/>
                <a:cs typeface="+mn-cs"/>
              </a:defRPr>
            </a:pPr>
            <a:endParaRPr lang="en-US"/>
          </a:p>
        </c:txPr>
        <c:crossAx val="284916096"/>
        <c:crosses val="autoZero"/>
        <c:auto val="1"/>
        <c:lblAlgn val="ctr"/>
        <c:lblOffset val="100"/>
        <c:noMultiLvlLbl val="0"/>
      </c:catAx>
      <c:valAx>
        <c:axId val="284916096"/>
        <c:scaling>
          <c:orientation val="minMax"/>
        </c:scaling>
        <c:delete val="0"/>
        <c:axPos val="l"/>
        <c:majorGridlines>
          <c:spPr>
            <a:ln w="9525" cap="flat" cmpd="sng" algn="ctr">
              <a:solidFill>
                <a:schemeClr val="bg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Josefin Sans" panose="020B0604020202020204" charset="0"/>
                <a:ea typeface="+mn-ea"/>
                <a:cs typeface="+mn-cs"/>
              </a:defRPr>
            </a:pPr>
            <a:endParaRPr lang="en-US"/>
          </a:p>
        </c:txPr>
        <c:crossAx val="2849127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rgbClr val="000000"/>
              </a:solidFill>
              <a:latin typeface="Josefin Sans" panose="020B0604020202020204"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9" name="Google Shape;49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4" name="Google Shape;51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6" name="Google Shape;636;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9" name="Google Shape;65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US"/>
              <a:t>Để thực hiện được việc dứ đoán khả năng có thể chụp được hay không. Bọn em đã áp dụng thuật toán Naïve Bayes Classifiers từ Định lý Bayesian của lý thuyết xác suất thống kê.</a:t>
            </a:r>
            <a:endParaRPr/>
          </a:p>
          <a:p>
            <a:pPr indent="0" lvl="0" marL="158750" rtl="0" algn="l">
              <a:lnSpc>
                <a:spcPct val="100000"/>
              </a:lnSpc>
              <a:spcBef>
                <a:spcPts val="0"/>
              </a:spcBef>
              <a:spcAft>
                <a:spcPts val="0"/>
              </a:spcAft>
              <a:buSzPts val="1100"/>
              <a:buNone/>
            </a:pPr>
            <a:r>
              <a:rPr lang="en-US"/>
              <a:t>Công thức này được sử dụng để tính ra khả năng xảy ra của A dựa trên B.</a:t>
            </a:r>
            <a:endParaRPr/>
          </a:p>
          <a:p>
            <a:pPr indent="0" lvl="0" marL="158750" rtl="0" algn="l">
              <a:lnSpc>
                <a:spcPct val="100000"/>
              </a:lnSpc>
              <a:spcBef>
                <a:spcPts val="0"/>
              </a:spcBef>
              <a:spcAft>
                <a:spcPts val="0"/>
              </a:spcAft>
              <a:buSzPts val="1100"/>
              <a:buNone/>
            </a:pPr>
            <a:r>
              <a:rPr lang="en-US"/>
              <a:t>Tương tự thì bọn em áp dụng thuật toán để tính khả năng xảy ra của 1 buổi chụp ảnh dựa trên thời tiết.</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8" name="Google Shape;668;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Feature matrix contains all the vectors(rows) of dataset in which each vector consists of the value of </a:t>
            </a:r>
            <a:r>
              <a:rPr b="1" lang="en-US"/>
              <a:t>dependent features</a:t>
            </a:r>
            <a:r>
              <a:rPr lang="en-US"/>
              <a:t>. In above dataset, features are ‘Outlook’, ‘Temperature’, ‘Humidity’ and ‘Windy’. Response vector contains the value of </a:t>
            </a:r>
            <a:r>
              <a:rPr b="1" lang="en-US"/>
              <a:t>class variable</a:t>
            </a:r>
            <a:r>
              <a:rPr lang="en-US"/>
              <a:t>(prediction or output) for each row of feature matrix. In above dataset, the class variable name is ‘Play golf’</a:t>
            </a:r>
            <a:endParaRPr/>
          </a:p>
          <a:p>
            <a:pPr indent="-228600" lvl="0" marL="45720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Char char="●"/>
            </a:pPr>
            <a:r>
              <a:rPr lang="en-US"/>
              <a:t>Đầu tiên chúng em xác định 4 yếu tố của thời tiết. Đó là ngoại cảnh, nhiệt độ, độ ẩm và gió. Sau đó tìm hiểu về điều kiện thời tiết như thế nào mới có thể chụp ảnh được.</a:t>
            </a:r>
            <a:endParaRPr/>
          </a:p>
          <a:p>
            <a:pPr indent="-228600" lvl="0" marL="457200" rtl="0" algn="l">
              <a:lnSpc>
                <a:spcPct val="100000"/>
              </a:lnSpc>
              <a:spcBef>
                <a:spcPts val="0"/>
              </a:spcBef>
              <a:spcAft>
                <a:spcPts val="0"/>
              </a:spcAft>
              <a:buSzPts val="1100"/>
              <a:buNone/>
            </a:pPr>
            <a:r>
              <a:t/>
            </a:r>
            <a:endParaRPr/>
          </a:p>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9" name="Google Shape;689;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2" name="Google Shape;702;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Sau đây em xin ví dụ về cách mà chúng em áp dụng thuật toán vào phần chọn ngày chụp cho khách hàng. </a:t>
            </a:r>
            <a:endParaRPr/>
          </a:p>
          <a:p>
            <a:pPr indent="-298450" lvl="0" marL="457200" rtl="0" algn="l">
              <a:lnSpc>
                <a:spcPct val="100000"/>
              </a:lnSpc>
              <a:spcBef>
                <a:spcPts val="0"/>
              </a:spcBef>
              <a:spcAft>
                <a:spcPts val="0"/>
              </a:spcAft>
              <a:buSzPts val="1100"/>
              <a:buChar char="●"/>
            </a:pPr>
            <a:r>
              <a:rPr lang="en-US"/>
              <a:t>Đầu tiên khi khách hàng chọn ngày 20-12-2020, từ API thời tiết của climacell.co chúng em có được toàn bộ dữ liệu về thời tiết của ngày hôm đó, sau đó tiến hành sàn lọc, chuẩn hóa theo chuẩn của tập dataset.</a:t>
            </a:r>
            <a:endParaRPr/>
          </a:p>
          <a:p>
            <a:pPr indent="-298450" lvl="0" marL="457200" rtl="0" algn="l">
              <a:lnSpc>
                <a:spcPct val="100000"/>
              </a:lnSpc>
              <a:spcBef>
                <a:spcPts val="0"/>
              </a:spcBef>
              <a:spcAft>
                <a:spcPts val="0"/>
              </a:spcAft>
              <a:buSzPts val="1100"/>
              <a:buChar char="●"/>
            </a:pPr>
            <a:r>
              <a:rPr lang="en-US"/>
              <a:t>Kết quả cuối cùng là chúng em có được 4 dữ liệu đó là ngoại cảnh: nắng, nhiệt độ: nóng, độ ẩm: cao và gió mạnh.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0" name="Google Shape;710;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Sau đây em xin ví dụ về cách mà chúng em áp dụng thuật toán vào phần chọn ngày chụp cho khách hàng. </a:t>
            </a:r>
            <a:endParaRPr/>
          </a:p>
          <a:p>
            <a:pPr indent="-298450" lvl="0" marL="457200" rtl="0" algn="l">
              <a:lnSpc>
                <a:spcPct val="100000"/>
              </a:lnSpc>
              <a:spcBef>
                <a:spcPts val="0"/>
              </a:spcBef>
              <a:spcAft>
                <a:spcPts val="0"/>
              </a:spcAft>
              <a:buSzPts val="1100"/>
              <a:buChar char="●"/>
            </a:pPr>
            <a:r>
              <a:rPr lang="en-US"/>
              <a:t>Đầu tiên khi khách hàng chọn ngày 20-12-2020, từ API thời tiết của climacell.co chúng em có được toàn bộ dữ liệu về thời tiết của ngày hôm đó, sau đó tiến hành sàn lọc, chuẩn hóa theo chuẩn của tập dataset.</a:t>
            </a:r>
            <a:endParaRPr/>
          </a:p>
          <a:p>
            <a:pPr indent="-298450" lvl="0" marL="457200" rtl="0" algn="l">
              <a:lnSpc>
                <a:spcPct val="100000"/>
              </a:lnSpc>
              <a:spcBef>
                <a:spcPts val="0"/>
              </a:spcBef>
              <a:spcAft>
                <a:spcPts val="0"/>
              </a:spcAft>
              <a:buSzPts val="1100"/>
              <a:buChar char="●"/>
            </a:pPr>
            <a:r>
              <a:rPr lang="en-US"/>
              <a:t>Kết quả cuối cùng là chúng em có được 4 dữ liệu đó là ngoại cảnh: nắng, nhiệt độ: nóng, độ ẩm: cao và gió mạnh.</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4" name="Google Shape;724;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Sau đây em xin ví dụ về cách mà chúng em áp dụng thuật toán vào phần chọn ngày chụp cho khách hàng. </a:t>
            </a:r>
            <a:endParaRPr/>
          </a:p>
          <a:p>
            <a:pPr indent="-298450" lvl="0" marL="457200" rtl="0" algn="l">
              <a:lnSpc>
                <a:spcPct val="100000"/>
              </a:lnSpc>
              <a:spcBef>
                <a:spcPts val="0"/>
              </a:spcBef>
              <a:spcAft>
                <a:spcPts val="0"/>
              </a:spcAft>
              <a:buSzPts val="1100"/>
              <a:buChar char="●"/>
            </a:pPr>
            <a:r>
              <a:rPr lang="en-US"/>
              <a:t>Đầu tiên khi khách hàng chọn ngày 20-12-2020, từ API thời tiết của climacell.co chúng em có được toàn bộ dữ liệu về thời tiết của ngày hôm đó, sau đó tiến hành sàn lọc, chuẩn hóa theo chuẩn của tập dataset.</a:t>
            </a:r>
            <a:endParaRPr/>
          </a:p>
          <a:p>
            <a:pPr indent="-298450" lvl="0" marL="457200" rtl="0" algn="l">
              <a:lnSpc>
                <a:spcPct val="100000"/>
              </a:lnSpc>
              <a:spcBef>
                <a:spcPts val="0"/>
              </a:spcBef>
              <a:spcAft>
                <a:spcPts val="0"/>
              </a:spcAft>
              <a:buSzPts val="1100"/>
              <a:buChar char="●"/>
            </a:pPr>
            <a:r>
              <a:rPr lang="en-US"/>
              <a:t>Kết quả cuối cùng là chúng em có được 4 dữ liệu đó là ngoại cảnh: nắng, nhiệt độ: nóng, độ ẩm: cao và gió mạnh.</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3" name="Google Shape;733;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Sau đây em xin ví dụ về cách mà chúng em áp dụng thuật toán vào phần chọn ngày chụp cho khách hàng. </a:t>
            </a:r>
            <a:endParaRPr/>
          </a:p>
          <a:p>
            <a:pPr indent="-298450" lvl="0" marL="457200" rtl="0" algn="l">
              <a:lnSpc>
                <a:spcPct val="100000"/>
              </a:lnSpc>
              <a:spcBef>
                <a:spcPts val="0"/>
              </a:spcBef>
              <a:spcAft>
                <a:spcPts val="0"/>
              </a:spcAft>
              <a:buSzPts val="1100"/>
              <a:buChar char="●"/>
            </a:pPr>
            <a:r>
              <a:rPr lang="en-US"/>
              <a:t>Đầu tiên khi khách hàng chọn ngày 20-12-2020, từ API thời tiết của climacell.co chúng em có được toàn bộ dữ liệu về thời tiết của ngày hôm đó, sau đó tiến hành sàn lọc, chuẩn hóa theo chuẩn của tập dataset.</a:t>
            </a:r>
            <a:endParaRPr/>
          </a:p>
          <a:p>
            <a:pPr indent="-298450" lvl="0" marL="457200" rtl="0" algn="l">
              <a:lnSpc>
                <a:spcPct val="100000"/>
              </a:lnSpc>
              <a:spcBef>
                <a:spcPts val="0"/>
              </a:spcBef>
              <a:spcAft>
                <a:spcPts val="0"/>
              </a:spcAft>
              <a:buSzPts val="1100"/>
              <a:buChar char="●"/>
            </a:pPr>
            <a:r>
              <a:rPr lang="en-US"/>
              <a:t>Kết quả cuối cùng là chúng em có được 4 dữ liệu đó là ngoại cảnh: nắng, nhiệt độ: nóng, độ ẩm: cao và gió mạnh.</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3" name="Google Shape;743;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Đây là tập dataset ví dụ về buổi chụp hình có diễn ra được hay không tùy thuộc vào thời tiết.</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4" name="Google Shape;794;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3" name="Google Shape;803;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3" name="Google Shape;813;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6" name="Google Shape;826;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5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5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5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5" name="Google Shape;865;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73" name="Google Shape;873;p5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5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6" name="Google Shape;896;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5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5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5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6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8" name="Google Shape;958;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8" name="Google Shape;988;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Tiếp theo, ý tưởng của bọn em là áp dụng công thức của định lý Bayesian để tính ra xác suất có thể chụp và xác suất không thể chụp và so sánh với nhau. Nếu xác suất không thể chụp cao hơn thì chúng em sẽ thông báo đến khách hàng.</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7" name="Google Shape;997;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Sau đây em xin ví dụ về cách mà chúng em áp dụng thuật toán vào phần chọn ngày chụp cho khách hàng. </a:t>
            </a:r>
            <a:endParaRPr/>
          </a:p>
          <a:p>
            <a:pPr indent="-298450" lvl="0" marL="457200" rtl="0" algn="l">
              <a:lnSpc>
                <a:spcPct val="100000"/>
              </a:lnSpc>
              <a:spcBef>
                <a:spcPts val="0"/>
              </a:spcBef>
              <a:spcAft>
                <a:spcPts val="0"/>
              </a:spcAft>
              <a:buSzPts val="1100"/>
              <a:buChar char="●"/>
            </a:pPr>
            <a:r>
              <a:rPr lang="en-US"/>
              <a:t>Đầu tiên khi khách hàng chọn ngày 20-12-2020, từ API thời tiết của climacell.co chúng em có được toàn bộ dữ liệu về thời tiết của ngày hôm đó, sau đó tiến hành sàn lọc, chuẩn hóa theo chuẩn của tập dataset.</a:t>
            </a:r>
            <a:endParaRPr/>
          </a:p>
          <a:p>
            <a:pPr indent="-298450" lvl="0" marL="457200" rtl="0" algn="l">
              <a:lnSpc>
                <a:spcPct val="100000"/>
              </a:lnSpc>
              <a:spcBef>
                <a:spcPts val="0"/>
              </a:spcBef>
              <a:spcAft>
                <a:spcPts val="0"/>
              </a:spcAft>
              <a:buSzPts val="1100"/>
              <a:buChar char="●"/>
            </a:pPr>
            <a:r>
              <a:rPr lang="en-US"/>
              <a:t>Kết quả cuối cùng là chúng em có được 4 dữ liệu đó là ngoại cảnh: nắng, nhiệt độ: nóng, độ ẩm: cao và gió mạnh.</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1" name="Google Shape;1011;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Xác suất của thời tiết sẽ bằng xác suất của từng yếu tố nhân lại với nhau.</a:t>
            </a:r>
            <a:endParaRPr/>
          </a:p>
          <a:p>
            <a:pPr indent="-298450" lvl="0" marL="457200" rtl="0" algn="l">
              <a:lnSpc>
                <a:spcPct val="100000"/>
              </a:lnSpc>
              <a:spcBef>
                <a:spcPts val="0"/>
              </a:spcBef>
              <a:spcAft>
                <a:spcPts val="0"/>
              </a:spcAft>
              <a:buSzPts val="1100"/>
              <a:buChar char="●"/>
            </a:pPr>
            <a:r>
              <a:rPr lang="en-US"/>
              <a:t>Xác suất của thời tiết | xảy ra buổi chụp sẽ bằng xác suất của những yếu tố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2" name="Google Shape;1022;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1" name="Google Shape;1041;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Như vậy xác suất của buổi chụp ảnh có thể xảy ra dựa trên thời tiết sẽ bằng xác suất của thời tiết vào những lần đã chụp nhân với xác suất của các lần đã chụp và chia cho xác suất xảy ra của các thời tiết này và ngược lại đối với xác suất buổi chụp không xảy ra.</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3" name="Google Shape;1053;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Như vậy xác suất của buổi chụp ảnh có thể xảy ra dựa trên thời tiết sẽ bằng xác suất của thời tiết vào những lần đã chụp nhân với xác suất của các lần đã chụp và chia cho xác suất xảy ra của các thời tiết này và ngược lại đối với xác suất buổi chụp không xảy ra.</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p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5" name="Google Shape;1065;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p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3" name="Google Shape;1113;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p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2" name="Google Shape;1162;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p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3" name="Google Shape;1203;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p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6" name="Google Shape;1226;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p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4" name="Google Shape;1234;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p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1" name="Google Shape;1241;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1" lang="en-US"/>
              <a:t>Để xây dựng lên phần mềm đặt lịch thợ chụp ảnh, bọn em đã áp dụng mô hình kiến trúc N-tier vào kiến trúc tổng của hệ thống và cụ thể ở đây là mô hình 3 lớp. </a:t>
            </a:r>
            <a:r>
              <a:rPr lang="en-US"/>
              <a:t>(Kiến trúc đa tầng cung cấp mô hình mà dựa vào đó các nhà phát triển có thể tạo được các ứng dụng linh hoạt và sử dụng lại bằng việc tách biệt một ứng dụng thành nhiều tầng, từ đó tùy chỉnh thay đổi hoặc thêm lớp thay vì làm lại toàn bộ ứng dụng.)</a:t>
            </a:r>
            <a:endParaRPr/>
          </a:p>
          <a:p>
            <a:pPr indent="-298450" lvl="0" marL="457200" rtl="0" algn="l">
              <a:lnSpc>
                <a:spcPct val="100000"/>
              </a:lnSpc>
              <a:spcBef>
                <a:spcPts val="0"/>
              </a:spcBef>
              <a:spcAft>
                <a:spcPts val="0"/>
              </a:spcAft>
              <a:buSzPts val="1100"/>
              <a:buChar char="●"/>
            </a:pPr>
            <a:r>
              <a:rPr b="1" lang="en-US"/>
              <a:t>Tier 1, lớp presentation của hệ thống được chúng em được thể hiện thông qua web và mobile.</a:t>
            </a:r>
            <a:endParaRPr/>
          </a:p>
          <a:p>
            <a:pPr indent="-298450" lvl="0" marL="457200" rtl="0" algn="l">
              <a:lnSpc>
                <a:spcPct val="100000"/>
              </a:lnSpc>
              <a:spcBef>
                <a:spcPts val="0"/>
              </a:spcBef>
              <a:spcAft>
                <a:spcPts val="0"/>
              </a:spcAft>
              <a:buSzPts val="1100"/>
              <a:buChar char="●"/>
            </a:pPr>
            <a:r>
              <a:rPr b="1" lang="en-US"/>
              <a:t>Tier 2, lớp logic là spring web server có chứa các Controller, Domain Model, Service, Repository để ghi chép cũng như xử lý chi tiết các request từ lớp presentation thông qua giao thức HTTP bằng RESTful service.</a:t>
            </a:r>
            <a:endParaRPr/>
          </a:p>
          <a:p>
            <a:pPr indent="-298450" lvl="0" marL="457200" rtl="0" algn="l">
              <a:lnSpc>
                <a:spcPct val="100000"/>
              </a:lnSpc>
              <a:spcBef>
                <a:spcPts val="0"/>
              </a:spcBef>
              <a:spcAft>
                <a:spcPts val="0"/>
              </a:spcAft>
              <a:buSzPts val="1100"/>
              <a:buChar char="●"/>
            </a:pPr>
            <a:r>
              <a:rPr b="1" lang="en-US"/>
              <a:t>Tier 3, lớp data  là nơi chứa database, cụ thể là chúng em sử dụng Amazon Relational Database Service kết hợp với Amazon S3 làm nơi để chứa dữ liệu và quản lý thông qua MySQL.</a:t>
            </a:r>
            <a:endParaRPr/>
          </a:p>
          <a:p>
            <a:pPr indent="-228600" lvl="0" marL="457200" rtl="0" algn="l">
              <a:lnSpc>
                <a:spcPct val="100000"/>
              </a:lnSpc>
              <a:spcBef>
                <a:spcPts val="0"/>
              </a:spcBef>
              <a:spcAft>
                <a:spcPts val="0"/>
              </a:spcAft>
              <a:buSzPts val="1100"/>
              <a:buNone/>
            </a:pPr>
            <a:r>
              <a:t/>
            </a:r>
            <a:endParaRPr b="1"/>
          </a:p>
          <a:p>
            <a:pPr indent="-298450" lvl="0" marL="457200" rtl="0" algn="l">
              <a:lnSpc>
                <a:spcPct val="100000"/>
              </a:lnSpc>
              <a:spcBef>
                <a:spcPts val="0"/>
              </a:spcBef>
              <a:spcAft>
                <a:spcPts val="0"/>
              </a:spcAft>
              <a:buSzPts val="1100"/>
              <a:buChar char="●"/>
            </a:pPr>
            <a:r>
              <a:rPr b="1" lang="en-US"/>
              <a:t>(</a:t>
            </a:r>
            <a:r>
              <a:rPr lang="en-US"/>
              <a:t>Tính bảo mật cao: Ưu điểm nổi bật nhất cảu kiến trúc N – Tier là tính bảo mật rất cao, bạn có thể bảo mật riêng cho 3 lớp, hạn chế các rủi ro.</a:t>
            </a:r>
            <a:endParaRPr/>
          </a:p>
          <a:p>
            <a:pPr indent="-298450" lvl="0" marL="457200" rtl="0" algn="l">
              <a:lnSpc>
                <a:spcPct val="100000"/>
              </a:lnSpc>
              <a:spcBef>
                <a:spcPts val="0"/>
              </a:spcBef>
              <a:spcAft>
                <a:spcPts val="0"/>
              </a:spcAft>
              <a:buSzPts val="1100"/>
              <a:buChar char="●"/>
            </a:pPr>
            <a:r>
              <a:rPr lang="en-US"/>
              <a:t>Dễ dàng quản lý: Do là 3 tầng khác nhau, có thể tách biệt nên việc quản lý cũng trở nên đơn giản, dễ dàng hơn nhiều. Nếu trường hợp một tầng bị lỗi thì cũng không làm ảnh hưởng đến các tầng con lại, hoàn toàn có thể sửa lỗi riêng biệt.</a:t>
            </a:r>
            <a:endParaRPr/>
          </a:p>
          <a:p>
            <a:pPr indent="-298450" lvl="0" marL="457200" rtl="0" algn="l">
              <a:lnSpc>
                <a:spcPct val="100000"/>
              </a:lnSpc>
              <a:spcBef>
                <a:spcPts val="0"/>
              </a:spcBef>
              <a:spcAft>
                <a:spcPts val="0"/>
              </a:spcAft>
              <a:buSzPts val="1100"/>
              <a:buChar char="●"/>
            </a:pPr>
            <a:r>
              <a:rPr lang="en-US"/>
              <a:t>Có thể mở rộng: Bạn cũng có thể dễ dàng thêm vào đo nhiều tài nguyên, việc thêm tài nguyên của một tầng không làm ảnh hưởng đến các tầng khác.</a:t>
            </a:r>
            <a:endParaRPr/>
          </a:p>
          <a:p>
            <a:pPr indent="-298450" lvl="0" marL="457200" rtl="0" algn="l">
              <a:lnSpc>
                <a:spcPct val="100000"/>
              </a:lnSpc>
              <a:spcBef>
                <a:spcPts val="0"/>
              </a:spcBef>
              <a:spcAft>
                <a:spcPts val="0"/>
              </a:spcAft>
              <a:buSzPts val="1100"/>
              <a:buChar char="●"/>
            </a:pPr>
            <a:r>
              <a:rPr lang="en-US"/>
              <a:t>Linh hoạt: Bạn có thể linh hoạt thêm tài nguyên vào từng tầng, sửa lỗi của từng tầng phù hợp với yêu cầu đặt ra.</a:t>
            </a:r>
            <a:endParaRPr/>
          </a:p>
          <a:p>
            <a:pPr indent="-298450" lvl="0" marL="457200" rtl="0" algn="l">
              <a:lnSpc>
                <a:spcPct val="100000"/>
              </a:lnSpc>
              <a:spcBef>
                <a:spcPts val="0"/>
              </a:spcBef>
              <a:spcAft>
                <a:spcPts val="0"/>
              </a:spcAft>
              <a:buSzPts val="1100"/>
              <a:buChar char="●"/>
            </a:pPr>
            <a:r>
              <a:rPr lang="en-US"/>
              <a:t>Phát triển hiệu quả, có thể sử dụng lại: khi sử dụng kiến trúc N – Tier, bạn có thể sử dụng lại từng tầng vì giữa chúng có sự phân chia độc lập.</a:t>
            </a:r>
            <a:r>
              <a:rPr b="1" lang="en-US"/>
              <a:t>)</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spTree>
      <p:nvGrpSpPr>
        <p:cNvPr id="8" name="Shape 8"/>
        <p:cNvGrpSpPr/>
        <p:nvPr/>
      </p:nvGrpSpPr>
      <p:grpSpPr>
        <a:xfrm>
          <a:off x="0" y="0"/>
          <a:ext cx="0" cy="0"/>
          <a:chOff x="0" y="0"/>
          <a:chExt cx="0" cy="0"/>
        </a:xfrm>
      </p:grpSpPr>
      <p:sp>
        <p:nvSpPr>
          <p:cNvPr id="9" name="Google Shape;9;p76"/>
          <p:cNvSpPr/>
          <p:nvPr/>
        </p:nvSpPr>
        <p:spPr>
          <a:xfrm>
            <a:off x="0" y="0"/>
            <a:ext cx="9144000" cy="5143500"/>
          </a:xfrm>
          <a:prstGeom prst="rect">
            <a:avLst/>
          </a:prstGeom>
          <a:solidFill>
            <a:srgbClr val="FDF3E5">
              <a:alpha val="2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76"/>
          <p:cNvSpPr txBox="1"/>
          <p:nvPr>
            <p:ph type="ctrTitle"/>
          </p:nvPr>
        </p:nvSpPr>
        <p:spPr>
          <a:xfrm>
            <a:off x="480150" y="2020088"/>
            <a:ext cx="8183700" cy="4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338987"/>
              </a:buClr>
              <a:buSzPts val="3600"/>
              <a:buFont typeface="Josefin Sans"/>
              <a:buNone/>
              <a:defRPr b="1" sz="3600">
                <a:solidFill>
                  <a:srgbClr val="338987"/>
                </a:solidFill>
                <a:latin typeface="Josefin Sans"/>
                <a:ea typeface="Josefin Sans"/>
                <a:cs typeface="Josefin Sans"/>
                <a:sym typeface="Josefin Sans"/>
              </a:defRPr>
            </a:lvl1pPr>
            <a:lvl2pPr lvl="1" algn="ctr">
              <a:lnSpc>
                <a:spcPct val="100000"/>
              </a:lnSpc>
              <a:spcBef>
                <a:spcPts val="0"/>
              </a:spcBef>
              <a:spcAft>
                <a:spcPts val="0"/>
              </a:spcAft>
              <a:buClr>
                <a:srgbClr val="338987"/>
              </a:buClr>
              <a:buSzPts val="5200"/>
              <a:buNone/>
              <a:defRPr sz="5200">
                <a:solidFill>
                  <a:srgbClr val="338987"/>
                </a:solidFill>
              </a:defRPr>
            </a:lvl2pPr>
            <a:lvl3pPr lvl="2" algn="ctr">
              <a:lnSpc>
                <a:spcPct val="100000"/>
              </a:lnSpc>
              <a:spcBef>
                <a:spcPts val="0"/>
              </a:spcBef>
              <a:spcAft>
                <a:spcPts val="0"/>
              </a:spcAft>
              <a:buClr>
                <a:srgbClr val="338987"/>
              </a:buClr>
              <a:buSzPts val="5200"/>
              <a:buNone/>
              <a:defRPr sz="5200">
                <a:solidFill>
                  <a:srgbClr val="338987"/>
                </a:solidFill>
              </a:defRPr>
            </a:lvl3pPr>
            <a:lvl4pPr lvl="3" algn="ctr">
              <a:lnSpc>
                <a:spcPct val="100000"/>
              </a:lnSpc>
              <a:spcBef>
                <a:spcPts val="0"/>
              </a:spcBef>
              <a:spcAft>
                <a:spcPts val="0"/>
              </a:spcAft>
              <a:buClr>
                <a:srgbClr val="338987"/>
              </a:buClr>
              <a:buSzPts val="5200"/>
              <a:buNone/>
              <a:defRPr sz="5200">
                <a:solidFill>
                  <a:srgbClr val="338987"/>
                </a:solidFill>
              </a:defRPr>
            </a:lvl4pPr>
            <a:lvl5pPr lvl="4" algn="ctr">
              <a:lnSpc>
                <a:spcPct val="100000"/>
              </a:lnSpc>
              <a:spcBef>
                <a:spcPts val="0"/>
              </a:spcBef>
              <a:spcAft>
                <a:spcPts val="0"/>
              </a:spcAft>
              <a:buClr>
                <a:srgbClr val="338987"/>
              </a:buClr>
              <a:buSzPts val="5200"/>
              <a:buNone/>
              <a:defRPr sz="5200">
                <a:solidFill>
                  <a:srgbClr val="338987"/>
                </a:solidFill>
              </a:defRPr>
            </a:lvl5pPr>
            <a:lvl6pPr lvl="5" algn="ctr">
              <a:lnSpc>
                <a:spcPct val="100000"/>
              </a:lnSpc>
              <a:spcBef>
                <a:spcPts val="0"/>
              </a:spcBef>
              <a:spcAft>
                <a:spcPts val="0"/>
              </a:spcAft>
              <a:buClr>
                <a:srgbClr val="338987"/>
              </a:buClr>
              <a:buSzPts val="5200"/>
              <a:buNone/>
              <a:defRPr sz="5200">
                <a:solidFill>
                  <a:srgbClr val="338987"/>
                </a:solidFill>
              </a:defRPr>
            </a:lvl6pPr>
            <a:lvl7pPr lvl="6" algn="ctr">
              <a:lnSpc>
                <a:spcPct val="100000"/>
              </a:lnSpc>
              <a:spcBef>
                <a:spcPts val="0"/>
              </a:spcBef>
              <a:spcAft>
                <a:spcPts val="0"/>
              </a:spcAft>
              <a:buClr>
                <a:srgbClr val="338987"/>
              </a:buClr>
              <a:buSzPts val="5200"/>
              <a:buNone/>
              <a:defRPr sz="5200">
                <a:solidFill>
                  <a:srgbClr val="338987"/>
                </a:solidFill>
              </a:defRPr>
            </a:lvl7pPr>
            <a:lvl8pPr lvl="7" algn="ctr">
              <a:lnSpc>
                <a:spcPct val="100000"/>
              </a:lnSpc>
              <a:spcBef>
                <a:spcPts val="0"/>
              </a:spcBef>
              <a:spcAft>
                <a:spcPts val="0"/>
              </a:spcAft>
              <a:buClr>
                <a:srgbClr val="338987"/>
              </a:buClr>
              <a:buSzPts val="5200"/>
              <a:buNone/>
              <a:defRPr sz="5200">
                <a:solidFill>
                  <a:srgbClr val="338987"/>
                </a:solidFill>
              </a:defRPr>
            </a:lvl8pPr>
            <a:lvl9pPr lvl="8" algn="ctr">
              <a:lnSpc>
                <a:spcPct val="100000"/>
              </a:lnSpc>
              <a:spcBef>
                <a:spcPts val="0"/>
              </a:spcBef>
              <a:spcAft>
                <a:spcPts val="0"/>
              </a:spcAft>
              <a:buClr>
                <a:srgbClr val="338987"/>
              </a:buClr>
              <a:buSzPts val="5200"/>
              <a:buNone/>
              <a:defRPr sz="5200">
                <a:solidFill>
                  <a:srgbClr val="338987"/>
                </a:solidFill>
              </a:defRPr>
            </a:lvl9pPr>
          </a:lstStyle>
          <a:p/>
        </p:txBody>
      </p:sp>
      <p:sp>
        <p:nvSpPr>
          <p:cNvPr id="11" name="Google Shape;11;p76"/>
          <p:cNvSpPr txBox="1"/>
          <p:nvPr>
            <p:ph idx="1" type="subTitle"/>
          </p:nvPr>
        </p:nvSpPr>
        <p:spPr>
          <a:xfrm>
            <a:off x="2243850" y="2379913"/>
            <a:ext cx="4656300" cy="321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338987"/>
              </a:buClr>
              <a:buSzPts val="1400"/>
              <a:buFont typeface="Josefin Slab Thin"/>
              <a:buNone/>
              <a:defRPr sz="1400">
                <a:solidFill>
                  <a:srgbClr val="338987"/>
                </a:solidFill>
                <a:latin typeface="Josefin Slab Thin"/>
                <a:ea typeface="Josefin Slab Thin"/>
                <a:cs typeface="Josefin Slab Thin"/>
                <a:sym typeface="Josefin Slab Thin"/>
              </a:defRPr>
            </a:lvl1pPr>
            <a:lvl2pPr lvl="1" algn="ctr">
              <a:lnSpc>
                <a:spcPct val="100000"/>
              </a:lnSpc>
              <a:spcBef>
                <a:spcPts val="0"/>
              </a:spcBef>
              <a:spcAft>
                <a:spcPts val="0"/>
              </a:spcAft>
              <a:buClr>
                <a:srgbClr val="338987"/>
              </a:buClr>
              <a:buSzPts val="1400"/>
              <a:buFont typeface="Josefin Slab"/>
              <a:buNone/>
              <a:defRPr sz="1400">
                <a:solidFill>
                  <a:srgbClr val="338987"/>
                </a:solidFill>
                <a:latin typeface="Josefin Slab"/>
                <a:ea typeface="Josefin Slab"/>
                <a:cs typeface="Josefin Slab"/>
                <a:sym typeface="Josefin Slab"/>
              </a:defRPr>
            </a:lvl2pPr>
            <a:lvl3pPr lvl="2" algn="ctr">
              <a:lnSpc>
                <a:spcPct val="100000"/>
              </a:lnSpc>
              <a:spcBef>
                <a:spcPts val="0"/>
              </a:spcBef>
              <a:spcAft>
                <a:spcPts val="0"/>
              </a:spcAft>
              <a:buClr>
                <a:srgbClr val="338987"/>
              </a:buClr>
              <a:buSzPts val="1400"/>
              <a:buFont typeface="Josefin Slab"/>
              <a:buNone/>
              <a:defRPr sz="1400">
                <a:solidFill>
                  <a:srgbClr val="338987"/>
                </a:solidFill>
                <a:latin typeface="Josefin Slab"/>
                <a:ea typeface="Josefin Slab"/>
                <a:cs typeface="Josefin Slab"/>
                <a:sym typeface="Josefin Slab"/>
              </a:defRPr>
            </a:lvl3pPr>
            <a:lvl4pPr lvl="3" algn="ctr">
              <a:lnSpc>
                <a:spcPct val="100000"/>
              </a:lnSpc>
              <a:spcBef>
                <a:spcPts val="0"/>
              </a:spcBef>
              <a:spcAft>
                <a:spcPts val="0"/>
              </a:spcAft>
              <a:buClr>
                <a:srgbClr val="338987"/>
              </a:buClr>
              <a:buSzPts val="1400"/>
              <a:buFont typeface="Josefin Slab"/>
              <a:buNone/>
              <a:defRPr sz="1400">
                <a:solidFill>
                  <a:srgbClr val="338987"/>
                </a:solidFill>
                <a:latin typeface="Josefin Slab"/>
                <a:ea typeface="Josefin Slab"/>
                <a:cs typeface="Josefin Slab"/>
                <a:sym typeface="Josefin Slab"/>
              </a:defRPr>
            </a:lvl4pPr>
            <a:lvl5pPr lvl="4" algn="ctr">
              <a:lnSpc>
                <a:spcPct val="100000"/>
              </a:lnSpc>
              <a:spcBef>
                <a:spcPts val="0"/>
              </a:spcBef>
              <a:spcAft>
                <a:spcPts val="0"/>
              </a:spcAft>
              <a:buClr>
                <a:srgbClr val="338987"/>
              </a:buClr>
              <a:buSzPts val="1400"/>
              <a:buFont typeface="Josefin Slab"/>
              <a:buNone/>
              <a:defRPr sz="1400">
                <a:solidFill>
                  <a:srgbClr val="338987"/>
                </a:solidFill>
                <a:latin typeface="Josefin Slab"/>
                <a:ea typeface="Josefin Slab"/>
                <a:cs typeface="Josefin Slab"/>
                <a:sym typeface="Josefin Slab"/>
              </a:defRPr>
            </a:lvl5pPr>
            <a:lvl6pPr lvl="5" algn="ctr">
              <a:lnSpc>
                <a:spcPct val="100000"/>
              </a:lnSpc>
              <a:spcBef>
                <a:spcPts val="0"/>
              </a:spcBef>
              <a:spcAft>
                <a:spcPts val="0"/>
              </a:spcAft>
              <a:buClr>
                <a:srgbClr val="338987"/>
              </a:buClr>
              <a:buSzPts val="1400"/>
              <a:buFont typeface="Josefin Slab"/>
              <a:buNone/>
              <a:defRPr sz="1400">
                <a:solidFill>
                  <a:srgbClr val="338987"/>
                </a:solidFill>
                <a:latin typeface="Josefin Slab"/>
                <a:ea typeface="Josefin Slab"/>
                <a:cs typeface="Josefin Slab"/>
                <a:sym typeface="Josefin Slab"/>
              </a:defRPr>
            </a:lvl6pPr>
            <a:lvl7pPr lvl="6" algn="ctr">
              <a:lnSpc>
                <a:spcPct val="100000"/>
              </a:lnSpc>
              <a:spcBef>
                <a:spcPts val="0"/>
              </a:spcBef>
              <a:spcAft>
                <a:spcPts val="0"/>
              </a:spcAft>
              <a:buClr>
                <a:srgbClr val="338987"/>
              </a:buClr>
              <a:buSzPts val="1400"/>
              <a:buFont typeface="Josefin Slab"/>
              <a:buNone/>
              <a:defRPr sz="1400">
                <a:solidFill>
                  <a:srgbClr val="338987"/>
                </a:solidFill>
                <a:latin typeface="Josefin Slab"/>
                <a:ea typeface="Josefin Slab"/>
                <a:cs typeface="Josefin Slab"/>
                <a:sym typeface="Josefin Slab"/>
              </a:defRPr>
            </a:lvl7pPr>
            <a:lvl8pPr lvl="7" algn="ctr">
              <a:lnSpc>
                <a:spcPct val="100000"/>
              </a:lnSpc>
              <a:spcBef>
                <a:spcPts val="0"/>
              </a:spcBef>
              <a:spcAft>
                <a:spcPts val="0"/>
              </a:spcAft>
              <a:buClr>
                <a:srgbClr val="338987"/>
              </a:buClr>
              <a:buSzPts val="1400"/>
              <a:buFont typeface="Josefin Slab"/>
              <a:buNone/>
              <a:defRPr sz="1400">
                <a:solidFill>
                  <a:srgbClr val="338987"/>
                </a:solidFill>
                <a:latin typeface="Josefin Slab"/>
                <a:ea typeface="Josefin Slab"/>
                <a:cs typeface="Josefin Slab"/>
                <a:sym typeface="Josefin Slab"/>
              </a:defRPr>
            </a:lvl8pPr>
            <a:lvl9pPr lvl="8" algn="ctr">
              <a:lnSpc>
                <a:spcPct val="100000"/>
              </a:lnSpc>
              <a:spcBef>
                <a:spcPts val="0"/>
              </a:spcBef>
              <a:spcAft>
                <a:spcPts val="0"/>
              </a:spcAft>
              <a:buClr>
                <a:srgbClr val="338987"/>
              </a:buClr>
              <a:buSzPts val="1400"/>
              <a:buFont typeface="Josefin Slab"/>
              <a:buNone/>
              <a:defRPr sz="1400">
                <a:solidFill>
                  <a:srgbClr val="338987"/>
                </a:solidFill>
                <a:latin typeface="Josefin Slab"/>
                <a:ea typeface="Josefin Slab"/>
                <a:cs typeface="Josefin Slab"/>
                <a:sym typeface="Josefin Slab"/>
              </a:defRPr>
            </a:lvl9pPr>
          </a:lstStyle>
          <a:p/>
        </p:txBody>
      </p:sp>
      <p:sp>
        <p:nvSpPr>
          <p:cNvPr id="12" name="Google Shape;12;p76"/>
          <p:cNvSpPr/>
          <p:nvPr/>
        </p:nvSpPr>
        <p:spPr>
          <a:xfrm>
            <a:off x="7321790" y="-9925"/>
            <a:ext cx="1299900" cy="5188500"/>
          </a:xfrm>
          <a:prstGeom prst="rect">
            <a:avLst/>
          </a:prstGeom>
          <a:solidFill>
            <a:srgbClr val="FFB8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
  <p:cSld name="CUSTOM_6_1_1">
    <p:spTree>
      <p:nvGrpSpPr>
        <p:cNvPr id="13" name="Shape 13"/>
        <p:cNvGrpSpPr/>
        <p:nvPr/>
      </p:nvGrpSpPr>
      <p:grpSpPr>
        <a:xfrm>
          <a:off x="0" y="0"/>
          <a:ext cx="0" cy="0"/>
          <a:chOff x="0" y="0"/>
          <a:chExt cx="0" cy="0"/>
        </a:xfrm>
      </p:grpSpPr>
      <p:sp>
        <p:nvSpPr>
          <p:cNvPr id="14" name="Google Shape;14;p77"/>
          <p:cNvSpPr/>
          <p:nvPr/>
        </p:nvSpPr>
        <p:spPr>
          <a:xfrm>
            <a:off x="7220630" y="0"/>
            <a:ext cx="1299900" cy="811800"/>
          </a:xfrm>
          <a:prstGeom prst="rect">
            <a:avLst/>
          </a:prstGeom>
          <a:solidFill>
            <a:srgbClr val="FFB8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77"/>
          <p:cNvSpPr txBox="1"/>
          <p:nvPr>
            <p:ph type="ctrTitle"/>
          </p:nvPr>
        </p:nvSpPr>
        <p:spPr>
          <a:xfrm>
            <a:off x="5569480" y="129625"/>
            <a:ext cx="2866800" cy="481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338987"/>
              </a:buClr>
              <a:buSzPts val="1100"/>
              <a:buNone/>
              <a:defRPr sz="1100">
                <a:solidFill>
                  <a:srgbClr val="338987"/>
                </a:solidFill>
              </a:defRPr>
            </a:lvl1pPr>
            <a:lvl2pPr lvl="1" algn="r">
              <a:lnSpc>
                <a:spcPct val="100000"/>
              </a:lnSpc>
              <a:spcBef>
                <a:spcPts val="0"/>
              </a:spcBef>
              <a:spcAft>
                <a:spcPts val="0"/>
              </a:spcAft>
              <a:buClr>
                <a:srgbClr val="338987"/>
              </a:buClr>
              <a:buSzPts val="900"/>
              <a:buNone/>
              <a:defRPr sz="900">
                <a:solidFill>
                  <a:srgbClr val="338987"/>
                </a:solidFill>
              </a:defRPr>
            </a:lvl2pPr>
            <a:lvl3pPr lvl="2" algn="r">
              <a:lnSpc>
                <a:spcPct val="100000"/>
              </a:lnSpc>
              <a:spcBef>
                <a:spcPts val="0"/>
              </a:spcBef>
              <a:spcAft>
                <a:spcPts val="0"/>
              </a:spcAft>
              <a:buClr>
                <a:srgbClr val="338987"/>
              </a:buClr>
              <a:buSzPts val="900"/>
              <a:buNone/>
              <a:defRPr sz="900">
                <a:solidFill>
                  <a:srgbClr val="338987"/>
                </a:solidFill>
              </a:defRPr>
            </a:lvl3pPr>
            <a:lvl4pPr lvl="3" algn="r">
              <a:lnSpc>
                <a:spcPct val="100000"/>
              </a:lnSpc>
              <a:spcBef>
                <a:spcPts val="0"/>
              </a:spcBef>
              <a:spcAft>
                <a:spcPts val="0"/>
              </a:spcAft>
              <a:buClr>
                <a:srgbClr val="338987"/>
              </a:buClr>
              <a:buSzPts val="900"/>
              <a:buNone/>
              <a:defRPr sz="900">
                <a:solidFill>
                  <a:srgbClr val="338987"/>
                </a:solidFill>
              </a:defRPr>
            </a:lvl4pPr>
            <a:lvl5pPr lvl="4" algn="r">
              <a:lnSpc>
                <a:spcPct val="100000"/>
              </a:lnSpc>
              <a:spcBef>
                <a:spcPts val="0"/>
              </a:spcBef>
              <a:spcAft>
                <a:spcPts val="0"/>
              </a:spcAft>
              <a:buClr>
                <a:srgbClr val="338987"/>
              </a:buClr>
              <a:buSzPts val="900"/>
              <a:buNone/>
              <a:defRPr sz="900">
                <a:solidFill>
                  <a:srgbClr val="338987"/>
                </a:solidFill>
              </a:defRPr>
            </a:lvl5pPr>
            <a:lvl6pPr lvl="5" algn="r">
              <a:lnSpc>
                <a:spcPct val="100000"/>
              </a:lnSpc>
              <a:spcBef>
                <a:spcPts val="0"/>
              </a:spcBef>
              <a:spcAft>
                <a:spcPts val="0"/>
              </a:spcAft>
              <a:buClr>
                <a:srgbClr val="338987"/>
              </a:buClr>
              <a:buSzPts val="900"/>
              <a:buNone/>
              <a:defRPr sz="900">
                <a:solidFill>
                  <a:srgbClr val="338987"/>
                </a:solidFill>
              </a:defRPr>
            </a:lvl6pPr>
            <a:lvl7pPr lvl="6" algn="r">
              <a:lnSpc>
                <a:spcPct val="100000"/>
              </a:lnSpc>
              <a:spcBef>
                <a:spcPts val="0"/>
              </a:spcBef>
              <a:spcAft>
                <a:spcPts val="0"/>
              </a:spcAft>
              <a:buClr>
                <a:srgbClr val="338987"/>
              </a:buClr>
              <a:buSzPts val="900"/>
              <a:buNone/>
              <a:defRPr sz="900">
                <a:solidFill>
                  <a:srgbClr val="338987"/>
                </a:solidFill>
              </a:defRPr>
            </a:lvl7pPr>
            <a:lvl8pPr lvl="7" algn="r">
              <a:lnSpc>
                <a:spcPct val="100000"/>
              </a:lnSpc>
              <a:spcBef>
                <a:spcPts val="0"/>
              </a:spcBef>
              <a:spcAft>
                <a:spcPts val="0"/>
              </a:spcAft>
              <a:buClr>
                <a:srgbClr val="338987"/>
              </a:buClr>
              <a:buSzPts val="900"/>
              <a:buNone/>
              <a:defRPr sz="900">
                <a:solidFill>
                  <a:srgbClr val="338987"/>
                </a:solidFill>
              </a:defRPr>
            </a:lvl8pPr>
            <a:lvl9pPr lvl="8" algn="r">
              <a:lnSpc>
                <a:spcPct val="100000"/>
              </a:lnSpc>
              <a:spcBef>
                <a:spcPts val="0"/>
              </a:spcBef>
              <a:spcAft>
                <a:spcPts val="0"/>
              </a:spcAft>
              <a:buClr>
                <a:srgbClr val="338987"/>
              </a:buClr>
              <a:buSzPts val="900"/>
              <a:buNone/>
              <a:defRPr sz="900">
                <a:solidFill>
                  <a:srgbClr val="338987"/>
                </a:solidFill>
              </a:defRPr>
            </a:lvl9pPr>
          </a:lstStyle>
          <a:p/>
        </p:txBody>
      </p:sp>
      <p:sp>
        <p:nvSpPr>
          <p:cNvPr id="16" name="Google Shape;16;p77"/>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1pPr>
            <a:lvl2pPr indent="0" lvl="1"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2pPr>
            <a:lvl3pPr indent="0" lvl="2"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3pPr>
            <a:lvl4pPr indent="0" lvl="3"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4pPr>
            <a:lvl5pPr indent="0" lvl="4"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5pPr>
            <a:lvl6pPr indent="0" lvl="5"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6pPr>
            <a:lvl7pPr indent="0" lvl="6"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7pPr>
            <a:lvl8pPr indent="0" lvl="7"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8pPr>
            <a:lvl9pPr indent="0" lvl="8"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spTree>
      <p:nvGrpSpPr>
        <p:cNvPr id="17" name="Shape 17"/>
        <p:cNvGrpSpPr/>
        <p:nvPr/>
      </p:nvGrpSpPr>
      <p:grpSpPr>
        <a:xfrm>
          <a:off x="0" y="0"/>
          <a:ext cx="0" cy="0"/>
          <a:chOff x="0" y="0"/>
          <a:chExt cx="0" cy="0"/>
        </a:xfrm>
      </p:grpSpPr>
      <p:cxnSp>
        <p:nvCxnSpPr>
          <p:cNvPr id="18" name="Google Shape;18;p78"/>
          <p:cNvCxnSpPr/>
          <p:nvPr/>
        </p:nvCxnSpPr>
        <p:spPr>
          <a:xfrm>
            <a:off x="829350" y="1630343"/>
            <a:ext cx="7485300" cy="0"/>
          </a:xfrm>
          <a:prstGeom prst="straightConnector1">
            <a:avLst/>
          </a:prstGeom>
          <a:noFill/>
          <a:ln cap="flat" cmpd="sng" w="19050">
            <a:solidFill>
              <a:srgbClr val="338987"/>
            </a:solidFill>
            <a:prstDash val="solid"/>
            <a:round/>
            <a:headEnd len="sm" w="sm" type="none"/>
            <a:tailEnd len="sm" w="sm" type="none"/>
          </a:ln>
        </p:spPr>
      </p:cxnSp>
      <p:cxnSp>
        <p:nvCxnSpPr>
          <p:cNvPr id="19" name="Google Shape;19;p78"/>
          <p:cNvCxnSpPr/>
          <p:nvPr/>
        </p:nvCxnSpPr>
        <p:spPr>
          <a:xfrm>
            <a:off x="829350" y="3650700"/>
            <a:ext cx="7485300" cy="0"/>
          </a:xfrm>
          <a:prstGeom prst="straightConnector1">
            <a:avLst/>
          </a:prstGeom>
          <a:noFill/>
          <a:ln cap="flat" cmpd="sng" w="19050">
            <a:solidFill>
              <a:srgbClr val="338987"/>
            </a:solidFill>
            <a:prstDash val="solid"/>
            <a:round/>
            <a:headEnd len="sm" w="sm" type="none"/>
            <a:tailEnd len="sm" w="sm" type="none"/>
          </a:ln>
        </p:spPr>
      </p:cxnSp>
      <p:sp>
        <p:nvSpPr>
          <p:cNvPr id="20" name="Google Shape;20;p78"/>
          <p:cNvSpPr txBox="1"/>
          <p:nvPr>
            <p:ph type="ctrTitle"/>
          </p:nvPr>
        </p:nvSpPr>
        <p:spPr>
          <a:xfrm>
            <a:off x="4785150" y="2783311"/>
            <a:ext cx="1623000" cy="702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338987"/>
              </a:buClr>
              <a:buSzPts val="1200"/>
              <a:buNone/>
              <a:defRPr sz="1200">
                <a:solidFill>
                  <a:srgbClr val="338987"/>
                </a:solidFill>
              </a:defRPr>
            </a:lvl1pPr>
            <a:lvl2pPr lvl="1" algn="r">
              <a:lnSpc>
                <a:spcPct val="100000"/>
              </a:lnSpc>
              <a:spcBef>
                <a:spcPts val="0"/>
              </a:spcBef>
              <a:spcAft>
                <a:spcPts val="0"/>
              </a:spcAft>
              <a:buClr>
                <a:srgbClr val="338987"/>
              </a:buClr>
              <a:buSzPts val="1600"/>
              <a:buNone/>
              <a:defRPr sz="1600">
                <a:solidFill>
                  <a:srgbClr val="338987"/>
                </a:solidFill>
              </a:defRPr>
            </a:lvl2pPr>
            <a:lvl3pPr lvl="2" algn="r">
              <a:lnSpc>
                <a:spcPct val="100000"/>
              </a:lnSpc>
              <a:spcBef>
                <a:spcPts val="0"/>
              </a:spcBef>
              <a:spcAft>
                <a:spcPts val="0"/>
              </a:spcAft>
              <a:buClr>
                <a:srgbClr val="338987"/>
              </a:buClr>
              <a:buSzPts val="1600"/>
              <a:buNone/>
              <a:defRPr sz="1600">
                <a:solidFill>
                  <a:srgbClr val="338987"/>
                </a:solidFill>
              </a:defRPr>
            </a:lvl3pPr>
            <a:lvl4pPr lvl="3" algn="r">
              <a:lnSpc>
                <a:spcPct val="100000"/>
              </a:lnSpc>
              <a:spcBef>
                <a:spcPts val="0"/>
              </a:spcBef>
              <a:spcAft>
                <a:spcPts val="0"/>
              </a:spcAft>
              <a:buClr>
                <a:srgbClr val="338987"/>
              </a:buClr>
              <a:buSzPts val="1600"/>
              <a:buNone/>
              <a:defRPr sz="1600">
                <a:solidFill>
                  <a:srgbClr val="338987"/>
                </a:solidFill>
              </a:defRPr>
            </a:lvl4pPr>
            <a:lvl5pPr lvl="4" algn="r">
              <a:lnSpc>
                <a:spcPct val="100000"/>
              </a:lnSpc>
              <a:spcBef>
                <a:spcPts val="0"/>
              </a:spcBef>
              <a:spcAft>
                <a:spcPts val="0"/>
              </a:spcAft>
              <a:buClr>
                <a:srgbClr val="338987"/>
              </a:buClr>
              <a:buSzPts val="1600"/>
              <a:buNone/>
              <a:defRPr sz="1600">
                <a:solidFill>
                  <a:srgbClr val="338987"/>
                </a:solidFill>
              </a:defRPr>
            </a:lvl5pPr>
            <a:lvl6pPr lvl="5" algn="r">
              <a:lnSpc>
                <a:spcPct val="100000"/>
              </a:lnSpc>
              <a:spcBef>
                <a:spcPts val="0"/>
              </a:spcBef>
              <a:spcAft>
                <a:spcPts val="0"/>
              </a:spcAft>
              <a:buClr>
                <a:srgbClr val="338987"/>
              </a:buClr>
              <a:buSzPts val="1600"/>
              <a:buNone/>
              <a:defRPr sz="1600">
                <a:solidFill>
                  <a:srgbClr val="338987"/>
                </a:solidFill>
              </a:defRPr>
            </a:lvl6pPr>
            <a:lvl7pPr lvl="6" algn="r">
              <a:lnSpc>
                <a:spcPct val="100000"/>
              </a:lnSpc>
              <a:spcBef>
                <a:spcPts val="0"/>
              </a:spcBef>
              <a:spcAft>
                <a:spcPts val="0"/>
              </a:spcAft>
              <a:buClr>
                <a:srgbClr val="338987"/>
              </a:buClr>
              <a:buSzPts val="1600"/>
              <a:buNone/>
              <a:defRPr sz="1600">
                <a:solidFill>
                  <a:srgbClr val="338987"/>
                </a:solidFill>
              </a:defRPr>
            </a:lvl7pPr>
            <a:lvl8pPr lvl="7" algn="r">
              <a:lnSpc>
                <a:spcPct val="100000"/>
              </a:lnSpc>
              <a:spcBef>
                <a:spcPts val="0"/>
              </a:spcBef>
              <a:spcAft>
                <a:spcPts val="0"/>
              </a:spcAft>
              <a:buClr>
                <a:srgbClr val="338987"/>
              </a:buClr>
              <a:buSzPts val="1600"/>
              <a:buNone/>
              <a:defRPr sz="1600">
                <a:solidFill>
                  <a:srgbClr val="338987"/>
                </a:solidFill>
              </a:defRPr>
            </a:lvl8pPr>
            <a:lvl9pPr lvl="8" algn="r">
              <a:lnSpc>
                <a:spcPct val="100000"/>
              </a:lnSpc>
              <a:spcBef>
                <a:spcPts val="0"/>
              </a:spcBef>
              <a:spcAft>
                <a:spcPts val="0"/>
              </a:spcAft>
              <a:buClr>
                <a:srgbClr val="338987"/>
              </a:buClr>
              <a:buSzPts val="1600"/>
              <a:buNone/>
              <a:defRPr sz="1600">
                <a:solidFill>
                  <a:srgbClr val="338987"/>
                </a:solidFill>
              </a:defRPr>
            </a:lvl9pPr>
          </a:lstStyle>
          <a:p/>
        </p:txBody>
      </p:sp>
      <p:sp>
        <p:nvSpPr>
          <p:cNvPr id="21" name="Google Shape;21;p78"/>
          <p:cNvSpPr txBox="1"/>
          <p:nvPr>
            <p:ph idx="1" type="subTitle"/>
          </p:nvPr>
        </p:nvSpPr>
        <p:spPr>
          <a:xfrm>
            <a:off x="2396925" y="2334500"/>
            <a:ext cx="4224900" cy="663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338987"/>
              </a:buClr>
              <a:buSzPts val="1400"/>
              <a:buFont typeface="Josefin Slab Thin"/>
              <a:buNone/>
              <a:defRPr sz="1400">
                <a:solidFill>
                  <a:srgbClr val="338987"/>
                </a:solidFill>
                <a:latin typeface="Josefin Slab Thin"/>
                <a:ea typeface="Josefin Slab Thin"/>
                <a:cs typeface="Josefin Slab Thin"/>
                <a:sym typeface="Josefin Slab Thin"/>
              </a:defRPr>
            </a:lvl1pPr>
            <a:lvl2pPr lvl="1" algn="ctr">
              <a:lnSpc>
                <a:spcPct val="100000"/>
              </a:lnSpc>
              <a:spcBef>
                <a:spcPts val="0"/>
              </a:spcBef>
              <a:spcAft>
                <a:spcPts val="0"/>
              </a:spcAft>
              <a:buClr>
                <a:srgbClr val="338987"/>
              </a:buClr>
              <a:buSzPts val="1200"/>
              <a:buNone/>
              <a:defRPr>
                <a:solidFill>
                  <a:srgbClr val="338987"/>
                </a:solidFill>
              </a:defRPr>
            </a:lvl2pPr>
            <a:lvl3pPr lvl="2" algn="ctr">
              <a:lnSpc>
                <a:spcPct val="100000"/>
              </a:lnSpc>
              <a:spcBef>
                <a:spcPts val="0"/>
              </a:spcBef>
              <a:spcAft>
                <a:spcPts val="0"/>
              </a:spcAft>
              <a:buClr>
                <a:srgbClr val="338987"/>
              </a:buClr>
              <a:buSzPts val="1200"/>
              <a:buNone/>
              <a:defRPr>
                <a:solidFill>
                  <a:srgbClr val="338987"/>
                </a:solidFill>
              </a:defRPr>
            </a:lvl3pPr>
            <a:lvl4pPr lvl="3" algn="ctr">
              <a:lnSpc>
                <a:spcPct val="100000"/>
              </a:lnSpc>
              <a:spcBef>
                <a:spcPts val="0"/>
              </a:spcBef>
              <a:spcAft>
                <a:spcPts val="0"/>
              </a:spcAft>
              <a:buClr>
                <a:srgbClr val="338987"/>
              </a:buClr>
              <a:buSzPts val="1200"/>
              <a:buNone/>
              <a:defRPr>
                <a:solidFill>
                  <a:srgbClr val="338987"/>
                </a:solidFill>
              </a:defRPr>
            </a:lvl4pPr>
            <a:lvl5pPr lvl="4" algn="ctr">
              <a:lnSpc>
                <a:spcPct val="100000"/>
              </a:lnSpc>
              <a:spcBef>
                <a:spcPts val="0"/>
              </a:spcBef>
              <a:spcAft>
                <a:spcPts val="0"/>
              </a:spcAft>
              <a:buClr>
                <a:srgbClr val="338987"/>
              </a:buClr>
              <a:buSzPts val="1200"/>
              <a:buNone/>
              <a:defRPr>
                <a:solidFill>
                  <a:srgbClr val="338987"/>
                </a:solidFill>
              </a:defRPr>
            </a:lvl5pPr>
            <a:lvl6pPr lvl="5" algn="ctr">
              <a:lnSpc>
                <a:spcPct val="100000"/>
              </a:lnSpc>
              <a:spcBef>
                <a:spcPts val="0"/>
              </a:spcBef>
              <a:spcAft>
                <a:spcPts val="0"/>
              </a:spcAft>
              <a:buClr>
                <a:srgbClr val="338987"/>
              </a:buClr>
              <a:buSzPts val="1200"/>
              <a:buNone/>
              <a:defRPr>
                <a:solidFill>
                  <a:srgbClr val="338987"/>
                </a:solidFill>
              </a:defRPr>
            </a:lvl6pPr>
            <a:lvl7pPr lvl="6" algn="ctr">
              <a:lnSpc>
                <a:spcPct val="100000"/>
              </a:lnSpc>
              <a:spcBef>
                <a:spcPts val="0"/>
              </a:spcBef>
              <a:spcAft>
                <a:spcPts val="0"/>
              </a:spcAft>
              <a:buClr>
                <a:srgbClr val="338987"/>
              </a:buClr>
              <a:buSzPts val="1200"/>
              <a:buNone/>
              <a:defRPr>
                <a:solidFill>
                  <a:srgbClr val="338987"/>
                </a:solidFill>
              </a:defRPr>
            </a:lvl7pPr>
            <a:lvl8pPr lvl="7" algn="ctr">
              <a:lnSpc>
                <a:spcPct val="100000"/>
              </a:lnSpc>
              <a:spcBef>
                <a:spcPts val="0"/>
              </a:spcBef>
              <a:spcAft>
                <a:spcPts val="0"/>
              </a:spcAft>
              <a:buClr>
                <a:srgbClr val="338987"/>
              </a:buClr>
              <a:buSzPts val="1200"/>
              <a:buNone/>
              <a:defRPr>
                <a:solidFill>
                  <a:srgbClr val="338987"/>
                </a:solidFill>
              </a:defRPr>
            </a:lvl8pPr>
            <a:lvl9pPr lvl="8" algn="ctr">
              <a:lnSpc>
                <a:spcPct val="100000"/>
              </a:lnSpc>
              <a:spcBef>
                <a:spcPts val="0"/>
              </a:spcBef>
              <a:spcAft>
                <a:spcPts val="0"/>
              </a:spcAft>
              <a:buClr>
                <a:srgbClr val="338987"/>
              </a:buClr>
              <a:buSzPts val="1200"/>
              <a:buNone/>
              <a:defRPr>
                <a:solidFill>
                  <a:srgbClr val="338987"/>
                </a:solidFill>
              </a:defRPr>
            </a:lvl9pPr>
          </a:lstStyle>
          <a:p/>
        </p:txBody>
      </p:sp>
      <p:sp>
        <p:nvSpPr>
          <p:cNvPr id="22" name="Google Shape;22;p78"/>
          <p:cNvSpPr/>
          <p:nvPr/>
        </p:nvSpPr>
        <p:spPr>
          <a:xfrm>
            <a:off x="7220630" y="0"/>
            <a:ext cx="1299900" cy="811800"/>
          </a:xfrm>
          <a:prstGeom prst="rect">
            <a:avLst/>
          </a:prstGeom>
          <a:solidFill>
            <a:srgbClr val="FFB8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78"/>
          <p:cNvSpPr txBox="1"/>
          <p:nvPr>
            <p:ph idx="2" type="ctrTitle"/>
          </p:nvPr>
        </p:nvSpPr>
        <p:spPr>
          <a:xfrm>
            <a:off x="5569480" y="129625"/>
            <a:ext cx="2866800" cy="481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338987"/>
              </a:buClr>
              <a:buSzPts val="1100"/>
              <a:buNone/>
              <a:defRPr sz="1100">
                <a:solidFill>
                  <a:srgbClr val="338987"/>
                </a:solidFill>
              </a:defRPr>
            </a:lvl1pPr>
            <a:lvl2pPr lvl="1" algn="r">
              <a:lnSpc>
                <a:spcPct val="100000"/>
              </a:lnSpc>
              <a:spcBef>
                <a:spcPts val="0"/>
              </a:spcBef>
              <a:spcAft>
                <a:spcPts val="0"/>
              </a:spcAft>
              <a:buClr>
                <a:srgbClr val="338987"/>
              </a:buClr>
              <a:buSzPts val="900"/>
              <a:buNone/>
              <a:defRPr sz="900">
                <a:solidFill>
                  <a:srgbClr val="338987"/>
                </a:solidFill>
              </a:defRPr>
            </a:lvl2pPr>
            <a:lvl3pPr lvl="2" algn="r">
              <a:lnSpc>
                <a:spcPct val="100000"/>
              </a:lnSpc>
              <a:spcBef>
                <a:spcPts val="0"/>
              </a:spcBef>
              <a:spcAft>
                <a:spcPts val="0"/>
              </a:spcAft>
              <a:buClr>
                <a:srgbClr val="338987"/>
              </a:buClr>
              <a:buSzPts val="900"/>
              <a:buNone/>
              <a:defRPr sz="900">
                <a:solidFill>
                  <a:srgbClr val="338987"/>
                </a:solidFill>
              </a:defRPr>
            </a:lvl3pPr>
            <a:lvl4pPr lvl="3" algn="r">
              <a:lnSpc>
                <a:spcPct val="100000"/>
              </a:lnSpc>
              <a:spcBef>
                <a:spcPts val="0"/>
              </a:spcBef>
              <a:spcAft>
                <a:spcPts val="0"/>
              </a:spcAft>
              <a:buClr>
                <a:srgbClr val="338987"/>
              </a:buClr>
              <a:buSzPts val="900"/>
              <a:buNone/>
              <a:defRPr sz="900">
                <a:solidFill>
                  <a:srgbClr val="338987"/>
                </a:solidFill>
              </a:defRPr>
            </a:lvl4pPr>
            <a:lvl5pPr lvl="4" algn="r">
              <a:lnSpc>
                <a:spcPct val="100000"/>
              </a:lnSpc>
              <a:spcBef>
                <a:spcPts val="0"/>
              </a:spcBef>
              <a:spcAft>
                <a:spcPts val="0"/>
              </a:spcAft>
              <a:buClr>
                <a:srgbClr val="338987"/>
              </a:buClr>
              <a:buSzPts val="900"/>
              <a:buNone/>
              <a:defRPr sz="900">
                <a:solidFill>
                  <a:srgbClr val="338987"/>
                </a:solidFill>
              </a:defRPr>
            </a:lvl5pPr>
            <a:lvl6pPr lvl="5" algn="r">
              <a:lnSpc>
                <a:spcPct val="100000"/>
              </a:lnSpc>
              <a:spcBef>
                <a:spcPts val="0"/>
              </a:spcBef>
              <a:spcAft>
                <a:spcPts val="0"/>
              </a:spcAft>
              <a:buClr>
                <a:srgbClr val="338987"/>
              </a:buClr>
              <a:buSzPts val="900"/>
              <a:buNone/>
              <a:defRPr sz="900">
                <a:solidFill>
                  <a:srgbClr val="338987"/>
                </a:solidFill>
              </a:defRPr>
            </a:lvl6pPr>
            <a:lvl7pPr lvl="6" algn="r">
              <a:lnSpc>
                <a:spcPct val="100000"/>
              </a:lnSpc>
              <a:spcBef>
                <a:spcPts val="0"/>
              </a:spcBef>
              <a:spcAft>
                <a:spcPts val="0"/>
              </a:spcAft>
              <a:buClr>
                <a:srgbClr val="338987"/>
              </a:buClr>
              <a:buSzPts val="900"/>
              <a:buNone/>
              <a:defRPr sz="900">
                <a:solidFill>
                  <a:srgbClr val="338987"/>
                </a:solidFill>
              </a:defRPr>
            </a:lvl7pPr>
            <a:lvl8pPr lvl="7" algn="r">
              <a:lnSpc>
                <a:spcPct val="100000"/>
              </a:lnSpc>
              <a:spcBef>
                <a:spcPts val="0"/>
              </a:spcBef>
              <a:spcAft>
                <a:spcPts val="0"/>
              </a:spcAft>
              <a:buClr>
                <a:srgbClr val="338987"/>
              </a:buClr>
              <a:buSzPts val="900"/>
              <a:buNone/>
              <a:defRPr sz="900">
                <a:solidFill>
                  <a:srgbClr val="338987"/>
                </a:solidFill>
              </a:defRPr>
            </a:lvl8pPr>
            <a:lvl9pPr lvl="8" algn="r">
              <a:lnSpc>
                <a:spcPct val="100000"/>
              </a:lnSpc>
              <a:spcBef>
                <a:spcPts val="0"/>
              </a:spcBef>
              <a:spcAft>
                <a:spcPts val="0"/>
              </a:spcAft>
              <a:buClr>
                <a:srgbClr val="338987"/>
              </a:buClr>
              <a:buSzPts val="900"/>
              <a:buNone/>
              <a:defRPr sz="900">
                <a:solidFill>
                  <a:srgbClr val="338987"/>
                </a:solidFill>
              </a:defRPr>
            </a:lvl9pPr>
          </a:lstStyle>
          <a:p/>
        </p:txBody>
      </p:sp>
      <p:sp>
        <p:nvSpPr>
          <p:cNvPr id="24" name="Google Shape;24;p78"/>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1pPr>
            <a:lvl2pPr indent="0" lvl="1"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2pPr>
            <a:lvl3pPr indent="0" lvl="2"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3pPr>
            <a:lvl4pPr indent="0" lvl="3"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4pPr>
            <a:lvl5pPr indent="0" lvl="4"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5pPr>
            <a:lvl6pPr indent="0" lvl="5"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6pPr>
            <a:lvl7pPr indent="0" lvl="6"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7pPr>
            <a:lvl8pPr indent="0" lvl="7"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8pPr>
            <a:lvl9pPr indent="0" lvl="8"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12">
    <p:spTree>
      <p:nvGrpSpPr>
        <p:cNvPr id="25" name="Shape 25"/>
        <p:cNvGrpSpPr/>
        <p:nvPr/>
      </p:nvGrpSpPr>
      <p:grpSpPr>
        <a:xfrm>
          <a:off x="0" y="0"/>
          <a:ext cx="0" cy="0"/>
          <a:chOff x="0" y="0"/>
          <a:chExt cx="0" cy="0"/>
        </a:xfrm>
      </p:grpSpPr>
      <p:sp>
        <p:nvSpPr>
          <p:cNvPr id="26" name="Google Shape;26;p79"/>
          <p:cNvSpPr txBox="1"/>
          <p:nvPr>
            <p:ph idx="1" type="body"/>
          </p:nvPr>
        </p:nvSpPr>
        <p:spPr>
          <a:xfrm>
            <a:off x="642050" y="2134800"/>
            <a:ext cx="5308200" cy="14760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dk1"/>
              </a:buClr>
              <a:buSzPts val="1200"/>
              <a:buChar char="●"/>
              <a:defRPr>
                <a:solidFill>
                  <a:srgbClr val="338987"/>
                </a:solidFill>
              </a:defRPr>
            </a:lvl1pPr>
            <a:lvl2pPr indent="-304800" lvl="1" marL="914400" algn="l">
              <a:lnSpc>
                <a:spcPct val="115000"/>
              </a:lnSpc>
              <a:spcBef>
                <a:spcPts val="1600"/>
              </a:spcBef>
              <a:spcAft>
                <a:spcPts val="0"/>
              </a:spcAft>
              <a:buClr>
                <a:schemeClr val="dk1"/>
              </a:buClr>
              <a:buSzPts val="1200"/>
              <a:buChar char="○"/>
              <a:defRPr>
                <a:solidFill>
                  <a:srgbClr val="338987"/>
                </a:solidFill>
              </a:defRPr>
            </a:lvl2pPr>
            <a:lvl3pPr indent="-304800" lvl="2" marL="1371600" algn="l">
              <a:lnSpc>
                <a:spcPct val="115000"/>
              </a:lnSpc>
              <a:spcBef>
                <a:spcPts val="1600"/>
              </a:spcBef>
              <a:spcAft>
                <a:spcPts val="0"/>
              </a:spcAft>
              <a:buClr>
                <a:schemeClr val="dk1"/>
              </a:buClr>
              <a:buSzPts val="1200"/>
              <a:buChar char="■"/>
              <a:defRPr>
                <a:solidFill>
                  <a:srgbClr val="338987"/>
                </a:solidFill>
              </a:defRPr>
            </a:lvl3pPr>
            <a:lvl4pPr indent="-304800" lvl="3" marL="1828800" algn="l">
              <a:lnSpc>
                <a:spcPct val="115000"/>
              </a:lnSpc>
              <a:spcBef>
                <a:spcPts val="1600"/>
              </a:spcBef>
              <a:spcAft>
                <a:spcPts val="0"/>
              </a:spcAft>
              <a:buClr>
                <a:schemeClr val="dk1"/>
              </a:buClr>
              <a:buSzPts val="1200"/>
              <a:buChar char="●"/>
              <a:defRPr>
                <a:solidFill>
                  <a:srgbClr val="338987"/>
                </a:solidFill>
              </a:defRPr>
            </a:lvl4pPr>
            <a:lvl5pPr indent="-304800" lvl="4" marL="2286000" algn="l">
              <a:lnSpc>
                <a:spcPct val="115000"/>
              </a:lnSpc>
              <a:spcBef>
                <a:spcPts val="1600"/>
              </a:spcBef>
              <a:spcAft>
                <a:spcPts val="0"/>
              </a:spcAft>
              <a:buClr>
                <a:schemeClr val="dk1"/>
              </a:buClr>
              <a:buSzPts val="1200"/>
              <a:buChar char="○"/>
              <a:defRPr>
                <a:solidFill>
                  <a:srgbClr val="338987"/>
                </a:solidFill>
              </a:defRPr>
            </a:lvl5pPr>
            <a:lvl6pPr indent="-304800" lvl="5" marL="2743200" algn="l">
              <a:lnSpc>
                <a:spcPct val="115000"/>
              </a:lnSpc>
              <a:spcBef>
                <a:spcPts val="1600"/>
              </a:spcBef>
              <a:spcAft>
                <a:spcPts val="0"/>
              </a:spcAft>
              <a:buClr>
                <a:schemeClr val="dk1"/>
              </a:buClr>
              <a:buSzPts val="1200"/>
              <a:buChar char="■"/>
              <a:defRPr>
                <a:solidFill>
                  <a:srgbClr val="338987"/>
                </a:solidFill>
              </a:defRPr>
            </a:lvl6pPr>
            <a:lvl7pPr indent="-304800" lvl="6" marL="3200400" algn="l">
              <a:lnSpc>
                <a:spcPct val="115000"/>
              </a:lnSpc>
              <a:spcBef>
                <a:spcPts val="1600"/>
              </a:spcBef>
              <a:spcAft>
                <a:spcPts val="0"/>
              </a:spcAft>
              <a:buClr>
                <a:schemeClr val="dk1"/>
              </a:buClr>
              <a:buSzPts val="1200"/>
              <a:buChar char="●"/>
              <a:defRPr>
                <a:solidFill>
                  <a:srgbClr val="338987"/>
                </a:solidFill>
              </a:defRPr>
            </a:lvl7pPr>
            <a:lvl8pPr indent="-304800" lvl="7" marL="3657600" algn="l">
              <a:lnSpc>
                <a:spcPct val="115000"/>
              </a:lnSpc>
              <a:spcBef>
                <a:spcPts val="1600"/>
              </a:spcBef>
              <a:spcAft>
                <a:spcPts val="0"/>
              </a:spcAft>
              <a:buClr>
                <a:schemeClr val="dk1"/>
              </a:buClr>
              <a:buSzPts val="1200"/>
              <a:buChar char="○"/>
              <a:defRPr>
                <a:solidFill>
                  <a:srgbClr val="338987"/>
                </a:solidFill>
              </a:defRPr>
            </a:lvl8pPr>
            <a:lvl9pPr indent="-304800" lvl="8" marL="4114800" algn="l">
              <a:lnSpc>
                <a:spcPct val="115000"/>
              </a:lnSpc>
              <a:spcBef>
                <a:spcPts val="1600"/>
              </a:spcBef>
              <a:spcAft>
                <a:spcPts val="1600"/>
              </a:spcAft>
              <a:buClr>
                <a:schemeClr val="dk1"/>
              </a:buClr>
              <a:buSzPts val="1200"/>
              <a:buChar char="■"/>
              <a:defRPr>
                <a:solidFill>
                  <a:srgbClr val="338987"/>
                </a:solidFill>
              </a:defRPr>
            </a:lvl9pPr>
          </a:lstStyle>
          <a:p/>
        </p:txBody>
      </p:sp>
      <p:sp>
        <p:nvSpPr>
          <p:cNvPr id="27" name="Google Shape;27;p79"/>
          <p:cNvSpPr/>
          <p:nvPr/>
        </p:nvSpPr>
        <p:spPr>
          <a:xfrm>
            <a:off x="7220630" y="0"/>
            <a:ext cx="1299900" cy="811800"/>
          </a:xfrm>
          <a:prstGeom prst="rect">
            <a:avLst/>
          </a:prstGeom>
          <a:solidFill>
            <a:srgbClr val="FFB8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79"/>
          <p:cNvSpPr txBox="1"/>
          <p:nvPr>
            <p:ph type="ctrTitle"/>
          </p:nvPr>
        </p:nvSpPr>
        <p:spPr>
          <a:xfrm>
            <a:off x="5569480" y="129625"/>
            <a:ext cx="2866800" cy="481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338987"/>
              </a:buClr>
              <a:buSzPts val="1100"/>
              <a:buNone/>
              <a:defRPr sz="1100">
                <a:solidFill>
                  <a:srgbClr val="338987"/>
                </a:solidFill>
              </a:defRPr>
            </a:lvl1pPr>
            <a:lvl2pPr lvl="1" algn="r">
              <a:lnSpc>
                <a:spcPct val="100000"/>
              </a:lnSpc>
              <a:spcBef>
                <a:spcPts val="0"/>
              </a:spcBef>
              <a:spcAft>
                <a:spcPts val="0"/>
              </a:spcAft>
              <a:buClr>
                <a:srgbClr val="338987"/>
              </a:buClr>
              <a:buSzPts val="900"/>
              <a:buNone/>
              <a:defRPr sz="900">
                <a:solidFill>
                  <a:srgbClr val="338987"/>
                </a:solidFill>
              </a:defRPr>
            </a:lvl2pPr>
            <a:lvl3pPr lvl="2" algn="r">
              <a:lnSpc>
                <a:spcPct val="100000"/>
              </a:lnSpc>
              <a:spcBef>
                <a:spcPts val="0"/>
              </a:spcBef>
              <a:spcAft>
                <a:spcPts val="0"/>
              </a:spcAft>
              <a:buClr>
                <a:srgbClr val="338987"/>
              </a:buClr>
              <a:buSzPts val="900"/>
              <a:buNone/>
              <a:defRPr sz="900">
                <a:solidFill>
                  <a:srgbClr val="338987"/>
                </a:solidFill>
              </a:defRPr>
            </a:lvl3pPr>
            <a:lvl4pPr lvl="3" algn="r">
              <a:lnSpc>
                <a:spcPct val="100000"/>
              </a:lnSpc>
              <a:spcBef>
                <a:spcPts val="0"/>
              </a:spcBef>
              <a:spcAft>
                <a:spcPts val="0"/>
              </a:spcAft>
              <a:buClr>
                <a:srgbClr val="338987"/>
              </a:buClr>
              <a:buSzPts val="900"/>
              <a:buNone/>
              <a:defRPr sz="900">
                <a:solidFill>
                  <a:srgbClr val="338987"/>
                </a:solidFill>
              </a:defRPr>
            </a:lvl4pPr>
            <a:lvl5pPr lvl="4" algn="r">
              <a:lnSpc>
                <a:spcPct val="100000"/>
              </a:lnSpc>
              <a:spcBef>
                <a:spcPts val="0"/>
              </a:spcBef>
              <a:spcAft>
                <a:spcPts val="0"/>
              </a:spcAft>
              <a:buClr>
                <a:srgbClr val="338987"/>
              </a:buClr>
              <a:buSzPts val="900"/>
              <a:buNone/>
              <a:defRPr sz="900">
                <a:solidFill>
                  <a:srgbClr val="338987"/>
                </a:solidFill>
              </a:defRPr>
            </a:lvl5pPr>
            <a:lvl6pPr lvl="5" algn="r">
              <a:lnSpc>
                <a:spcPct val="100000"/>
              </a:lnSpc>
              <a:spcBef>
                <a:spcPts val="0"/>
              </a:spcBef>
              <a:spcAft>
                <a:spcPts val="0"/>
              </a:spcAft>
              <a:buClr>
                <a:srgbClr val="338987"/>
              </a:buClr>
              <a:buSzPts val="900"/>
              <a:buNone/>
              <a:defRPr sz="900">
                <a:solidFill>
                  <a:srgbClr val="338987"/>
                </a:solidFill>
              </a:defRPr>
            </a:lvl6pPr>
            <a:lvl7pPr lvl="6" algn="r">
              <a:lnSpc>
                <a:spcPct val="100000"/>
              </a:lnSpc>
              <a:spcBef>
                <a:spcPts val="0"/>
              </a:spcBef>
              <a:spcAft>
                <a:spcPts val="0"/>
              </a:spcAft>
              <a:buClr>
                <a:srgbClr val="338987"/>
              </a:buClr>
              <a:buSzPts val="900"/>
              <a:buNone/>
              <a:defRPr sz="900">
                <a:solidFill>
                  <a:srgbClr val="338987"/>
                </a:solidFill>
              </a:defRPr>
            </a:lvl7pPr>
            <a:lvl8pPr lvl="7" algn="r">
              <a:lnSpc>
                <a:spcPct val="100000"/>
              </a:lnSpc>
              <a:spcBef>
                <a:spcPts val="0"/>
              </a:spcBef>
              <a:spcAft>
                <a:spcPts val="0"/>
              </a:spcAft>
              <a:buClr>
                <a:srgbClr val="338987"/>
              </a:buClr>
              <a:buSzPts val="900"/>
              <a:buNone/>
              <a:defRPr sz="900">
                <a:solidFill>
                  <a:srgbClr val="338987"/>
                </a:solidFill>
              </a:defRPr>
            </a:lvl8pPr>
            <a:lvl9pPr lvl="8" algn="r">
              <a:lnSpc>
                <a:spcPct val="100000"/>
              </a:lnSpc>
              <a:spcBef>
                <a:spcPts val="0"/>
              </a:spcBef>
              <a:spcAft>
                <a:spcPts val="0"/>
              </a:spcAft>
              <a:buClr>
                <a:srgbClr val="338987"/>
              </a:buClr>
              <a:buSzPts val="900"/>
              <a:buNone/>
              <a:defRPr sz="900">
                <a:solidFill>
                  <a:srgbClr val="338987"/>
                </a:solidFill>
              </a:defRPr>
            </a:lvl9pPr>
          </a:lstStyle>
          <a:p/>
        </p:txBody>
      </p:sp>
      <p:sp>
        <p:nvSpPr>
          <p:cNvPr id="29" name="Google Shape;29;p79"/>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1pPr>
            <a:lvl2pPr indent="0" lvl="1"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2pPr>
            <a:lvl3pPr indent="0" lvl="2"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3pPr>
            <a:lvl4pPr indent="0" lvl="3"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4pPr>
            <a:lvl5pPr indent="0" lvl="4"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5pPr>
            <a:lvl6pPr indent="0" lvl="5"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6pPr>
            <a:lvl7pPr indent="0" lvl="6"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7pPr>
            <a:lvl8pPr indent="0" lvl="7"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8pPr>
            <a:lvl9pPr indent="0" lvl="8"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1_1_2_1">
    <p:spTree>
      <p:nvGrpSpPr>
        <p:cNvPr id="30" name="Shape 30"/>
        <p:cNvGrpSpPr/>
        <p:nvPr/>
      </p:nvGrpSpPr>
      <p:grpSpPr>
        <a:xfrm>
          <a:off x="0" y="0"/>
          <a:ext cx="0" cy="0"/>
          <a:chOff x="0" y="0"/>
          <a:chExt cx="0" cy="0"/>
        </a:xfrm>
      </p:grpSpPr>
      <p:sp>
        <p:nvSpPr>
          <p:cNvPr id="31" name="Google Shape;31;p80"/>
          <p:cNvSpPr/>
          <p:nvPr/>
        </p:nvSpPr>
        <p:spPr>
          <a:xfrm>
            <a:off x="0" y="0"/>
            <a:ext cx="9144000" cy="5143500"/>
          </a:xfrm>
          <a:prstGeom prst="rect">
            <a:avLst/>
          </a:prstGeom>
          <a:solidFill>
            <a:srgbClr val="FDF3E5">
              <a:alpha val="2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80"/>
          <p:cNvSpPr/>
          <p:nvPr/>
        </p:nvSpPr>
        <p:spPr>
          <a:xfrm>
            <a:off x="0" y="1652100"/>
            <a:ext cx="4017300" cy="2446500"/>
          </a:xfrm>
          <a:prstGeom prst="rect">
            <a:avLst/>
          </a:prstGeom>
          <a:solidFill>
            <a:srgbClr val="3389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D491"/>
              </a:solidFill>
              <a:latin typeface="Arial"/>
              <a:ea typeface="Arial"/>
              <a:cs typeface="Arial"/>
              <a:sym typeface="Arial"/>
            </a:endParaRPr>
          </a:p>
        </p:txBody>
      </p:sp>
      <p:sp>
        <p:nvSpPr>
          <p:cNvPr id="33" name="Google Shape;33;p80"/>
          <p:cNvSpPr txBox="1"/>
          <p:nvPr>
            <p:ph type="ctrTitle"/>
          </p:nvPr>
        </p:nvSpPr>
        <p:spPr>
          <a:xfrm>
            <a:off x="831200" y="376498"/>
            <a:ext cx="3867300" cy="205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DF3E5"/>
              </a:buClr>
              <a:buSzPts val="2800"/>
              <a:buNone/>
              <a:defRPr>
                <a:solidFill>
                  <a:srgbClr val="FDF3E5"/>
                </a:solidFill>
              </a:defRPr>
            </a:lvl1pPr>
            <a:lvl2pPr lvl="1" algn="l">
              <a:lnSpc>
                <a:spcPct val="100000"/>
              </a:lnSpc>
              <a:spcBef>
                <a:spcPts val="0"/>
              </a:spcBef>
              <a:spcAft>
                <a:spcPts val="0"/>
              </a:spcAft>
              <a:buClr>
                <a:srgbClr val="FDF3E5"/>
              </a:buClr>
              <a:buSzPts val="1600"/>
              <a:buNone/>
              <a:defRPr sz="1600">
                <a:solidFill>
                  <a:srgbClr val="FDF3E5"/>
                </a:solidFill>
              </a:defRPr>
            </a:lvl2pPr>
            <a:lvl3pPr lvl="2" algn="l">
              <a:lnSpc>
                <a:spcPct val="100000"/>
              </a:lnSpc>
              <a:spcBef>
                <a:spcPts val="0"/>
              </a:spcBef>
              <a:spcAft>
                <a:spcPts val="0"/>
              </a:spcAft>
              <a:buClr>
                <a:srgbClr val="FDF3E5"/>
              </a:buClr>
              <a:buSzPts val="1600"/>
              <a:buNone/>
              <a:defRPr sz="1600">
                <a:solidFill>
                  <a:srgbClr val="FDF3E5"/>
                </a:solidFill>
              </a:defRPr>
            </a:lvl3pPr>
            <a:lvl4pPr lvl="3" algn="l">
              <a:lnSpc>
                <a:spcPct val="100000"/>
              </a:lnSpc>
              <a:spcBef>
                <a:spcPts val="0"/>
              </a:spcBef>
              <a:spcAft>
                <a:spcPts val="0"/>
              </a:spcAft>
              <a:buClr>
                <a:srgbClr val="FDF3E5"/>
              </a:buClr>
              <a:buSzPts val="1600"/>
              <a:buNone/>
              <a:defRPr sz="1600">
                <a:solidFill>
                  <a:srgbClr val="FDF3E5"/>
                </a:solidFill>
              </a:defRPr>
            </a:lvl4pPr>
            <a:lvl5pPr lvl="4" algn="l">
              <a:lnSpc>
                <a:spcPct val="100000"/>
              </a:lnSpc>
              <a:spcBef>
                <a:spcPts val="0"/>
              </a:spcBef>
              <a:spcAft>
                <a:spcPts val="0"/>
              </a:spcAft>
              <a:buClr>
                <a:srgbClr val="FDF3E5"/>
              </a:buClr>
              <a:buSzPts val="1600"/>
              <a:buNone/>
              <a:defRPr sz="1600">
                <a:solidFill>
                  <a:srgbClr val="FDF3E5"/>
                </a:solidFill>
              </a:defRPr>
            </a:lvl5pPr>
            <a:lvl6pPr lvl="5" algn="l">
              <a:lnSpc>
                <a:spcPct val="100000"/>
              </a:lnSpc>
              <a:spcBef>
                <a:spcPts val="0"/>
              </a:spcBef>
              <a:spcAft>
                <a:spcPts val="0"/>
              </a:spcAft>
              <a:buClr>
                <a:srgbClr val="FDF3E5"/>
              </a:buClr>
              <a:buSzPts val="1600"/>
              <a:buNone/>
              <a:defRPr sz="1600">
                <a:solidFill>
                  <a:srgbClr val="FDF3E5"/>
                </a:solidFill>
              </a:defRPr>
            </a:lvl6pPr>
            <a:lvl7pPr lvl="6" algn="l">
              <a:lnSpc>
                <a:spcPct val="100000"/>
              </a:lnSpc>
              <a:spcBef>
                <a:spcPts val="0"/>
              </a:spcBef>
              <a:spcAft>
                <a:spcPts val="0"/>
              </a:spcAft>
              <a:buClr>
                <a:srgbClr val="FDF3E5"/>
              </a:buClr>
              <a:buSzPts val="1600"/>
              <a:buNone/>
              <a:defRPr sz="1600">
                <a:solidFill>
                  <a:srgbClr val="FDF3E5"/>
                </a:solidFill>
              </a:defRPr>
            </a:lvl7pPr>
            <a:lvl8pPr lvl="7" algn="l">
              <a:lnSpc>
                <a:spcPct val="100000"/>
              </a:lnSpc>
              <a:spcBef>
                <a:spcPts val="0"/>
              </a:spcBef>
              <a:spcAft>
                <a:spcPts val="0"/>
              </a:spcAft>
              <a:buClr>
                <a:srgbClr val="FDF3E5"/>
              </a:buClr>
              <a:buSzPts val="1600"/>
              <a:buNone/>
              <a:defRPr sz="1600">
                <a:solidFill>
                  <a:srgbClr val="FDF3E5"/>
                </a:solidFill>
              </a:defRPr>
            </a:lvl8pPr>
            <a:lvl9pPr lvl="8" algn="l">
              <a:lnSpc>
                <a:spcPct val="100000"/>
              </a:lnSpc>
              <a:spcBef>
                <a:spcPts val="0"/>
              </a:spcBef>
              <a:spcAft>
                <a:spcPts val="0"/>
              </a:spcAft>
              <a:buClr>
                <a:srgbClr val="FDF3E5"/>
              </a:buClr>
              <a:buSzPts val="1600"/>
              <a:buNone/>
              <a:defRPr sz="1600">
                <a:solidFill>
                  <a:srgbClr val="FDF3E5"/>
                </a:solidFill>
              </a:defRPr>
            </a:lvl9pPr>
          </a:lstStyle>
          <a:p/>
        </p:txBody>
      </p:sp>
      <p:sp>
        <p:nvSpPr>
          <p:cNvPr id="34" name="Google Shape;34;p80"/>
          <p:cNvSpPr txBox="1"/>
          <p:nvPr>
            <p:ph idx="1" type="subTitle"/>
          </p:nvPr>
        </p:nvSpPr>
        <p:spPr>
          <a:xfrm>
            <a:off x="831200" y="2314225"/>
            <a:ext cx="3081600" cy="178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DF3E5"/>
              </a:buClr>
              <a:buSzPts val="1200"/>
              <a:buNone/>
              <a:defRPr>
                <a:solidFill>
                  <a:srgbClr val="FDF3E5"/>
                </a:solidFill>
              </a:defRPr>
            </a:lvl1pPr>
            <a:lvl2pPr lvl="1" algn="l">
              <a:lnSpc>
                <a:spcPct val="100000"/>
              </a:lnSpc>
              <a:spcBef>
                <a:spcPts val="0"/>
              </a:spcBef>
              <a:spcAft>
                <a:spcPts val="0"/>
              </a:spcAft>
              <a:buClr>
                <a:srgbClr val="FDF3E5"/>
              </a:buClr>
              <a:buSzPts val="1200"/>
              <a:buNone/>
              <a:defRPr>
                <a:solidFill>
                  <a:srgbClr val="FDF3E5"/>
                </a:solidFill>
              </a:defRPr>
            </a:lvl2pPr>
            <a:lvl3pPr lvl="2" algn="l">
              <a:lnSpc>
                <a:spcPct val="100000"/>
              </a:lnSpc>
              <a:spcBef>
                <a:spcPts val="0"/>
              </a:spcBef>
              <a:spcAft>
                <a:spcPts val="0"/>
              </a:spcAft>
              <a:buClr>
                <a:srgbClr val="FDF3E5"/>
              </a:buClr>
              <a:buSzPts val="1200"/>
              <a:buNone/>
              <a:defRPr>
                <a:solidFill>
                  <a:srgbClr val="FDF3E5"/>
                </a:solidFill>
              </a:defRPr>
            </a:lvl3pPr>
            <a:lvl4pPr lvl="3" algn="l">
              <a:lnSpc>
                <a:spcPct val="100000"/>
              </a:lnSpc>
              <a:spcBef>
                <a:spcPts val="0"/>
              </a:spcBef>
              <a:spcAft>
                <a:spcPts val="0"/>
              </a:spcAft>
              <a:buClr>
                <a:srgbClr val="FDF3E5"/>
              </a:buClr>
              <a:buSzPts val="1200"/>
              <a:buNone/>
              <a:defRPr>
                <a:solidFill>
                  <a:srgbClr val="FDF3E5"/>
                </a:solidFill>
              </a:defRPr>
            </a:lvl4pPr>
            <a:lvl5pPr lvl="4" algn="l">
              <a:lnSpc>
                <a:spcPct val="100000"/>
              </a:lnSpc>
              <a:spcBef>
                <a:spcPts val="0"/>
              </a:spcBef>
              <a:spcAft>
                <a:spcPts val="0"/>
              </a:spcAft>
              <a:buClr>
                <a:srgbClr val="FDF3E5"/>
              </a:buClr>
              <a:buSzPts val="1200"/>
              <a:buNone/>
              <a:defRPr>
                <a:solidFill>
                  <a:srgbClr val="FDF3E5"/>
                </a:solidFill>
              </a:defRPr>
            </a:lvl5pPr>
            <a:lvl6pPr lvl="5" algn="l">
              <a:lnSpc>
                <a:spcPct val="100000"/>
              </a:lnSpc>
              <a:spcBef>
                <a:spcPts val="0"/>
              </a:spcBef>
              <a:spcAft>
                <a:spcPts val="0"/>
              </a:spcAft>
              <a:buClr>
                <a:srgbClr val="FDF3E5"/>
              </a:buClr>
              <a:buSzPts val="1200"/>
              <a:buNone/>
              <a:defRPr>
                <a:solidFill>
                  <a:srgbClr val="FDF3E5"/>
                </a:solidFill>
              </a:defRPr>
            </a:lvl6pPr>
            <a:lvl7pPr lvl="6" algn="l">
              <a:lnSpc>
                <a:spcPct val="100000"/>
              </a:lnSpc>
              <a:spcBef>
                <a:spcPts val="0"/>
              </a:spcBef>
              <a:spcAft>
                <a:spcPts val="0"/>
              </a:spcAft>
              <a:buClr>
                <a:srgbClr val="FDF3E5"/>
              </a:buClr>
              <a:buSzPts val="1200"/>
              <a:buNone/>
              <a:defRPr>
                <a:solidFill>
                  <a:srgbClr val="FDF3E5"/>
                </a:solidFill>
              </a:defRPr>
            </a:lvl7pPr>
            <a:lvl8pPr lvl="7" algn="l">
              <a:lnSpc>
                <a:spcPct val="100000"/>
              </a:lnSpc>
              <a:spcBef>
                <a:spcPts val="0"/>
              </a:spcBef>
              <a:spcAft>
                <a:spcPts val="0"/>
              </a:spcAft>
              <a:buClr>
                <a:srgbClr val="FDF3E5"/>
              </a:buClr>
              <a:buSzPts val="1200"/>
              <a:buNone/>
              <a:defRPr>
                <a:solidFill>
                  <a:srgbClr val="FDF3E5"/>
                </a:solidFill>
              </a:defRPr>
            </a:lvl8pPr>
            <a:lvl9pPr lvl="8" algn="l">
              <a:lnSpc>
                <a:spcPct val="100000"/>
              </a:lnSpc>
              <a:spcBef>
                <a:spcPts val="0"/>
              </a:spcBef>
              <a:spcAft>
                <a:spcPts val="0"/>
              </a:spcAft>
              <a:buClr>
                <a:srgbClr val="FDF3E5"/>
              </a:buClr>
              <a:buSzPts val="1200"/>
              <a:buNone/>
              <a:defRPr>
                <a:solidFill>
                  <a:srgbClr val="FDF3E5"/>
                </a:solidFill>
              </a:defRPr>
            </a:lvl9pPr>
          </a:lstStyle>
          <a:p/>
        </p:txBody>
      </p:sp>
      <p:sp>
        <p:nvSpPr>
          <p:cNvPr id="35" name="Google Shape;35;p80"/>
          <p:cNvSpPr/>
          <p:nvPr/>
        </p:nvSpPr>
        <p:spPr>
          <a:xfrm>
            <a:off x="7220630" y="0"/>
            <a:ext cx="1299900" cy="811800"/>
          </a:xfrm>
          <a:prstGeom prst="rect">
            <a:avLst/>
          </a:prstGeom>
          <a:solidFill>
            <a:srgbClr val="FFB8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80"/>
          <p:cNvSpPr txBox="1"/>
          <p:nvPr>
            <p:ph idx="2" type="ctrTitle"/>
          </p:nvPr>
        </p:nvSpPr>
        <p:spPr>
          <a:xfrm>
            <a:off x="5569480" y="129625"/>
            <a:ext cx="2866800" cy="481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338987"/>
              </a:buClr>
              <a:buSzPts val="1100"/>
              <a:buNone/>
              <a:defRPr sz="1100">
                <a:solidFill>
                  <a:srgbClr val="338987"/>
                </a:solidFill>
              </a:defRPr>
            </a:lvl1pPr>
            <a:lvl2pPr lvl="1" algn="r">
              <a:lnSpc>
                <a:spcPct val="100000"/>
              </a:lnSpc>
              <a:spcBef>
                <a:spcPts val="0"/>
              </a:spcBef>
              <a:spcAft>
                <a:spcPts val="0"/>
              </a:spcAft>
              <a:buClr>
                <a:srgbClr val="338987"/>
              </a:buClr>
              <a:buSzPts val="900"/>
              <a:buNone/>
              <a:defRPr sz="900">
                <a:solidFill>
                  <a:srgbClr val="338987"/>
                </a:solidFill>
              </a:defRPr>
            </a:lvl2pPr>
            <a:lvl3pPr lvl="2" algn="r">
              <a:lnSpc>
                <a:spcPct val="100000"/>
              </a:lnSpc>
              <a:spcBef>
                <a:spcPts val="0"/>
              </a:spcBef>
              <a:spcAft>
                <a:spcPts val="0"/>
              </a:spcAft>
              <a:buClr>
                <a:srgbClr val="338987"/>
              </a:buClr>
              <a:buSzPts val="900"/>
              <a:buNone/>
              <a:defRPr sz="900">
                <a:solidFill>
                  <a:srgbClr val="338987"/>
                </a:solidFill>
              </a:defRPr>
            </a:lvl3pPr>
            <a:lvl4pPr lvl="3" algn="r">
              <a:lnSpc>
                <a:spcPct val="100000"/>
              </a:lnSpc>
              <a:spcBef>
                <a:spcPts val="0"/>
              </a:spcBef>
              <a:spcAft>
                <a:spcPts val="0"/>
              </a:spcAft>
              <a:buClr>
                <a:srgbClr val="338987"/>
              </a:buClr>
              <a:buSzPts val="900"/>
              <a:buNone/>
              <a:defRPr sz="900">
                <a:solidFill>
                  <a:srgbClr val="338987"/>
                </a:solidFill>
              </a:defRPr>
            </a:lvl4pPr>
            <a:lvl5pPr lvl="4" algn="r">
              <a:lnSpc>
                <a:spcPct val="100000"/>
              </a:lnSpc>
              <a:spcBef>
                <a:spcPts val="0"/>
              </a:spcBef>
              <a:spcAft>
                <a:spcPts val="0"/>
              </a:spcAft>
              <a:buClr>
                <a:srgbClr val="338987"/>
              </a:buClr>
              <a:buSzPts val="900"/>
              <a:buNone/>
              <a:defRPr sz="900">
                <a:solidFill>
                  <a:srgbClr val="338987"/>
                </a:solidFill>
              </a:defRPr>
            </a:lvl5pPr>
            <a:lvl6pPr lvl="5" algn="r">
              <a:lnSpc>
                <a:spcPct val="100000"/>
              </a:lnSpc>
              <a:spcBef>
                <a:spcPts val="0"/>
              </a:spcBef>
              <a:spcAft>
                <a:spcPts val="0"/>
              </a:spcAft>
              <a:buClr>
                <a:srgbClr val="338987"/>
              </a:buClr>
              <a:buSzPts val="900"/>
              <a:buNone/>
              <a:defRPr sz="900">
                <a:solidFill>
                  <a:srgbClr val="338987"/>
                </a:solidFill>
              </a:defRPr>
            </a:lvl6pPr>
            <a:lvl7pPr lvl="6" algn="r">
              <a:lnSpc>
                <a:spcPct val="100000"/>
              </a:lnSpc>
              <a:spcBef>
                <a:spcPts val="0"/>
              </a:spcBef>
              <a:spcAft>
                <a:spcPts val="0"/>
              </a:spcAft>
              <a:buClr>
                <a:srgbClr val="338987"/>
              </a:buClr>
              <a:buSzPts val="900"/>
              <a:buNone/>
              <a:defRPr sz="900">
                <a:solidFill>
                  <a:srgbClr val="338987"/>
                </a:solidFill>
              </a:defRPr>
            </a:lvl7pPr>
            <a:lvl8pPr lvl="7" algn="r">
              <a:lnSpc>
                <a:spcPct val="100000"/>
              </a:lnSpc>
              <a:spcBef>
                <a:spcPts val="0"/>
              </a:spcBef>
              <a:spcAft>
                <a:spcPts val="0"/>
              </a:spcAft>
              <a:buClr>
                <a:srgbClr val="338987"/>
              </a:buClr>
              <a:buSzPts val="900"/>
              <a:buNone/>
              <a:defRPr sz="900">
                <a:solidFill>
                  <a:srgbClr val="338987"/>
                </a:solidFill>
              </a:defRPr>
            </a:lvl8pPr>
            <a:lvl9pPr lvl="8" algn="r">
              <a:lnSpc>
                <a:spcPct val="100000"/>
              </a:lnSpc>
              <a:spcBef>
                <a:spcPts val="0"/>
              </a:spcBef>
              <a:spcAft>
                <a:spcPts val="0"/>
              </a:spcAft>
              <a:buClr>
                <a:srgbClr val="338987"/>
              </a:buClr>
              <a:buSzPts val="900"/>
              <a:buNone/>
              <a:defRPr sz="900">
                <a:solidFill>
                  <a:srgbClr val="338987"/>
                </a:solidFill>
              </a:defRPr>
            </a:lvl9pPr>
          </a:lstStyle>
          <a:p/>
        </p:txBody>
      </p:sp>
      <p:sp>
        <p:nvSpPr>
          <p:cNvPr id="37" name="Google Shape;37;p80"/>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1pPr>
            <a:lvl2pPr indent="0" lvl="1"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2pPr>
            <a:lvl3pPr indent="0" lvl="2"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3pPr>
            <a:lvl4pPr indent="0" lvl="3"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4pPr>
            <a:lvl5pPr indent="0" lvl="4"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5pPr>
            <a:lvl6pPr indent="0" lvl="5"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6pPr>
            <a:lvl7pPr indent="0" lvl="6"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7pPr>
            <a:lvl8pPr indent="0" lvl="7"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8pPr>
            <a:lvl9pPr indent="0" lvl="8"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ONLY_2_1">
    <p:spTree>
      <p:nvGrpSpPr>
        <p:cNvPr id="38" name="Shape 38"/>
        <p:cNvGrpSpPr/>
        <p:nvPr/>
      </p:nvGrpSpPr>
      <p:grpSpPr>
        <a:xfrm>
          <a:off x="0" y="0"/>
          <a:ext cx="0" cy="0"/>
          <a:chOff x="0" y="0"/>
          <a:chExt cx="0" cy="0"/>
        </a:xfrm>
      </p:grpSpPr>
      <p:sp>
        <p:nvSpPr>
          <p:cNvPr id="39" name="Google Shape;39;p81"/>
          <p:cNvSpPr/>
          <p:nvPr/>
        </p:nvSpPr>
        <p:spPr>
          <a:xfrm>
            <a:off x="6101583" y="1133150"/>
            <a:ext cx="1407000" cy="4012200"/>
          </a:xfrm>
          <a:prstGeom prst="rect">
            <a:avLst/>
          </a:prstGeom>
          <a:noFill/>
          <a:ln cap="flat" cmpd="sng" w="19050">
            <a:solidFill>
              <a:srgbClr val="33898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81"/>
          <p:cNvSpPr/>
          <p:nvPr/>
        </p:nvSpPr>
        <p:spPr>
          <a:xfrm>
            <a:off x="1764800" y="1133150"/>
            <a:ext cx="1407000" cy="4012200"/>
          </a:xfrm>
          <a:prstGeom prst="rect">
            <a:avLst/>
          </a:prstGeom>
          <a:noFill/>
          <a:ln cap="flat" cmpd="sng" w="19050">
            <a:solidFill>
              <a:srgbClr val="33898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81"/>
          <p:cNvSpPr/>
          <p:nvPr/>
        </p:nvSpPr>
        <p:spPr>
          <a:xfrm>
            <a:off x="3704725" y="133500"/>
            <a:ext cx="1734600" cy="3643800"/>
          </a:xfrm>
          <a:prstGeom prst="rect">
            <a:avLst/>
          </a:prstGeom>
          <a:noFill/>
          <a:ln cap="flat" cmpd="sng" w="19050">
            <a:solidFill>
              <a:srgbClr val="33898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81"/>
          <p:cNvSpPr/>
          <p:nvPr/>
        </p:nvSpPr>
        <p:spPr>
          <a:xfrm>
            <a:off x="530392" y="2638725"/>
            <a:ext cx="2055300" cy="2231100"/>
          </a:xfrm>
          <a:prstGeom prst="rect">
            <a:avLst/>
          </a:prstGeom>
          <a:solidFill>
            <a:srgbClr val="3389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81"/>
          <p:cNvSpPr/>
          <p:nvPr/>
        </p:nvSpPr>
        <p:spPr>
          <a:xfrm>
            <a:off x="3548189" y="2638863"/>
            <a:ext cx="2055300" cy="2230800"/>
          </a:xfrm>
          <a:prstGeom prst="rect">
            <a:avLst/>
          </a:prstGeom>
          <a:solidFill>
            <a:srgbClr val="3389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81"/>
          <p:cNvSpPr/>
          <p:nvPr/>
        </p:nvSpPr>
        <p:spPr>
          <a:xfrm>
            <a:off x="6558918" y="2638787"/>
            <a:ext cx="2055300" cy="2230800"/>
          </a:xfrm>
          <a:prstGeom prst="rect">
            <a:avLst/>
          </a:prstGeom>
          <a:solidFill>
            <a:srgbClr val="3389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81"/>
          <p:cNvSpPr txBox="1"/>
          <p:nvPr>
            <p:ph idx="1" type="subTitle"/>
          </p:nvPr>
        </p:nvSpPr>
        <p:spPr>
          <a:xfrm>
            <a:off x="649092" y="3508150"/>
            <a:ext cx="18180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DF3E5"/>
              </a:buClr>
              <a:buSzPts val="1100"/>
              <a:buNone/>
              <a:defRPr sz="1100">
                <a:solidFill>
                  <a:srgbClr val="FDF3E5"/>
                </a:solidFill>
              </a:defRPr>
            </a:lvl1pPr>
            <a:lvl2pPr lvl="1" algn="ctr">
              <a:lnSpc>
                <a:spcPct val="100000"/>
              </a:lnSpc>
              <a:spcBef>
                <a:spcPts val="0"/>
              </a:spcBef>
              <a:spcAft>
                <a:spcPts val="0"/>
              </a:spcAft>
              <a:buClr>
                <a:srgbClr val="FDF3E5"/>
              </a:buClr>
              <a:buSzPts val="1100"/>
              <a:buNone/>
              <a:defRPr sz="1100">
                <a:solidFill>
                  <a:srgbClr val="FDF3E5"/>
                </a:solidFill>
              </a:defRPr>
            </a:lvl2pPr>
            <a:lvl3pPr lvl="2" algn="ctr">
              <a:lnSpc>
                <a:spcPct val="100000"/>
              </a:lnSpc>
              <a:spcBef>
                <a:spcPts val="0"/>
              </a:spcBef>
              <a:spcAft>
                <a:spcPts val="0"/>
              </a:spcAft>
              <a:buClr>
                <a:srgbClr val="FDF3E5"/>
              </a:buClr>
              <a:buSzPts val="1100"/>
              <a:buNone/>
              <a:defRPr sz="1100">
                <a:solidFill>
                  <a:srgbClr val="FDF3E5"/>
                </a:solidFill>
              </a:defRPr>
            </a:lvl3pPr>
            <a:lvl4pPr lvl="3" algn="ctr">
              <a:lnSpc>
                <a:spcPct val="100000"/>
              </a:lnSpc>
              <a:spcBef>
                <a:spcPts val="0"/>
              </a:spcBef>
              <a:spcAft>
                <a:spcPts val="0"/>
              </a:spcAft>
              <a:buClr>
                <a:srgbClr val="FDF3E5"/>
              </a:buClr>
              <a:buSzPts val="1100"/>
              <a:buNone/>
              <a:defRPr sz="1100">
                <a:solidFill>
                  <a:srgbClr val="FDF3E5"/>
                </a:solidFill>
              </a:defRPr>
            </a:lvl4pPr>
            <a:lvl5pPr lvl="4" algn="ctr">
              <a:lnSpc>
                <a:spcPct val="100000"/>
              </a:lnSpc>
              <a:spcBef>
                <a:spcPts val="0"/>
              </a:spcBef>
              <a:spcAft>
                <a:spcPts val="0"/>
              </a:spcAft>
              <a:buClr>
                <a:srgbClr val="FDF3E5"/>
              </a:buClr>
              <a:buSzPts val="1100"/>
              <a:buNone/>
              <a:defRPr sz="1100">
                <a:solidFill>
                  <a:srgbClr val="FDF3E5"/>
                </a:solidFill>
              </a:defRPr>
            </a:lvl5pPr>
            <a:lvl6pPr lvl="5" algn="ctr">
              <a:lnSpc>
                <a:spcPct val="100000"/>
              </a:lnSpc>
              <a:spcBef>
                <a:spcPts val="0"/>
              </a:spcBef>
              <a:spcAft>
                <a:spcPts val="0"/>
              </a:spcAft>
              <a:buClr>
                <a:srgbClr val="FDF3E5"/>
              </a:buClr>
              <a:buSzPts val="1100"/>
              <a:buNone/>
              <a:defRPr sz="1100">
                <a:solidFill>
                  <a:srgbClr val="FDF3E5"/>
                </a:solidFill>
              </a:defRPr>
            </a:lvl6pPr>
            <a:lvl7pPr lvl="6" algn="ctr">
              <a:lnSpc>
                <a:spcPct val="100000"/>
              </a:lnSpc>
              <a:spcBef>
                <a:spcPts val="0"/>
              </a:spcBef>
              <a:spcAft>
                <a:spcPts val="0"/>
              </a:spcAft>
              <a:buClr>
                <a:srgbClr val="FDF3E5"/>
              </a:buClr>
              <a:buSzPts val="1100"/>
              <a:buNone/>
              <a:defRPr sz="1100">
                <a:solidFill>
                  <a:srgbClr val="FDF3E5"/>
                </a:solidFill>
              </a:defRPr>
            </a:lvl7pPr>
            <a:lvl8pPr lvl="7" algn="ctr">
              <a:lnSpc>
                <a:spcPct val="100000"/>
              </a:lnSpc>
              <a:spcBef>
                <a:spcPts val="0"/>
              </a:spcBef>
              <a:spcAft>
                <a:spcPts val="0"/>
              </a:spcAft>
              <a:buClr>
                <a:srgbClr val="FDF3E5"/>
              </a:buClr>
              <a:buSzPts val="1100"/>
              <a:buNone/>
              <a:defRPr sz="1100">
                <a:solidFill>
                  <a:srgbClr val="FDF3E5"/>
                </a:solidFill>
              </a:defRPr>
            </a:lvl8pPr>
            <a:lvl9pPr lvl="8" algn="ctr">
              <a:lnSpc>
                <a:spcPct val="100000"/>
              </a:lnSpc>
              <a:spcBef>
                <a:spcPts val="0"/>
              </a:spcBef>
              <a:spcAft>
                <a:spcPts val="0"/>
              </a:spcAft>
              <a:buClr>
                <a:srgbClr val="FDF3E5"/>
              </a:buClr>
              <a:buSzPts val="1100"/>
              <a:buNone/>
              <a:defRPr sz="1100">
                <a:solidFill>
                  <a:srgbClr val="FDF3E5"/>
                </a:solidFill>
              </a:defRPr>
            </a:lvl9pPr>
          </a:lstStyle>
          <a:p/>
        </p:txBody>
      </p:sp>
      <p:sp>
        <p:nvSpPr>
          <p:cNvPr id="46" name="Google Shape;46;p81"/>
          <p:cNvSpPr txBox="1"/>
          <p:nvPr>
            <p:ph type="ctrTitle"/>
          </p:nvPr>
        </p:nvSpPr>
        <p:spPr>
          <a:xfrm>
            <a:off x="248442" y="3269816"/>
            <a:ext cx="2619300" cy="384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DF3E5"/>
              </a:buClr>
              <a:buSzPts val="1600"/>
              <a:buNone/>
              <a:defRPr sz="1600">
                <a:solidFill>
                  <a:srgbClr val="FDF3E5"/>
                </a:solidFill>
              </a:defRPr>
            </a:lvl1pPr>
            <a:lvl2pPr lvl="1" algn="ctr">
              <a:lnSpc>
                <a:spcPct val="100000"/>
              </a:lnSpc>
              <a:spcBef>
                <a:spcPts val="0"/>
              </a:spcBef>
              <a:spcAft>
                <a:spcPts val="0"/>
              </a:spcAft>
              <a:buClr>
                <a:srgbClr val="FDF3E5"/>
              </a:buClr>
              <a:buSzPts val="1600"/>
              <a:buNone/>
              <a:defRPr sz="1600">
                <a:solidFill>
                  <a:srgbClr val="FDF3E5"/>
                </a:solidFill>
              </a:defRPr>
            </a:lvl2pPr>
            <a:lvl3pPr lvl="2" algn="ctr">
              <a:lnSpc>
                <a:spcPct val="100000"/>
              </a:lnSpc>
              <a:spcBef>
                <a:spcPts val="0"/>
              </a:spcBef>
              <a:spcAft>
                <a:spcPts val="0"/>
              </a:spcAft>
              <a:buClr>
                <a:srgbClr val="FDF3E5"/>
              </a:buClr>
              <a:buSzPts val="1600"/>
              <a:buNone/>
              <a:defRPr sz="1600">
                <a:solidFill>
                  <a:srgbClr val="FDF3E5"/>
                </a:solidFill>
              </a:defRPr>
            </a:lvl3pPr>
            <a:lvl4pPr lvl="3" algn="ctr">
              <a:lnSpc>
                <a:spcPct val="100000"/>
              </a:lnSpc>
              <a:spcBef>
                <a:spcPts val="0"/>
              </a:spcBef>
              <a:spcAft>
                <a:spcPts val="0"/>
              </a:spcAft>
              <a:buClr>
                <a:srgbClr val="FDF3E5"/>
              </a:buClr>
              <a:buSzPts val="1600"/>
              <a:buNone/>
              <a:defRPr sz="1600">
                <a:solidFill>
                  <a:srgbClr val="FDF3E5"/>
                </a:solidFill>
              </a:defRPr>
            </a:lvl4pPr>
            <a:lvl5pPr lvl="4" algn="ctr">
              <a:lnSpc>
                <a:spcPct val="100000"/>
              </a:lnSpc>
              <a:spcBef>
                <a:spcPts val="0"/>
              </a:spcBef>
              <a:spcAft>
                <a:spcPts val="0"/>
              </a:spcAft>
              <a:buClr>
                <a:srgbClr val="FDF3E5"/>
              </a:buClr>
              <a:buSzPts val="1600"/>
              <a:buNone/>
              <a:defRPr sz="1600">
                <a:solidFill>
                  <a:srgbClr val="FDF3E5"/>
                </a:solidFill>
              </a:defRPr>
            </a:lvl5pPr>
            <a:lvl6pPr lvl="5" algn="ctr">
              <a:lnSpc>
                <a:spcPct val="100000"/>
              </a:lnSpc>
              <a:spcBef>
                <a:spcPts val="0"/>
              </a:spcBef>
              <a:spcAft>
                <a:spcPts val="0"/>
              </a:spcAft>
              <a:buClr>
                <a:srgbClr val="FDF3E5"/>
              </a:buClr>
              <a:buSzPts val="1600"/>
              <a:buNone/>
              <a:defRPr sz="1600">
                <a:solidFill>
                  <a:srgbClr val="FDF3E5"/>
                </a:solidFill>
              </a:defRPr>
            </a:lvl6pPr>
            <a:lvl7pPr lvl="6" algn="ctr">
              <a:lnSpc>
                <a:spcPct val="100000"/>
              </a:lnSpc>
              <a:spcBef>
                <a:spcPts val="0"/>
              </a:spcBef>
              <a:spcAft>
                <a:spcPts val="0"/>
              </a:spcAft>
              <a:buClr>
                <a:srgbClr val="FDF3E5"/>
              </a:buClr>
              <a:buSzPts val="1600"/>
              <a:buNone/>
              <a:defRPr sz="1600">
                <a:solidFill>
                  <a:srgbClr val="FDF3E5"/>
                </a:solidFill>
              </a:defRPr>
            </a:lvl7pPr>
            <a:lvl8pPr lvl="7" algn="ctr">
              <a:lnSpc>
                <a:spcPct val="100000"/>
              </a:lnSpc>
              <a:spcBef>
                <a:spcPts val="0"/>
              </a:spcBef>
              <a:spcAft>
                <a:spcPts val="0"/>
              </a:spcAft>
              <a:buClr>
                <a:srgbClr val="FDF3E5"/>
              </a:buClr>
              <a:buSzPts val="1600"/>
              <a:buNone/>
              <a:defRPr sz="1600">
                <a:solidFill>
                  <a:srgbClr val="FDF3E5"/>
                </a:solidFill>
              </a:defRPr>
            </a:lvl8pPr>
            <a:lvl9pPr lvl="8" algn="ctr">
              <a:lnSpc>
                <a:spcPct val="100000"/>
              </a:lnSpc>
              <a:spcBef>
                <a:spcPts val="0"/>
              </a:spcBef>
              <a:spcAft>
                <a:spcPts val="0"/>
              </a:spcAft>
              <a:buClr>
                <a:srgbClr val="FDF3E5"/>
              </a:buClr>
              <a:buSzPts val="1600"/>
              <a:buNone/>
              <a:defRPr sz="1600">
                <a:solidFill>
                  <a:srgbClr val="FDF3E5"/>
                </a:solidFill>
              </a:defRPr>
            </a:lvl9pPr>
          </a:lstStyle>
          <a:p/>
        </p:txBody>
      </p:sp>
      <p:sp>
        <p:nvSpPr>
          <p:cNvPr id="47" name="Google Shape;47;p81"/>
          <p:cNvSpPr txBox="1"/>
          <p:nvPr>
            <p:ph idx="2" type="subTitle"/>
          </p:nvPr>
        </p:nvSpPr>
        <p:spPr>
          <a:xfrm>
            <a:off x="6677568" y="3508150"/>
            <a:ext cx="18180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DF3E5"/>
              </a:buClr>
              <a:buSzPts val="1100"/>
              <a:buNone/>
              <a:defRPr sz="1100">
                <a:solidFill>
                  <a:srgbClr val="FDF3E5"/>
                </a:solidFill>
              </a:defRPr>
            </a:lvl1pPr>
            <a:lvl2pPr lvl="1" algn="ctr">
              <a:lnSpc>
                <a:spcPct val="100000"/>
              </a:lnSpc>
              <a:spcBef>
                <a:spcPts val="0"/>
              </a:spcBef>
              <a:spcAft>
                <a:spcPts val="0"/>
              </a:spcAft>
              <a:buClr>
                <a:srgbClr val="FDF3E5"/>
              </a:buClr>
              <a:buSzPts val="1100"/>
              <a:buNone/>
              <a:defRPr sz="1100">
                <a:solidFill>
                  <a:srgbClr val="FDF3E5"/>
                </a:solidFill>
              </a:defRPr>
            </a:lvl2pPr>
            <a:lvl3pPr lvl="2" algn="ctr">
              <a:lnSpc>
                <a:spcPct val="100000"/>
              </a:lnSpc>
              <a:spcBef>
                <a:spcPts val="0"/>
              </a:spcBef>
              <a:spcAft>
                <a:spcPts val="0"/>
              </a:spcAft>
              <a:buClr>
                <a:srgbClr val="FDF3E5"/>
              </a:buClr>
              <a:buSzPts val="1100"/>
              <a:buNone/>
              <a:defRPr sz="1100">
                <a:solidFill>
                  <a:srgbClr val="FDF3E5"/>
                </a:solidFill>
              </a:defRPr>
            </a:lvl3pPr>
            <a:lvl4pPr lvl="3" algn="ctr">
              <a:lnSpc>
                <a:spcPct val="100000"/>
              </a:lnSpc>
              <a:spcBef>
                <a:spcPts val="0"/>
              </a:spcBef>
              <a:spcAft>
                <a:spcPts val="0"/>
              </a:spcAft>
              <a:buClr>
                <a:srgbClr val="FDF3E5"/>
              </a:buClr>
              <a:buSzPts val="1100"/>
              <a:buNone/>
              <a:defRPr sz="1100">
                <a:solidFill>
                  <a:srgbClr val="FDF3E5"/>
                </a:solidFill>
              </a:defRPr>
            </a:lvl4pPr>
            <a:lvl5pPr lvl="4" algn="ctr">
              <a:lnSpc>
                <a:spcPct val="100000"/>
              </a:lnSpc>
              <a:spcBef>
                <a:spcPts val="0"/>
              </a:spcBef>
              <a:spcAft>
                <a:spcPts val="0"/>
              </a:spcAft>
              <a:buClr>
                <a:srgbClr val="FDF3E5"/>
              </a:buClr>
              <a:buSzPts val="1100"/>
              <a:buNone/>
              <a:defRPr sz="1100">
                <a:solidFill>
                  <a:srgbClr val="FDF3E5"/>
                </a:solidFill>
              </a:defRPr>
            </a:lvl5pPr>
            <a:lvl6pPr lvl="5" algn="ctr">
              <a:lnSpc>
                <a:spcPct val="100000"/>
              </a:lnSpc>
              <a:spcBef>
                <a:spcPts val="0"/>
              </a:spcBef>
              <a:spcAft>
                <a:spcPts val="0"/>
              </a:spcAft>
              <a:buClr>
                <a:srgbClr val="FDF3E5"/>
              </a:buClr>
              <a:buSzPts val="1100"/>
              <a:buNone/>
              <a:defRPr sz="1100">
                <a:solidFill>
                  <a:srgbClr val="FDF3E5"/>
                </a:solidFill>
              </a:defRPr>
            </a:lvl6pPr>
            <a:lvl7pPr lvl="6" algn="ctr">
              <a:lnSpc>
                <a:spcPct val="100000"/>
              </a:lnSpc>
              <a:spcBef>
                <a:spcPts val="0"/>
              </a:spcBef>
              <a:spcAft>
                <a:spcPts val="0"/>
              </a:spcAft>
              <a:buClr>
                <a:srgbClr val="FDF3E5"/>
              </a:buClr>
              <a:buSzPts val="1100"/>
              <a:buNone/>
              <a:defRPr sz="1100">
                <a:solidFill>
                  <a:srgbClr val="FDF3E5"/>
                </a:solidFill>
              </a:defRPr>
            </a:lvl7pPr>
            <a:lvl8pPr lvl="7" algn="ctr">
              <a:lnSpc>
                <a:spcPct val="100000"/>
              </a:lnSpc>
              <a:spcBef>
                <a:spcPts val="0"/>
              </a:spcBef>
              <a:spcAft>
                <a:spcPts val="0"/>
              </a:spcAft>
              <a:buClr>
                <a:srgbClr val="FDF3E5"/>
              </a:buClr>
              <a:buSzPts val="1100"/>
              <a:buNone/>
              <a:defRPr sz="1100">
                <a:solidFill>
                  <a:srgbClr val="FDF3E5"/>
                </a:solidFill>
              </a:defRPr>
            </a:lvl8pPr>
            <a:lvl9pPr lvl="8" algn="ctr">
              <a:lnSpc>
                <a:spcPct val="100000"/>
              </a:lnSpc>
              <a:spcBef>
                <a:spcPts val="0"/>
              </a:spcBef>
              <a:spcAft>
                <a:spcPts val="0"/>
              </a:spcAft>
              <a:buClr>
                <a:srgbClr val="FDF3E5"/>
              </a:buClr>
              <a:buSzPts val="1100"/>
              <a:buNone/>
              <a:defRPr sz="1100">
                <a:solidFill>
                  <a:srgbClr val="FDF3E5"/>
                </a:solidFill>
              </a:defRPr>
            </a:lvl9pPr>
          </a:lstStyle>
          <a:p/>
        </p:txBody>
      </p:sp>
      <p:sp>
        <p:nvSpPr>
          <p:cNvPr id="48" name="Google Shape;48;p81"/>
          <p:cNvSpPr txBox="1"/>
          <p:nvPr>
            <p:ph idx="3" type="ctrTitle"/>
          </p:nvPr>
        </p:nvSpPr>
        <p:spPr>
          <a:xfrm>
            <a:off x="6276918" y="3269816"/>
            <a:ext cx="2619300" cy="384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DF3E5"/>
              </a:buClr>
              <a:buSzPts val="1600"/>
              <a:buNone/>
              <a:defRPr sz="1600">
                <a:solidFill>
                  <a:srgbClr val="FDF3E5"/>
                </a:solidFill>
              </a:defRPr>
            </a:lvl1pPr>
            <a:lvl2pPr lvl="1" algn="ctr">
              <a:lnSpc>
                <a:spcPct val="100000"/>
              </a:lnSpc>
              <a:spcBef>
                <a:spcPts val="0"/>
              </a:spcBef>
              <a:spcAft>
                <a:spcPts val="0"/>
              </a:spcAft>
              <a:buClr>
                <a:srgbClr val="FDF3E5"/>
              </a:buClr>
              <a:buSzPts val="1600"/>
              <a:buNone/>
              <a:defRPr sz="1600">
                <a:solidFill>
                  <a:srgbClr val="FDF3E5"/>
                </a:solidFill>
              </a:defRPr>
            </a:lvl2pPr>
            <a:lvl3pPr lvl="2" algn="ctr">
              <a:lnSpc>
                <a:spcPct val="100000"/>
              </a:lnSpc>
              <a:spcBef>
                <a:spcPts val="0"/>
              </a:spcBef>
              <a:spcAft>
                <a:spcPts val="0"/>
              </a:spcAft>
              <a:buClr>
                <a:srgbClr val="FDF3E5"/>
              </a:buClr>
              <a:buSzPts val="1600"/>
              <a:buNone/>
              <a:defRPr sz="1600">
                <a:solidFill>
                  <a:srgbClr val="FDF3E5"/>
                </a:solidFill>
              </a:defRPr>
            </a:lvl3pPr>
            <a:lvl4pPr lvl="3" algn="ctr">
              <a:lnSpc>
                <a:spcPct val="100000"/>
              </a:lnSpc>
              <a:spcBef>
                <a:spcPts val="0"/>
              </a:spcBef>
              <a:spcAft>
                <a:spcPts val="0"/>
              </a:spcAft>
              <a:buClr>
                <a:srgbClr val="FDF3E5"/>
              </a:buClr>
              <a:buSzPts val="1600"/>
              <a:buNone/>
              <a:defRPr sz="1600">
                <a:solidFill>
                  <a:srgbClr val="FDF3E5"/>
                </a:solidFill>
              </a:defRPr>
            </a:lvl4pPr>
            <a:lvl5pPr lvl="4" algn="ctr">
              <a:lnSpc>
                <a:spcPct val="100000"/>
              </a:lnSpc>
              <a:spcBef>
                <a:spcPts val="0"/>
              </a:spcBef>
              <a:spcAft>
                <a:spcPts val="0"/>
              </a:spcAft>
              <a:buClr>
                <a:srgbClr val="FDF3E5"/>
              </a:buClr>
              <a:buSzPts val="1600"/>
              <a:buNone/>
              <a:defRPr sz="1600">
                <a:solidFill>
                  <a:srgbClr val="FDF3E5"/>
                </a:solidFill>
              </a:defRPr>
            </a:lvl5pPr>
            <a:lvl6pPr lvl="5" algn="ctr">
              <a:lnSpc>
                <a:spcPct val="100000"/>
              </a:lnSpc>
              <a:spcBef>
                <a:spcPts val="0"/>
              </a:spcBef>
              <a:spcAft>
                <a:spcPts val="0"/>
              </a:spcAft>
              <a:buClr>
                <a:srgbClr val="FDF3E5"/>
              </a:buClr>
              <a:buSzPts val="1600"/>
              <a:buNone/>
              <a:defRPr sz="1600">
                <a:solidFill>
                  <a:srgbClr val="FDF3E5"/>
                </a:solidFill>
              </a:defRPr>
            </a:lvl6pPr>
            <a:lvl7pPr lvl="6" algn="ctr">
              <a:lnSpc>
                <a:spcPct val="100000"/>
              </a:lnSpc>
              <a:spcBef>
                <a:spcPts val="0"/>
              </a:spcBef>
              <a:spcAft>
                <a:spcPts val="0"/>
              </a:spcAft>
              <a:buClr>
                <a:srgbClr val="FDF3E5"/>
              </a:buClr>
              <a:buSzPts val="1600"/>
              <a:buNone/>
              <a:defRPr sz="1600">
                <a:solidFill>
                  <a:srgbClr val="FDF3E5"/>
                </a:solidFill>
              </a:defRPr>
            </a:lvl7pPr>
            <a:lvl8pPr lvl="7" algn="ctr">
              <a:lnSpc>
                <a:spcPct val="100000"/>
              </a:lnSpc>
              <a:spcBef>
                <a:spcPts val="0"/>
              </a:spcBef>
              <a:spcAft>
                <a:spcPts val="0"/>
              </a:spcAft>
              <a:buClr>
                <a:srgbClr val="FDF3E5"/>
              </a:buClr>
              <a:buSzPts val="1600"/>
              <a:buNone/>
              <a:defRPr sz="1600">
                <a:solidFill>
                  <a:srgbClr val="FDF3E5"/>
                </a:solidFill>
              </a:defRPr>
            </a:lvl8pPr>
            <a:lvl9pPr lvl="8" algn="ctr">
              <a:lnSpc>
                <a:spcPct val="100000"/>
              </a:lnSpc>
              <a:spcBef>
                <a:spcPts val="0"/>
              </a:spcBef>
              <a:spcAft>
                <a:spcPts val="0"/>
              </a:spcAft>
              <a:buClr>
                <a:srgbClr val="FDF3E5"/>
              </a:buClr>
              <a:buSzPts val="1600"/>
              <a:buNone/>
              <a:defRPr sz="1600">
                <a:solidFill>
                  <a:srgbClr val="FDF3E5"/>
                </a:solidFill>
              </a:defRPr>
            </a:lvl9pPr>
          </a:lstStyle>
          <a:p/>
        </p:txBody>
      </p:sp>
      <p:sp>
        <p:nvSpPr>
          <p:cNvPr id="49" name="Google Shape;49;p81"/>
          <p:cNvSpPr txBox="1"/>
          <p:nvPr>
            <p:ph idx="4" type="subTitle"/>
          </p:nvPr>
        </p:nvSpPr>
        <p:spPr>
          <a:xfrm>
            <a:off x="3666842" y="3508150"/>
            <a:ext cx="18180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DF3E5"/>
              </a:buClr>
              <a:buSzPts val="1100"/>
              <a:buNone/>
              <a:defRPr sz="1100">
                <a:solidFill>
                  <a:srgbClr val="FDF3E5"/>
                </a:solidFill>
              </a:defRPr>
            </a:lvl1pPr>
            <a:lvl2pPr lvl="1" algn="ctr">
              <a:lnSpc>
                <a:spcPct val="100000"/>
              </a:lnSpc>
              <a:spcBef>
                <a:spcPts val="0"/>
              </a:spcBef>
              <a:spcAft>
                <a:spcPts val="0"/>
              </a:spcAft>
              <a:buClr>
                <a:srgbClr val="FDF3E5"/>
              </a:buClr>
              <a:buSzPts val="1100"/>
              <a:buNone/>
              <a:defRPr sz="1100">
                <a:solidFill>
                  <a:srgbClr val="FDF3E5"/>
                </a:solidFill>
              </a:defRPr>
            </a:lvl2pPr>
            <a:lvl3pPr lvl="2" algn="ctr">
              <a:lnSpc>
                <a:spcPct val="100000"/>
              </a:lnSpc>
              <a:spcBef>
                <a:spcPts val="0"/>
              </a:spcBef>
              <a:spcAft>
                <a:spcPts val="0"/>
              </a:spcAft>
              <a:buClr>
                <a:srgbClr val="FDF3E5"/>
              </a:buClr>
              <a:buSzPts val="1100"/>
              <a:buNone/>
              <a:defRPr sz="1100">
                <a:solidFill>
                  <a:srgbClr val="FDF3E5"/>
                </a:solidFill>
              </a:defRPr>
            </a:lvl3pPr>
            <a:lvl4pPr lvl="3" algn="ctr">
              <a:lnSpc>
                <a:spcPct val="100000"/>
              </a:lnSpc>
              <a:spcBef>
                <a:spcPts val="0"/>
              </a:spcBef>
              <a:spcAft>
                <a:spcPts val="0"/>
              </a:spcAft>
              <a:buClr>
                <a:srgbClr val="FDF3E5"/>
              </a:buClr>
              <a:buSzPts val="1100"/>
              <a:buNone/>
              <a:defRPr sz="1100">
                <a:solidFill>
                  <a:srgbClr val="FDF3E5"/>
                </a:solidFill>
              </a:defRPr>
            </a:lvl4pPr>
            <a:lvl5pPr lvl="4" algn="ctr">
              <a:lnSpc>
                <a:spcPct val="100000"/>
              </a:lnSpc>
              <a:spcBef>
                <a:spcPts val="0"/>
              </a:spcBef>
              <a:spcAft>
                <a:spcPts val="0"/>
              </a:spcAft>
              <a:buClr>
                <a:srgbClr val="FDF3E5"/>
              </a:buClr>
              <a:buSzPts val="1100"/>
              <a:buNone/>
              <a:defRPr sz="1100">
                <a:solidFill>
                  <a:srgbClr val="FDF3E5"/>
                </a:solidFill>
              </a:defRPr>
            </a:lvl5pPr>
            <a:lvl6pPr lvl="5" algn="ctr">
              <a:lnSpc>
                <a:spcPct val="100000"/>
              </a:lnSpc>
              <a:spcBef>
                <a:spcPts val="0"/>
              </a:spcBef>
              <a:spcAft>
                <a:spcPts val="0"/>
              </a:spcAft>
              <a:buClr>
                <a:srgbClr val="FDF3E5"/>
              </a:buClr>
              <a:buSzPts val="1100"/>
              <a:buNone/>
              <a:defRPr sz="1100">
                <a:solidFill>
                  <a:srgbClr val="FDF3E5"/>
                </a:solidFill>
              </a:defRPr>
            </a:lvl6pPr>
            <a:lvl7pPr lvl="6" algn="ctr">
              <a:lnSpc>
                <a:spcPct val="100000"/>
              </a:lnSpc>
              <a:spcBef>
                <a:spcPts val="0"/>
              </a:spcBef>
              <a:spcAft>
                <a:spcPts val="0"/>
              </a:spcAft>
              <a:buClr>
                <a:srgbClr val="FDF3E5"/>
              </a:buClr>
              <a:buSzPts val="1100"/>
              <a:buNone/>
              <a:defRPr sz="1100">
                <a:solidFill>
                  <a:srgbClr val="FDF3E5"/>
                </a:solidFill>
              </a:defRPr>
            </a:lvl7pPr>
            <a:lvl8pPr lvl="7" algn="ctr">
              <a:lnSpc>
                <a:spcPct val="100000"/>
              </a:lnSpc>
              <a:spcBef>
                <a:spcPts val="0"/>
              </a:spcBef>
              <a:spcAft>
                <a:spcPts val="0"/>
              </a:spcAft>
              <a:buClr>
                <a:srgbClr val="FDF3E5"/>
              </a:buClr>
              <a:buSzPts val="1100"/>
              <a:buNone/>
              <a:defRPr sz="1100">
                <a:solidFill>
                  <a:srgbClr val="FDF3E5"/>
                </a:solidFill>
              </a:defRPr>
            </a:lvl8pPr>
            <a:lvl9pPr lvl="8" algn="ctr">
              <a:lnSpc>
                <a:spcPct val="100000"/>
              </a:lnSpc>
              <a:spcBef>
                <a:spcPts val="0"/>
              </a:spcBef>
              <a:spcAft>
                <a:spcPts val="0"/>
              </a:spcAft>
              <a:buClr>
                <a:srgbClr val="FDF3E5"/>
              </a:buClr>
              <a:buSzPts val="1100"/>
              <a:buNone/>
              <a:defRPr sz="1100">
                <a:solidFill>
                  <a:srgbClr val="FDF3E5"/>
                </a:solidFill>
              </a:defRPr>
            </a:lvl9pPr>
          </a:lstStyle>
          <a:p/>
        </p:txBody>
      </p:sp>
      <p:sp>
        <p:nvSpPr>
          <p:cNvPr id="50" name="Google Shape;50;p81"/>
          <p:cNvSpPr txBox="1"/>
          <p:nvPr>
            <p:ph idx="5" type="ctrTitle"/>
          </p:nvPr>
        </p:nvSpPr>
        <p:spPr>
          <a:xfrm>
            <a:off x="3266192" y="3269816"/>
            <a:ext cx="2619300" cy="384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DF3E5"/>
              </a:buClr>
              <a:buSzPts val="1600"/>
              <a:buNone/>
              <a:defRPr sz="1600">
                <a:solidFill>
                  <a:srgbClr val="FDF3E5"/>
                </a:solidFill>
              </a:defRPr>
            </a:lvl1pPr>
            <a:lvl2pPr lvl="1" algn="ctr">
              <a:lnSpc>
                <a:spcPct val="100000"/>
              </a:lnSpc>
              <a:spcBef>
                <a:spcPts val="0"/>
              </a:spcBef>
              <a:spcAft>
                <a:spcPts val="0"/>
              </a:spcAft>
              <a:buClr>
                <a:srgbClr val="FDF3E5"/>
              </a:buClr>
              <a:buSzPts val="1600"/>
              <a:buNone/>
              <a:defRPr sz="1600">
                <a:solidFill>
                  <a:srgbClr val="FDF3E5"/>
                </a:solidFill>
              </a:defRPr>
            </a:lvl2pPr>
            <a:lvl3pPr lvl="2" algn="ctr">
              <a:lnSpc>
                <a:spcPct val="100000"/>
              </a:lnSpc>
              <a:spcBef>
                <a:spcPts val="0"/>
              </a:spcBef>
              <a:spcAft>
                <a:spcPts val="0"/>
              </a:spcAft>
              <a:buClr>
                <a:srgbClr val="FDF3E5"/>
              </a:buClr>
              <a:buSzPts val="1600"/>
              <a:buNone/>
              <a:defRPr sz="1600">
                <a:solidFill>
                  <a:srgbClr val="FDF3E5"/>
                </a:solidFill>
              </a:defRPr>
            </a:lvl3pPr>
            <a:lvl4pPr lvl="3" algn="ctr">
              <a:lnSpc>
                <a:spcPct val="100000"/>
              </a:lnSpc>
              <a:spcBef>
                <a:spcPts val="0"/>
              </a:spcBef>
              <a:spcAft>
                <a:spcPts val="0"/>
              </a:spcAft>
              <a:buClr>
                <a:srgbClr val="FDF3E5"/>
              </a:buClr>
              <a:buSzPts val="1600"/>
              <a:buNone/>
              <a:defRPr sz="1600">
                <a:solidFill>
                  <a:srgbClr val="FDF3E5"/>
                </a:solidFill>
              </a:defRPr>
            </a:lvl4pPr>
            <a:lvl5pPr lvl="4" algn="ctr">
              <a:lnSpc>
                <a:spcPct val="100000"/>
              </a:lnSpc>
              <a:spcBef>
                <a:spcPts val="0"/>
              </a:spcBef>
              <a:spcAft>
                <a:spcPts val="0"/>
              </a:spcAft>
              <a:buClr>
                <a:srgbClr val="FDF3E5"/>
              </a:buClr>
              <a:buSzPts val="1600"/>
              <a:buNone/>
              <a:defRPr sz="1600">
                <a:solidFill>
                  <a:srgbClr val="FDF3E5"/>
                </a:solidFill>
              </a:defRPr>
            </a:lvl5pPr>
            <a:lvl6pPr lvl="5" algn="ctr">
              <a:lnSpc>
                <a:spcPct val="100000"/>
              </a:lnSpc>
              <a:spcBef>
                <a:spcPts val="0"/>
              </a:spcBef>
              <a:spcAft>
                <a:spcPts val="0"/>
              </a:spcAft>
              <a:buClr>
                <a:srgbClr val="FDF3E5"/>
              </a:buClr>
              <a:buSzPts val="1600"/>
              <a:buNone/>
              <a:defRPr sz="1600">
                <a:solidFill>
                  <a:srgbClr val="FDF3E5"/>
                </a:solidFill>
              </a:defRPr>
            </a:lvl6pPr>
            <a:lvl7pPr lvl="6" algn="ctr">
              <a:lnSpc>
                <a:spcPct val="100000"/>
              </a:lnSpc>
              <a:spcBef>
                <a:spcPts val="0"/>
              </a:spcBef>
              <a:spcAft>
                <a:spcPts val="0"/>
              </a:spcAft>
              <a:buClr>
                <a:srgbClr val="FDF3E5"/>
              </a:buClr>
              <a:buSzPts val="1600"/>
              <a:buNone/>
              <a:defRPr sz="1600">
                <a:solidFill>
                  <a:srgbClr val="FDF3E5"/>
                </a:solidFill>
              </a:defRPr>
            </a:lvl7pPr>
            <a:lvl8pPr lvl="7" algn="ctr">
              <a:lnSpc>
                <a:spcPct val="100000"/>
              </a:lnSpc>
              <a:spcBef>
                <a:spcPts val="0"/>
              </a:spcBef>
              <a:spcAft>
                <a:spcPts val="0"/>
              </a:spcAft>
              <a:buClr>
                <a:srgbClr val="FDF3E5"/>
              </a:buClr>
              <a:buSzPts val="1600"/>
              <a:buNone/>
              <a:defRPr sz="1600">
                <a:solidFill>
                  <a:srgbClr val="FDF3E5"/>
                </a:solidFill>
              </a:defRPr>
            </a:lvl8pPr>
            <a:lvl9pPr lvl="8" algn="ctr">
              <a:lnSpc>
                <a:spcPct val="100000"/>
              </a:lnSpc>
              <a:spcBef>
                <a:spcPts val="0"/>
              </a:spcBef>
              <a:spcAft>
                <a:spcPts val="0"/>
              </a:spcAft>
              <a:buClr>
                <a:srgbClr val="FDF3E5"/>
              </a:buClr>
              <a:buSzPts val="1600"/>
              <a:buNone/>
              <a:defRPr sz="1600">
                <a:solidFill>
                  <a:srgbClr val="FDF3E5"/>
                </a:solidFill>
              </a:defRPr>
            </a:lvl9pPr>
          </a:lstStyle>
          <a:p/>
        </p:txBody>
      </p:sp>
      <p:sp>
        <p:nvSpPr>
          <p:cNvPr id="51" name="Google Shape;51;p81"/>
          <p:cNvSpPr/>
          <p:nvPr/>
        </p:nvSpPr>
        <p:spPr>
          <a:xfrm>
            <a:off x="7220630" y="0"/>
            <a:ext cx="1299900" cy="811800"/>
          </a:xfrm>
          <a:prstGeom prst="rect">
            <a:avLst/>
          </a:prstGeom>
          <a:solidFill>
            <a:srgbClr val="FFB8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81"/>
          <p:cNvSpPr txBox="1"/>
          <p:nvPr>
            <p:ph idx="6" type="ctrTitle"/>
          </p:nvPr>
        </p:nvSpPr>
        <p:spPr>
          <a:xfrm>
            <a:off x="5569480" y="129625"/>
            <a:ext cx="2866800" cy="481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338987"/>
              </a:buClr>
              <a:buSzPts val="1100"/>
              <a:buNone/>
              <a:defRPr sz="1100">
                <a:solidFill>
                  <a:srgbClr val="338987"/>
                </a:solidFill>
              </a:defRPr>
            </a:lvl1pPr>
            <a:lvl2pPr lvl="1" algn="r">
              <a:lnSpc>
                <a:spcPct val="100000"/>
              </a:lnSpc>
              <a:spcBef>
                <a:spcPts val="0"/>
              </a:spcBef>
              <a:spcAft>
                <a:spcPts val="0"/>
              </a:spcAft>
              <a:buClr>
                <a:srgbClr val="338987"/>
              </a:buClr>
              <a:buSzPts val="900"/>
              <a:buNone/>
              <a:defRPr sz="900">
                <a:solidFill>
                  <a:srgbClr val="338987"/>
                </a:solidFill>
              </a:defRPr>
            </a:lvl2pPr>
            <a:lvl3pPr lvl="2" algn="r">
              <a:lnSpc>
                <a:spcPct val="100000"/>
              </a:lnSpc>
              <a:spcBef>
                <a:spcPts val="0"/>
              </a:spcBef>
              <a:spcAft>
                <a:spcPts val="0"/>
              </a:spcAft>
              <a:buClr>
                <a:srgbClr val="338987"/>
              </a:buClr>
              <a:buSzPts val="900"/>
              <a:buNone/>
              <a:defRPr sz="900">
                <a:solidFill>
                  <a:srgbClr val="338987"/>
                </a:solidFill>
              </a:defRPr>
            </a:lvl3pPr>
            <a:lvl4pPr lvl="3" algn="r">
              <a:lnSpc>
                <a:spcPct val="100000"/>
              </a:lnSpc>
              <a:spcBef>
                <a:spcPts val="0"/>
              </a:spcBef>
              <a:spcAft>
                <a:spcPts val="0"/>
              </a:spcAft>
              <a:buClr>
                <a:srgbClr val="338987"/>
              </a:buClr>
              <a:buSzPts val="900"/>
              <a:buNone/>
              <a:defRPr sz="900">
                <a:solidFill>
                  <a:srgbClr val="338987"/>
                </a:solidFill>
              </a:defRPr>
            </a:lvl4pPr>
            <a:lvl5pPr lvl="4" algn="r">
              <a:lnSpc>
                <a:spcPct val="100000"/>
              </a:lnSpc>
              <a:spcBef>
                <a:spcPts val="0"/>
              </a:spcBef>
              <a:spcAft>
                <a:spcPts val="0"/>
              </a:spcAft>
              <a:buClr>
                <a:srgbClr val="338987"/>
              </a:buClr>
              <a:buSzPts val="900"/>
              <a:buNone/>
              <a:defRPr sz="900">
                <a:solidFill>
                  <a:srgbClr val="338987"/>
                </a:solidFill>
              </a:defRPr>
            </a:lvl5pPr>
            <a:lvl6pPr lvl="5" algn="r">
              <a:lnSpc>
                <a:spcPct val="100000"/>
              </a:lnSpc>
              <a:spcBef>
                <a:spcPts val="0"/>
              </a:spcBef>
              <a:spcAft>
                <a:spcPts val="0"/>
              </a:spcAft>
              <a:buClr>
                <a:srgbClr val="338987"/>
              </a:buClr>
              <a:buSzPts val="900"/>
              <a:buNone/>
              <a:defRPr sz="900">
                <a:solidFill>
                  <a:srgbClr val="338987"/>
                </a:solidFill>
              </a:defRPr>
            </a:lvl6pPr>
            <a:lvl7pPr lvl="6" algn="r">
              <a:lnSpc>
                <a:spcPct val="100000"/>
              </a:lnSpc>
              <a:spcBef>
                <a:spcPts val="0"/>
              </a:spcBef>
              <a:spcAft>
                <a:spcPts val="0"/>
              </a:spcAft>
              <a:buClr>
                <a:srgbClr val="338987"/>
              </a:buClr>
              <a:buSzPts val="900"/>
              <a:buNone/>
              <a:defRPr sz="900">
                <a:solidFill>
                  <a:srgbClr val="338987"/>
                </a:solidFill>
              </a:defRPr>
            </a:lvl7pPr>
            <a:lvl8pPr lvl="7" algn="r">
              <a:lnSpc>
                <a:spcPct val="100000"/>
              </a:lnSpc>
              <a:spcBef>
                <a:spcPts val="0"/>
              </a:spcBef>
              <a:spcAft>
                <a:spcPts val="0"/>
              </a:spcAft>
              <a:buClr>
                <a:srgbClr val="338987"/>
              </a:buClr>
              <a:buSzPts val="900"/>
              <a:buNone/>
              <a:defRPr sz="900">
                <a:solidFill>
                  <a:srgbClr val="338987"/>
                </a:solidFill>
              </a:defRPr>
            </a:lvl8pPr>
            <a:lvl9pPr lvl="8" algn="r">
              <a:lnSpc>
                <a:spcPct val="100000"/>
              </a:lnSpc>
              <a:spcBef>
                <a:spcPts val="0"/>
              </a:spcBef>
              <a:spcAft>
                <a:spcPts val="0"/>
              </a:spcAft>
              <a:buClr>
                <a:srgbClr val="338987"/>
              </a:buClr>
              <a:buSzPts val="900"/>
              <a:buNone/>
              <a:defRPr sz="900">
                <a:solidFill>
                  <a:srgbClr val="338987"/>
                </a:solidFill>
              </a:defRPr>
            </a:lvl9pPr>
          </a:lstStyle>
          <a:p/>
        </p:txBody>
      </p:sp>
      <p:sp>
        <p:nvSpPr>
          <p:cNvPr id="53" name="Google Shape;53;p81"/>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1pPr>
            <a:lvl2pPr indent="0" lvl="1"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2pPr>
            <a:lvl3pPr indent="0" lvl="2"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3pPr>
            <a:lvl4pPr indent="0" lvl="3"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4pPr>
            <a:lvl5pPr indent="0" lvl="4"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5pPr>
            <a:lvl6pPr indent="0" lvl="5"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6pPr>
            <a:lvl7pPr indent="0" lvl="6"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7pPr>
            <a:lvl8pPr indent="0" lvl="7"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8pPr>
            <a:lvl9pPr indent="0" lvl="8"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2880">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11_1_2_1_1">
    <p:spTree>
      <p:nvGrpSpPr>
        <p:cNvPr id="54" name="Shape 54"/>
        <p:cNvGrpSpPr/>
        <p:nvPr/>
      </p:nvGrpSpPr>
      <p:grpSpPr>
        <a:xfrm>
          <a:off x="0" y="0"/>
          <a:ext cx="0" cy="0"/>
          <a:chOff x="0" y="0"/>
          <a:chExt cx="0" cy="0"/>
        </a:xfrm>
      </p:grpSpPr>
      <p:sp>
        <p:nvSpPr>
          <p:cNvPr id="55" name="Google Shape;55;p82"/>
          <p:cNvSpPr/>
          <p:nvPr/>
        </p:nvSpPr>
        <p:spPr>
          <a:xfrm>
            <a:off x="0" y="0"/>
            <a:ext cx="9144000" cy="5143500"/>
          </a:xfrm>
          <a:prstGeom prst="rect">
            <a:avLst/>
          </a:prstGeom>
          <a:solidFill>
            <a:srgbClr val="FDF3E5">
              <a:alpha val="2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82"/>
          <p:cNvSpPr/>
          <p:nvPr/>
        </p:nvSpPr>
        <p:spPr>
          <a:xfrm>
            <a:off x="3429000" y="1652100"/>
            <a:ext cx="5715000" cy="2446500"/>
          </a:xfrm>
          <a:prstGeom prst="rect">
            <a:avLst/>
          </a:prstGeom>
          <a:solidFill>
            <a:srgbClr val="3389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D491"/>
              </a:solidFill>
              <a:latin typeface="Arial"/>
              <a:ea typeface="Arial"/>
              <a:cs typeface="Arial"/>
              <a:sym typeface="Arial"/>
            </a:endParaRPr>
          </a:p>
        </p:txBody>
      </p:sp>
      <p:sp>
        <p:nvSpPr>
          <p:cNvPr id="57" name="Google Shape;57;p82"/>
          <p:cNvSpPr txBox="1"/>
          <p:nvPr>
            <p:ph idx="1" type="subTitle"/>
          </p:nvPr>
        </p:nvSpPr>
        <p:spPr>
          <a:xfrm>
            <a:off x="3731150" y="1983150"/>
            <a:ext cx="5031000" cy="178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DF3E5"/>
              </a:buClr>
              <a:buSzPts val="1200"/>
              <a:buNone/>
              <a:defRPr>
                <a:solidFill>
                  <a:srgbClr val="FDF3E5"/>
                </a:solidFill>
              </a:defRPr>
            </a:lvl1pPr>
            <a:lvl2pPr lvl="1" algn="l">
              <a:lnSpc>
                <a:spcPct val="100000"/>
              </a:lnSpc>
              <a:spcBef>
                <a:spcPts val="0"/>
              </a:spcBef>
              <a:spcAft>
                <a:spcPts val="0"/>
              </a:spcAft>
              <a:buClr>
                <a:srgbClr val="FDF3E5"/>
              </a:buClr>
              <a:buSzPts val="1200"/>
              <a:buNone/>
              <a:defRPr>
                <a:solidFill>
                  <a:srgbClr val="FDF3E5"/>
                </a:solidFill>
              </a:defRPr>
            </a:lvl2pPr>
            <a:lvl3pPr lvl="2" algn="l">
              <a:lnSpc>
                <a:spcPct val="100000"/>
              </a:lnSpc>
              <a:spcBef>
                <a:spcPts val="0"/>
              </a:spcBef>
              <a:spcAft>
                <a:spcPts val="0"/>
              </a:spcAft>
              <a:buClr>
                <a:srgbClr val="FDF3E5"/>
              </a:buClr>
              <a:buSzPts val="1200"/>
              <a:buNone/>
              <a:defRPr>
                <a:solidFill>
                  <a:srgbClr val="FDF3E5"/>
                </a:solidFill>
              </a:defRPr>
            </a:lvl3pPr>
            <a:lvl4pPr lvl="3" algn="l">
              <a:lnSpc>
                <a:spcPct val="100000"/>
              </a:lnSpc>
              <a:spcBef>
                <a:spcPts val="0"/>
              </a:spcBef>
              <a:spcAft>
                <a:spcPts val="0"/>
              </a:spcAft>
              <a:buClr>
                <a:srgbClr val="FDF3E5"/>
              </a:buClr>
              <a:buSzPts val="1200"/>
              <a:buNone/>
              <a:defRPr>
                <a:solidFill>
                  <a:srgbClr val="FDF3E5"/>
                </a:solidFill>
              </a:defRPr>
            </a:lvl4pPr>
            <a:lvl5pPr lvl="4" algn="l">
              <a:lnSpc>
                <a:spcPct val="100000"/>
              </a:lnSpc>
              <a:spcBef>
                <a:spcPts val="0"/>
              </a:spcBef>
              <a:spcAft>
                <a:spcPts val="0"/>
              </a:spcAft>
              <a:buClr>
                <a:srgbClr val="FDF3E5"/>
              </a:buClr>
              <a:buSzPts val="1200"/>
              <a:buNone/>
              <a:defRPr>
                <a:solidFill>
                  <a:srgbClr val="FDF3E5"/>
                </a:solidFill>
              </a:defRPr>
            </a:lvl5pPr>
            <a:lvl6pPr lvl="5" algn="l">
              <a:lnSpc>
                <a:spcPct val="100000"/>
              </a:lnSpc>
              <a:spcBef>
                <a:spcPts val="0"/>
              </a:spcBef>
              <a:spcAft>
                <a:spcPts val="0"/>
              </a:spcAft>
              <a:buClr>
                <a:srgbClr val="FDF3E5"/>
              </a:buClr>
              <a:buSzPts val="1200"/>
              <a:buNone/>
              <a:defRPr>
                <a:solidFill>
                  <a:srgbClr val="FDF3E5"/>
                </a:solidFill>
              </a:defRPr>
            </a:lvl6pPr>
            <a:lvl7pPr lvl="6" algn="l">
              <a:lnSpc>
                <a:spcPct val="100000"/>
              </a:lnSpc>
              <a:spcBef>
                <a:spcPts val="0"/>
              </a:spcBef>
              <a:spcAft>
                <a:spcPts val="0"/>
              </a:spcAft>
              <a:buClr>
                <a:srgbClr val="FDF3E5"/>
              </a:buClr>
              <a:buSzPts val="1200"/>
              <a:buNone/>
              <a:defRPr>
                <a:solidFill>
                  <a:srgbClr val="FDF3E5"/>
                </a:solidFill>
              </a:defRPr>
            </a:lvl7pPr>
            <a:lvl8pPr lvl="7" algn="l">
              <a:lnSpc>
                <a:spcPct val="100000"/>
              </a:lnSpc>
              <a:spcBef>
                <a:spcPts val="0"/>
              </a:spcBef>
              <a:spcAft>
                <a:spcPts val="0"/>
              </a:spcAft>
              <a:buClr>
                <a:srgbClr val="FDF3E5"/>
              </a:buClr>
              <a:buSzPts val="1200"/>
              <a:buNone/>
              <a:defRPr>
                <a:solidFill>
                  <a:srgbClr val="FDF3E5"/>
                </a:solidFill>
              </a:defRPr>
            </a:lvl8pPr>
            <a:lvl9pPr lvl="8" algn="l">
              <a:lnSpc>
                <a:spcPct val="100000"/>
              </a:lnSpc>
              <a:spcBef>
                <a:spcPts val="0"/>
              </a:spcBef>
              <a:spcAft>
                <a:spcPts val="0"/>
              </a:spcAft>
              <a:buClr>
                <a:srgbClr val="FDF3E5"/>
              </a:buClr>
              <a:buSzPts val="1200"/>
              <a:buNone/>
              <a:defRPr>
                <a:solidFill>
                  <a:srgbClr val="FDF3E5"/>
                </a:solidFill>
              </a:defRPr>
            </a:lvl9pPr>
          </a:lstStyle>
          <a:p/>
        </p:txBody>
      </p:sp>
      <p:sp>
        <p:nvSpPr>
          <p:cNvPr id="58" name="Google Shape;58;p82"/>
          <p:cNvSpPr/>
          <p:nvPr/>
        </p:nvSpPr>
        <p:spPr>
          <a:xfrm>
            <a:off x="7220630" y="0"/>
            <a:ext cx="1299900" cy="811800"/>
          </a:xfrm>
          <a:prstGeom prst="rect">
            <a:avLst/>
          </a:prstGeom>
          <a:solidFill>
            <a:srgbClr val="FFB8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82"/>
          <p:cNvSpPr txBox="1"/>
          <p:nvPr>
            <p:ph type="ctrTitle"/>
          </p:nvPr>
        </p:nvSpPr>
        <p:spPr>
          <a:xfrm>
            <a:off x="5569480" y="129625"/>
            <a:ext cx="2866800" cy="481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338987"/>
              </a:buClr>
              <a:buSzPts val="1100"/>
              <a:buNone/>
              <a:defRPr sz="1100">
                <a:solidFill>
                  <a:srgbClr val="338987"/>
                </a:solidFill>
              </a:defRPr>
            </a:lvl1pPr>
            <a:lvl2pPr lvl="1" algn="r">
              <a:lnSpc>
                <a:spcPct val="100000"/>
              </a:lnSpc>
              <a:spcBef>
                <a:spcPts val="0"/>
              </a:spcBef>
              <a:spcAft>
                <a:spcPts val="0"/>
              </a:spcAft>
              <a:buClr>
                <a:srgbClr val="338987"/>
              </a:buClr>
              <a:buSzPts val="900"/>
              <a:buNone/>
              <a:defRPr sz="900">
                <a:solidFill>
                  <a:srgbClr val="338987"/>
                </a:solidFill>
              </a:defRPr>
            </a:lvl2pPr>
            <a:lvl3pPr lvl="2" algn="r">
              <a:lnSpc>
                <a:spcPct val="100000"/>
              </a:lnSpc>
              <a:spcBef>
                <a:spcPts val="0"/>
              </a:spcBef>
              <a:spcAft>
                <a:spcPts val="0"/>
              </a:spcAft>
              <a:buClr>
                <a:srgbClr val="338987"/>
              </a:buClr>
              <a:buSzPts val="900"/>
              <a:buNone/>
              <a:defRPr sz="900">
                <a:solidFill>
                  <a:srgbClr val="338987"/>
                </a:solidFill>
              </a:defRPr>
            </a:lvl3pPr>
            <a:lvl4pPr lvl="3" algn="r">
              <a:lnSpc>
                <a:spcPct val="100000"/>
              </a:lnSpc>
              <a:spcBef>
                <a:spcPts val="0"/>
              </a:spcBef>
              <a:spcAft>
                <a:spcPts val="0"/>
              </a:spcAft>
              <a:buClr>
                <a:srgbClr val="338987"/>
              </a:buClr>
              <a:buSzPts val="900"/>
              <a:buNone/>
              <a:defRPr sz="900">
                <a:solidFill>
                  <a:srgbClr val="338987"/>
                </a:solidFill>
              </a:defRPr>
            </a:lvl4pPr>
            <a:lvl5pPr lvl="4" algn="r">
              <a:lnSpc>
                <a:spcPct val="100000"/>
              </a:lnSpc>
              <a:spcBef>
                <a:spcPts val="0"/>
              </a:spcBef>
              <a:spcAft>
                <a:spcPts val="0"/>
              </a:spcAft>
              <a:buClr>
                <a:srgbClr val="338987"/>
              </a:buClr>
              <a:buSzPts val="900"/>
              <a:buNone/>
              <a:defRPr sz="900">
                <a:solidFill>
                  <a:srgbClr val="338987"/>
                </a:solidFill>
              </a:defRPr>
            </a:lvl5pPr>
            <a:lvl6pPr lvl="5" algn="r">
              <a:lnSpc>
                <a:spcPct val="100000"/>
              </a:lnSpc>
              <a:spcBef>
                <a:spcPts val="0"/>
              </a:spcBef>
              <a:spcAft>
                <a:spcPts val="0"/>
              </a:spcAft>
              <a:buClr>
                <a:srgbClr val="338987"/>
              </a:buClr>
              <a:buSzPts val="900"/>
              <a:buNone/>
              <a:defRPr sz="900">
                <a:solidFill>
                  <a:srgbClr val="338987"/>
                </a:solidFill>
              </a:defRPr>
            </a:lvl6pPr>
            <a:lvl7pPr lvl="6" algn="r">
              <a:lnSpc>
                <a:spcPct val="100000"/>
              </a:lnSpc>
              <a:spcBef>
                <a:spcPts val="0"/>
              </a:spcBef>
              <a:spcAft>
                <a:spcPts val="0"/>
              </a:spcAft>
              <a:buClr>
                <a:srgbClr val="338987"/>
              </a:buClr>
              <a:buSzPts val="900"/>
              <a:buNone/>
              <a:defRPr sz="900">
                <a:solidFill>
                  <a:srgbClr val="338987"/>
                </a:solidFill>
              </a:defRPr>
            </a:lvl7pPr>
            <a:lvl8pPr lvl="7" algn="r">
              <a:lnSpc>
                <a:spcPct val="100000"/>
              </a:lnSpc>
              <a:spcBef>
                <a:spcPts val="0"/>
              </a:spcBef>
              <a:spcAft>
                <a:spcPts val="0"/>
              </a:spcAft>
              <a:buClr>
                <a:srgbClr val="338987"/>
              </a:buClr>
              <a:buSzPts val="900"/>
              <a:buNone/>
              <a:defRPr sz="900">
                <a:solidFill>
                  <a:srgbClr val="338987"/>
                </a:solidFill>
              </a:defRPr>
            </a:lvl8pPr>
            <a:lvl9pPr lvl="8" algn="r">
              <a:lnSpc>
                <a:spcPct val="100000"/>
              </a:lnSpc>
              <a:spcBef>
                <a:spcPts val="0"/>
              </a:spcBef>
              <a:spcAft>
                <a:spcPts val="0"/>
              </a:spcAft>
              <a:buClr>
                <a:srgbClr val="338987"/>
              </a:buClr>
              <a:buSzPts val="900"/>
              <a:buNone/>
              <a:defRPr sz="900">
                <a:solidFill>
                  <a:srgbClr val="338987"/>
                </a:solidFill>
              </a:defRPr>
            </a:lvl9pPr>
          </a:lstStyle>
          <a:p/>
        </p:txBody>
      </p:sp>
      <p:sp>
        <p:nvSpPr>
          <p:cNvPr id="60" name="Google Shape;60;p82"/>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1pPr>
            <a:lvl2pPr indent="0" lvl="1"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2pPr>
            <a:lvl3pPr indent="0" lvl="2"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3pPr>
            <a:lvl4pPr indent="0" lvl="3"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4pPr>
            <a:lvl5pPr indent="0" lvl="4"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5pPr>
            <a:lvl6pPr indent="0" lvl="5"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6pPr>
            <a:lvl7pPr indent="0" lvl="6"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7pPr>
            <a:lvl8pPr indent="0" lvl="7"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8pPr>
            <a:lvl9pPr indent="0" lvl="8" marL="0" marR="0" rtl="0" algn="r">
              <a:lnSpc>
                <a:spcPct val="100000"/>
              </a:lnSpc>
              <a:spcBef>
                <a:spcPts val="0"/>
              </a:spcBef>
              <a:spcAft>
                <a:spcPts val="0"/>
              </a:spcAft>
              <a:buClr>
                <a:srgbClr val="000000"/>
              </a:buClr>
              <a:buSzPts val="1100"/>
              <a:buFont typeface="Arial"/>
              <a:buNone/>
              <a:defRPr b="1" i="0" sz="1100" u="none" cap="none" strike="noStrike">
                <a:solidFill>
                  <a:schemeClr val="lt1"/>
                </a:solidFill>
                <a:latin typeface="Josefin Sans"/>
                <a:ea typeface="Josefin Sans"/>
                <a:cs typeface="Josefin Sans"/>
                <a:sym typeface="Josefi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DF3E5">
            <a:alpha val="29411"/>
          </a:srgbClr>
        </a:solidFill>
      </p:bgPr>
    </p:bg>
    <p:spTree>
      <p:nvGrpSpPr>
        <p:cNvPr id="5" name="Shape 5"/>
        <p:cNvGrpSpPr/>
        <p:nvPr/>
      </p:nvGrpSpPr>
      <p:grpSpPr>
        <a:xfrm>
          <a:off x="0" y="0"/>
          <a:ext cx="0" cy="0"/>
          <a:chOff x="0" y="0"/>
          <a:chExt cx="0" cy="0"/>
        </a:xfrm>
      </p:grpSpPr>
      <p:sp>
        <p:nvSpPr>
          <p:cNvPr id="6" name="Google Shape;6;p7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Josefin Sans"/>
              <a:buNone/>
              <a:defRPr b="1" i="0" sz="2800" u="none" cap="none" strike="noStrike">
                <a:solidFill>
                  <a:schemeClr val="lt1"/>
                </a:solidFill>
                <a:latin typeface="Josefin Sans"/>
                <a:ea typeface="Josefin Sans"/>
                <a:cs typeface="Josefin Sans"/>
                <a:sym typeface="Josefin Sans"/>
              </a:defRPr>
            </a:lvl1pPr>
            <a:lvl2pPr lvl="1" marR="0" rtl="0" algn="l">
              <a:lnSpc>
                <a:spcPct val="100000"/>
              </a:lnSpc>
              <a:spcBef>
                <a:spcPts val="0"/>
              </a:spcBef>
              <a:spcAft>
                <a:spcPts val="0"/>
              </a:spcAft>
              <a:buClr>
                <a:schemeClr val="lt1"/>
              </a:buClr>
              <a:buSzPts val="2800"/>
              <a:buFont typeface="Josefin Sans"/>
              <a:buNone/>
              <a:defRPr b="1" i="0" sz="2800" u="none" cap="none" strike="noStrike">
                <a:solidFill>
                  <a:schemeClr val="lt1"/>
                </a:solidFill>
                <a:latin typeface="Josefin Sans"/>
                <a:ea typeface="Josefin Sans"/>
                <a:cs typeface="Josefin Sans"/>
                <a:sym typeface="Josefin Sans"/>
              </a:defRPr>
            </a:lvl2pPr>
            <a:lvl3pPr lvl="2" marR="0" rtl="0" algn="l">
              <a:lnSpc>
                <a:spcPct val="100000"/>
              </a:lnSpc>
              <a:spcBef>
                <a:spcPts val="0"/>
              </a:spcBef>
              <a:spcAft>
                <a:spcPts val="0"/>
              </a:spcAft>
              <a:buClr>
                <a:schemeClr val="lt1"/>
              </a:buClr>
              <a:buSzPts val="2800"/>
              <a:buFont typeface="Josefin Sans"/>
              <a:buNone/>
              <a:defRPr b="1" i="0" sz="2800" u="none" cap="none" strike="noStrike">
                <a:solidFill>
                  <a:schemeClr val="lt1"/>
                </a:solidFill>
                <a:latin typeface="Josefin Sans"/>
                <a:ea typeface="Josefin Sans"/>
                <a:cs typeface="Josefin Sans"/>
                <a:sym typeface="Josefin Sans"/>
              </a:defRPr>
            </a:lvl3pPr>
            <a:lvl4pPr lvl="3" marR="0" rtl="0" algn="l">
              <a:lnSpc>
                <a:spcPct val="100000"/>
              </a:lnSpc>
              <a:spcBef>
                <a:spcPts val="0"/>
              </a:spcBef>
              <a:spcAft>
                <a:spcPts val="0"/>
              </a:spcAft>
              <a:buClr>
                <a:schemeClr val="lt1"/>
              </a:buClr>
              <a:buSzPts val="2800"/>
              <a:buFont typeface="Josefin Sans"/>
              <a:buNone/>
              <a:defRPr b="1" i="0" sz="2800" u="none" cap="none" strike="noStrike">
                <a:solidFill>
                  <a:schemeClr val="lt1"/>
                </a:solidFill>
                <a:latin typeface="Josefin Sans"/>
                <a:ea typeface="Josefin Sans"/>
                <a:cs typeface="Josefin Sans"/>
                <a:sym typeface="Josefin Sans"/>
              </a:defRPr>
            </a:lvl4pPr>
            <a:lvl5pPr lvl="4" marR="0" rtl="0" algn="l">
              <a:lnSpc>
                <a:spcPct val="100000"/>
              </a:lnSpc>
              <a:spcBef>
                <a:spcPts val="0"/>
              </a:spcBef>
              <a:spcAft>
                <a:spcPts val="0"/>
              </a:spcAft>
              <a:buClr>
                <a:schemeClr val="lt1"/>
              </a:buClr>
              <a:buSzPts val="2800"/>
              <a:buFont typeface="Josefin Sans"/>
              <a:buNone/>
              <a:defRPr b="1" i="0" sz="2800" u="none" cap="none" strike="noStrike">
                <a:solidFill>
                  <a:schemeClr val="lt1"/>
                </a:solidFill>
                <a:latin typeface="Josefin Sans"/>
                <a:ea typeface="Josefin Sans"/>
                <a:cs typeface="Josefin Sans"/>
                <a:sym typeface="Josefin Sans"/>
              </a:defRPr>
            </a:lvl5pPr>
            <a:lvl6pPr lvl="5" marR="0" rtl="0" algn="l">
              <a:lnSpc>
                <a:spcPct val="100000"/>
              </a:lnSpc>
              <a:spcBef>
                <a:spcPts val="0"/>
              </a:spcBef>
              <a:spcAft>
                <a:spcPts val="0"/>
              </a:spcAft>
              <a:buClr>
                <a:schemeClr val="lt1"/>
              </a:buClr>
              <a:buSzPts val="2800"/>
              <a:buFont typeface="Josefin Sans"/>
              <a:buNone/>
              <a:defRPr b="1" i="0" sz="2800" u="none" cap="none" strike="noStrike">
                <a:solidFill>
                  <a:schemeClr val="lt1"/>
                </a:solidFill>
                <a:latin typeface="Josefin Sans"/>
                <a:ea typeface="Josefin Sans"/>
                <a:cs typeface="Josefin Sans"/>
                <a:sym typeface="Josefin Sans"/>
              </a:defRPr>
            </a:lvl6pPr>
            <a:lvl7pPr lvl="6" marR="0" rtl="0" algn="l">
              <a:lnSpc>
                <a:spcPct val="100000"/>
              </a:lnSpc>
              <a:spcBef>
                <a:spcPts val="0"/>
              </a:spcBef>
              <a:spcAft>
                <a:spcPts val="0"/>
              </a:spcAft>
              <a:buClr>
                <a:schemeClr val="lt1"/>
              </a:buClr>
              <a:buSzPts val="2800"/>
              <a:buFont typeface="Josefin Sans"/>
              <a:buNone/>
              <a:defRPr b="1" i="0" sz="2800" u="none" cap="none" strike="noStrike">
                <a:solidFill>
                  <a:schemeClr val="lt1"/>
                </a:solidFill>
                <a:latin typeface="Josefin Sans"/>
                <a:ea typeface="Josefin Sans"/>
                <a:cs typeface="Josefin Sans"/>
                <a:sym typeface="Josefin Sans"/>
              </a:defRPr>
            </a:lvl7pPr>
            <a:lvl8pPr lvl="7" marR="0" rtl="0" algn="l">
              <a:lnSpc>
                <a:spcPct val="100000"/>
              </a:lnSpc>
              <a:spcBef>
                <a:spcPts val="0"/>
              </a:spcBef>
              <a:spcAft>
                <a:spcPts val="0"/>
              </a:spcAft>
              <a:buClr>
                <a:schemeClr val="lt1"/>
              </a:buClr>
              <a:buSzPts val="2800"/>
              <a:buFont typeface="Josefin Sans"/>
              <a:buNone/>
              <a:defRPr b="1" i="0" sz="2800" u="none" cap="none" strike="noStrike">
                <a:solidFill>
                  <a:schemeClr val="lt1"/>
                </a:solidFill>
                <a:latin typeface="Josefin Sans"/>
                <a:ea typeface="Josefin Sans"/>
                <a:cs typeface="Josefin Sans"/>
                <a:sym typeface="Josefin Sans"/>
              </a:defRPr>
            </a:lvl8pPr>
            <a:lvl9pPr lvl="8" marR="0" rtl="0" algn="l">
              <a:lnSpc>
                <a:spcPct val="100000"/>
              </a:lnSpc>
              <a:spcBef>
                <a:spcPts val="0"/>
              </a:spcBef>
              <a:spcAft>
                <a:spcPts val="0"/>
              </a:spcAft>
              <a:buClr>
                <a:schemeClr val="lt1"/>
              </a:buClr>
              <a:buSzPts val="2800"/>
              <a:buFont typeface="Josefin Sans"/>
              <a:buNone/>
              <a:defRPr b="1" i="0" sz="2800" u="none" cap="none" strike="noStrike">
                <a:solidFill>
                  <a:schemeClr val="lt1"/>
                </a:solidFill>
                <a:latin typeface="Josefin Sans"/>
                <a:ea typeface="Josefin Sans"/>
                <a:cs typeface="Josefin Sans"/>
                <a:sym typeface="Josefin Sans"/>
              </a:defRPr>
            </a:lvl9pPr>
          </a:lstStyle>
          <a:p/>
        </p:txBody>
      </p:sp>
      <p:sp>
        <p:nvSpPr>
          <p:cNvPr id="7" name="Google Shape;7;p7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lt1"/>
              </a:buClr>
              <a:buSzPts val="1200"/>
              <a:buFont typeface="Josefin Slab Thin"/>
              <a:buChar char="●"/>
              <a:defRPr b="0" i="0" sz="1200" u="none" cap="none" strike="noStrike">
                <a:solidFill>
                  <a:schemeClr val="lt1"/>
                </a:solidFill>
                <a:latin typeface="Josefin Slab Thin"/>
                <a:ea typeface="Josefin Slab Thin"/>
                <a:cs typeface="Josefin Slab Thin"/>
                <a:sym typeface="Josefin Slab Thin"/>
              </a:defRPr>
            </a:lvl1pPr>
            <a:lvl2pPr indent="-304800" lvl="1" marL="914400" marR="0" rtl="0" algn="l">
              <a:lnSpc>
                <a:spcPct val="115000"/>
              </a:lnSpc>
              <a:spcBef>
                <a:spcPts val="1600"/>
              </a:spcBef>
              <a:spcAft>
                <a:spcPts val="0"/>
              </a:spcAft>
              <a:buClr>
                <a:schemeClr val="lt1"/>
              </a:buClr>
              <a:buSzPts val="1200"/>
              <a:buFont typeface="Josefin Slab Thin"/>
              <a:buChar char="○"/>
              <a:defRPr b="0" i="0" sz="1200" u="none" cap="none" strike="noStrike">
                <a:solidFill>
                  <a:schemeClr val="lt1"/>
                </a:solidFill>
                <a:latin typeface="Josefin Slab Thin"/>
                <a:ea typeface="Josefin Slab Thin"/>
                <a:cs typeface="Josefin Slab Thin"/>
                <a:sym typeface="Josefin Slab Thin"/>
              </a:defRPr>
            </a:lvl2pPr>
            <a:lvl3pPr indent="-304800" lvl="2" marL="1371600" marR="0" rtl="0" algn="l">
              <a:lnSpc>
                <a:spcPct val="115000"/>
              </a:lnSpc>
              <a:spcBef>
                <a:spcPts val="1600"/>
              </a:spcBef>
              <a:spcAft>
                <a:spcPts val="0"/>
              </a:spcAft>
              <a:buClr>
                <a:schemeClr val="lt1"/>
              </a:buClr>
              <a:buSzPts val="1200"/>
              <a:buFont typeface="Josefin Slab Thin"/>
              <a:buChar char="■"/>
              <a:defRPr b="0" i="0" sz="1200" u="none" cap="none" strike="noStrike">
                <a:solidFill>
                  <a:schemeClr val="lt1"/>
                </a:solidFill>
                <a:latin typeface="Josefin Slab Thin"/>
                <a:ea typeface="Josefin Slab Thin"/>
                <a:cs typeface="Josefin Slab Thin"/>
                <a:sym typeface="Josefin Slab Thin"/>
              </a:defRPr>
            </a:lvl3pPr>
            <a:lvl4pPr indent="-304800" lvl="3" marL="1828800" marR="0" rtl="0" algn="l">
              <a:lnSpc>
                <a:spcPct val="115000"/>
              </a:lnSpc>
              <a:spcBef>
                <a:spcPts val="1600"/>
              </a:spcBef>
              <a:spcAft>
                <a:spcPts val="0"/>
              </a:spcAft>
              <a:buClr>
                <a:schemeClr val="lt1"/>
              </a:buClr>
              <a:buSzPts val="1200"/>
              <a:buFont typeface="Josefin Slab Thin"/>
              <a:buChar char="●"/>
              <a:defRPr b="0" i="0" sz="1200" u="none" cap="none" strike="noStrike">
                <a:solidFill>
                  <a:schemeClr val="lt1"/>
                </a:solidFill>
                <a:latin typeface="Josefin Slab Thin"/>
                <a:ea typeface="Josefin Slab Thin"/>
                <a:cs typeface="Josefin Slab Thin"/>
                <a:sym typeface="Josefin Slab Thin"/>
              </a:defRPr>
            </a:lvl4pPr>
            <a:lvl5pPr indent="-304800" lvl="4" marL="2286000" marR="0" rtl="0" algn="l">
              <a:lnSpc>
                <a:spcPct val="115000"/>
              </a:lnSpc>
              <a:spcBef>
                <a:spcPts val="1600"/>
              </a:spcBef>
              <a:spcAft>
                <a:spcPts val="0"/>
              </a:spcAft>
              <a:buClr>
                <a:schemeClr val="lt1"/>
              </a:buClr>
              <a:buSzPts val="1200"/>
              <a:buFont typeface="Josefin Slab Thin"/>
              <a:buChar char="○"/>
              <a:defRPr b="0" i="0" sz="1200" u="none" cap="none" strike="noStrike">
                <a:solidFill>
                  <a:schemeClr val="lt1"/>
                </a:solidFill>
                <a:latin typeface="Josefin Slab Thin"/>
                <a:ea typeface="Josefin Slab Thin"/>
                <a:cs typeface="Josefin Slab Thin"/>
                <a:sym typeface="Josefin Slab Thin"/>
              </a:defRPr>
            </a:lvl5pPr>
            <a:lvl6pPr indent="-304800" lvl="5" marL="2743200" marR="0" rtl="0" algn="l">
              <a:lnSpc>
                <a:spcPct val="115000"/>
              </a:lnSpc>
              <a:spcBef>
                <a:spcPts val="1600"/>
              </a:spcBef>
              <a:spcAft>
                <a:spcPts val="0"/>
              </a:spcAft>
              <a:buClr>
                <a:schemeClr val="lt1"/>
              </a:buClr>
              <a:buSzPts val="1200"/>
              <a:buFont typeface="Josefin Slab Thin"/>
              <a:buChar char="■"/>
              <a:defRPr b="0" i="0" sz="1200" u="none" cap="none" strike="noStrike">
                <a:solidFill>
                  <a:schemeClr val="lt1"/>
                </a:solidFill>
                <a:latin typeface="Josefin Slab Thin"/>
                <a:ea typeface="Josefin Slab Thin"/>
                <a:cs typeface="Josefin Slab Thin"/>
                <a:sym typeface="Josefin Slab Thin"/>
              </a:defRPr>
            </a:lvl6pPr>
            <a:lvl7pPr indent="-304800" lvl="6" marL="3200400" marR="0" rtl="0" algn="l">
              <a:lnSpc>
                <a:spcPct val="115000"/>
              </a:lnSpc>
              <a:spcBef>
                <a:spcPts val="1600"/>
              </a:spcBef>
              <a:spcAft>
                <a:spcPts val="0"/>
              </a:spcAft>
              <a:buClr>
                <a:schemeClr val="lt1"/>
              </a:buClr>
              <a:buSzPts val="1200"/>
              <a:buFont typeface="Josefin Slab Thin"/>
              <a:buChar char="●"/>
              <a:defRPr b="0" i="0" sz="1200" u="none" cap="none" strike="noStrike">
                <a:solidFill>
                  <a:schemeClr val="lt1"/>
                </a:solidFill>
                <a:latin typeface="Josefin Slab Thin"/>
                <a:ea typeface="Josefin Slab Thin"/>
                <a:cs typeface="Josefin Slab Thin"/>
                <a:sym typeface="Josefin Slab Thin"/>
              </a:defRPr>
            </a:lvl7pPr>
            <a:lvl8pPr indent="-304800" lvl="7" marL="3657600" marR="0" rtl="0" algn="l">
              <a:lnSpc>
                <a:spcPct val="115000"/>
              </a:lnSpc>
              <a:spcBef>
                <a:spcPts val="1600"/>
              </a:spcBef>
              <a:spcAft>
                <a:spcPts val="0"/>
              </a:spcAft>
              <a:buClr>
                <a:schemeClr val="lt1"/>
              </a:buClr>
              <a:buSzPts val="1200"/>
              <a:buFont typeface="Josefin Slab Thin"/>
              <a:buChar char="○"/>
              <a:defRPr b="0" i="0" sz="1200" u="none" cap="none" strike="noStrike">
                <a:solidFill>
                  <a:schemeClr val="lt1"/>
                </a:solidFill>
                <a:latin typeface="Josefin Slab Thin"/>
                <a:ea typeface="Josefin Slab Thin"/>
                <a:cs typeface="Josefin Slab Thin"/>
                <a:sym typeface="Josefin Slab Thin"/>
              </a:defRPr>
            </a:lvl8pPr>
            <a:lvl9pPr indent="-304800" lvl="8" marL="4114800" marR="0" rtl="0" algn="l">
              <a:lnSpc>
                <a:spcPct val="115000"/>
              </a:lnSpc>
              <a:spcBef>
                <a:spcPts val="1600"/>
              </a:spcBef>
              <a:spcAft>
                <a:spcPts val="1600"/>
              </a:spcAft>
              <a:buClr>
                <a:schemeClr val="lt1"/>
              </a:buClr>
              <a:buSzPts val="1200"/>
              <a:buFont typeface="Josefin Slab Thin"/>
              <a:buChar char="■"/>
              <a:defRPr b="0" i="0" sz="1200" u="none" cap="none" strike="noStrike">
                <a:solidFill>
                  <a:schemeClr val="lt1"/>
                </a:solidFill>
                <a:latin typeface="Josefin Slab Thin"/>
                <a:ea typeface="Josefin Slab Thin"/>
                <a:cs typeface="Josefin Slab Thin"/>
                <a:sym typeface="Josefin Slab Thin"/>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1" Type="http://schemas.openxmlformats.org/officeDocument/2006/relationships/image" Target="../media/image22.png"/><Relationship Id="rId10" Type="http://schemas.openxmlformats.org/officeDocument/2006/relationships/image" Target="../media/image23.png"/><Relationship Id="rId13" Type="http://schemas.openxmlformats.org/officeDocument/2006/relationships/image" Target="../media/image21.png"/><Relationship Id="rId12" Type="http://schemas.openxmlformats.org/officeDocument/2006/relationships/image" Target="../media/image28.png"/><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8.png"/><Relationship Id="rId9" Type="http://schemas.openxmlformats.org/officeDocument/2006/relationships/image" Target="../media/image25.png"/><Relationship Id="rId5" Type="http://schemas.openxmlformats.org/officeDocument/2006/relationships/image" Target="../media/image20.png"/><Relationship Id="rId6" Type="http://schemas.openxmlformats.org/officeDocument/2006/relationships/image" Target="../media/image19.png"/><Relationship Id="rId7" Type="http://schemas.openxmlformats.org/officeDocument/2006/relationships/image" Target="../media/image27.png"/><Relationship Id="rId8"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31.png"/><Relationship Id="rId5" Type="http://schemas.openxmlformats.org/officeDocument/2006/relationships/image" Target="../media/image33.png"/><Relationship Id="rId6" Type="http://schemas.openxmlformats.org/officeDocument/2006/relationships/image" Target="../media/image32.png"/><Relationship Id="rId7" Type="http://schemas.openxmlformats.org/officeDocument/2006/relationships/image" Target="../media/image4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0.png"/><Relationship Id="rId4" Type="http://schemas.openxmlformats.org/officeDocument/2006/relationships/image" Target="../media/image35.png"/><Relationship Id="rId5" Type="http://schemas.openxmlformats.org/officeDocument/2006/relationships/image" Target="../media/image45.png"/><Relationship Id="rId6" Type="http://schemas.openxmlformats.org/officeDocument/2006/relationships/image" Target="../media/image3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7.png"/><Relationship Id="rId4" Type="http://schemas.openxmlformats.org/officeDocument/2006/relationships/image" Target="../media/image36.png"/><Relationship Id="rId5" Type="http://schemas.openxmlformats.org/officeDocument/2006/relationships/image" Target="../media/image34.png"/><Relationship Id="rId6" Type="http://schemas.openxmlformats.org/officeDocument/2006/relationships/image" Target="../media/image44.png"/><Relationship Id="rId7" Type="http://schemas.openxmlformats.org/officeDocument/2006/relationships/image" Target="../media/image3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3.pn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chart" Target="../charts/char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8.png"/><Relationship Id="rId4" Type="http://schemas.openxmlformats.org/officeDocument/2006/relationships/image" Target="../media/image4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7.png"/><Relationship Id="rId4" Type="http://schemas.openxmlformats.org/officeDocument/2006/relationships/image" Target="../media/image36.png"/><Relationship Id="rId5" Type="http://schemas.openxmlformats.org/officeDocument/2006/relationships/image" Target="../media/image34.png"/><Relationship Id="rId6" Type="http://schemas.openxmlformats.org/officeDocument/2006/relationships/image" Target="../media/image44.png"/><Relationship Id="rId7" Type="http://schemas.openxmlformats.org/officeDocument/2006/relationships/image" Target="../media/image39.png"/></Relationships>
</file>

<file path=ppt/slides/_rels/slide44.xml.rels><?xml version="1.0" encoding="UTF-8" standalone="yes"?><Relationships xmlns="http://schemas.openxmlformats.org/package/2006/relationships"><Relationship Id="rId11" Type="http://schemas.openxmlformats.org/officeDocument/2006/relationships/image" Target="../media/image52.png"/><Relationship Id="rId10" Type="http://schemas.openxmlformats.org/officeDocument/2006/relationships/image" Target="../media/image56.png"/><Relationship Id="rId12"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50.png"/><Relationship Id="rId5" Type="http://schemas.openxmlformats.org/officeDocument/2006/relationships/image" Target="../media/image34.png"/><Relationship Id="rId6" Type="http://schemas.openxmlformats.org/officeDocument/2006/relationships/image" Target="../media/image44.png"/><Relationship Id="rId7" Type="http://schemas.openxmlformats.org/officeDocument/2006/relationships/image" Target="../media/image55.png"/><Relationship Id="rId8" Type="http://schemas.openxmlformats.org/officeDocument/2006/relationships/image" Target="../media/image47.png"/></Relationships>
</file>

<file path=ppt/slides/_rels/slide45.xml.rels><?xml version="1.0" encoding="UTF-8" standalone="yes"?><Relationships xmlns="http://schemas.openxmlformats.org/package/2006/relationships"><Relationship Id="rId11" Type="http://schemas.openxmlformats.org/officeDocument/2006/relationships/image" Target="../media/image51.png"/><Relationship Id="rId10" Type="http://schemas.openxmlformats.org/officeDocument/2006/relationships/image" Target="../media/image60.png"/><Relationship Id="rId12"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54.png"/><Relationship Id="rId5" Type="http://schemas.openxmlformats.org/officeDocument/2006/relationships/image" Target="../media/image34.png"/><Relationship Id="rId6" Type="http://schemas.openxmlformats.org/officeDocument/2006/relationships/image" Target="../media/image44.png"/><Relationship Id="rId7" Type="http://schemas.openxmlformats.org/officeDocument/2006/relationships/image" Target="../media/image48.png"/><Relationship Id="rId8" Type="http://schemas.openxmlformats.org/officeDocument/2006/relationships/image" Target="../media/image5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5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53.png"/><Relationship Id="rId4" Type="http://schemas.openxmlformats.org/officeDocument/2006/relationships/image" Target="../media/image4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53.png"/><Relationship Id="rId4" Type="http://schemas.openxmlformats.org/officeDocument/2006/relationships/image" Target="../media/image57.png"/><Relationship Id="rId5" Type="http://schemas.openxmlformats.org/officeDocument/2006/relationships/image" Target="../media/image86.png"/><Relationship Id="rId6" Type="http://schemas.openxmlformats.org/officeDocument/2006/relationships/image" Target="../media/image65.png"/><Relationship Id="rId7" Type="http://schemas.openxmlformats.org/officeDocument/2006/relationships/image" Target="../media/image5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53.png"/><Relationship Id="rId4" Type="http://schemas.openxmlformats.org/officeDocument/2006/relationships/image" Target="../media/image49.png"/><Relationship Id="rId5" Type="http://schemas.openxmlformats.org/officeDocument/2006/relationships/image" Target="../media/image62.png"/><Relationship Id="rId6" Type="http://schemas.openxmlformats.org/officeDocument/2006/relationships/image" Target="../media/image8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6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6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image" Target="../media/image61.png"/><Relationship Id="rId4" Type="http://schemas.openxmlformats.org/officeDocument/2006/relationships/image" Target="../media/image72.png"/><Relationship Id="rId5" Type="http://schemas.openxmlformats.org/officeDocument/2006/relationships/image" Target="../media/image71.png"/><Relationship Id="rId6" Type="http://schemas.openxmlformats.org/officeDocument/2006/relationships/image" Target="../media/image1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66.png"/><Relationship Id="rId4" Type="http://schemas.openxmlformats.org/officeDocument/2006/relationships/image" Target="../media/image8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6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67.png"/><Relationship Id="rId4" Type="http://schemas.openxmlformats.org/officeDocument/2006/relationships/image" Target="../media/image68.png"/><Relationship Id="rId5" Type="http://schemas.openxmlformats.org/officeDocument/2006/relationships/image" Target="../media/image7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4.png"/><Relationship Id="rId11" Type="http://schemas.openxmlformats.org/officeDocument/2006/relationships/image" Target="../media/image1.png"/><Relationship Id="rId10" Type="http://schemas.openxmlformats.org/officeDocument/2006/relationships/image" Target="../media/image9.png"/><Relationship Id="rId9" Type="http://schemas.openxmlformats.org/officeDocument/2006/relationships/image" Target="../media/image2.png"/><Relationship Id="rId5" Type="http://schemas.openxmlformats.org/officeDocument/2006/relationships/image" Target="../media/image17.png"/><Relationship Id="rId6" Type="http://schemas.openxmlformats.org/officeDocument/2006/relationships/image" Target="../media/image3.png"/><Relationship Id="rId7" Type="http://schemas.openxmlformats.org/officeDocument/2006/relationships/image" Target="../media/image14.png"/><Relationship Id="rId8" Type="http://schemas.openxmlformats.org/officeDocument/2006/relationships/image" Target="../media/image1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1.xml"/><Relationship Id="rId3" Type="http://schemas.openxmlformats.org/officeDocument/2006/relationships/image" Target="../media/image76.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7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37.png"/><Relationship Id="rId4" Type="http://schemas.openxmlformats.org/officeDocument/2006/relationships/image" Target="../media/image36.png"/><Relationship Id="rId5" Type="http://schemas.openxmlformats.org/officeDocument/2006/relationships/image" Target="../media/image34.png"/><Relationship Id="rId6" Type="http://schemas.openxmlformats.org/officeDocument/2006/relationships/image" Target="../media/image44.png"/><Relationship Id="rId7" Type="http://schemas.openxmlformats.org/officeDocument/2006/relationships/image" Target="../media/image3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82.png"/><Relationship Id="rId4" Type="http://schemas.openxmlformats.org/officeDocument/2006/relationships/image" Target="../media/image83.png"/><Relationship Id="rId5" Type="http://schemas.openxmlformats.org/officeDocument/2006/relationships/image" Target="../media/image75.png"/></Relationships>
</file>

<file path=ppt/slides/_rels/slide65.xml.rels><?xml version="1.0" encoding="UTF-8" standalone="yes"?><Relationships xmlns="http://schemas.openxmlformats.org/package/2006/relationships"><Relationship Id="rId11" Type="http://schemas.openxmlformats.org/officeDocument/2006/relationships/image" Target="../media/image39.png"/><Relationship Id="rId10" Type="http://schemas.openxmlformats.org/officeDocument/2006/relationships/image" Target="../media/image77.png"/><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78.png"/><Relationship Id="rId5" Type="http://schemas.openxmlformats.org/officeDocument/2006/relationships/image" Target="../media/image34.png"/><Relationship Id="rId6" Type="http://schemas.openxmlformats.org/officeDocument/2006/relationships/image" Target="../media/image44.png"/><Relationship Id="rId7" Type="http://schemas.openxmlformats.org/officeDocument/2006/relationships/image" Target="../media/image80.png"/><Relationship Id="rId8" Type="http://schemas.openxmlformats.org/officeDocument/2006/relationships/image" Target="../media/image7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79.png"/><Relationship Id="rId4" Type="http://schemas.openxmlformats.org/officeDocument/2006/relationships/image" Target="../media/image8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79.png"/><Relationship Id="rId4" Type="http://schemas.openxmlformats.org/officeDocument/2006/relationships/image" Target="../media/image8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hyperlink" Target="https://docs.google.com/spreadsheets/d/1ZH68Pb0YVW49sugERULyeqHGvTdEoD0ArTeOFeItoH4/copy" TargetMode="External"/><Relationship Id="rId4" Type="http://schemas.openxmlformats.org/officeDocument/2006/relationships/image" Target="../media/image8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3.xml"/><Relationship Id="rId3" Type="http://schemas.openxmlformats.org/officeDocument/2006/relationships/hyperlink" Target="http://slidesgo.com/" TargetMode="External"/><Relationship Id="rId4" Type="http://schemas.openxmlformats.org/officeDocument/2006/relationships/hyperlink" Target="https://www.flaticon.com/" TargetMode="External"/><Relationship Id="rId5" Type="http://schemas.openxmlformats.org/officeDocument/2006/relationships/hyperlink" Target="https://www.freepik.com/" TargetMode="External"/></Relationships>
</file>

<file path=ppt/slides/_rels/slide74.xml.rels><?xml version="1.0" encoding="UTF-8" standalone="yes"?><Relationships xmlns="http://schemas.openxmlformats.org/package/2006/relationships"><Relationship Id="rId11" Type="http://schemas.openxmlformats.org/officeDocument/2006/relationships/hyperlink" Target="https://www.freepik.com/free-vector/infographic-timeline-concept-with-road_2461184.htm" TargetMode="External"/><Relationship Id="rId10" Type="http://schemas.openxmlformats.org/officeDocument/2006/relationships/hyperlink" Target="https://www.freepik.com/free-photo/elevated-view-road-forest-during-sunny-day_2579757.htm" TargetMode="External"/><Relationship Id="rId1" Type="http://schemas.openxmlformats.org/officeDocument/2006/relationships/slideLayout" Target="../slideLayouts/slideLayout4.xml"/><Relationship Id="rId2" Type="http://schemas.openxmlformats.org/officeDocument/2006/relationships/notesSlide" Target="../notesSlides/notesSlide74.xml"/><Relationship Id="rId3" Type="http://schemas.openxmlformats.org/officeDocument/2006/relationships/hyperlink" Target="https://www.freepik.com/free-photo/road-desert-landscape-morocco_4245833.htm" TargetMode="External"/><Relationship Id="rId4" Type="http://schemas.openxmlformats.org/officeDocument/2006/relationships/hyperlink" Target="https://www.freepik.com/free-photo/rear-view-woman-walking-boardwalk-mountain_2718730.htm" TargetMode="External"/><Relationship Id="rId9" Type="http://schemas.openxmlformats.org/officeDocument/2006/relationships/hyperlink" Target="https://www.freepik.com/free-photo/woman-with-book-looking-bookshelves_2453542.htm" TargetMode="External"/><Relationship Id="rId5" Type="http://schemas.openxmlformats.org/officeDocument/2006/relationships/hyperlink" Target="https://www.freepik.com/free-photo/couple-running-sunny-road_4409400.htm" TargetMode="External"/><Relationship Id="rId6" Type="http://schemas.openxmlformats.org/officeDocument/2006/relationships/hyperlink" Target="https://www.freepik.com/free-photo/high-angle-view-tropical-trees-growing-forest_2572951.htm" TargetMode="External"/><Relationship Id="rId7" Type="http://schemas.openxmlformats.org/officeDocument/2006/relationships/hyperlink" Target="https://www.freepik.com/free-photo/hiker-sitting-rock_4148178.htm" TargetMode="External"/><Relationship Id="rId8" Type="http://schemas.openxmlformats.org/officeDocument/2006/relationships/hyperlink" Target="https://www.freepik.com/free-photo/high-angle-view-winding-road-surrounded-by-green-trees_2579639.ht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16.png"/><Relationship Id="rId7"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
          <p:cNvSpPr txBox="1"/>
          <p:nvPr>
            <p:ph type="ctrTitle"/>
          </p:nvPr>
        </p:nvSpPr>
        <p:spPr>
          <a:xfrm>
            <a:off x="480150" y="2020088"/>
            <a:ext cx="8183700" cy="463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338987"/>
              </a:buClr>
              <a:buSzPts val="3600"/>
              <a:buFont typeface="Josefin Sans"/>
              <a:buNone/>
            </a:pPr>
            <a:r>
              <a:rPr lang="en-US"/>
              <a:t>Photographer Booking System</a:t>
            </a:r>
            <a:endParaRPr/>
          </a:p>
        </p:txBody>
      </p:sp>
      <p:sp>
        <p:nvSpPr>
          <p:cNvPr id="66" name="Google Shape;66;p1"/>
          <p:cNvSpPr txBox="1"/>
          <p:nvPr>
            <p:ph idx="1" type="subTitle"/>
          </p:nvPr>
        </p:nvSpPr>
        <p:spPr>
          <a:xfrm>
            <a:off x="2243850" y="2379913"/>
            <a:ext cx="4656300" cy="321900"/>
          </a:xfrm>
          <a:prstGeom prst="rect">
            <a:avLst/>
          </a:prstGeom>
          <a:noFill/>
          <a:ln>
            <a:noFill/>
          </a:ln>
        </p:spPr>
        <p:txBody>
          <a:bodyPr anchorCtr="0" anchor="t" bIns="91425" lIns="91425" spcFirstLastPara="1" rIns="91425" wrap="square" tIns="91425">
            <a:noAutofit/>
          </a:bodyPr>
          <a:lstStyle/>
          <a:p>
            <a:pPr indent="-304800" lvl="0" marL="457200" rtl="0" algn="ctr">
              <a:lnSpc>
                <a:spcPct val="150000"/>
              </a:lnSpc>
              <a:spcBef>
                <a:spcPts val="0"/>
              </a:spcBef>
              <a:spcAft>
                <a:spcPts val="0"/>
              </a:spcAft>
              <a:buSzPts val="1400"/>
              <a:buNone/>
            </a:pPr>
            <a:r>
              <a:rPr lang="en-US">
                <a:latin typeface="Josefin Sans"/>
                <a:ea typeface="Josefin Sans"/>
                <a:cs typeface="Josefin Sans"/>
                <a:sym typeface="Josefin Sans"/>
              </a:rPr>
              <a:t>Team FA20FE21</a:t>
            </a:r>
            <a:endParaRPr>
              <a:latin typeface="Josefin Sans"/>
              <a:ea typeface="Josefin Sans"/>
              <a:cs typeface="Josefin Sans"/>
              <a:sym typeface="Josefin Sans"/>
            </a:endParaRPr>
          </a:p>
          <a:p>
            <a:pPr indent="-304800" lvl="0" marL="457200" rtl="0" algn="ctr">
              <a:lnSpc>
                <a:spcPct val="100000"/>
              </a:lnSpc>
              <a:spcBef>
                <a:spcPts val="0"/>
              </a:spcBef>
              <a:spcAft>
                <a:spcPts val="0"/>
              </a:spcAft>
              <a:buClr>
                <a:srgbClr val="338987"/>
              </a:buClr>
              <a:buSzPts val="1400"/>
              <a:buFont typeface="Josefin Slab Thin"/>
              <a:buNone/>
            </a:pPr>
            <a:r>
              <a:t/>
            </a:r>
            <a:endParaRPr/>
          </a:p>
        </p:txBody>
      </p:sp>
      <p:sp>
        <p:nvSpPr>
          <p:cNvPr id="67" name="Google Shape;67;p1"/>
          <p:cNvSpPr txBox="1"/>
          <p:nvPr/>
        </p:nvSpPr>
        <p:spPr>
          <a:xfrm>
            <a:off x="3260035" y="3061638"/>
            <a:ext cx="4306957" cy="225446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1600" u="none" cap="none" strike="noStrike">
                <a:solidFill>
                  <a:srgbClr val="000000"/>
                </a:solidFill>
                <a:latin typeface="Josefin Sans"/>
                <a:ea typeface="Josefin Sans"/>
                <a:cs typeface="Josefin Sans"/>
                <a:sym typeface="Josefin Sans"/>
              </a:rPr>
              <a:t>Supervisor  : </a:t>
            </a:r>
            <a:r>
              <a:rPr b="0" i="0" lang="en-US" sz="1400" u="none" cap="none" strike="noStrike">
                <a:solidFill>
                  <a:srgbClr val="000000"/>
                </a:solidFill>
                <a:latin typeface="Josefin Sans"/>
                <a:ea typeface="Josefin Sans"/>
                <a:cs typeface="Josefin Sans"/>
                <a:sym typeface="Josefin Sans"/>
              </a:rPr>
              <a:t>Lại Đức Hùng</a:t>
            </a:r>
            <a:endParaRPr b="0" i="0" sz="1400" u="none" cap="none" strike="noStrike">
              <a:solidFill>
                <a:srgbClr val="000000"/>
              </a:solidFill>
              <a:latin typeface="Josefin Sans"/>
              <a:ea typeface="Josefin Sans"/>
              <a:cs typeface="Josefin Sans"/>
              <a:sym typeface="Josefin Sans"/>
            </a:endParaRPr>
          </a:p>
          <a:p>
            <a:pPr indent="0" lvl="0" marL="0" marR="0" rtl="0" algn="l">
              <a:lnSpc>
                <a:spcPct val="150000"/>
              </a:lnSpc>
              <a:spcBef>
                <a:spcPts val="0"/>
              </a:spcBef>
              <a:spcAft>
                <a:spcPts val="0"/>
              </a:spcAft>
              <a:buNone/>
            </a:pPr>
            <a:r>
              <a:rPr b="1" i="0" lang="en-US" sz="1600" u="none" cap="none" strike="noStrike">
                <a:solidFill>
                  <a:srgbClr val="000000"/>
                </a:solidFill>
                <a:latin typeface="Josefin Sans"/>
                <a:ea typeface="Josefin Sans"/>
                <a:cs typeface="Josefin Sans"/>
                <a:sym typeface="Josefin Sans"/>
              </a:rPr>
              <a:t>Members   </a:t>
            </a:r>
            <a:r>
              <a:rPr b="1" i="0" lang="en-US" sz="1400" u="none" cap="none" strike="noStrike">
                <a:solidFill>
                  <a:srgbClr val="000000"/>
                </a:solidFill>
                <a:latin typeface="Josefin Sans"/>
                <a:ea typeface="Josefin Sans"/>
                <a:cs typeface="Josefin Sans"/>
                <a:sym typeface="Josefin Sans"/>
              </a:rPr>
              <a:t> </a:t>
            </a:r>
            <a:r>
              <a:rPr b="1" i="0" lang="en-US" sz="1600" u="none" cap="none" strike="noStrike">
                <a:solidFill>
                  <a:srgbClr val="000000"/>
                </a:solidFill>
                <a:latin typeface="Josefin Sans"/>
                <a:ea typeface="Josefin Sans"/>
                <a:cs typeface="Josefin Sans"/>
                <a:sym typeface="Josefin Sans"/>
              </a:rPr>
              <a:t>:</a:t>
            </a:r>
            <a:r>
              <a:rPr b="1" i="0" lang="en-US" sz="1700" u="none" cap="none" strike="noStrike">
                <a:solidFill>
                  <a:srgbClr val="000000"/>
                </a:solidFill>
                <a:latin typeface="Josefin Sans"/>
                <a:ea typeface="Josefin Sans"/>
                <a:cs typeface="Josefin Sans"/>
                <a:sym typeface="Josefin Sans"/>
              </a:rPr>
              <a:t> </a:t>
            </a:r>
            <a:r>
              <a:rPr b="0" i="0" lang="en-US" sz="1400" u="none" cap="none" strike="noStrike">
                <a:solidFill>
                  <a:srgbClr val="000000"/>
                </a:solidFill>
                <a:latin typeface="Josefin Sans"/>
                <a:ea typeface="Josefin Sans"/>
                <a:cs typeface="Josefin Sans"/>
                <a:sym typeface="Josefin Sans"/>
              </a:rPr>
              <a:t>Trần Thiện Thảo (Leader)</a:t>
            </a:r>
            <a:endParaRPr/>
          </a:p>
          <a:p>
            <a:pPr indent="0" lvl="0" marL="0" marR="0" rtl="0" algn="l">
              <a:lnSpc>
                <a:spcPct val="150000"/>
              </a:lnSpc>
              <a:spcBef>
                <a:spcPts val="0"/>
              </a:spcBef>
              <a:spcAft>
                <a:spcPts val="0"/>
              </a:spcAft>
              <a:buNone/>
            </a:pPr>
            <a:r>
              <a:rPr b="0" i="0" lang="en-US" sz="1400" u="none" cap="none" strike="noStrike">
                <a:solidFill>
                  <a:srgbClr val="000000"/>
                </a:solidFill>
                <a:latin typeface="Josefin Sans"/>
                <a:ea typeface="Josefin Sans"/>
                <a:cs typeface="Josefin Sans"/>
                <a:sym typeface="Josefin Sans"/>
              </a:rPr>
              <a:t>                      </a:t>
            </a:r>
            <a:r>
              <a:rPr b="0" i="0" lang="en-US" sz="1200" u="none" cap="none" strike="noStrike">
                <a:solidFill>
                  <a:srgbClr val="000000"/>
                </a:solidFill>
                <a:latin typeface="Josefin Sans"/>
                <a:ea typeface="Josefin Sans"/>
                <a:cs typeface="Josefin Sans"/>
                <a:sym typeface="Josefin Sans"/>
              </a:rPr>
              <a:t> </a:t>
            </a:r>
            <a:r>
              <a:rPr b="0" i="0" lang="en-US" sz="1400" u="none" cap="none" strike="noStrike">
                <a:solidFill>
                  <a:srgbClr val="000000"/>
                </a:solidFill>
                <a:latin typeface="Josefin Sans"/>
                <a:ea typeface="Josefin Sans"/>
                <a:cs typeface="Josefin Sans"/>
                <a:sym typeface="Josefin Sans"/>
              </a:rPr>
              <a:t>Bồ Công Đạt </a:t>
            </a:r>
            <a:endParaRPr/>
          </a:p>
          <a:p>
            <a:pPr indent="0" lvl="0" marL="0" marR="0" rtl="0" algn="l">
              <a:lnSpc>
                <a:spcPct val="150000"/>
              </a:lnSpc>
              <a:spcBef>
                <a:spcPts val="0"/>
              </a:spcBef>
              <a:spcAft>
                <a:spcPts val="0"/>
              </a:spcAft>
              <a:buNone/>
            </a:pPr>
            <a:r>
              <a:rPr b="0" i="0" lang="en-US" sz="1400" u="none" cap="none" strike="noStrike">
                <a:solidFill>
                  <a:srgbClr val="000000"/>
                </a:solidFill>
                <a:latin typeface="Josefin Sans"/>
                <a:ea typeface="Josefin Sans"/>
                <a:cs typeface="Josefin Sans"/>
                <a:sym typeface="Josefin Sans"/>
              </a:rPr>
              <a:t>                      </a:t>
            </a:r>
            <a:r>
              <a:rPr b="0" i="0" lang="en-US" sz="1200" u="none" cap="none" strike="noStrike">
                <a:solidFill>
                  <a:srgbClr val="000000"/>
                </a:solidFill>
                <a:latin typeface="Josefin Sans"/>
                <a:ea typeface="Josefin Sans"/>
                <a:cs typeface="Josefin Sans"/>
                <a:sym typeface="Josefin Sans"/>
              </a:rPr>
              <a:t> </a:t>
            </a:r>
            <a:r>
              <a:rPr b="0" i="0" lang="en-US" sz="1400" u="none" cap="none" strike="noStrike">
                <a:solidFill>
                  <a:srgbClr val="000000"/>
                </a:solidFill>
                <a:latin typeface="Josefin Sans"/>
                <a:ea typeface="Josefin Sans"/>
                <a:cs typeface="Josefin Sans"/>
                <a:sym typeface="Josefin Sans"/>
              </a:rPr>
              <a:t>Đào Sỹ Trung Kiên</a:t>
            </a:r>
            <a:endParaRPr b="0" i="0" sz="1400" u="none" cap="none" strike="noStrike">
              <a:solidFill>
                <a:srgbClr val="000000"/>
              </a:solidFill>
              <a:latin typeface="Josefin Sans"/>
              <a:ea typeface="Josefin Sans"/>
              <a:cs typeface="Josefin Sans"/>
              <a:sym typeface="Josefin Sans"/>
            </a:endParaRPr>
          </a:p>
          <a:p>
            <a:pPr indent="0" lvl="0" marL="0" marR="0" rtl="0" algn="l">
              <a:lnSpc>
                <a:spcPct val="150000"/>
              </a:lnSpc>
              <a:spcBef>
                <a:spcPts val="0"/>
              </a:spcBef>
              <a:spcAft>
                <a:spcPts val="0"/>
              </a:spcAft>
              <a:buNone/>
            </a:pPr>
            <a:r>
              <a:rPr b="0" i="0" lang="en-US" sz="1400" u="none" cap="none" strike="noStrike">
                <a:solidFill>
                  <a:srgbClr val="000000"/>
                </a:solidFill>
                <a:latin typeface="Josefin Sans"/>
                <a:ea typeface="Josefin Sans"/>
                <a:cs typeface="Josefin Sans"/>
                <a:sym typeface="Josefin Sans"/>
              </a:rPr>
              <a:t>                      </a:t>
            </a:r>
            <a:r>
              <a:rPr b="0" i="0" lang="en-US" sz="1200" u="none" cap="none" strike="noStrike">
                <a:solidFill>
                  <a:srgbClr val="000000"/>
                </a:solidFill>
                <a:latin typeface="Josefin Sans"/>
                <a:ea typeface="Josefin Sans"/>
                <a:cs typeface="Josefin Sans"/>
                <a:sym typeface="Josefin Sans"/>
              </a:rPr>
              <a:t> </a:t>
            </a:r>
            <a:r>
              <a:rPr b="0" i="0" lang="en-US" sz="1400" u="none" cap="none" strike="noStrike">
                <a:solidFill>
                  <a:srgbClr val="000000"/>
                </a:solidFill>
                <a:latin typeface="Josefin Sans"/>
                <a:ea typeface="Josefin Sans"/>
                <a:cs typeface="Josefin Sans"/>
                <a:sym typeface="Josefin Sans"/>
              </a:rPr>
              <a:t>Trương Ngọc Mỹ</a:t>
            </a:r>
            <a:endParaRPr b="0" i="0" sz="1400" u="none" cap="none" strike="noStrike">
              <a:solidFill>
                <a:srgbClr val="000000"/>
              </a:solidFill>
              <a:latin typeface="Josefin Sans"/>
              <a:ea typeface="Josefin Sans"/>
              <a:cs typeface="Josefin Sans"/>
              <a:sym typeface="Josefin Sans"/>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0"/>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219" name="Google Shape;219;p10"/>
          <p:cNvSpPr txBox="1"/>
          <p:nvPr/>
        </p:nvSpPr>
        <p:spPr>
          <a:xfrm>
            <a:off x="573910" y="419941"/>
            <a:ext cx="255766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Features</a:t>
            </a:r>
            <a:endParaRPr b="0" i="0" sz="2800" u="none" cap="none" strike="noStrike">
              <a:solidFill>
                <a:schemeClr val="lt1"/>
              </a:solidFill>
              <a:latin typeface="Josefin Sans"/>
              <a:ea typeface="Josefin Sans"/>
              <a:cs typeface="Josefin Sans"/>
              <a:sym typeface="Josefin Sans"/>
            </a:endParaRPr>
          </a:p>
        </p:txBody>
      </p:sp>
      <p:sp>
        <p:nvSpPr>
          <p:cNvPr id="220" name="Google Shape;220;p10"/>
          <p:cNvSpPr/>
          <p:nvPr/>
        </p:nvSpPr>
        <p:spPr>
          <a:xfrm>
            <a:off x="3333057" y="1247613"/>
            <a:ext cx="2471058" cy="774915"/>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chemeClr val="lt1"/>
                </a:solidFill>
                <a:latin typeface="Josefin Sans"/>
                <a:ea typeface="Josefin Sans"/>
                <a:cs typeface="Josefin Sans"/>
                <a:sym typeface="Josefin Sans"/>
              </a:rPr>
              <a:t>Photographer Booking System</a:t>
            </a:r>
            <a:endParaRPr b="0" i="0" sz="2000" u="none" cap="none" strike="noStrike">
              <a:solidFill>
                <a:schemeClr val="lt1"/>
              </a:solidFill>
              <a:latin typeface="Josefin Sans"/>
              <a:ea typeface="Josefin Sans"/>
              <a:cs typeface="Josefin Sans"/>
              <a:sym typeface="Josefin Sans"/>
            </a:endParaRPr>
          </a:p>
        </p:txBody>
      </p:sp>
      <p:sp>
        <p:nvSpPr>
          <p:cNvPr id="221" name="Google Shape;221;p10"/>
          <p:cNvSpPr/>
          <p:nvPr/>
        </p:nvSpPr>
        <p:spPr>
          <a:xfrm>
            <a:off x="779947" y="3236563"/>
            <a:ext cx="2145594" cy="503695"/>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Web Admin</a:t>
            </a:r>
            <a:endParaRPr b="0" i="0" sz="2000" u="none" cap="none" strike="noStrike">
              <a:solidFill>
                <a:srgbClr val="000000"/>
              </a:solidFill>
              <a:latin typeface="Josefin Sans"/>
              <a:ea typeface="Josefin Sans"/>
              <a:cs typeface="Josefin Sans"/>
              <a:sym typeface="Josefin Sans"/>
            </a:endParaRPr>
          </a:p>
        </p:txBody>
      </p:sp>
      <p:sp>
        <p:nvSpPr>
          <p:cNvPr id="222" name="Google Shape;222;p10"/>
          <p:cNvSpPr/>
          <p:nvPr/>
        </p:nvSpPr>
        <p:spPr>
          <a:xfrm>
            <a:off x="3495789" y="3236562"/>
            <a:ext cx="2145594" cy="503695"/>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Customer App</a:t>
            </a:r>
            <a:endParaRPr b="0" i="0" sz="2000" u="none" cap="none" strike="noStrike">
              <a:solidFill>
                <a:srgbClr val="000000"/>
              </a:solidFill>
              <a:latin typeface="Josefin Sans"/>
              <a:ea typeface="Josefin Sans"/>
              <a:cs typeface="Josefin Sans"/>
              <a:sym typeface="Josefin Sans"/>
            </a:endParaRPr>
          </a:p>
        </p:txBody>
      </p:sp>
      <p:sp>
        <p:nvSpPr>
          <p:cNvPr id="223" name="Google Shape;223;p10"/>
          <p:cNvSpPr/>
          <p:nvPr/>
        </p:nvSpPr>
        <p:spPr>
          <a:xfrm>
            <a:off x="6211631" y="3236562"/>
            <a:ext cx="2374564" cy="503695"/>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Photographer App</a:t>
            </a:r>
            <a:endParaRPr b="0" i="0" sz="2000" u="none" cap="none" strike="noStrike">
              <a:solidFill>
                <a:srgbClr val="000000"/>
              </a:solidFill>
              <a:latin typeface="Josefin Sans"/>
              <a:ea typeface="Josefin Sans"/>
              <a:cs typeface="Josefin Sans"/>
              <a:sym typeface="Josefin Sans"/>
            </a:endParaRPr>
          </a:p>
        </p:txBody>
      </p:sp>
      <p:cxnSp>
        <p:nvCxnSpPr>
          <p:cNvPr id="224" name="Google Shape;224;p10"/>
          <p:cNvCxnSpPr/>
          <p:nvPr/>
        </p:nvCxnSpPr>
        <p:spPr>
          <a:xfrm flipH="1">
            <a:off x="1852684" y="2157197"/>
            <a:ext cx="2715900" cy="981300"/>
          </a:xfrm>
          <a:prstGeom prst="bentConnector3">
            <a:avLst>
              <a:gd fmla="val 99931" name="adj1"/>
            </a:avLst>
          </a:prstGeom>
          <a:noFill/>
          <a:ln cap="flat" cmpd="sng" w="19050">
            <a:solidFill>
              <a:srgbClr val="000000"/>
            </a:solidFill>
            <a:prstDash val="solid"/>
            <a:round/>
            <a:headEnd len="sm" w="sm" type="none"/>
            <a:tailEnd len="med" w="med" type="triangle"/>
          </a:ln>
        </p:spPr>
      </p:cxnSp>
      <p:cxnSp>
        <p:nvCxnSpPr>
          <p:cNvPr id="225" name="Google Shape;225;p10"/>
          <p:cNvCxnSpPr/>
          <p:nvPr/>
        </p:nvCxnSpPr>
        <p:spPr>
          <a:xfrm>
            <a:off x="4568586" y="2157199"/>
            <a:ext cx="2830200" cy="981300"/>
          </a:xfrm>
          <a:prstGeom prst="bentConnector3">
            <a:avLst>
              <a:gd fmla="val 99834" name="adj1"/>
            </a:avLst>
          </a:prstGeom>
          <a:noFill/>
          <a:ln cap="flat" cmpd="sng" w="19050">
            <a:solidFill>
              <a:srgbClr val="000000"/>
            </a:solidFill>
            <a:prstDash val="solid"/>
            <a:round/>
            <a:headEnd len="sm" w="sm" type="none"/>
            <a:tailEnd len="med" w="med" type="triangle"/>
          </a:ln>
        </p:spPr>
      </p:cxnSp>
      <p:cxnSp>
        <p:nvCxnSpPr>
          <p:cNvPr id="226" name="Google Shape;226;p10"/>
          <p:cNvCxnSpPr/>
          <p:nvPr/>
        </p:nvCxnSpPr>
        <p:spPr>
          <a:xfrm>
            <a:off x="4568584" y="2157197"/>
            <a:ext cx="1" cy="981210"/>
          </a:xfrm>
          <a:prstGeom prst="straightConnector1">
            <a:avLst/>
          </a:prstGeom>
          <a:noFill/>
          <a:ln cap="flat" cmpd="sng" w="19050">
            <a:solidFill>
              <a:srgbClr val="000000"/>
            </a:solidFill>
            <a:prstDash val="solid"/>
            <a:round/>
            <a:headEnd len="sm" w="sm" type="none"/>
            <a:tailEnd len="med" w="med" type="triangle"/>
          </a:ln>
        </p:spPr>
      </p:cxnSp>
      <p:sp>
        <p:nvSpPr>
          <p:cNvPr id="227" name="Google Shape;227;p10"/>
          <p:cNvSpPr txBox="1"/>
          <p:nvPr>
            <p:ph idx="4294967295" type="ctrTitle"/>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400" u="none" cap="none" strike="noStrike">
                <a:solidFill>
                  <a:schemeClr val="lt1"/>
                </a:solidFill>
                <a:latin typeface="Josefin Sans"/>
                <a:ea typeface="Josefin Sans"/>
                <a:cs typeface="Josefin Sans"/>
                <a:sym typeface="Josefin Sans"/>
              </a:rPr>
              <a:t>Our Approach &amp; Implement</a:t>
            </a:r>
            <a:endParaRPr b="1" i="0" sz="1400" u="none" cap="none" strike="noStrike">
              <a:solidFill>
                <a:schemeClr val="lt1"/>
              </a:solidFill>
              <a:latin typeface="Josefin Sans"/>
              <a:ea typeface="Josefin Sans"/>
              <a:cs typeface="Josefin Sans"/>
              <a:sym typeface="Josefi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1"/>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233" name="Google Shape;233;p11"/>
          <p:cNvSpPr txBox="1"/>
          <p:nvPr/>
        </p:nvSpPr>
        <p:spPr>
          <a:xfrm>
            <a:off x="573910" y="419941"/>
            <a:ext cx="255766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Features</a:t>
            </a:r>
            <a:endParaRPr b="0" i="0" sz="2800" u="none" cap="none" strike="noStrike">
              <a:solidFill>
                <a:schemeClr val="lt1"/>
              </a:solidFill>
              <a:latin typeface="Josefin Sans"/>
              <a:ea typeface="Josefin Sans"/>
              <a:cs typeface="Josefin Sans"/>
              <a:sym typeface="Josefin Sans"/>
            </a:endParaRPr>
          </a:p>
        </p:txBody>
      </p:sp>
      <p:sp>
        <p:nvSpPr>
          <p:cNvPr id="234" name="Google Shape;234;p11"/>
          <p:cNvSpPr/>
          <p:nvPr/>
        </p:nvSpPr>
        <p:spPr>
          <a:xfrm>
            <a:off x="3339321" y="860633"/>
            <a:ext cx="2471058" cy="600092"/>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chemeClr val="lt1"/>
                </a:solidFill>
                <a:latin typeface="Josefin Sans"/>
                <a:ea typeface="Josefin Sans"/>
                <a:cs typeface="Josefin Sans"/>
                <a:sym typeface="Josefin Sans"/>
              </a:rPr>
              <a:t>Customer App</a:t>
            </a:r>
            <a:endParaRPr b="0" i="0" sz="2000" u="none" cap="none" strike="noStrike">
              <a:solidFill>
                <a:schemeClr val="lt1"/>
              </a:solidFill>
              <a:latin typeface="Josefin Sans"/>
              <a:ea typeface="Josefin Sans"/>
              <a:cs typeface="Josefin Sans"/>
              <a:sym typeface="Josefin Sans"/>
            </a:endParaRPr>
          </a:p>
        </p:txBody>
      </p:sp>
      <p:sp>
        <p:nvSpPr>
          <p:cNvPr id="235" name="Google Shape;235;p11"/>
          <p:cNvSpPr/>
          <p:nvPr/>
        </p:nvSpPr>
        <p:spPr>
          <a:xfrm>
            <a:off x="2613106" y="1935442"/>
            <a:ext cx="1452429" cy="503695"/>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Searching</a:t>
            </a:r>
            <a:endParaRPr b="0" i="0" sz="2000" u="none" cap="none" strike="noStrike">
              <a:solidFill>
                <a:srgbClr val="000000"/>
              </a:solidFill>
              <a:latin typeface="Josefin Sans"/>
              <a:ea typeface="Josefin Sans"/>
              <a:cs typeface="Josefin Sans"/>
              <a:sym typeface="Josefin Sans"/>
            </a:endParaRPr>
          </a:p>
        </p:txBody>
      </p:sp>
      <p:sp>
        <p:nvSpPr>
          <p:cNvPr id="236" name="Google Shape;236;p11"/>
          <p:cNvSpPr/>
          <p:nvPr/>
        </p:nvSpPr>
        <p:spPr>
          <a:xfrm>
            <a:off x="7349212" y="3605220"/>
            <a:ext cx="1541160" cy="503695"/>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Direction</a:t>
            </a:r>
            <a:endParaRPr b="0" i="0" sz="2000" u="none" cap="none" strike="noStrike">
              <a:solidFill>
                <a:srgbClr val="000000"/>
              </a:solidFill>
              <a:latin typeface="Josefin Sans"/>
              <a:ea typeface="Josefin Sans"/>
              <a:cs typeface="Josefin Sans"/>
              <a:sym typeface="Josefin Sans"/>
            </a:endParaRPr>
          </a:p>
        </p:txBody>
      </p:sp>
      <p:sp>
        <p:nvSpPr>
          <p:cNvPr id="237" name="Google Shape;237;p11"/>
          <p:cNvSpPr/>
          <p:nvPr/>
        </p:nvSpPr>
        <p:spPr>
          <a:xfrm>
            <a:off x="161762" y="3091546"/>
            <a:ext cx="2276723" cy="503695"/>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Make request</a:t>
            </a:r>
            <a:endParaRPr b="0" i="0" sz="2000" u="none" cap="none" strike="noStrike">
              <a:solidFill>
                <a:srgbClr val="000000"/>
              </a:solidFill>
              <a:latin typeface="Josefin Sans"/>
              <a:ea typeface="Josefin Sans"/>
              <a:cs typeface="Josefin Sans"/>
              <a:sym typeface="Josefin Sans"/>
            </a:endParaRPr>
          </a:p>
        </p:txBody>
      </p:sp>
      <p:sp>
        <p:nvSpPr>
          <p:cNvPr id="238" name="Google Shape;238;p11"/>
          <p:cNvSpPr/>
          <p:nvPr/>
        </p:nvSpPr>
        <p:spPr>
          <a:xfrm>
            <a:off x="7349212" y="4428640"/>
            <a:ext cx="1541160" cy="503695"/>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Chat</a:t>
            </a:r>
            <a:endParaRPr b="0" i="0" sz="2000" u="none" cap="none" strike="noStrike">
              <a:solidFill>
                <a:srgbClr val="000000"/>
              </a:solidFill>
              <a:latin typeface="Josefin Sans"/>
              <a:ea typeface="Josefin Sans"/>
              <a:cs typeface="Josefin Sans"/>
              <a:sym typeface="Josefin Sans"/>
            </a:endParaRPr>
          </a:p>
        </p:txBody>
      </p:sp>
      <p:sp>
        <p:nvSpPr>
          <p:cNvPr id="239" name="Google Shape;239;p11"/>
          <p:cNvSpPr/>
          <p:nvPr/>
        </p:nvSpPr>
        <p:spPr>
          <a:xfrm>
            <a:off x="7349212" y="2781800"/>
            <a:ext cx="1541160" cy="503695"/>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Reminder</a:t>
            </a:r>
            <a:endParaRPr b="0" i="0" sz="2000" u="none" cap="none" strike="noStrike">
              <a:solidFill>
                <a:srgbClr val="000000"/>
              </a:solidFill>
              <a:latin typeface="Josefin Sans"/>
              <a:ea typeface="Josefin Sans"/>
              <a:cs typeface="Josefin Sans"/>
              <a:sym typeface="Josefin Sans"/>
            </a:endParaRPr>
          </a:p>
        </p:txBody>
      </p:sp>
      <p:sp>
        <p:nvSpPr>
          <p:cNvPr id="240" name="Google Shape;240;p11"/>
          <p:cNvSpPr/>
          <p:nvPr/>
        </p:nvSpPr>
        <p:spPr>
          <a:xfrm>
            <a:off x="573910" y="1935442"/>
            <a:ext cx="1452429" cy="503695"/>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Booking</a:t>
            </a:r>
            <a:endParaRPr b="0" i="0" sz="2000" u="none" cap="none" strike="noStrike">
              <a:solidFill>
                <a:srgbClr val="000000"/>
              </a:solidFill>
              <a:latin typeface="Josefin Sans"/>
              <a:ea typeface="Josefin Sans"/>
              <a:cs typeface="Josefin Sans"/>
              <a:sym typeface="Josefin Sans"/>
            </a:endParaRPr>
          </a:p>
        </p:txBody>
      </p:sp>
      <p:sp>
        <p:nvSpPr>
          <p:cNvPr id="241" name="Google Shape;241;p11"/>
          <p:cNvSpPr/>
          <p:nvPr/>
        </p:nvSpPr>
        <p:spPr>
          <a:xfrm>
            <a:off x="6958875" y="1935442"/>
            <a:ext cx="1587403" cy="536538"/>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Supporting</a:t>
            </a:r>
            <a:endParaRPr/>
          </a:p>
        </p:txBody>
      </p:sp>
      <p:cxnSp>
        <p:nvCxnSpPr>
          <p:cNvPr id="242" name="Google Shape;242;p11"/>
          <p:cNvCxnSpPr/>
          <p:nvPr/>
        </p:nvCxnSpPr>
        <p:spPr>
          <a:xfrm>
            <a:off x="3334421" y="1569417"/>
            <a:ext cx="0" cy="274665"/>
          </a:xfrm>
          <a:prstGeom prst="straightConnector1">
            <a:avLst/>
          </a:prstGeom>
          <a:noFill/>
          <a:ln cap="flat" cmpd="sng" w="19050">
            <a:solidFill>
              <a:srgbClr val="000000"/>
            </a:solidFill>
            <a:prstDash val="solid"/>
            <a:round/>
            <a:headEnd len="sm" w="sm" type="none"/>
            <a:tailEnd len="med" w="med" type="triangle"/>
          </a:ln>
        </p:spPr>
      </p:cxnSp>
      <p:cxnSp>
        <p:nvCxnSpPr>
          <p:cNvPr id="243" name="Google Shape;243;p11"/>
          <p:cNvCxnSpPr/>
          <p:nvPr/>
        </p:nvCxnSpPr>
        <p:spPr>
          <a:xfrm flipH="1">
            <a:off x="1300054" y="1580824"/>
            <a:ext cx="3274800" cy="274800"/>
          </a:xfrm>
          <a:prstGeom prst="bentConnector3">
            <a:avLst>
              <a:gd fmla="val 99928" name="adj1"/>
            </a:avLst>
          </a:prstGeom>
          <a:noFill/>
          <a:ln cap="flat" cmpd="sng" w="19050">
            <a:solidFill>
              <a:srgbClr val="000000"/>
            </a:solidFill>
            <a:prstDash val="solid"/>
            <a:round/>
            <a:headEnd len="sm" w="sm" type="none"/>
            <a:tailEnd len="med" w="med" type="triangle"/>
          </a:ln>
        </p:spPr>
      </p:cxnSp>
      <p:cxnSp>
        <p:nvCxnSpPr>
          <p:cNvPr id="244" name="Google Shape;244;p11"/>
          <p:cNvCxnSpPr/>
          <p:nvPr/>
        </p:nvCxnSpPr>
        <p:spPr>
          <a:xfrm>
            <a:off x="4574852" y="1580827"/>
            <a:ext cx="3274800" cy="263400"/>
          </a:xfrm>
          <a:prstGeom prst="bentConnector3">
            <a:avLst>
              <a:gd fmla="val 99929" name="adj1"/>
            </a:avLst>
          </a:prstGeom>
          <a:noFill/>
          <a:ln cap="flat" cmpd="sng" w="19050">
            <a:solidFill>
              <a:srgbClr val="000000"/>
            </a:solidFill>
            <a:prstDash val="solid"/>
            <a:round/>
            <a:headEnd len="sm" w="sm" type="none"/>
            <a:tailEnd len="med" w="med" type="triangle"/>
          </a:ln>
        </p:spPr>
      </p:cxnSp>
      <p:cxnSp>
        <p:nvCxnSpPr>
          <p:cNvPr id="245" name="Google Shape;245;p11"/>
          <p:cNvCxnSpPr>
            <a:stCxn id="241" idx="1"/>
            <a:endCxn id="238" idx="1"/>
          </p:cNvCxnSpPr>
          <p:nvPr/>
        </p:nvCxnSpPr>
        <p:spPr>
          <a:xfrm>
            <a:off x="6958875" y="2203711"/>
            <a:ext cx="390300" cy="2476800"/>
          </a:xfrm>
          <a:prstGeom prst="bentConnector3">
            <a:avLst>
              <a:gd fmla="val -42687" name="adj1"/>
            </a:avLst>
          </a:prstGeom>
          <a:noFill/>
          <a:ln cap="flat" cmpd="sng" w="19050">
            <a:solidFill>
              <a:srgbClr val="000000"/>
            </a:solidFill>
            <a:prstDash val="solid"/>
            <a:round/>
            <a:headEnd len="sm" w="sm" type="none"/>
            <a:tailEnd len="med" w="med" type="triangle"/>
          </a:ln>
        </p:spPr>
      </p:cxnSp>
      <p:cxnSp>
        <p:nvCxnSpPr>
          <p:cNvPr id="246" name="Google Shape;246;p11"/>
          <p:cNvCxnSpPr>
            <a:endCxn id="239" idx="1"/>
          </p:cNvCxnSpPr>
          <p:nvPr/>
        </p:nvCxnSpPr>
        <p:spPr>
          <a:xfrm flipH="1" rot="10800000">
            <a:off x="6788212" y="3033647"/>
            <a:ext cx="561000" cy="5100"/>
          </a:xfrm>
          <a:prstGeom prst="straightConnector1">
            <a:avLst/>
          </a:prstGeom>
          <a:noFill/>
          <a:ln cap="flat" cmpd="sng" w="19050">
            <a:solidFill>
              <a:srgbClr val="000000"/>
            </a:solidFill>
            <a:prstDash val="solid"/>
            <a:round/>
            <a:headEnd len="sm" w="sm" type="none"/>
            <a:tailEnd len="med" w="med" type="triangle"/>
          </a:ln>
        </p:spPr>
      </p:cxnSp>
      <p:cxnSp>
        <p:nvCxnSpPr>
          <p:cNvPr id="247" name="Google Shape;247;p11"/>
          <p:cNvCxnSpPr/>
          <p:nvPr/>
        </p:nvCxnSpPr>
        <p:spPr>
          <a:xfrm flipH="1" rot="10800000">
            <a:off x="6788258" y="3855379"/>
            <a:ext cx="545455" cy="1688"/>
          </a:xfrm>
          <a:prstGeom prst="straightConnector1">
            <a:avLst/>
          </a:prstGeom>
          <a:noFill/>
          <a:ln cap="flat" cmpd="sng" w="19050">
            <a:solidFill>
              <a:srgbClr val="000000"/>
            </a:solidFill>
            <a:prstDash val="solid"/>
            <a:round/>
            <a:headEnd len="sm" w="sm" type="none"/>
            <a:tailEnd len="med" w="med" type="triangle"/>
          </a:ln>
        </p:spPr>
      </p:cxnSp>
      <p:cxnSp>
        <p:nvCxnSpPr>
          <p:cNvPr id="248" name="Google Shape;248;p11"/>
          <p:cNvCxnSpPr/>
          <p:nvPr/>
        </p:nvCxnSpPr>
        <p:spPr>
          <a:xfrm>
            <a:off x="1300122" y="2518927"/>
            <a:ext cx="0" cy="525746"/>
          </a:xfrm>
          <a:prstGeom prst="straightConnector1">
            <a:avLst/>
          </a:prstGeom>
          <a:noFill/>
          <a:ln cap="flat" cmpd="sng" w="19050">
            <a:solidFill>
              <a:srgbClr val="000000"/>
            </a:solidFill>
            <a:prstDash val="solid"/>
            <a:round/>
            <a:headEnd len="sm" w="sm" type="none"/>
            <a:tailEnd len="med" w="med" type="triangle"/>
          </a:ln>
        </p:spPr>
      </p:cxnSp>
      <p:sp>
        <p:nvSpPr>
          <p:cNvPr id="249" name="Google Shape;249;p11"/>
          <p:cNvSpPr/>
          <p:nvPr/>
        </p:nvSpPr>
        <p:spPr>
          <a:xfrm>
            <a:off x="161761" y="4245670"/>
            <a:ext cx="2276723" cy="503695"/>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Manage booking</a:t>
            </a:r>
            <a:endParaRPr b="0" i="0" sz="2000" u="none" cap="none" strike="noStrike">
              <a:solidFill>
                <a:srgbClr val="000000"/>
              </a:solidFill>
              <a:latin typeface="Josefin Sans"/>
              <a:ea typeface="Josefin Sans"/>
              <a:cs typeface="Josefin Sans"/>
              <a:sym typeface="Josefin Sans"/>
            </a:endParaRPr>
          </a:p>
        </p:txBody>
      </p:sp>
      <p:cxnSp>
        <p:nvCxnSpPr>
          <p:cNvPr id="250" name="Google Shape;250;p11"/>
          <p:cNvCxnSpPr/>
          <p:nvPr/>
        </p:nvCxnSpPr>
        <p:spPr>
          <a:xfrm>
            <a:off x="1300122" y="3665680"/>
            <a:ext cx="0" cy="525746"/>
          </a:xfrm>
          <a:prstGeom prst="straightConnector1">
            <a:avLst/>
          </a:prstGeom>
          <a:noFill/>
          <a:ln cap="flat" cmpd="sng" w="19050">
            <a:solidFill>
              <a:srgbClr val="000000"/>
            </a:solidFill>
            <a:prstDash val="solid"/>
            <a:round/>
            <a:headEnd len="sm" w="sm" type="none"/>
            <a:tailEnd len="med" w="med" type="triangle"/>
          </a:ln>
        </p:spPr>
      </p:cxnSp>
      <p:sp>
        <p:nvSpPr>
          <p:cNvPr id="251" name="Google Shape;251;p11"/>
          <p:cNvSpPr/>
          <p:nvPr/>
        </p:nvSpPr>
        <p:spPr>
          <a:xfrm>
            <a:off x="4652302" y="1964184"/>
            <a:ext cx="1452429" cy="503695"/>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Social</a:t>
            </a:r>
            <a:endParaRPr b="0" i="0" sz="2000" u="none" cap="none" strike="noStrike">
              <a:solidFill>
                <a:srgbClr val="000000"/>
              </a:solidFill>
              <a:latin typeface="Josefin Sans"/>
              <a:ea typeface="Josefin Sans"/>
              <a:cs typeface="Josefin Sans"/>
              <a:sym typeface="Josefin Sans"/>
            </a:endParaRPr>
          </a:p>
        </p:txBody>
      </p:sp>
      <p:cxnSp>
        <p:nvCxnSpPr>
          <p:cNvPr id="252" name="Google Shape;252;p11"/>
          <p:cNvCxnSpPr/>
          <p:nvPr/>
        </p:nvCxnSpPr>
        <p:spPr>
          <a:xfrm>
            <a:off x="5369865" y="1580826"/>
            <a:ext cx="0" cy="274665"/>
          </a:xfrm>
          <a:prstGeom prst="straightConnector1">
            <a:avLst/>
          </a:prstGeom>
          <a:noFill/>
          <a:ln cap="flat" cmpd="sng" w="19050">
            <a:solidFill>
              <a:srgbClr val="000000"/>
            </a:solidFill>
            <a:prstDash val="solid"/>
            <a:round/>
            <a:headEnd len="sm" w="sm" type="none"/>
            <a:tailEnd len="med" w="med" type="triangle"/>
          </a:ln>
        </p:spPr>
      </p:cxnSp>
      <p:sp>
        <p:nvSpPr>
          <p:cNvPr id="253" name="Google Shape;253;p11"/>
          <p:cNvSpPr/>
          <p:nvPr/>
        </p:nvSpPr>
        <p:spPr>
          <a:xfrm>
            <a:off x="4812223" y="3077911"/>
            <a:ext cx="1645269" cy="503695"/>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View album</a:t>
            </a:r>
            <a:endParaRPr b="0" i="0" sz="2000" u="none" cap="none" strike="noStrike">
              <a:solidFill>
                <a:srgbClr val="000000"/>
              </a:solidFill>
              <a:latin typeface="Josefin Sans"/>
              <a:ea typeface="Josefin Sans"/>
              <a:cs typeface="Josefin Sans"/>
              <a:sym typeface="Josefin Sans"/>
            </a:endParaRPr>
          </a:p>
        </p:txBody>
      </p:sp>
      <p:sp>
        <p:nvSpPr>
          <p:cNvPr id="254" name="Google Shape;254;p11"/>
          <p:cNvSpPr/>
          <p:nvPr/>
        </p:nvSpPr>
        <p:spPr>
          <a:xfrm>
            <a:off x="4797329" y="4245669"/>
            <a:ext cx="1610257" cy="503695"/>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Forum</a:t>
            </a:r>
            <a:endParaRPr b="0" i="0" sz="2000" u="none" cap="none" strike="noStrike">
              <a:solidFill>
                <a:srgbClr val="000000"/>
              </a:solidFill>
              <a:latin typeface="Josefin Sans"/>
              <a:ea typeface="Josefin Sans"/>
              <a:cs typeface="Josefin Sans"/>
              <a:sym typeface="Josefin Sans"/>
            </a:endParaRPr>
          </a:p>
        </p:txBody>
      </p:sp>
      <p:cxnSp>
        <p:nvCxnSpPr>
          <p:cNvPr id="255" name="Google Shape;255;p11"/>
          <p:cNvCxnSpPr>
            <a:stCxn id="251" idx="1"/>
            <a:endCxn id="254" idx="1"/>
          </p:cNvCxnSpPr>
          <p:nvPr/>
        </p:nvCxnSpPr>
        <p:spPr>
          <a:xfrm>
            <a:off x="4652302" y="2216031"/>
            <a:ext cx="144900" cy="2281500"/>
          </a:xfrm>
          <a:prstGeom prst="bentConnector3">
            <a:avLst>
              <a:gd fmla="val -157765" name="adj1"/>
            </a:avLst>
          </a:prstGeom>
          <a:noFill/>
          <a:ln cap="flat" cmpd="sng" w="19050">
            <a:solidFill>
              <a:srgbClr val="000000"/>
            </a:solidFill>
            <a:prstDash val="solid"/>
            <a:round/>
            <a:headEnd len="sm" w="sm" type="none"/>
            <a:tailEnd len="med" w="med" type="triangle"/>
          </a:ln>
        </p:spPr>
      </p:cxnSp>
      <p:cxnSp>
        <p:nvCxnSpPr>
          <p:cNvPr id="256" name="Google Shape;256;p11"/>
          <p:cNvCxnSpPr>
            <a:endCxn id="253" idx="1"/>
          </p:cNvCxnSpPr>
          <p:nvPr/>
        </p:nvCxnSpPr>
        <p:spPr>
          <a:xfrm>
            <a:off x="4413223" y="3329758"/>
            <a:ext cx="399000" cy="0"/>
          </a:xfrm>
          <a:prstGeom prst="straightConnector1">
            <a:avLst/>
          </a:prstGeom>
          <a:noFill/>
          <a:ln cap="flat" cmpd="sng" w="19050">
            <a:solidFill>
              <a:srgbClr val="000000"/>
            </a:solidFill>
            <a:prstDash val="solid"/>
            <a:round/>
            <a:headEnd len="sm" w="sm" type="none"/>
            <a:tailEnd len="med" w="med" type="triangle"/>
          </a:ln>
        </p:spPr>
      </p:cxnSp>
      <p:sp>
        <p:nvSpPr>
          <p:cNvPr id="257" name="Google Shape;257;p11"/>
          <p:cNvSpPr txBox="1"/>
          <p:nvPr>
            <p:ph idx="4294967295" type="ctrTitle"/>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400" u="none" cap="none" strike="noStrike">
                <a:solidFill>
                  <a:schemeClr val="lt1"/>
                </a:solidFill>
                <a:latin typeface="Josefin Sans"/>
                <a:ea typeface="Josefin Sans"/>
                <a:cs typeface="Josefin Sans"/>
                <a:sym typeface="Josefin Sans"/>
              </a:rPr>
              <a:t>Our Approach &amp; Implement</a:t>
            </a:r>
            <a:endParaRPr b="1" i="0" sz="1400" u="none" cap="none" strike="noStrike">
              <a:solidFill>
                <a:schemeClr val="lt1"/>
              </a:solidFill>
              <a:latin typeface="Josefin Sans"/>
              <a:ea typeface="Josefin Sans"/>
              <a:cs typeface="Josefin Sans"/>
              <a:sym typeface="Josefi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2"/>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263" name="Google Shape;263;p12"/>
          <p:cNvSpPr txBox="1"/>
          <p:nvPr/>
        </p:nvSpPr>
        <p:spPr>
          <a:xfrm>
            <a:off x="573910" y="419941"/>
            <a:ext cx="255766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Features</a:t>
            </a:r>
            <a:endParaRPr b="0" i="0" sz="2800" u="none" cap="none" strike="noStrike">
              <a:solidFill>
                <a:schemeClr val="lt1"/>
              </a:solidFill>
              <a:latin typeface="Josefin Sans"/>
              <a:ea typeface="Josefin Sans"/>
              <a:cs typeface="Josefin Sans"/>
              <a:sym typeface="Josefin Sans"/>
            </a:endParaRPr>
          </a:p>
        </p:txBody>
      </p:sp>
      <p:sp>
        <p:nvSpPr>
          <p:cNvPr id="264" name="Google Shape;264;p12"/>
          <p:cNvSpPr/>
          <p:nvPr/>
        </p:nvSpPr>
        <p:spPr>
          <a:xfrm>
            <a:off x="3339321" y="860633"/>
            <a:ext cx="2471058" cy="600092"/>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chemeClr val="lt1"/>
                </a:solidFill>
                <a:latin typeface="Josefin Sans"/>
                <a:ea typeface="Josefin Sans"/>
                <a:cs typeface="Josefin Sans"/>
                <a:sym typeface="Josefin Sans"/>
              </a:rPr>
              <a:t>Photographer App</a:t>
            </a:r>
            <a:endParaRPr b="0" i="0" sz="2000" u="none" cap="none" strike="noStrike">
              <a:solidFill>
                <a:schemeClr val="lt1"/>
              </a:solidFill>
              <a:latin typeface="Josefin Sans"/>
              <a:ea typeface="Josefin Sans"/>
              <a:cs typeface="Josefin Sans"/>
              <a:sym typeface="Josefin Sans"/>
            </a:endParaRPr>
          </a:p>
        </p:txBody>
      </p:sp>
      <p:sp>
        <p:nvSpPr>
          <p:cNvPr id="265" name="Google Shape;265;p12"/>
          <p:cNvSpPr/>
          <p:nvPr/>
        </p:nvSpPr>
        <p:spPr>
          <a:xfrm>
            <a:off x="2613106" y="1935442"/>
            <a:ext cx="1452429" cy="503695"/>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Calendar</a:t>
            </a:r>
            <a:endParaRPr b="0" i="0" sz="2000" u="none" cap="none" strike="noStrike">
              <a:solidFill>
                <a:srgbClr val="000000"/>
              </a:solidFill>
              <a:latin typeface="Josefin Sans"/>
              <a:ea typeface="Josefin Sans"/>
              <a:cs typeface="Josefin Sans"/>
              <a:sym typeface="Josefin Sans"/>
            </a:endParaRPr>
          </a:p>
        </p:txBody>
      </p:sp>
      <p:sp>
        <p:nvSpPr>
          <p:cNvPr id="266" name="Google Shape;266;p12"/>
          <p:cNvSpPr/>
          <p:nvPr/>
        </p:nvSpPr>
        <p:spPr>
          <a:xfrm>
            <a:off x="7496443" y="3605220"/>
            <a:ext cx="1541160" cy="503695"/>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Direction</a:t>
            </a:r>
            <a:endParaRPr b="0" i="0" sz="2000" u="none" cap="none" strike="noStrike">
              <a:solidFill>
                <a:srgbClr val="000000"/>
              </a:solidFill>
              <a:latin typeface="Josefin Sans"/>
              <a:ea typeface="Josefin Sans"/>
              <a:cs typeface="Josefin Sans"/>
              <a:sym typeface="Josefin Sans"/>
            </a:endParaRPr>
          </a:p>
        </p:txBody>
      </p:sp>
      <p:sp>
        <p:nvSpPr>
          <p:cNvPr id="267" name="Google Shape;267;p12"/>
          <p:cNvSpPr/>
          <p:nvPr/>
        </p:nvSpPr>
        <p:spPr>
          <a:xfrm>
            <a:off x="724048" y="3124463"/>
            <a:ext cx="2276723" cy="503695"/>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Manage request</a:t>
            </a:r>
            <a:endParaRPr b="0" i="0" sz="2000" u="none" cap="none" strike="noStrike">
              <a:solidFill>
                <a:srgbClr val="000000"/>
              </a:solidFill>
              <a:latin typeface="Josefin Sans"/>
              <a:ea typeface="Josefin Sans"/>
              <a:cs typeface="Josefin Sans"/>
              <a:sym typeface="Josefin Sans"/>
            </a:endParaRPr>
          </a:p>
        </p:txBody>
      </p:sp>
      <p:sp>
        <p:nvSpPr>
          <p:cNvPr id="268" name="Google Shape;268;p12"/>
          <p:cNvSpPr/>
          <p:nvPr/>
        </p:nvSpPr>
        <p:spPr>
          <a:xfrm>
            <a:off x="7496443" y="4428640"/>
            <a:ext cx="1541160" cy="503695"/>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Chat</a:t>
            </a:r>
            <a:endParaRPr b="0" i="0" sz="2000" u="none" cap="none" strike="noStrike">
              <a:solidFill>
                <a:srgbClr val="000000"/>
              </a:solidFill>
              <a:latin typeface="Josefin Sans"/>
              <a:ea typeface="Josefin Sans"/>
              <a:cs typeface="Josefin Sans"/>
              <a:sym typeface="Josefin Sans"/>
            </a:endParaRPr>
          </a:p>
        </p:txBody>
      </p:sp>
      <p:sp>
        <p:nvSpPr>
          <p:cNvPr id="269" name="Google Shape;269;p12"/>
          <p:cNvSpPr/>
          <p:nvPr/>
        </p:nvSpPr>
        <p:spPr>
          <a:xfrm>
            <a:off x="7496443" y="2781800"/>
            <a:ext cx="1541160" cy="503695"/>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Reminder</a:t>
            </a:r>
            <a:endParaRPr b="0" i="0" sz="2000" u="none" cap="none" strike="noStrike">
              <a:solidFill>
                <a:srgbClr val="000000"/>
              </a:solidFill>
              <a:latin typeface="Josefin Sans"/>
              <a:ea typeface="Josefin Sans"/>
              <a:cs typeface="Josefin Sans"/>
              <a:sym typeface="Josefin Sans"/>
            </a:endParaRPr>
          </a:p>
        </p:txBody>
      </p:sp>
      <p:sp>
        <p:nvSpPr>
          <p:cNvPr id="270" name="Google Shape;270;p12"/>
          <p:cNvSpPr/>
          <p:nvPr/>
        </p:nvSpPr>
        <p:spPr>
          <a:xfrm>
            <a:off x="573910" y="1935442"/>
            <a:ext cx="1452429" cy="503695"/>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Booking</a:t>
            </a:r>
            <a:endParaRPr b="0" i="0" sz="2000" u="none" cap="none" strike="noStrike">
              <a:solidFill>
                <a:srgbClr val="000000"/>
              </a:solidFill>
              <a:latin typeface="Josefin Sans"/>
              <a:ea typeface="Josefin Sans"/>
              <a:cs typeface="Josefin Sans"/>
              <a:sym typeface="Josefin Sans"/>
            </a:endParaRPr>
          </a:p>
        </p:txBody>
      </p:sp>
      <p:sp>
        <p:nvSpPr>
          <p:cNvPr id="271" name="Google Shape;271;p12"/>
          <p:cNvSpPr/>
          <p:nvPr/>
        </p:nvSpPr>
        <p:spPr>
          <a:xfrm>
            <a:off x="7106106" y="1935442"/>
            <a:ext cx="1587403" cy="536538"/>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Supporting</a:t>
            </a:r>
            <a:endParaRPr/>
          </a:p>
        </p:txBody>
      </p:sp>
      <p:cxnSp>
        <p:nvCxnSpPr>
          <p:cNvPr id="272" name="Google Shape;272;p12"/>
          <p:cNvCxnSpPr/>
          <p:nvPr/>
        </p:nvCxnSpPr>
        <p:spPr>
          <a:xfrm>
            <a:off x="3334421" y="1569417"/>
            <a:ext cx="0" cy="274665"/>
          </a:xfrm>
          <a:prstGeom prst="straightConnector1">
            <a:avLst/>
          </a:prstGeom>
          <a:noFill/>
          <a:ln cap="flat" cmpd="sng" w="19050">
            <a:solidFill>
              <a:srgbClr val="000000"/>
            </a:solidFill>
            <a:prstDash val="solid"/>
            <a:round/>
            <a:headEnd len="sm" w="sm" type="none"/>
            <a:tailEnd len="med" w="med" type="triangle"/>
          </a:ln>
        </p:spPr>
      </p:cxnSp>
      <p:cxnSp>
        <p:nvCxnSpPr>
          <p:cNvPr id="273" name="Google Shape;273;p12"/>
          <p:cNvCxnSpPr/>
          <p:nvPr/>
        </p:nvCxnSpPr>
        <p:spPr>
          <a:xfrm flipH="1">
            <a:off x="1300054" y="1580824"/>
            <a:ext cx="3274800" cy="274800"/>
          </a:xfrm>
          <a:prstGeom prst="bentConnector3">
            <a:avLst>
              <a:gd fmla="val 99928" name="adj1"/>
            </a:avLst>
          </a:prstGeom>
          <a:noFill/>
          <a:ln cap="flat" cmpd="sng" w="19050">
            <a:solidFill>
              <a:srgbClr val="000000"/>
            </a:solidFill>
            <a:prstDash val="solid"/>
            <a:round/>
            <a:headEnd len="sm" w="sm" type="none"/>
            <a:tailEnd len="med" w="med" type="triangle"/>
          </a:ln>
        </p:spPr>
      </p:cxnSp>
      <p:cxnSp>
        <p:nvCxnSpPr>
          <p:cNvPr id="274" name="Google Shape;274;p12"/>
          <p:cNvCxnSpPr/>
          <p:nvPr/>
        </p:nvCxnSpPr>
        <p:spPr>
          <a:xfrm>
            <a:off x="4574852" y="1580827"/>
            <a:ext cx="3274800" cy="263400"/>
          </a:xfrm>
          <a:prstGeom prst="bentConnector3">
            <a:avLst>
              <a:gd fmla="val 99692" name="adj1"/>
            </a:avLst>
          </a:prstGeom>
          <a:noFill/>
          <a:ln cap="flat" cmpd="sng" w="19050">
            <a:solidFill>
              <a:srgbClr val="000000"/>
            </a:solidFill>
            <a:prstDash val="solid"/>
            <a:round/>
            <a:headEnd len="sm" w="sm" type="none"/>
            <a:tailEnd len="med" w="med" type="triangle"/>
          </a:ln>
        </p:spPr>
      </p:cxnSp>
      <p:cxnSp>
        <p:nvCxnSpPr>
          <p:cNvPr id="275" name="Google Shape;275;p12"/>
          <p:cNvCxnSpPr/>
          <p:nvPr/>
        </p:nvCxnSpPr>
        <p:spPr>
          <a:xfrm flipH="1" rot="-5400000">
            <a:off x="6062857" y="3315837"/>
            <a:ext cx="2476800" cy="390300"/>
          </a:xfrm>
          <a:prstGeom prst="bentConnector3">
            <a:avLst>
              <a:gd fmla="val 0" name="adj1"/>
            </a:avLst>
          </a:prstGeom>
          <a:noFill/>
          <a:ln cap="flat" cmpd="sng" w="19050">
            <a:solidFill>
              <a:srgbClr val="000000"/>
            </a:solidFill>
            <a:prstDash val="solid"/>
            <a:round/>
            <a:headEnd len="sm" w="sm" type="none"/>
            <a:tailEnd len="med" w="med" type="triangle"/>
          </a:ln>
        </p:spPr>
      </p:cxnSp>
      <p:cxnSp>
        <p:nvCxnSpPr>
          <p:cNvPr id="276" name="Google Shape;276;p12"/>
          <p:cNvCxnSpPr/>
          <p:nvPr/>
        </p:nvCxnSpPr>
        <p:spPr>
          <a:xfrm flipH="1" rot="10800000">
            <a:off x="6935488" y="3044673"/>
            <a:ext cx="560954" cy="4951"/>
          </a:xfrm>
          <a:prstGeom prst="straightConnector1">
            <a:avLst/>
          </a:prstGeom>
          <a:noFill/>
          <a:ln cap="flat" cmpd="sng" w="19050">
            <a:solidFill>
              <a:srgbClr val="000000"/>
            </a:solidFill>
            <a:prstDash val="solid"/>
            <a:round/>
            <a:headEnd len="sm" w="sm" type="none"/>
            <a:tailEnd len="med" w="med" type="triangle"/>
          </a:ln>
        </p:spPr>
      </p:cxnSp>
      <p:cxnSp>
        <p:nvCxnSpPr>
          <p:cNvPr id="277" name="Google Shape;277;p12"/>
          <p:cNvCxnSpPr/>
          <p:nvPr/>
        </p:nvCxnSpPr>
        <p:spPr>
          <a:xfrm flipH="1" rot="10800000">
            <a:off x="6950987" y="3857067"/>
            <a:ext cx="545455" cy="1688"/>
          </a:xfrm>
          <a:prstGeom prst="straightConnector1">
            <a:avLst/>
          </a:prstGeom>
          <a:noFill/>
          <a:ln cap="flat" cmpd="sng" w="19050">
            <a:solidFill>
              <a:srgbClr val="000000"/>
            </a:solidFill>
            <a:prstDash val="solid"/>
            <a:round/>
            <a:headEnd len="sm" w="sm" type="none"/>
            <a:tailEnd len="med" w="med" type="triangle"/>
          </a:ln>
        </p:spPr>
      </p:cxnSp>
      <p:cxnSp>
        <p:nvCxnSpPr>
          <p:cNvPr id="278" name="Google Shape;278;p12"/>
          <p:cNvCxnSpPr>
            <a:endCxn id="267" idx="1"/>
          </p:cNvCxnSpPr>
          <p:nvPr/>
        </p:nvCxnSpPr>
        <p:spPr>
          <a:xfrm>
            <a:off x="358348" y="3376311"/>
            <a:ext cx="365700" cy="0"/>
          </a:xfrm>
          <a:prstGeom prst="straightConnector1">
            <a:avLst/>
          </a:prstGeom>
          <a:noFill/>
          <a:ln cap="flat" cmpd="sng" w="19050">
            <a:solidFill>
              <a:srgbClr val="000000"/>
            </a:solidFill>
            <a:prstDash val="solid"/>
            <a:round/>
            <a:headEnd len="sm" w="sm" type="none"/>
            <a:tailEnd len="med" w="med" type="triangle"/>
          </a:ln>
        </p:spPr>
      </p:cxnSp>
      <p:sp>
        <p:nvSpPr>
          <p:cNvPr id="279" name="Google Shape;279;p12"/>
          <p:cNvSpPr/>
          <p:nvPr/>
        </p:nvSpPr>
        <p:spPr>
          <a:xfrm>
            <a:off x="4652302" y="1964184"/>
            <a:ext cx="1452429" cy="503695"/>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Social</a:t>
            </a:r>
            <a:endParaRPr b="0" i="0" sz="2000" u="none" cap="none" strike="noStrike">
              <a:solidFill>
                <a:srgbClr val="000000"/>
              </a:solidFill>
              <a:latin typeface="Josefin Sans"/>
              <a:ea typeface="Josefin Sans"/>
              <a:cs typeface="Josefin Sans"/>
              <a:sym typeface="Josefin Sans"/>
            </a:endParaRPr>
          </a:p>
        </p:txBody>
      </p:sp>
      <p:cxnSp>
        <p:nvCxnSpPr>
          <p:cNvPr id="280" name="Google Shape;280;p12"/>
          <p:cNvCxnSpPr/>
          <p:nvPr/>
        </p:nvCxnSpPr>
        <p:spPr>
          <a:xfrm>
            <a:off x="5369865" y="1580826"/>
            <a:ext cx="0" cy="274665"/>
          </a:xfrm>
          <a:prstGeom prst="straightConnector1">
            <a:avLst/>
          </a:prstGeom>
          <a:noFill/>
          <a:ln cap="flat" cmpd="sng" w="19050">
            <a:solidFill>
              <a:srgbClr val="000000"/>
            </a:solidFill>
            <a:prstDash val="solid"/>
            <a:round/>
            <a:headEnd len="sm" w="sm" type="none"/>
            <a:tailEnd len="med" w="med" type="triangle"/>
          </a:ln>
        </p:spPr>
      </p:cxnSp>
      <p:sp>
        <p:nvSpPr>
          <p:cNvPr id="281" name="Google Shape;281;p12"/>
          <p:cNvSpPr/>
          <p:nvPr/>
        </p:nvSpPr>
        <p:spPr>
          <a:xfrm>
            <a:off x="4652300" y="3091546"/>
            <a:ext cx="2134772" cy="503695"/>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Manage album</a:t>
            </a:r>
            <a:endParaRPr b="0" i="0" sz="2000" u="none" cap="none" strike="noStrike">
              <a:solidFill>
                <a:srgbClr val="000000"/>
              </a:solidFill>
              <a:latin typeface="Josefin Sans"/>
              <a:ea typeface="Josefin Sans"/>
              <a:cs typeface="Josefin Sans"/>
              <a:sym typeface="Josefin Sans"/>
            </a:endParaRPr>
          </a:p>
        </p:txBody>
      </p:sp>
      <p:sp>
        <p:nvSpPr>
          <p:cNvPr id="282" name="Google Shape;282;p12"/>
          <p:cNvSpPr/>
          <p:nvPr/>
        </p:nvSpPr>
        <p:spPr>
          <a:xfrm>
            <a:off x="4652903" y="4245668"/>
            <a:ext cx="1610257" cy="503695"/>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Forum</a:t>
            </a:r>
            <a:endParaRPr b="0" i="0" sz="2000" u="none" cap="none" strike="noStrike">
              <a:solidFill>
                <a:srgbClr val="000000"/>
              </a:solidFill>
              <a:latin typeface="Josefin Sans"/>
              <a:ea typeface="Josefin Sans"/>
              <a:cs typeface="Josefin Sans"/>
              <a:sym typeface="Josefin Sans"/>
            </a:endParaRPr>
          </a:p>
        </p:txBody>
      </p:sp>
      <p:cxnSp>
        <p:nvCxnSpPr>
          <p:cNvPr id="283" name="Google Shape;283;p12"/>
          <p:cNvCxnSpPr>
            <a:stCxn id="279" idx="1"/>
            <a:endCxn id="282" idx="1"/>
          </p:cNvCxnSpPr>
          <p:nvPr/>
        </p:nvCxnSpPr>
        <p:spPr>
          <a:xfrm>
            <a:off x="4652302" y="2216031"/>
            <a:ext cx="600" cy="2281500"/>
          </a:xfrm>
          <a:prstGeom prst="bentConnector3">
            <a:avLst>
              <a:gd fmla="val -38100167" name="adj1"/>
            </a:avLst>
          </a:prstGeom>
          <a:noFill/>
          <a:ln cap="flat" cmpd="sng" w="19050">
            <a:solidFill>
              <a:srgbClr val="000000"/>
            </a:solidFill>
            <a:prstDash val="solid"/>
            <a:round/>
            <a:headEnd len="sm" w="sm" type="none"/>
            <a:tailEnd len="med" w="med" type="triangle"/>
          </a:ln>
        </p:spPr>
      </p:cxnSp>
      <p:cxnSp>
        <p:nvCxnSpPr>
          <p:cNvPr id="284" name="Google Shape;284;p12"/>
          <p:cNvCxnSpPr>
            <a:endCxn id="281" idx="1"/>
          </p:cNvCxnSpPr>
          <p:nvPr/>
        </p:nvCxnSpPr>
        <p:spPr>
          <a:xfrm>
            <a:off x="4432400" y="3343394"/>
            <a:ext cx="219900" cy="0"/>
          </a:xfrm>
          <a:prstGeom prst="straightConnector1">
            <a:avLst/>
          </a:prstGeom>
          <a:noFill/>
          <a:ln cap="flat" cmpd="sng" w="19050">
            <a:solidFill>
              <a:srgbClr val="000000"/>
            </a:solidFill>
            <a:prstDash val="solid"/>
            <a:round/>
            <a:headEnd len="sm" w="sm" type="none"/>
            <a:tailEnd len="med" w="med" type="triangle"/>
          </a:ln>
        </p:spPr>
      </p:cxnSp>
      <p:sp>
        <p:nvSpPr>
          <p:cNvPr id="285" name="Google Shape;285;p12"/>
          <p:cNvSpPr/>
          <p:nvPr/>
        </p:nvSpPr>
        <p:spPr>
          <a:xfrm>
            <a:off x="736528" y="4245667"/>
            <a:ext cx="2276723" cy="503695"/>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Manage services</a:t>
            </a:r>
            <a:endParaRPr b="0" i="0" sz="2000" u="none" cap="none" strike="noStrike">
              <a:solidFill>
                <a:srgbClr val="000000"/>
              </a:solidFill>
              <a:latin typeface="Josefin Sans"/>
              <a:ea typeface="Josefin Sans"/>
              <a:cs typeface="Josefin Sans"/>
              <a:sym typeface="Josefin Sans"/>
            </a:endParaRPr>
          </a:p>
        </p:txBody>
      </p:sp>
      <p:cxnSp>
        <p:nvCxnSpPr>
          <p:cNvPr id="286" name="Google Shape;286;p12"/>
          <p:cNvCxnSpPr>
            <a:stCxn id="270" idx="1"/>
            <a:endCxn id="285" idx="1"/>
          </p:cNvCxnSpPr>
          <p:nvPr/>
        </p:nvCxnSpPr>
        <p:spPr>
          <a:xfrm>
            <a:off x="573910" y="2187289"/>
            <a:ext cx="162600" cy="2310300"/>
          </a:xfrm>
          <a:prstGeom prst="bentConnector3">
            <a:avLst>
              <a:gd fmla="val -140591" name="adj1"/>
            </a:avLst>
          </a:prstGeom>
          <a:noFill/>
          <a:ln cap="flat" cmpd="sng" w="19050">
            <a:solidFill>
              <a:srgbClr val="000000"/>
            </a:solidFill>
            <a:prstDash val="solid"/>
            <a:round/>
            <a:headEnd len="sm" w="sm" type="none"/>
            <a:tailEnd len="med" w="med" type="triangle"/>
          </a:ln>
        </p:spPr>
      </p:cxnSp>
      <p:sp>
        <p:nvSpPr>
          <p:cNvPr id="287" name="Google Shape;287;p12"/>
          <p:cNvSpPr txBox="1"/>
          <p:nvPr>
            <p:ph idx="4294967295" type="ctrTitle"/>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400" u="none" cap="none" strike="noStrike">
                <a:solidFill>
                  <a:schemeClr val="lt1"/>
                </a:solidFill>
                <a:latin typeface="Josefin Sans"/>
                <a:ea typeface="Josefin Sans"/>
                <a:cs typeface="Josefin Sans"/>
                <a:sym typeface="Josefin Sans"/>
              </a:rPr>
              <a:t>Our Approach &amp; Implement</a:t>
            </a:r>
            <a:endParaRPr b="1" i="0" sz="1400" u="none" cap="none" strike="noStrike">
              <a:solidFill>
                <a:schemeClr val="lt1"/>
              </a:solidFill>
              <a:latin typeface="Josefin Sans"/>
              <a:ea typeface="Josefin Sans"/>
              <a:cs typeface="Josefin Sans"/>
              <a:sym typeface="Josefi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3"/>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pic>
        <p:nvPicPr>
          <p:cNvPr id="293" name="Google Shape;293;p13"/>
          <p:cNvPicPr preferRelativeResize="0"/>
          <p:nvPr/>
        </p:nvPicPr>
        <p:blipFill rotWithShape="1">
          <a:blip r:embed="rId3">
            <a:alphaModFix/>
          </a:blip>
          <a:srcRect b="0" l="0" r="0" t="0"/>
          <a:stretch/>
        </p:blipFill>
        <p:spPr>
          <a:xfrm>
            <a:off x="792444" y="1420986"/>
            <a:ext cx="1037562" cy="1037562"/>
          </a:xfrm>
          <a:prstGeom prst="rect">
            <a:avLst/>
          </a:prstGeom>
          <a:noFill/>
          <a:ln>
            <a:noFill/>
          </a:ln>
        </p:spPr>
      </p:pic>
      <p:pic>
        <p:nvPicPr>
          <p:cNvPr id="294" name="Google Shape;294;p13"/>
          <p:cNvPicPr preferRelativeResize="0"/>
          <p:nvPr/>
        </p:nvPicPr>
        <p:blipFill rotWithShape="1">
          <a:blip r:embed="rId4">
            <a:alphaModFix/>
          </a:blip>
          <a:srcRect b="0" l="0" r="0" t="0"/>
          <a:stretch/>
        </p:blipFill>
        <p:spPr>
          <a:xfrm>
            <a:off x="2946013" y="1394470"/>
            <a:ext cx="1064078" cy="1064078"/>
          </a:xfrm>
          <a:prstGeom prst="rect">
            <a:avLst/>
          </a:prstGeom>
          <a:noFill/>
          <a:ln>
            <a:noFill/>
          </a:ln>
        </p:spPr>
      </p:pic>
      <p:pic>
        <p:nvPicPr>
          <p:cNvPr id="295" name="Google Shape;295;p13"/>
          <p:cNvPicPr preferRelativeResize="0"/>
          <p:nvPr/>
        </p:nvPicPr>
        <p:blipFill rotWithShape="1">
          <a:blip r:embed="rId5">
            <a:alphaModFix/>
          </a:blip>
          <a:srcRect b="0" l="0" r="0" t="0"/>
          <a:stretch/>
        </p:blipFill>
        <p:spPr>
          <a:xfrm>
            <a:off x="5044122" y="1282155"/>
            <a:ext cx="1176392" cy="1176392"/>
          </a:xfrm>
          <a:prstGeom prst="rect">
            <a:avLst/>
          </a:prstGeom>
          <a:noFill/>
          <a:ln>
            <a:noFill/>
          </a:ln>
        </p:spPr>
      </p:pic>
      <p:cxnSp>
        <p:nvCxnSpPr>
          <p:cNvPr id="296" name="Google Shape;296;p13"/>
          <p:cNvCxnSpPr/>
          <p:nvPr/>
        </p:nvCxnSpPr>
        <p:spPr>
          <a:xfrm flipH="1" rot="10800000">
            <a:off x="2002328" y="1864877"/>
            <a:ext cx="671945" cy="6927"/>
          </a:xfrm>
          <a:prstGeom prst="straightConnector1">
            <a:avLst/>
          </a:prstGeom>
          <a:noFill/>
          <a:ln cap="flat" cmpd="sng" w="38100">
            <a:solidFill>
              <a:srgbClr val="000000"/>
            </a:solidFill>
            <a:prstDash val="solid"/>
            <a:round/>
            <a:headEnd len="sm" w="sm" type="none"/>
            <a:tailEnd len="med" w="med" type="triangle"/>
          </a:ln>
        </p:spPr>
      </p:cxnSp>
      <p:sp>
        <p:nvSpPr>
          <p:cNvPr id="297" name="Google Shape;297;p13"/>
          <p:cNvSpPr txBox="1"/>
          <p:nvPr/>
        </p:nvSpPr>
        <p:spPr>
          <a:xfrm>
            <a:off x="362112" y="387687"/>
            <a:ext cx="289253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Booking Process</a:t>
            </a:r>
            <a:endParaRPr b="0" i="0" sz="2800" u="none" cap="none" strike="noStrike">
              <a:solidFill>
                <a:schemeClr val="lt1"/>
              </a:solidFill>
              <a:latin typeface="Josefin Sans"/>
              <a:ea typeface="Josefin Sans"/>
              <a:cs typeface="Josefin Sans"/>
              <a:sym typeface="Josefin Sans"/>
            </a:endParaRPr>
          </a:p>
        </p:txBody>
      </p:sp>
      <p:pic>
        <p:nvPicPr>
          <p:cNvPr id="298" name="Google Shape;298;p13"/>
          <p:cNvPicPr preferRelativeResize="0"/>
          <p:nvPr/>
        </p:nvPicPr>
        <p:blipFill rotWithShape="1">
          <a:blip r:embed="rId6">
            <a:alphaModFix/>
          </a:blip>
          <a:srcRect b="0" l="0" r="0" t="0"/>
          <a:stretch/>
        </p:blipFill>
        <p:spPr>
          <a:xfrm>
            <a:off x="6547096" y="3412518"/>
            <a:ext cx="1111458" cy="1111458"/>
          </a:xfrm>
          <a:prstGeom prst="rect">
            <a:avLst/>
          </a:prstGeom>
          <a:noFill/>
          <a:ln>
            <a:noFill/>
          </a:ln>
        </p:spPr>
      </p:pic>
      <p:pic>
        <p:nvPicPr>
          <p:cNvPr id="299" name="Google Shape;299;p13"/>
          <p:cNvPicPr preferRelativeResize="0"/>
          <p:nvPr/>
        </p:nvPicPr>
        <p:blipFill rotWithShape="1">
          <a:blip r:embed="rId7">
            <a:alphaModFix/>
          </a:blip>
          <a:srcRect b="0" l="0" r="0" t="0"/>
          <a:stretch/>
        </p:blipFill>
        <p:spPr>
          <a:xfrm>
            <a:off x="7114490" y="1370418"/>
            <a:ext cx="1088129" cy="1088129"/>
          </a:xfrm>
          <a:prstGeom prst="rect">
            <a:avLst/>
          </a:prstGeom>
          <a:noFill/>
          <a:ln>
            <a:noFill/>
          </a:ln>
        </p:spPr>
      </p:pic>
      <p:pic>
        <p:nvPicPr>
          <p:cNvPr id="300" name="Google Shape;300;p13"/>
          <p:cNvPicPr preferRelativeResize="0"/>
          <p:nvPr/>
        </p:nvPicPr>
        <p:blipFill rotWithShape="1">
          <a:blip r:embed="rId8">
            <a:alphaModFix/>
          </a:blip>
          <a:srcRect b="0" l="0" r="0" t="0"/>
          <a:stretch/>
        </p:blipFill>
        <p:spPr>
          <a:xfrm>
            <a:off x="4007717" y="3412518"/>
            <a:ext cx="1030854" cy="1030854"/>
          </a:xfrm>
          <a:prstGeom prst="rect">
            <a:avLst/>
          </a:prstGeom>
          <a:noFill/>
          <a:ln>
            <a:noFill/>
          </a:ln>
        </p:spPr>
      </p:pic>
      <p:pic>
        <p:nvPicPr>
          <p:cNvPr id="301" name="Google Shape;301;p13"/>
          <p:cNvPicPr preferRelativeResize="0"/>
          <p:nvPr/>
        </p:nvPicPr>
        <p:blipFill rotWithShape="1">
          <a:blip r:embed="rId9">
            <a:alphaModFix/>
          </a:blip>
          <a:srcRect b="0" l="0" r="0" t="0"/>
          <a:stretch/>
        </p:blipFill>
        <p:spPr>
          <a:xfrm>
            <a:off x="1422071" y="3412518"/>
            <a:ext cx="1030854" cy="1030854"/>
          </a:xfrm>
          <a:prstGeom prst="rect">
            <a:avLst/>
          </a:prstGeom>
          <a:noFill/>
          <a:ln>
            <a:noFill/>
          </a:ln>
        </p:spPr>
      </p:pic>
      <p:pic>
        <p:nvPicPr>
          <p:cNvPr id="302" name="Google Shape;302;p13"/>
          <p:cNvPicPr preferRelativeResize="0"/>
          <p:nvPr/>
        </p:nvPicPr>
        <p:blipFill rotWithShape="1">
          <a:blip r:embed="rId10">
            <a:alphaModFix/>
          </a:blip>
          <a:srcRect b="0" l="0" r="0" t="0"/>
          <a:stretch/>
        </p:blipFill>
        <p:spPr>
          <a:xfrm>
            <a:off x="7399724" y="2755761"/>
            <a:ext cx="588417" cy="588417"/>
          </a:xfrm>
          <a:prstGeom prst="rect">
            <a:avLst/>
          </a:prstGeom>
          <a:noFill/>
          <a:ln>
            <a:noFill/>
          </a:ln>
        </p:spPr>
      </p:pic>
      <p:cxnSp>
        <p:nvCxnSpPr>
          <p:cNvPr id="303" name="Google Shape;303;p13"/>
          <p:cNvCxnSpPr/>
          <p:nvPr/>
        </p:nvCxnSpPr>
        <p:spPr>
          <a:xfrm flipH="1" rot="10800000">
            <a:off x="4232122" y="1864877"/>
            <a:ext cx="671945" cy="6927"/>
          </a:xfrm>
          <a:prstGeom prst="straightConnector1">
            <a:avLst/>
          </a:prstGeom>
          <a:noFill/>
          <a:ln cap="flat" cmpd="sng" w="38100">
            <a:solidFill>
              <a:srgbClr val="000000"/>
            </a:solidFill>
            <a:prstDash val="solid"/>
            <a:round/>
            <a:headEnd len="sm" w="sm" type="none"/>
            <a:tailEnd len="med" w="med" type="triangle"/>
          </a:ln>
        </p:spPr>
      </p:cxnSp>
      <p:cxnSp>
        <p:nvCxnSpPr>
          <p:cNvPr id="304" name="Google Shape;304;p13"/>
          <p:cNvCxnSpPr/>
          <p:nvPr/>
        </p:nvCxnSpPr>
        <p:spPr>
          <a:xfrm flipH="1" rot="10800000">
            <a:off x="6331529" y="1871804"/>
            <a:ext cx="671945" cy="6927"/>
          </a:xfrm>
          <a:prstGeom prst="straightConnector1">
            <a:avLst/>
          </a:prstGeom>
          <a:noFill/>
          <a:ln cap="flat" cmpd="sng" w="38100">
            <a:solidFill>
              <a:srgbClr val="000000"/>
            </a:solidFill>
            <a:prstDash val="solid"/>
            <a:round/>
            <a:headEnd len="sm" w="sm" type="none"/>
            <a:tailEnd len="med" w="med" type="triangle"/>
          </a:ln>
        </p:spPr>
      </p:cxnSp>
      <p:sp>
        <p:nvSpPr>
          <p:cNvPr id="305" name="Google Shape;305;p13"/>
          <p:cNvSpPr txBox="1"/>
          <p:nvPr>
            <p:ph idx="4294967295" type="ctrTitle"/>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400" u="none" cap="none" strike="noStrike">
                <a:solidFill>
                  <a:schemeClr val="lt1"/>
                </a:solidFill>
                <a:latin typeface="Josefin Sans"/>
                <a:ea typeface="Josefin Sans"/>
                <a:cs typeface="Josefin Sans"/>
                <a:sym typeface="Josefin Sans"/>
              </a:rPr>
              <a:t>Our Approach &amp; Implement</a:t>
            </a:r>
            <a:endParaRPr b="1" i="0" sz="1400" u="none" cap="none" strike="noStrike">
              <a:solidFill>
                <a:schemeClr val="lt1"/>
              </a:solidFill>
              <a:latin typeface="Josefin Sans"/>
              <a:ea typeface="Josefin Sans"/>
              <a:cs typeface="Josefin Sans"/>
              <a:sym typeface="Josefin Sans"/>
            </a:endParaRPr>
          </a:p>
        </p:txBody>
      </p:sp>
      <p:pic>
        <p:nvPicPr>
          <p:cNvPr id="306" name="Google Shape;306;p13"/>
          <p:cNvPicPr preferRelativeResize="0"/>
          <p:nvPr/>
        </p:nvPicPr>
        <p:blipFill rotWithShape="1">
          <a:blip r:embed="rId11">
            <a:alphaModFix/>
          </a:blip>
          <a:srcRect b="0" l="0" r="0" t="0"/>
          <a:stretch/>
        </p:blipFill>
        <p:spPr>
          <a:xfrm>
            <a:off x="6447077" y="1370418"/>
            <a:ext cx="396487" cy="396487"/>
          </a:xfrm>
          <a:prstGeom prst="rect">
            <a:avLst/>
          </a:prstGeom>
          <a:noFill/>
          <a:ln>
            <a:noFill/>
          </a:ln>
        </p:spPr>
      </p:pic>
      <p:pic>
        <p:nvPicPr>
          <p:cNvPr id="307" name="Google Shape;307;p13"/>
          <p:cNvPicPr preferRelativeResize="0"/>
          <p:nvPr/>
        </p:nvPicPr>
        <p:blipFill rotWithShape="1">
          <a:blip r:embed="rId12">
            <a:alphaModFix/>
          </a:blip>
          <a:srcRect b="0" l="0" r="0" t="0"/>
          <a:stretch/>
        </p:blipFill>
        <p:spPr>
          <a:xfrm>
            <a:off x="8313635" y="2458547"/>
            <a:ext cx="440392" cy="440392"/>
          </a:xfrm>
          <a:prstGeom prst="rect">
            <a:avLst/>
          </a:prstGeom>
          <a:noFill/>
          <a:ln>
            <a:noFill/>
          </a:ln>
        </p:spPr>
      </p:pic>
      <p:pic>
        <p:nvPicPr>
          <p:cNvPr id="308" name="Google Shape;308;p13"/>
          <p:cNvPicPr preferRelativeResize="0"/>
          <p:nvPr/>
        </p:nvPicPr>
        <p:blipFill rotWithShape="1">
          <a:blip r:embed="rId13">
            <a:alphaModFix/>
          </a:blip>
          <a:srcRect b="0" l="0" r="0" t="0"/>
          <a:stretch/>
        </p:blipFill>
        <p:spPr>
          <a:xfrm>
            <a:off x="8319648" y="3049970"/>
            <a:ext cx="434379" cy="434379"/>
          </a:xfrm>
          <a:prstGeom prst="rect">
            <a:avLst/>
          </a:prstGeom>
          <a:noFill/>
          <a:ln>
            <a:noFill/>
          </a:ln>
        </p:spPr>
      </p:pic>
      <p:pic>
        <p:nvPicPr>
          <p:cNvPr id="309" name="Google Shape;309;p13"/>
          <p:cNvPicPr preferRelativeResize="0"/>
          <p:nvPr/>
        </p:nvPicPr>
        <p:blipFill rotWithShape="1">
          <a:blip r:embed="rId10">
            <a:alphaModFix/>
          </a:blip>
          <a:srcRect b="0" l="0" r="0" t="0"/>
          <a:stretch/>
        </p:blipFill>
        <p:spPr>
          <a:xfrm rot="-5400000">
            <a:off x="5631136" y="3674038"/>
            <a:ext cx="588417" cy="588417"/>
          </a:xfrm>
          <a:prstGeom prst="rect">
            <a:avLst/>
          </a:prstGeom>
          <a:noFill/>
          <a:ln>
            <a:noFill/>
          </a:ln>
        </p:spPr>
      </p:pic>
      <p:pic>
        <p:nvPicPr>
          <p:cNvPr id="310" name="Google Shape;310;p13"/>
          <p:cNvPicPr preferRelativeResize="0"/>
          <p:nvPr/>
        </p:nvPicPr>
        <p:blipFill rotWithShape="1">
          <a:blip r:embed="rId10">
            <a:alphaModFix/>
          </a:blip>
          <a:srcRect b="0" l="0" r="0" t="0"/>
          <a:stretch/>
        </p:blipFill>
        <p:spPr>
          <a:xfrm rot="-5400000">
            <a:off x="2965790" y="3633736"/>
            <a:ext cx="588417" cy="58841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4"/>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316" name="Google Shape;316;p14"/>
          <p:cNvSpPr txBox="1"/>
          <p:nvPr/>
        </p:nvSpPr>
        <p:spPr>
          <a:xfrm>
            <a:off x="369041" y="345196"/>
            <a:ext cx="365570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Booking’s State</a:t>
            </a:r>
            <a:endParaRPr b="0" i="0" sz="2800" u="none" cap="none" strike="noStrike">
              <a:solidFill>
                <a:schemeClr val="lt1"/>
              </a:solidFill>
              <a:latin typeface="Josefin Sans"/>
              <a:ea typeface="Josefin Sans"/>
              <a:cs typeface="Josefin Sans"/>
              <a:sym typeface="Josefin Sans"/>
            </a:endParaRPr>
          </a:p>
        </p:txBody>
      </p:sp>
      <p:pic>
        <p:nvPicPr>
          <p:cNvPr id="317" name="Google Shape;317;p14"/>
          <p:cNvPicPr preferRelativeResize="0"/>
          <p:nvPr/>
        </p:nvPicPr>
        <p:blipFill rotWithShape="1">
          <a:blip r:embed="rId3">
            <a:alphaModFix/>
          </a:blip>
          <a:srcRect b="0" l="0" r="0" t="0"/>
          <a:stretch/>
        </p:blipFill>
        <p:spPr>
          <a:xfrm>
            <a:off x="258882" y="1766265"/>
            <a:ext cx="220317" cy="220317"/>
          </a:xfrm>
          <a:prstGeom prst="rect">
            <a:avLst/>
          </a:prstGeom>
          <a:noFill/>
          <a:ln>
            <a:noFill/>
          </a:ln>
        </p:spPr>
      </p:pic>
      <p:cxnSp>
        <p:nvCxnSpPr>
          <p:cNvPr id="318" name="Google Shape;318;p14"/>
          <p:cNvCxnSpPr/>
          <p:nvPr/>
        </p:nvCxnSpPr>
        <p:spPr>
          <a:xfrm>
            <a:off x="544449" y="1890259"/>
            <a:ext cx="953047" cy="0"/>
          </a:xfrm>
          <a:prstGeom prst="straightConnector1">
            <a:avLst/>
          </a:prstGeom>
          <a:noFill/>
          <a:ln cap="flat" cmpd="sng" w="19050">
            <a:solidFill>
              <a:schemeClr val="lt1"/>
            </a:solidFill>
            <a:prstDash val="solid"/>
            <a:round/>
            <a:headEnd len="sm" w="sm" type="none"/>
            <a:tailEnd len="med" w="med" type="triangle"/>
          </a:ln>
        </p:spPr>
      </p:cxnSp>
      <p:sp>
        <p:nvSpPr>
          <p:cNvPr id="319" name="Google Shape;319;p14"/>
          <p:cNvSpPr txBox="1"/>
          <p:nvPr>
            <p:ph idx="4294967295" type="ctrTitle"/>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400" u="none" cap="none" strike="noStrike">
                <a:solidFill>
                  <a:schemeClr val="lt1"/>
                </a:solidFill>
                <a:latin typeface="Josefin Sans"/>
                <a:ea typeface="Josefin Sans"/>
                <a:cs typeface="Josefin Sans"/>
                <a:sym typeface="Josefin Sans"/>
              </a:rPr>
              <a:t>Our Approach &amp; Implement</a:t>
            </a:r>
            <a:endParaRPr b="1" i="0" sz="1400" u="none" cap="none" strike="noStrike">
              <a:solidFill>
                <a:schemeClr val="lt1"/>
              </a:solidFill>
              <a:latin typeface="Josefin Sans"/>
              <a:ea typeface="Josefin Sans"/>
              <a:cs typeface="Josefin Sans"/>
              <a:sym typeface="Josefin Sans"/>
            </a:endParaRPr>
          </a:p>
        </p:txBody>
      </p:sp>
      <p:sp>
        <p:nvSpPr>
          <p:cNvPr id="320" name="Google Shape;320;p14"/>
          <p:cNvSpPr/>
          <p:nvPr/>
        </p:nvSpPr>
        <p:spPr>
          <a:xfrm>
            <a:off x="1557510" y="1675512"/>
            <a:ext cx="905856" cy="401820"/>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Josefin Sans"/>
                <a:ea typeface="Josefin Sans"/>
                <a:cs typeface="Josefin Sans"/>
                <a:sym typeface="Josefin Sans"/>
              </a:rPr>
              <a:t>Pending</a:t>
            </a:r>
            <a:endParaRPr/>
          </a:p>
        </p:txBody>
      </p:sp>
      <p:sp>
        <p:nvSpPr>
          <p:cNvPr id="321" name="Google Shape;321;p14"/>
          <p:cNvSpPr txBox="1"/>
          <p:nvPr/>
        </p:nvSpPr>
        <p:spPr>
          <a:xfrm>
            <a:off x="106439" y="1240317"/>
            <a:ext cx="100683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Josefin Sans"/>
                <a:ea typeface="Josefin Sans"/>
                <a:cs typeface="Josefin Sans"/>
                <a:sym typeface="Josefin Sans"/>
              </a:rPr>
              <a:t>Book [date available]</a:t>
            </a:r>
            <a:endParaRPr b="0" i="0" sz="1000" u="none" cap="none" strike="noStrike">
              <a:solidFill>
                <a:srgbClr val="000000"/>
              </a:solidFill>
              <a:latin typeface="Josefin Sans"/>
              <a:ea typeface="Josefin Sans"/>
              <a:cs typeface="Josefin Sans"/>
              <a:sym typeface="Josefi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5"/>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pic>
        <p:nvPicPr>
          <p:cNvPr id="327" name="Google Shape;327;p15"/>
          <p:cNvPicPr preferRelativeResize="0"/>
          <p:nvPr/>
        </p:nvPicPr>
        <p:blipFill rotWithShape="1">
          <a:blip r:embed="rId3">
            <a:alphaModFix/>
          </a:blip>
          <a:srcRect b="0" l="0" r="0" t="0"/>
          <a:stretch/>
        </p:blipFill>
        <p:spPr>
          <a:xfrm>
            <a:off x="258882" y="1766265"/>
            <a:ext cx="220317" cy="220317"/>
          </a:xfrm>
          <a:prstGeom prst="rect">
            <a:avLst/>
          </a:prstGeom>
          <a:noFill/>
          <a:ln>
            <a:noFill/>
          </a:ln>
        </p:spPr>
      </p:pic>
      <p:cxnSp>
        <p:nvCxnSpPr>
          <p:cNvPr id="328" name="Google Shape;328;p15"/>
          <p:cNvCxnSpPr/>
          <p:nvPr/>
        </p:nvCxnSpPr>
        <p:spPr>
          <a:xfrm>
            <a:off x="544449" y="1890259"/>
            <a:ext cx="953047" cy="0"/>
          </a:xfrm>
          <a:prstGeom prst="straightConnector1">
            <a:avLst/>
          </a:prstGeom>
          <a:noFill/>
          <a:ln cap="flat" cmpd="sng" w="19050">
            <a:solidFill>
              <a:schemeClr val="lt1"/>
            </a:solidFill>
            <a:prstDash val="solid"/>
            <a:round/>
            <a:headEnd len="sm" w="sm" type="none"/>
            <a:tailEnd len="med" w="med" type="triangle"/>
          </a:ln>
        </p:spPr>
      </p:cxnSp>
      <p:cxnSp>
        <p:nvCxnSpPr>
          <p:cNvPr id="329" name="Google Shape;329;p15"/>
          <p:cNvCxnSpPr/>
          <p:nvPr/>
        </p:nvCxnSpPr>
        <p:spPr>
          <a:xfrm>
            <a:off x="2530142" y="1885224"/>
            <a:ext cx="1106557" cy="0"/>
          </a:xfrm>
          <a:prstGeom prst="straightConnector1">
            <a:avLst/>
          </a:prstGeom>
          <a:noFill/>
          <a:ln cap="flat" cmpd="sng" w="19050">
            <a:solidFill>
              <a:schemeClr val="lt1"/>
            </a:solidFill>
            <a:prstDash val="solid"/>
            <a:round/>
            <a:headEnd len="sm" w="sm" type="none"/>
            <a:tailEnd len="med" w="med" type="triangle"/>
          </a:ln>
        </p:spPr>
      </p:cxnSp>
      <p:sp>
        <p:nvSpPr>
          <p:cNvPr id="330" name="Google Shape;330;p15"/>
          <p:cNvSpPr txBox="1"/>
          <p:nvPr/>
        </p:nvSpPr>
        <p:spPr>
          <a:xfrm>
            <a:off x="369041" y="345196"/>
            <a:ext cx="365570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Booking’s State</a:t>
            </a:r>
            <a:endParaRPr b="0" i="0" sz="2800" u="none" cap="none" strike="noStrike">
              <a:solidFill>
                <a:schemeClr val="lt1"/>
              </a:solidFill>
              <a:latin typeface="Josefin Sans"/>
              <a:ea typeface="Josefin Sans"/>
              <a:cs typeface="Josefin Sans"/>
              <a:sym typeface="Josefin Sans"/>
            </a:endParaRPr>
          </a:p>
        </p:txBody>
      </p:sp>
      <p:sp>
        <p:nvSpPr>
          <p:cNvPr id="331" name="Google Shape;331;p15"/>
          <p:cNvSpPr/>
          <p:nvPr/>
        </p:nvSpPr>
        <p:spPr>
          <a:xfrm>
            <a:off x="1557510" y="1675512"/>
            <a:ext cx="905856" cy="401820"/>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Josefin Sans"/>
                <a:ea typeface="Josefin Sans"/>
                <a:cs typeface="Josefin Sans"/>
                <a:sym typeface="Josefin Sans"/>
              </a:rPr>
              <a:t>Pending</a:t>
            </a:r>
            <a:endParaRPr/>
          </a:p>
        </p:txBody>
      </p:sp>
      <p:sp>
        <p:nvSpPr>
          <p:cNvPr id="332" name="Google Shape;332;p15"/>
          <p:cNvSpPr/>
          <p:nvPr/>
        </p:nvSpPr>
        <p:spPr>
          <a:xfrm>
            <a:off x="3700198" y="1675512"/>
            <a:ext cx="950936" cy="401820"/>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Josefin Sans"/>
                <a:ea typeface="Josefin Sans"/>
                <a:cs typeface="Josefin Sans"/>
                <a:sym typeface="Josefin Sans"/>
              </a:rPr>
              <a:t>Ongoing</a:t>
            </a:r>
            <a:endParaRPr b="0" i="0" sz="1400" u="none" cap="none" strike="noStrike">
              <a:solidFill>
                <a:schemeClr val="lt1"/>
              </a:solidFill>
              <a:latin typeface="Josefin Sans"/>
              <a:ea typeface="Josefin Sans"/>
              <a:cs typeface="Josefin Sans"/>
              <a:sym typeface="Josefin Sans"/>
            </a:endParaRPr>
          </a:p>
        </p:txBody>
      </p:sp>
      <p:sp>
        <p:nvSpPr>
          <p:cNvPr id="333" name="Google Shape;333;p15"/>
          <p:cNvSpPr txBox="1"/>
          <p:nvPr/>
        </p:nvSpPr>
        <p:spPr>
          <a:xfrm>
            <a:off x="106439" y="1240317"/>
            <a:ext cx="100683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Josefin Sans"/>
                <a:ea typeface="Josefin Sans"/>
                <a:cs typeface="Josefin Sans"/>
                <a:sym typeface="Josefin Sans"/>
              </a:rPr>
              <a:t>Book [date available]</a:t>
            </a:r>
            <a:endParaRPr b="0" i="0" sz="1000" u="none" cap="none" strike="noStrike">
              <a:solidFill>
                <a:srgbClr val="000000"/>
              </a:solidFill>
              <a:latin typeface="Josefin Sans"/>
              <a:ea typeface="Josefin Sans"/>
              <a:cs typeface="Josefin Sans"/>
              <a:sym typeface="Josefin Sans"/>
            </a:endParaRPr>
          </a:p>
        </p:txBody>
      </p:sp>
      <p:sp>
        <p:nvSpPr>
          <p:cNvPr id="334" name="Google Shape;334;p15"/>
          <p:cNvSpPr txBox="1"/>
          <p:nvPr/>
        </p:nvSpPr>
        <p:spPr>
          <a:xfrm>
            <a:off x="2602300" y="1240317"/>
            <a:ext cx="100683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Josefin Sans"/>
                <a:ea typeface="Josefin Sans"/>
                <a:cs typeface="Josefin Sans"/>
                <a:sym typeface="Josefin Sans"/>
              </a:rPr>
              <a:t>Photographer accepts</a:t>
            </a:r>
            <a:endParaRPr b="0" i="0" sz="1000" u="none" cap="none" strike="noStrike">
              <a:solidFill>
                <a:srgbClr val="000000"/>
              </a:solidFill>
              <a:latin typeface="Josefin Sans"/>
              <a:ea typeface="Josefin Sans"/>
              <a:cs typeface="Josefin Sans"/>
              <a:sym typeface="Josefin Sans"/>
            </a:endParaRPr>
          </a:p>
        </p:txBody>
      </p:sp>
      <p:sp>
        <p:nvSpPr>
          <p:cNvPr id="335" name="Google Shape;335;p15"/>
          <p:cNvSpPr txBox="1"/>
          <p:nvPr>
            <p:ph idx="4294967295" type="ctrTitle"/>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400" u="none" cap="none" strike="noStrike">
                <a:solidFill>
                  <a:schemeClr val="lt1"/>
                </a:solidFill>
                <a:latin typeface="Josefin Sans"/>
                <a:ea typeface="Josefin Sans"/>
                <a:cs typeface="Josefin Sans"/>
                <a:sym typeface="Josefin Sans"/>
              </a:rPr>
              <a:t>Our Approach &amp; Implement</a:t>
            </a:r>
            <a:endParaRPr b="1" i="0" sz="1400" u="none" cap="none" strike="noStrike">
              <a:solidFill>
                <a:schemeClr val="lt1"/>
              </a:solidFill>
              <a:latin typeface="Josefin Sans"/>
              <a:ea typeface="Josefin Sans"/>
              <a:cs typeface="Josefin Sans"/>
              <a:sym typeface="Josefi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6"/>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pic>
        <p:nvPicPr>
          <p:cNvPr id="341" name="Google Shape;341;p16"/>
          <p:cNvPicPr preferRelativeResize="0"/>
          <p:nvPr/>
        </p:nvPicPr>
        <p:blipFill rotWithShape="1">
          <a:blip r:embed="rId3">
            <a:alphaModFix/>
          </a:blip>
          <a:srcRect b="0" l="0" r="0" t="0"/>
          <a:stretch/>
        </p:blipFill>
        <p:spPr>
          <a:xfrm>
            <a:off x="258882" y="1766265"/>
            <a:ext cx="220317" cy="220317"/>
          </a:xfrm>
          <a:prstGeom prst="rect">
            <a:avLst/>
          </a:prstGeom>
          <a:noFill/>
          <a:ln>
            <a:noFill/>
          </a:ln>
        </p:spPr>
      </p:pic>
      <p:cxnSp>
        <p:nvCxnSpPr>
          <p:cNvPr id="342" name="Google Shape;342;p16"/>
          <p:cNvCxnSpPr/>
          <p:nvPr/>
        </p:nvCxnSpPr>
        <p:spPr>
          <a:xfrm>
            <a:off x="544449" y="1890259"/>
            <a:ext cx="953047" cy="0"/>
          </a:xfrm>
          <a:prstGeom prst="straightConnector1">
            <a:avLst/>
          </a:prstGeom>
          <a:noFill/>
          <a:ln cap="flat" cmpd="sng" w="19050">
            <a:solidFill>
              <a:schemeClr val="lt1"/>
            </a:solidFill>
            <a:prstDash val="solid"/>
            <a:round/>
            <a:headEnd len="sm" w="sm" type="none"/>
            <a:tailEnd len="med" w="med" type="triangle"/>
          </a:ln>
        </p:spPr>
      </p:cxnSp>
      <p:cxnSp>
        <p:nvCxnSpPr>
          <p:cNvPr id="343" name="Google Shape;343;p16"/>
          <p:cNvCxnSpPr/>
          <p:nvPr/>
        </p:nvCxnSpPr>
        <p:spPr>
          <a:xfrm>
            <a:off x="2530142" y="1885224"/>
            <a:ext cx="1106557" cy="0"/>
          </a:xfrm>
          <a:prstGeom prst="straightConnector1">
            <a:avLst/>
          </a:prstGeom>
          <a:noFill/>
          <a:ln cap="flat" cmpd="sng" w="19050">
            <a:solidFill>
              <a:schemeClr val="lt1"/>
            </a:solidFill>
            <a:prstDash val="solid"/>
            <a:round/>
            <a:headEnd len="sm" w="sm" type="none"/>
            <a:tailEnd len="med" w="med" type="triangle"/>
          </a:ln>
        </p:spPr>
      </p:cxnSp>
      <p:cxnSp>
        <p:nvCxnSpPr>
          <p:cNvPr id="344" name="Google Shape;344;p16"/>
          <p:cNvCxnSpPr/>
          <p:nvPr/>
        </p:nvCxnSpPr>
        <p:spPr>
          <a:xfrm>
            <a:off x="2049430" y="2168699"/>
            <a:ext cx="1218" cy="982266"/>
          </a:xfrm>
          <a:prstGeom prst="straightConnector1">
            <a:avLst/>
          </a:prstGeom>
          <a:noFill/>
          <a:ln cap="flat" cmpd="sng" w="19050">
            <a:solidFill>
              <a:schemeClr val="lt1"/>
            </a:solidFill>
            <a:prstDash val="solid"/>
            <a:round/>
            <a:headEnd len="sm" w="sm" type="none"/>
            <a:tailEnd len="med" w="med" type="triangle"/>
          </a:ln>
        </p:spPr>
      </p:cxnSp>
      <p:sp>
        <p:nvSpPr>
          <p:cNvPr id="345" name="Google Shape;345;p16"/>
          <p:cNvSpPr/>
          <p:nvPr/>
        </p:nvSpPr>
        <p:spPr>
          <a:xfrm>
            <a:off x="1557510" y="1675512"/>
            <a:ext cx="905856" cy="401820"/>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Josefin Sans"/>
                <a:ea typeface="Josefin Sans"/>
                <a:cs typeface="Josefin Sans"/>
                <a:sym typeface="Josefin Sans"/>
              </a:rPr>
              <a:t>Pending</a:t>
            </a:r>
            <a:endParaRPr/>
          </a:p>
        </p:txBody>
      </p:sp>
      <p:sp>
        <p:nvSpPr>
          <p:cNvPr id="346" name="Google Shape;346;p16"/>
          <p:cNvSpPr/>
          <p:nvPr/>
        </p:nvSpPr>
        <p:spPr>
          <a:xfrm>
            <a:off x="3700198" y="1675512"/>
            <a:ext cx="950936" cy="401820"/>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Josefin Sans"/>
                <a:ea typeface="Josefin Sans"/>
                <a:cs typeface="Josefin Sans"/>
                <a:sym typeface="Josefin Sans"/>
              </a:rPr>
              <a:t>Ongoing</a:t>
            </a:r>
            <a:endParaRPr b="0" i="0" sz="1400" u="none" cap="none" strike="noStrike">
              <a:solidFill>
                <a:schemeClr val="lt1"/>
              </a:solidFill>
              <a:latin typeface="Josefin Sans"/>
              <a:ea typeface="Josefin Sans"/>
              <a:cs typeface="Josefin Sans"/>
              <a:sym typeface="Josefin Sans"/>
            </a:endParaRPr>
          </a:p>
        </p:txBody>
      </p:sp>
      <p:sp>
        <p:nvSpPr>
          <p:cNvPr id="347" name="Google Shape;347;p16"/>
          <p:cNvSpPr/>
          <p:nvPr/>
        </p:nvSpPr>
        <p:spPr>
          <a:xfrm>
            <a:off x="1552410" y="3272399"/>
            <a:ext cx="977732" cy="401820"/>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Josefin Sans"/>
                <a:ea typeface="Josefin Sans"/>
                <a:cs typeface="Josefin Sans"/>
                <a:sym typeface="Josefin Sans"/>
              </a:rPr>
              <a:t>Rejecting</a:t>
            </a:r>
            <a:endParaRPr/>
          </a:p>
        </p:txBody>
      </p:sp>
      <p:sp>
        <p:nvSpPr>
          <p:cNvPr id="348" name="Google Shape;348;p16"/>
          <p:cNvSpPr txBox="1"/>
          <p:nvPr/>
        </p:nvSpPr>
        <p:spPr>
          <a:xfrm>
            <a:off x="106439" y="1240317"/>
            <a:ext cx="100683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Josefin Sans"/>
                <a:ea typeface="Josefin Sans"/>
                <a:cs typeface="Josefin Sans"/>
                <a:sym typeface="Josefin Sans"/>
              </a:rPr>
              <a:t>Book [date available]</a:t>
            </a:r>
            <a:endParaRPr b="0" i="0" sz="1000" u="none" cap="none" strike="noStrike">
              <a:solidFill>
                <a:srgbClr val="000000"/>
              </a:solidFill>
              <a:latin typeface="Josefin Sans"/>
              <a:ea typeface="Josefin Sans"/>
              <a:cs typeface="Josefin Sans"/>
              <a:sym typeface="Josefin Sans"/>
            </a:endParaRPr>
          </a:p>
        </p:txBody>
      </p:sp>
      <p:sp>
        <p:nvSpPr>
          <p:cNvPr id="349" name="Google Shape;349;p16"/>
          <p:cNvSpPr txBox="1"/>
          <p:nvPr/>
        </p:nvSpPr>
        <p:spPr>
          <a:xfrm>
            <a:off x="2602300" y="1240317"/>
            <a:ext cx="100683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Josefin Sans"/>
                <a:ea typeface="Josefin Sans"/>
                <a:cs typeface="Josefin Sans"/>
                <a:sym typeface="Josefin Sans"/>
              </a:rPr>
              <a:t>Photographer accepts</a:t>
            </a:r>
            <a:endParaRPr b="0" i="0" sz="1000" u="none" cap="none" strike="noStrike">
              <a:solidFill>
                <a:srgbClr val="000000"/>
              </a:solidFill>
              <a:latin typeface="Josefin Sans"/>
              <a:ea typeface="Josefin Sans"/>
              <a:cs typeface="Josefin Sans"/>
              <a:sym typeface="Josefin Sans"/>
            </a:endParaRPr>
          </a:p>
        </p:txBody>
      </p:sp>
      <p:sp>
        <p:nvSpPr>
          <p:cNvPr id="350" name="Google Shape;350;p16"/>
          <p:cNvSpPr txBox="1"/>
          <p:nvPr/>
        </p:nvSpPr>
        <p:spPr>
          <a:xfrm>
            <a:off x="609856" y="2435048"/>
            <a:ext cx="125503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Josefin Sans"/>
                <a:ea typeface="Josefin Sans"/>
                <a:cs typeface="Josefin Sans"/>
                <a:sym typeface="Josefin Sans"/>
              </a:rPr>
              <a:t>Photographer rejects</a:t>
            </a:r>
            <a:endParaRPr b="0" i="0" sz="1000" u="none" cap="none" strike="noStrike">
              <a:solidFill>
                <a:srgbClr val="000000"/>
              </a:solidFill>
              <a:latin typeface="Josefin Sans"/>
              <a:ea typeface="Josefin Sans"/>
              <a:cs typeface="Josefin Sans"/>
              <a:sym typeface="Josefin Sans"/>
            </a:endParaRPr>
          </a:p>
        </p:txBody>
      </p:sp>
      <p:sp>
        <p:nvSpPr>
          <p:cNvPr id="351" name="Google Shape;351;p16"/>
          <p:cNvSpPr txBox="1"/>
          <p:nvPr>
            <p:ph idx="4294967295" type="ctrTitle"/>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400" u="none" cap="none" strike="noStrike">
                <a:solidFill>
                  <a:schemeClr val="lt1"/>
                </a:solidFill>
                <a:latin typeface="Josefin Sans"/>
                <a:ea typeface="Josefin Sans"/>
                <a:cs typeface="Josefin Sans"/>
                <a:sym typeface="Josefin Sans"/>
              </a:rPr>
              <a:t>Our Approach &amp; Implement</a:t>
            </a:r>
            <a:endParaRPr b="1" i="0" sz="1400" u="none" cap="none" strike="noStrike">
              <a:solidFill>
                <a:schemeClr val="lt1"/>
              </a:solidFill>
              <a:latin typeface="Josefin Sans"/>
              <a:ea typeface="Josefin Sans"/>
              <a:cs typeface="Josefin Sans"/>
              <a:sym typeface="Josefin Sans"/>
            </a:endParaRPr>
          </a:p>
        </p:txBody>
      </p:sp>
      <p:sp>
        <p:nvSpPr>
          <p:cNvPr id="352" name="Google Shape;352;p16"/>
          <p:cNvSpPr txBox="1"/>
          <p:nvPr/>
        </p:nvSpPr>
        <p:spPr>
          <a:xfrm>
            <a:off x="369041" y="345196"/>
            <a:ext cx="365570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Booking’s State</a:t>
            </a:r>
            <a:endParaRPr b="0" i="0" sz="2800" u="none" cap="none" strike="noStrike">
              <a:solidFill>
                <a:schemeClr val="lt1"/>
              </a:solidFill>
              <a:latin typeface="Josefin Sans"/>
              <a:ea typeface="Josefin Sans"/>
              <a:cs typeface="Josefin Sans"/>
              <a:sym typeface="Josefi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17"/>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pic>
        <p:nvPicPr>
          <p:cNvPr id="358" name="Google Shape;358;p17"/>
          <p:cNvPicPr preferRelativeResize="0"/>
          <p:nvPr/>
        </p:nvPicPr>
        <p:blipFill rotWithShape="1">
          <a:blip r:embed="rId3">
            <a:alphaModFix/>
          </a:blip>
          <a:srcRect b="0" l="0" r="0" t="0"/>
          <a:stretch/>
        </p:blipFill>
        <p:spPr>
          <a:xfrm>
            <a:off x="258882" y="1766265"/>
            <a:ext cx="220317" cy="220317"/>
          </a:xfrm>
          <a:prstGeom prst="rect">
            <a:avLst/>
          </a:prstGeom>
          <a:noFill/>
          <a:ln>
            <a:noFill/>
          </a:ln>
        </p:spPr>
      </p:pic>
      <p:sp>
        <p:nvSpPr>
          <p:cNvPr id="359" name="Google Shape;359;p17"/>
          <p:cNvSpPr txBox="1"/>
          <p:nvPr/>
        </p:nvSpPr>
        <p:spPr>
          <a:xfrm>
            <a:off x="5910579" y="1763301"/>
            <a:ext cx="919711" cy="25391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050" u="none" cap="none" strike="noStrike">
                <a:solidFill>
                  <a:schemeClr val="lt1"/>
                </a:solidFill>
                <a:latin typeface="Josefin Sans"/>
                <a:ea typeface="Josefin Sans"/>
                <a:cs typeface="Josefin Sans"/>
                <a:sym typeface="Josefin Sans"/>
              </a:rPr>
              <a:t>Editing</a:t>
            </a:r>
            <a:endParaRPr b="0" i="0" sz="1050" u="none" cap="none" strike="noStrike">
              <a:solidFill>
                <a:schemeClr val="lt1"/>
              </a:solidFill>
              <a:latin typeface="Josefin Sans"/>
              <a:ea typeface="Josefin Sans"/>
              <a:cs typeface="Josefin Sans"/>
              <a:sym typeface="Josefin Sans"/>
            </a:endParaRPr>
          </a:p>
        </p:txBody>
      </p:sp>
      <p:cxnSp>
        <p:nvCxnSpPr>
          <p:cNvPr id="360" name="Google Shape;360;p17"/>
          <p:cNvCxnSpPr/>
          <p:nvPr/>
        </p:nvCxnSpPr>
        <p:spPr>
          <a:xfrm>
            <a:off x="544449" y="1890259"/>
            <a:ext cx="953047" cy="0"/>
          </a:xfrm>
          <a:prstGeom prst="straightConnector1">
            <a:avLst/>
          </a:prstGeom>
          <a:noFill/>
          <a:ln cap="flat" cmpd="sng" w="19050">
            <a:solidFill>
              <a:schemeClr val="lt1"/>
            </a:solidFill>
            <a:prstDash val="solid"/>
            <a:round/>
            <a:headEnd len="sm" w="sm" type="none"/>
            <a:tailEnd len="med" w="med" type="triangle"/>
          </a:ln>
        </p:spPr>
      </p:cxnSp>
      <p:cxnSp>
        <p:nvCxnSpPr>
          <p:cNvPr id="361" name="Google Shape;361;p17"/>
          <p:cNvCxnSpPr/>
          <p:nvPr/>
        </p:nvCxnSpPr>
        <p:spPr>
          <a:xfrm>
            <a:off x="2530142" y="1885224"/>
            <a:ext cx="1106557" cy="0"/>
          </a:xfrm>
          <a:prstGeom prst="straightConnector1">
            <a:avLst/>
          </a:prstGeom>
          <a:noFill/>
          <a:ln cap="flat" cmpd="sng" w="19050">
            <a:solidFill>
              <a:schemeClr val="lt1"/>
            </a:solidFill>
            <a:prstDash val="solid"/>
            <a:round/>
            <a:headEnd len="sm" w="sm" type="none"/>
            <a:tailEnd len="med" w="med" type="triangle"/>
          </a:ln>
        </p:spPr>
      </p:cxnSp>
      <p:cxnSp>
        <p:nvCxnSpPr>
          <p:cNvPr id="362" name="Google Shape;362;p17"/>
          <p:cNvCxnSpPr>
            <a:endCxn id="359" idx="1"/>
          </p:cNvCxnSpPr>
          <p:nvPr/>
        </p:nvCxnSpPr>
        <p:spPr>
          <a:xfrm>
            <a:off x="4712079" y="1885159"/>
            <a:ext cx="1198500" cy="5100"/>
          </a:xfrm>
          <a:prstGeom prst="straightConnector1">
            <a:avLst/>
          </a:prstGeom>
          <a:noFill/>
          <a:ln cap="flat" cmpd="sng" w="19050">
            <a:solidFill>
              <a:schemeClr val="lt1"/>
            </a:solidFill>
            <a:prstDash val="solid"/>
            <a:round/>
            <a:headEnd len="sm" w="sm" type="none"/>
            <a:tailEnd len="med" w="med" type="triangle"/>
          </a:ln>
        </p:spPr>
      </p:cxnSp>
      <p:cxnSp>
        <p:nvCxnSpPr>
          <p:cNvPr id="363" name="Google Shape;363;p17"/>
          <p:cNvCxnSpPr/>
          <p:nvPr/>
        </p:nvCxnSpPr>
        <p:spPr>
          <a:xfrm>
            <a:off x="2049430" y="2168699"/>
            <a:ext cx="1218" cy="982266"/>
          </a:xfrm>
          <a:prstGeom prst="straightConnector1">
            <a:avLst/>
          </a:prstGeom>
          <a:noFill/>
          <a:ln cap="flat" cmpd="sng" w="19050">
            <a:solidFill>
              <a:schemeClr val="lt1"/>
            </a:solidFill>
            <a:prstDash val="solid"/>
            <a:round/>
            <a:headEnd len="sm" w="sm" type="none"/>
            <a:tailEnd len="med" w="med" type="triangle"/>
          </a:ln>
        </p:spPr>
      </p:cxnSp>
      <p:sp>
        <p:nvSpPr>
          <p:cNvPr id="364" name="Google Shape;364;p17"/>
          <p:cNvSpPr txBox="1"/>
          <p:nvPr/>
        </p:nvSpPr>
        <p:spPr>
          <a:xfrm>
            <a:off x="369041" y="345196"/>
            <a:ext cx="365570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Booking’s State</a:t>
            </a:r>
            <a:endParaRPr b="0" i="0" sz="2800" u="none" cap="none" strike="noStrike">
              <a:solidFill>
                <a:schemeClr val="lt1"/>
              </a:solidFill>
              <a:latin typeface="Josefin Sans"/>
              <a:ea typeface="Josefin Sans"/>
              <a:cs typeface="Josefin Sans"/>
              <a:sym typeface="Josefin Sans"/>
            </a:endParaRPr>
          </a:p>
        </p:txBody>
      </p:sp>
      <p:sp>
        <p:nvSpPr>
          <p:cNvPr id="365" name="Google Shape;365;p17"/>
          <p:cNvSpPr/>
          <p:nvPr/>
        </p:nvSpPr>
        <p:spPr>
          <a:xfrm>
            <a:off x="1557510" y="1675512"/>
            <a:ext cx="905856" cy="401820"/>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Josefin Sans"/>
                <a:ea typeface="Josefin Sans"/>
                <a:cs typeface="Josefin Sans"/>
                <a:sym typeface="Josefin Sans"/>
              </a:rPr>
              <a:t>Pending</a:t>
            </a:r>
            <a:endParaRPr/>
          </a:p>
        </p:txBody>
      </p:sp>
      <p:sp>
        <p:nvSpPr>
          <p:cNvPr id="366" name="Google Shape;366;p17"/>
          <p:cNvSpPr/>
          <p:nvPr/>
        </p:nvSpPr>
        <p:spPr>
          <a:xfrm>
            <a:off x="3700198" y="1675512"/>
            <a:ext cx="950936" cy="401820"/>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Josefin Sans"/>
                <a:ea typeface="Josefin Sans"/>
                <a:cs typeface="Josefin Sans"/>
                <a:sym typeface="Josefin Sans"/>
              </a:rPr>
              <a:t>Ongoing</a:t>
            </a:r>
            <a:endParaRPr b="0" i="0" sz="1400" u="none" cap="none" strike="noStrike">
              <a:solidFill>
                <a:schemeClr val="lt1"/>
              </a:solidFill>
              <a:latin typeface="Josefin Sans"/>
              <a:ea typeface="Josefin Sans"/>
              <a:cs typeface="Josefin Sans"/>
              <a:sym typeface="Josefin Sans"/>
            </a:endParaRPr>
          </a:p>
        </p:txBody>
      </p:sp>
      <p:sp>
        <p:nvSpPr>
          <p:cNvPr id="367" name="Google Shape;367;p17"/>
          <p:cNvSpPr/>
          <p:nvPr/>
        </p:nvSpPr>
        <p:spPr>
          <a:xfrm>
            <a:off x="5924434" y="1684314"/>
            <a:ext cx="905856" cy="401820"/>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Josefin Sans"/>
                <a:ea typeface="Josefin Sans"/>
                <a:cs typeface="Josefin Sans"/>
                <a:sym typeface="Josefin Sans"/>
              </a:rPr>
              <a:t>Editing</a:t>
            </a:r>
            <a:endParaRPr b="0" i="0" sz="1400" u="none" cap="none" strike="noStrike">
              <a:solidFill>
                <a:schemeClr val="lt1"/>
              </a:solidFill>
              <a:latin typeface="Josefin Sans"/>
              <a:ea typeface="Josefin Sans"/>
              <a:cs typeface="Josefin Sans"/>
              <a:sym typeface="Josefin Sans"/>
            </a:endParaRPr>
          </a:p>
        </p:txBody>
      </p:sp>
      <p:sp>
        <p:nvSpPr>
          <p:cNvPr id="368" name="Google Shape;368;p17"/>
          <p:cNvSpPr/>
          <p:nvPr/>
        </p:nvSpPr>
        <p:spPr>
          <a:xfrm>
            <a:off x="1552410" y="3272399"/>
            <a:ext cx="977732" cy="401820"/>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Josefin Sans"/>
                <a:ea typeface="Josefin Sans"/>
                <a:cs typeface="Josefin Sans"/>
                <a:sym typeface="Josefin Sans"/>
              </a:rPr>
              <a:t>Rejecting</a:t>
            </a:r>
            <a:endParaRPr/>
          </a:p>
        </p:txBody>
      </p:sp>
      <p:sp>
        <p:nvSpPr>
          <p:cNvPr id="369" name="Google Shape;369;p17"/>
          <p:cNvSpPr txBox="1"/>
          <p:nvPr/>
        </p:nvSpPr>
        <p:spPr>
          <a:xfrm>
            <a:off x="106439" y="1240317"/>
            <a:ext cx="100683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Josefin Sans"/>
                <a:ea typeface="Josefin Sans"/>
                <a:cs typeface="Josefin Sans"/>
                <a:sym typeface="Josefin Sans"/>
              </a:rPr>
              <a:t>Book [date available]</a:t>
            </a:r>
            <a:endParaRPr b="0" i="0" sz="1000" u="none" cap="none" strike="noStrike">
              <a:solidFill>
                <a:srgbClr val="000000"/>
              </a:solidFill>
              <a:latin typeface="Josefin Sans"/>
              <a:ea typeface="Josefin Sans"/>
              <a:cs typeface="Josefin Sans"/>
              <a:sym typeface="Josefin Sans"/>
            </a:endParaRPr>
          </a:p>
        </p:txBody>
      </p:sp>
      <p:sp>
        <p:nvSpPr>
          <p:cNvPr id="370" name="Google Shape;370;p17"/>
          <p:cNvSpPr txBox="1"/>
          <p:nvPr/>
        </p:nvSpPr>
        <p:spPr>
          <a:xfrm>
            <a:off x="2602300" y="1240317"/>
            <a:ext cx="100683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Josefin Sans"/>
                <a:ea typeface="Josefin Sans"/>
                <a:cs typeface="Josefin Sans"/>
                <a:sym typeface="Josefin Sans"/>
              </a:rPr>
              <a:t>Photographer accepts</a:t>
            </a:r>
            <a:endParaRPr b="0" i="0" sz="1000" u="none" cap="none" strike="noStrike">
              <a:solidFill>
                <a:srgbClr val="000000"/>
              </a:solidFill>
              <a:latin typeface="Josefin Sans"/>
              <a:ea typeface="Josefin Sans"/>
              <a:cs typeface="Josefin Sans"/>
              <a:sym typeface="Josefin Sans"/>
            </a:endParaRPr>
          </a:p>
        </p:txBody>
      </p:sp>
      <p:sp>
        <p:nvSpPr>
          <p:cNvPr id="371" name="Google Shape;371;p17"/>
          <p:cNvSpPr txBox="1"/>
          <p:nvPr/>
        </p:nvSpPr>
        <p:spPr>
          <a:xfrm>
            <a:off x="4711977" y="1394206"/>
            <a:ext cx="1169534"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Josefin Sans"/>
                <a:ea typeface="Josefin Sans"/>
                <a:cs typeface="Josefin Sans"/>
                <a:sym typeface="Josefin Sans"/>
              </a:rPr>
              <a:t>Done shooting</a:t>
            </a:r>
            <a:endParaRPr b="0" i="0" sz="1000" u="none" cap="none" strike="noStrike">
              <a:solidFill>
                <a:srgbClr val="000000"/>
              </a:solidFill>
              <a:latin typeface="Josefin Sans"/>
              <a:ea typeface="Josefin Sans"/>
              <a:cs typeface="Josefin Sans"/>
              <a:sym typeface="Josefin Sans"/>
            </a:endParaRPr>
          </a:p>
        </p:txBody>
      </p:sp>
      <p:sp>
        <p:nvSpPr>
          <p:cNvPr id="372" name="Google Shape;372;p17"/>
          <p:cNvSpPr txBox="1"/>
          <p:nvPr/>
        </p:nvSpPr>
        <p:spPr>
          <a:xfrm>
            <a:off x="609856" y="2435048"/>
            <a:ext cx="125503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Josefin Sans"/>
                <a:ea typeface="Josefin Sans"/>
                <a:cs typeface="Josefin Sans"/>
                <a:sym typeface="Josefin Sans"/>
              </a:rPr>
              <a:t>Photographer rejects</a:t>
            </a:r>
            <a:endParaRPr b="0" i="0" sz="1000" u="none" cap="none" strike="noStrike">
              <a:solidFill>
                <a:srgbClr val="000000"/>
              </a:solidFill>
              <a:latin typeface="Josefin Sans"/>
              <a:ea typeface="Josefin Sans"/>
              <a:cs typeface="Josefin Sans"/>
              <a:sym typeface="Josefin Sans"/>
            </a:endParaRPr>
          </a:p>
        </p:txBody>
      </p:sp>
      <p:sp>
        <p:nvSpPr>
          <p:cNvPr id="373" name="Google Shape;373;p17"/>
          <p:cNvSpPr txBox="1"/>
          <p:nvPr>
            <p:ph idx="4294967295" type="ctrTitle"/>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400" u="none" cap="none" strike="noStrike">
                <a:solidFill>
                  <a:schemeClr val="lt1"/>
                </a:solidFill>
                <a:latin typeface="Josefin Sans"/>
                <a:ea typeface="Josefin Sans"/>
                <a:cs typeface="Josefin Sans"/>
                <a:sym typeface="Josefin Sans"/>
              </a:rPr>
              <a:t>Our Approach &amp; Implement</a:t>
            </a:r>
            <a:endParaRPr b="1" i="0" sz="1400" u="none" cap="none" strike="noStrike">
              <a:solidFill>
                <a:schemeClr val="lt1"/>
              </a:solidFill>
              <a:latin typeface="Josefin Sans"/>
              <a:ea typeface="Josefin Sans"/>
              <a:cs typeface="Josefin Sans"/>
              <a:sym typeface="Josefi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18"/>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379" name="Google Shape;379;p18"/>
          <p:cNvSpPr/>
          <p:nvPr/>
        </p:nvSpPr>
        <p:spPr>
          <a:xfrm>
            <a:off x="1552043" y="1676428"/>
            <a:ext cx="905856" cy="401820"/>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Josefin Sans"/>
                <a:ea typeface="Josefin Sans"/>
                <a:cs typeface="Josefin Sans"/>
                <a:sym typeface="Josefin Sans"/>
              </a:rPr>
              <a:t>Pending</a:t>
            </a:r>
            <a:endParaRPr/>
          </a:p>
        </p:txBody>
      </p:sp>
      <p:pic>
        <p:nvPicPr>
          <p:cNvPr id="380" name="Google Shape;380;p18"/>
          <p:cNvPicPr preferRelativeResize="0"/>
          <p:nvPr/>
        </p:nvPicPr>
        <p:blipFill rotWithShape="1">
          <a:blip r:embed="rId3">
            <a:alphaModFix/>
          </a:blip>
          <a:srcRect b="0" l="0" r="0" t="0"/>
          <a:stretch/>
        </p:blipFill>
        <p:spPr>
          <a:xfrm>
            <a:off x="258882" y="1766265"/>
            <a:ext cx="220317" cy="220317"/>
          </a:xfrm>
          <a:prstGeom prst="rect">
            <a:avLst/>
          </a:prstGeom>
          <a:noFill/>
          <a:ln>
            <a:noFill/>
          </a:ln>
        </p:spPr>
      </p:pic>
      <p:pic>
        <p:nvPicPr>
          <p:cNvPr id="381" name="Google Shape;381;p18"/>
          <p:cNvPicPr preferRelativeResize="0"/>
          <p:nvPr/>
        </p:nvPicPr>
        <p:blipFill rotWithShape="1">
          <a:blip r:embed="rId4">
            <a:alphaModFix/>
          </a:blip>
          <a:srcRect b="0" l="0" r="0" t="0"/>
          <a:stretch/>
        </p:blipFill>
        <p:spPr>
          <a:xfrm>
            <a:off x="8521180" y="4569099"/>
            <a:ext cx="220317" cy="220317"/>
          </a:xfrm>
          <a:prstGeom prst="rect">
            <a:avLst/>
          </a:prstGeom>
          <a:noFill/>
          <a:ln>
            <a:noFill/>
          </a:ln>
        </p:spPr>
      </p:pic>
      <p:sp>
        <p:nvSpPr>
          <p:cNvPr id="382" name="Google Shape;382;p18"/>
          <p:cNvSpPr/>
          <p:nvPr/>
        </p:nvSpPr>
        <p:spPr>
          <a:xfrm>
            <a:off x="3701534" y="1684048"/>
            <a:ext cx="933813" cy="401820"/>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Josefin Sans"/>
                <a:ea typeface="Josefin Sans"/>
                <a:cs typeface="Josefin Sans"/>
                <a:sym typeface="Josefin Sans"/>
              </a:rPr>
              <a:t>Ongoing</a:t>
            </a:r>
            <a:endParaRPr b="0" i="0" sz="1400" u="none" cap="none" strike="noStrike">
              <a:solidFill>
                <a:schemeClr val="lt1"/>
              </a:solidFill>
              <a:latin typeface="Arial"/>
              <a:ea typeface="Arial"/>
              <a:cs typeface="Arial"/>
              <a:sym typeface="Arial"/>
            </a:endParaRPr>
          </a:p>
        </p:txBody>
      </p:sp>
      <p:sp>
        <p:nvSpPr>
          <p:cNvPr id="383" name="Google Shape;383;p18"/>
          <p:cNvSpPr/>
          <p:nvPr/>
        </p:nvSpPr>
        <p:spPr>
          <a:xfrm>
            <a:off x="5924434" y="1684314"/>
            <a:ext cx="905856" cy="401820"/>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Josefin Sans"/>
                <a:ea typeface="Josefin Sans"/>
                <a:cs typeface="Josefin Sans"/>
                <a:sym typeface="Josefin Sans"/>
              </a:rPr>
              <a:t>Editing</a:t>
            </a:r>
            <a:endParaRPr/>
          </a:p>
        </p:txBody>
      </p:sp>
      <p:sp>
        <p:nvSpPr>
          <p:cNvPr id="384" name="Google Shape;384;p18"/>
          <p:cNvSpPr/>
          <p:nvPr/>
        </p:nvSpPr>
        <p:spPr>
          <a:xfrm>
            <a:off x="1555148" y="3272399"/>
            <a:ext cx="974994" cy="401820"/>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Josefin Sans"/>
                <a:ea typeface="Josefin Sans"/>
                <a:cs typeface="Josefin Sans"/>
                <a:sym typeface="Josefin Sans"/>
              </a:rPr>
              <a:t>Rejecting</a:t>
            </a:r>
            <a:endParaRPr b="0" i="0" sz="1400" u="none" cap="none" strike="noStrike">
              <a:solidFill>
                <a:schemeClr val="lt1"/>
              </a:solidFill>
              <a:latin typeface="Arial"/>
              <a:ea typeface="Arial"/>
              <a:cs typeface="Arial"/>
              <a:sym typeface="Arial"/>
            </a:endParaRPr>
          </a:p>
        </p:txBody>
      </p:sp>
      <p:cxnSp>
        <p:nvCxnSpPr>
          <p:cNvPr id="385" name="Google Shape;385;p18"/>
          <p:cNvCxnSpPr/>
          <p:nvPr/>
        </p:nvCxnSpPr>
        <p:spPr>
          <a:xfrm>
            <a:off x="544449" y="1890259"/>
            <a:ext cx="953047" cy="0"/>
          </a:xfrm>
          <a:prstGeom prst="straightConnector1">
            <a:avLst/>
          </a:prstGeom>
          <a:noFill/>
          <a:ln cap="flat" cmpd="sng" w="19050">
            <a:solidFill>
              <a:schemeClr val="lt1"/>
            </a:solidFill>
            <a:prstDash val="solid"/>
            <a:round/>
            <a:headEnd len="sm" w="sm" type="none"/>
            <a:tailEnd len="med" w="med" type="triangle"/>
          </a:ln>
        </p:spPr>
      </p:cxnSp>
      <p:cxnSp>
        <p:nvCxnSpPr>
          <p:cNvPr id="386" name="Google Shape;386;p18"/>
          <p:cNvCxnSpPr/>
          <p:nvPr/>
        </p:nvCxnSpPr>
        <p:spPr>
          <a:xfrm>
            <a:off x="2530142" y="1885224"/>
            <a:ext cx="1106557" cy="0"/>
          </a:xfrm>
          <a:prstGeom prst="straightConnector1">
            <a:avLst/>
          </a:prstGeom>
          <a:noFill/>
          <a:ln cap="flat" cmpd="sng" w="19050">
            <a:solidFill>
              <a:schemeClr val="lt1"/>
            </a:solidFill>
            <a:prstDash val="solid"/>
            <a:round/>
            <a:headEnd len="sm" w="sm" type="none"/>
            <a:tailEnd len="med" w="med" type="triangle"/>
          </a:ln>
        </p:spPr>
      </p:cxnSp>
      <p:cxnSp>
        <p:nvCxnSpPr>
          <p:cNvPr id="387" name="Google Shape;387;p18"/>
          <p:cNvCxnSpPr/>
          <p:nvPr/>
        </p:nvCxnSpPr>
        <p:spPr>
          <a:xfrm>
            <a:off x="4746922" y="1885224"/>
            <a:ext cx="1053238" cy="2083"/>
          </a:xfrm>
          <a:prstGeom prst="straightConnector1">
            <a:avLst/>
          </a:prstGeom>
          <a:noFill/>
          <a:ln cap="flat" cmpd="sng" w="19050">
            <a:solidFill>
              <a:schemeClr val="lt1"/>
            </a:solidFill>
            <a:prstDash val="solid"/>
            <a:round/>
            <a:headEnd len="sm" w="sm" type="none"/>
            <a:tailEnd len="med" w="med" type="triangle"/>
          </a:ln>
        </p:spPr>
      </p:cxnSp>
      <p:cxnSp>
        <p:nvCxnSpPr>
          <p:cNvPr id="388" name="Google Shape;388;p18"/>
          <p:cNvCxnSpPr/>
          <p:nvPr/>
        </p:nvCxnSpPr>
        <p:spPr>
          <a:xfrm>
            <a:off x="6889939" y="1885242"/>
            <a:ext cx="1188531" cy="0"/>
          </a:xfrm>
          <a:prstGeom prst="straightConnector1">
            <a:avLst/>
          </a:prstGeom>
          <a:noFill/>
          <a:ln cap="flat" cmpd="sng" w="19050">
            <a:solidFill>
              <a:schemeClr val="lt1"/>
            </a:solidFill>
            <a:prstDash val="solid"/>
            <a:round/>
            <a:headEnd len="sm" w="sm" type="none"/>
            <a:tailEnd len="med" w="med" type="triangle"/>
          </a:ln>
        </p:spPr>
      </p:cxnSp>
      <p:cxnSp>
        <p:nvCxnSpPr>
          <p:cNvPr id="389" name="Google Shape;389;p18"/>
          <p:cNvCxnSpPr/>
          <p:nvPr/>
        </p:nvCxnSpPr>
        <p:spPr>
          <a:xfrm>
            <a:off x="2049430" y="2168699"/>
            <a:ext cx="1218" cy="982266"/>
          </a:xfrm>
          <a:prstGeom prst="straightConnector1">
            <a:avLst/>
          </a:prstGeom>
          <a:noFill/>
          <a:ln cap="flat" cmpd="sng" w="19050">
            <a:solidFill>
              <a:schemeClr val="lt1"/>
            </a:solidFill>
            <a:prstDash val="solid"/>
            <a:round/>
            <a:headEnd len="sm" w="sm" type="none"/>
            <a:tailEnd len="med" w="med" type="triangle"/>
          </a:ln>
        </p:spPr>
      </p:cxnSp>
      <p:sp>
        <p:nvSpPr>
          <p:cNvPr id="390" name="Google Shape;390;p18"/>
          <p:cNvSpPr/>
          <p:nvPr/>
        </p:nvSpPr>
        <p:spPr>
          <a:xfrm>
            <a:off x="8135473" y="1684314"/>
            <a:ext cx="905856" cy="401820"/>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Josefin Sans"/>
                <a:ea typeface="Josefin Sans"/>
                <a:cs typeface="Josefin Sans"/>
                <a:sym typeface="Josefin Sans"/>
              </a:rPr>
              <a:t>Done</a:t>
            </a:r>
            <a:endParaRPr b="0" i="0" sz="1400" u="none" cap="none" strike="noStrike">
              <a:solidFill>
                <a:schemeClr val="lt1"/>
              </a:solidFill>
              <a:latin typeface="Josefin Sans"/>
              <a:ea typeface="Josefin Sans"/>
              <a:cs typeface="Josefin Sans"/>
              <a:sym typeface="Josefin Sans"/>
            </a:endParaRPr>
          </a:p>
        </p:txBody>
      </p:sp>
      <p:cxnSp>
        <p:nvCxnSpPr>
          <p:cNvPr id="391" name="Google Shape;391;p18"/>
          <p:cNvCxnSpPr/>
          <p:nvPr/>
        </p:nvCxnSpPr>
        <p:spPr>
          <a:xfrm>
            <a:off x="8594035" y="2220708"/>
            <a:ext cx="13252" cy="2285031"/>
          </a:xfrm>
          <a:prstGeom prst="straightConnector1">
            <a:avLst/>
          </a:prstGeom>
          <a:noFill/>
          <a:ln cap="flat" cmpd="sng" w="19050">
            <a:solidFill>
              <a:schemeClr val="lt1"/>
            </a:solidFill>
            <a:prstDash val="solid"/>
            <a:round/>
            <a:headEnd len="sm" w="sm" type="none"/>
            <a:tailEnd len="med" w="med" type="triangle"/>
          </a:ln>
        </p:spPr>
      </p:cxnSp>
      <p:cxnSp>
        <p:nvCxnSpPr>
          <p:cNvPr id="392" name="Google Shape;392;p18"/>
          <p:cNvCxnSpPr/>
          <p:nvPr/>
        </p:nvCxnSpPr>
        <p:spPr>
          <a:xfrm>
            <a:off x="2005338" y="3809157"/>
            <a:ext cx="6480300" cy="895200"/>
          </a:xfrm>
          <a:prstGeom prst="bentConnector3">
            <a:avLst>
              <a:gd fmla="val 101" name="adj1"/>
            </a:avLst>
          </a:prstGeom>
          <a:noFill/>
          <a:ln cap="flat" cmpd="sng" w="19050">
            <a:solidFill>
              <a:schemeClr val="lt1"/>
            </a:solidFill>
            <a:prstDash val="solid"/>
            <a:round/>
            <a:headEnd len="sm" w="sm" type="none"/>
            <a:tailEnd len="med" w="med" type="triangle"/>
          </a:ln>
        </p:spPr>
      </p:cxnSp>
      <p:sp>
        <p:nvSpPr>
          <p:cNvPr id="393" name="Google Shape;393;p18"/>
          <p:cNvSpPr txBox="1"/>
          <p:nvPr/>
        </p:nvSpPr>
        <p:spPr>
          <a:xfrm>
            <a:off x="106439" y="1240317"/>
            <a:ext cx="100683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Josefin Sans"/>
                <a:ea typeface="Josefin Sans"/>
                <a:cs typeface="Josefin Sans"/>
                <a:sym typeface="Josefin Sans"/>
              </a:rPr>
              <a:t>Book [date available]</a:t>
            </a:r>
            <a:endParaRPr b="0" i="0" sz="1000" u="none" cap="none" strike="noStrike">
              <a:solidFill>
                <a:srgbClr val="000000"/>
              </a:solidFill>
              <a:latin typeface="Josefin Sans"/>
              <a:ea typeface="Josefin Sans"/>
              <a:cs typeface="Josefin Sans"/>
              <a:sym typeface="Josefin Sans"/>
            </a:endParaRPr>
          </a:p>
        </p:txBody>
      </p:sp>
      <p:sp>
        <p:nvSpPr>
          <p:cNvPr id="394" name="Google Shape;394;p18"/>
          <p:cNvSpPr txBox="1"/>
          <p:nvPr/>
        </p:nvSpPr>
        <p:spPr>
          <a:xfrm>
            <a:off x="2602300" y="1240317"/>
            <a:ext cx="100683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Josefin Sans"/>
                <a:ea typeface="Josefin Sans"/>
                <a:cs typeface="Josefin Sans"/>
                <a:sym typeface="Josefin Sans"/>
              </a:rPr>
              <a:t>Photographer accepts</a:t>
            </a:r>
            <a:endParaRPr b="0" i="0" sz="1000" u="none" cap="none" strike="noStrike">
              <a:solidFill>
                <a:srgbClr val="000000"/>
              </a:solidFill>
              <a:latin typeface="Josefin Sans"/>
              <a:ea typeface="Josefin Sans"/>
              <a:cs typeface="Josefin Sans"/>
              <a:sym typeface="Josefin Sans"/>
            </a:endParaRPr>
          </a:p>
        </p:txBody>
      </p:sp>
      <p:sp>
        <p:nvSpPr>
          <p:cNvPr id="395" name="Google Shape;395;p18"/>
          <p:cNvSpPr txBox="1"/>
          <p:nvPr/>
        </p:nvSpPr>
        <p:spPr>
          <a:xfrm>
            <a:off x="4711977" y="1394206"/>
            <a:ext cx="1169534"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Josefin Sans"/>
                <a:ea typeface="Josefin Sans"/>
                <a:cs typeface="Josefin Sans"/>
                <a:sym typeface="Josefin Sans"/>
              </a:rPr>
              <a:t>Done shooting</a:t>
            </a:r>
            <a:endParaRPr b="0" i="0" sz="1000" u="none" cap="none" strike="noStrike">
              <a:solidFill>
                <a:srgbClr val="000000"/>
              </a:solidFill>
              <a:latin typeface="Josefin Sans"/>
              <a:ea typeface="Josefin Sans"/>
              <a:cs typeface="Josefin Sans"/>
              <a:sym typeface="Josefin Sans"/>
            </a:endParaRPr>
          </a:p>
        </p:txBody>
      </p:sp>
      <p:sp>
        <p:nvSpPr>
          <p:cNvPr id="396" name="Google Shape;396;p18"/>
          <p:cNvSpPr txBox="1"/>
          <p:nvPr/>
        </p:nvSpPr>
        <p:spPr>
          <a:xfrm>
            <a:off x="7038487" y="1411466"/>
            <a:ext cx="1006833"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Josefin Sans"/>
                <a:ea typeface="Josefin Sans"/>
                <a:cs typeface="Josefin Sans"/>
                <a:sym typeface="Josefin Sans"/>
              </a:rPr>
              <a:t>Done editing</a:t>
            </a:r>
            <a:endParaRPr b="0" i="0" sz="1000" u="none" cap="none" strike="noStrike">
              <a:solidFill>
                <a:srgbClr val="000000"/>
              </a:solidFill>
              <a:latin typeface="Josefin Sans"/>
              <a:ea typeface="Josefin Sans"/>
              <a:cs typeface="Josefin Sans"/>
              <a:sym typeface="Josefin Sans"/>
            </a:endParaRPr>
          </a:p>
        </p:txBody>
      </p:sp>
      <p:sp>
        <p:nvSpPr>
          <p:cNvPr id="397" name="Google Shape;397;p18"/>
          <p:cNvSpPr txBox="1"/>
          <p:nvPr/>
        </p:nvSpPr>
        <p:spPr>
          <a:xfrm>
            <a:off x="609856" y="2435048"/>
            <a:ext cx="125503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Josefin Sans"/>
                <a:ea typeface="Josefin Sans"/>
                <a:cs typeface="Josefin Sans"/>
                <a:sym typeface="Josefin Sans"/>
              </a:rPr>
              <a:t>Photographer rejects</a:t>
            </a:r>
            <a:endParaRPr b="0" i="0" sz="1000" u="none" cap="none" strike="noStrike">
              <a:solidFill>
                <a:srgbClr val="000000"/>
              </a:solidFill>
              <a:latin typeface="Josefin Sans"/>
              <a:ea typeface="Josefin Sans"/>
              <a:cs typeface="Josefin Sans"/>
              <a:sym typeface="Josefin Sans"/>
            </a:endParaRPr>
          </a:p>
        </p:txBody>
      </p:sp>
      <p:sp>
        <p:nvSpPr>
          <p:cNvPr id="398" name="Google Shape;398;p18"/>
          <p:cNvSpPr txBox="1"/>
          <p:nvPr/>
        </p:nvSpPr>
        <p:spPr>
          <a:xfrm>
            <a:off x="369041" y="345196"/>
            <a:ext cx="365570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Booking’s State</a:t>
            </a:r>
            <a:endParaRPr b="0" i="0" sz="2800" u="none" cap="none" strike="noStrike">
              <a:solidFill>
                <a:schemeClr val="lt1"/>
              </a:solidFill>
              <a:latin typeface="Josefin Sans"/>
              <a:ea typeface="Josefin Sans"/>
              <a:cs typeface="Josefin Sans"/>
              <a:sym typeface="Josefin Sans"/>
            </a:endParaRPr>
          </a:p>
        </p:txBody>
      </p:sp>
      <p:sp>
        <p:nvSpPr>
          <p:cNvPr id="399" name="Google Shape;399;p18"/>
          <p:cNvSpPr txBox="1"/>
          <p:nvPr>
            <p:ph idx="4294967295" type="ctrTitle"/>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400" u="none" cap="none" strike="noStrike">
                <a:solidFill>
                  <a:schemeClr val="lt1"/>
                </a:solidFill>
                <a:latin typeface="Josefin Sans"/>
                <a:ea typeface="Josefin Sans"/>
                <a:cs typeface="Josefin Sans"/>
                <a:sym typeface="Josefin Sans"/>
              </a:rPr>
              <a:t>Our Approach &amp; Implement</a:t>
            </a:r>
            <a:endParaRPr b="1" i="0" sz="1400" u="none" cap="none" strike="noStrike">
              <a:solidFill>
                <a:schemeClr val="lt1"/>
              </a:solidFill>
              <a:latin typeface="Josefin Sans"/>
              <a:ea typeface="Josefin Sans"/>
              <a:cs typeface="Josefin Sans"/>
              <a:sym typeface="Josefi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03" name="Shape 403"/>
        <p:cNvGrpSpPr/>
        <p:nvPr/>
      </p:nvGrpSpPr>
      <p:grpSpPr>
        <a:xfrm>
          <a:off x="0" y="0"/>
          <a:ext cx="0" cy="0"/>
          <a:chOff x="0" y="0"/>
          <a:chExt cx="0" cy="0"/>
        </a:xfrm>
      </p:grpSpPr>
      <p:sp>
        <p:nvSpPr>
          <p:cNvPr id="404" name="Google Shape;404;p19"/>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pic>
        <p:nvPicPr>
          <p:cNvPr id="405" name="Google Shape;405;p19"/>
          <p:cNvPicPr preferRelativeResize="0"/>
          <p:nvPr/>
        </p:nvPicPr>
        <p:blipFill rotWithShape="1">
          <a:blip r:embed="rId3">
            <a:alphaModFix/>
          </a:blip>
          <a:srcRect b="0" l="0" r="0" t="0"/>
          <a:stretch/>
        </p:blipFill>
        <p:spPr>
          <a:xfrm>
            <a:off x="258882" y="1766265"/>
            <a:ext cx="220317" cy="220317"/>
          </a:xfrm>
          <a:prstGeom prst="rect">
            <a:avLst/>
          </a:prstGeom>
          <a:noFill/>
          <a:ln>
            <a:noFill/>
          </a:ln>
        </p:spPr>
      </p:pic>
      <p:cxnSp>
        <p:nvCxnSpPr>
          <p:cNvPr id="406" name="Google Shape;406;p19"/>
          <p:cNvCxnSpPr/>
          <p:nvPr/>
        </p:nvCxnSpPr>
        <p:spPr>
          <a:xfrm>
            <a:off x="544449" y="1890259"/>
            <a:ext cx="953047" cy="0"/>
          </a:xfrm>
          <a:prstGeom prst="straightConnector1">
            <a:avLst/>
          </a:prstGeom>
          <a:noFill/>
          <a:ln cap="flat" cmpd="sng" w="19050">
            <a:solidFill>
              <a:schemeClr val="lt1"/>
            </a:solidFill>
            <a:prstDash val="solid"/>
            <a:round/>
            <a:headEnd len="sm" w="sm" type="none"/>
            <a:tailEnd len="med" w="med" type="triangle"/>
          </a:ln>
        </p:spPr>
      </p:cxnSp>
      <p:cxnSp>
        <p:nvCxnSpPr>
          <p:cNvPr id="407" name="Google Shape;407;p19"/>
          <p:cNvCxnSpPr/>
          <p:nvPr/>
        </p:nvCxnSpPr>
        <p:spPr>
          <a:xfrm>
            <a:off x="2530142" y="1885224"/>
            <a:ext cx="1106557" cy="0"/>
          </a:xfrm>
          <a:prstGeom prst="straightConnector1">
            <a:avLst/>
          </a:prstGeom>
          <a:noFill/>
          <a:ln cap="flat" cmpd="sng" w="19050">
            <a:solidFill>
              <a:schemeClr val="lt1"/>
            </a:solidFill>
            <a:prstDash val="solid"/>
            <a:round/>
            <a:headEnd len="sm" w="sm" type="none"/>
            <a:tailEnd len="med" w="med" type="triangle"/>
          </a:ln>
        </p:spPr>
      </p:cxnSp>
      <p:cxnSp>
        <p:nvCxnSpPr>
          <p:cNvPr id="408" name="Google Shape;408;p19"/>
          <p:cNvCxnSpPr/>
          <p:nvPr/>
        </p:nvCxnSpPr>
        <p:spPr>
          <a:xfrm>
            <a:off x="4651134" y="1873577"/>
            <a:ext cx="1188531" cy="0"/>
          </a:xfrm>
          <a:prstGeom prst="straightConnector1">
            <a:avLst/>
          </a:prstGeom>
          <a:noFill/>
          <a:ln cap="flat" cmpd="sng" w="19050">
            <a:solidFill>
              <a:schemeClr val="lt1"/>
            </a:solidFill>
            <a:prstDash val="solid"/>
            <a:round/>
            <a:headEnd len="sm" w="sm" type="none"/>
            <a:tailEnd len="med" w="med" type="triangle"/>
          </a:ln>
        </p:spPr>
      </p:cxnSp>
      <p:cxnSp>
        <p:nvCxnSpPr>
          <p:cNvPr id="409" name="Google Shape;409;p19"/>
          <p:cNvCxnSpPr/>
          <p:nvPr/>
        </p:nvCxnSpPr>
        <p:spPr>
          <a:xfrm>
            <a:off x="2049430" y="2168699"/>
            <a:ext cx="1218" cy="982266"/>
          </a:xfrm>
          <a:prstGeom prst="straightConnector1">
            <a:avLst/>
          </a:prstGeom>
          <a:noFill/>
          <a:ln cap="flat" cmpd="sng" w="19050">
            <a:solidFill>
              <a:schemeClr val="lt1"/>
            </a:solidFill>
            <a:prstDash val="solid"/>
            <a:round/>
            <a:headEnd len="sm" w="sm" type="none"/>
            <a:tailEnd len="med" w="med" type="triangle"/>
          </a:ln>
        </p:spPr>
      </p:cxnSp>
      <p:cxnSp>
        <p:nvCxnSpPr>
          <p:cNvPr id="410" name="Google Shape;410;p19"/>
          <p:cNvCxnSpPr/>
          <p:nvPr/>
        </p:nvCxnSpPr>
        <p:spPr>
          <a:xfrm>
            <a:off x="3892380" y="2220708"/>
            <a:ext cx="1218" cy="982266"/>
          </a:xfrm>
          <a:prstGeom prst="straightConnector1">
            <a:avLst/>
          </a:prstGeom>
          <a:noFill/>
          <a:ln cap="flat" cmpd="sng" w="19050">
            <a:solidFill>
              <a:schemeClr val="lt1"/>
            </a:solidFill>
            <a:prstDash val="solid"/>
            <a:round/>
            <a:headEnd len="sm" w="sm" type="none"/>
            <a:tailEnd len="med" w="med" type="triangle"/>
          </a:ln>
        </p:spPr>
      </p:cxnSp>
      <p:cxnSp>
        <p:nvCxnSpPr>
          <p:cNvPr id="411" name="Google Shape;411;p19"/>
          <p:cNvCxnSpPr/>
          <p:nvPr/>
        </p:nvCxnSpPr>
        <p:spPr>
          <a:xfrm>
            <a:off x="4371737" y="2220708"/>
            <a:ext cx="1218" cy="982266"/>
          </a:xfrm>
          <a:prstGeom prst="straightConnector1">
            <a:avLst/>
          </a:prstGeom>
          <a:noFill/>
          <a:ln cap="flat" cmpd="sng" w="19050">
            <a:solidFill>
              <a:schemeClr val="lt1"/>
            </a:solidFill>
            <a:prstDash val="solid"/>
            <a:round/>
            <a:headEnd len="sm" w="sm" type="none"/>
            <a:tailEnd len="med" w="med" type="triangle"/>
          </a:ln>
        </p:spPr>
      </p:cxnSp>
      <p:sp>
        <p:nvSpPr>
          <p:cNvPr id="412" name="Google Shape;412;p19"/>
          <p:cNvSpPr txBox="1"/>
          <p:nvPr/>
        </p:nvSpPr>
        <p:spPr>
          <a:xfrm>
            <a:off x="369041" y="345196"/>
            <a:ext cx="365570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Booking’s State</a:t>
            </a:r>
            <a:endParaRPr b="0" i="0" sz="2800" u="none" cap="none" strike="noStrike">
              <a:solidFill>
                <a:schemeClr val="lt1"/>
              </a:solidFill>
              <a:latin typeface="Josefin Sans"/>
              <a:ea typeface="Josefin Sans"/>
              <a:cs typeface="Josefin Sans"/>
              <a:sym typeface="Josefin Sans"/>
            </a:endParaRPr>
          </a:p>
        </p:txBody>
      </p:sp>
      <p:sp>
        <p:nvSpPr>
          <p:cNvPr id="413" name="Google Shape;413;p19"/>
          <p:cNvSpPr/>
          <p:nvPr/>
        </p:nvSpPr>
        <p:spPr>
          <a:xfrm>
            <a:off x="1557510" y="1675512"/>
            <a:ext cx="905856" cy="401820"/>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Josefin Sans"/>
                <a:ea typeface="Josefin Sans"/>
                <a:cs typeface="Josefin Sans"/>
                <a:sym typeface="Josefin Sans"/>
              </a:rPr>
              <a:t>Pending</a:t>
            </a:r>
            <a:endParaRPr/>
          </a:p>
        </p:txBody>
      </p:sp>
      <p:sp>
        <p:nvSpPr>
          <p:cNvPr id="414" name="Google Shape;414;p19"/>
          <p:cNvSpPr/>
          <p:nvPr/>
        </p:nvSpPr>
        <p:spPr>
          <a:xfrm>
            <a:off x="3700198" y="1675512"/>
            <a:ext cx="950936" cy="401820"/>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Josefin Sans"/>
                <a:ea typeface="Josefin Sans"/>
                <a:cs typeface="Josefin Sans"/>
                <a:sym typeface="Josefin Sans"/>
              </a:rPr>
              <a:t>Ongoing</a:t>
            </a:r>
            <a:endParaRPr b="0" i="0" sz="1400" u="none" cap="none" strike="noStrike">
              <a:solidFill>
                <a:schemeClr val="lt1"/>
              </a:solidFill>
              <a:latin typeface="Josefin Sans"/>
              <a:ea typeface="Josefin Sans"/>
              <a:cs typeface="Josefin Sans"/>
              <a:sym typeface="Josefin Sans"/>
            </a:endParaRPr>
          </a:p>
        </p:txBody>
      </p:sp>
      <p:sp>
        <p:nvSpPr>
          <p:cNvPr id="415" name="Google Shape;415;p19"/>
          <p:cNvSpPr/>
          <p:nvPr/>
        </p:nvSpPr>
        <p:spPr>
          <a:xfrm>
            <a:off x="5924434" y="1684314"/>
            <a:ext cx="905856" cy="401820"/>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Josefin Sans"/>
                <a:ea typeface="Josefin Sans"/>
                <a:cs typeface="Josefin Sans"/>
                <a:sym typeface="Josefin Sans"/>
              </a:rPr>
              <a:t>Editing</a:t>
            </a:r>
            <a:endParaRPr b="0" i="0" sz="1400" u="none" cap="none" strike="noStrike">
              <a:solidFill>
                <a:schemeClr val="lt1"/>
              </a:solidFill>
              <a:latin typeface="Josefin Sans"/>
              <a:ea typeface="Josefin Sans"/>
              <a:cs typeface="Josefin Sans"/>
              <a:sym typeface="Josefin Sans"/>
            </a:endParaRPr>
          </a:p>
        </p:txBody>
      </p:sp>
      <p:sp>
        <p:nvSpPr>
          <p:cNvPr id="416" name="Google Shape;416;p19"/>
          <p:cNvSpPr/>
          <p:nvPr/>
        </p:nvSpPr>
        <p:spPr>
          <a:xfrm>
            <a:off x="1552410" y="3272399"/>
            <a:ext cx="977732" cy="401820"/>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Josefin Sans"/>
                <a:ea typeface="Josefin Sans"/>
                <a:cs typeface="Josefin Sans"/>
                <a:sym typeface="Josefin Sans"/>
              </a:rPr>
              <a:t>Rejecting</a:t>
            </a:r>
            <a:endParaRPr/>
          </a:p>
        </p:txBody>
      </p:sp>
      <p:sp>
        <p:nvSpPr>
          <p:cNvPr id="417" name="Google Shape;417;p19"/>
          <p:cNvSpPr/>
          <p:nvPr/>
        </p:nvSpPr>
        <p:spPr>
          <a:xfrm>
            <a:off x="3556861" y="3272399"/>
            <a:ext cx="1046911" cy="401820"/>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Josefin Sans"/>
                <a:ea typeface="Josefin Sans"/>
                <a:cs typeface="Josefin Sans"/>
                <a:sym typeface="Josefin Sans"/>
              </a:rPr>
              <a:t>Canceling</a:t>
            </a:r>
            <a:endParaRPr b="0" i="0" sz="1400" u="none" cap="none" strike="noStrike">
              <a:solidFill>
                <a:schemeClr val="lt1"/>
              </a:solidFill>
              <a:latin typeface="Josefin Sans"/>
              <a:ea typeface="Josefin Sans"/>
              <a:cs typeface="Josefin Sans"/>
              <a:sym typeface="Josefin Sans"/>
            </a:endParaRPr>
          </a:p>
        </p:txBody>
      </p:sp>
      <p:sp>
        <p:nvSpPr>
          <p:cNvPr id="418" name="Google Shape;418;p19"/>
          <p:cNvSpPr txBox="1"/>
          <p:nvPr/>
        </p:nvSpPr>
        <p:spPr>
          <a:xfrm>
            <a:off x="106439" y="1240317"/>
            <a:ext cx="100683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Josefin Sans"/>
                <a:ea typeface="Josefin Sans"/>
                <a:cs typeface="Josefin Sans"/>
                <a:sym typeface="Josefin Sans"/>
              </a:rPr>
              <a:t>Book [date available]</a:t>
            </a:r>
            <a:endParaRPr b="0" i="0" sz="1000" u="none" cap="none" strike="noStrike">
              <a:solidFill>
                <a:srgbClr val="000000"/>
              </a:solidFill>
              <a:latin typeface="Josefin Sans"/>
              <a:ea typeface="Josefin Sans"/>
              <a:cs typeface="Josefin Sans"/>
              <a:sym typeface="Josefin Sans"/>
            </a:endParaRPr>
          </a:p>
        </p:txBody>
      </p:sp>
      <p:sp>
        <p:nvSpPr>
          <p:cNvPr id="419" name="Google Shape;419;p19"/>
          <p:cNvSpPr txBox="1"/>
          <p:nvPr/>
        </p:nvSpPr>
        <p:spPr>
          <a:xfrm>
            <a:off x="2602300" y="1240317"/>
            <a:ext cx="100683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Josefin Sans"/>
                <a:ea typeface="Josefin Sans"/>
                <a:cs typeface="Josefin Sans"/>
                <a:sym typeface="Josefin Sans"/>
              </a:rPr>
              <a:t>Photographer accepts</a:t>
            </a:r>
            <a:endParaRPr b="0" i="0" sz="1000" u="none" cap="none" strike="noStrike">
              <a:solidFill>
                <a:srgbClr val="000000"/>
              </a:solidFill>
              <a:latin typeface="Josefin Sans"/>
              <a:ea typeface="Josefin Sans"/>
              <a:cs typeface="Josefin Sans"/>
              <a:sym typeface="Josefin Sans"/>
            </a:endParaRPr>
          </a:p>
        </p:txBody>
      </p:sp>
      <p:sp>
        <p:nvSpPr>
          <p:cNvPr id="420" name="Google Shape;420;p19"/>
          <p:cNvSpPr txBox="1"/>
          <p:nvPr/>
        </p:nvSpPr>
        <p:spPr>
          <a:xfrm>
            <a:off x="4711977" y="1394206"/>
            <a:ext cx="1169534"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Josefin Sans"/>
                <a:ea typeface="Josefin Sans"/>
                <a:cs typeface="Josefin Sans"/>
                <a:sym typeface="Josefin Sans"/>
              </a:rPr>
              <a:t>Done shooting</a:t>
            </a:r>
            <a:endParaRPr b="0" i="0" sz="1000" u="none" cap="none" strike="noStrike">
              <a:solidFill>
                <a:srgbClr val="000000"/>
              </a:solidFill>
              <a:latin typeface="Josefin Sans"/>
              <a:ea typeface="Josefin Sans"/>
              <a:cs typeface="Josefin Sans"/>
              <a:sym typeface="Josefin Sans"/>
            </a:endParaRPr>
          </a:p>
        </p:txBody>
      </p:sp>
      <p:sp>
        <p:nvSpPr>
          <p:cNvPr id="421" name="Google Shape;421;p19"/>
          <p:cNvSpPr txBox="1"/>
          <p:nvPr/>
        </p:nvSpPr>
        <p:spPr>
          <a:xfrm>
            <a:off x="609856" y="2435048"/>
            <a:ext cx="125503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Josefin Sans"/>
                <a:ea typeface="Josefin Sans"/>
                <a:cs typeface="Josefin Sans"/>
                <a:sym typeface="Josefin Sans"/>
              </a:rPr>
              <a:t>Photographer rejects</a:t>
            </a:r>
            <a:endParaRPr b="0" i="0" sz="1000" u="none" cap="none" strike="noStrike">
              <a:solidFill>
                <a:srgbClr val="000000"/>
              </a:solidFill>
              <a:latin typeface="Josefin Sans"/>
              <a:ea typeface="Josefin Sans"/>
              <a:cs typeface="Josefin Sans"/>
              <a:sym typeface="Josefin Sans"/>
            </a:endParaRPr>
          </a:p>
        </p:txBody>
      </p:sp>
      <p:sp>
        <p:nvSpPr>
          <p:cNvPr id="422" name="Google Shape;422;p19"/>
          <p:cNvSpPr txBox="1"/>
          <p:nvPr/>
        </p:nvSpPr>
        <p:spPr>
          <a:xfrm>
            <a:off x="2538742" y="2491402"/>
            <a:ext cx="1206209"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Josefin Sans"/>
                <a:ea typeface="Josefin Sans"/>
                <a:cs typeface="Josefin Sans"/>
                <a:sym typeface="Josefin Sans"/>
              </a:rPr>
              <a:t>Customer cancels</a:t>
            </a:r>
            <a:endParaRPr b="0" i="0" sz="1000" u="none" cap="none" strike="noStrike">
              <a:solidFill>
                <a:srgbClr val="000000"/>
              </a:solidFill>
              <a:latin typeface="Josefin Sans"/>
              <a:ea typeface="Josefin Sans"/>
              <a:cs typeface="Josefin Sans"/>
              <a:sym typeface="Josefin Sans"/>
            </a:endParaRPr>
          </a:p>
        </p:txBody>
      </p:sp>
      <p:sp>
        <p:nvSpPr>
          <p:cNvPr id="423" name="Google Shape;423;p19"/>
          <p:cNvSpPr txBox="1"/>
          <p:nvPr/>
        </p:nvSpPr>
        <p:spPr>
          <a:xfrm>
            <a:off x="4395796" y="2474090"/>
            <a:ext cx="100683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Josefin Sans"/>
                <a:ea typeface="Josefin Sans"/>
                <a:cs typeface="Josefin Sans"/>
                <a:sym typeface="Josefin Sans"/>
              </a:rPr>
              <a:t>Photographer cancels</a:t>
            </a:r>
            <a:endParaRPr b="0" i="0" sz="1000" u="none" cap="none" strike="noStrike">
              <a:solidFill>
                <a:srgbClr val="000000"/>
              </a:solidFill>
              <a:latin typeface="Josefin Sans"/>
              <a:ea typeface="Josefin Sans"/>
              <a:cs typeface="Josefin Sans"/>
              <a:sym typeface="Josefin Sans"/>
            </a:endParaRPr>
          </a:p>
        </p:txBody>
      </p:sp>
      <p:sp>
        <p:nvSpPr>
          <p:cNvPr id="424" name="Google Shape;424;p19"/>
          <p:cNvSpPr txBox="1"/>
          <p:nvPr>
            <p:ph idx="4294967295" type="ctrTitle"/>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400" u="none" cap="none" strike="noStrike">
                <a:solidFill>
                  <a:schemeClr val="lt1"/>
                </a:solidFill>
                <a:latin typeface="Josefin Sans"/>
                <a:ea typeface="Josefin Sans"/>
                <a:cs typeface="Josefin Sans"/>
                <a:sym typeface="Josefin Sans"/>
              </a:rPr>
              <a:t>Our Approach &amp; Implement</a:t>
            </a:r>
            <a:endParaRPr b="1" i="0" sz="1400" u="none" cap="none" strike="noStrike">
              <a:solidFill>
                <a:schemeClr val="lt1"/>
              </a:solidFill>
              <a:latin typeface="Josefin Sans"/>
              <a:ea typeface="Josefin Sans"/>
              <a:cs typeface="Josefin Sans"/>
              <a:sym typeface="Josefi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ctrTitle"/>
          </p:nvPr>
        </p:nvSpPr>
        <p:spPr>
          <a:xfrm>
            <a:off x="6880158" y="171443"/>
            <a:ext cx="1556156" cy="481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Clr>
                <a:srgbClr val="338987"/>
              </a:buClr>
              <a:buSzPts val="1100"/>
              <a:buNone/>
            </a:pPr>
            <a:r>
              <a:rPr lang="en-US" sz="1400"/>
              <a:t>Table of Contents</a:t>
            </a:r>
            <a:endParaRPr sz="1400"/>
          </a:p>
        </p:txBody>
      </p:sp>
      <p:sp>
        <p:nvSpPr>
          <p:cNvPr id="73" name="Google Shape;73;p2"/>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74" name="Google Shape;74;p2"/>
          <p:cNvSpPr txBox="1"/>
          <p:nvPr/>
        </p:nvSpPr>
        <p:spPr>
          <a:xfrm>
            <a:off x="5611916" y="3876166"/>
            <a:ext cx="219454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Josefin Sans"/>
                <a:ea typeface="Josefin Sans"/>
                <a:cs typeface="Josefin Sans"/>
                <a:sym typeface="Josefin Sans"/>
              </a:rPr>
              <a:t>Future Plan</a:t>
            </a:r>
            <a:endParaRPr b="0" i="0" sz="2400" u="none" cap="none" strike="noStrike">
              <a:solidFill>
                <a:srgbClr val="000000"/>
              </a:solidFill>
              <a:latin typeface="Josefin Sans"/>
              <a:ea typeface="Josefin Sans"/>
              <a:cs typeface="Josefin Sans"/>
              <a:sym typeface="Josefin Sans"/>
            </a:endParaRPr>
          </a:p>
        </p:txBody>
      </p:sp>
      <p:sp>
        <p:nvSpPr>
          <p:cNvPr id="75" name="Google Shape;75;p2"/>
          <p:cNvSpPr txBox="1"/>
          <p:nvPr/>
        </p:nvSpPr>
        <p:spPr>
          <a:xfrm>
            <a:off x="4765891" y="1209847"/>
            <a:ext cx="846026" cy="57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US" sz="3500" u="none" cap="none" strike="noStrike">
                <a:solidFill>
                  <a:schemeClr val="lt1"/>
                </a:solidFill>
                <a:latin typeface="Josefin Sans"/>
                <a:ea typeface="Josefin Sans"/>
                <a:cs typeface="Josefin Sans"/>
                <a:sym typeface="Josefin Sans"/>
              </a:rPr>
              <a:t>01</a:t>
            </a:r>
            <a:endParaRPr b="1" i="0" sz="3500" u="none" cap="none" strike="noStrike">
              <a:solidFill>
                <a:schemeClr val="lt1"/>
              </a:solidFill>
              <a:latin typeface="Josefin Sans"/>
              <a:ea typeface="Josefin Sans"/>
              <a:cs typeface="Josefin Sans"/>
              <a:sym typeface="Josefin Sans"/>
            </a:endParaRPr>
          </a:p>
        </p:txBody>
      </p:sp>
      <p:sp>
        <p:nvSpPr>
          <p:cNvPr id="76" name="Google Shape;76;p2"/>
          <p:cNvSpPr txBox="1"/>
          <p:nvPr/>
        </p:nvSpPr>
        <p:spPr>
          <a:xfrm>
            <a:off x="5668796" y="1267914"/>
            <a:ext cx="213766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Josefin Sans"/>
                <a:ea typeface="Josefin Sans"/>
                <a:cs typeface="Josefin Sans"/>
                <a:sym typeface="Josefin Sans"/>
              </a:rPr>
              <a:t>Introduction</a:t>
            </a:r>
            <a:r>
              <a:rPr b="0" i="0" lang="en-US" sz="1600" u="none" cap="none" strike="noStrike">
                <a:solidFill>
                  <a:srgbClr val="000000"/>
                </a:solidFill>
                <a:latin typeface="Josefin Sans"/>
                <a:ea typeface="Josefin Sans"/>
                <a:cs typeface="Josefin Sans"/>
                <a:sym typeface="Josefin Sans"/>
              </a:rPr>
              <a:t> </a:t>
            </a:r>
            <a:endParaRPr/>
          </a:p>
        </p:txBody>
      </p:sp>
      <p:sp>
        <p:nvSpPr>
          <p:cNvPr id="77" name="Google Shape;77;p2"/>
          <p:cNvSpPr txBox="1"/>
          <p:nvPr/>
        </p:nvSpPr>
        <p:spPr>
          <a:xfrm>
            <a:off x="4735017" y="2089389"/>
            <a:ext cx="876900" cy="57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US" sz="3500" u="none" cap="none" strike="noStrike">
                <a:solidFill>
                  <a:schemeClr val="lt1"/>
                </a:solidFill>
                <a:latin typeface="Josefin Sans"/>
                <a:ea typeface="Josefin Sans"/>
                <a:cs typeface="Josefin Sans"/>
                <a:sym typeface="Josefin Sans"/>
              </a:rPr>
              <a:t>02</a:t>
            </a:r>
            <a:endParaRPr b="1" i="0" sz="3500" u="none" cap="none" strike="noStrike">
              <a:solidFill>
                <a:schemeClr val="lt1"/>
              </a:solidFill>
              <a:latin typeface="Josefin Sans"/>
              <a:ea typeface="Josefin Sans"/>
              <a:cs typeface="Josefin Sans"/>
              <a:sym typeface="Josefin Sans"/>
            </a:endParaRPr>
          </a:p>
        </p:txBody>
      </p:sp>
      <p:sp>
        <p:nvSpPr>
          <p:cNvPr id="78" name="Google Shape;78;p2"/>
          <p:cNvSpPr txBox="1"/>
          <p:nvPr/>
        </p:nvSpPr>
        <p:spPr>
          <a:xfrm>
            <a:off x="5668796" y="1966536"/>
            <a:ext cx="2179748"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Josefin Sans"/>
                <a:ea typeface="Josefin Sans"/>
                <a:cs typeface="Josefin Sans"/>
                <a:sym typeface="Josefin Sans"/>
              </a:rPr>
              <a:t>Our Approach &amp; Implement </a:t>
            </a:r>
            <a:endParaRPr/>
          </a:p>
        </p:txBody>
      </p:sp>
      <p:sp>
        <p:nvSpPr>
          <p:cNvPr id="79" name="Google Shape;79;p2"/>
          <p:cNvSpPr txBox="1"/>
          <p:nvPr/>
        </p:nvSpPr>
        <p:spPr>
          <a:xfrm>
            <a:off x="4765891" y="3821119"/>
            <a:ext cx="846026" cy="57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US" sz="3500" u="none" cap="none" strike="noStrike">
                <a:solidFill>
                  <a:schemeClr val="lt1"/>
                </a:solidFill>
                <a:latin typeface="Josefin Sans"/>
                <a:ea typeface="Josefin Sans"/>
                <a:cs typeface="Josefin Sans"/>
                <a:sym typeface="Josefin Sans"/>
              </a:rPr>
              <a:t>04</a:t>
            </a:r>
            <a:endParaRPr b="1" i="0" sz="3500" u="none" cap="none" strike="noStrike">
              <a:solidFill>
                <a:schemeClr val="lt1"/>
              </a:solidFill>
              <a:latin typeface="Josefin Sans"/>
              <a:ea typeface="Josefin Sans"/>
              <a:cs typeface="Josefin Sans"/>
              <a:sym typeface="Josefin Sans"/>
            </a:endParaRPr>
          </a:p>
        </p:txBody>
      </p:sp>
      <p:sp>
        <p:nvSpPr>
          <p:cNvPr id="80" name="Google Shape;80;p2"/>
          <p:cNvSpPr txBox="1"/>
          <p:nvPr/>
        </p:nvSpPr>
        <p:spPr>
          <a:xfrm>
            <a:off x="1607017" y="2555144"/>
            <a:ext cx="198421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600" u="none" cap="none" strike="noStrike">
                <a:solidFill>
                  <a:schemeClr val="lt1"/>
                </a:solidFill>
                <a:latin typeface="Josefin Sans"/>
                <a:ea typeface="Josefin Sans"/>
                <a:cs typeface="Josefin Sans"/>
                <a:sym typeface="Josefin Sans"/>
              </a:rPr>
              <a:t>Outline</a:t>
            </a:r>
            <a:endParaRPr b="1" i="0" sz="3600" u="none" cap="none" strike="noStrike">
              <a:solidFill>
                <a:srgbClr val="000000"/>
              </a:solidFill>
              <a:latin typeface="Josefin Sans"/>
              <a:ea typeface="Josefin Sans"/>
              <a:cs typeface="Josefin Sans"/>
              <a:sym typeface="Josefin Sans"/>
            </a:endParaRPr>
          </a:p>
        </p:txBody>
      </p:sp>
      <p:sp>
        <p:nvSpPr>
          <p:cNvPr id="81" name="Google Shape;81;p2"/>
          <p:cNvSpPr txBox="1"/>
          <p:nvPr/>
        </p:nvSpPr>
        <p:spPr>
          <a:xfrm>
            <a:off x="4735017" y="2955254"/>
            <a:ext cx="846026" cy="57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US" sz="3500" u="none" cap="none" strike="noStrike">
                <a:solidFill>
                  <a:schemeClr val="lt1"/>
                </a:solidFill>
                <a:latin typeface="Josefin Sans"/>
                <a:ea typeface="Josefin Sans"/>
                <a:cs typeface="Josefin Sans"/>
                <a:sym typeface="Josefin Sans"/>
              </a:rPr>
              <a:t>03</a:t>
            </a:r>
            <a:endParaRPr b="1" i="0" sz="3500" u="none" cap="none" strike="noStrike">
              <a:solidFill>
                <a:schemeClr val="lt1"/>
              </a:solidFill>
              <a:latin typeface="Josefin Sans"/>
              <a:ea typeface="Josefin Sans"/>
              <a:cs typeface="Josefin Sans"/>
              <a:sym typeface="Josefin Sans"/>
            </a:endParaRPr>
          </a:p>
        </p:txBody>
      </p:sp>
      <p:sp>
        <p:nvSpPr>
          <p:cNvPr id="82" name="Google Shape;82;p2"/>
          <p:cNvSpPr txBox="1"/>
          <p:nvPr/>
        </p:nvSpPr>
        <p:spPr>
          <a:xfrm>
            <a:off x="5668796" y="3013321"/>
            <a:ext cx="2218817"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Josefin Sans"/>
                <a:ea typeface="Josefin Sans"/>
                <a:cs typeface="Josefin Sans"/>
                <a:sym typeface="Josefin Sans"/>
              </a:rPr>
              <a:t>Achievement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28" name="Shape 428"/>
        <p:cNvGrpSpPr/>
        <p:nvPr/>
      </p:nvGrpSpPr>
      <p:grpSpPr>
        <a:xfrm>
          <a:off x="0" y="0"/>
          <a:ext cx="0" cy="0"/>
          <a:chOff x="0" y="0"/>
          <a:chExt cx="0" cy="0"/>
        </a:xfrm>
      </p:grpSpPr>
      <p:sp>
        <p:nvSpPr>
          <p:cNvPr id="429" name="Google Shape;429;p20"/>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430" name="Google Shape;430;p20"/>
          <p:cNvSpPr/>
          <p:nvPr/>
        </p:nvSpPr>
        <p:spPr>
          <a:xfrm>
            <a:off x="1557510" y="1675512"/>
            <a:ext cx="905856" cy="401820"/>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Josefin Sans"/>
                <a:ea typeface="Josefin Sans"/>
                <a:cs typeface="Josefin Sans"/>
                <a:sym typeface="Josefin Sans"/>
              </a:rPr>
              <a:t>Pending</a:t>
            </a:r>
            <a:endParaRPr/>
          </a:p>
        </p:txBody>
      </p:sp>
      <p:pic>
        <p:nvPicPr>
          <p:cNvPr id="431" name="Google Shape;431;p20"/>
          <p:cNvPicPr preferRelativeResize="0"/>
          <p:nvPr/>
        </p:nvPicPr>
        <p:blipFill rotWithShape="1">
          <a:blip r:embed="rId3">
            <a:alphaModFix/>
          </a:blip>
          <a:srcRect b="0" l="0" r="0" t="0"/>
          <a:stretch/>
        </p:blipFill>
        <p:spPr>
          <a:xfrm>
            <a:off x="258882" y="1766265"/>
            <a:ext cx="220317" cy="220317"/>
          </a:xfrm>
          <a:prstGeom prst="rect">
            <a:avLst/>
          </a:prstGeom>
          <a:noFill/>
          <a:ln>
            <a:noFill/>
          </a:ln>
        </p:spPr>
      </p:pic>
      <p:sp>
        <p:nvSpPr>
          <p:cNvPr id="432" name="Google Shape;432;p20"/>
          <p:cNvSpPr/>
          <p:nvPr/>
        </p:nvSpPr>
        <p:spPr>
          <a:xfrm>
            <a:off x="3700198" y="1675512"/>
            <a:ext cx="950936" cy="401820"/>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Josefin Sans"/>
                <a:ea typeface="Josefin Sans"/>
                <a:cs typeface="Josefin Sans"/>
                <a:sym typeface="Josefin Sans"/>
              </a:rPr>
              <a:t>Ongoing</a:t>
            </a:r>
            <a:endParaRPr b="0" i="0" sz="1400" u="none" cap="none" strike="noStrike">
              <a:solidFill>
                <a:schemeClr val="lt1"/>
              </a:solidFill>
              <a:latin typeface="Josefin Sans"/>
              <a:ea typeface="Josefin Sans"/>
              <a:cs typeface="Josefin Sans"/>
              <a:sym typeface="Josefin Sans"/>
            </a:endParaRPr>
          </a:p>
        </p:txBody>
      </p:sp>
      <p:sp>
        <p:nvSpPr>
          <p:cNvPr id="433" name="Google Shape;433;p20"/>
          <p:cNvSpPr/>
          <p:nvPr/>
        </p:nvSpPr>
        <p:spPr>
          <a:xfrm>
            <a:off x="5924434" y="1684314"/>
            <a:ext cx="905856" cy="401820"/>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Josefin Sans"/>
                <a:ea typeface="Josefin Sans"/>
                <a:cs typeface="Josefin Sans"/>
                <a:sym typeface="Josefin Sans"/>
              </a:rPr>
              <a:t>Editing</a:t>
            </a:r>
            <a:endParaRPr b="0" i="0" sz="1400" u="none" cap="none" strike="noStrike">
              <a:solidFill>
                <a:schemeClr val="lt1"/>
              </a:solidFill>
              <a:latin typeface="Josefin Sans"/>
              <a:ea typeface="Josefin Sans"/>
              <a:cs typeface="Josefin Sans"/>
              <a:sym typeface="Josefin Sans"/>
            </a:endParaRPr>
          </a:p>
        </p:txBody>
      </p:sp>
      <p:sp>
        <p:nvSpPr>
          <p:cNvPr id="434" name="Google Shape;434;p20"/>
          <p:cNvSpPr/>
          <p:nvPr/>
        </p:nvSpPr>
        <p:spPr>
          <a:xfrm>
            <a:off x="1552410" y="3272399"/>
            <a:ext cx="977732" cy="401820"/>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Josefin Sans"/>
                <a:ea typeface="Josefin Sans"/>
                <a:cs typeface="Josefin Sans"/>
                <a:sym typeface="Josefin Sans"/>
              </a:rPr>
              <a:t>Rejecting</a:t>
            </a:r>
            <a:endParaRPr/>
          </a:p>
        </p:txBody>
      </p:sp>
      <p:sp>
        <p:nvSpPr>
          <p:cNvPr id="435" name="Google Shape;435;p20"/>
          <p:cNvSpPr/>
          <p:nvPr/>
        </p:nvSpPr>
        <p:spPr>
          <a:xfrm>
            <a:off x="3556861" y="3272399"/>
            <a:ext cx="1046911" cy="401820"/>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Josefin Sans"/>
                <a:ea typeface="Josefin Sans"/>
                <a:cs typeface="Josefin Sans"/>
                <a:sym typeface="Josefin Sans"/>
              </a:rPr>
              <a:t>Canceling</a:t>
            </a:r>
            <a:endParaRPr b="0" i="0" sz="1400" u="none" cap="none" strike="noStrike">
              <a:solidFill>
                <a:schemeClr val="lt1"/>
              </a:solidFill>
              <a:latin typeface="Josefin Sans"/>
              <a:ea typeface="Josefin Sans"/>
              <a:cs typeface="Josefin Sans"/>
              <a:sym typeface="Josefin Sans"/>
            </a:endParaRPr>
          </a:p>
        </p:txBody>
      </p:sp>
      <p:cxnSp>
        <p:nvCxnSpPr>
          <p:cNvPr id="436" name="Google Shape;436;p20"/>
          <p:cNvCxnSpPr/>
          <p:nvPr/>
        </p:nvCxnSpPr>
        <p:spPr>
          <a:xfrm>
            <a:off x="544449" y="1890259"/>
            <a:ext cx="953047" cy="0"/>
          </a:xfrm>
          <a:prstGeom prst="straightConnector1">
            <a:avLst/>
          </a:prstGeom>
          <a:noFill/>
          <a:ln cap="flat" cmpd="sng" w="19050">
            <a:solidFill>
              <a:schemeClr val="lt1"/>
            </a:solidFill>
            <a:prstDash val="solid"/>
            <a:round/>
            <a:headEnd len="sm" w="sm" type="none"/>
            <a:tailEnd len="med" w="med" type="triangle"/>
          </a:ln>
        </p:spPr>
      </p:cxnSp>
      <p:cxnSp>
        <p:nvCxnSpPr>
          <p:cNvPr id="437" name="Google Shape;437;p20"/>
          <p:cNvCxnSpPr/>
          <p:nvPr/>
        </p:nvCxnSpPr>
        <p:spPr>
          <a:xfrm>
            <a:off x="2530142" y="1885224"/>
            <a:ext cx="1106557" cy="0"/>
          </a:xfrm>
          <a:prstGeom prst="straightConnector1">
            <a:avLst/>
          </a:prstGeom>
          <a:noFill/>
          <a:ln cap="flat" cmpd="sng" w="19050">
            <a:solidFill>
              <a:schemeClr val="lt1"/>
            </a:solidFill>
            <a:prstDash val="solid"/>
            <a:round/>
            <a:headEnd len="sm" w="sm" type="none"/>
            <a:tailEnd len="med" w="med" type="triangle"/>
          </a:ln>
        </p:spPr>
      </p:cxnSp>
      <p:cxnSp>
        <p:nvCxnSpPr>
          <p:cNvPr id="438" name="Google Shape;438;p20"/>
          <p:cNvCxnSpPr/>
          <p:nvPr/>
        </p:nvCxnSpPr>
        <p:spPr>
          <a:xfrm flipH="1" rot="10800000">
            <a:off x="4754900" y="1885224"/>
            <a:ext cx="1072463" cy="2"/>
          </a:xfrm>
          <a:prstGeom prst="straightConnector1">
            <a:avLst/>
          </a:prstGeom>
          <a:noFill/>
          <a:ln cap="flat" cmpd="sng" w="19050">
            <a:solidFill>
              <a:schemeClr val="lt1"/>
            </a:solidFill>
            <a:prstDash val="solid"/>
            <a:round/>
            <a:headEnd len="sm" w="sm" type="none"/>
            <a:tailEnd len="med" w="med" type="triangle"/>
          </a:ln>
        </p:spPr>
      </p:cxnSp>
      <p:cxnSp>
        <p:nvCxnSpPr>
          <p:cNvPr id="439" name="Google Shape;439;p20"/>
          <p:cNvCxnSpPr/>
          <p:nvPr/>
        </p:nvCxnSpPr>
        <p:spPr>
          <a:xfrm>
            <a:off x="2049430" y="2168699"/>
            <a:ext cx="1218" cy="982266"/>
          </a:xfrm>
          <a:prstGeom prst="straightConnector1">
            <a:avLst/>
          </a:prstGeom>
          <a:noFill/>
          <a:ln cap="flat" cmpd="sng" w="19050">
            <a:solidFill>
              <a:schemeClr val="lt1"/>
            </a:solidFill>
            <a:prstDash val="solid"/>
            <a:round/>
            <a:headEnd len="sm" w="sm" type="none"/>
            <a:tailEnd len="med" w="med" type="triangle"/>
          </a:ln>
        </p:spPr>
      </p:cxnSp>
      <p:cxnSp>
        <p:nvCxnSpPr>
          <p:cNvPr id="440" name="Google Shape;440;p20"/>
          <p:cNvCxnSpPr/>
          <p:nvPr/>
        </p:nvCxnSpPr>
        <p:spPr>
          <a:xfrm>
            <a:off x="3892380" y="2220708"/>
            <a:ext cx="1218" cy="982266"/>
          </a:xfrm>
          <a:prstGeom prst="straightConnector1">
            <a:avLst/>
          </a:prstGeom>
          <a:noFill/>
          <a:ln cap="flat" cmpd="sng" w="19050">
            <a:solidFill>
              <a:schemeClr val="lt1"/>
            </a:solidFill>
            <a:prstDash val="solid"/>
            <a:round/>
            <a:headEnd len="sm" w="sm" type="none"/>
            <a:tailEnd len="med" w="med" type="triangle"/>
          </a:ln>
        </p:spPr>
      </p:cxnSp>
      <p:cxnSp>
        <p:nvCxnSpPr>
          <p:cNvPr id="441" name="Google Shape;441;p20"/>
          <p:cNvCxnSpPr/>
          <p:nvPr/>
        </p:nvCxnSpPr>
        <p:spPr>
          <a:xfrm>
            <a:off x="4371737" y="2220708"/>
            <a:ext cx="1218" cy="982266"/>
          </a:xfrm>
          <a:prstGeom prst="straightConnector1">
            <a:avLst/>
          </a:prstGeom>
          <a:noFill/>
          <a:ln cap="flat" cmpd="sng" w="19050">
            <a:solidFill>
              <a:schemeClr val="lt1"/>
            </a:solidFill>
            <a:prstDash val="solid"/>
            <a:round/>
            <a:headEnd len="sm" w="sm" type="none"/>
            <a:tailEnd len="med" w="med" type="triangle"/>
          </a:ln>
        </p:spPr>
      </p:cxnSp>
      <p:cxnSp>
        <p:nvCxnSpPr>
          <p:cNvPr id="442" name="Google Shape;442;p20"/>
          <p:cNvCxnSpPr/>
          <p:nvPr/>
        </p:nvCxnSpPr>
        <p:spPr>
          <a:xfrm flipH="1">
            <a:off x="4651086" y="2165120"/>
            <a:ext cx="1563600" cy="1270200"/>
          </a:xfrm>
          <a:prstGeom prst="bentConnector3">
            <a:avLst>
              <a:gd fmla="val 417" name="adj1"/>
            </a:avLst>
          </a:prstGeom>
          <a:noFill/>
          <a:ln cap="flat" cmpd="sng" w="19050">
            <a:solidFill>
              <a:schemeClr val="lt1"/>
            </a:solidFill>
            <a:prstDash val="solid"/>
            <a:round/>
            <a:headEnd len="sm" w="sm" type="none"/>
            <a:tailEnd len="med" w="med" type="triangle"/>
          </a:ln>
        </p:spPr>
      </p:cxnSp>
      <p:cxnSp>
        <p:nvCxnSpPr>
          <p:cNvPr id="443" name="Google Shape;443;p20"/>
          <p:cNvCxnSpPr/>
          <p:nvPr/>
        </p:nvCxnSpPr>
        <p:spPr>
          <a:xfrm flipH="1">
            <a:off x="4300063" y="2150634"/>
            <a:ext cx="2346300" cy="1596900"/>
          </a:xfrm>
          <a:prstGeom prst="bentConnector3">
            <a:avLst>
              <a:gd fmla="val 0" name="adj1"/>
            </a:avLst>
          </a:prstGeom>
          <a:noFill/>
          <a:ln cap="flat" cmpd="sng" w="19050">
            <a:solidFill>
              <a:schemeClr val="lt1"/>
            </a:solidFill>
            <a:prstDash val="solid"/>
            <a:round/>
            <a:headEnd len="sm" w="sm" type="none"/>
            <a:tailEnd len="med" w="med" type="triangle"/>
          </a:ln>
        </p:spPr>
      </p:cxnSp>
      <p:sp>
        <p:nvSpPr>
          <p:cNvPr id="444" name="Google Shape;444;p20"/>
          <p:cNvSpPr txBox="1"/>
          <p:nvPr/>
        </p:nvSpPr>
        <p:spPr>
          <a:xfrm>
            <a:off x="369041" y="345196"/>
            <a:ext cx="365570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Booking’s State</a:t>
            </a:r>
            <a:endParaRPr b="0" i="0" sz="2800" u="none" cap="none" strike="noStrike">
              <a:solidFill>
                <a:schemeClr val="lt1"/>
              </a:solidFill>
              <a:latin typeface="Josefin Sans"/>
              <a:ea typeface="Josefin Sans"/>
              <a:cs typeface="Josefin Sans"/>
              <a:sym typeface="Josefin Sans"/>
            </a:endParaRPr>
          </a:p>
        </p:txBody>
      </p:sp>
      <p:sp>
        <p:nvSpPr>
          <p:cNvPr id="445" name="Google Shape;445;p20"/>
          <p:cNvSpPr txBox="1"/>
          <p:nvPr/>
        </p:nvSpPr>
        <p:spPr>
          <a:xfrm>
            <a:off x="106439" y="1240317"/>
            <a:ext cx="100683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Josefin Sans"/>
                <a:ea typeface="Josefin Sans"/>
                <a:cs typeface="Josefin Sans"/>
                <a:sym typeface="Josefin Sans"/>
              </a:rPr>
              <a:t>Book [date available]</a:t>
            </a:r>
            <a:endParaRPr b="0" i="0" sz="1000" u="none" cap="none" strike="noStrike">
              <a:solidFill>
                <a:srgbClr val="000000"/>
              </a:solidFill>
              <a:latin typeface="Josefin Sans"/>
              <a:ea typeface="Josefin Sans"/>
              <a:cs typeface="Josefin Sans"/>
              <a:sym typeface="Josefin Sans"/>
            </a:endParaRPr>
          </a:p>
        </p:txBody>
      </p:sp>
      <p:sp>
        <p:nvSpPr>
          <p:cNvPr id="446" name="Google Shape;446;p20"/>
          <p:cNvSpPr txBox="1"/>
          <p:nvPr/>
        </p:nvSpPr>
        <p:spPr>
          <a:xfrm>
            <a:off x="2602300" y="1240317"/>
            <a:ext cx="100683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Josefin Sans"/>
                <a:ea typeface="Josefin Sans"/>
                <a:cs typeface="Josefin Sans"/>
                <a:sym typeface="Josefin Sans"/>
              </a:rPr>
              <a:t>Photographer accepts</a:t>
            </a:r>
            <a:endParaRPr b="0" i="0" sz="1000" u="none" cap="none" strike="noStrike">
              <a:solidFill>
                <a:srgbClr val="000000"/>
              </a:solidFill>
              <a:latin typeface="Josefin Sans"/>
              <a:ea typeface="Josefin Sans"/>
              <a:cs typeface="Josefin Sans"/>
              <a:sym typeface="Josefin Sans"/>
            </a:endParaRPr>
          </a:p>
        </p:txBody>
      </p:sp>
      <p:sp>
        <p:nvSpPr>
          <p:cNvPr id="447" name="Google Shape;447;p20"/>
          <p:cNvSpPr txBox="1"/>
          <p:nvPr/>
        </p:nvSpPr>
        <p:spPr>
          <a:xfrm>
            <a:off x="4711977" y="1394206"/>
            <a:ext cx="1169534"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Josefin Sans"/>
                <a:ea typeface="Josefin Sans"/>
                <a:cs typeface="Josefin Sans"/>
                <a:sym typeface="Josefin Sans"/>
              </a:rPr>
              <a:t>Done shooting</a:t>
            </a:r>
            <a:endParaRPr b="0" i="0" sz="1000" u="none" cap="none" strike="noStrike">
              <a:solidFill>
                <a:srgbClr val="000000"/>
              </a:solidFill>
              <a:latin typeface="Josefin Sans"/>
              <a:ea typeface="Josefin Sans"/>
              <a:cs typeface="Josefin Sans"/>
              <a:sym typeface="Josefin Sans"/>
            </a:endParaRPr>
          </a:p>
        </p:txBody>
      </p:sp>
      <p:sp>
        <p:nvSpPr>
          <p:cNvPr id="448" name="Google Shape;448;p20"/>
          <p:cNvSpPr txBox="1"/>
          <p:nvPr/>
        </p:nvSpPr>
        <p:spPr>
          <a:xfrm>
            <a:off x="609856" y="2435048"/>
            <a:ext cx="125503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Josefin Sans"/>
                <a:ea typeface="Josefin Sans"/>
                <a:cs typeface="Josefin Sans"/>
                <a:sym typeface="Josefin Sans"/>
              </a:rPr>
              <a:t>Photographer rejects</a:t>
            </a:r>
            <a:endParaRPr b="0" i="0" sz="1000" u="none" cap="none" strike="noStrike">
              <a:solidFill>
                <a:srgbClr val="000000"/>
              </a:solidFill>
              <a:latin typeface="Josefin Sans"/>
              <a:ea typeface="Josefin Sans"/>
              <a:cs typeface="Josefin Sans"/>
              <a:sym typeface="Josefin Sans"/>
            </a:endParaRPr>
          </a:p>
        </p:txBody>
      </p:sp>
      <p:sp>
        <p:nvSpPr>
          <p:cNvPr id="449" name="Google Shape;449;p20"/>
          <p:cNvSpPr txBox="1"/>
          <p:nvPr/>
        </p:nvSpPr>
        <p:spPr>
          <a:xfrm>
            <a:off x="2538742" y="2491402"/>
            <a:ext cx="1206209"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Josefin Sans"/>
                <a:ea typeface="Josefin Sans"/>
                <a:cs typeface="Josefin Sans"/>
                <a:sym typeface="Josefin Sans"/>
              </a:rPr>
              <a:t>Customer cancels</a:t>
            </a:r>
            <a:endParaRPr b="0" i="0" sz="1000" u="none" cap="none" strike="noStrike">
              <a:solidFill>
                <a:srgbClr val="000000"/>
              </a:solidFill>
              <a:latin typeface="Josefin Sans"/>
              <a:ea typeface="Josefin Sans"/>
              <a:cs typeface="Josefin Sans"/>
              <a:sym typeface="Josefin Sans"/>
            </a:endParaRPr>
          </a:p>
        </p:txBody>
      </p:sp>
      <p:sp>
        <p:nvSpPr>
          <p:cNvPr id="450" name="Google Shape;450;p20"/>
          <p:cNvSpPr txBox="1"/>
          <p:nvPr/>
        </p:nvSpPr>
        <p:spPr>
          <a:xfrm>
            <a:off x="4395796" y="2474090"/>
            <a:ext cx="100683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Josefin Sans"/>
                <a:ea typeface="Josefin Sans"/>
                <a:cs typeface="Josefin Sans"/>
                <a:sym typeface="Josefin Sans"/>
              </a:rPr>
              <a:t>Photographer cancels</a:t>
            </a:r>
            <a:endParaRPr b="0" i="0" sz="1000" u="none" cap="none" strike="noStrike">
              <a:solidFill>
                <a:srgbClr val="000000"/>
              </a:solidFill>
              <a:latin typeface="Josefin Sans"/>
              <a:ea typeface="Josefin Sans"/>
              <a:cs typeface="Josefin Sans"/>
              <a:sym typeface="Josefin Sans"/>
            </a:endParaRPr>
          </a:p>
        </p:txBody>
      </p:sp>
      <p:sp>
        <p:nvSpPr>
          <p:cNvPr id="451" name="Google Shape;451;p20"/>
          <p:cNvSpPr txBox="1"/>
          <p:nvPr/>
        </p:nvSpPr>
        <p:spPr>
          <a:xfrm>
            <a:off x="5296744" y="2474090"/>
            <a:ext cx="1006833"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Josefin Sans"/>
                <a:ea typeface="Josefin Sans"/>
                <a:cs typeface="Josefin Sans"/>
                <a:sym typeface="Josefin Sans"/>
              </a:rPr>
              <a:t>Photographer cancels editing</a:t>
            </a:r>
            <a:endParaRPr b="0" i="0" sz="1000" u="none" cap="none" strike="noStrike">
              <a:solidFill>
                <a:srgbClr val="000000"/>
              </a:solidFill>
              <a:latin typeface="Josefin Sans"/>
              <a:ea typeface="Josefin Sans"/>
              <a:cs typeface="Josefin Sans"/>
              <a:sym typeface="Josefin Sans"/>
            </a:endParaRPr>
          </a:p>
        </p:txBody>
      </p:sp>
      <p:sp>
        <p:nvSpPr>
          <p:cNvPr id="452" name="Google Shape;452;p20"/>
          <p:cNvSpPr txBox="1"/>
          <p:nvPr>
            <p:ph idx="4294967295" type="ctrTitle"/>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400" u="none" cap="none" strike="noStrike">
                <a:solidFill>
                  <a:schemeClr val="lt1"/>
                </a:solidFill>
                <a:latin typeface="Josefin Sans"/>
                <a:ea typeface="Josefin Sans"/>
                <a:cs typeface="Josefin Sans"/>
                <a:sym typeface="Josefin Sans"/>
              </a:rPr>
              <a:t>Our Approach &amp; Implement</a:t>
            </a:r>
            <a:endParaRPr b="1" i="0" sz="1400" u="none" cap="none" strike="noStrike">
              <a:solidFill>
                <a:schemeClr val="lt1"/>
              </a:solidFill>
              <a:latin typeface="Josefin Sans"/>
              <a:ea typeface="Josefin Sans"/>
              <a:cs typeface="Josefin Sans"/>
              <a:sym typeface="Josefi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21"/>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458" name="Google Shape;458;p21"/>
          <p:cNvSpPr/>
          <p:nvPr/>
        </p:nvSpPr>
        <p:spPr>
          <a:xfrm>
            <a:off x="1552043" y="1676428"/>
            <a:ext cx="905856" cy="401820"/>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Josefin Sans"/>
                <a:ea typeface="Josefin Sans"/>
                <a:cs typeface="Josefin Sans"/>
                <a:sym typeface="Josefin Sans"/>
              </a:rPr>
              <a:t>Pending</a:t>
            </a:r>
            <a:endParaRPr/>
          </a:p>
        </p:txBody>
      </p:sp>
      <p:pic>
        <p:nvPicPr>
          <p:cNvPr id="459" name="Google Shape;459;p21"/>
          <p:cNvPicPr preferRelativeResize="0"/>
          <p:nvPr/>
        </p:nvPicPr>
        <p:blipFill rotWithShape="1">
          <a:blip r:embed="rId3">
            <a:alphaModFix/>
          </a:blip>
          <a:srcRect b="0" l="0" r="0" t="0"/>
          <a:stretch/>
        </p:blipFill>
        <p:spPr>
          <a:xfrm>
            <a:off x="258882" y="1766265"/>
            <a:ext cx="220317" cy="220317"/>
          </a:xfrm>
          <a:prstGeom prst="rect">
            <a:avLst/>
          </a:prstGeom>
          <a:noFill/>
          <a:ln>
            <a:noFill/>
          </a:ln>
        </p:spPr>
      </p:pic>
      <p:pic>
        <p:nvPicPr>
          <p:cNvPr id="460" name="Google Shape;460;p21"/>
          <p:cNvPicPr preferRelativeResize="0"/>
          <p:nvPr/>
        </p:nvPicPr>
        <p:blipFill rotWithShape="1">
          <a:blip r:embed="rId4">
            <a:alphaModFix/>
          </a:blip>
          <a:srcRect b="0" l="0" r="0" t="0"/>
          <a:stretch/>
        </p:blipFill>
        <p:spPr>
          <a:xfrm>
            <a:off x="8521180" y="4569099"/>
            <a:ext cx="220317" cy="220317"/>
          </a:xfrm>
          <a:prstGeom prst="rect">
            <a:avLst/>
          </a:prstGeom>
          <a:noFill/>
          <a:ln>
            <a:noFill/>
          </a:ln>
        </p:spPr>
      </p:pic>
      <p:sp>
        <p:nvSpPr>
          <p:cNvPr id="461" name="Google Shape;461;p21"/>
          <p:cNvSpPr/>
          <p:nvPr/>
        </p:nvSpPr>
        <p:spPr>
          <a:xfrm>
            <a:off x="3701534" y="1684048"/>
            <a:ext cx="933813" cy="401820"/>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Josefin Sans"/>
                <a:ea typeface="Josefin Sans"/>
                <a:cs typeface="Josefin Sans"/>
                <a:sym typeface="Josefin Sans"/>
              </a:rPr>
              <a:t>Ongoing</a:t>
            </a:r>
            <a:endParaRPr b="0" i="0" sz="1400" u="none" cap="none" strike="noStrike">
              <a:solidFill>
                <a:schemeClr val="lt1"/>
              </a:solidFill>
              <a:latin typeface="Arial"/>
              <a:ea typeface="Arial"/>
              <a:cs typeface="Arial"/>
              <a:sym typeface="Arial"/>
            </a:endParaRPr>
          </a:p>
        </p:txBody>
      </p:sp>
      <p:sp>
        <p:nvSpPr>
          <p:cNvPr id="462" name="Google Shape;462;p21"/>
          <p:cNvSpPr/>
          <p:nvPr/>
        </p:nvSpPr>
        <p:spPr>
          <a:xfrm>
            <a:off x="5924434" y="1684314"/>
            <a:ext cx="905856" cy="401820"/>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Josefin Sans"/>
                <a:ea typeface="Josefin Sans"/>
                <a:cs typeface="Josefin Sans"/>
                <a:sym typeface="Josefin Sans"/>
              </a:rPr>
              <a:t>Editing</a:t>
            </a:r>
            <a:endParaRPr/>
          </a:p>
        </p:txBody>
      </p:sp>
      <p:sp>
        <p:nvSpPr>
          <p:cNvPr id="463" name="Google Shape;463;p21"/>
          <p:cNvSpPr/>
          <p:nvPr/>
        </p:nvSpPr>
        <p:spPr>
          <a:xfrm>
            <a:off x="1555148" y="3272399"/>
            <a:ext cx="974994" cy="401820"/>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Josefin Sans"/>
                <a:ea typeface="Josefin Sans"/>
                <a:cs typeface="Josefin Sans"/>
                <a:sym typeface="Josefin Sans"/>
              </a:rPr>
              <a:t>Rejecting</a:t>
            </a:r>
            <a:endParaRPr b="0" i="0" sz="1400" u="none" cap="none" strike="noStrike">
              <a:solidFill>
                <a:schemeClr val="lt1"/>
              </a:solidFill>
              <a:latin typeface="Arial"/>
              <a:ea typeface="Arial"/>
              <a:cs typeface="Arial"/>
              <a:sym typeface="Arial"/>
            </a:endParaRPr>
          </a:p>
        </p:txBody>
      </p:sp>
      <p:sp>
        <p:nvSpPr>
          <p:cNvPr id="464" name="Google Shape;464;p21"/>
          <p:cNvSpPr/>
          <p:nvPr/>
        </p:nvSpPr>
        <p:spPr>
          <a:xfrm>
            <a:off x="3518978" y="3272399"/>
            <a:ext cx="1077908" cy="401820"/>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Josefin Sans"/>
                <a:ea typeface="Josefin Sans"/>
                <a:cs typeface="Josefin Sans"/>
                <a:sym typeface="Josefin Sans"/>
              </a:rPr>
              <a:t>Canceling</a:t>
            </a:r>
            <a:endParaRPr b="0" i="0" sz="1400" u="none" cap="none" strike="noStrike">
              <a:solidFill>
                <a:schemeClr val="lt1"/>
              </a:solidFill>
              <a:latin typeface="Arial"/>
              <a:ea typeface="Arial"/>
              <a:cs typeface="Arial"/>
              <a:sym typeface="Arial"/>
            </a:endParaRPr>
          </a:p>
        </p:txBody>
      </p:sp>
      <p:cxnSp>
        <p:nvCxnSpPr>
          <p:cNvPr id="465" name="Google Shape;465;p21"/>
          <p:cNvCxnSpPr/>
          <p:nvPr/>
        </p:nvCxnSpPr>
        <p:spPr>
          <a:xfrm>
            <a:off x="544449" y="1890259"/>
            <a:ext cx="953047" cy="0"/>
          </a:xfrm>
          <a:prstGeom prst="straightConnector1">
            <a:avLst/>
          </a:prstGeom>
          <a:noFill/>
          <a:ln cap="flat" cmpd="sng" w="19050">
            <a:solidFill>
              <a:schemeClr val="lt1"/>
            </a:solidFill>
            <a:prstDash val="solid"/>
            <a:round/>
            <a:headEnd len="sm" w="sm" type="none"/>
            <a:tailEnd len="med" w="med" type="triangle"/>
          </a:ln>
        </p:spPr>
      </p:cxnSp>
      <p:cxnSp>
        <p:nvCxnSpPr>
          <p:cNvPr id="466" name="Google Shape;466;p21"/>
          <p:cNvCxnSpPr/>
          <p:nvPr/>
        </p:nvCxnSpPr>
        <p:spPr>
          <a:xfrm>
            <a:off x="2530142" y="1885224"/>
            <a:ext cx="1106557" cy="0"/>
          </a:xfrm>
          <a:prstGeom prst="straightConnector1">
            <a:avLst/>
          </a:prstGeom>
          <a:noFill/>
          <a:ln cap="flat" cmpd="sng" w="19050">
            <a:solidFill>
              <a:schemeClr val="lt1"/>
            </a:solidFill>
            <a:prstDash val="solid"/>
            <a:round/>
            <a:headEnd len="sm" w="sm" type="none"/>
            <a:tailEnd len="med" w="med" type="triangle"/>
          </a:ln>
        </p:spPr>
      </p:cxnSp>
      <p:cxnSp>
        <p:nvCxnSpPr>
          <p:cNvPr id="467" name="Google Shape;467;p21"/>
          <p:cNvCxnSpPr/>
          <p:nvPr/>
        </p:nvCxnSpPr>
        <p:spPr>
          <a:xfrm>
            <a:off x="4746922" y="1885224"/>
            <a:ext cx="1053238" cy="2083"/>
          </a:xfrm>
          <a:prstGeom prst="straightConnector1">
            <a:avLst/>
          </a:prstGeom>
          <a:noFill/>
          <a:ln cap="flat" cmpd="sng" w="19050">
            <a:solidFill>
              <a:schemeClr val="lt1"/>
            </a:solidFill>
            <a:prstDash val="solid"/>
            <a:round/>
            <a:headEnd len="sm" w="sm" type="none"/>
            <a:tailEnd len="med" w="med" type="triangle"/>
          </a:ln>
        </p:spPr>
      </p:cxnSp>
      <p:cxnSp>
        <p:nvCxnSpPr>
          <p:cNvPr id="468" name="Google Shape;468;p21"/>
          <p:cNvCxnSpPr/>
          <p:nvPr/>
        </p:nvCxnSpPr>
        <p:spPr>
          <a:xfrm>
            <a:off x="6889939" y="1885242"/>
            <a:ext cx="1188531" cy="0"/>
          </a:xfrm>
          <a:prstGeom prst="straightConnector1">
            <a:avLst/>
          </a:prstGeom>
          <a:noFill/>
          <a:ln cap="flat" cmpd="sng" w="19050">
            <a:solidFill>
              <a:schemeClr val="lt1"/>
            </a:solidFill>
            <a:prstDash val="solid"/>
            <a:round/>
            <a:headEnd len="sm" w="sm" type="none"/>
            <a:tailEnd len="med" w="med" type="triangle"/>
          </a:ln>
        </p:spPr>
      </p:cxnSp>
      <p:cxnSp>
        <p:nvCxnSpPr>
          <p:cNvPr id="469" name="Google Shape;469;p21"/>
          <p:cNvCxnSpPr/>
          <p:nvPr/>
        </p:nvCxnSpPr>
        <p:spPr>
          <a:xfrm>
            <a:off x="2049430" y="2168699"/>
            <a:ext cx="1218" cy="982266"/>
          </a:xfrm>
          <a:prstGeom prst="straightConnector1">
            <a:avLst/>
          </a:prstGeom>
          <a:noFill/>
          <a:ln cap="flat" cmpd="sng" w="19050">
            <a:solidFill>
              <a:schemeClr val="lt1"/>
            </a:solidFill>
            <a:prstDash val="solid"/>
            <a:round/>
            <a:headEnd len="sm" w="sm" type="none"/>
            <a:tailEnd len="med" w="med" type="triangle"/>
          </a:ln>
        </p:spPr>
      </p:cxnSp>
      <p:cxnSp>
        <p:nvCxnSpPr>
          <p:cNvPr id="470" name="Google Shape;470;p21"/>
          <p:cNvCxnSpPr/>
          <p:nvPr/>
        </p:nvCxnSpPr>
        <p:spPr>
          <a:xfrm>
            <a:off x="3892380" y="2220708"/>
            <a:ext cx="1218" cy="982266"/>
          </a:xfrm>
          <a:prstGeom prst="straightConnector1">
            <a:avLst/>
          </a:prstGeom>
          <a:noFill/>
          <a:ln cap="flat" cmpd="sng" w="19050">
            <a:solidFill>
              <a:schemeClr val="lt1"/>
            </a:solidFill>
            <a:prstDash val="solid"/>
            <a:round/>
            <a:headEnd len="sm" w="sm" type="none"/>
            <a:tailEnd len="med" w="med" type="triangle"/>
          </a:ln>
        </p:spPr>
      </p:cxnSp>
      <p:cxnSp>
        <p:nvCxnSpPr>
          <p:cNvPr id="471" name="Google Shape;471;p21"/>
          <p:cNvCxnSpPr/>
          <p:nvPr/>
        </p:nvCxnSpPr>
        <p:spPr>
          <a:xfrm>
            <a:off x="4371737" y="2220708"/>
            <a:ext cx="1218" cy="982266"/>
          </a:xfrm>
          <a:prstGeom prst="straightConnector1">
            <a:avLst/>
          </a:prstGeom>
          <a:noFill/>
          <a:ln cap="flat" cmpd="sng" w="19050">
            <a:solidFill>
              <a:schemeClr val="lt1"/>
            </a:solidFill>
            <a:prstDash val="solid"/>
            <a:round/>
            <a:headEnd len="sm" w="sm" type="none"/>
            <a:tailEnd len="med" w="med" type="triangle"/>
          </a:ln>
        </p:spPr>
      </p:cxnSp>
      <p:cxnSp>
        <p:nvCxnSpPr>
          <p:cNvPr id="472" name="Google Shape;472;p21"/>
          <p:cNvCxnSpPr/>
          <p:nvPr/>
        </p:nvCxnSpPr>
        <p:spPr>
          <a:xfrm flipH="1">
            <a:off x="4651086" y="2165120"/>
            <a:ext cx="1563600" cy="1270200"/>
          </a:xfrm>
          <a:prstGeom prst="bentConnector3">
            <a:avLst>
              <a:gd fmla="val 417" name="adj1"/>
            </a:avLst>
          </a:prstGeom>
          <a:noFill/>
          <a:ln cap="flat" cmpd="sng" w="19050">
            <a:solidFill>
              <a:schemeClr val="lt1"/>
            </a:solidFill>
            <a:prstDash val="solid"/>
            <a:round/>
            <a:headEnd len="sm" w="sm" type="none"/>
            <a:tailEnd len="med" w="med" type="triangle"/>
          </a:ln>
        </p:spPr>
      </p:cxnSp>
      <p:cxnSp>
        <p:nvCxnSpPr>
          <p:cNvPr id="473" name="Google Shape;473;p21"/>
          <p:cNvCxnSpPr/>
          <p:nvPr/>
        </p:nvCxnSpPr>
        <p:spPr>
          <a:xfrm flipH="1">
            <a:off x="4300063" y="2150634"/>
            <a:ext cx="2346300" cy="1596900"/>
          </a:xfrm>
          <a:prstGeom prst="bentConnector3">
            <a:avLst>
              <a:gd fmla="val 0" name="adj1"/>
            </a:avLst>
          </a:prstGeom>
          <a:noFill/>
          <a:ln cap="flat" cmpd="sng" w="19050">
            <a:solidFill>
              <a:schemeClr val="lt1"/>
            </a:solidFill>
            <a:prstDash val="solid"/>
            <a:round/>
            <a:headEnd len="sm" w="sm" type="none"/>
            <a:tailEnd len="med" w="med" type="triangle"/>
          </a:ln>
        </p:spPr>
      </p:cxnSp>
      <p:sp>
        <p:nvSpPr>
          <p:cNvPr id="474" name="Google Shape;474;p21"/>
          <p:cNvSpPr/>
          <p:nvPr/>
        </p:nvSpPr>
        <p:spPr>
          <a:xfrm>
            <a:off x="8135473" y="1684314"/>
            <a:ext cx="905856" cy="401820"/>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Josefin Sans"/>
                <a:ea typeface="Josefin Sans"/>
                <a:cs typeface="Josefin Sans"/>
                <a:sym typeface="Josefin Sans"/>
              </a:rPr>
              <a:t>Done</a:t>
            </a:r>
            <a:endParaRPr b="0" i="0" sz="1400" u="none" cap="none" strike="noStrike">
              <a:solidFill>
                <a:schemeClr val="lt1"/>
              </a:solidFill>
              <a:latin typeface="Josefin Sans"/>
              <a:ea typeface="Josefin Sans"/>
              <a:cs typeface="Josefin Sans"/>
              <a:sym typeface="Josefin Sans"/>
            </a:endParaRPr>
          </a:p>
        </p:txBody>
      </p:sp>
      <p:cxnSp>
        <p:nvCxnSpPr>
          <p:cNvPr id="475" name="Google Shape;475;p21"/>
          <p:cNvCxnSpPr/>
          <p:nvPr/>
        </p:nvCxnSpPr>
        <p:spPr>
          <a:xfrm>
            <a:off x="8594035" y="2220708"/>
            <a:ext cx="13252" cy="2285031"/>
          </a:xfrm>
          <a:prstGeom prst="straightConnector1">
            <a:avLst/>
          </a:prstGeom>
          <a:noFill/>
          <a:ln cap="flat" cmpd="sng" w="19050">
            <a:solidFill>
              <a:schemeClr val="lt1"/>
            </a:solidFill>
            <a:prstDash val="solid"/>
            <a:round/>
            <a:headEnd len="sm" w="sm" type="none"/>
            <a:tailEnd len="med" w="med" type="triangle"/>
          </a:ln>
        </p:spPr>
      </p:cxnSp>
      <p:cxnSp>
        <p:nvCxnSpPr>
          <p:cNvPr id="476" name="Google Shape;476;p21"/>
          <p:cNvCxnSpPr/>
          <p:nvPr/>
        </p:nvCxnSpPr>
        <p:spPr>
          <a:xfrm>
            <a:off x="4143916" y="3820822"/>
            <a:ext cx="4341600" cy="749100"/>
          </a:xfrm>
          <a:prstGeom prst="bentConnector3">
            <a:avLst>
              <a:gd fmla="val -211" name="adj1"/>
            </a:avLst>
          </a:prstGeom>
          <a:noFill/>
          <a:ln cap="flat" cmpd="sng" w="19050">
            <a:solidFill>
              <a:schemeClr val="lt1"/>
            </a:solidFill>
            <a:prstDash val="solid"/>
            <a:round/>
            <a:headEnd len="sm" w="sm" type="none"/>
            <a:tailEnd len="med" w="med" type="triangle"/>
          </a:ln>
        </p:spPr>
      </p:cxnSp>
      <p:cxnSp>
        <p:nvCxnSpPr>
          <p:cNvPr id="477" name="Google Shape;477;p21"/>
          <p:cNvCxnSpPr/>
          <p:nvPr/>
        </p:nvCxnSpPr>
        <p:spPr>
          <a:xfrm>
            <a:off x="2005338" y="3809157"/>
            <a:ext cx="6480300" cy="895200"/>
          </a:xfrm>
          <a:prstGeom prst="bentConnector3">
            <a:avLst>
              <a:gd fmla="val 101" name="adj1"/>
            </a:avLst>
          </a:prstGeom>
          <a:noFill/>
          <a:ln cap="flat" cmpd="sng" w="19050">
            <a:solidFill>
              <a:schemeClr val="lt1"/>
            </a:solidFill>
            <a:prstDash val="solid"/>
            <a:round/>
            <a:headEnd len="sm" w="sm" type="none"/>
            <a:tailEnd len="med" w="med" type="triangle"/>
          </a:ln>
        </p:spPr>
      </p:cxnSp>
      <p:sp>
        <p:nvSpPr>
          <p:cNvPr id="478" name="Google Shape;478;p21"/>
          <p:cNvSpPr txBox="1"/>
          <p:nvPr/>
        </p:nvSpPr>
        <p:spPr>
          <a:xfrm>
            <a:off x="106439" y="1240317"/>
            <a:ext cx="100683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Josefin Sans"/>
                <a:ea typeface="Josefin Sans"/>
                <a:cs typeface="Josefin Sans"/>
                <a:sym typeface="Josefin Sans"/>
              </a:rPr>
              <a:t>Book [date available]</a:t>
            </a:r>
            <a:endParaRPr b="0" i="0" sz="1000" u="none" cap="none" strike="noStrike">
              <a:solidFill>
                <a:srgbClr val="000000"/>
              </a:solidFill>
              <a:latin typeface="Josefin Sans"/>
              <a:ea typeface="Josefin Sans"/>
              <a:cs typeface="Josefin Sans"/>
              <a:sym typeface="Josefin Sans"/>
            </a:endParaRPr>
          </a:p>
        </p:txBody>
      </p:sp>
      <p:sp>
        <p:nvSpPr>
          <p:cNvPr id="479" name="Google Shape;479;p21"/>
          <p:cNvSpPr txBox="1"/>
          <p:nvPr/>
        </p:nvSpPr>
        <p:spPr>
          <a:xfrm>
            <a:off x="2602300" y="1240317"/>
            <a:ext cx="100683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Josefin Sans"/>
                <a:ea typeface="Josefin Sans"/>
                <a:cs typeface="Josefin Sans"/>
                <a:sym typeface="Josefin Sans"/>
              </a:rPr>
              <a:t>Photographer accepts</a:t>
            </a:r>
            <a:endParaRPr b="0" i="0" sz="1000" u="none" cap="none" strike="noStrike">
              <a:solidFill>
                <a:srgbClr val="000000"/>
              </a:solidFill>
              <a:latin typeface="Josefin Sans"/>
              <a:ea typeface="Josefin Sans"/>
              <a:cs typeface="Josefin Sans"/>
              <a:sym typeface="Josefin Sans"/>
            </a:endParaRPr>
          </a:p>
        </p:txBody>
      </p:sp>
      <p:sp>
        <p:nvSpPr>
          <p:cNvPr id="480" name="Google Shape;480;p21"/>
          <p:cNvSpPr txBox="1"/>
          <p:nvPr/>
        </p:nvSpPr>
        <p:spPr>
          <a:xfrm>
            <a:off x="4711977" y="1394206"/>
            <a:ext cx="1169534"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Josefin Sans"/>
                <a:ea typeface="Josefin Sans"/>
                <a:cs typeface="Josefin Sans"/>
                <a:sym typeface="Josefin Sans"/>
              </a:rPr>
              <a:t>Done shooting</a:t>
            </a:r>
            <a:endParaRPr b="0" i="0" sz="1000" u="none" cap="none" strike="noStrike">
              <a:solidFill>
                <a:srgbClr val="000000"/>
              </a:solidFill>
              <a:latin typeface="Josefin Sans"/>
              <a:ea typeface="Josefin Sans"/>
              <a:cs typeface="Josefin Sans"/>
              <a:sym typeface="Josefin Sans"/>
            </a:endParaRPr>
          </a:p>
        </p:txBody>
      </p:sp>
      <p:sp>
        <p:nvSpPr>
          <p:cNvPr id="481" name="Google Shape;481;p21"/>
          <p:cNvSpPr txBox="1"/>
          <p:nvPr/>
        </p:nvSpPr>
        <p:spPr>
          <a:xfrm>
            <a:off x="7038487" y="1411466"/>
            <a:ext cx="1006833"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Josefin Sans"/>
                <a:ea typeface="Josefin Sans"/>
                <a:cs typeface="Josefin Sans"/>
                <a:sym typeface="Josefin Sans"/>
              </a:rPr>
              <a:t>Done editing</a:t>
            </a:r>
            <a:endParaRPr b="0" i="0" sz="1000" u="none" cap="none" strike="noStrike">
              <a:solidFill>
                <a:srgbClr val="000000"/>
              </a:solidFill>
              <a:latin typeface="Josefin Sans"/>
              <a:ea typeface="Josefin Sans"/>
              <a:cs typeface="Josefin Sans"/>
              <a:sym typeface="Josefin Sans"/>
            </a:endParaRPr>
          </a:p>
        </p:txBody>
      </p:sp>
      <p:sp>
        <p:nvSpPr>
          <p:cNvPr id="482" name="Google Shape;482;p21"/>
          <p:cNvSpPr txBox="1"/>
          <p:nvPr/>
        </p:nvSpPr>
        <p:spPr>
          <a:xfrm>
            <a:off x="609856" y="2435048"/>
            <a:ext cx="125503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Josefin Sans"/>
                <a:ea typeface="Josefin Sans"/>
                <a:cs typeface="Josefin Sans"/>
                <a:sym typeface="Josefin Sans"/>
              </a:rPr>
              <a:t>Photographer rejects</a:t>
            </a:r>
            <a:endParaRPr b="0" i="0" sz="1000" u="none" cap="none" strike="noStrike">
              <a:solidFill>
                <a:srgbClr val="000000"/>
              </a:solidFill>
              <a:latin typeface="Josefin Sans"/>
              <a:ea typeface="Josefin Sans"/>
              <a:cs typeface="Josefin Sans"/>
              <a:sym typeface="Josefin Sans"/>
            </a:endParaRPr>
          </a:p>
        </p:txBody>
      </p:sp>
      <p:sp>
        <p:nvSpPr>
          <p:cNvPr id="483" name="Google Shape;483;p21"/>
          <p:cNvSpPr txBox="1"/>
          <p:nvPr/>
        </p:nvSpPr>
        <p:spPr>
          <a:xfrm>
            <a:off x="2538742" y="2491402"/>
            <a:ext cx="1206209"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Josefin Sans"/>
                <a:ea typeface="Josefin Sans"/>
                <a:cs typeface="Josefin Sans"/>
                <a:sym typeface="Josefin Sans"/>
              </a:rPr>
              <a:t>Customer cancels</a:t>
            </a:r>
            <a:endParaRPr b="0" i="0" sz="1000" u="none" cap="none" strike="noStrike">
              <a:solidFill>
                <a:srgbClr val="000000"/>
              </a:solidFill>
              <a:latin typeface="Josefin Sans"/>
              <a:ea typeface="Josefin Sans"/>
              <a:cs typeface="Josefin Sans"/>
              <a:sym typeface="Josefin Sans"/>
            </a:endParaRPr>
          </a:p>
        </p:txBody>
      </p:sp>
      <p:sp>
        <p:nvSpPr>
          <p:cNvPr id="484" name="Google Shape;484;p21"/>
          <p:cNvSpPr txBox="1"/>
          <p:nvPr/>
        </p:nvSpPr>
        <p:spPr>
          <a:xfrm>
            <a:off x="4395796" y="2474090"/>
            <a:ext cx="100683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Josefin Sans"/>
                <a:ea typeface="Josefin Sans"/>
                <a:cs typeface="Josefin Sans"/>
                <a:sym typeface="Josefin Sans"/>
              </a:rPr>
              <a:t>Photographer cancels</a:t>
            </a:r>
            <a:endParaRPr b="0" i="0" sz="1000" u="none" cap="none" strike="noStrike">
              <a:solidFill>
                <a:srgbClr val="000000"/>
              </a:solidFill>
              <a:latin typeface="Josefin Sans"/>
              <a:ea typeface="Josefin Sans"/>
              <a:cs typeface="Josefin Sans"/>
              <a:sym typeface="Josefin Sans"/>
            </a:endParaRPr>
          </a:p>
        </p:txBody>
      </p:sp>
      <p:sp>
        <p:nvSpPr>
          <p:cNvPr id="485" name="Google Shape;485;p21"/>
          <p:cNvSpPr txBox="1"/>
          <p:nvPr/>
        </p:nvSpPr>
        <p:spPr>
          <a:xfrm>
            <a:off x="5296744" y="2474090"/>
            <a:ext cx="1006833"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Josefin Sans"/>
                <a:ea typeface="Josefin Sans"/>
                <a:cs typeface="Josefin Sans"/>
                <a:sym typeface="Josefin Sans"/>
              </a:rPr>
              <a:t>Photographer cancels editing</a:t>
            </a:r>
            <a:endParaRPr b="0" i="0" sz="1000" u="none" cap="none" strike="noStrike">
              <a:solidFill>
                <a:srgbClr val="000000"/>
              </a:solidFill>
              <a:latin typeface="Josefin Sans"/>
              <a:ea typeface="Josefin Sans"/>
              <a:cs typeface="Josefin Sans"/>
              <a:sym typeface="Josefin Sans"/>
            </a:endParaRPr>
          </a:p>
        </p:txBody>
      </p:sp>
      <p:sp>
        <p:nvSpPr>
          <p:cNvPr id="486" name="Google Shape;486;p21"/>
          <p:cNvSpPr txBox="1"/>
          <p:nvPr/>
        </p:nvSpPr>
        <p:spPr>
          <a:xfrm>
            <a:off x="6718104" y="2493512"/>
            <a:ext cx="1360366"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Josefin Sans"/>
                <a:ea typeface="Josefin Sans"/>
                <a:cs typeface="Josefin Sans"/>
                <a:sym typeface="Josefin Sans"/>
              </a:rPr>
              <a:t>Customer cancels</a:t>
            </a:r>
            <a:endParaRPr b="0" i="0" sz="1000" u="none" cap="none" strike="noStrike">
              <a:solidFill>
                <a:srgbClr val="000000"/>
              </a:solidFill>
              <a:latin typeface="Josefin Sans"/>
              <a:ea typeface="Josefin Sans"/>
              <a:cs typeface="Josefin Sans"/>
              <a:sym typeface="Josefin Sans"/>
            </a:endParaRPr>
          </a:p>
        </p:txBody>
      </p:sp>
      <p:sp>
        <p:nvSpPr>
          <p:cNvPr id="487" name="Google Shape;487;p21"/>
          <p:cNvSpPr txBox="1"/>
          <p:nvPr/>
        </p:nvSpPr>
        <p:spPr>
          <a:xfrm>
            <a:off x="369041" y="345196"/>
            <a:ext cx="365570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Booking’s State</a:t>
            </a:r>
            <a:endParaRPr b="0" i="0" sz="2800" u="none" cap="none" strike="noStrike">
              <a:solidFill>
                <a:schemeClr val="lt1"/>
              </a:solidFill>
              <a:latin typeface="Josefin Sans"/>
              <a:ea typeface="Josefin Sans"/>
              <a:cs typeface="Josefin Sans"/>
              <a:sym typeface="Josefin Sans"/>
            </a:endParaRPr>
          </a:p>
        </p:txBody>
      </p:sp>
      <p:sp>
        <p:nvSpPr>
          <p:cNvPr id="488" name="Google Shape;488;p21"/>
          <p:cNvSpPr txBox="1"/>
          <p:nvPr>
            <p:ph idx="4294967295" type="ctrTitle"/>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400" u="none" cap="none" strike="noStrike">
                <a:solidFill>
                  <a:schemeClr val="lt1"/>
                </a:solidFill>
                <a:latin typeface="Josefin Sans"/>
                <a:ea typeface="Josefin Sans"/>
                <a:cs typeface="Josefin Sans"/>
                <a:sym typeface="Josefin Sans"/>
              </a:rPr>
              <a:t>Our Approach &amp; Implement</a:t>
            </a:r>
            <a:endParaRPr b="1" i="0" sz="1400" u="none" cap="none" strike="noStrike">
              <a:solidFill>
                <a:schemeClr val="lt1"/>
              </a:solidFill>
              <a:latin typeface="Josefin Sans"/>
              <a:ea typeface="Josefin Sans"/>
              <a:cs typeface="Josefin Sans"/>
              <a:sym typeface="Josefi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22"/>
          <p:cNvSpPr/>
          <p:nvPr/>
        </p:nvSpPr>
        <p:spPr>
          <a:xfrm>
            <a:off x="7220630" y="0"/>
            <a:ext cx="1299900" cy="811800"/>
          </a:xfrm>
          <a:prstGeom prst="rect">
            <a:avLst/>
          </a:prstGeom>
          <a:solidFill>
            <a:srgbClr val="FFB8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22"/>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495" name="Google Shape;495;p22"/>
          <p:cNvSpPr txBox="1"/>
          <p:nvPr>
            <p:ph idx="1" type="subTitle"/>
          </p:nvPr>
        </p:nvSpPr>
        <p:spPr>
          <a:xfrm>
            <a:off x="1420143" y="2327873"/>
            <a:ext cx="6303607" cy="663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b="1" lang="en-US" sz="3800">
                <a:latin typeface="Josefin Sans"/>
                <a:ea typeface="Josefin Sans"/>
                <a:cs typeface="Josefin Sans"/>
                <a:sym typeface="Josefin Sans"/>
              </a:rPr>
              <a:t>Demonstration</a:t>
            </a:r>
            <a:endParaRPr b="1" sz="3800">
              <a:latin typeface="Josefin Sans"/>
              <a:ea typeface="Josefin Sans"/>
              <a:cs typeface="Josefin Sans"/>
              <a:sym typeface="Josefin Sans"/>
            </a:endParaRPr>
          </a:p>
        </p:txBody>
      </p:sp>
      <p:sp>
        <p:nvSpPr>
          <p:cNvPr id="496" name="Google Shape;496;p22"/>
          <p:cNvSpPr txBox="1"/>
          <p:nvPr>
            <p:ph idx="4294967295" type="ctrTitle"/>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400" u="none" cap="none" strike="noStrike">
                <a:solidFill>
                  <a:schemeClr val="lt1"/>
                </a:solidFill>
                <a:latin typeface="Josefin Sans"/>
                <a:ea typeface="Josefin Sans"/>
                <a:cs typeface="Josefin Sans"/>
                <a:sym typeface="Josefin Sans"/>
              </a:rPr>
              <a:t>Our Approach &amp; Implement</a:t>
            </a:r>
            <a:endParaRPr b="1" i="0" sz="1400" u="none" cap="none" strike="noStrike">
              <a:solidFill>
                <a:schemeClr val="lt1"/>
              </a:solidFill>
              <a:latin typeface="Josefin Sans"/>
              <a:ea typeface="Josefin Sans"/>
              <a:cs typeface="Josefin Sans"/>
              <a:sym typeface="Josefi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23"/>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502" name="Google Shape;502;p23"/>
          <p:cNvSpPr txBox="1"/>
          <p:nvPr/>
        </p:nvSpPr>
        <p:spPr>
          <a:xfrm>
            <a:off x="483704" y="420458"/>
            <a:ext cx="255766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3200" u="none" cap="none" strike="noStrike">
                <a:solidFill>
                  <a:schemeClr val="lt1"/>
                </a:solidFill>
                <a:latin typeface="Josefin Sans"/>
                <a:ea typeface="Josefin Sans"/>
                <a:cs typeface="Josefin Sans"/>
                <a:sym typeface="Josefin Sans"/>
              </a:rPr>
              <a:t>Problems</a:t>
            </a:r>
            <a:endParaRPr b="0" i="0" sz="3200" u="none" cap="none" strike="noStrike">
              <a:solidFill>
                <a:schemeClr val="lt1"/>
              </a:solidFill>
              <a:latin typeface="Josefin Sans"/>
              <a:ea typeface="Josefin Sans"/>
              <a:cs typeface="Josefin Sans"/>
              <a:sym typeface="Josefin Sans"/>
            </a:endParaRPr>
          </a:p>
        </p:txBody>
      </p:sp>
      <p:pic>
        <p:nvPicPr>
          <p:cNvPr id="503" name="Google Shape;503;p23"/>
          <p:cNvPicPr preferRelativeResize="0"/>
          <p:nvPr/>
        </p:nvPicPr>
        <p:blipFill rotWithShape="1">
          <a:blip r:embed="rId3">
            <a:alphaModFix/>
          </a:blip>
          <a:srcRect b="0" l="0" r="0" t="0"/>
          <a:stretch/>
        </p:blipFill>
        <p:spPr>
          <a:xfrm>
            <a:off x="1231975" y="2069195"/>
            <a:ext cx="1304810" cy="1304810"/>
          </a:xfrm>
          <a:prstGeom prst="rect">
            <a:avLst/>
          </a:prstGeom>
          <a:noFill/>
          <a:ln>
            <a:noFill/>
          </a:ln>
        </p:spPr>
      </p:pic>
      <p:pic>
        <p:nvPicPr>
          <p:cNvPr id="504" name="Google Shape;504;p23"/>
          <p:cNvPicPr preferRelativeResize="0"/>
          <p:nvPr/>
        </p:nvPicPr>
        <p:blipFill rotWithShape="1">
          <a:blip r:embed="rId4">
            <a:alphaModFix/>
          </a:blip>
          <a:srcRect b="0" l="0" r="0" t="0"/>
          <a:stretch/>
        </p:blipFill>
        <p:spPr>
          <a:xfrm>
            <a:off x="3786661" y="2045444"/>
            <a:ext cx="1304810" cy="1304810"/>
          </a:xfrm>
          <a:prstGeom prst="rect">
            <a:avLst/>
          </a:prstGeom>
          <a:noFill/>
          <a:ln>
            <a:noFill/>
          </a:ln>
        </p:spPr>
      </p:pic>
      <p:pic>
        <p:nvPicPr>
          <p:cNvPr id="505" name="Google Shape;505;p23"/>
          <p:cNvPicPr preferRelativeResize="0"/>
          <p:nvPr/>
        </p:nvPicPr>
        <p:blipFill rotWithShape="1">
          <a:blip r:embed="rId5">
            <a:alphaModFix/>
          </a:blip>
          <a:srcRect b="0" l="0" r="0" t="0"/>
          <a:stretch/>
        </p:blipFill>
        <p:spPr>
          <a:xfrm flipH="1">
            <a:off x="2903794" y="2538434"/>
            <a:ext cx="339587" cy="339587"/>
          </a:xfrm>
          <a:prstGeom prst="rect">
            <a:avLst/>
          </a:prstGeom>
          <a:noFill/>
          <a:ln>
            <a:noFill/>
          </a:ln>
        </p:spPr>
      </p:pic>
      <p:pic>
        <p:nvPicPr>
          <p:cNvPr id="506" name="Google Shape;506;p23"/>
          <p:cNvPicPr preferRelativeResize="0"/>
          <p:nvPr/>
        </p:nvPicPr>
        <p:blipFill rotWithShape="1">
          <a:blip r:embed="rId6">
            <a:alphaModFix/>
          </a:blip>
          <a:srcRect b="0" l="0" r="0" t="0"/>
          <a:stretch/>
        </p:blipFill>
        <p:spPr>
          <a:xfrm flipH="1">
            <a:off x="5634752" y="2487607"/>
            <a:ext cx="441239" cy="441239"/>
          </a:xfrm>
          <a:prstGeom prst="rect">
            <a:avLst/>
          </a:prstGeom>
          <a:noFill/>
          <a:ln>
            <a:noFill/>
          </a:ln>
        </p:spPr>
      </p:pic>
      <p:pic>
        <p:nvPicPr>
          <p:cNvPr id="507" name="Google Shape;507;p23"/>
          <p:cNvPicPr preferRelativeResize="0"/>
          <p:nvPr/>
        </p:nvPicPr>
        <p:blipFill rotWithShape="1">
          <a:blip r:embed="rId7">
            <a:alphaModFix/>
          </a:blip>
          <a:srcRect b="0" l="0" r="0" t="0"/>
          <a:stretch/>
        </p:blipFill>
        <p:spPr>
          <a:xfrm>
            <a:off x="6619272" y="2051104"/>
            <a:ext cx="1299150" cy="1299150"/>
          </a:xfrm>
          <a:prstGeom prst="rect">
            <a:avLst/>
          </a:prstGeom>
          <a:noFill/>
          <a:ln>
            <a:noFill/>
          </a:ln>
        </p:spPr>
      </p:pic>
      <p:sp>
        <p:nvSpPr>
          <p:cNvPr id="508" name="Google Shape;508;p23"/>
          <p:cNvSpPr txBox="1"/>
          <p:nvPr/>
        </p:nvSpPr>
        <p:spPr>
          <a:xfrm>
            <a:off x="944307" y="3645956"/>
            <a:ext cx="1880146"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Too many photographers</a:t>
            </a:r>
            <a:endParaRPr/>
          </a:p>
        </p:txBody>
      </p:sp>
      <p:sp>
        <p:nvSpPr>
          <p:cNvPr id="509" name="Google Shape;509;p23"/>
          <p:cNvSpPr txBox="1"/>
          <p:nvPr/>
        </p:nvSpPr>
        <p:spPr>
          <a:xfrm>
            <a:off x="3402063" y="3648167"/>
            <a:ext cx="1880146"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 Confusing</a:t>
            </a:r>
            <a:endParaRPr/>
          </a:p>
        </p:txBody>
      </p:sp>
      <p:sp>
        <p:nvSpPr>
          <p:cNvPr id="510" name="Google Shape;510;p23"/>
          <p:cNvSpPr txBox="1"/>
          <p:nvPr/>
        </p:nvSpPr>
        <p:spPr>
          <a:xfrm>
            <a:off x="6408115" y="3645956"/>
            <a:ext cx="1721464"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 Unwanted result</a:t>
            </a:r>
            <a:endParaRPr/>
          </a:p>
        </p:txBody>
      </p:sp>
      <p:sp>
        <p:nvSpPr>
          <p:cNvPr id="511" name="Google Shape;511;p23"/>
          <p:cNvSpPr txBox="1"/>
          <p:nvPr>
            <p:ph idx="4294967295" type="ctrTitle"/>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400" u="none" cap="none" strike="noStrike">
                <a:solidFill>
                  <a:schemeClr val="lt1"/>
                </a:solidFill>
                <a:latin typeface="Josefin Sans"/>
                <a:ea typeface="Josefin Sans"/>
                <a:cs typeface="Josefin Sans"/>
                <a:sym typeface="Josefin Sans"/>
              </a:rPr>
              <a:t>Our Approach &amp; Implement</a:t>
            </a:r>
            <a:endParaRPr b="1" i="0" sz="1400" u="none" cap="none" strike="noStrike">
              <a:solidFill>
                <a:schemeClr val="lt1"/>
              </a:solidFill>
              <a:latin typeface="Josefin Sans"/>
              <a:ea typeface="Josefin Sans"/>
              <a:cs typeface="Josefin Sans"/>
              <a:sym typeface="Josefi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24"/>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517" name="Google Shape;517;p24"/>
          <p:cNvSpPr txBox="1"/>
          <p:nvPr/>
        </p:nvSpPr>
        <p:spPr>
          <a:xfrm>
            <a:off x="722991" y="1265145"/>
            <a:ext cx="7713287"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Three criteria affect the results of photographer searching:</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Josefin Sans"/>
              <a:ea typeface="Josefin Sans"/>
              <a:cs typeface="Josefin Sans"/>
              <a:sym typeface="Josefin Sans"/>
            </a:endParaRPr>
          </a:p>
        </p:txBody>
      </p:sp>
      <p:sp>
        <p:nvSpPr>
          <p:cNvPr id="518" name="Google Shape;518;p24"/>
          <p:cNvSpPr txBox="1"/>
          <p:nvPr/>
        </p:nvSpPr>
        <p:spPr>
          <a:xfrm>
            <a:off x="1347352" y="4012449"/>
            <a:ext cx="7752522" cy="8848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chemeClr val="lt1"/>
                </a:solidFill>
                <a:latin typeface="Josefin Sans"/>
                <a:ea typeface="Josefin Sans"/>
                <a:cs typeface="Josefin Sans"/>
                <a:sym typeface="Josefin Sans"/>
              </a:rPr>
              <a:t>Price</a:t>
            </a:r>
            <a:endParaRPr/>
          </a:p>
          <a:p>
            <a:pPr indent="0" lvl="0" marL="0" marR="0" rtl="0" algn="l">
              <a:lnSpc>
                <a:spcPct val="150000"/>
              </a:lnSpc>
              <a:spcBef>
                <a:spcPts val="0"/>
              </a:spcBef>
              <a:spcAft>
                <a:spcPts val="0"/>
              </a:spcAft>
              <a:buNone/>
            </a:pPr>
            <a:r>
              <a:rPr b="0" i="0" lang="en-US" sz="2000" u="none" cap="none" strike="noStrike">
                <a:solidFill>
                  <a:schemeClr val="lt1"/>
                </a:solidFill>
                <a:latin typeface="Josefin Sans"/>
                <a:ea typeface="Josefin Sans"/>
                <a:cs typeface="Josefin Sans"/>
                <a:sym typeface="Josefin Sans"/>
              </a:rPr>
              <a:t>      </a:t>
            </a:r>
            <a:r>
              <a:rPr b="0" i="0" lang="en-US" sz="2000" u="none" cap="none" strike="noStrike">
                <a:solidFill>
                  <a:srgbClr val="000000"/>
                </a:solidFill>
                <a:latin typeface="Josefin Sans"/>
                <a:ea typeface="Josefin Sans"/>
                <a:cs typeface="Josefin Sans"/>
                <a:sym typeface="Josefin Sans"/>
              </a:rPr>
              <a:t>Photographer’s average service price</a:t>
            </a:r>
            <a:endParaRPr/>
          </a:p>
        </p:txBody>
      </p:sp>
      <p:sp>
        <p:nvSpPr>
          <p:cNvPr id="519" name="Google Shape;519;p24"/>
          <p:cNvSpPr txBox="1"/>
          <p:nvPr/>
        </p:nvSpPr>
        <p:spPr>
          <a:xfrm>
            <a:off x="501326" y="1800449"/>
            <a:ext cx="846026" cy="57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US" sz="3500" u="none" cap="none" strike="noStrike">
                <a:solidFill>
                  <a:schemeClr val="lt1"/>
                </a:solidFill>
                <a:latin typeface="Josefin Sans"/>
                <a:ea typeface="Josefin Sans"/>
                <a:cs typeface="Josefin Sans"/>
                <a:sym typeface="Josefin Sans"/>
              </a:rPr>
              <a:t>01</a:t>
            </a:r>
            <a:endParaRPr/>
          </a:p>
        </p:txBody>
      </p:sp>
      <p:sp>
        <p:nvSpPr>
          <p:cNvPr id="520" name="Google Shape;520;p24"/>
          <p:cNvSpPr txBox="1"/>
          <p:nvPr/>
        </p:nvSpPr>
        <p:spPr>
          <a:xfrm>
            <a:off x="1378226" y="1879803"/>
            <a:ext cx="7752522" cy="8848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chemeClr val="lt1"/>
                </a:solidFill>
                <a:latin typeface="Josefin Sans"/>
                <a:ea typeface="Josefin Sans"/>
                <a:cs typeface="Josefin Sans"/>
                <a:sym typeface="Josefin Sans"/>
              </a:rPr>
              <a:t>Rating</a:t>
            </a:r>
            <a:r>
              <a:rPr b="0" i="0" lang="en-US" sz="1600" u="none" cap="none" strike="noStrike">
                <a:solidFill>
                  <a:srgbClr val="000000"/>
                </a:solidFill>
                <a:latin typeface="Josefin Sans"/>
                <a:ea typeface="Josefin Sans"/>
                <a:cs typeface="Josefin Sans"/>
                <a:sym typeface="Josefin Sans"/>
              </a:rPr>
              <a:t> </a:t>
            </a:r>
            <a:endParaRPr/>
          </a:p>
          <a:p>
            <a:pPr indent="0" lvl="0" marL="0" marR="0" rtl="0" algn="l">
              <a:lnSpc>
                <a:spcPct val="150000"/>
              </a:lnSpc>
              <a:spcBef>
                <a:spcPts val="0"/>
              </a:spcBef>
              <a:spcAft>
                <a:spcPts val="0"/>
              </a:spcAft>
              <a:buNone/>
            </a:pPr>
            <a:r>
              <a:rPr b="0" i="0" lang="en-US" sz="1600" u="none" cap="none" strike="noStrike">
                <a:solidFill>
                  <a:srgbClr val="000000"/>
                </a:solidFill>
                <a:latin typeface="Josefin Sans"/>
                <a:ea typeface="Josefin Sans"/>
                <a:cs typeface="Josefin Sans"/>
                <a:sym typeface="Josefin Sans"/>
              </a:rPr>
              <a:t>       </a:t>
            </a:r>
            <a:r>
              <a:rPr b="0" i="0" lang="en-US" sz="2000" u="none" cap="none" strike="noStrike">
                <a:solidFill>
                  <a:srgbClr val="000000"/>
                </a:solidFill>
                <a:latin typeface="Josefin Sans"/>
                <a:ea typeface="Josefin Sans"/>
                <a:cs typeface="Josefin Sans"/>
                <a:sym typeface="Josefin Sans"/>
              </a:rPr>
              <a:t>Rating from previous customers</a:t>
            </a:r>
            <a:endParaRPr/>
          </a:p>
        </p:txBody>
      </p:sp>
      <p:sp>
        <p:nvSpPr>
          <p:cNvPr id="521" name="Google Shape;521;p24"/>
          <p:cNvSpPr txBox="1"/>
          <p:nvPr/>
        </p:nvSpPr>
        <p:spPr>
          <a:xfrm>
            <a:off x="468038" y="2843197"/>
            <a:ext cx="876900" cy="57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US" sz="3500" u="none" cap="none" strike="noStrike">
                <a:solidFill>
                  <a:schemeClr val="lt1"/>
                </a:solidFill>
                <a:latin typeface="Josefin Sans"/>
                <a:ea typeface="Josefin Sans"/>
                <a:cs typeface="Josefin Sans"/>
                <a:sym typeface="Josefin Sans"/>
              </a:rPr>
              <a:t>02</a:t>
            </a:r>
            <a:endParaRPr/>
          </a:p>
        </p:txBody>
      </p:sp>
      <p:sp>
        <p:nvSpPr>
          <p:cNvPr id="522" name="Google Shape;522;p24"/>
          <p:cNvSpPr txBox="1"/>
          <p:nvPr/>
        </p:nvSpPr>
        <p:spPr>
          <a:xfrm>
            <a:off x="1344938" y="2863730"/>
            <a:ext cx="7752522" cy="8848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chemeClr val="lt1"/>
                </a:solidFill>
                <a:latin typeface="Josefin Sans"/>
                <a:ea typeface="Josefin Sans"/>
                <a:cs typeface="Josefin Sans"/>
                <a:sym typeface="Josefin Sans"/>
              </a:rPr>
              <a:t>Distance</a:t>
            </a:r>
            <a:r>
              <a:rPr b="0" i="0" lang="en-US" sz="2400" u="none" cap="none" strike="noStrike">
                <a:solidFill>
                  <a:srgbClr val="000000"/>
                </a:solidFill>
                <a:latin typeface="Josefin Sans"/>
                <a:ea typeface="Josefin Sans"/>
                <a:cs typeface="Josefin Sans"/>
                <a:sym typeface="Josefin Sans"/>
              </a:rPr>
              <a:t> </a:t>
            </a:r>
            <a:endParaRPr/>
          </a:p>
          <a:p>
            <a:pPr indent="0" lvl="0" marL="0" marR="0" rtl="0" algn="l">
              <a:lnSpc>
                <a:spcPct val="150000"/>
              </a:lnSpc>
              <a:spcBef>
                <a:spcPts val="0"/>
              </a:spcBef>
              <a:spcAft>
                <a:spcPts val="0"/>
              </a:spcAft>
              <a:buNone/>
            </a:pPr>
            <a:r>
              <a:rPr b="0" i="0" lang="en-US" sz="1600" u="none" cap="none" strike="noStrike">
                <a:solidFill>
                  <a:srgbClr val="000000"/>
                </a:solidFill>
                <a:latin typeface="Josefin Sans"/>
                <a:ea typeface="Josefin Sans"/>
                <a:cs typeface="Josefin Sans"/>
                <a:sym typeface="Josefin Sans"/>
              </a:rPr>
              <a:t>       </a:t>
            </a:r>
            <a:r>
              <a:rPr b="0" i="0" lang="en-US" sz="2000" u="none" cap="none" strike="noStrike">
                <a:solidFill>
                  <a:srgbClr val="000000"/>
                </a:solidFill>
                <a:latin typeface="Josefin Sans"/>
                <a:ea typeface="Josefin Sans"/>
                <a:cs typeface="Josefin Sans"/>
                <a:sym typeface="Josefin Sans"/>
              </a:rPr>
              <a:t>From photographer’s working location to shooting location</a:t>
            </a:r>
            <a:endParaRPr/>
          </a:p>
        </p:txBody>
      </p:sp>
      <p:sp>
        <p:nvSpPr>
          <p:cNvPr id="523" name="Google Shape;523;p24"/>
          <p:cNvSpPr txBox="1"/>
          <p:nvPr/>
        </p:nvSpPr>
        <p:spPr>
          <a:xfrm>
            <a:off x="501326" y="4002503"/>
            <a:ext cx="846026" cy="57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US" sz="3500" u="none" cap="none" strike="noStrike">
                <a:solidFill>
                  <a:schemeClr val="lt1"/>
                </a:solidFill>
                <a:latin typeface="Josefin Sans"/>
                <a:ea typeface="Josefin Sans"/>
                <a:cs typeface="Josefin Sans"/>
                <a:sym typeface="Josefin Sans"/>
              </a:rPr>
              <a:t>03</a:t>
            </a:r>
            <a:endParaRPr/>
          </a:p>
        </p:txBody>
      </p:sp>
      <p:sp>
        <p:nvSpPr>
          <p:cNvPr id="524" name="Google Shape;524;p24"/>
          <p:cNvSpPr txBox="1"/>
          <p:nvPr/>
        </p:nvSpPr>
        <p:spPr>
          <a:xfrm>
            <a:off x="483704" y="420458"/>
            <a:ext cx="3933917"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3200" u="none" cap="none" strike="noStrike">
                <a:solidFill>
                  <a:schemeClr val="lt1"/>
                </a:solidFill>
                <a:latin typeface="Josefin Sans"/>
                <a:ea typeface="Josefin Sans"/>
                <a:cs typeface="Josefin Sans"/>
                <a:sym typeface="Josefin Sans"/>
              </a:rPr>
              <a:t>Important Criteria</a:t>
            </a:r>
            <a:endParaRPr/>
          </a:p>
        </p:txBody>
      </p:sp>
      <p:sp>
        <p:nvSpPr>
          <p:cNvPr id="525" name="Google Shape;525;p24"/>
          <p:cNvSpPr txBox="1"/>
          <p:nvPr>
            <p:ph idx="4294967295" type="ctrTitle"/>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400" u="none" cap="none" strike="noStrike">
                <a:solidFill>
                  <a:schemeClr val="lt1"/>
                </a:solidFill>
                <a:latin typeface="Josefin Sans"/>
                <a:ea typeface="Josefin Sans"/>
                <a:cs typeface="Josefin Sans"/>
                <a:sym typeface="Josefin Sans"/>
              </a:rPr>
              <a:t>Our Approach &amp; Implement</a:t>
            </a:r>
            <a:endParaRPr b="1" i="0" sz="1400" u="none" cap="none" strike="noStrike">
              <a:solidFill>
                <a:schemeClr val="lt1"/>
              </a:solidFill>
              <a:latin typeface="Josefin Sans"/>
              <a:ea typeface="Josefin Sans"/>
              <a:cs typeface="Josefin Sans"/>
              <a:sym typeface="Josefi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25"/>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531" name="Google Shape;531;p25"/>
          <p:cNvSpPr txBox="1"/>
          <p:nvPr/>
        </p:nvSpPr>
        <p:spPr>
          <a:xfrm>
            <a:off x="458770" y="473134"/>
            <a:ext cx="770319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Using Multiple-factors weighted sorting</a:t>
            </a:r>
            <a:endParaRPr/>
          </a:p>
        </p:txBody>
      </p:sp>
      <p:sp>
        <p:nvSpPr>
          <p:cNvPr id="532" name="Google Shape;532;p25"/>
          <p:cNvSpPr txBox="1"/>
          <p:nvPr/>
        </p:nvSpPr>
        <p:spPr>
          <a:xfrm>
            <a:off x="733085" y="1560203"/>
            <a:ext cx="7952575" cy="2669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Josefin Sans"/>
                <a:ea typeface="Josefin Sans"/>
                <a:cs typeface="Josefin Sans"/>
                <a:sym typeface="Josefin Sans"/>
              </a:rPr>
              <a:t>Decide suitable factors</a:t>
            </a:r>
            <a:endParaRPr/>
          </a:p>
          <a:p>
            <a:pPr indent="0" lvl="0" marL="0" marR="0" rtl="0" algn="l">
              <a:lnSpc>
                <a:spcPct val="15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  We will rank the photographers based on the following factors:</a:t>
            </a:r>
            <a:endParaRPr/>
          </a:p>
          <a:p>
            <a:pPr indent="-304800" lvl="0" marL="457200" marR="0" rtl="0" algn="l">
              <a:lnSpc>
                <a:spcPct val="150000"/>
              </a:lnSpc>
              <a:spcBef>
                <a:spcPts val="0"/>
              </a:spcBef>
              <a:spcAft>
                <a:spcPts val="0"/>
              </a:spcAft>
              <a:buClr>
                <a:schemeClr val="lt1"/>
              </a:buClr>
              <a:buSzPts val="1200"/>
              <a:buFont typeface="Josefin Slab Thin"/>
              <a:buChar char="●"/>
            </a:pPr>
            <a:r>
              <a:rPr b="0" i="0" lang="en-US" sz="2000" u="none" cap="none" strike="noStrike">
                <a:solidFill>
                  <a:srgbClr val="000000"/>
                </a:solidFill>
                <a:latin typeface="Josefin Sans"/>
                <a:ea typeface="Josefin Sans"/>
                <a:cs typeface="Josefin Sans"/>
                <a:sym typeface="Josefin Sans"/>
              </a:rPr>
              <a:t>Customer’s rating.</a:t>
            </a:r>
            <a:endParaRPr/>
          </a:p>
          <a:p>
            <a:pPr indent="-304800" lvl="0" marL="457200" marR="0" rtl="0" algn="l">
              <a:lnSpc>
                <a:spcPct val="150000"/>
              </a:lnSpc>
              <a:spcBef>
                <a:spcPts val="0"/>
              </a:spcBef>
              <a:spcAft>
                <a:spcPts val="0"/>
              </a:spcAft>
              <a:buClr>
                <a:schemeClr val="lt1"/>
              </a:buClr>
              <a:buSzPts val="1200"/>
              <a:buFont typeface="Josefin Slab Thin"/>
              <a:buChar char="●"/>
            </a:pPr>
            <a:r>
              <a:rPr b="0" i="0" lang="en-US" sz="2000" u="none" cap="none" strike="noStrike">
                <a:solidFill>
                  <a:srgbClr val="000000"/>
                </a:solidFill>
                <a:latin typeface="Josefin Sans"/>
                <a:ea typeface="Josefin Sans"/>
                <a:cs typeface="Josefin Sans"/>
                <a:sym typeface="Josefin Sans"/>
              </a:rPr>
              <a:t>Photographer’s average service price.</a:t>
            </a:r>
            <a:endParaRPr/>
          </a:p>
          <a:p>
            <a:pPr indent="-304800" lvl="0" marL="457200" marR="0" rtl="0" algn="l">
              <a:lnSpc>
                <a:spcPct val="150000"/>
              </a:lnSpc>
              <a:spcBef>
                <a:spcPts val="0"/>
              </a:spcBef>
              <a:spcAft>
                <a:spcPts val="0"/>
              </a:spcAft>
              <a:buClr>
                <a:schemeClr val="lt1"/>
              </a:buClr>
              <a:buSzPts val="1200"/>
              <a:buFont typeface="Josefin Slab Thin"/>
              <a:buChar char="●"/>
            </a:pPr>
            <a:r>
              <a:rPr b="0" i="0" lang="en-US" sz="2000" u="none" cap="none" strike="noStrike">
                <a:solidFill>
                  <a:srgbClr val="000000"/>
                </a:solidFill>
                <a:latin typeface="Josefin Sans"/>
                <a:ea typeface="Josefin Sans"/>
                <a:cs typeface="Josefin Sans"/>
                <a:sym typeface="Josefin Sans"/>
              </a:rPr>
              <a:t>Distance (from photographer’s working location to shooting location). </a:t>
            </a:r>
            <a:endParaRPr/>
          </a:p>
        </p:txBody>
      </p:sp>
      <p:sp>
        <p:nvSpPr>
          <p:cNvPr id="533" name="Google Shape;533;p25"/>
          <p:cNvSpPr txBox="1"/>
          <p:nvPr>
            <p:ph idx="4294967295" type="ctrTitle"/>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400" u="none" cap="none" strike="noStrike">
                <a:solidFill>
                  <a:schemeClr val="lt1"/>
                </a:solidFill>
                <a:latin typeface="Josefin Sans"/>
                <a:ea typeface="Josefin Sans"/>
                <a:cs typeface="Josefin Sans"/>
                <a:sym typeface="Josefin Sans"/>
              </a:rPr>
              <a:t>Our Approach &amp; Implement</a:t>
            </a:r>
            <a:endParaRPr b="1" i="0" sz="1400" u="none" cap="none" strike="noStrike">
              <a:solidFill>
                <a:schemeClr val="lt1"/>
              </a:solidFill>
              <a:latin typeface="Josefin Sans"/>
              <a:ea typeface="Josefin Sans"/>
              <a:cs typeface="Josefin Sans"/>
              <a:sym typeface="Josefi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26"/>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graphicFrame>
        <p:nvGraphicFramePr>
          <p:cNvPr id="539" name="Google Shape;539;p26"/>
          <p:cNvGraphicFramePr/>
          <p:nvPr/>
        </p:nvGraphicFramePr>
        <p:xfrm>
          <a:off x="1413513" y="2196607"/>
          <a:ext cx="3000000" cy="3000000"/>
        </p:xfrm>
        <a:graphic>
          <a:graphicData uri="http://schemas.openxmlformats.org/drawingml/2006/table">
            <a:tbl>
              <a:tblPr bandRow="1" firstRow="1">
                <a:noFill/>
                <a:tableStyleId>{298A96BF-83F8-432D-B81D-990F5E41283D}</a:tableStyleId>
              </a:tblPr>
              <a:tblGrid>
                <a:gridCol w="3158475"/>
                <a:gridCol w="3158475"/>
              </a:tblGrid>
              <a:tr h="427125">
                <a:tc>
                  <a:txBody>
                    <a:bodyPr/>
                    <a:lstStyle/>
                    <a:p>
                      <a:pPr indent="0" lvl="0" marL="0" marR="0" rtl="0" algn="ctr">
                        <a:lnSpc>
                          <a:spcPct val="100000"/>
                        </a:lnSpc>
                        <a:spcBef>
                          <a:spcPts val="0"/>
                        </a:spcBef>
                        <a:spcAft>
                          <a:spcPts val="0"/>
                        </a:spcAft>
                        <a:buNone/>
                      </a:pPr>
                      <a:r>
                        <a:rPr b="1" i="0" lang="en-US" sz="2000" u="none" cap="none" strike="noStrike">
                          <a:solidFill>
                            <a:schemeClr val="lt1"/>
                          </a:solidFill>
                          <a:latin typeface="Josefin Sans"/>
                          <a:ea typeface="Josefin Sans"/>
                          <a:cs typeface="Josefin Sans"/>
                          <a:sym typeface="Josefin Sans"/>
                        </a:rPr>
                        <a:t>Factor</a:t>
                      </a:r>
                      <a:endParaRPr b="1" i="0" sz="2000" u="none" cap="none" strike="noStrike">
                        <a:solidFill>
                          <a:schemeClr val="lt1"/>
                        </a:solidFill>
                        <a:latin typeface="Josefin Sans"/>
                        <a:ea typeface="Josefin Sans"/>
                        <a:cs typeface="Josefin Sans"/>
                        <a:sym typeface="Josefin Sans"/>
                      </a:endParaRPr>
                    </a:p>
                  </a:txBody>
                  <a:tcPr marT="45725" marB="45725" marR="91450" marL="91450"/>
                </a:tc>
                <a:tc>
                  <a:txBody>
                    <a:bodyPr/>
                    <a:lstStyle/>
                    <a:p>
                      <a:pPr indent="0" lvl="0" marL="0" marR="0" rtl="0" algn="ctr">
                        <a:lnSpc>
                          <a:spcPct val="100000"/>
                        </a:lnSpc>
                        <a:spcBef>
                          <a:spcPts val="0"/>
                        </a:spcBef>
                        <a:spcAft>
                          <a:spcPts val="0"/>
                        </a:spcAft>
                        <a:buNone/>
                      </a:pPr>
                      <a:r>
                        <a:rPr b="1" i="0" lang="en-US" sz="2000" u="none" cap="none" strike="noStrike">
                          <a:solidFill>
                            <a:schemeClr val="lt1"/>
                          </a:solidFill>
                          <a:latin typeface="Josefin Sans"/>
                          <a:ea typeface="Josefin Sans"/>
                          <a:cs typeface="Josefin Sans"/>
                          <a:sym typeface="Josefin Sans"/>
                        </a:rPr>
                        <a:t>Weight</a:t>
                      </a:r>
                      <a:endParaRPr b="1" i="0" sz="2000" u="none" cap="none" strike="noStrike">
                        <a:solidFill>
                          <a:schemeClr val="lt1"/>
                        </a:solidFill>
                        <a:latin typeface="Josefin Sans"/>
                        <a:ea typeface="Josefin Sans"/>
                        <a:cs typeface="Josefin Sans"/>
                        <a:sym typeface="Josefin Sans"/>
                      </a:endParaRPr>
                    </a:p>
                  </a:txBody>
                  <a:tcPr marT="45725" marB="45725" marR="91450" marL="91450"/>
                </a:tc>
              </a:tr>
              <a:tr h="427125">
                <a:tc>
                  <a:txBody>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Rating</a:t>
                      </a:r>
                      <a:endParaRPr b="0" i="0" sz="2000" u="none" cap="none" strike="noStrike">
                        <a:solidFill>
                          <a:srgbClr val="000000"/>
                        </a:solidFill>
                        <a:latin typeface="Josefin Sans"/>
                        <a:ea typeface="Josefin Sans"/>
                        <a:cs typeface="Josefin Sans"/>
                        <a:sym typeface="Josefin Sans"/>
                      </a:endParaRPr>
                    </a:p>
                  </a:txBody>
                  <a:tcPr marT="45725" marB="45725" marR="91450" marL="91450"/>
                </a:tc>
                <a:tc>
                  <a:txBody>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0.3</a:t>
                      </a:r>
                      <a:endParaRPr b="0" i="0" sz="2000" u="none" cap="none" strike="noStrike">
                        <a:solidFill>
                          <a:srgbClr val="000000"/>
                        </a:solidFill>
                        <a:latin typeface="Josefin Sans"/>
                        <a:ea typeface="Josefin Sans"/>
                        <a:cs typeface="Josefin Sans"/>
                        <a:sym typeface="Josefin Sans"/>
                      </a:endParaRPr>
                    </a:p>
                  </a:txBody>
                  <a:tcPr marT="45725" marB="45725" marR="91450" marL="91450"/>
                </a:tc>
              </a:tr>
              <a:tr h="427125">
                <a:tc>
                  <a:txBody>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Price</a:t>
                      </a:r>
                      <a:endParaRPr b="0" i="0" sz="2000" u="none" cap="none" strike="noStrike">
                        <a:solidFill>
                          <a:srgbClr val="000000"/>
                        </a:solidFill>
                        <a:latin typeface="Josefin Sans"/>
                        <a:ea typeface="Josefin Sans"/>
                        <a:cs typeface="Josefin Sans"/>
                        <a:sym typeface="Josefin Sans"/>
                      </a:endParaRPr>
                    </a:p>
                  </a:txBody>
                  <a:tcPr marT="45725" marB="45725" marR="91450" marL="91450"/>
                </a:tc>
                <a:tc>
                  <a:txBody>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0.4</a:t>
                      </a:r>
                      <a:endParaRPr b="0" i="0" sz="2000" u="none" cap="none" strike="noStrike">
                        <a:solidFill>
                          <a:srgbClr val="000000"/>
                        </a:solidFill>
                        <a:latin typeface="Josefin Sans"/>
                        <a:ea typeface="Josefin Sans"/>
                        <a:cs typeface="Josefin Sans"/>
                        <a:sym typeface="Josefin Sans"/>
                      </a:endParaRPr>
                    </a:p>
                  </a:txBody>
                  <a:tcPr marT="45725" marB="45725" marR="91450" marL="91450"/>
                </a:tc>
              </a:tr>
              <a:tr h="427125">
                <a:tc>
                  <a:txBody>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Distance</a:t>
                      </a:r>
                      <a:endParaRPr b="0" i="0" sz="2000" u="none" cap="none" strike="noStrike">
                        <a:solidFill>
                          <a:srgbClr val="000000"/>
                        </a:solidFill>
                        <a:latin typeface="Josefin Sans"/>
                        <a:ea typeface="Josefin Sans"/>
                        <a:cs typeface="Josefin Sans"/>
                        <a:sym typeface="Josefin Sans"/>
                      </a:endParaRPr>
                    </a:p>
                  </a:txBody>
                  <a:tcPr marT="45725" marB="45725" marR="91450" marL="91450"/>
                </a:tc>
                <a:tc>
                  <a:txBody>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0.3</a:t>
                      </a:r>
                      <a:endParaRPr b="0" i="0" sz="2000" u="none" cap="none" strike="noStrike">
                        <a:solidFill>
                          <a:srgbClr val="000000"/>
                        </a:solidFill>
                        <a:latin typeface="Josefin Sans"/>
                        <a:ea typeface="Josefin Sans"/>
                        <a:cs typeface="Josefin Sans"/>
                        <a:sym typeface="Josefin Sans"/>
                      </a:endParaRPr>
                    </a:p>
                  </a:txBody>
                  <a:tcPr marT="45725" marB="45725" marR="91450" marL="91450"/>
                </a:tc>
              </a:tr>
              <a:tr h="427125">
                <a:tc>
                  <a:txBody>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Total</a:t>
                      </a:r>
                      <a:endParaRPr b="0" i="0" sz="2000" u="none" cap="none" strike="noStrike">
                        <a:solidFill>
                          <a:srgbClr val="000000"/>
                        </a:solidFill>
                        <a:latin typeface="Josefin Sans"/>
                        <a:ea typeface="Josefin Sans"/>
                        <a:cs typeface="Josefin Sans"/>
                        <a:sym typeface="Josefin Sans"/>
                      </a:endParaRPr>
                    </a:p>
                  </a:txBody>
                  <a:tcPr marT="45725" marB="45725" marR="91450" marL="91450"/>
                </a:tc>
                <a:tc>
                  <a:txBody>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1</a:t>
                      </a:r>
                      <a:endParaRPr b="0" i="0" sz="2000" u="none" cap="none" strike="noStrike">
                        <a:solidFill>
                          <a:srgbClr val="000000"/>
                        </a:solidFill>
                        <a:latin typeface="Josefin Sans"/>
                        <a:ea typeface="Josefin Sans"/>
                        <a:cs typeface="Josefin Sans"/>
                        <a:sym typeface="Josefin Sans"/>
                      </a:endParaRPr>
                    </a:p>
                  </a:txBody>
                  <a:tcPr marT="45725" marB="45725" marR="91450" marL="91450"/>
                </a:tc>
              </a:tr>
            </a:tbl>
          </a:graphicData>
        </a:graphic>
      </p:graphicFrame>
      <p:sp>
        <p:nvSpPr>
          <p:cNvPr id="540" name="Google Shape;540;p26"/>
          <p:cNvSpPr txBox="1"/>
          <p:nvPr/>
        </p:nvSpPr>
        <p:spPr>
          <a:xfrm>
            <a:off x="458770" y="473134"/>
            <a:ext cx="770319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Using Multiple-factors weighted sorting</a:t>
            </a:r>
            <a:endParaRPr/>
          </a:p>
        </p:txBody>
      </p:sp>
      <p:sp>
        <p:nvSpPr>
          <p:cNvPr id="541" name="Google Shape;541;p26"/>
          <p:cNvSpPr txBox="1"/>
          <p:nvPr/>
        </p:nvSpPr>
        <p:spPr>
          <a:xfrm>
            <a:off x="733085" y="1560203"/>
            <a:ext cx="795257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Josefin Sans"/>
                <a:ea typeface="Josefin Sans"/>
                <a:cs typeface="Josefin Sans"/>
                <a:sym typeface="Josefin Sans"/>
              </a:rPr>
              <a:t>Specify weight for each factor</a:t>
            </a:r>
            <a:endParaRPr/>
          </a:p>
        </p:txBody>
      </p:sp>
      <p:sp>
        <p:nvSpPr>
          <p:cNvPr id="542" name="Google Shape;542;p26"/>
          <p:cNvSpPr txBox="1"/>
          <p:nvPr>
            <p:ph idx="4294967295" type="ctrTitle"/>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400" u="none" cap="none" strike="noStrike">
                <a:solidFill>
                  <a:schemeClr val="lt1"/>
                </a:solidFill>
                <a:latin typeface="Josefin Sans"/>
                <a:ea typeface="Josefin Sans"/>
                <a:cs typeface="Josefin Sans"/>
                <a:sym typeface="Josefin Sans"/>
              </a:rPr>
              <a:t>Our Approach &amp; Implement</a:t>
            </a:r>
            <a:endParaRPr b="1" i="0" sz="1400" u="none" cap="none" strike="noStrike">
              <a:solidFill>
                <a:schemeClr val="lt1"/>
              </a:solidFill>
              <a:latin typeface="Josefin Sans"/>
              <a:ea typeface="Josefin Sans"/>
              <a:cs typeface="Josefin Sans"/>
              <a:sym typeface="Josefi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27"/>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548" name="Google Shape;548;p27"/>
          <p:cNvSpPr txBox="1"/>
          <p:nvPr/>
        </p:nvSpPr>
        <p:spPr>
          <a:xfrm>
            <a:off x="458770" y="511880"/>
            <a:ext cx="770319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Using Multiple-factors weighted sorting</a:t>
            </a:r>
            <a:endParaRPr/>
          </a:p>
        </p:txBody>
      </p:sp>
      <p:graphicFrame>
        <p:nvGraphicFramePr>
          <p:cNvPr id="549" name="Google Shape;549;p27"/>
          <p:cNvGraphicFramePr/>
          <p:nvPr/>
        </p:nvGraphicFramePr>
        <p:xfrm>
          <a:off x="889899" y="1624871"/>
          <a:ext cx="3000000" cy="3000000"/>
        </p:xfrm>
        <a:graphic>
          <a:graphicData uri="http://schemas.openxmlformats.org/drawingml/2006/table">
            <a:tbl>
              <a:tblPr bandRow="1" firstRow="1">
                <a:noFill/>
                <a:tableStyleId>{298A96BF-83F8-432D-B81D-990F5E41283D}</a:tableStyleId>
              </a:tblPr>
              <a:tblGrid>
                <a:gridCol w="1283275"/>
                <a:gridCol w="5988775"/>
              </a:tblGrid>
              <a:tr h="457900">
                <a:tc>
                  <a:txBody>
                    <a:bodyPr/>
                    <a:lstStyle/>
                    <a:p>
                      <a:pPr indent="0" lvl="0" marL="0" marR="0" rtl="0" algn="ctr">
                        <a:lnSpc>
                          <a:spcPct val="100000"/>
                        </a:lnSpc>
                        <a:spcBef>
                          <a:spcPts val="0"/>
                        </a:spcBef>
                        <a:spcAft>
                          <a:spcPts val="0"/>
                        </a:spcAft>
                        <a:buNone/>
                      </a:pPr>
                      <a:r>
                        <a:rPr b="1" i="0" lang="en-US" sz="2000" u="none" cap="none" strike="noStrike">
                          <a:solidFill>
                            <a:schemeClr val="lt1"/>
                          </a:solidFill>
                          <a:latin typeface="Josefin Sans"/>
                          <a:ea typeface="Josefin Sans"/>
                          <a:cs typeface="Josefin Sans"/>
                          <a:sym typeface="Josefin Sans"/>
                        </a:rPr>
                        <a:t>Factors</a:t>
                      </a:r>
                      <a:endParaRPr/>
                    </a:p>
                  </a:txBody>
                  <a:tcPr marT="49250" marB="49250" marR="98500" marL="98500"/>
                </a:tc>
                <a:tc>
                  <a:txBody>
                    <a:bodyPr/>
                    <a:lstStyle/>
                    <a:p>
                      <a:pPr indent="0" lvl="0" marL="0" marR="0" rtl="0" algn="ctr">
                        <a:lnSpc>
                          <a:spcPct val="100000"/>
                        </a:lnSpc>
                        <a:spcBef>
                          <a:spcPts val="0"/>
                        </a:spcBef>
                        <a:spcAft>
                          <a:spcPts val="0"/>
                        </a:spcAft>
                        <a:buNone/>
                      </a:pPr>
                      <a:r>
                        <a:rPr b="1" i="0" lang="en-US" sz="2000" u="none" cap="none" strike="noStrike">
                          <a:solidFill>
                            <a:schemeClr val="lt1"/>
                          </a:solidFill>
                          <a:latin typeface="Josefin Sans"/>
                          <a:ea typeface="Josefin Sans"/>
                          <a:cs typeface="Josefin Sans"/>
                          <a:sym typeface="Josefin Sans"/>
                        </a:rPr>
                        <a:t>Method</a:t>
                      </a:r>
                      <a:endParaRPr/>
                    </a:p>
                  </a:txBody>
                  <a:tcPr marT="49250" marB="49250" marR="98500" marL="98500"/>
                </a:tc>
              </a:tr>
              <a:tr h="744850">
                <a:tc>
                  <a:txBody>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Rating</a:t>
                      </a:r>
                      <a:endParaRPr/>
                    </a:p>
                  </a:txBody>
                  <a:tcPr marT="49250" marB="49250" marR="98500" marL="98500"/>
                </a:tc>
                <a:tc>
                  <a:txBody>
                    <a:bodyPr/>
                    <a:lstStyle/>
                    <a:p>
                      <a:pPr indent="0" lvl="0" marL="0" marR="0" rtl="0" algn="l">
                        <a:lnSpc>
                          <a:spcPct val="100000"/>
                        </a:lnSpc>
                        <a:spcBef>
                          <a:spcPts val="0"/>
                        </a:spcBef>
                        <a:spcAft>
                          <a:spcPts val="0"/>
                        </a:spcAft>
                        <a:buNone/>
                      </a:pPr>
                      <a:r>
                        <a:t/>
                      </a:r>
                      <a:endParaRPr sz="1400" u="none" cap="none" strike="noStrike"/>
                    </a:p>
                  </a:txBody>
                  <a:tcPr marT="49250" marB="49250" marR="98500" marL="98500"/>
                </a:tc>
              </a:tr>
              <a:tr h="972000">
                <a:tc>
                  <a:txBody>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Price</a:t>
                      </a:r>
                      <a:endParaRPr/>
                    </a:p>
                  </a:txBody>
                  <a:tcPr marT="49250" marB="49250" marR="98500" marL="98500"/>
                </a:tc>
                <a:tc>
                  <a:txBody>
                    <a:bodyPr/>
                    <a:lstStyle/>
                    <a:p>
                      <a:pPr indent="0" lvl="0" marL="0" marR="0" rtl="0" algn="l">
                        <a:lnSpc>
                          <a:spcPct val="100000"/>
                        </a:lnSpc>
                        <a:spcBef>
                          <a:spcPts val="0"/>
                        </a:spcBef>
                        <a:spcAft>
                          <a:spcPts val="0"/>
                        </a:spcAft>
                        <a:buNone/>
                      </a:pPr>
                      <a:r>
                        <a:t/>
                      </a:r>
                      <a:endParaRPr sz="1400" u="none" cap="none" strike="noStrike"/>
                    </a:p>
                  </a:txBody>
                  <a:tcPr marT="49250" marB="49250" marR="98500" marL="98500"/>
                </a:tc>
              </a:tr>
              <a:tr h="744850">
                <a:tc>
                  <a:txBody>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Distance</a:t>
                      </a:r>
                      <a:endParaRPr/>
                    </a:p>
                  </a:txBody>
                  <a:tcPr marT="49250" marB="49250" marR="98500" marL="98500"/>
                </a:tc>
                <a:tc>
                  <a:txBody>
                    <a:bodyPr/>
                    <a:lstStyle/>
                    <a:p>
                      <a:pPr indent="0" lvl="0" marL="0" marR="0" rtl="0" algn="l">
                        <a:lnSpc>
                          <a:spcPct val="100000"/>
                        </a:lnSpc>
                        <a:spcBef>
                          <a:spcPts val="0"/>
                        </a:spcBef>
                        <a:spcAft>
                          <a:spcPts val="0"/>
                        </a:spcAft>
                        <a:buNone/>
                      </a:pPr>
                      <a:r>
                        <a:t/>
                      </a:r>
                      <a:endParaRPr sz="1400" u="none" cap="none" strike="noStrike"/>
                    </a:p>
                  </a:txBody>
                  <a:tcPr marT="49250" marB="49250" marR="98500" marL="98500"/>
                </a:tc>
              </a:tr>
            </a:tbl>
          </a:graphicData>
        </a:graphic>
      </p:graphicFrame>
      <p:sp>
        <p:nvSpPr>
          <p:cNvPr id="550" name="Google Shape;550;p27"/>
          <p:cNvSpPr txBox="1"/>
          <p:nvPr>
            <p:ph idx="1" type="body"/>
          </p:nvPr>
        </p:nvSpPr>
        <p:spPr>
          <a:xfrm>
            <a:off x="642050" y="1065036"/>
            <a:ext cx="7794229" cy="3995837"/>
          </a:xfrm>
          <a:prstGeom prst="rect">
            <a:avLst/>
          </a:prstGeom>
          <a:noFill/>
          <a:ln>
            <a:noFill/>
          </a:ln>
        </p:spPr>
        <p:txBody>
          <a:bodyPr anchorCtr="0" anchor="t" bIns="91425" lIns="91425" spcFirstLastPara="1" rIns="91425" wrap="square" tIns="91425">
            <a:noAutofit/>
          </a:bodyPr>
          <a:lstStyle/>
          <a:p>
            <a:pPr indent="0" lvl="0" marL="152400" rtl="0" algn="l">
              <a:lnSpc>
                <a:spcPct val="115000"/>
              </a:lnSpc>
              <a:spcBef>
                <a:spcPts val="0"/>
              </a:spcBef>
              <a:spcAft>
                <a:spcPts val="0"/>
              </a:spcAft>
              <a:buSzPts val="1200"/>
              <a:buNone/>
            </a:pPr>
            <a:r>
              <a:rPr lang="en-US" sz="2000">
                <a:solidFill>
                  <a:schemeClr val="lt1"/>
                </a:solidFill>
                <a:latin typeface="Josefin Sans"/>
                <a:ea typeface="Josefin Sans"/>
                <a:cs typeface="Josefin Sans"/>
                <a:sym typeface="Josefin Sans"/>
              </a:rPr>
              <a:t>Scale: 0 to 100</a:t>
            </a:r>
            <a:endParaRPr/>
          </a:p>
          <a:p>
            <a:pPr indent="0" lvl="0" marL="152400" rtl="0" algn="l">
              <a:lnSpc>
                <a:spcPct val="115000"/>
              </a:lnSpc>
              <a:spcBef>
                <a:spcPts val="0"/>
              </a:spcBef>
              <a:spcAft>
                <a:spcPts val="0"/>
              </a:spcAft>
              <a:buSzPts val="1200"/>
              <a:buNone/>
            </a:pPr>
            <a:r>
              <a:t/>
            </a:r>
            <a:endParaRPr sz="1600">
              <a:solidFill>
                <a:schemeClr val="lt1"/>
              </a:solidFill>
              <a:latin typeface="Josefin Sans"/>
              <a:ea typeface="Josefin Sans"/>
              <a:cs typeface="Josefin Sans"/>
              <a:sym typeface="Josefin Sans"/>
            </a:endParaRPr>
          </a:p>
          <a:p>
            <a:pPr indent="0" lvl="0" marL="152400" rtl="0" algn="l">
              <a:lnSpc>
                <a:spcPct val="115000"/>
              </a:lnSpc>
              <a:spcBef>
                <a:spcPts val="0"/>
              </a:spcBef>
              <a:spcAft>
                <a:spcPts val="0"/>
              </a:spcAft>
              <a:buSzPts val="1200"/>
              <a:buNone/>
            </a:pPr>
            <a:r>
              <a:t/>
            </a:r>
            <a:endParaRPr sz="1600">
              <a:solidFill>
                <a:schemeClr val="lt1"/>
              </a:solidFill>
              <a:latin typeface="Josefin Sans"/>
              <a:ea typeface="Josefin Sans"/>
              <a:cs typeface="Josefin Sans"/>
              <a:sym typeface="Josefin Sans"/>
            </a:endParaRPr>
          </a:p>
          <a:p>
            <a:pPr indent="0" lvl="0" marL="152400" rtl="0" algn="l">
              <a:lnSpc>
                <a:spcPct val="115000"/>
              </a:lnSpc>
              <a:spcBef>
                <a:spcPts val="0"/>
              </a:spcBef>
              <a:spcAft>
                <a:spcPts val="0"/>
              </a:spcAft>
              <a:buSzPts val="1200"/>
              <a:buNone/>
            </a:pPr>
            <a:r>
              <a:t/>
            </a:r>
            <a:endParaRPr sz="1600">
              <a:solidFill>
                <a:schemeClr val="lt1"/>
              </a:solidFill>
              <a:latin typeface="Josefin Sans"/>
              <a:ea typeface="Josefin Sans"/>
              <a:cs typeface="Josefin Sans"/>
              <a:sym typeface="Josefin Sans"/>
            </a:endParaRPr>
          </a:p>
          <a:p>
            <a:pPr indent="0" lvl="0" marL="152400" rtl="0" algn="l">
              <a:lnSpc>
                <a:spcPct val="115000"/>
              </a:lnSpc>
              <a:spcBef>
                <a:spcPts val="0"/>
              </a:spcBef>
              <a:spcAft>
                <a:spcPts val="0"/>
              </a:spcAft>
              <a:buSzPts val="1200"/>
              <a:buNone/>
            </a:pPr>
            <a:r>
              <a:t/>
            </a:r>
            <a:endParaRPr sz="1600">
              <a:solidFill>
                <a:schemeClr val="lt1"/>
              </a:solidFill>
              <a:latin typeface="Josefin Sans"/>
              <a:ea typeface="Josefin Sans"/>
              <a:cs typeface="Josefin Sans"/>
              <a:sym typeface="Josefin Sans"/>
            </a:endParaRPr>
          </a:p>
          <a:p>
            <a:pPr indent="0" lvl="0" marL="152400" rtl="0" algn="l">
              <a:lnSpc>
                <a:spcPct val="115000"/>
              </a:lnSpc>
              <a:spcBef>
                <a:spcPts val="0"/>
              </a:spcBef>
              <a:spcAft>
                <a:spcPts val="0"/>
              </a:spcAft>
              <a:buSzPts val="1200"/>
              <a:buNone/>
            </a:pPr>
            <a:r>
              <a:t/>
            </a:r>
            <a:endParaRPr sz="1600">
              <a:solidFill>
                <a:schemeClr val="lt1"/>
              </a:solidFill>
              <a:latin typeface="Josefin Sans"/>
              <a:ea typeface="Josefin Sans"/>
              <a:cs typeface="Josefin Sans"/>
              <a:sym typeface="Josefin Sans"/>
            </a:endParaRPr>
          </a:p>
          <a:p>
            <a:pPr indent="0" lvl="0" marL="152400" rtl="0" algn="l">
              <a:lnSpc>
                <a:spcPct val="115000"/>
              </a:lnSpc>
              <a:spcBef>
                <a:spcPts val="0"/>
              </a:spcBef>
              <a:spcAft>
                <a:spcPts val="0"/>
              </a:spcAft>
              <a:buSzPts val="1200"/>
              <a:buNone/>
            </a:pPr>
            <a:r>
              <a:t/>
            </a:r>
            <a:endParaRPr sz="1600">
              <a:solidFill>
                <a:srgbClr val="000000"/>
              </a:solidFill>
              <a:latin typeface="Josefin Sans"/>
              <a:ea typeface="Josefin Sans"/>
              <a:cs typeface="Josefin Sans"/>
              <a:sym typeface="Josefin Sans"/>
            </a:endParaRPr>
          </a:p>
          <a:p>
            <a:pPr indent="0" lvl="0" marL="152400" rtl="0" algn="l">
              <a:lnSpc>
                <a:spcPct val="115000"/>
              </a:lnSpc>
              <a:spcBef>
                <a:spcPts val="0"/>
              </a:spcBef>
              <a:spcAft>
                <a:spcPts val="0"/>
              </a:spcAft>
              <a:buSzPts val="1200"/>
              <a:buNone/>
            </a:pPr>
            <a:r>
              <a:t/>
            </a:r>
            <a:endParaRPr sz="1600">
              <a:solidFill>
                <a:srgbClr val="000000"/>
              </a:solidFill>
              <a:latin typeface="Josefin Sans"/>
              <a:ea typeface="Josefin Sans"/>
              <a:cs typeface="Josefin Sans"/>
              <a:sym typeface="Josefin Sans"/>
            </a:endParaRPr>
          </a:p>
          <a:p>
            <a:pPr indent="0" lvl="0" marL="152400" rtl="0" algn="l">
              <a:lnSpc>
                <a:spcPct val="115000"/>
              </a:lnSpc>
              <a:spcBef>
                <a:spcPts val="0"/>
              </a:spcBef>
              <a:spcAft>
                <a:spcPts val="0"/>
              </a:spcAft>
              <a:buSzPts val="1200"/>
              <a:buNone/>
            </a:pPr>
            <a:r>
              <a:t/>
            </a:r>
            <a:endParaRPr sz="1600">
              <a:solidFill>
                <a:srgbClr val="000000"/>
              </a:solidFill>
              <a:latin typeface="Josefin Sans"/>
              <a:ea typeface="Josefin Sans"/>
              <a:cs typeface="Josefin Sans"/>
              <a:sym typeface="Josefin Sans"/>
            </a:endParaRPr>
          </a:p>
          <a:p>
            <a:pPr indent="0" lvl="0" marL="152400" rtl="0" algn="l">
              <a:lnSpc>
                <a:spcPct val="115000"/>
              </a:lnSpc>
              <a:spcBef>
                <a:spcPts val="0"/>
              </a:spcBef>
              <a:spcAft>
                <a:spcPts val="0"/>
              </a:spcAft>
              <a:buSzPts val="1200"/>
              <a:buNone/>
            </a:pPr>
            <a:r>
              <a:t/>
            </a:r>
            <a:endParaRPr sz="1600">
              <a:solidFill>
                <a:schemeClr val="lt1"/>
              </a:solidFill>
              <a:latin typeface="Josefin Sans"/>
              <a:ea typeface="Josefin Sans"/>
              <a:cs typeface="Josefin Sans"/>
              <a:sym typeface="Josefin Sans"/>
            </a:endParaRPr>
          </a:p>
        </p:txBody>
      </p:sp>
      <p:sp>
        <p:nvSpPr>
          <p:cNvPr id="551" name="Google Shape;551;p27"/>
          <p:cNvSpPr txBox="1"/>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400" u="none" cap="none" strike="noStrike">
                <a:solidFill>
                  <a:schemeClr val="lt1"/>
                </a:solidFill>
                <a:latin typeface="Josefin Sans"/>
                <a:ea typeface="Josefin Sans"/>
                <a:cs typeface="Josefin Sans"/>
                <a:sym typeface="Josefin Sans"/>
              </a:rPr>
              <a:t>Our Approach &amp; Implement</a:t>
            </a:r>
            <a:endParaRPr b="1" i="0" sz="1400" u="none" cap="none" strike="noStrike">
              <a:solidFill>
                <a:schemeClr val="lt1"/>
              </a:solidFill>
              <a:latin typeface="Josefin Sans"/>
              <a:ea typeface="Josefin Sans"/>
              <a:cs typeface="Josefin Sans"/>
              <a:sym typeface="Josefi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28"/>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557" name="Google Shape;557;p28"/>
          <p:cNvSpPr txBox="1"/>
          <p:nvPr/>
        </p:nvSpPr>
        <p:spPr>
          <a:xfrm>
            <a:off x="458770" y="473134"/>
            <a:ext cx="770319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Using Multiple-factors weighted sorting</a:t>
            </a:r>
            <a:endParaRPr/>
          </a:p>
        </p:txBody>
      </p:sp>
      <p:sp>
        <p:nvSpPr>
          <p:cNvPr id="558" name="Google Shape;558;p28"/>
          <p:cNvSpPr txBox="1"/>
          <p:nvPr/>
        </p:nvSpPr>
        <p:spPr>
          <a:xfrm>
            <a:off x="756835" y="1339863"/>
            <a:ext cx="7952575"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chemeClr val="lt1"/>
                </a:solidFill>
                <a:latin typeface="Josefin Sans"/>
                <a:ea typeface="Josefin Sans"/>
                <a:cs typeface="Josefin Sans"/>
                <a:sym typeface="Josefin Sans"/>
              </a:rPr>
              <a:t>Price</a:t>
            </a:r>
            <a:endParaRPr/>
          </a:p>
        </p:txBody>
      </p:sp>
      <p:pic>
        <p:nvPicPr>
          <p:cNvPr id="559" name="Google Shape;559;p28"/>
          <p:cNvPicPr preferRelativeResize="0"/>
          <p:nvPr/>
        </p:nvPicPr>
        <p:blipFill rotWithShape="1">
          <a:blip r:embed="rId3">
            <a:alphaModFix/>
          </a:blip>
          <a:srcRect b="0" l="0" r="0" t="0"/>
          <a:stretch/>
        </p:blipFill>
        <p:spPr>
          <a:xfrm>
            <a:off x="1076625" y="2085125"/>
            <a:ext cx="1340369" cy="1340369"/>
          </a:xfrm>
          <a:prstGeom prst="rect">
            <a:avLst/>
          </a:prstGeom>
          <a:noFill/>
          <a:ln>
            <a:noFill/>
          </a:ln>
        </p:spPr>
      </p:pic>
      <p:pic>
        <p:nvPicPr>
          <p:cNvPr id="560" name="Google Shape;560;p28"/>
          <p:cNvPicPr preferRelativeResize="0"/>
          <p:nvPr/>
        </p:nvPicPr>
        <p:blipFill rotWithShape="1">
          <a:blip r:embed="rId3">
            <a:alphaModFix/>
          </a:blip>
          <a:srcRect b="0" l="0" r="0" t="0"/>
          <a:stretch/>
        </p:blipFill>
        <p:spPr>
          <a:xfrm>
            <a:off x="3901815" y="2085125"/>
            <a:ext cx="1340369" cy="1340369"/>
          </a:xfrm>
          <a:prstGeom prst="rect">
            <a:avLst/>
          </a:prstGeom>
          <a:noFill/>
          <a:ln>
            <a:noFill/>
          </a:ln>
        </p:spPr>
      </p:pic>
      <p:pic>
        <p:nvPicPr>
          <p:cNvPr id="561" name="Google Shape;561;p28"/>
          <p:cNvPicPr preferRelativeResize="0"/>
          <p:nvPr/>
        </p:nvPicPr>
        <p:blipFill rotWithShape="1">
          <a:blip r:embed="rId3">
            <a:alphaModFix/>
          </a:blip>
          <a:srcRect b="0" l="0" r="0" t="0"/>
          <a:stretch/>
        </p:blipFill>
        <p:spPr>
          <a:xfrm>
            <a:off x="6727005" y="2085125"/>
            <a:ext cx="1340369" cy="1340369"/>
          </a:xfrm>
          <a:prstGeom prst="rect">
            <a:avLst/>
          </a:prstGeom>
          <a:noFill/>
          <a:ln>
            <a:noFill/>
          </a:ln>
        </p:spPr>
      </p:pic>
      <p:sp>
        <p:nvSpPr>
          <p:cNvPr id="562" name="Google Shape;562;p28"/>
          <p:cNvSpPr txBox="1"/>
          <p:nvPr/>
        </p:nvSpPr>
        <p:spPr>
          <a:xfrm>
            <a:off x="886079" y="4046065"/>
            <a:ext cx="1721464"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2,000,000</a:t>
            </a:r>
            <a:endParaRPr/>
          </a:p>
        </p:txBody>
      </p:sp>
      <p:sp>
        <p:nvSpPr>
          <p:cNvPr id="563" name="Google Shape;563;p28"/>
          <p:cNvSpPr txBox="1"/>
          <p:nvPr/>
        </p:nvSpPr>
        <p:spPr>
          <a:xfrm>
            <a:off x="3711267" y="4046065"/>
            <a:ext cx="1721464"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3,000,000</a:t>
            </a:r>
            <a:endParaRPr/>
          </a:p>
        </p:txBody>
      </p:sp>
      <p:sp>
        <p:nvSpPr>
          <p:cNvPr id="564" name="Google Shape;564;p28"/>
          <p:cNvSpPr txBox="1"/>
          <p:nvPr/>
        </p:nvSpPr>
        <p:spPr>
          <a:xfrm>
            <a:off x="6577675" y="4046065"/>
            <a:ext cx="1721464"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4,000,000</a:t>
            </a:r>
            <a:endParaRPr/>
          </a:p>
        </p:txBody>
      </p:sp>
      <p:sp>
        <p:nvSpPr>
          <p:cNvPr id="565" name="Google Shape;565;p28"/>
          <p:cNvSpPr txBox="1"/>
          <p:nvPr/>
        </p:nvSpPr>
        <p:spPr>
          <a:xfrm>
            <a:off x="886077" y="3634310"/>
            <a:ext cx="1721464"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000" u="none" cap="none" strike="noStrike">
                <a:solidFill>
                  <a:schemeClr val="lt1"/>
                </a:solidFill>
                <a:latin typeface="Josefin Sans"/>
                <a:ea typeface="Josefin Sans"/>
                <a:cs typeface="Josefin Sans"/>
                <a:sym typeface="Josefin Sans"/>
              </a:rPr>
              <a:t>A</a:t>
            </a:r>
            <a:endParaRPr/>
          </a:p>
        </p:txBody>
      </p:sp>
      <p:sp>
        <p:nvSpPr>
          <p:cNvPr id="566" name="Google Shape;566;p28"/>
          <p:cNvSpPr txBox="1"/>
          <p:nvPr/>
        </p:nvSpPr>
        <p:spPr>
          <a:xfrm>
            <a:off x="3711265" y="3634310"/>
            <a:ext cx="1721464"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000" u="none" cap="none" strike="noStrike">
                <a:solidFill>
                  <a:schemeClr val="lt1"/>
                </a:solidFill>
                <a:latin typeface="Josefin Sans"/>
                <a:ea typeface="Josefin Sans"/>
                <a:cs typeface="Josefin Sans"/>
                <a:sym typeface="Josefin Sans"/>
              </a:rPr>
              <a:t>B</a:t>
            </a:r>
            <a:endParaRPr/>
          </a:p>
        </p:txBody>
      </p:sp>
      <p:sp>
        <p:nvSpPr>
          <p:cNvPr id="567" name="Google Shape;567;p28"/>
          <p:cNvSpPr txBox="1"/>
          <p:nvPr/>
        </p:nvSpPr>
        <p:spPr>
          <a:xfrm>
            <a:off x="6577675" y="3634310"/>
            <a:ext cx="1721464"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000" u="none" cap="none" strike="noStrike">
                <a:solidFill>
                  <a:schemeClr val="lt1"/>
                </a:solidFill>
                <a:latin typeface="Josefin Sans"/>
                <a:ea typeface="Josefin Sans"/>
                <a:cs typeface="Josefin Sans"/>
                <a:sym typeface="Josefin Sans"/>
              </a:rPr>
              <a:t>C</a:t>
            </a:r>
            <a:endParaRPr/>
          </a:p>
        </p:txBody>
      </p:sp>
      <p:sp>
        <p:nvSpPr>
          <p:cNvPr id="568" name="Google Shape;568;p28"/>
          <p:cNvSpPr txBox="1"/>
          <p:nvPr>
            <p:ph idx="4294967295" type="ctrTitle"/>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400" u="none" cap="none" strike="noStrike">
                <a:solidFill>
                  <a:schemeClr val="lt1"/>
                </a:solidFill>
                <a:latin typeface="Josefin Sans"/>
                <a:ea typeface="Josefin Sans"/>
                <a:cs typeface="Josefin Sans"/>
                <a:sym typeface="Josefin Sans"/>
              </a:rPr>
              <a:t>Our Approach &amp; Implement</a:t>
            </a:r>
            <a:endParaRPr b="1" i="0" sz="1400" u="none" cap="none" strike="noStrike">
              <a:solidFill>
                <a:schemeClr val="lt1"/>
              </a:solidFill>
              <a:latin typeface="Josefin Sans"/>
              <a:ea typeface="Josefin Sans"/>
              <a:cs typeface="Josefin Sans"/>
              <a:sym typeface="Josefi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29"/>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574" name="Google Shape;574;p29"/>
          <p:cNvSpPr txBox="1"/>
          <p:nvPr/>
        </p:nvSpPr>
        <p:spPr>
          <a:xfrm>
            <a:off x="458770" y="473134"/>
            <a:ext cx="770319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Using Multiple-factors weighted sorting</a:t>
            </a:r>
            <a:endParaRPr/>
          </a:p>
        </p:txBody>
      </p:sp>
      <p:sp>
        <p:nvSpPr>
          <p:cNvPr id="575" name="Google Shape;575;p29"/>
          <p:cNvSpPr txBox="1"/>
          <p:nvPr/>
        </p:nvSpPr>
        <p:spPr>
          <a:xfrm>
            <a:off x="733085" y="1560203"/>
            <a:ext cx="795257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Sum = 2,000,000 + 3,000,000 + 4,000,000 = 9,000,000</a:t>
            </a:r>
            <a:endParaRPr/>
          </a:p>
        </p:txBody>
      </p:sp>
      <p:sp>
        <p:nvSpPr>
          <p:cNvPr id="576" name="Google Shape;576;p29"/>
          <p:cNvSpPr txBox="1"/>
          <p:nvPr/>
        </p:nvSpPr>
        <p:spPr>
          <a:xfrm>
            <a:off x="733084" y="2285315"/>
            <a:ext cx="7952575" cy="73693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577" name="Google Shape;577;p29"/>
          <p:cNvSpPr txBox="1"/>
          <p:nvPr/>
        </p:nvSpPr>
        <p:spPr>
          <a:xfrm>
            <a:off x="733084" y="3100093"/>
            <a:ext cx="7952575" cy="73693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578" name="Google Shape;578;p29"/>
          <p:cNvSpPr txBox="1"/>
          <p:nvPr/>
        </p:nvSpPr>
        <p:spPr>
          <a:xfrm>
            <a:off x="733083" y="4060015"/>
            <a:ext cx="7952575" cy="73693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579" name="Google Shape;579;p29"/>
          <p:cNvSpPr txBox="1"/>
          <p:nvPr>
            <p:ph idx="4294967295" type="ctrTitle"/>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400" u="none" cap="none" strike="noStrike">
                <a:solidFill>
                  <a:schemeClr val="lt1"/>
                </a:solidFill>
                <a:latin typeface="Josefin Sans"/>
                <a:ea typeface="Josefin Sans"/>
                <a:cs typeface="Josefin Sans"/>
                <a:sym typeface="Josefin Sans"/>
              </a:rPr>
              <a:t>Our Approach &amp; Implement</a:t>
            </a:r>
            <a:endParaRPr b="1" i="0" sz="1400" u="none" cap="none" strike="noStrike">
              <a:solidFill>
                <a:schemeClr val="lt1"/>
              </a:solidFill>
              <a:latin typeface="Josefin Sans"/>
              <a:ea typeface="Josefin Sans"/>
              <a:cs typeface="Josefin Sans"/>
              <a:sym typeface="Josefi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3"/>
          <p:cNvSpPr/>
          <p:nvPr/>
        </p:nvSpPr>
        <p:spPr>
          <a:xfrm>
            <a:off x="7220630" y="0"/>
            <a:ext cx="1299900" cy="811800"/>
          </a:xfrm>
          <a:prstGeom prst="rect">
            <a:avLst/>
          </a:prstGeom>
          <a:solidFill>
            <a:srgbClr val="FFB8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
          <p:cNvSpPr txBox="1"/>
          <p:nvPr>
            <p:ph idx="2" type="ctrTitle"/>
          </p:nvPr>
        </p:nvSpPr>
        <p:spPr>
          <a:xfrm>
            <a:off x="5569480" y="129625"/>
            <a:ext cx="2866800" cy="481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100"/>
              <a:buNone/>
            </a:pPr>
            <a:r>
              <a:rPr lang="en-US" sz="1400"/>
              <a:t>Introduction</a:t>
            </a:r>
            <a:endParaRPr sz="1400"/>
          </a:p>
        </p:txBody>
      </p:sp>
      <p:sp>
        <p:nvSpPr>
          <p:cNvPr id="89" name="Google Shape;89;p3"/>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90" name="Google Shape;90;p3"/>
          <p:cNvSpPr txBox="1"/>
          <p:nvPr>
            <p:ph idx="1" type="subTitle"/>
          </p:nvPr>
        </p:nvSpPr>
        <p:spPr>
          <a:xfrm>
            <a:off x="2396925" y="2334500"/>
            <a:ext cx="4224900" cy="663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b="1" lang="en-US" sz="3600">
                <a:latin typeface="Josefin Sans"/>
                <a:ea typeface="Josefin Sans"/>
                <a:cs typeface="Josefin Sans"/>
                <a:sym typeface="Josefin Sans"/>
              </a:rPr>
              <a:t>Introduction</a:t>
            </a:r>
            <a:endParaRPr b="1" sz="3600">
              <a:latin typeface="Josefin Sans"/>
              <a:ea typeface="Josefin Sans"/>
              <a:cs typeface="Josefin Sans"/>
              <a:sym typeface="Josefi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30"/>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585" name="Google Shape;585;p30"/>
          <p:cNvSpPr txBox="1"/>
          <p:nvPr/>
        </p:nvSpPr>
        <p:spPr>
          <a:xfrm>
            <a:off x="458770" y="473134"/>
            <a:ext cx="770319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Using Multiple-factors weighted sorting</a:t>
            </a:r>
            <a:endParaRPr/>
          </a:p>
        </p:txBody>
      </p:sp>
      <p:sp>
        <p:nvSpPr>
          <p:cNvPr id="586" name="Google Shape;586;p30"/>
          <p:cNvSpPr txBox="1"/>
          <p:nvPr/>
        </p:nvSpPr>
        <p:spPr>
          <a:xfrm>
            <a:off x="756835" y="1339863"/>
            <a:ext cx="7952575"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chemeClr val="lt1"/>
                </a:solidFill>
                <a:latin typeface="Josefin Sans"/>
                <a:ea typeface="Josefin Sans"/>
                <a:cs typeface="Josefin Sans"/>
                <a:sym typeface="Josefin Sans"/>
              </a:rPr>
              <a:t>Distance</a:t>
            </a:r>
            <a:endParaRPr/>
          </a:p>
        </p:txBody>
      </p:sp>
      <p:pic>
        <p:nvPicPr>
          <p:cNvPr id="587" name="Google Shape;587;p30"/>
          <p:cNvPicPr preferRelativeResize="0"/>
          <p:nvPr/>
        </p:nvPicPr>
        <p:blipFill rotWithShape="1">
          <a:blip r:embed="rId3">
            <a:alphaModFix/>
          </a:blip>
          <a:srcRect b="0" l="0" r="0" t="0"/>
          <a:stretch/>
        </p:blipFill>
        <p:spPr>
          <a:xfrm>
            <a:off x="1076625" y="2085125"/>
            <a:ext cx="1340369" cy="1340369"/>
          </a:xfrm>
          <a:prstGeom prst="rect">
            <a:avLst/>
          </a:prstGeom>
          <a:noFill/>
          <a:ln>
            <a:noFill/>
          </a:ln>
        </p:spPr>
      </p:pic>
      <p:pic>
        <p:nvPicPr>
          <p:cNvPr id="588" name="Google Shape;588;p30"/>
          <p:cNvPicPr preferRelativeResize="0"/>
          <p:nvPr/>
        </p:nvPicPr>
        <p:blipFill rotWithShape="1">
          <a:blip r:embed="rId3">
            <a:alphaModFix/>
          </a:blip>
          <a:srcRect b="0" l="0" r="0" t="0"/>
          <a:stretch/>
        </p:blipFill>
        <p:spPr>
          <a:xfrm>
            <a:off x="3901815" y="2085125"/>
            <a:ext cx="1340369" cy="1340369"/>
          </a:xfrm>
          <a:prstGeom prst="rect">
            <a:avLst/>
          </a:prstGeom>
          <a:noFill/>
          <a:ln>
            <a:noFill/>
          </a:ln>
        </p:spPr>
      </p:pic>
      <p:pic>
        <p:nvPicPr>
          <p:cNvPr id="589" name="Google Shape;589;p30"/>
          <p:cNvPicPr preferRelativeResize="0"/>
          <p:nvPr/>
        </p:nvPicPr>
        <p:blipFill rotWithShape="1">
          <a:blip r:embed="rId3">
            <a:alphaModFix/>
          </a:blip>
          <a:srcRect b="0" l="0" r="0" t="0"/>
          <a:stretch/>
        </p:blipFill>
        <p:spPr>
          <a:xfrm>
            <a:off x="6727005" y="2085125"/>
            <a:ext cx="1340369" cy="1340369"/>
          </a:xfrm>
          <a:prstGeom prst="rect">
            <a:avLst/>
          </a:prstGeom>
          <a:noFill/>
          <a:ln>
            <a:noFill/>
          </a:ln>
        </p:spPr>
      </p:pic>
      <p:sp>
        <p:nvSpPr>
          <p:cNvPr id="590" name="Google Shape;590;p30"/>
          <p:cNvSpPr txBox="1"/>
          <p:nvPr/>
        </p:nvSpPr>
        <p:spPr>
          <a:xfrm>
            <a:off x="886079" y="4046065"/>
            <a:ext cx="1721464"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4km</a:t>
            </a:r>
            <a:endParaRPr/>
          </a:p>
        </p:txBody>
      </p:sp>
      <p:sp>
        <p:nvSpPr>
          <p:cNvPr id="591" name="Google Shape;591;p30"/>
          <p:cNvSpPr txBox="1"/>
          <p:nvPr/>
        </p:nvSpPr>
        <p:spPr>
          <a:xfrm>
            <a:off x="3711267" y="4046065"/>
            <a:ext cx="1721464"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8km</a:t>
            </a:r>
            <a:endParaRPr/>
          </a:p>
        </p:txBody>
      </p:sp>
      <p:sp>
        <p:nvSpPr>
          <p:cNvPr id="592" name="Google Shape;592;p30"/>
          <p:cNvSpPr txBox="1"/>
          <p:nvPr/>
        </p:nvSpPr>
        <p:spPr>
          <a:xfrm>
            <a:off x="6577675" y="4046065"/>
            <a:ext cx="1721464"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12km</a:t>
            </a:r>
            <a:endParaRPr/>
          </a:p>
        </p:txBody>
      </p:sp>
      <p:sp>
        <p:nvSpPr>
          <p:cNvPr id="593" name="Google Shape;593;p30"/>
          <p:cNvSpPr txBox="1"/>
          <p:nvPr/>
        </p:nvSpPr>
        <p:spPr>
          <a:xfrm>
            <a:off x="886077" y="3634310"/>
            <a:ext cx="1721464"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000" u="none" cap="none" strike="noStrike">
                <a:solidFill>
                  <a:schemeClr val="lt1"/>
                </a:solidFill>
                <a:latin typeface="Josefin Sans"/>
                <a:ea typeface="Josefin Sans"/>
                <a:cs typeface="Josefin Sans"/>
                <a:sym typeface="Josefin Sans"/>
              </a:rPr>
              <a:t>A</a:t>
            </a:r>
            <a:endParaRPr/>
          </a:p>
        </p:txBody>
      </p:sp>
      <p:sp>
        <p:nvSpPr>
          <p:cNvPr id="594" name="Google Shape;594;p30"/>
          <p:cNvSpPr txBox="1"/>
          <p:nvPr/>
        </p:nvSpPr>
        <p:spPr>
          <a:xfrm>
            <a:off x="3711265" y="3634310"/>
            <a:ext cx="1721464"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000" u="none" cap="none" strike="noStrike">
                <a:solidFill>
                  <a:schemeClr val="lt1"/>
                </a:solidFill>
                <a:latin typeface="Josefin Sans"/>
                <a:ea typeface="Josefin Sans"/>
                <a:cs typeface="Josefin Sans"/>
                <a:sym typeface="Josefin Sans"/>
              </a:rPr>
              <a:t>B</a:t>
            </a:r>
            <a:endParaRPr/>
          </a:p>
        </p:txBody>
      </p:sp>
      <p:sp>
        <p:nvSpPr>
          <p:cNvPr id="595" name="Google Shape;595;p30"/>
          <p:cNvSpPr txBox="1"/>
          <p:nvPr/>
        </p:nvSpPr>
        <p:spPr>
          <a:xfrm>
            <a:off x="6577675" y="3634310"/>
            <a:ext cx="1721464"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000" u="none" cap="none" strike="noStrike">
                <a:solidFill>
                  <a:schemeClr val="lt1"/>
                </a:solidFill>
                <a:latin typeface="Josefin Sans"/>
                <a:ea typeface="Josefin Sans"/>
                <a:cs typeface="Josefin Sans"/>
                <a:sym typeface="Josefin Sans"/>
              </a:rPr>
              <a:t>C</a:t>
            </a:r>
            <a:endParaRPr/>
          </a:p>
        </p:txBody>
      </p:sp>
      <p:sp>
        <p:nvSpPr>
          <p:cNvPr id="596" name="Google Shape;596;p30"/>
          <p:cNvSpPr txBox="1"/>
          <p:nvPr>
            <p:ph idx="4294967295" type="ctrTitle"/>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400" u="none" cap="none" strike="noStrike">
                <a:solidFill>
                  <a:schemeClr val="lt1"/>
                </a:solidFill>
                <a:latin typeface="Josefin Sans"/>
                <a:ea typeface="Josefin Sans"/>
                <a:cs typeface="Josefin Sans"/>
                <a:sym typeface="Josefin Sans"/>
              </a:rPr>
              <a:t>Our Approach &amp; Implement</a:t>
            </a:r>
            <a:endParaRPr b="1" i="0" sz="1400" u="none" cap="none" strike="noStrike">
              <a:solidFill>
                <a:schemeClr val="lt1"/>
              </a:solidFill>
              <a:latin typeface="Josefin Sans"/>
              <a:ea typeface="Josefin Sans"/>
              <a:cs typeface="Josefin Sans"/>
              <a:sym typeface="Josefi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31"/>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602" name="Google Shape;602;p31"/>
          <p:cNvSpPr txBox="1"/>
          <p:nvPr/>
        </p:nvSpPr>
        <p:spPr>
          <a:xfrm>
            <a:off x="458770" y="473134"/>
            <a:ext cx="770319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Using Multiple-factors weighted sorting</a:t>
            </a:r>
            <a:endParaRPr/>
          </a:p>
        </p:txBody>
      </p:sp>
      <p:sp>
        <p:nvSpPr>
          <p:cNvPr id="603" name="Google Shape;603;p31"/>
          <p:cNvSpPr txBox="1"/>
          <p:nvPr/>
        </p:nvSpPr>
        <p:spPr>
          <a:xfrm>
            <a:off x="733085" y="1560203"/>
            <a:ext cx="795257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Sum = 4km + 8km + 12km = 24km</a:t>
            </a:r>
            <a:endParaRPr/>
          </a:p>
        </p:txBody>
      </p:sp>
      <p:sp>
        <p:nvSpPr>
          <p:cNvPr id="604" name="Google Shape;604;p31"/>
          <p:cNvSpPr txBox="1"/>
          <p:nvPr/>
        </p:nvSpPr>
        <p:spPr>
          <a:xfrm>
            <a:off x="733084" y="2285315"/>
            <a:ext cx="7952575" cy="69980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605" name="Google Shape;605;p31"/>
          <p:cNvSpPr txBox="1"/>
          <p:nvPr/>
        </p:nvSpPr>
        <p:spPr>
          <a:xfrm>
            <a:off x="733084" y="3100093"/>
            <a:ext cx="7952575" cy="70391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606" name="Google Shape;606;p31"/>
          <p:cNvSpPr txBox="1"/>
          <p:nvPr/>
        </p:nvSpPr>
        <p:spPr>
          <a:xfrm>
            <a:off x="733083" y="4060015"/>
            <a:ext cx="7952575" cy="70391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607" name="Google Shape;607;p31"/>
          <p:cNvSpPr txBox="1"/>
          <p:nvPr>
            <p:ph idx="4294967295" type="ctrTitle"/>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400" u="none" cap="none" strike="noStrike">
                <a:solidFill>
                  <a:schemeClr val="lt1"/>
                </a:solidFill>
                <a:latin typeface="Josefin Sans"/>
                <a:ea typeface="Josefin Sans"/>
                <a:cs typeface="Josefin Sans"/>
                <a:sym typeface="Josefin Sans"/>
              </a:rPr>
              <a:t>Our Approach &amp; Implement</a:t>
            </a:r>
            <a:endParaRPr b="1" i="0" sz="1400" u="none" cap="none" strike="noStrike">
              <a:solidFill>
                <a:schemeClr val="lt1"/>
              </a:solidFill>
              <a:latin typeface="Josefin Sans"/>
              <a:ea typeface="Josefin Sans"/>
              <a:cs typeface="Josefin Sans"/>
              <a:sym typeface="Josefin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32"/>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613" name="Google Shape;613;p32"/>
          <p:cNvSpPr txBox="1"/>
          <p:nvPr/>
        </p:nvSpPr>
        <p:spPr>
          <a:xfrm>
            <a:off x="458770" y="473134"/>
            <a:ext cx="770319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Using Multiple-factors weighted sorting</a:t>
            </a:r>
            <a:endParaRPr/>
          </a:p>
        </p:txBody>
      </p:sp>
      <p:sp>
        <p:nvSpPr>
          <p:cNvPr id="614" name="Google Shape;614;p32"/>
          <p:cNvSpPr txBox="1"/>
          <p:nvPr/>
        </p:nvSpPr>
        <p:spPr>
          <a:xfrm>
            <a:off x="756835" y="1339863"/>
            <a:ext cx="7952575"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chemeClr val="lt1"/>
                </a:solidFill>
                <a:latin typeface="Josefin Sans"/>
                <a:ea typeface="Josefin Sans"/>
                <a:cs typeface="Josefin Sans"/>
                <a:sym typeface="Josefin Sans"/>
              </a:rPr>
              <a:t>Rating</a:t>
            </a:r>
            <a:endParaRPr/>
          </a:p>
        </p:txBody>
      </p:sp>
      <p:pic>
        <p:nvPicPr>
          <p:cNvPr id="615" name="Google Shape;615;p32"/>
          <p:cNvPicPr preferRelativeResize="0"/>
          <p:nvPr/>
        </p:nvPicPr>
        <p:blipFill rotWithShape="1">
          <a:blip r:embed="rId3">
            <a:alphaModFix/>
          </a:blip>
          <a:srcRect b="0" l="0" r="0" t="0"/>
          <a:stretch/>
        </p:blipFill>
        <p:spPr>
          <a:xfrm>
            <a:off x="1076625" y="2085125"/>
            <a:ext cx="1340369" cy="1340369"/>
          </a:xfrm>
          <a:prstGeom prst="rect">
            <a:avLst/>
          </a:prstGeom>
          <a:noFill/>
          <a:ln>
            <a:noFill/>
          </a:ln>
        </p:spPr>
      </p:pic>
      <p:pic>
        <p:nvPicPr>
          <p:cNvPr id="616" name="Google Shape;616;p32"/>
          <p:cNvPicPr preferRelativeResize="0"/>
          <p:nvPr/>
        </p:nvPicPr>
        <p:blipFill rotWithShape="1">
          <a:blip r:embed="rId3">
            <a:alphaModFix/>
          </a:blip>
          <a:srcRect b="0" l="0" r="0" t="0"/>
          <a:stretch/>
        </p:blipFill>
        <p:spPr>
          <a:xfrm>
            <a:off x="3901815" y="2085125"/>
            <a:ext cx="1340369" cy="1340369"/>
          </a:xfrm>
          <a:prstGeom prst="rect">
            <a:avLst/>
          </a:prstGeom>
          <a:noFill/>
          <a:ln>
            <a:noFill/>
          </a:ln>
        </p:spPr>
      </p:pic>
      <p:pic>
        <p:nvPicPr>
          <p:cNvPr id="617" name="Google Shape;617;p32"/>
          <p:cNvPicPr preferRelativeResize="0"/>
          <p:nvPr/>
        </p:nvPicPr>
        <p:blipFill rotWithShape="1">
          <a:blip r:embed="rId3">
            <a:alphaModFix/>
          </a:blip>
          <a:srcRect b="0" l="0" r="0" t="0"/>
          <a:stretch/>
        </p:blipFill>
        <p:spPr>
          <a:xfrm>
            <a:off x="6727005" y="2085125"/>
            <a:ext cx="1340369" cy="1340369"/>
          </a:xfrm>
          <a:prstGeom prst="rect">
            <a:avLst/>
          </a:prstGeom>
          <a:noFill/>
          <a:ln>
            <a:noFill/>
          </a:ln>
        </p:spPr>
      </p:pic>
      <p:sp>
        <p:nvSpPr>
          <p:cNvPr id="618" name="Google Shape;618;p32"/>
          <p:cNvSpPr txBox="1"/>
          <p:nvPr/>
        </p:nvSpPr>
        <p:spPr>
          <a:xfrm>
            <a:off x="886079" y="4046065"/>
            <a:ext cx="1721464"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4.5</a:t>
            </a:r>
            <a:endParaRPr/>
          </a:p>
        </p:txBody>
      </p:sp>
      <p:sp>
        <p:nvSpPr>
          <p:cNvPr id="619" name="Google Shape;619;p32"/>
          <p:cNvSpPr txBox="1"/>
          <p:nvPr/>
        </p:nvSpPr>
        <p:spPr>
          <a:xfrm>
            <a:off x="3711267" y="4046065"/>
            <a:ext cx="1721464"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4.0</a:t>
            </a:r>
            <a:endParaRPr/>
          </a:p>
        </p:txBody>
      </p:sp>
      <p:sp>
        <p:nvSpPr>
          <p:cNvPr id="620" name="Google Shape;620;p32"/>
          <p:cNvSpPr txBox="1"/>
          <p:nvPr/>
        </p:nvSpPr>
        <p:spPr>
          <a:xfrm>
            <a:off x="6577675" y="4046065"/>
            <a:ext cx="1721464"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3.8</a:t>
            </a:r>
            <a:endParaRPr/>
          </a:p>
        </p:txBody>
      </p:sp>
      <p:sp>
        <p:nvSpPr>
          <p:cNvPr id="621" name="Google Shape;621;p32"/>
          <p:cNvSpPr txBox="1"/>
          <p:nvPr/>
        </p:nvSpPr>
        <p:spPr>
          <a:xfrm>
            <a:off x="886077" y="3634310"/>
            <a:ext cx="1721464"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000" u="none" cap="none" strike="noStrike">
                <a:solidFill>
                  <a:schemeClr val="lt1"/>
                </a:solidFill>
                <a:latin typeface="Josefin Sans"/>
                <a:ea typeface="Josefin Sans"/>
                <a:cs typeface="Josefin Sans"/>
                <a:sym typeface="Josefin Sans"/>
              </a:rPr>
              <a:t>A</a:t>
            </a:r>
            <a:endParaRPr/>
          </a:p>
        </p:txBody>
      </p:sp>
      <p:sp>
        <p:nvSpPr>
          <p:cNvPr id="622" name="Google Shape;622;p32"/>
          <p:cNvSpPr txBox="1"/>
          <p:nvPr/>
        </p:nvSpPr>
        <p:spPr>
          <a:xfrm>
            <a:off x="3711265" y="3634310"/>
            <a:ext cx="1721464"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000" u="none" cap="none" strike="noStrike">
                <a:solidFill>
                  <a:schemeClr val="lt1"/>
                </a:solidFill>
                <a:latin typeface="Josefin Sans"/>
                <a:ea typeface="Josefin Sans"/>
                <a:cs typeface="Josefin Sans"/>
                <a:sym typeface="Josefin Sans"/>
              </a:rPr>
              <a:t>B</a:t>
            </a:r>
            <a:endParaRPr/>
          </a:p>
        </p:txBody>
      </p:sp>
      <p:sp>
        <p:nvSpPr>
          <p:cNvPr id="623" name="Google Shape;623;p32"/>
          <p:cNvSpPr txBox="1"/>
          <p:nvPr/>
        </p:nvSpPr>
        <p:spPr>
          <a:xfrm>
            <a:off x="6577675" y="3634310"/>
            <a:ext cx="1721464"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000" u="none" cap="none" strike="noStrike">
                <a:solidFill>
                  <a:schemeClr val="lt1"/>
                </a:solidFill>
                <a:latin typeface="Josefin Sans"/>
                <a:ea typeface="Josefin Sans"/>
                <a:cs typeface="Josefin Sans"/>
                <a:sym typeface="Josefin Sans"/>
              </a:rPr>
              <a:t>C</a:t>
            </a:r>
            <a:endParaRPr/>
          </a:p>
        </p:txBody>
      </p:sp>
      <p:sp>
        <p:nvSpPr>
          <p:cNvPr id="624" name="Google Shape;624;p32"/>
          <p:cNvSpPr txBox="1"/>
          <p:nvPr>
            <p:ph idx="4294967295" type="ctrTitle"/>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400" u="none" cap="none" strike="noStrike">
                <a:solidFill>
                  <a:schemeClr val="lt1"/>
                </a:solidFill>
                <a:latin typeface="Josefin Sans"/>
                <a:ea typeface="Josefin Sans"/>
                <a:cs typeface="Josefin Sans"/>
                <a:sym typeface="Josefin Sans"/>
              </a:rPr>
              <a:t>Our Approach &amp; Implement</a:t>
            </a:r>
            <a:endParaRPr b="1" i="0" sz="1400" u="none" cap="none" strike="noStrike">
              <a:solidFill>
                <a:schemeClr val="lt1"/>
              </a:solidFill>
              <a:latin typeface="Josefin Sans"/>
              <a:ea typeface="Josefin Sans"/>
              <a:cs typeface="Josefin Sans"/>
              <a:sym typeface="Josefin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33"/>
          <p:cNvSpPr txBox="1"/>
          <p:nvPr>
            <p:ph idx="1" type="body"/>
          </p:nvPr>
        </p:nvSpPr>
        <p:spPr>
          <a:xfrm>
            <a:off x="642050" y="1065036"/>
            <a:ext cx="7794229" cy="3995837"/>
          </a:xfrm>
          <a:prstGeom prst="rect">
            <a:avLst/>
          </a:prstGeom>
          <a:noFill/>
          <a:ln>
            <a:noFill/>
          </a:ln>
        </p:spPr>
        <p:txBody>
          <a:bodyPr anchorCtr="0" anchor="t" bIns="91425" lIns="91425" spcFirstLastPara="1" rIns="91425" wrap="square" tIns="91425">
            <a:noAutofit/>
          </a:bodyPr>
          <a:lstStyle/>
          <a:p>
            <a:pPr indent="0" lvl="0" marL="152400" rtl="0" algn="l">
              <a:lnSpc>
                <a:spcPct val="115000"/>
              </a:lnSpc>
              <a:spcBef>
                <a:spcPts val="0"/>
              </a:spcBef>
              <a:spcAft>
                <a:spcPts val="0"/>
              </a:spcAft>
              <a:buSzPts val="1200"/>
              <a:buNone/>
            </a:pPr>
            <a:r>
              <a:rPr lang="en-US" sz="2000">
                <a:solidFill>
                  <a:schemeClr val="lt1"/>
                </a:solidFill>
                <a:latin typeface="Josefin Sans"/>
                <a:ea typeface="Josefin Sans"/>
                <a:cs typeface="Josefin Sans"/>
                <a:sym typeface="Josefin Sans"/>
              </a:rPr>
              <a:t>Sum the scores</a:t>
            </a:r>
            <a:endParaRPr/>
          </a:p>
          <a:p>
            <a:pPr indent="0" lvl="0" marL="152400" rtl="0" algn="l">
              <a:lnSpc>
                <a:spcPct val="115000"/>
              </a:lnSpc>
              <a:spcBef>
                <a:spcPts val="0"/>
              </a:spcBef>
              <a:spcAft>
                <a:spcPts val="0"/>
              </a:spcAft>
              <a:buSzPts val="1200"/>
              <a:buNone/>
            </a:pPr>
            <a:r>
              <a:t/>
            </a:r>
            <a:endParaRPr sz="1600">
              <a:solidFill>
                <a:schemeClr val="lt1"/>
              </a:solidFill>
              <a:latin typeface="Josefin Sans"/>
              <a:ea typeface="Josefin Sans"/>
              <a:cs typeface="Josefin Sans"/>
              <a:sym typeface="Josefin Sans"/>
            </a:endParaRPr>
          </a:p>
          <a:p>
            <a:pPr indent="0" lvl="0" marL="152400" rtl="0" algn="l">
              <a:lnSpc>
                <a:spcPct val="115000"/>
              </a:lnSpc>
              <a:spcBef>
                <a:spcPts val="0"/>
              </a:spcBef>
              <a:spcAft>
                <a:spcPts val="0"/>
              </a:spcAft>
              <a:buSzPts val="1200"/>
              <a:buNone/>
            </a:pPr>
            <a:r>
              <a:t/>
            </a:r>
            <a:endParaRPr sz="1600">
              <a:solidFill>
                <a:schemeClr val="lt1"/>
              </a:solidFill>
              <a:latin typeface="Josefin Sans"/>
              <a:ea typeface="Josefin Sans"/>
              <a:cs typeface="Josefin Sans"/>
              <a:sym typeface="Josefin Sans"/>
            </a:endParaRPr>
          </a:p>
          <a:p>
            <a:pPr indent="0" lvl="0" marL="152400" rtl="0" algn="l">
              <a:lnSpc>
                <a:spcPct val="115000"/>
              </a:lnSpc>
              <a:spcBef>
                <a:spcPts val="0"/>
              </a:spcBef>
              <a:spcAft>
                <a:spcPts val="0"/>
              </a:spcAft>
              <a:buSzPts val="1200"/>
              <a:buNone/>
            </a:pPr>
            <a:r>
              <a:t/>
            </a:r>
            <a:endParaRPr sz="1600">
              <a:solidFill>
                <a:schemeClr val="lt1"/>
              </a:solidFill>
              <a:latin typeface="Josefin Sans"/>
              <a:ea typeface="Josefin Sans"/>
              <a:cs typeface="Josefin Sans"/>
              <a:sym typeface="Josefin Sans"/>
            </a:endParaRPr>
          </a:p>
          <a:p>
            <a:pPr indent="0" lvl="0" marL="152400" rtl="0" algn="l">
              <a:lnSpc>
                <a:spcPct val="115000"/>
              </a:lnSpc>
              <a:spcBef>
                <a:spcPts val="0"/>
              </a:spcBef>
              <a:spcAft>
                <a:spcPts val="0"/>
              </a:spcAft>
              <a:buSzPts val="1200"/>
              <a:buNone/>
            </a:pPr>
            <a:r>
              <a:t/>
            </a:r>
            <a:endParaRPr sz="1600">
              <a:solidFill>
                <a:schemeClr val="lt1"/>
              </a:solidFill>
              <a:latin typeface="Josefin Sans"/>
              <a:ea typeface="Josefin Sans"/>
              <a:cs typeface="Josefin Sans"/>
              <a:sym typeface="Josefin Sans"/>
            </a:endParaRPr>
          </a:p>
          <a:p>
            <a:pPr indent="0" lvl="0" marL="152400" rtl="0" algn="l">
              <a:lnSpc>
                <a:spcPct val="115000"/>
              </a:lnSpc>
              <a:spcBef>
                <a:spcPts val="0"/>
              </a:spcBef>
              <a:spcAft>
                <a:spcPts val="0"/>
              </a:spcAft>
              <a:buSzPts val="1200"/>
              <a:buNone/>
            </a:pPr>
            <a:r>
              <a:t/>
            </a:r>
            <a:endParaRPr sz="1600">
              <a:solidFill>
                <a:schemeClr val="lt1"/>
              </a:solidFill>
              <a:latin typeface="Josefin Sans"/>
              <a:ea typeface="Josefin Sans"/>
              <a:cs typeface="Josefin Sans"/>
              <a:sym typeface="Josefin Sans"/>
            </a:endParaRPr>
          </a:p>
          <a:p>
            <a:pPr indent="0" lvl="0" marL="152400" rtl="0" algn="l">
              <a:lnSpc>
                <a:spcPct val="115000"/>
              </a:lnSpc>
              <a:spcBef>
                <a:spcPts val="0"/>
              </a:spcBef>
              <a:spcAft>
                <a:spcPts val="0"/>
              </a:spcAft>
              <a:buSzPts val="1200"/>
              <a:buNone/>
            </a:pPr>
            <a:r>
              <a:t/>
            </a:r>
            <a:endParaRPr sz="1600">
              <a:solidFill>
                <a:srgbClr val="000000"/>
              </a:solidFill>
              <a:latin typeface="Josefin Sans"/>
              <a:ea typeface="Josefin Sans"/>
              <a:cs typeface="Josefin Sans"/>
              <a:sym typeface="Josefin Sans"/>
            </a:endParaRPr>
          </a:p>
          <a:p>
            <a:pPr indent="0" lvl="0" marL="152400" rtl="0" algn="l">
              <a:lnSpc>
                <a:spcPct val="115000"/>
              </a:lnSpc>
              <a:spcBef>
                <a:spcPts val="0"/>
              </a:spcBef>
              <a:spcAft>
                <a:spcPts val="0"/>
              </a:spcAft>
              <a:buSzPts val="1200"/>
              <a:buNone/>
            </a:pPr>
            <a:r>
              <a:t/>
            </a:r>
            <a:endParaRPr sz="1600">
              <a:solidFill>
                <a:srgbClr val="000000"/>
              </a:solidFill>
              <a:latin typeface="Josefin Sans"/>
              <a:ea typeface="Josefin Sans"/>
              <a:cs typeface="Josefin Sans"/>
              <a:sym typeface="Josefin Sans"/>
            </a:endParaRPr>
          </a:p>
          <a:p>
            <a:pPr indent="0" lvl="0" marL="152400" rtl="0" algn="l">
              <a:lnSpc>
                <a:spcPct val="115000"/>
              </a:lnSpc>
              <a:spcBef>
                <a:spcPts val="0"/>
              </a:spcBef>
              <a:spcAft>
                <a:spcPts val="0"/>
              </a:spcAft>
              <a:buSzPts val="1200"/>
              <a:buNone/>
            </a:pPr>
            <a:r>
              <a:t/>
            </a:r>
            <a:endParaRPr sz="1600">
              <a:solidFill>
                <a:srgbClr val="000000"/>
              </a:solidFill>
              <a:latin typeface="Josefin Sans"/>
              <a:ea typeface="Josefin Sans"/>
              <a:cs typeface="Josefin Sans"/>
              <a:sym typeface="Josefin Sans"/>
            </a:endParaRPr>
          </a:p>
          <a:p>
            <a:pPr indent="0" lvl="0" marL="152400" rtl="0" algn="l">
              <a:lnSpc>
                <a:spcPct val="115000"/>
              </a:lnSpc>
              <a:spcBef>
                <a:spcPts val="0"/>
              </a:spcBef>
              <a:spcAft>
                <a:spcPts val="0"/>
              </a:spcAft>
              <a:buSzPts val="1200"/>
              <a:buNone/>
            </a:pPr>
            <a:r>
              <a:t/>
            </a:r>
            <a:endParaRPr sz="1600">
              <a:solidFill>
                <a:schemeClr val="lt1"/>
              </a:solidFill>
              <a:latin typeface="Josefin Sans"/>
              <a:ea typeface="Josefin Sans"/>
              <a:cs typeface="Josefin Sans"/>
              <a:sym typeface="Josefin Sans"/>
            </a:endParaRPr>
          </a:p>
        </p:txBody>
      </p:sp>
      <p:sp>
        <p:nvSpPr>
          <p:cNvPr id="630" name="Google Shape;630;p33"/>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graphicFrame>
        <p:nvGraphicFramePr>
          <p:cNvPr id="631" name="Google Shape;631;p33"/>
          <p:cNvGraphicFramePr/>
          <p:nvPr/>
        </p:nvGraphicFramePr>
        <p:xfrm>
          <a:off x="866899" y="1638795"/>
          <a:ext cx="3000000" cy="3000000"/>
        </p:xfrm>
        <a:graphic>
          <a:graphicData uri="http://schemas.openxmlformats.org/drawingml/2006/table">
            <a:tbl>
              <a:tblPr bandRow="1" firstRow="1">
                <a:noFill/>
                <a:tableStyleId>{298A96BF-83F8-432D-B81D-990F5E41283D}</a:tableStyleId>
              </a:tblPr>
              <a:tblGrid>
                <a:gridCol w="1264575"/>
                <a:gridCol w="1164925"/>
                <a:gridCol w="1533050"/>
                <a:gridCol w="1720150"/>
                <a:gridCol w="1720150"/>
              </a:tblGrid>
              <a:tr h="362650">
                <a:tc gridSpan="2">
                  <a:txBody>
                    <a:bodyPr/>
                    <a:lstStyle/>
                    <a:p>
                      <a:pPr indent="0" lvl="0" marL="0" marR="0" rtl="0" algn="ctr">
                        <a:lnSpc>
                          <a:spcPct val="100000"/>
                        </a:lnSpc>
                        <a:spcBef>
                          <a:spcPts val="0"/>
                        </a:spcBef>
                        <a:spcAft>
                          <a:spcPts val="0"/>
                        </a:spcAft>
                        <a:buNone/>
                      </a:pPr>
                      <a:r>
                        <a:t/>
                      </a:r>
                      <a:endParaRPr b="1" i="0" sz="1700" u="none" cap="none" strike="noStrike">
                        <a:solidFill>
                          <a:schemeClr val="lt1"/>
                        </a:solidFill>
                        <a:latin typeface="Josefin Sans"/>
                        <a:ea typeface="Josefin Sans"/>
                        <a:cs typeface="Josefin Sans"/>
                        <a:sym typeface="Josefin Sans"/>
                      </a:endParaRPr>
                    </a:p>
                  </a:txBody>
                  <a:tcPr marT="49250" marB="49250" marR="98500" marL="98500"/>
                </a:tc>
                <a:tc hMerge="1"/>
                <a:tc gridSpan="3">
                  <a:txBody>
                    <a:bodyPr/>
                    <a:lstStyle/>
                    <a:p>
                      <a:pPr indent="0" lvl="0" marL="0" marR="0" rtl="0" algn="ctr">
                        <a:lnSpc>
                          <a:spcPct val="100000"/>
                        </a:lnSpc>
                        <a:spcBef>
                          <a:spcPts val="0"/>
                        </a:spcBef>
                        <a:spcAft>
                          <a:spcPts val="0"/>
                        </a:spcAft>
                        <a:buNone/>
                      </a:pPr>
                      <a:r>
                        <a:rPr b="1" i="0" lang="en-US" sz="1700" u="none" cap="none" strike="noStrike">
                          <a:solidFill>
                            <a:schemeClr val="lt1"/>
                          </a:solidFill>
                          <a:latin typeface="Josefin Sans"/>
                          <a:ea typeface="Josefin Sans"/>
                          <a:cs typeface="Josefin Sans"/>
                          <a:sym typeface="Josefin Sans"/>
                        </a:rPr>
                        <a:t>Photographer</a:t>
                      </a:r>
                      <a:endParaRPr/>
                    </a:p>
                  </a:txBody>
                  <a:tcPr marT="49250" marB="49250" marR="98500" marL="98500"/>
                </a:tc>
                <a:tc hMerge="1"/>
                <a:tc hMerge="1"/>
              </a:tr>
              <a:tr h="626400">
                <a:tc>
                  <a:txBody>
                    <a:bodyPr/>
                    <a:lstStyle/>
                    <a:p>
                      <a:pPr indent="0" lvl="0" marL="0" marR="0" rtl="0" algn="ctr">
                        <a:lnSpc>
                          <a:spcPct val="100000"/>
                        </a:lnSpc>
                        <a:spcBef>
                          <a:spcPts val="0"/>
                        </a:spcBef>
                        <a:spcAft>
                          <a:spcPts val="0"/>
                        </a:spcAft>
                        <a:buNone/>
                      </a:pPr>
                      <a:r>
                        <a:rPr b="1" i="0" lang="en-US" sz="1700" u="none" cap="none" strike="noStrike">
                          <a:solidFill>
                            <a:schemeClr val="lt1"/>
                          </a:solidFill>
                          <a:latin typeface="Josefin Sans"/>
                          <a:ea typeface="Josefin Sans"/>
                          <a:cs typeface="Josefin Sans"/>
                          <a:sym typeface="Josefin Sans"/>
                        </a:rPr>
                        <a:t>Factor</a:t>
                      </a:r>
                      <a:endParaRPr b="1" i="0" sz="1700" u="none" cap="none" strike="noStrike">
                        <a:solidFill>
                          <a:schemeClr val="lt1"/>
                        </a:solidFill>
                        <a:latin typeface="Josefin Sans"/>
                        <a:ea typeface="Josefin Sans"/>
                        <a:cs typeface="Josefin Sans"/>
                        <a:sym typeface="Josefin Sans"/>
                      </a:endParaRPr>
                    </a:p>
                  </a:txBody>
                  <a:tcPr marT="49250" marB="49250" marR="98500" marL="98500" anchor="ctr"/>
                </a:tc>
                <a:tc>
                  <a:txBody>
                    <a:bodyPr/>
                    <a:lstStyle/>
                    <a:p>
                      <a:pPr indent="0" lvl="0" marL="0" marR="0" rtl="0" algn="ctr">
                        <a:lnSpc>
                          <a:spcPct val="100000"/>
                        </a:lnSpc>
                        <a:spcBef>
                          <a:spcPts val="0"/>
                        </a:spcBef>
                        <a:spcAft>
                          <a:spcPts val="0"/>
                        </a:spcAft>
                        <a:buNone/>
                      </a:pPr>
                      <a:r>
                        <a:rPr b="1" i="0" lang="en-US" sz="1700" u="none" cap="none" strike="noStrike">
                          <a:solidFill>
                            <a:schemeClr val="lt1"/>
                          </a:solidFill>
                          <a:latin typeface="Josefin Sans"/>
                          <a:ea typeface="Josefin Sans"/>
                          <a:cs typeface="Josefin Sans"/>
                          <a:sym typeface="Josefin Sans"/>
                        </a:rPr>
                        <a:t>Weight</a:t>
                      </a:r>
                      <a:endParaRPr b="1" i="0" sz="1700" u="none" cap="none" strike="noStrike">
                        <a:solidFill>
                          <a:schemeClr val="lt1"/>
                        </a:solidFill>
                        <a:latin typeface="Josefin Sans"/>
                        <a:ea typeface="Josefin Sans"/>
                        <a:cs typeface="Josefin Sans"/>
                        <a:sym typeface="Josefin Sans"/>
                      </a:endParaRPr>
                    </a:p>
                  </a:txBody>
                  <a:tcPr marT="49250" marB="49250" marR="98500" marL="98500" anchor="ctr"/>
                </a:tc>
                <a:tc>
                  <a:txBody>
                    <a:bodyPr/>
                    <a:lstStyle/>
                    <a:p>
                      <a:pPr indent="0" lvl="0" marL="0" marR="0" rtl="0" algn="ctr">
                        <a:lnSpc>
                          <a:spcPct val="100000"/>
                        </a:lnSpc>
                        <a:spcBef>
                          <a:spcPts val="0"/>
                        </a:spcBef>
                        <a:spcAft>
                          <a:spcPts val="0"/>
                        </a:spcAft>
                        <a:buNone/>
                      </a:pPr>
                      <a:r>
                        <a:rPr b="1" i="0" lang="en-US" sz="1700" u="none" cap="none" strike="noStrike">
                          <a:solidFill>
                            <a:schemeClr val="lt1"/>
                          </a:solidFill>
                          <a:latin typeface="Josefin Sans"/>
                          <a:ea typeface="Josefin Sans"/>
                          <a:cs typeface="Josefin Sans"/>
                          <a:sym typeface="Josefin Sans"/>
                        </a:rPr>
                        <a:t>A</a:t>
                      </a:r>
                      <a:endParaRPr b="1" i="0" sz="1700" u="none" cap="none" strike="noStrike">
                        <a:solidFill>
                          <a:schemeClr val="lt1"/>
                        </a:solidFill>
                        <a:latin typeface="Josefin Sans"/>
                        <a:ea typeface="Josefin Sans"/>
                        <a:cs typeface="Josefin Sans"/>
                        <a:sym typeface="Josefin Sans"/>
                      </a:endParaRPr>
                    </a:p>
                  </a:txBody>
                  <a:tcPr marT="49250" marB="49250" marR="98500" marL="98500" anchor="ctr"/>
                </a:tc>
                <a:tc>
                  <a:txBody>
                    <a:bodyPr/>
                    <a:lstStyle/>
                    <a:p>
                      <a:pPr indent="0" lvl="0" marL="0" marR="0" rtl="0" algn="ctr">
                        <a:lnSpc>
                          <a:spcPct val="100000"/>
                        </a:lnSpc>
                        <a:spcBef>
                          <a:spcPts val="0"/>
                        </a:spcBef>
                        <a:spcAft>
                          <a:spcPts val="0"/>
                        </a:spcAft>
                        <a:buNone/>
                      </a:pPr>
                      <a:r>
                        <a:rPr b="1" i="0" lang="en-US" sz="1700" u="none" cap="none" strike="noStrike">
                          <a:solidFill>
                            <a:schemeClr val="lt1"/>
                          </a:solidFill>
                          <a:latin typeface="Josefin Sans"/>
                          <a:ea typeface="Josefin Sans"/>
                          <a:cs typeface="Josefin Sans"/>
                          <a:sym typeface="Josefin Sans"/>
                        </a:rPr>
                        <a:t>B</a:t>
                      </a:r>
                      <a:endParaRPr b="1" i="0" sz="1700" u="none" cap="none" strike="noStrike">
                        <a:solidFill>
                          <a:schemeClr val="lt1"/>
                        </a:solidFill>
                        <a:latin typeface="Josefin Sans"/>
                        <a:ea typeface="Josefin Sans"/>
                        <a:cs typeface="Josefin Sans"/>
                        <a:sym typeface="Josefin Sans"/>
                      </a:endParaRPr>
                    </a:p>
                  </a:txBody>
                  <a:tcPr marT="49250" marB="49250" marR="98500" marL="98500" anchor="ctr"/>
                </a:tc>
                <a:tc>
                  <a:txBody>
                    <a:bodyPr/>
                    <a:lstStyle/>
                    <a:p>
                      <a:pPr indent="0" lvl="0" marL="0" marR="0" rtl="0" algn="ctr">
                        <a:lnSpc>
                          <a:spcPct val="100000"/>
                        </a:lnSpc>
                        <a:spcBef>
                          <a:spcPts val="0"/>
                        </a:spcBef>
                        <a:spcAft>
                          <a:spcPts val="0"/>
                        </a:spcAft>
                        <a:buNone/>
                      </a:pPr>
                      <a:r>
                        <a:rPr b="1" i="0" lang="en-US" sz="1700" u="none" cap="none" strike="noStrike">
                          <a:solidFill>
                            <a:schemeClr val="lt1"/>
                          </a:solidFill>
                          <a:latin typeface="Josefin Sans"/>
                          <a:ea typeface="Josefin Sans"/>
                          <a:cs typeface="Josefin Sans"/>
                          <a:sym typeface="Josefin Sans"/>
                        </a:rPr>
                        <a:t>C</a:t>
                      </a:r>
                      <a:endParaRPr/>
                    </a:p>
                  </a:txBody>
                  <a:tcPr marT="49250" marB="49250" marR="98500" marL="98500" anchor="ctr"/>
                </a:tc>
              </a:tr>
              <a:tr h="362650">
                <a:tc>
                  <a:txBody>
                    <a:bodyPr/>
                    <a:lstStyle/>
                    <a:p>
                      <a:pPr indent="0" lvl="0" marL="0" marR="0" rtl="0" algn="l">
                        <a:lnSpc>
                          <a:spcPct val="100000"/>
                        </a:lnSpc>
                        <a:spcBef>
                          <a:spcPts val="0"/>
                        </a:spcBef>
                        <a:spcAft>
                          <a:spcPts val="0"/>
                        </a:spcAft>
                        <a:buNone/>
                      </a:pPr>
                      <a:r>
                        <a:rPr b="0" i="0" lang="en-US" sz="1700" u="none" cap="none" strike="noStrike">
                          <a:solidFill>
                            <a:srgbClr val="000000"/>
                          </a:solidFill>
                          <a:latin typeface="Josefin Sans"/>
                          <a:ea typeface="Josefin Sans"/>
                          <a:cs typeface="Josefin Sans"/>
                          <a:sym typeface="Josefin Sans"/>
                        </a:rPr>
                        <a:t>Rating</a:t>
                      </a:r>
                      <a:endParaRPr b="0" i="0" sz="1700" u="none" cap="none" strike="noStrike">
                        <a:solidFill>
                          <a:srgbClr val="000000"/>
                        </a:solidFill>
                        <a:latin typeface="Josefin Sans"/>
                        <a:ea typeface="Josefin Sans"/>
                        <a:cs typeface="Josefin Sans"/>
                        <a:sym typeface="Josefin Sans"/>
                      </a:endParaRPr>
                    </a:p>
                  </a:txBody>
                  <a:tcPr marT="49250" marB="49250" marR="98500" marL="98500"/>
                </a:tc>
                <a:tc>
                  <a:txBody>
                    <a:bodyPr/>
                    <a:lstStyle/>
                    <a:p>
                      <a:pPr indent="0" lvl="0" marL="0" marR="0" rtl="0" algn="ctr">
                        <a:lnSpc>
                          <a:spcPct val="100000"/>
                        </a:lnSpc>
                        <a:spcBef>
                          <a:spcPts val="0"/>
                        </a:spcBef>
                        <a:spcAft>
                          <a:spcPts val="0"/>
                        </a:spcAft>
                        <a:buNone/>
                      </a:pPr>
                      <a:r>
                        <a:rPr b="0" i="0" lang="en-US" sz="1700" u="none" cap="none" strike="noStrike">
                          <a:solidFill>
                            <a:srgbClr val="000000"/>
                          </a:solidFill>
                          <a:latin typeface="Josefin Sans"/>
                          <a:ea typeface="Josefin Sans"/>
                          <a:cs typeface="Josefin Sans"/>
                          <a:sym typeface="Josefin Sans"/>
                        </a:rPr>
                        <a:t>0.3</a:t>
                      </a:r>
                      <a:endParaRPr b="0" i="0" sz="1700" u="none" cap="none" strike="noStrike">
                        <a:solidFill>
                          <a:srgbClr val="000000"/>
                        </a:solidFill>
                        <a:latin typeface="Josefin Sans"/>
                        <a:ea typeface="Josefin Sans"/>
                        <a:cs typeface="Josefin Sans"/>
                        <a:sym typeface="Josefin Sans"/>
                      </a:endParaRPr>
                    </a:p>
                  </a:txBody>
                  <a:tcPr marT="49250" marB="49250" marR="98500" marL="98500"/>
                </a:tc>
                <a:tc>
                  <a:txBody>
                    <a:bodyPr/>
                    <a:lstStyle/>
                    <a:p>
                      <a:pPr indent="0" lvl="0" marL="0" marR="0" rtl="0" algn="ctr">
                        <a:lnSpc>
                          <a:spcPct val="100000"/>
                        </a:lnSpc>
                        <a:spcBef>
                          <a:spcPts val="0"/>
                        </a:spcBef>
                        <a:spcAft>
                          <a:spcPts val="0"/>
                        </a:spcAft>
                        <a:buNone/>
                      </a:pPr>
                      <a:r>
                        <a:rPr b="0" i="0" lang="en-US" sz="1700" u="none" cap="none" strike="noStrike">
                          <a:solidFill>
                            <a:srgbClr val="000000"/>
                          </a:solidFill>
                          <a:latin typeface="Josefin Sans"/>
                          <a:ea typeface="Josefin Sans"/>
                          <a:cs typeface="Josefin Sans"/>
                          <a:sym typeface="Josefin Sans"/>
                        </a:rPr>
                        <a:t>90</a:t>
                      </a:r>
                      <a:endParaRPr b="0" i="0" sz="1700" u="none" cap="none" strike="noStrike">
                        <a:solidFill>
                          <a:srgbClr val="000000"/>
                        </a:solidFill>
                        <a:latin typeface="Josefin Sans"/>
                        <a:ea typeface="Josefin Sans"/>
                        <a:cs typeface="Josefin Sans"/>
                        <a:sym typeface="Josefin Sans"/>
                      </a:endParaRPr>
                    </a:p>
                  </a:txBody>
                  <a:tcPr marT="49250" marB="49250" marR="98500" marL="98500"/>
                </a:tc>
                <a:tc>
                  <a:txBody>
                    <a:bodyPr/>
                    <a:lstStyle/>
                    <a:p>
                      <a:pPr indent="0" lvl="0" marL="0" marR="0" rtl="0" algn="ctr">
                        <a:lnSpc>
                          <a:spcPct val="100000"/>
                        </a:lnSpc>
                        <a:spcBef>
                          <a:spcPts val="0"/>
                        </a:spcBef>
                        <a:spcAft>
                          <a:spcPts val="0"/>
                        </a:spcAft>
                        <a:buNone/>
                      </a:pPr>
                      <a:r>
                        <a:rPr b="0" i="0" lang="en-US" sz="1700" u="none" cap="none" strike="noStrike">
                          <a:solidFill>
                            <a:srgbClr val="000000"/>
                          </a:solidFill>
                          <a:latin typeface="Josefin Sans"/>
                          <a:ea typeface="Josefin Sans"/>
                          <a:cs typeface="Josefin Sans"/>
                          <a:sym typeface="Josefin Sans"/>
                        </a:rPr>
                        <a:t>80</a:t>
                      </a:r>
                      <a:endParaRPr b="0" i="0" sz="1700" u="none" cap="none" strike="noStrike">
                        <a:solidFill>
                          <a:srgbClr val="000000"/>
                        </a:solidFill>
                        <a:latin typeface="Josefin Sans"/>
                        <a:ea typeface="Josefin Sans"/>
                        <a:cs typeface="Josefin Sans"/>
                        <a:sym typeface="Josefin Sans"/>
                      </a:endParaRPr>
                    </a:p>
                  </a:txBody>
                  <a:tcPr marT="49250" marB="49250" marR="98500" marL="98500"/>
                </a:tc>
                <a:tc>
                  <a:txBody>
                    <a:bodyPr/>
                    <a:lstStyle/>
                    <a:p>
                      <a:pPr indent="0" lvl="0" marL="0" marR="0" rtl="0" algn="ctr">
                        <a:lnSpc>
                          <a:spcPct val="100000"/>
                        </a:lnSpc>
                        <a:spcBef>
                          <a:spcPts val="0"/>
                        </a:spcBef>
                        <a:spcAft>
                          <a:spcPts val="0"/>
                        </a:spcAft>
                        <a:buNone/>
                      </a:pPr>
                      <a:r>
                        <a:rPr b="0" i="0" lang="en-US" sz="1700" u="none" cap="none" strike="noStrike">
                          <a:solidFill>
                            <a:srgbClr val="000000"/>
                          </a:solidFill>
                          <a:latin typeface="Josefin Sans"/>
                          <a:ea typeface="Josefin Sans"/>
                          <a:cs typeface="Josefin Sans"/>
                          <a:sym typeface="Josefin Sans"/>
                        </a:rPr>
                        <a:t>76</a:t>
                      </a:r>
                      <a:endParaRPr/>
                    </a:p>
                  </a:txBody>
                  <a:tcPr marT="49250" marB="49250" marR="98500" marL="98500"/>
                </a:tc>
              </a:tr>
              <a:tr h="362650">
                <a:tc>
                  <a:txBody>
                    <a:bodyPr/>
                    <a:lstStyle/>
                    <a:p>
                      <a:pPr indent="0" lvl="0" marL="0" marR="0" rtl="0" algn="l">
                        <a:lnSpc>
                          <a:spcPct val="100000"/>
                        </a:lnSpc>
                        <a:spcBef>
                          <a:spcPts val="0"/>
                        </a:spcBef>
                        <a:spcAft>
                          <a:spcPts val="0"/>
                        </a:spcAft>
                        <a:buNone/>
                      </a:pPr>
                      <a:r>
                        <a:rPr b="0" i="0" lang="en-US" sz="1700" u="none" cap="none" strike="noStrike">
                          <a:solidFill>
                            <a:srgbClr val="000000"/>
                          </a:solidFill>
                          <a:latin typeface="Josefin Sans"/>
                          <a:ea typeface="Josefin Sans"/>
                          <a:cs typeface="Josefin Sans"/>
                          <a:sym typeface="Josefin Sans"/>
                        </a:rPr>
                        <a:t>Price</a:t>
                      </a:r>
                      <a:endParaRPr b="0" i="0" sz="1700" u="none" cap="none" strike="noStrike">
                        <a:solidFill>
                          <a:srgbClr val="000000"/>
                        </a:solidFill>
                        <a:latin typeface="Josefin Sans"/>
                        <a:ea typeface="Josefin Sans"/>
                        <a:cs typeface="Josefin Sans"/>
                        <a:sym typeface="Josefin Sans"/>
                      </a:endParaRPr>
                    </a:p>
                  </a:txBody>
                  <a:tcPr marT="49250" marB="49250" marR="98500" marL="98500"/>
                </a:tc>
                <a:tc>
                  <a:txBody>
                    <a:bodyPr/>
                    <a:lstStyle/>
                    <a:p>
                      <a:pPr indent="0" lvl="0" marL="0" marR="0" rtl="0" algn="ctr">
                        <a:lnSpc>
                          <a:spcPct val="100000"/>
                        </a:lnSpc>
                        <a:spcBef>
                          <a:spcPts val="0"/>
                        </a:spcBef>
                        <a:spcAft>
                          <a:spcPts val="0"/>
                        </a:spcAft>
                        <a:buNone/>
                      </a:pPr>
                      <a:r>
                        <a:rPr b="0" i="0" lang="en-US" sz="1700" u="none" cap="none" strike="noStrike">
                          <a:solidFill>
                            <a:srgbClr val="000000"/>
                          </a:solidFill>
                          <a:latin typeface="Josefin Sans"/>
                          <a:ea typeface="Josefin Sans"/>
                          <a:cs typeface="Josefin Sans"/>
                          <a:sym typeface="Josefin Sans"/>
                        </a:rPr>
                        <a:t>0.4</a:t>
                      </a:r>
                      <a:endParaRPr b="0" i="0" sz="1700" u="none" cap="none" strike="noStrike">
                        <a:solidFill>
                          <a:srgbClr val="000000"/>
                        </a:solidFill>
                        <a:latin typeface="Josefin Sans"/>
                        <a:ea typeface="Josefin Sans"/>
                        <a:cs typeface="Josefin Sans"/>
                        <a:sym typeface="Josefin Sans"/>
                      </a:endParaRPr>
                    </a:p>
                  </a:txBody>
                  <a:tcPr marT="49250" marB="49250" marR="98500" marL="98500"/>
                </a:tc>
                <a:tc>
                  <a:txBody>
                    <a:bodyPr/>
                    <a:lstStyle/>
                    <a:p>
                      <a:pPr indent="0" lvl="0" marL="0" marR="0" rtl="0" algn="ctr">
                        <a:lnSpc>
                          <a:spcPct val="100000"/>
                        </a:lnSpc>
                        <a:spcBef>
                          <a:spcPts val="0"/>
                        </a:spcBef>
                        <a:spcAft>
                          <a:spcPts val="0"/>
                        </a:spcAft>
                        <a:buNone/>
                      </a:pPr>
                      <a:r>
                        <a:rPr b="0" i="0" lang="en-US" sz="1700" u="none" cap="none" strike="noStrike">
                          <a:solidFill>
                            <a:srgbClr val="000000"/>
                          </a:solidFill>
                          <a:latin typeface="Josefin Sans"/>
                          <a:ea typeface="Josefin Sans"/>
                          <a:cs typeface="Josefin Sans"/>
                          <a:sym typeface="Josefin Sans"/>
                        </a:rPr>
                        <a:t>77,78</a:t>
                      </a:r>
                      <a:endParaRPr b="0" i="0" sz="1700" u="none" cap="none" strike="noStrike">
                        <a:solidFill>
                          <a:srgbClr val="000000"/>
                        </a:solidFill>
                        <a:latin typeface="Josefin Sans"/>
                        <a:ea typeface="Josefin Sans"/>
                        <a:cs typeface="Josefin Sans"/>
                        <a:sym typeface="Josefin Sans"/>
                      </a:endParaRPr>
                    </a:p>
                  </a:txBody>
                  <a:tcPr marT="49250" marB="49250" marR="98500" marL="98500"/>
                </a:tc>
                <a:tc>
                  <a:txBody>
                    <a:bodyPr/>
                    <a:lstStyle/>
                    <a:p>
                      <a:pPr indent="0" lvl="0" marL="0" marR="0" rtl="0" algn="ctr">
                        <a:lnSpc>
                          <a:spcPct val="100000"/>
                        </a:lnSpc>
                        <a:spcBef>
                          <a:spcPts val="0"/>
                        </a:spcBef>
                        <a:spcAft>
                          <a:spcPts val="0"/>
                        </a:spcAft>
                        <a:buNone/>
                      </a:pPr>
                      <a:r>
                        <a:rPr b="0" i="0" lang="en-US" sz="1700" u="none" cap="none" strike="noStrike">
                          <a:solidFill>
                            <a:srgbClr val="000000"/>
                          </a:solidFill>
                          <a:latin typeface="Josefin Sans"/>
                          <a:ea typeface="Josefin Sans"/>
                          <a:cs typeface="Josefin Sans"/>
                          <a:sym typeface="Josefin Sans"/>
                        </a:rPr>
                        <a:t>66,67</a:t>
                      </a:r>
                      <a:endParaRPr b="0" i="0" sz="1700" u="none" cap="none" strike="noStrike">
                        <a:solidFill>
                          <a:srgbClr val="000000"/>
                        </a:solidFill>
                        <a:latin typeface="Josefin Sans"/>
                        <a:ea typeface="Josefin Sans"/>
                        <a:cs typeface="Josefin Sans"/>
                        <a:sym typeface="Josefin Sans"/>
                      </a:endParaRPr>
                    </a:p>
                  </a:txBody>
                  <a:tcPr marT="49250" marB="49250" marR="98500" marL="98500"/>
                </a:tc>
                <a:tc>
                  <a:txBody>
                    <a:bodyPr/>
                    <a:lstStyle/>
                    <a:p>
                      <a:pPr indent="0" lvl="0" marL="0" marR="0" rtl="0" algn="ctr">
                        <a:lnSpc>
                          <a:spcPct val="100000"/>
                        </a:lnSpc>
                        <a:spcBef>
                          <a:spcPts val="0"/>
                        </a:spcBef>
                        <a:spcAft>
                          <a:spcPts val="0"/>
                        </a:spcAft>
                        <a:buNone/>
                      </a:pPr>
                      <a:r>
                        <a:rPr b="0" i="0" lang="en-US" sz="1700" u="none" cap="none" strike="noStrike">
                          <a:solidFill>
                            <a:srgbClr val="000000"/>
                          </a:solidFill>
                          <a:latin typeface="Josefin Sans"/>
                          <a:ea typeface="Josefin Sans"/>
                          <a:cs typeface="Josefin Sans"/>
                          <a:sym typeface="Josefin Sans"/>
                        </a:rPr>
                        <a:t>55,56</a:t>
                      </a:r>
                      <a:endParaRPr/>
                    </a:p>
                  </a:txBody>
                  <a:tcPr marT="49250" marB="49250" marR="98500" marL="98500"/>
                </a:tc>
              </a:tr>
              <a:tr h="362650">
                <a:tc>
                  <a:txBody>
                    <a:bodyPr/>
                    <a:lstStyle/>
                    <a:p>
                      <a:pPr indent="0" lvl="0" marL="0" marR="0" rtl="0" algn="l">
                        <a:lnSpc>
                          <a:spcPct val="100000"/>
                        </a:lnSpc>
                        <a:spcBef>
                          <a:spcPts val="0"/>
                        </a:spcBef>
                        <a:spcAft>
                          <a:spcPts val="0"/>
                        </a:spcAft>
                        <a:buNone/>
                      </a:pPr>
                      <a:r>
                        <a:rPr b="0" i="0" lang="en-US" sz="1700" u="none" cap="none" strike="noStrike">
                          <a:solidFill>
                            <a:srgbClr val="000000"/>
                          </a:solidFill>
                          <a:latin typeface="Josefin Sans"/>
                          <a:ea typeface="Josefin Sans"/>
                          <a:cs typeface="Josefin Sans"/>
                          <a:sym typeface="Josefin Sans"/>
                        </a:rPr>
                        <a:t>Distance</a:t>
                      </a:r>
                      <a:endParaRPr b="0" i="0" sz="1700" u="none" cap="none" strike="noStrike">
                        <a:solidFill>
                          <a:srgbClr val="000000"/>
                        </a:solidFill>
                        <a:latin typeface="Josefin Sans"/>
                        <a:ea typeface="Josefin Sans"/>
                        <a:cs typeface="Josefin Sans"/>
                        <a:sym typeface="Josefin Sans"/>
                      </a:endParaRPr>
                    </a:p>
                  </a:txBody>
                  <a:tcPr marT="49250" marB="49250" marR="98500" marL="98500"/>
                </a:tc>
                <a:tc>
                  <a:txBody>
                    <a:bodyPr/>
                    <a:lstStyle/>
                    <a:p>
                      <a:pPr indent="0" lvl="0" marL="0" marR="0" rtl="0" algn="ctr">
                        <a:lnSpc>
                          <a:spcPct val="100000"/>
                        </a:lnSpc>
                        <a:spcBef>
                          <a:spcPts val="0"/>
                        </a:spcBef>
                        <a:spcAft>
                          <a:spcPts val="0"/>
                        </a:spcAft>
                        <a:buNone/>
                      </a:pPr>
                      <a:r>
                        <a:rPr b="0" i="0" lang="en-US" sz="1700" u="none" cap="none" strike="noStrike">
                          <a:solidFill>
                            <a:srgbClr val="000000"/>
                          </a:solidFill>
                          <a:latin typeface="Josefin Sans"/>
                          <a:ea typeface="Josefin Sans"/>
                          <a:cs typeface="Josefin Sans"/>
                          <a:sym typeface="Josefin Sans"/>
                        </a:rPr>
                        <a:t>0.3</a:t>
                      </a:r>
                      <a:endParaRPr b="0" i="0" sz="1700" u="none" cap="none" strike="noStrike">
                        <a:solidFill>
                          <a:srgbClr val="000000"/>
                        </a:solidFill>
                        <a:latin typeface="Josefin Sans"/>
                        <a:ea typeface="Josefin Sans"/>
                        <a:cs typeface="Josefin Sans"/>
                        <a:sym typeface="Josefin Sans"/>
                      </a:endParaRPr>
                    </a:p>
                  </a:txBody>
                  <a:tcPr marT="49250" marB="49250" marR="98500" marL="98500"/>
                </a:tc>
                <a:tc>
                  <a:txBody>
                    <a:bodyPr/>
                    <a:lstStyle/>
                    <a:p>
                      <a:pPr indent="0" lvl="0" marL="0" marR="0" rtl="0" algn="ctr">
                        <a:lnSpc>
                          <a:spcPct val="100000"/>
                        </a:lnSpc>
                        <a:spcBef>
                          <a:spcPts val="0"/>
                        </a:spcBef>
                        <a:spcAft>
                          <a:spcPts val="0"/>
                        </a:spcAft>
                        <a:buNone/>
                      </a:pPr>
                      <a:r>
                        <a:rPr b="0" i="0" lang="en-US" sz="1700" u="none" cap="none" strike="noStrike">
                          <a:solidFill>
                            <a:srgbClr val="000000"/>
                          </a:solidFill>
                          <a:latin typeface="Josefin Sans"/>
                          <a:ea typeface="Josefin Sans"/>
                          <a:cs typeface="Josefin Sans"/>
                          <a:sym typeface="Josefin Sans"/>
                        </a:rPr>
                        <a:t>88,83</a:t>
                      </a:r>
                      <a:endParaRPr b="0" i="0" sz="1700" u="none" cap="none" strike="noStrike">
                        <a:solidFill>
                          <a:srgbClr val="000000"/>
                        </a:solidFill>
                        <a:latin typeface="Josefin Sans"/>
                        <a:ea typeface="Josefin Sans"/>
                        <a:cs typeface="Josefin Sans"/>
                        <a:sym typeface="Josefin Sans"/>
                      </a:endParaRPr>
                    </a:p>
                  </a:txBody>
                  <a:tcPr marT="49250" marB="49250" marR="98500" marL="98500"/>
                </a:tc>
                <a:tc>
                  <a:txBody>
                    <a:bodyPr/>
                    <a:lstStyle/>
                    <a:p>
                      <a:pPr indent="0" lvl="0" marL="0" marR="0" rtl="0" algn="ctr">
                        <a:lnSpc>
                          <a:spcPct val="100000"/>
                        </a:lnSpc>
                        <a:spcBef>
                          <a:spcPts val="0"/>
                        </a:spcBef>
                        <a:spcAft>
                          <a:spcPts val="0"/>
                        </a:spcAft>
                        <a:buNone/>
                      </a:pPr>
                      <a:r>
                        <a:rPr b="0" i="0" lang="en-US" sz="1700" u="none" cap="none" strike="noStrike">
                          <a:solidFill>
                            <a:srgbClr val="000000"/>
                          </a:solidFill>
                          <a:latin typeface="Josefin Sans"/>
                          <a:ea typeface="Josefin Sans"/>
                          <a:cs typeface="Josefin Sans"/>
                          <a:sym typeface="Josefin Sans"/>
                        </a:rPr>
                        <a:t>66,67</a:t>
                      </a:r>
                      <a:endParaRPr b="0" i="0" sz="1700" u="none" cap="none" strike="noStrike">
                        <a:solidFill>
                          <a:srgbClr val="000000"/>
                        </a:solidFill>
                        <a:latin typeface="Josefin Sans"/>
                        <a:ea typeface="Josefin Sans"/>
                        <a:cs typeface="Josefin Sans"/>
                        <a:sym typeface="Josefin Sans"/>
                      </a:endParaRPr>
                    </a:p>
                  </a:txBody>
                  <a:tcPr marT="49250" marB="49250" marR="98500" marL="98500"/>
                </a:tc>
                <a:tc>
                  <a:txBody>
                    <a:bodyPr/>
                    <a:lstStyle/>
                    <a:p>
                      <a:pPr indent="0" lvl="0" marL="0" marR="0" rtl="0" algn="ctr">
                        <a:lnSpc>
                          <a:spcPct val="100000"/>
                        </a:lnSpc>
                        <a:spcBef>
                          <a:spcPts val="0"/>
                        </a:spcBef>
                        <a:spcAft>
                          <a:spcPts val="0"/>
                        </a:spcAft>
                        <a:buNone/>
                      </a:pPr>
                      <a:r>
                        <a:rPr b="0" i="0" lang="en-US" sz="1700" u="none" cap="none" strike="noStrike">
                          <a:solidFill>
                            <a:srgbClr val="000000"/>
                          </a:solidFill>
                          <a:latin typeface="Josefin Sans"/>
                          <a:ea typeface="Josefin Sans"/>
                          <a:cs typeface="Josefin Sans"/>
                          <a:sym typeface="Josefin Sans"/>
                        </a:rPr>
                        <a:t>50</a:t>
                      </a:r>
                      <a:endParaRPr/>
                    </a:p>
                  </a:txBody>
                  <a:tcPr marT="49250" marB="49250" marR="98500" marL="98500"/>
                </a:tc>
              </a:tr>
              <a:tr h="362650">
                <a:tc>
                  <a:txBody>
                    <a:bodyPr/>
                    <a:lstStyle/>
                    <a:p>
                      <a:pPr indent="0" lvl="0" marL="0" marR="0" rtl="0" algn="l">
                        <a:lnSpc>
                          <a:spcPct val="100000"/>
                        </a:lnSpc>
                        <a:spcBef>
                          <a:spcPts val="0"/>
                        </a:spcBef>
                        <a:spcAft>
                          <a:spcPts val="0"/>
                        </a:spcAft>
                        <a:buNone/>
                      </a:pPr>
                      <a:r>
                        <a:rPr b="1" i="0" lang="en-US" sz="1700" u="none" cap="none" strike="noStrike">
                          <a:solidFill>
                            <a:srgbClr val="000000"/>
                          </a:solidFill>
                          <a:latin typeface="Josefin Sans"/>
                          <a:ea typeface="Josefin Sans"/>
                          <a:cs typeface="Josefin Sans"/>
                          <a:sym typeface="Josefin Sans"/>
                        </a:rPr>
                        <a:t>Score</a:t>
                      </a:r>
                      <a:endParaRPr b="1" i="0" sz="1700" u="none" cap="none" strike="noStrike">
                        <a:solidFill>
                          <a:srgbClr val="000000"/>
                        </a:solidFill>
                        <a:latin typeface="Josefin Sans"/>
                        <a:ea typeface="Josefin Sans"/>
                        <a:cs typeface="Josefin Sans"/>
                        <a:sym typeface="Josefin Sans"/>
                      </a:endParaRPr>
                    </a:p>
                  </a:txBody>
                  <a:tcPr marT="49250" marB="49250" marR="98500" marL="98500"/>
                </a:tc>
                <a:tc>
                  <a:txBody>
                    <a:bodyPr/>
                    <a:lstStyle/>
                    <a:p>
                      <a:pPr indent="0" lvl="0" marL="0" marR="0" rtl="0" algn="ctr">
                        <a:lnSpc>
                          <a:spcPct val="100000"/>
                        </a:lnSpc>
                        <a:spcBef>
                          <a:spcPts val="0"/>
                        </a:spcBef>
                        <a:spcAft>
                          <a:spcPts val="0"/>
                        </a:spcAft>
                        <a:buNone/>
                      </a:pPr>
                      <a:r>
                        <a:t/>
                      </a:r>
                      <a:endParaRPr b="1" i="0" sz="1700" u="none" cap="none" strike="noStrike">
                        <a:solidFill>
                          <a:srgbClr val="000000"/>
                        </a:solidFill>
                        <a:latin typeface="Josefin Sans"/>
                        <a:ea typeface="Josefin Sans"/>
                        <a:cs typeface="Josefin Sans"/>
                        <a:sym typeface="Josefin Sans"/>
                      </a:endParaRPr>
                    </a:p>
                  </a:txBody>
                  <a:tcPr marT="49250" marB="49250" marR="98500" marL="98500"/>
                </a:tc>
                <a:tc>
                  <a:txBody>
                    <a:bodyPr/>
                    <a:lstStyle/>
                    <a:p>
                      <a:pPr indent="0" lvl="0" marL="0" marR="0" rtl="0" algn="ctr">
                        <a:lnSpc>
                          <a:spcPct val="100000"/>
                        </a:lnSpc>
                        <a:spcBef>
                          <a:spcPts val="0"/>
                        </a:spcBef>
                        <a:spcAft>
                          <a:spcPts val="0"/>
                        </a:spcAft>
                        <a:buNone/>
                      </a:pPr>
                      <a:r>
                        <a:rPr b="1" i="0" lang="en-US" sz="1700" u="none" cap="none" strike="noStrike">
                          <a:solidFill>
                            <a:srgbClr val="000000"/>
                          </a:solidFill>
                          <a:latin typeface="Josefin Sans"/>
                          <a:ea typeface="Josefin Sans"/>
                          <a:cs typeface="Josefin Sans"/>
                          <a:sym typeface="Josefin Sans"/>
                        </a:rPr>
                        <a:t>84,761</a:t>
                      </a:r>
                      <a:endParaRPr b="1" i="0" sz="1700" u="none" cap="none" strike="noStrike">
                        <a:solidFill>
                          <a:srgbClr val="000000"/>
                        </a:solidFill>
                        <a:latin typeface="Josefin Sans"/>
                        <a:ea typeface="Josefin Sans"/>
                        <a:cs typeface="Josefin Sans"/>
                        <a:sym typeface="Josefin Sans"/>
                      </a:endParaRPr>
                    </a:p>
                  </a:txBody>
                  <a:tcPr marT="49250" marB="49250" marR="98500" marL="98500"/>
                </a:tc>
                <a:tc>
                  <a:txBody>
                    <a:bodyPr/>
                    <a:lstStyle/>
                    <a:p>
                      <a:pPr indent="0" lvl="0" marL="0" marR="0" rtl="0" algn="ctr">
                        <a:lnSpc>
                          <a:spcPct val="100000"/>
                        </a:lnSpc>
                        <a:spcBef>
                          <a:spcPts val="0"/>
                        </a:spcBef>
                        <a:spcAft>
                          <a:spcPts val="0"/>
                        </a:spcAft>
                        <a:buNone/>
                      </a:pPr>
                      <a:r>
                        <a:rPr b="1" i="0" lang="en-US" sz="1700" u="none" cap="none" strike="noStrike">
                          <a:solidFill>
                            <a:srgbClr val="000000"/>
                          </a:solidFill>
                          <a:latin typeface="Josefin Sans"/>
                          <a:ea typeface="Josefin Sans"/>
                          <a:cs typeface="Josefin Sans"/>
                          <a:sym typeface="Josefin Sans"/>
                        </a:rPr>
                        <a:t>70.669</a:t>
                      </a:r>
                      <a:endParaRPr b="1" i="0" sz="1700" u="none" cap="none" strike="noStrike">
                        <a:solidFill>
                          <a:srgbClr val="000000"/>
                        </a:solidFill>
                        <a:latin typeface="Josefin Sans"/>
                        <a:ea typeface="Josefin Sans"/>
                        <a:cs typeface="Josefin Sans"/>
                        <a:sym typeface="Josefin Sans"/>
                      </a:endParaRPr>
                    </a:p>
                  </a:txBody>
                  <a:tcPr marT="49250" marB="49250" marR="98500" marL="98500"/>
                </a:tc>
                <a:tc>
                  <a:txBody>
                    <a:bodyPr/>
                    <a:lstStyle/>
                    <a:p>
                      <a:pPr indent="0" lvl="0" marL="0" marR="0" rtl="0" algn="ctr">
                        <a:lnSpc>
                          <a:spcPct val="100000"/>
                        </a:lnSpc>
                        <a:spcBef>
                          <a:spcPts val="0"/>
                        </a:spcBef>
                        <a:spcAft>
                          <a:spcPts val="0"/>
                        </a:spcAft>
                        <a:buNone/>
                      </a:pPr>
                      <a:r>
                        <a:rPr b="1" i="0" lang="en-US" sz="1700" u="none" cap="none" strike="noStrike">
                          <a:solidFill>
                            <a:srgbClr val="000000"/>
                          </a:solidFill>
                          <a:latin typeface="Josefin Sans"/>
                          <a:ea typeface="Josefin Sans"/>
                          <a:cs typeface="Josefin Sans"/>
                          <a:sym typeface="Josefin Sans"/>
                        </a:rPr>
                        <a:t>60.024</a:t>
                      </a:r>
                      <a:endParaRPr/>
                    </a:p>
                  </a:txBody>
                  <a:tcPr marT="49250" marB="49250" marR="98500" marL="98500"/>
                </a:tc>
              </a:tr>
            </a:tbl>
          </a:graphicData>
        </a:graphic>
      </p:graphicFrame>
      <p:sp>
        <p:nvSpPr>
          <p:cNvPr id="632" name="Google Shape;632;p33"/>
          <p:cNvSpPr txBox="1"/>
          <p:nvPr/>
        </p:nvSpPr>
        <p:spPr>
          <a:xfrm>
            <a:off x="458770" y="449383"/>
            <a:ext cx="770319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Using Multiple-factors weighted sorting</a:t>
            </a:r>
            <a:endParaRPr/>
          </a:p>
        </p:txBody>
      </p:sp>
      <p:sp>
        <p:nvSpPr>
          <p:cNvPr id="633" name="Google Shape;633;p33"/>
          <p:cNvSpPr txBox="1"/>
          <p:nvPr>
            <p:ph idx="4294967295" type="ctrTitle"/>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400" u="none" cap="none" strike="noStrike">
                <a:solidFill>
                  <a:schemeClr val="lt1"/>
                </a:solidFill>
                <a:latin typeface="Josefin Sans"/>
                <a:ea typeface="Josefin Sans"/>
                <a:cs typeface="Josefin Sans"/>
                <a:sym typeface="Josefin Sans"/>
              </a:rPr>
              <a:t>Our Approach &amp; Implement</a:t>
            </a:r>
            <a:endParaRPr b="1" i="0" sz="1400" u="none" cap="none" strike="noStrike">
              <a:solidFill>
                <a:schemeClr val="lt1"/>
              </a:solidFill>
              <a:latin typeface="Josefin Sans"/>
              <a:ea typeface="Josefin Sans"/>
              <a:cs typeface="Josefin Sans"/>
              <a:sym typeface="Josefin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34"/>
          <p:cNvSpPr/>
          <p:nvPr/>
        </p:nvSpPr>
        <p:spPr>
          <a:xfrm>
            <a:off x="7220630" y="0"/>
            <a:ext cx="1299900" cy="811800"/>
          </a:xfrm>
          <a:prstGeom prst="rect">
            <a:avLst/>
          </a:prstGeom>
          <a:solidFill>
            <a:srgbClr val="FFB8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34"/>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640" name="Google Shape;640;p34"/>
          <p:cNvSpPr txBox="1"/>
          <p:nvPr>
            <p:ph idx="1" type="subTitle"/>
          </p:nvPr>
        </p:nvSpPr>
        <p:spPr>
          <a:xfrm>
            <a:off x="1420143" y="2327873"/>
            <a:ext cx="6303607" cy="663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b="1" lang="en-US" sz="3800">
                <a:latin typeface="Josefin Sans"/>
                <a:ea typeface="Josefin Sans"/>
                <a:cs typeface="Josefin Sans"/>
                <a:sym typeface="Josefin Sans"/>
              </a:rPr>
              <a:t>Demonstration</a:t>
            </a:r>
            <a:endParaRPr b="1" sz="3800">
              <a:latin typeface="Josefin Sans"/>
              <a:ea typeface="Josefin Sans"/>
              <a:cs typeface="Josefin Sans"/>
              <a:sym typeface="Josefin Sans"/>
            </a:endParaRPr>
          </a:p>
        </p:txBody>
      </p:sp>
      <p:sp>
        <p:nvSpPr>
          <p:cNvPr id="641" name="Google Shape;641;p34"/>
          <p:cNvSpPr txBox="1"/>
          <p:nvPr>
            <p:ph idx="4294967295" type="ctrTitle"/>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400" u="none" cap="none" strike="noStrike">
                <a:solidFill>
                  <a:schemeClr val="lt1"/>
                </a:solidFill>
                <a:latin typeface="Josefin Sans"/>
                <a:ea typeface="Josefin Sans"/>
                <a:cs typeface="Josefin Sans"/>
                <a:sym typeface="Josefin Sans"/>
              </a:rPr>
              <a:t>Our Approach &amp; Implement</a:t>
            </a:r>
            <a:endParaRPr b="1" i="0" sz="1400" u="none" cap="none" strike="noStrike">
              <a:solidFill>
                <a:schemeClr val="lt1"/>
              </a:solidFill>
              <a:latin typeface="Josefin Sans"/>
              <a:ea typeface="Josefin Sans"/>
              <a:cs typeface="Josefin Sans"/>
              <a:sym typeface="Josefin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35"/>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pic>
        <p:nvPicPr>
          <p:cNvPr id="647" name="Google Shape;647;p35"/>
          <p:cNvPicPr preferRelativeResize="0"/>
          <p:nvPr/>
        </p:nvPicPr>
        <p:blipFill rotWithShape="1">
          <a:blip r:embed="rId3">
            <a:alphaModFix/>
          </a:blip>
          <a:srcRect b="0" l="0" r="0" t="0"/>
          <a:stretch/>
        </p:blipFill>
        <p:spPr>
          <a:xfrm>
            <a:off x="1239391" y="1967436"/>
            <a:ext cx="765859" cy="765859"/>
          </a:xfrm>
          <a:prstGeom prst="rect">
            <a:avLst/>
          </a:prstGeom>
          <a:noFill/>
          <a:ln>
            <a:noFill/>
          </a:ln>
        </p:spPr>
      </p:pic>
      <p:cxnSp>
        <p:nvCxnSpPr>
          <p:cNvPr id="648" name="Google Shape;648;p35"/>
          <p:cNvCxnSpPr/>
          <p:nvPr/>
        </p:nvCxnSpPr>
        <p:spPr>
          <a:xfrm flipH="1" rot="10800000">
            <a:off x="2843301" y="2343438"/>
            <a:ext cx="671945" cy="6927"/>
          </a:xfrm>
          <a:prstGeom prst="straightConnector1">
            <a:avLst/>
          </a:prstGeom>
          <a:noFill/>
          <a:ln cap="flat" cmpd="sng" w="38100">
            <a:solidFill>
              <a:schemeClr val="lt1"/>
            </a:solidFill>
            <a:prstDash val="solid"/>
            <a:round/>
            <a:headEnd len="sm" w="sm" type="none"/>
            <a:tailEnd len="med" w="med" type="triangle"/>
          </a:ln>
        </p:spPr>
      </p:cxnSp>
      <p:pic>
        <p:nvPicPr>
          <p:cNvPr id="649" name="Google Shape;649;p35"/>
          <p:cNvPicPr preferRelativeResize="0"/>
          <p:nvPr/>
        </p:nvPicPr>
        <p:blipFill rotWithShape="1">
          <a:blip r:embed="rId4">
            <a:alphaModFix/>
          </a:blip>
          <a:srcRect b="0" l="0" r="0" t="0"/>
          <a:stretch/>
        </p:blipFill>
        <p:spPr>
          <a:xfrm>
            <a:off x="4353297" y="1960508"/>
            <a:ext cx="765859" cy="765859"/>
          </a:xfrm>
          <a:prstGeom prst="rect">
            <a:avLst/>
          </a:prstGeom>
          <a:noFill/>
          <a:ln>
            <a:noFill/>
          </a:ln>
        </p:spPr>
      </p:pic>
      <p:pic>
        <p:nvPicPr>
          <p:cNvPr id="650" name="Google Shape;650;p35"/>
          <p:cNvPicPr preferRelativeResize="0"/>
          <p:nvPr/>
        </p:nvPicPr>
        <p:blipFill rotWithShape="1">
          <a:blip r:embed="rId5">
            <a:alphaModFix/>
          </a:blip>
          <a:srcRect b="0" l="0" r="0" t="0"/>
          <a:stretch/>
        </p:blipFill>
        <p:spPr>
          <a:xfrm>
            <a:off x="6998708" y="1960508"/>
            <a:ext cx="765858" cy="765858"/>
          </a:xfrm>
          <a:prstGeom prst="rect">
            <a:avLst/>
          </a:prstGeom>
          <a:noFill/>
          <a:ln>
            <a:noFill/>
          </a:ln>
        </p:spPr>
      </p:pic>
      <p:cxnSp>
        <p:nvCxnSpPr>
          <p:cNvPr id="651" name="Google Shape;651;p35"/>
          <p:cNvCxnSpPr/>
          <p:nvPr/>
        </p:nvCxnSpPr>
        <p:spPr>
          <a:xfrm flipH="1" rot="10800000">
            <a:off x="5863293" y="2336510"/>
            <a:ext cx="671945" cy="6927"/>
          </a:xfrm>
          <a:prstGeom prst="straightConnector1">
            <a:avLst/>
          </a:prstGeom>
          <a:noFill/>
          <a:ln cap="flat" cmpd="sng" w="38100">
            <a:solidFill>
              <a:schemeClr val="lt1"/>
            </a:solidFill>
            <a:prstDash val="solid"/>
            <a:round/>
            <a:headEnd len="sm" w="sm" type="none"/>
            <a:tailEnd len="med" w="med" type="triangle"/>
          </a:ln>
        </p:spPr>
      </p:cxnSp>
      <p:sp>
        <p:nvSpPr>
          <p:cNvPr id="652" name="Google Shape;652;p35"/>
          <p:cNvSpPr txBox="1"/>
          <p:nvPr/>
        </p:nvSpPr>
        <p:spPr>
          <a:xfrm>
            <a:off x="1092404" y="1095875"/>
            <a:ext cx="7489823" cy="40011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lt1"/>
              </a:buClr>
              <a:buSzPts val="2000"/>
              <a:buFont typeface="Arial"/>
              <a:buChar char="•"/>
            </a:pPr>
            <a:r>
              <a:rPr b="0" i="0" lang="en-US" sz="2000" u="none" cap="none" strike="noStrike">
                <a:solidFill>
                  <a:srgbClr val="000000"/>
                </a:solidFill>
                <a:latin typeface="Josefin Sans"/>
                <a:ea typeface="Josefin Sans"/>
                <a:cs typeface="Josefin Sans"/>
                <a:sym typeface="Josefin Sans"/>
              </a:rPr>
              <a:t>Weather is really important when it comes to Photography.</a:t>
            </a:r>
            <a:endParaRPr/>
          </a:p>
        </p:txBody>
      </p:sp>
      <p:pic>
        <p:nvPicPr>
          <p:cNvPr id="653" name="Google Shape;653;p35"/>
          <p:cNvPicPr preferRelativeResize="0"/>
          <p:nvPr/>
        </p:nvPicPr>
        <p:blipFill rotWithShape="1">
          <a:blip r:embed="rId6">
            <a:alphaModFix/>
          </a:blip>
          <a:srcRect b="0" l="0" r="0" t="0"/>
          <a:stretch/>
        </p:blipFill>
        <p:spPr>
          <a:xfrm>
            <a:off x="2005250" y="3157857"/>
            <a:ext cx="1417581" cy="1417581"/>
          </a:xfrm>
          <a:prstGeom prst="rect">
            <a:avLst/>
          </a:prstGeom>
          <a:noFill/>
          <a:ln>
            <a:noFill/>
          </a:ln>
        </p:spPr>
      </p:pic>
      <p:sp>
        <p:nvSpPr>
          <p:cNvPr id="654" name="Google Shape;654;p35"/>
          <p:cNvSpPr txBox="1"/>
          <p:nvPr/>
        </p:nvSpPr>
        <p:spPr>
          <a:xfrm>
            <a:off x="3811848" y="3362494"/>
            <a:ext cx="3569789" cy="40011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lt1"/>
              </a:buClr>
              <a:buSzPts val="2000"/>
              <a:buFont typeface="Arial"/>
              <a:buChar char="•"/>
            </a:pPr>
            <a:r>
              <a:rPr b="0" i="0" lang="en-US" sz="2000" u="none" cap="none" strike="noStrike">
                <a:solidFill>
                  <a:srgbClr val="000000"/>
                </a:solidFill>
                <a:latin typeface="Josefin Sans"/>
                <a:ea typeface="Josefin Sans"/>
                <a:cs typeface="Josefin Sans"/>
                <a:sym typeface="Josefin Sans"/>
              </a:rPr>
              <a:t>To shoot or not to shoot ?</a:t>
            </a:r>
            <a:endParaRPr/>
          </a:p>
        </p:txBody>
      </p:sp>
      <p:sp>
        <p:nvSpPr>
          <p:cNvPr id="655" name="Google Shape;655;p35"/>
          <p:cNvSpPr txBox="1"/>
          <p:nvPr>
            <p:ph idx="4294967295" type="ctrTitle"/>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400" u="none" cap="none" strike="noStrike">
                <a:solidFill>
                  <a:schemeClr val="lt1"/>
                </a:solidFill>
                <a:latin typeface="Josefin Sans"/>
                <a:ea typeface="Josefin Sans"/>
                <a:cs typeface="Josefin Sans"/>
                <a:sym typeface="Josefin Sans"/>
              </a:rPr>
              <a:t>Our Approach &amp; Implement</a:t>
            </a:r>
            <a:endParaRPr b="1" i="0" sz="1400" u="none" cap="none" strike="noStrike">
              <a:solidFill>
                <a:schemeClr val="lt1"/>
              </a:solidFill>
              <a:latin typeface="Josefin Sans"/>
              <a:ea typeface="Josefin Sans"/>
              <a:cs typeface="Josefin Sans"/>
              <a:sym typeface="Josefin Sans"/>
            </a:endParaRPr>
          </a:p>
        </p:txBody>
      </p:sp>
      <p:sp>
        <p:nvSpPr>
          <p:cNvPr id="656" name="Google Shape;656;p35"/>
          <p:cNvSpPr txBox="1"/>
          <p:nvPr/>
        </p:nvSpPr>
        <p:spPr>
          <a:xfrm>
            <a:off x="362112" y="387687"/>
            <a:ext cx="220790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Problems</a:t>
            </a:r>
            <a:endParaRPr b="0" i="0" sz="2800" u="none" cap="none" strike="noStrike">
              <a:solidFill>
                <a:schemeClr val="lt1"/>
              </a:solidFill>
              <a:latin typeface="Josefin Sans"/>
              <a:ea typeface="Josefin Sans"/>
              <a:cs typeface="Josefin Sans"/>
              <a:sym typeface="Josefin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36"/>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662" name="Google Shape;662;p36"/>
          <p:cNvSpPr txBox="1"/>
          <p:nvPr/>
        </p:nvSpPr>
        <p:spPr>
          <a:xfrm>
            <a:off x="362112" y="387687"/>
            <a:ext cx="432612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Naive Bayes Classifiers</a:t>
            </a:r>
            <a:endParaRPr/>
          </a:p>
        </p:txBody>
      </p:sp>
      <p:sp>
        <p:nvSpPr>
          <p:cNvPr id="663" name="Google Shape;663;p36"/>
          <p:cNvSpPr txBox="1"/>
          <p:nvPr/>
        </p:nvSpPr>
        <p:spPr>
          <a:xfrm>
            <a:off x="755666" y="3539767"/>
            <a:ext cx="7504929" cy="132343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lt1"/>
              </a:buClr>
              <a:buSzPts val="2000"/>
              <a:buFont typeface="Arial"/>
              <a:buChar char="•"/>
            </a:pPr>
            <a:r>
              <a:rPr b="0" i="0" lang="en-US" sz="2000" u="none" cap="none" strike="noStrike">
                <a:solidFill>
                  <a:srgbClr val="000000"/>
                </a:solidFill>
                <a:latin typeface="Josefin Sans"/>
                <a:ea typeface="Josefin Sans"/>
                <a:cs typeface="Josefin Sans"/>
                <a:sym typeface="Josefin Sans"/>
              </a:rPr>
              <a:t>Naive Bayes are collection of classification algorithms based on Bayes’ Theorem.</a:t>
            </a:r>
            <a:endParaRPr/>
          </a:p>
          <a:p>
            <a:pPr indent="-285750" lvl="0" marL="285750" marR="0" rtl="0" algn="l">
              <a:lnSpc>
                <a:spcPct val="100000"/>
              </a:lnSpc>
              <a:spcBef>
                <a:spcPts val="0"/>
              </a:spcBef>
              <a:spcAft>
                <a:spcPts val="0"/>
              </a:spcAft>
              <a:buClr>
                <a:schemeClr val="lt1"/>
              </a:buClr>
              <a:buSzPts val="2000"/>
              <a:buFont typeface="Arial"/>
              <a:buChar char="•"/>
            </a:pPr>
            <a:r>
              <a:rPr b="0" i="0" lang="en-US" sz="2000" u="none" cap="none" strike="noStrike">
                <a:solidFill>
                  <a:srgbClr val="000000"/>
                </a:solidFill>
                <a:latin typeface="Josefin Sans"/>
                <a:ea typeface="Josefin Sans"/>
                <a:cs typeface="Josefin Sans"/>
                <a:sym typeface="Josefin Sans"/>
              </a:rPr>
              <a:t>Naive Bayes classifiers mostly used in spam filtering, fraud analysis, weather prediction </a:t>
            </a:r>
            <a:endParaRPr/>
          </a:p>
        </p:txBody>
      </p:sp>
      <p:pic>
        <p:nvPicPr>
          <p:cNvPr descr="Bayes' rule with a simple and practical example | by Tirthajyoti Sarkar |  Towards Data Science" id="664" name="Google Shape;664;p36"/>
          <p:cNvPicPr preferRelativeResize="0"/>
          <p:nvPr/>
        </p:nvPicPr>
        <p:blipFill rotWithShape="1">
          <a:blip r:embed="rId3">
            <a:alphaModFix/>
          </a:blip>
          <a:srcRect b="0" l="0" r="0" t="0"/>
          <a:stretch/>
        </p:blipFill>
        <p:spPr>
          <a:xfrm>
            <a:off x="2217514" y="1148646"/>
            <a:ext cx="4581231" cy="2109210"/>
          </a:xfrm>
          <a:prstGeom prst="rect">
            <a:avLst/>
          </a:prstGeom>
          <a:noFill/>
          <a:ln>
            <a:noFill/>
          </a:ln>
        </p:spPr>
      </p:pic>
      <p:sp>
        <p:nvSpPr>
          <p:cNvPr id="665" name="Google Shape;665;p36"/>
          <p:cNvSpPr txBox="1"/>
          <p:nvPr>
            <p:ph idx="4294967295" type="ctrTitle"/>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400" u="none" cap="none" strike="noStrike">
                <a:solidFill>
                  <a:schemeClr val="lt1"/>
                </a:solidFill>
                <a:latin typeface="Josefin Sans"/>
                <a:ea typeface="Josefin Sans"/>
                <a:cs typeface="Josefin Sans"/>
                <a:sym typeface="Josefin Sans"/>
              </a:rPr>
              <a:t>Our Approach &amp; Implement</a:t>
            </a:r>
            <a:endParaRPr b="1" i="0" sz="1400" u="none" cap="none" strike="noStrike">
              <a:solidFill>
                <a:schemeClr val="lt1"/>
              </a:solidFill>
              <a:latin typeface="Josefin Sans"/>
              <a:ea typeface="Josefin Sans"/>
              <a:cs typeface="Josefin Sans"/>
              <a:sym typeface="Josefin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37"/>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671" name="Google Shape;671;p37"/>
          <p:cNvSpPr txBox="1"/>
          <p:nvPr/>
        </p:nvSpPr>
        <p:spPr>
          <a:xfrm>
            <a:off x="362112" y="387687"/>
            <a:ext cx="637298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Features</a:t>
            </a:r>
            <a:endParaRPr b="0" i="0" sz="2800" u="none" cap="none" strike="noStrike">
              <a:solidFill>
                <a:schemeClr val="lt1"/>
              </a:solidFill>
              <a:latin typeface="Josefin Sans"/>
              <a:ea typeface="Josefin Sans"/>
              <a:cs typeface="Josefin Sans"/>
              <a:sym typeface="Josefin Sans"/>
            </a:endParaRPr>
          </a:p>
        </p:txBody>
      </p:sp>
      <p:pic>
        <p:nvPicPr>
          <p:cNvPr id="672" name="Google Shape;672;p37"/>
          <p:cNvPicPr preferRelativeResize="0"/>
          <p:nvPr/>
        </p:nvPicPr>
        <p:blipFill rotWithShape="1">
          <a:blip r:embed="rId3">
            <a:alphaModFix/>
          </a:blip>
          <a:srcRect b="0" l="0" r="0" t="0"/>
          <a:stretch/>
        </p:blipFill>
        <p:spPr>
          <a:xfrm flipH="1">
            <a:off x="1201286" y="1353183"/>
            <a:ext cx="993996" cy="993996"/>
          </a:xfrm>
          <a:prstGeom prst="rect">
            <a:avLst/>
          </a:prstGeom>
          <a:noFill/>
          <a:ln>
            <a:noFill/>
          </a:ln>
        </p:spPr>
      </p:pic>
      <p:pic>
        <p:nvPicPr>
          <p:cNvPr id="673" name="Google Shape;673;p37"/>
          <p:cNvPicPr preferRelativeResize="0"/>
          <p:nvPr/>
        </p:nvPicPr>
        <p:blipFill rotWithShape="1">
          <a:blip r:embed="rId4">
            <a:alphaModFix/>
          </a:blip>
          <a:srcRect b="0" l="0" r="0" t="0"/>
          <a:stretch/>
        </p:blipFill>
        <p:spPr>
          <a:xfrm>
            <a:off x="3117965" y="1353183"/>
            <a:ext cx="993996" cy="993996"/>
          </a:xfrm>
          <a:prstGeom prst="rect">
            <a:avLst/>
          </a:prstGeom>
          <a:noFill/>
          <a:ln>
            <a:noFill/>
          </a:ln>
        </p:spPr>
      </p:pic>
      <p:pic>
        <p:nvPicPr>
          <p:cNvPr id="674" name="Google Shape;674;p37"/>
          <p:cNvPicPr preferRelativeResize="0"/>
          <p:nvPr/>
        </p:nvPicPr>
        <p:blipFill rotWithShape="1">
          <a:blip r:embed="rId5">
            <a:alphaModFix/>
          </a:blip>
          <a:srcRect b="0" l="0" r="0" t="0"/>
          <a:stretch/>
        </p:blipFill>
        <p:spPr>
          <a:xfrm flipH="1">
            <a:off x="4799245" y="1494410"/>
            <a:ext cx="792198" cy="792198"/>
          </a:xfrm>
          <a:prstGeom prst="rect">
            <a:avLst/>
          </a:prstGeom>
          <a:noFill/>
          <a:ln>
            <a:noFill/>
          </a:ln>
        </p:spPr>
      </p:pic>
      <p:pic>
        <p:nvPicPr>
          <p:cNvPr id="675" name="Google Shape;675;p37"/>
          <p:cNvPicPr preferRelativeResize="0"/>
          <p:nvPr/>
        </p:nvPicPr>
        <p:blipFill rotWithShape="1">
          <a:blip r:embed="rId6">
            <a:alphaModFix/>
          </a:blip>
          <a:srcRect b="0" l="0" r="0" t="0"/>
          <a:stretch/>
        </p:blipFill>
        <p:spPr>
          <a:xfrm>
            <a:off x="6509017" y="1407313"/>
            <a:ext cx="993996" cy="993996"/>
          </a:xfrm>
          <a:prstGeom prst="rect">
            <a:avLst/>
          </a:prstGeom>
          <a:noFill/>
          <a:ln>
            <a:noFill/>
          </a:ln>
        </p:spPr>
      </p:pic>
      <p:sp>
        <p:nvSpPr>
          <p:cNvPr id="676" name="Google Shape;676;p37"/>
          <p:cNvSpPr txBox="1"/>
          <p:nvPr/>
        </p:nvSpPr>
        <p:spPr>
          <a:xfrm>
            <a:off x="6287013" y="2391291"/>
            <a:ext cx="180462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Wind Speed</a:t>
            </a:r>
            <a:endParaRPr b="0" i="0" sz="2000" u="none" cap="none" strike="noStrike">
              <a:solidFill>
                <a:srgbClr val="000000"/>
              </a:solidFill>
              <a:latin typeface="Josefin Sans"/>
              <a:ea typeface="Josefin Sans"/>
              <a:cs typeface="Josefin Sans"/>
              <a:sym typeface="Josefin Sans"/>
            </a:endParaRPr>
          </a:p>
        </p:txBody>
      </p:sp>
      <p:sp>
        <p:nvSpPr>
          <p:cNvPr id="677" name="Google Shape;677;p37"/>
          <p:cNvSpPr txBox="1"/>
          <p:nvPr/>
        </p:nvSpPr>
        <p:spPr>
          <a:xfrm>
            <a:off x="2579053" y="2391291"/>
            <a:ext cx="17003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Temperature</a:t>
            </a:r>
            <a:endParaRPr/>
          </a:p>
        </p:txBody>
      </p:sp>
      <p:sp>
        <p:nvSpPr>
          <p:cNvPr id="678" name="Google Shape;678;p37"/>
          <p:cNvSpPr txBox="1"/>
          <p:nvPr/>
        </p:nvSpPr>
        <p:spPr>
          <a:xfrm>
            <a:off x="4627757" y="2391291"/>
            <a:ext cx="123426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Humidity</a:t>
            </a:r>
            <a:endParaRPr/>
          </a:p>
        </p:txBody>
      </p:sp>
      <p:sp>
        <p:nvSpPr>
          <p:cNvPr id="679" name="Google Shape;679;p37"/>
          <p:cNvSpPr txBox="1"/>
          <p:nvPr/>
        </p:nvSpPr>
        <p:spPr>
          <a:xfrm>
            <a:off x="1007390" y="2391291"/>
            <a:ext cx="115098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Outlook</a:t>
            </a:r>
            <a:endParaRPr/>
          </a:p>
        </p:txBody>
      </p:sp>
      <p:sp>
        <p:nvSpPr>
          <p:cNvPr id="680" name="Google Shape;680;p37"/>
          <p:cNvSpPr txBox="1"/>
          <p:nvPr/>
        </p:nvSpPr>
        <p:spPr>
          <a:xfrm>
            <a:off x="3696926" y="4625058"/>
            <a:ext cx="136571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Shooting?</a:t>
            </a:r>
            <a:endParaRPr b="0" i="0" sz="2000" u="none" cap="none" strike="noStrike">
              <a:solidFill>
                <a:srgbClr val="000000"/>
              </a:solidFill>
              <a:latin typeface="Josefin Sans"/>
              <a:ea typeface="Josefin Sans"/>
              <a:cs typeface="Josefin Sans"/>
              <a:sym typeface="Josefin Sans"/>
            </a:endParaRPr>
          </a:p>
        </p:txBody>
      </p:sp>
      <p:sp>
        <p:nvSpPr>
          <p:cNvPr id="681" name="Google Shape;681;p37"/>
          <p:cNvSpPr/>
          <p:nvPr/>
        </p:nvSpPr>
        <p:spPr>
          <a:xfrm rot="-5400000">
            <a:off x="4231144" y="301038"/>
            <a:ext cx="297280" cy="5333999"/>
          </a:xfrm>
          <a:prstGeom prst="leftBrace">
            <a:avLst>
              <a:gd fmla="val 8333" name="adj1"/>
              <a:gd fmla="val 49549" name="adj2"/>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682" name="Google Shape;682;p37"/>
          <p:cNvSpPr/>
          <p:nvPr/>
        </p:nvSpPr>
        <p:spPr>
          <a:xfrm>
            <a:off x="2422888" y="1829689"/>
            <a:ext cx="425108" cy="414883"/>
          </a:xfrm>
          <a:prstGeom prst="mathPlus">
            <a:avLst>
              <a:gd fmla="val 23520" name="adj1"/>
            </a:avLst>
          </a:prstGeom>
          <a:solidFill>
            <a:srgbClr val="F4BF75"/>
          </a:soli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83" name="Google Shape;683;p37"/>
          <p:cNvSpPr/>
          <p:nvPr/>
        </p:nvSpPr>
        <p:spPr>
          <a:xfrm>
            <a:off x="4167230" y="1853243"/>
            <a:ext cx="425108" cy="414883"/>
          </a:xfrm>
          <a:prstGeom prst="mathPlus">
            <a:avLst>
              <a:gd fmla="val 23520" name="adj1"/>
            </a:avLst>
          </a:prstGeom>
          <a:solidFill>
            <a:srgbClr val="F4BF75"/>
          </a:soli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84" name="Google Shape;684;p37"/>
          <p:cNvSpPr/>
          <p:nvPr/>
        </p:nvSpPr>
        <p:spPr>
          <a:xfrm>
            <a:off x="5861904" y="1847302"/>
            <a:ext cx="425108" cy="414883"/>
          </a:xfrm>
          <a:prstGeom prst="mathPlus">
            <a:avLst>
              <a:gd fmla="val 23520" name="adj1"/>
            </a:avLst>
          </a:prstGeom>
          <a:solidFill>
            <a:srgbClr val="F4BF75"/>
          </a:soli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685" name="Google Shape;685;p37"/>
          <p:cNvPicPr preferRelativeResize="0"/>
          <p:nvPr/>
        </p:nvPicPr>
        <p:blipFill rotWithShape="1">
          <a:blip r:embed="rId7">
            <a:alphaModFix/>
          </a:blip>
          <a:srcRect b="0" l="0" r="0" t="0"/>
          <a:stretch/>
        </p:blipFill>
        <p:spPr>
          <a:xfrm>
            <a:off x="3777763" y="3144675"/>
            <a:ext cx="1417581" cy="1417581"/>
          </a:xfrm>
          <a:prstGeom prst="rect">
            <a:avLst/>
          </a:prstGeom>
          <a:noFill/>
          <a:ln>
            <a:noFill/>
          </a:ln>
        </p:spPr>
      </p:pic>
      <p:sp>
        <p:nvSpPr>
          <p:cNvPr id="686" name="Google Shape;686;p37"/>
          <p:cNvSpPr txBox="1"/>
          <p:nvPr>
            <p:ph idx="4294967295" type="ctrTitle"/>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400" u="none" cap="none" strike="noStrike">
                <a:solidFill>
                  <a:schemeClr val="lt1"/>
                </a:solidFill>
                <a:latin typeface="Josefin Sans"/>
                <a:ea typeface="Josefin Sans"/>
                <a:cs typeface="Josefin Sans"/>
                <a:sym typeface="Josefin Sans"/>
              </a:rPr>
              <a:t>Our Approach &amp; Implement</a:t>
            </a:r>
            <a:endParaRPr b="1" i="0" sz="1400" u="none" cap="none" strike="noStrike">
              <a:solidFill>
                <a:schemeClr val="lt1"/>
              </a:solidFill>
              <a:latin typeface="Josefin Sans"/>
              <a:ea typeface="Josefin Sans"/>
              <a:cs typeface="Josefin Sans"/>
              <a:sym typeface="Josefin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38"/>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692" name="Google Shape;692;p38"/>
          <p:cNvSpPr txBox="1"/>
          <p:nvPr>
            <p:ph idx="4294967295" type="ctrTitle"/>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400" u="none" cap="none" strike="noStrike">
                <a:solidFill>
                  <a:schemeClr val="lt1"/>
                </a:solidFill>
                <a:latin typeface="Josefin Sans"/>
                <a:ea typeface="Josefin Sans"/>
                <a:cs typeface="Josefin Sans"/>
                <a:sym typeface="Josefin Sans"/>
              </a:rPr>
              <a:t>Our Approach &amp; Implement</a:t>
            </a:r>
            <a:endParaRPr b="1" i="0" sz="1400" u="none" cap="none" strike="noStrike">
              <a:solidFill>
                <a:schemeClr val="lt1"/>
              </a:solidFill>
              <a:latin typeface="Josefin Sans"/>
              <a:ea typeface="Josefin Sans"/>
              <a:cs typeface="Josefin Sans"/>
              <a:sym typeface="Josefin Sans"/>
            </a:endParaRPr>
          </a:p>
        </p:txBody>
      </p:sp>
      <p:pic>
        <p:nvPicPr>
          <p:cNvPr id="693" name="Google Shape;693;p38"/>
          <p:cNvPicPr preferRelativeResize="0"/>
          <p:nvPr/>
        </p:nvPicPr>
        <p:blipFill rotWithShape="1">
          <a:blip r:embed="rId3">
            <a:alphaModFix/>
          </a:blip>
          <a:srcRect b="0" l="-217" r="0" t="36399"/>
          <a:stretch/>
        </p:blipFill>
        <p:spPr>
          <a:xfrm>
            <a:off x="4100391" y="1063039"/>
            <a:ext cx="3620390" cy="3177122"/>
          </a:xfrm>
          <a:prstGeom prst="rect">
            <a:avLst/>
          </a:prstGeom>
          <a:noFill/>
          <a:ln>
            <a:noFill/>
          </a:ln>
        </p:spPr>
      </p:pic>
      <p:pic>
        <p:nvPicPr>
          <p:cNvPr id="694" name="Google Shape;694;p38"/>
          <p:cNvPicPr preferRelativeResize="0"/>
          <p:nvPr/>
        </p:nvPicPr>
        <p:blipFill rotWithShape="1">
          <a:blip r:embed="rId4">
            <a:alphaModFix/>
          </a:blip>
          <a:srcRect b="0" l="0" r="0" t="0"/>
          <a:stretch/>
        </p:blipFill>
        <p:spPr>
          <a:xfrm>
            <a:off x="905184" y="1076631"/>
            <a:ext cx="2741726" cy="3163530"/>
          </a:xfrm>
          <a:prstGeom prst="rect">
            <a:avLst/>
          </a:prstGeom>
          <a:noFill/>
          <a:ln>
            <a:noFill/>
          </a:ln>
        </p:spPr>
      </p:pic>
      <p:sp>
        <p:nvSpPr>
          <p:cNvPr id="695" name="Google Shape;695;p38"/>
          <p:cNvSpPr txBox="1"/>
          <p:nvPr/>
        </p:nvSpPr>
        <p:spPr>
          <a:xfrm>
            <a:off x="421604" y="272155"/>
            <a:ext cx="637298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Using ClimaCell API</a:t>
            </a:r>
            <a:endParaRPr b="0" i="0" sz="2800" u="none" cap="none" strike="noStrike">
              <a:solidFill>
                <a:schemeClr val="lt1"/>
              </a:solidFill>
              <a:latin typeface="Josefin Sans"/>
              <a:ea typeface="Josefin Sans"/>
              <a:cs typeface="Josefin Sans"/>
              <a:sym typeface="Josefin Sans"/>
            </a:endParaRPr>
          </a:p>
        </p:txBody>
      </p:sp>
      <p:cxnSp>
        <p:nvCxnSpPr>
          <p:cNvPr id="696" name="Google Shape;696;p38"/>
          <p:cNvCxnSpPr/>
          <p:nvPr/>
        </p:nvCxnSpPr>
        <p:spPr>
          <a:xfrm>
            <a:off x="1037150" y="2703718"/>
            <a:ext cx="346357" cy="0"/>
          </a:xfrm>
          <a:prstGeom prst="straightConnector1">
            <a:avLst/>
          </a:prstGeom>
          <a:noFill/>
          <a:ln cap="flat" cmpd="sng" w="19050">
            <a:solidFill>
              <a:srgbClr val="FF0000"/>
            </a:solidFill>
            <a:prstDash val="solid"/>
            <a:round/>
            <a:headEnd len="sm" w="sm" type="none"/>
            <a:tailEnd len="sm" w="sm" type="none"/>
          </a:ln>
        </p:spPr>
      </p:cxnSp>
      <p:sp>
        <p:nvSpPr>
          <p:cNvPr id="697" name="Google Shape;697;p38"/>
          <p:cNvSpPr/>
          <p:nvPr/>
        </p:nvSpPr>
        <p:spPr>
          <a:xfrm>
            <a:off x="4328652" y="2300748"/>
            <a:ext cx="737419" cy="457200"/>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98" name="Google Shape;698;p38"/>
          <p:cNvSpPr/>
          <p:nvPr/>
        </p:nvSpPr>
        <p:spPr>
          <a:xfrm>
            <a:off x="6678561" y="2300748"/>
            <a:ext cx="737419" cy="457200"/>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99" name="Google Shape;699;p38"/>
          <p:cNvSpPr/>
          <p:nvPr/>
        </p:nvSpPr>
        <p:spPr>
          <a:xfrm>
            <a:off x="992675" y="2027904"/>
            <a:ext cx="737419" cy="457200"/>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39"/>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705" name="Google Shape;705;p39"/>
          <p:cNvSpPr txBox="1"/>
          <p:nvPr>
            <p:ph idx="4294967295" type="ctrTitle"/>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400" u="none" cap="none" strike="noStrike">
                <a:solidFill>
                  <a:schemeClr val="lt1"/>
                </a:solidFill>
                <a:latin typeface="Josefin Sans"/>
                <a:ea typeface="Josefin Sans"/>
                <a:cs typeface="Josefin Sans"/>
                <a:sym typeface="Josefin Sans"/>
              </a:rPr>
              <a:t>Our Approach &amp; Implement</a:t>
            </a:r>
            <a:endParaRPr b="1" i="0" sz="1400" u="none" cap="none" strike="noStrike">
              <a:solidFill>
                <a:schemeClr val="lt1"/>
              </a:solidFill>
              <a:latin typeface="Josefin Sans"/>
              <a:ea typeface="Josefin Sans"/>
              <a:cs typeface="Josefin Sans"/>
              <a:sym typeface="Josefin Sans"/>
            </a:endParaRPr>
          </a:p>
        </p:txBody>
      </p:sp>
      <p:sp>
        <p:nvSpPr>
          <p:cNvPr id="706" name="Google Shape;706;p39"/>
          <p:cNvSpPr txBox="1"/>
          <p:nvPr/>
        </p:nvSpPr>
        <p:spPr>
          <a:xfrm>
            <a:off x="421604" y="272155"/>
            <a:ext cx="637298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Using ClimaCell API</a:t>
            </a:r>
            <a:endParaRPr/>
          </a:p>
        </p:txBody>
      </p:sp>
      <p:graphicFrame>
        <p:nvGraphicFramePr>
          <p:cNvPr id="707" name="Google Shape;707;p39"/>
          <p:cNvGraphicFramePr/>
          <p:nvPr/>
        </p:nvGraphicFramePr>
        <p:xfrm>
          <a:off x="1791614" y="954334"/>
          <a:ext cx="6096000" cy="4064000"/>
        </p:xfrm>
        <a:graphic>
          <a:graphicData uri="http://schemas.openxmlformats.org/drawingml/2006/chart">
            <c:chart r:id="rId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4"/>
          <p:cNvSpPr txBox="1"/>
          <p:nvPr>
            <p:ph type="ctrTitle"/>
          </p:nvPr>
        </p:nvSpPr>
        <p:spPr>
          <a:xfrm>
            <a:off x="5569480" y="129625"/>
            <a:ext cx="2866800" cy="481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Clr>
                <a:srgbClr val="338987"/>
              </a:buClr>
              <a:buSzPts val="1100"/>
              <a:buNone/>
            </a:pPr>
            <a:r>
              <a:rPr lang="en-US" sz="1400"/>
              <a:t>Introduction</a:t>
            </a:r>
            <a:endParaRPr sz="1400"/>
          </a:p>
        </p:txBody>
      </p:sp>
      <p:sp>
        <p:nvSpPr>
          <p:cNvPr id="96" name="Google Shape;96;p4"/>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97" name="Google Shape;97;p4"/>
          <p:cNvSpPr txBox="1"/>
          <p:nvPr/>
        </p:nvSpPr>
        <p:spPr>
          <a:xfrm>
            <a:off x="573910" y="1545009"/>
            <a:ext cx="7752522" cy="29238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Josefin Sans"/>
                <a:ea typeface="Josefin Sans"/>
                <a:cs typeface="Josefin Sans"/>
                <a:sym typeface="Josefin Sans"/>
              </a:rPr>
              <a:t>Photographer Booking System offers:</a:t>
            </a:r>
            <a:endParaRPr/>
          </a:p>
          <a:p>
            <a:pPr indent="-285750" lvl="0" marL="285750" marR="0" rtl="0" algn="l">
              <a:lnSpc>
                <a:spcPct val="150000"/>
              </a:lnSpc>
              <a:spcBef>
                <a:spcPts val="0"/>
              </a:spcBef>
              <a:spcAft>
                <a:spcPts val="0"/>
              </a:spcAft>
              <a:buClr>
                <a:schemeClr val="lt1"/>
              </a:buClr>
              <a:buSzPts val="2400"/>
              <a:buFont typeface="Arial"/>
              <a:buChar char="•"/>
            </a:pPr>
            <a:r>
              <a:rPr b="0" i="0" lang="en-US" sz="2400" u="none" cap="none" strike="noStrike">
                <a:solidFill>
                  <a:srgbClr val="000000"/>
                </a:solidFill>
                <a:latin typeface="Josefin Sans"/>
                <a:ea typeface="Josefin Sans"/>
                <a:cs typeface="Josefin Sans"/>
                <a:sym typeface="Josefin Sans"/>
              </a:rPr>
              <a:t>A faster, more convenient, and effective way to booking photographers. </a:t>
            </a:r>
            <a:endParaRPr b="0" i="0" sz="2400" u="none" cap="none" strike="noStrike">
              <a:solidFill>
                <a:srgbClr val="000000"/>
              </a:solidFill>
              <a:latin typeface="Josefin Sans"/>
              <a:ea typeface="Josefin Sans"/>
              <a:cs typeface="Josefin Sans"/>
              <a:sym typeface="Josefin Sans"/>
            </a:endParaRPr>
          </a:p>
          <a:p>
            <a:pPr indent="-285750" lvl="0" marL="285750" marR="0" rtl="0" algn="l">
              <a:lnSpc>
                <a:spcPct val="150000"/>
              </a:lnSpc>
              <a:spcBef>
                <a:spcPts val="0"/>
              </a:spcBef>
              <a:spcAft>
                <a:spcPts val="0"/>
              </a:spcAft>
              <a:buClr>
                <a:schemeClr val="lt1"/>
              </a:buClr>
              <a:buSzPts val="2400"/>
              <a:buFont typeface="Arial"/>
              <a:buChar char="•"/>
            </a:pPr>
            <a:r>
              <a:rPr b="0" i="0" lang="en-US" sz="2400" u="none" cap="none" strike="noStrike">
                <a:solidFill>
                  <a:srgbClr val="000000"/>
                </a:solidFill>
                <a:latin typeface="Josefin Sans"/>
                <a:ea typeface="Josefin Sans"/>
                <a:cs typeface="Josefin Sans"/>
                <a:sym typeface="Josefin Sans"/>
              </a:rPr>
              <a:t>A more efficient way for photographers to arrange their schedule and manage their bookings.</a:t>
            </a:r>
            <a:endParaRPr b="0" i="0" sz="2400" u="none" cap="none" strike="noStrike">
              <a:solidFill>
                <a:srgbClr val="000000"/>
              </a:solidFill>
              <a:latin typeface="Josefin Sans"/>
              <a:ea typeface="Josefin Sans"/>
              <a:cs typeface="Josefin Sans"/>
              <a:sym typeface="Josefin Sans"/>
            </a:endParaRPr>
          </a:p>
          <a:p>
            <a:pPr indent="-184150" lvl="0" marL="285750" marR="0" rtl="0" algn="l">
              <a:lnSpc>
                <a:spcPct val="100000"/>
              </a:lnSpc>
              <a:spcBef>
                <a:spcPts val="0"/>
              </a:spcBef>
              <a:spcAft>
                <a:spcPts val="0"/>
              </a:spcAft>
              <a:buClr>
                <a:schemeClr val="lt1"/>
              </a:buClr>
              <a:buSzPts val="1600"/>
              <a:buFont typeface="Arial"/>
              <a:buNone/>
            </a:pPr>
            <a:r>
              <a:t/>
            </a:r>
            <a:endParaRPr b="0" i="0" sz="1600" u="none" cap="none" strike="noStrike">
              <a:solidFill>
                <a:srgbClr val="000000"/>
              </a:solidFill>
              <a:latin typeface="Josefin Sans"/>
              <a:ea typeface="Josefin Sans"/>
              <a:cs typeface="Josefin Sans"/>
              <a:sym typeface="Josefin Sans"/>
            </a:endParaRPr>
          </a:p>
        </p:txBody>
      </p:sp>
      <p:sp>
        <p:nvSpPr>
          <p:cNvPr id="98" name="Google Shape;98;p4"/>
          <p:cNvSpPr txBox="1"/>
          <p:nvPr/>
        </p:nvSpPr>
        <p:spPr>
          <a:xfrm>
            <a:off x="573910" y="419941"/>
            <a:ext cx="255766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Overview</a:t>
            </a:r>
            <a:endParaRPr b="0" i="0" sz="2800" u="none" cap="none" strike="noStrike">
              <a:solidFill>
                <a:schemeClr val="lt1"/>
              </a:solidFill>
              <a:latin typeface="Josefin Sans"/>
              <a:ea typeface="Josefin Sans"/>
              <a:cs typeface="Josefin Sans"/>
              <a:sym typeface="Josefin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40"/>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713" name="Google Shape;713;p40"/>
          <p:cNvSpPr txBox="1"/>
          <p:nvPr>
            <p:ph idx="4294967295" type="ctrTitle"/>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400" u="none" cap="none" strike="noStrike">
                <a:solidFill>
                  <a:schemeClr val="lt1"/>
                </a:solidFill>
                <a:latin typeface="Josefin Sans"/>
                <a:ea typeface="Josefin Sans"/>
                <a:cs typeface="Josefin Sans"/>
                <a:sym typeface="Josefin Sans"/>
              </a:rPr>
              <a:t>Our Approach &amp; Implement</a:t>
            </a:r>
            <a:endParaRPr b="1" i="0" sz="1400" u="none" cap="none" strike="noStrike">
              <a:solidFill>
                <a:schemeClr val="lt1"/>
              </a:solidFill>
              <a:latin typeface="Josefin Sans"/>
              <a:ea typeface="Josefin Sans"/>
              <a:cs typeface="Josefin Sans"/>
              <a:sym typeface="Josefin Sans"/>
            </a:endParaRPr>
          </a:p>
        </p:txBody>
      </p:sp>
      <p:sp>
        <p:nvSpPr>
          <p:cNvPr id="714" name="Google Shape;714;p40"/>
          <p:cNvSpPr txBox="1"/>
          <p:nvPr/>
        </p:nvSpPr>
        <p:spPr>
          <a:xfrm>
            <a:off x="421604" y="272155"/>
            <a:ext cx="637298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Using ClimaCell API</a:t>
            </a:r>
            <a:endParaRPr/>
          </a:p>
        </p:txBody>
      </p:sp>
      <p:sp>
        <p:nvSpPr>
          <p:cNvPr id="715" name="Google Shape;715;p40"/>
          <p:cNvSpPr/>
          <p:nvPr/>
        </p:nvSpPr>
        <p:spPr>
          <a:xfrm>
            <a:off x="3859013" y="1526577"/>
            <a:ext cx="2107770" cy="519193"/>
          </a:xfrm>
          <a:prstGeom prst="rect">
            <a:avLst/>
          </a:prstGeom>
          <a:solidFill>
            <a:schemeClr val="accent3"/>
          </a:solidFill>
          <a:ln cap="flat" cmpd="sng" w="25400">
            <a:solidFill>
              <a:srgbClr val="BA867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400" u="none" cap="none" strike="noStrike">
                <a:solidFill>
                  <a:schemeClr val="lt1"/>
                </a:solidFill>
                <a:latin typeface="Josefin Sans"/>
                <a:ea typeface="Josefin Sans"/>
                <a:cs typeface="Josefin Sans"/>
                <a:sym typeface="Josefin Sans"/>
              </a:rPr>
              <a:t>&gt; 60%</a:t>
            </a:r>
            <a:endParaRPr b="0" i="0" sz="2400" u="none" cap="none" strike="noStrike">
              <a:solidFill>
                <a:schemeClr val="lt1"/>
              </a:solidFill>
              <a:latin typeface="Josefin Sans"/>
              <a:ea typeface="Josefin Sans"/>
              <a:cs typeface="Josefin Sans"/>
              <a:sym typeface="Josefin Sans"/>
            </a:endParaRPr>
          </a:p>
        </p:txBody>
      </p:sp>
      <p:sp>
        <p:nvSpPr>
          <p:cNvPr id="716" name="Google Shape;716;p40"/>
          <p:cNvSpPr/>
          <p:nvPr/>
        </p:nvSpPr>
        <p:spPr>
          <a:xfrm>
            <a:off x="3859013" y="2747088"/>
            <a:ext cx="2107770" cy="519193"/>
          </a:xfrm>
          <a:prstGeom prst="rect">
            <a:avLst/>
          </a:prstGeom>
          <a:solidFill>
            <a:srgbClr val="F9DEB8"/>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400" u="none" cap="none" strike="noStrike">
                <a:solidFill>
                  <a:schemeClr val="lt1"/>
                </a:solidFill>
                <a:latin typeface="Josefin Sans"/>
                <a:ea typeface="Josefin Sans"/>
                <a:cs typeface="Josefin Sans"/>
                <a:sym typeface="Josefin Sans"/>
              </a:rPr>
              <a:t> 40% - 60%</a:t>
            </a:r>
            <a:endParaRPr b="0" i="0" sz="2400" u="none" cap="none" strike="noStrike">
              <a:solidFill>
                <a:schemeClr val="lt1"/>
              </a:solidFill>
              <a:latin typeface="Josefin Sans"/>
              <a:ea typeface="Josefin Sans"/>
              <a:cs typeface="Josefin Sans"/>
              <a:sym typeface="Josefin Sans"/>
            </a:endParaRPr>
          </a:p>
        </p:txBody>
      </p:sp>
      <p:sp>
        <p:nvSpPr>
          <p:cNvPr id="717" name="Google Shape;717;p40"/>
          <p:cNvSpPr/>
          <p:nvPr/>
        </p:nvSpPr>
        <p:spPr>
          <a:xfrm>
            <a:off x="3859013" y="3967599"/>
            <a:ext cx="2107770" cy="519193"/>
          </a:xfrm>
          <a:prstGeom prst="rect">
            <a:avLst/>
          </a:prstGeom>
          <a:solidFill>
            <a:srgbClr val="A0DBDB"/>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400" u="none" cap="none" strike="noStrike">
                <a:solidFill>
                  <a:schemeClr val="lt1"/>
                </a:solidFill>
                <a:latin typeface="Josefin Sans"/>
                <a:ea typeface="Josefin Sans"/>
                <a:cs typeface="Josefin Sans"/>
                <a:sym typeface="Josefin Sans"/>
              </a:rPr>
              <a:t> &lt; 40%</a:t>
            </a:r>
            <a:endParaRPr b="0" i="0" sz="2400" u="none" cap="none" strike="noStrike">
              <a:solidFill>
                <a:schemeClr val="lt1"/>
              </a:solidFill>
              <a:latin typeface="Josefin Sans"/>
              <a:ea typeface="Josefin Sans"/>
              <a:cs typeface="Josefin Sans"/>
              <a:sym typeface="Josefin Sans"/>
            </a:endParaRPr>
          </a:p>
        </p:txBody>
      </p:sp>
      <p:sp>
        <p:nvSpPr>
          <p:cNvPr id="718" name="Google Shape;718;p40"/>
          <p:cNvSpPr txBox="1"/>
          <p:nvPr/>
        </p:nvSpPr>
        <p:spPr>
          <a:xfrm>
            <a:off x="6408483" y="1584614"/>
            <a:ext cx="199153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High</a:t>
            </a:r>
            <a:endParaRPr b="0" i="0" sz="2000" u="none" cap="none" strike="noStrike">
              <a:solidFill>
                <a:srgbClr val="000000"/>
              </a:solidFill>
              <a:latin typeface="Josefin Sans"/>
              <a:ea typeface="Josefin Sans"/>
              <a:cs typeface="Josefin Sans"/>
              <a:sym typeface="Josefin Sans"/>
            </a:endParaRPr>
          </a:p>
        </p:txBody>
      </p:sp>
      <p:sp>
        <p:nvSpPr>
          <p:cNvPr id="719" name="Google Shape;719;p40"/>
          <p:cNvSpPr txBox="1"/>
          <p:nvPr/>
        </p:nvSpPr>
        <p:spPr>
          <a:xfrm>
            <a:off x="6408483" y="2808545"/>
            <a:ext cx="244098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Medium (Good)</a:t>
            </a:r>
            <a:endParaRPr b="0" i="0" sz="2000" u="none" cap="none" strike="noStrike">
              <a:solidFill>
                <a:srgbClr val="000000"/>
              </a:solidFill>
              <a:latin typeface="Josefin Sans"/>
              <a:ea typeface="Josefin Sans"/>
              <a:cs typeface="Josefin Sans"/>
              <a:sym typeface="Josefin Sans"/>
            </a:endParaRPr>
          </a:p>
        </p:txBody>
      </p:sp>
      <p:sp>
        <p:nvSpPr>
          <p:cNvPr id="720" name="Google Shape;720;p40"/>
          <p:cNvSpPr txBox="1"/>
          <p:nvPr/>
        </p:nvSpPr>
        <p:spPr>
          <a:xfrm>
            <a:off x="6408484" y="4032477"/>
            <a:ext cx="199153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Low</a:t>
            </a:r>
            <a:endParaRPr b="0" i="0" sz="2000" u="none" cap="none" strike="noStrike">
              <a:solidFill>
                <a:srgbClr val="000000"/>
              </a:solidFill>
              <a:latin typeface="Josefin Sans"/>
              <a:ea typeface="Josefin Sans"/>
              <a:cs typeface="Josefin Sans"/>
              <a:sym typeface="Josefin Sans"/>
            </a:endParaRPr>
          </a:p>
        </p:txBody>
      </p:sp>
      <p:sp>
        <p:nvSpPr>
          <p:cNvPr id="721" name="Google Shape;721;p40"/>
          <p:cNvSpPr txBox="1"/>
          <p:nvPr/>
        </p:nvSpPr>
        <p:spPr>
          <a:xfrm>
            <a:off x="736106" y="2468075"/>
            <a:ext cx="2146578" cy="107721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3200" u="none" cap="none" strike="noStrike">
                <a:solidFill>
                  <a:srgbClr val="000000"/>
                </a:solidFill>
                <a:latin typeface="Josefin Sans"/>
                <a:ea typeface="Josefin Sans"/>
                <a:cs typeface="Josefin Sans"/>
                <a:sym typeface="Josefin Sans"/>
              </a:rPr>
              <a:t>Humidity Scale</a:t>
            </a:r>
            <a:endParaRPr b="0" i="0" sz="3200" u="none" cap="none" strike="noStrike">
              <a:solidFill>
                <a:srgbClr val="000000"/>
              </a:solidFill>
              <a:latin typeface="Josefin Sans"/>
              <a:ea typeface="Josefin Sans"/>
              <a:cs typeface="Josefin Sans"/>
              <a:sym typeface="Josefin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41"/>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727" name="Google Shape;727;p41"/>
          <p:cNvSpPr txBox="1"/>
          <p:nvPr>
            <p:ph idx="4294967295" type="ctrTitle"/>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400" u="none" cap="none" strike="noStrike">
                <a:solidFill>
                  <a:schemeClr val="lt1"/>
                </a:solidFill>
                <a:latin typeface="Josefin Sans"/>
                <a:ea typeface="Josefin Sans"/>
                <a:cs typeface="Josefin Sans"/>
                <a:sym typeface="Josefin Sans"/>
              </a:rPr>
              <a:t>Our Approach &amp; Implement</a:t>
            </a:r>
            <a:endParaRPr b="1" i="0" sz="1400" u="none" cap="none" strike="noStrike">
              <a:solidFill>
                <a:schemeClr val="lt1"/>
              </a:solidFill>
              <a:latin typeface="Josefin Sans"/>
              <a:ea typeface="Josefin Sans"/>
              <a:cs typeface="Josefin Sans"/>
              <a:sym typeface="Josefin Sans"/>
            </a:endParaRPr>
          </a:p>
        </p:txBody>
      </p:sp>
      <p:sp>
        <p:nvSpPr>
          <p:cNvPr id="728" name="Google Shape;728;p41"/>
          <p:cNvSpPr txBox="1"/>
          <p:nvPr/>
        </p:nvSpPr>
        <p:spPr>
          <a:xfrm>
            <a:off x="421604" y="272155"/>
            <a:ext cx="637298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Using ClimaCell API</a:t>
            </a:r>
            <a:endParaRPr/>
          </a:p>
        </p:txBody>
      </p:sp>
      <p:graphicFrame>
        <p:nvGraphicFramePr>
          <p:cNvPr id="729" name="Google Shape;729;p41"/>
          <p:cNvGraphicFramePr/>
          <p:nvPr/>
        </p:nvGraphicFramePr>
        <p:xfrm>
          <a:off x="1588576" y="1487838"/>
          <a:ext cx="3000000" cy="3000000"/>
        </p:xfrm>
        <a:graphic>
          <a:graphicData uri="http://schemas.openxmlformats.org/drawingml/2006/table">
            <a:tbl>
              <a:tblPr bandRow="1" firstRow="1">
                <a:noFill/>
                <a:tableStyleId>{298A96BF-83F8-432D-B81D-990F5E41283D}</a:tableStyleId>
              </a:tblPr>
              <a:tblGrid>
                <a:gridCol w="2177500"/>
                <a:gridCol w="2987600"/>
                <a:gridCol w="1367425"/>
              </a:tblGrid>
              <a:tr h="487825">
                <a:tc>
                  <a:txBody>
                    <a:bodyPr/>
                    <a:lstStyle/>
                    <a:p>
                      <a:pPr indent="0" lvl="0" marL="0" marR="0" rtl="0" algn="l">
                        <a:lnSpc>
                          <a:spcPct val="100000"/>
                        </a:lnSpc>
                        <a:spcBef>
                          <a:spcPts val="0"/>
                        </a:spcBef>
                        <a:spcAft>
                          <a:spcPts val="0"/>
                        </a:spcAft>
                        <a:buNone/>
                      </a:pPr>
                      <a:r>
                        <a:t/>
                      </a:r>
                      <a:endParaRPr sz="1400" u="none" cap="none" strike="noStrike">
                        <a:latin typeface="Josefin Sans"/>
                        <a:ea typeface="Josefin Sans"/>
                        <a:cs typeface="Josefin Sans"/>
                        <a:sym typeface="Josefin Sans"/>
                      </a:endParaRPr>
                    </a:p>
                  </a:txBody>
                  <a:tcPr marT="45725" marB="45725" marR="91450" marL="91450"/>
                </a:tc>
                <a:tc>
                  <a:txBody>
                    <a:bodyPr/>
                    <a:lstStyle/>
                    <a:p>
                      <a:pPr indent="0" lvl="0" marL="0" marR="0" rtl="0" algn="l">
                        <a:lnSpc>
                          <a:spcPct val="100000"/>
                        </a:lnSpc>
                        <a:spcBef>
                          <a:spcPts val="0"/>
                        </a:spcBef>
                        <a:spcAft>
                          <a:spcPts val="0"/>
                        </a:spcAft>
                        <a:buNone/>
                      </a:pPr>
                      <a:r>
                        <a:rPr lang="en-US" sz="2400" u="none" cap="none" strike="noStrike">
                          <a:latin typeface="Josefin Sans"/>
                          <a:ea typeface="Josefin Sans"/>
                          <a:cs typeface="Josefin Sans"/>
                          <a:sym typeface="Josefin Sans"/>
                        </a:rPr>
                        <a:t>Wind Speed (m/s)</a:t>
                      </a:r>
                      <a:endParaRPr sz="2400" u="none" cap="none" strike="noStrike">
                        <a:latin typeface="Josefin Sans"/>
                        <a:ea typeface="Josefin Sans"/>
                        <a:cs typeface="Josefin Sans"/>
                        <a:sym typeface="Josefin Sans"/>
                      </a:endParaRPr>
                    </a:p>
                  </a:txBody>
                  <a:tcPr marT="45725" marB="45725" marR="91450" marL="91450"/>
                </a:tc>
                <a:tc>
                  <a:txBody>
                    <a:bodyPr/>
                    <a:lstStyle/>
                    <a:p>
                      <a:pPr indent="0" lvl="0" marL="0" marR="0" rtl="0" algn="l">
                        <a:lnSpc>
                          <a:spcPct val="100000"/>
                        </a:lnSpc>
                        <a:spcBef>
                          <a:spcPts val="0"/>
                        </a:spcBef>
                        <a:spcAft>
                          <a:spcPts val="0"/>
                        </a:spcAft>
                        <a:buNone/>
                      </a:pPr>
                      <a:r>
                        <a:rPr lang="en-US" sz="2400" u="none" cap="none" strike="noStrike">
                          <a:latin typeface="Josefin Sans"/>
                          <a:ea typeface="Josefin Sans"/>
                          <a:cs typeface="Josefin Sans"/>
                          <a:sym typeface="Josefin Sans"/>
                        </a:rPr>
                        <a:t>Terms</a:t>
                      </a:r>
                      <a:endParaRPr sz="2400" u="none" cap="none" strike="noStrike">
                        <a:latin typeface="Josefin Sans"/>
                        <a:ea typeface="Josefin Sans"/>
                        <a:cs typeface="Josefin Sans"/>
                        <a:sym typeface="Josefin Sans"/>
                      </a:endParaRPr>
                    </a:p>
                  </a:txBody>
                  <a:tcPr marT="45725" marB="45725" marR="91450" marL="91450"/>
                </a:tc>
              </a:tr>
              <a:tr h="456550">
                <a:tc>
                  <a:txBody>
                    <a:bodyPr/>
                    <a:lstStyle/>
                    <a:p>
                      <a:pPr indent="0" lvl="0" marL="0" marR="0" rtl="0" algn="ctr">
                        <a:lnSpc>
                          <a:spcPct val="100000"/>
                        </a:lnSpc>
                        <a:spcBef>
                          <a:spcPts val="0"/>
                        </a:spcBef>
                        <a:spcAft>
                          <a:spcPts val="0"/>
                        </a:spcAft>
                        <a:buNone/>
                      </a:pPr>
                      <a:r>
                        <a:rPr lang="en-US" sz="2000" u="none" cap="none" strike="noStrike">
                          <a:solidFill>
                            <a:srgbClr val="000000"/>
                          </a:solidFill>
                          <a:latin typeface="Josefin Sans"/>
                          <a:ea typeface="Josefin Sans"/>
                          <a:cs typeface="Josefin Sans"/>
                          <a:sym typeface="Josefin Sans"/>
                        </a:rPr>
                        <a:t>1</a:t>
                      </a:r>
                      <a:endParaRPr sz="2000" u="none" cap="none" strike="noStrike">
                        <a:solidFill>
                          <a:srgbClr val="000000"/>
                        </a:solidFill>
                        <a:latin typeface="Josefin Sans"/>
                        <a:ea typeface="Josefin Sans"/>
                        <a:cs typeface="Josefin Sans"/>
                        <a:sym typeface="Josefin Sans"/>
                      </a:endParaRPr>
                    </a:p>
                  </a:txBody>
                  <a:tcPr marT="45725" marB="45725" marR="91450" marL="91450"/>
                </a:tc>
                <a:tc>
                  <a:txBody>
                    <a:bodyPr/>
                    <a:lstStyle/>
                    <a:p>
                      <a:pPr indent="0" lvl="0" marL="0" marR="0" rtl="0" algn="ctr">
                        <a:lnSpc>
                          <a:spcPct val="100000"/>
                        </a:lnSpc>
                        <a:spcBef>
                          <a:spcPts val="0"/>
                        </a:spcBef>
                        <a:spcAft>
                          <a:spcPts val="0"/>
                        </a:spcAft>
                        <a:buNone/>
                      </a:pPr>
                      <a:r>
                        <a:rPr lang="en-US" sz="2000" u="none" cap="none" strike="noStrike">
                          <a:solidFill>
                            <a:srgbClr val="000000"/>
                          </a:solidFill>
                          <a:latin typeface="Josefin Sans"/>
                          <a:ea typeface="Josefin Sans"/>
                          <a:cs typeface="Josefin Sans"/>
                          <a:sym typeface="Josefin Sans"/>
                        </a:rPr>
                        <a:t>0</a:t>
                      </a:r>
                      <a:endParaRPr sz="2000" u="none" cap="none" strike="noStrike">
                        <a:solidFill>
                          <a:srgbClr val="000000"/>
                        </a:solidFill>
                        <a:latin typeface="Josefin Sans"/>
                        <a:ea typeface="Josefin Sans"/>
                        <a:cs typeface="Josefin Sans"/>
                        <a:sym typeface="Josefin Sans"/>
                      </a:endParaRPr>
                    </a:p>
                  </a:txBody>
                  <a:tcPr marT="45725" marB="45725" marR="91450" marL="91450"/>
                </a:tc>
                <a:tc>
                  <a:txBody>
                    <a:bodyPr/>
                    <a:lstStyle/>
                    <a:p>
                      <a:pPr indent="0" lvl="0" marL="0" marR="0" rtl="0" algn="l">
                        <a:lnSpc>
                          <a:spcPct val="100000"/>
                        </a:lnSpc>
                        <a:spcBef>
                          <a:spcPts val="0"/>
                        </a:spcBef>
                        <a:spcAft>
                          <a:spcPts val="0"/>
                        </a:spcAft>
                        <a:buNone/>
                      </a:pPr>
                      <a:r>
                        <a:rPr lang="en-US" sz="2000" u="none" cap="none" strike="noStrike">
                          <a:solidFill>
                            <a:srgbClr val="000000"/>
                          </a:solidFill>
                          <a:latin typeface="Josefin Sans"/>
                          <a:ea typeface="Josefin Sans"/>
                          <a:cs typeface="Josefin Sans"/>
                          <a:sym typeface="Josefin Sans"/>
                        </a:rPr>
                        <a:t>Zero</a:t>
                      </a:r>
                      <a:endParaRPr sz="2000" u="none" cap="none" strike="noStrike">
                        <a:solidFill>
                          <a:srgbClr val="000000"/>
                        </a:solidFill>
                        <a:latin typeface="Josefin Sans"/>
                        <a:ea typeface="Josefin Sans"/>
                        <a:cs typeface="Josefin Sans"/>
                        <a:sym typeface="Josefin Sans"/>
                      </a:endParaRPr>
                    </a:p>
                  </a:txBody>
                  <a:tcPr marT="45725" marB="45725" marR="91450" marL="91450"/>
                </a:tc>
              </a:tr>
              <a:tr h="456550">
                <a:tc>
                  <a:txBody>
                    <a:bodyPr/>
                    <a:lstStyle/>
                    <a:p>
                      <a:pPr indent="0" lvl="0" marL="0" marR="0" rtl="0" algn="ctr">
                        <a:lnSpc>
                          <a:spcPct val="100000"/>
                        </a:lnSpc>
                        <a:spcBef>
                          <a:spcPts val="0"/>
                        </a:spcBef>
                        <a:spcAft>
                          <a:spcPts val="0"/>
                        </a:spcAft>
                        <a:buNone/>
                      </a:pPr>
                      <a:r>
                        <a:rPr lang="en-US" sz="2000" u="none" cap="none" strike="noStrike">
                          <a:solidFill>
                            <a:srgbClr val="000000"/>
                          </a:solidFill>
                          <a:latin typeface="Josefin Sans"/>
                          <a:ea typeface="Josefin Sans"/>
                          <a:cs typeface="Josefin Sans"/>
                          <a:sym typeface="Josefin Sans"/>
                        </a:rPr>
                        <a:t>2</a:t>
                      </a:r>
                      <a:endParaRPr sz="2000" u="none" cap="none" strike="noStrike">
                        <a:solidFill>
                          <a:srgbClr val="000000"/>
                        </a:solidFill>
                        <a:latin typeface="Josefin Sans"/>
                        <a:ea typeface="Josefin Sans"/>
                        <a:cs typeface="Josefin Sans"/>
                        <a:sym typeface="Josefin Sans"/>
                      </a:endParaRPr>
                    </a:p>
                  </a:txBody>
                  <a:tcPr marT="45725" marB="45725" marR="91450" marL="91450"/>
                </a:tc>
                <a:tc>
                  <a:txBody>
                    <a:bodyPr/>
                    <a:lstStyle/>
                    <a:p>
                      <a:pPr indent="0" lvl="0" marL="0" marR="0" rtl="0" algn="ctr">
                        <a:lnSpc>
                          <a:spcPct val="100000"/>
                        </a:lnSpc>
                        <a:spcBef>
                          <a:spcPts val="0"/>
                        </a:spcBef>
                        <a:spcAft>
                          <a:spcPts val="0"/>
                        </a:spcAft>
                        <a:buNone/>
                      </a:pPr>
                      <a:r>
                        <a:rPr lang="en-US" sz="2000" u="none" cap="none" strike="noStrike">
                          <a:solidFill>
                            <a:srgbClr val="000000"/>
                          </a:solidFill>
                          <a:latin typeface="Josefin Sans"/>
                          <a:ea typeface="Josefin Sans"/>
                          <a:cs typeface="Josefin Sans"/>
                          <a:sym typeface="Josefin Sans"/>
                        </a:rPr>
                        <a:t>&lt; 5.3</a:t>
                      </a:r>
                      <a:endParaRPr sz="2000" u="none" cap="none" strike="noStrike">
                        <a:solidFill>
                          <a:srgbClr val="000000"/>
                        </a:solidFill>
                        <a:latin typeface="Josefin Sans"/>
                        <a:ea typeface="Josefin Sans"/>
                        <a:cs typeface="Josefin Sans"/>
                        <a:sym typeface="Josefin Sans"/>
                      </a:endParaRPr>
                    </a:p>
                  </a:txBody>
                  <a:tcPr marT="45725" marB="45725" marR="91450" marL="91450"/>
                </a:tc>
                <a:tc>
                  <a:txBody>
                    <a:bodyPr/>
                    <a:lstStyle/>
                    <a:p>
                      <a:pPr indent="0" lvl="0" marL="0" marR="0" rtl="0" algn="l">
                        <a:lnSpc>
                          <a:spcPct val="100000"/>
                        </a:lnSpc>
                        <a:spcBef>
                          <a:spcPts val="0"/>
                        </a:spcBef>
                        <a:spcAft>
                          <a:spcPts val="0"/>
                        </a:spcAft>
                        <a:buNone/>
                      </a:pPr>
                      <a:r>
                        <a:rPr lang="en-US" sz="2000" u="none" cap="none" strike="noStrike">
                          <a:solidFill>
                            <a:srgbClr val="000000"/>
                          </a:solidFill>
                          <a:latin typeface="Josefin Sans"/>
                          <a:ea typeface="Josefin Sans"/>
                          <a:cs typeface="Josefin Sans"/>
                          <a:sym typeface="Josefin Sans"/>
                        </a:rPr>
                        <a:t>Gentle</a:t>
                      </a:r>
                      <a:endParaRPr sz="2000" u="none" cap="none" strike="noStrike">
                        <a:solidFill>
                          <a:srgbClr val="000000"/>
                        </a:solidFill>
                        <a:latin typeface="Josefin Sans"/>
                        <a:ea typeface="Josefin Sans"/>
                        <a:cs typeface="Josefin Sans"/>
                        <a:sym typeface="Josefin Sans"/>
                      </a:endParaRPr>
                    </a:p>
                  </a:txBody>
                  <a:tcPr marT="45725" marB="45725" marR="91450" marL="91450"/>
                </a:tc>
              </a:tr>
              <a:tr h="456550">
                <a:tc>
                  <a:txBody>
                    <a:bodyPr/>
                    <a:lstStyle/>
                    <a:p>
                      <a:pPr indent="0" lvl="0" marL="0" marR="0" rtl="0" algn="ctr">
                        <a:lnSpc>
                          <a:spcPct val="100000"/>
                        </a:lnSpc>
                        <a:spcBef>
                          <a:spcPts val="0"/>
                        </a:spcBef>
                        <a:spcAft>
                          <a:spcPts val="0"/>
                        </a:spcAft>
                        <a:buNone/>
                      </a:pPr>
                      <a:r>
                        <a:rPr lang="en-US" sz="2000" u="none" cap="none" strike="noStrike">
                          <a:solidFill>
                            <a:srgbClr val="000000"/>
                          </a:solidFill>
                          <a:latin typeface="Josefin Sans"/>
                          <a:ea typeface="Josefin Sans"/>
                          <a:cs typeface="Josefin Sans"/>
                          <a:sym typeface="Josefin Sans"/>
                        </a:rPr>
                        <a:t>3</a:t>
                      </a:r>
                      <a:endParaRPr sz="2000" u="none" cap="none" strike="noStrike">
                        <a:solidFill>
                          <a:srgbClr val="000000"/>
                        </a:solidFill>
                        <a:latin typeface="Josefin Sans"/>
                        <a:ea typeface="Josefin Sans"/>
                        <a:cs typeface="Josefin Sans"/>
                        <a:sym typeface="Josefin Sans"/>
                      </a:endParaRPr>
                    </a:p>
                  </a:txBody>
                  <a:tcPr marT="45725" marB="45725" marR="91450" marL="91450"/>
                </a:tc>
                <a:tc>
                  <a:txBody>
                    <a:bodyPr/>
                    <a:lstStyle/>
                    <a:p>
                      <a:pPr indent="0" lvl="0" marL="0" marR="0" rtl="0" algn="ctr">
                        <a:lnSpc>
                          <a:spcPct val="100000"/>
                        </a:lnSpc>
                        <a:spcBef>
                          <a:spcPts val="0"/>
                        </a:spcBef>
                        <a:spcAft>
                          <a:spcPts val="0"/>
                        </a:spcAft>
                        <a:buNone/>
                      </a:pPr>
                      <a:r>
                        <a:rPr lang="en-US" sz="2000" u="none" cap="none" strike="noStrike">
                          <a:solidFill>
                            <a:srgbClr val="000000"/>
                          </a:solidFill>
                          <a:latin typeface="Josefin Sans"/>
                          <a:ea typeface="Josefin Sans"/>
                          <a:cs typeface="Josefin Sans"/>
                          <a:sym typeface="Josefin Sans"/>
                        </a:rPr>
                        <a:t>&lt; 10.6</a:t>
                      </a:r>
                      <a:endParaRPr sz="2000" u="none" cap="none" strike="noStrike">
                        <a:solidFill>
                          <a:srgbClr val="000000"/>
                        </a:solidFill>
                        <a:latin typeface="Josefin Sans"/>
                        <a:ea typeface="Josefin Sans"/>
                        <a:cs typeface="Josefin Sans"/>
                        <a:sym typeface="Josefin Sans"/>
                      </a:endParaRPr>
                    </a:p>
                  </a:txBody>
                  <a:tcPr marT="45725" marB="45725" marR="91450" marL="91450"/>
                </a:tc>
                <a:tc>
                  <a:txBody>
                    <a:bodyPr/>
                    <a:lstStyle/>
                    <a:p>
                      <a:pPr indent="0" lvl="0" marL="0" marR="0" rtl="0" algn="l">
                        <a:lnSpc>
                          <a:spcPct val="100000"/>
                        </a:lnSpc>
                        <a:spcBef>
                          <a:spcPts val="0"/>
                        </a:spcBef>
                        <a:spcAft>
                          <a:spcPts val="0"/>
                        </a:spcAft>
                        <a:buNone/>
                      </a:pPr>
                      <a:r>
                        <a:rPr lang="en-US" sz="2000" u="none" cap="none" strike="noStrike">
                          <a:solidFill>
                            <a:srgbClr val="000000"/>
                          </a:solidFill>
                          <a:latin typeface="Josefin Sans"/>
                          <a:ea typeface="Josefin Sans"/>
                          <a:cs typeface="Josefin Sans"/>
                          <a:sym typeface="Josefin Sans"/>
                        </a:rPr>
                        <a:t>Fresh</a:t>
                      </a:r>
                      <a:endParaRPr sz="2000" u="none" cap="none" strike="noStrike">
                        <a:solidFill>
                          <a:srgbClr val="000000"/>
                        </a:solidFill>
                        <a:latin typeface="Josefin Sans"/>
                        <a:ea typeface="Josefin Sans"/>
                        <a:cs typeface="Josefin Sans"/>
                        <a:sym typeface="Josefin Sans"/>
                      </a:endParaRPr>
                    </a:p>
                  </a:txBody>
                  <a:tcPr marT="45725" marB="45725" marR="91450" marL="91450"/>
                </a:tc>
              </a:tr>
              <a:tr h="456550">
                <a:tc>
                  <a:txBody>
                    <a:bodyPr/>
                    <a:lstStyle/>
                    <a:p>
                      <a:pPr indent="0" lvl="0" marL="0" marR="0" rtl="0" algn="ctr">
                        <a:lnSpc>
                          <a:spcPct val="100000"/>
                        </a:lnSpc>
                        <a:spcBef>
                          <a:spcPts val="0"/>
                        </a:spcBef>
                        <a:spcAft>
                          <a:spcPts val="0"/>
                        </a:spcAft>
                        <a:buNone/>
                      </a:pPr>
                      <a:r>
                        <a:rPr lang="en-US" sz="2000" u="none" cap="none" strike="noStrike">
                          <a:solidFill>
                            <a:srgbClr val="000000"/>
                          </a:solidFill>
                          <a:latin typeface="Josefin Sans"/>
                          <a:ea typeface="Josefin Sans"/>
                          <a:cs typeface="Josefin Sans"/>
                          <a:sym typeface="Josefin Sans"/>
                        </a:rPr>
                        <a:t>4</a:t>
                      </a:r>
                      <a:endParaRPr sz="2000" u="none" cap="none" strike="noStrike">
                        <a:solidFill>
                          <a:srgbClr val="000000"/>
                        </a:solidFill>
                        <a:latin typeface="Josefin Sans"/>
                        <a:ea typeface="Josefin Sans"/>
                        <a:cs typeface="Josefin Sans"/>
                        <a:sym typeface="Josefin Sans"/>
                      </a:endParaRPr>
                    </a:p>
                  </a:txBody>
                  <a:tcPr marT="45725" marB="45725" marR="91450" marL="91450"/>
                </a:tc>
                <a:tc>
                  <a:txBody>
                    <a:bodyPr/>
                    <a:lstStyle/>
                    <a:p>
                      <a:pPr indent="0" lvl="0" marL="0" marR="0" rtl="0" algn="ctr">
                        <a:lnSpc>
                          <a:spcPct val="100000"/>
                        </a:lnSpc>
                        <a:spcBef>
                          <a:spcPts val="0"/>
                        </a:spcBef>
                        <a:spcAft>
                          <a:spcPts val="0"/>
                        </a:spcAft>
                        <a:buNone/>
                      </a:pPr>
                      <a:r>
                        <a:rPr lang="en-US" sz="2000" u="none" cap="none" strike="noStrike">
                          <a:solidFill>
                            <a:srgbClr val="000000"/>
                          </a:solidFill>
                          <a:latin typeface="Josefin Sans"/>
                          <a:ea typeface="Josefin Sans"/>
                          <a:cs typeface="Josefin Sans"/>
                          <a:sym typeface="Josefin Sans"/>
                        </a:rPr>
                        <a:t>&gt; 10.6</a:t>
                      </a:r>
                      <a:endParaRPr sz="2000" u="none" cap="none" strike="noStrike">
                        <a:solidFill>
                          <a:srgbClr val="000000"/>
                        </a:solidFill>
                        <a:latin typeface="Josefin Sans"/>
                        <a:ea typeface="Josefin Sans"/>
                        <a:cs typeface="Josefin Sans"/>
                        <a:sym typeface="Josefin Sans"/>
                      </a:endParaRPr>
                    </a:p>
                  </a:txBody>
                  <a:tcPr marT="45725" marB="45725" marR="91450" marL="91450"/>
                </a:tc>
                <a:tc>
                  <a:txBody>
                    <a:bodyPr/>
                    <a:lstStyle/>
                    <a:p>
                      <a:pPr indent="0" lvl="0" marL="0" marR="0" rtl="0" algn="l">
                        <a:lnSpc>
                          <a:spcPct val="100000"/>
                        </a:lnSpc>
                        <a:spcBef>
                          <a:spcPts val="0"/>
                        </a:spcBef>
                        <a:spcAft>
                          <a:spcPts val="0"/>
                        </a:spcAft>
                        <a:buNone/>
                      </a:pPr>
                      <a:r>
                        <a:rPr lang="en-US" sz="2000" u="none" cap="none" strike="noStrike">
                          <a:solidFill>
                            <a:srgbClr val="000000"/>
                          </a:solidFill>
                          <a:latin typeface="Josefin Sans"/>
                          <a:ea typeface="Josefin Sans"/>
                          <a:cs typeface="Josefin Sans"/>
                          <a:sym typeface="Josefin Sans"/>
                        </a:rPr>
                        <a:t>Strong</a:t>
                      </a:r>
                      <a:endParaRPr sz="2000" u="none" cap="none" strike="noStrike">
                        <a:solidFill>
                          <a:srgbClr val="000000"/>
                        </a:solidFill>
                        <a:latin typeface="Josefin Sans"/>
                        <a:ea typeface="Josefin Sans"/>
                        <a:cs typeface="Josefin Sans"/>
                        <a:sym typeface="Josefin Sans"/>
                      </a:endParaRPr>
                    </a:p>
                  </a:txBody>
                  <a:tcPr marT="45725" marB="45725" marR="91450" marL="91450"/>
                </a:tc>
              </a:tr>
            </a:tbl>
          </a:graphicData>
        </a:graphic>
      </p:graphicFrame>
      <p:sp>
        <p:nvSpPr>
          <p:cNvPr id="730" name="Google Shape;730;p41"/>
          <p:cNvSpPr txBox="1"/>
          <p:nvPr/>
        </p:nvSpPr>
        <p:spPr>
          <a:xfrm>
            <a:off x="3076488" y="4121747"/>
            <a:ext cx="3556712"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3200" u="none" cap="none" strike="noStrike">
                <a:solidFill>
                  <a:srgbClr val="000000"/>
                </a:solidFill>
                <a:latin typeface="Josefin Sans"/>
                <a:ea typeface="Josefin Sans"/>
                <a:cs typeface="Josefin Sans"/>
                <a:sym typeface="Josefin Sans"/>
              </a:rPr>
              <a:t>Wind Speed Scale</a:t>
            </a:r>
            <a:endParaRPr b="0" i="0" sz="3200" u="none" cap="none" strike="noStrike">
              <a:solidFill>
                <a:srgbClr val="000000"/>
              </a:solidFill>
              <a:latin typeface="Josefin Sans"/>
              <a:ea typeface="Josefin Sans"/>
              <a:cs typeface="Josefin Sans"/>
              <a:sym typeface="Josefin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42"/>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736" name="Google Shape;736;p42"/>
          <p:cNvSpPr txBox="1"/>
          <p:nvPr>
            <p:ph idx="4294967295" type="ctrTitle"/>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400" u="none" cap="none" strike="noStrike">
                <a:solidFill>
                  <a:schemeClr val="lt1"/>
                </a:solidFill>
                <a:latin typeface="Josefin Sans"/>
                <a:ea typeface="Josefin Sans"/>
                <a:cs typeface="Josefin Sans"/>
                <a:sym typeface="Josefin Sans"/>
              </a:rPr>
              <a:t>Our Approach &amp; Implement</a:t>
            </a:r>
            <a:endParaRPr b="1" i="0" sz="1400" u="none" cap="none" strike="noStrike">
              <a:solidFill>
                <a:schemeClr val="lt1"/>
              </a:solidFill>
              <a:latin typeface="Josefin Sans"/>
              <a:ea typeface="Josefin Sans"/>
              <a:cs typeface="Josefin Sans"/>
              <a:sym typeface="Josefin Sans"/>
            </a:endParaRPr>
          </a:p>
        </p:txBody>
      </p:sp>
      <p:sp>
        <p:nvSpPr>
          <p:cNvPr id="737" name="Google Shape;737;p42"/>
          <p:cNvSpPr txBox="1"/>
          <p:nvPr/>
        </p:nvSpPr>
        <p:spPr>
          <a:xfrm>
            <a:off x="421604" y="272155"/>
            <a:ext cx="637298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Weather Result</a:t>
            </a:r>
            <a:endParaRPr b="0" i="0" sz="2800" u="none" cap="none" strike="noStrike">
              <a:solidFill>
                <a:schemeClr val="lt1"/>
              </a:solidFill>
              <a:latin typeface="Josefin Sans"/>
              <a:ea typeface="Josefin Sans"/>
              <a:cs typeface="Josefin Sans"/>
              <a:sym typeface="Josefin Sans"/>
            </a:endParaRPr>
          </a:p>
        </p:txBody>
      </p:sp>
      <p:graphicFrame>
        <p:nvGraphicFramePr>
          <p:cNvPr id="738" name="Google Shape;738;p42"/>
          <p:cNvGraphicFramePr/>
          <p:nvPr/>
        </p:nvGraphicFramePr>
        <p:xfrm>
          <a:off x="883790" y="1151042"/>
          <a:ext cx="3000000" cy="3000000"/>
        </p:xfrm>
        <a:graphic>
          <a:graphicData uri="http://schemas.openxmlformats.org/drawingml/2006/table">
            <a:tbl>
              <a:tblPr bandRow="1" firstRow="1">
                <a:noFill/>
                <a:tableStyleId>{298A96BF-83F8-432D-B81D-990F5E41283D}</a:tableStyleId>
              </a:tblPr>
              <a:tblGrid>
                <a:gridCol w="1771900"/>
                <a:gridCol w="1771900"/>
                <a:gridCol w="1771900"/>
                <a:gridCol w="1771900"/>
              </a:tblGrid>
              <a:tr h="431175">
                <a:tc>
                  <a:txBody>
                    <a:bodyPr/>
                    <a:lstStyle/>
                    <a:p>
                      <a:pPr indent="0" lvl="0" marL="0" marR="0" rtl="0" algn="ctr">
                        <a:lnSpc>
                          <a:spcPct val="100000"/>
                        </a:lnSpc>
                        <a:spcBef>
                          <a:spcPts val="0"/>
                        </a:spcBef>
                        <a:spcAft>
                          <a:spcPts val="0"/>
                        </a:spcAft>
                        <a:buNone/>
                      </a:pPr>
                      <a:r>
                        <a:rPr lang="en-US" sz="1600" u="none" cap="none" strike="noStrike"/>
                        <a:t>Outlook</a:t>
                      </a:r>
                      <a:endParaRPr sz="1600" u="none" cap="none" strike="noStrike"/>
                    </a:p>
                  </a:txBody>
                  <a:tcPr marT="53150" marB="53150" marR="106325" marL="106325"/>
                </a:tc>
                <a:tc>
                  <a:txBody>
                    <a:bodyPr/>
                    <a:lstStyle/>
                    <a:p>
                      <a:pPr indent="0" lvl="0" marL="0" marR="0" rtl="0" algn="ctr">
                        <a:lnSpc>
                          <a:spcPct val="100000"/>
                        </a:lnSpc>
                        <a:spcBef>
                          <a:spcPts val="0"/>
                        </a:spcBef>
                        <a:spcAft>
                          <a:spcPts val="0"/>
                        </a:spcAft>
                        <a:buNone/>
                      </a:pPr>
                      <a:r>
                        <a:rPr lang="en-US" sz="1600" u="none" cap="none" strike="noStrike"/>
                        <a:t>Temperature</a:t>
                      </a:r>
                      <a:endParaRPr sz="1600" u="none" cap="none" strike="noStrike"/>
                    </a:p>
                  </a:txBody>
                  <a:tcPr marT="53150" marB="53150" marR="106325" marL="106325"/>
                </a:tc>
                <a:tc>
                  <a:txBody>
                    <a:bodyPr/>
                    <a:lstStyle/>
                    <a:p>
                      <a:pPr indent="0" lvl="0" marL="0" marR="0" rtl="0" algn="ctr">
                        <a:lnSpc>
                          <a:spcPct val="100000"/>
                        </a:lnSpc>
                        <a:spcBef>
                          <a:spcPts val="0"/>
                        </a:spcBef>
                        <a:spcAft>
                          <a:spcPts val="0"/>
                        </a:spcAft>
                        <a:buNone/>
                      </a:pPr>
                      <a:r>
                        <a:rPr lang="en-US" sz="1600" u="none" cap="none" strike="noStrike"/>
                        <a:t>Humidity</a:t>
                      </a:r>
                      <a:endParaRPr sz="1600" u="none" cap="none" strike="noStrike"/>
                    </a:p>
                  </a:txBody>
                  <a:tcPr marT="53150" marB="53150" marR="106325" marL="106325"/>
                </a:tc>
                <a:tc>
                  <a:txBody>
                    <a:bodyPr/>
                    <a:lstStyle/>
                    <a:p>
                      <a:pPr indent="0" lvl="0" marL="0" marR="0" rtl="0" algn="ctr">
                        <a:lnSpc>
                          <a:spcPct val="100000"/>
                        </a:lnSpc>
                        <a:spcBef>
                          <a:spcPts val="0"/>
                        </a:spcBef>
                        <a:spcAft>
                          <a:spcPts val="0"/>
                        </a:spcAft>
                        <a:buNone/>
                      </a:pPr>
                      <a:r>
                        <a:rPr lang="en-US" sz="1600" u="none" cap="none" strike="noStrike"/>
                        <a:t>Wind</a:t>
                      </a:r>
                      <a:r>
                        <a:rPr lang="en-US" sz="1600" u="none" cap="none" strike="noStrike"/>
                        <a:t> Speed</a:t>
                      </a:r>
                      <a:endParaRPr sz="1600" u="none" cap="none" strike="noStrike"/>
                    </a:p>
                  </a:txBody>
                  <a:tcPr marT="53150" marB="53150" marR="106325" marL="106325"/>
                </a:tc>
              </a:tr>
              <a:tr h="431175">
                <a:tc>
                  <a:txBody>
                    <a:bodyPr/>
                    <a:lstStyle/>
                    <a:p>
                      <a:pPr indent="0" lvl="0" marL="0" marR="0" rtl="0" algn="ctr">
                        <a:lnSpc>
                          <a:spcPct val="100000"/>
                        </a:lnSpc>
                        <a:spcBef>
                          <a:spcPts val="0"/>
                        </a:spcBef>
                        <a:spcAft>
                          <a:spcPts val="0"/>
                        </a:spcAft>
                        <a:buNone/>
                      </a:pPr>
                      <a:r>
                        <a:rPr lang="en-US" sz="1600" u="none" cap="none" strike="noStrike">
                          <a:solidFill>
                            <a:srgbClr val="000000"/>
                          </a:solidFill>
                        </a:rPr>
                        <a:t>Cloudy</a:t>
                      </a:r>
                      <a:endParaRPr sz="1600" u="none" cap="none" strike="noStrike">
                        <a:solidFill>
                          <a:srgbClr val="000000"/>
                        </a:solidFill>
                      </a:endParaRPr>
                    </a:p>
                  </a:txBody>
                  <a:tcPr marT="53150" marB="53150" marR="106325" marL="106325"/>
                </a:tc>
                <a:tc>
                  <a:txBody>
                    <a:bodyPr/>
                    <a:lstStyle/>
                    <a:p>
                      <a:pPr indent="0" lvl="0" marL="0" marR="0" rtl="0" algn="ctr">
                        <a:lnSpc>
                          <a:spcPct val="100000"/>
                        </a:lnSpc>
                        <a:spcBef>
                          <a:spcPts val="0"/>
                        </a:spcBef>
                        <a:spcAft>
                          <a:spcPts val="0"/>
                        </a:spcAft>
                        <a:buNone/>
                      </a:pPr>
                      <a:r>
                        <a:rPr lang="en-US" sz="1600" u="none" cap="none" strike="noStrike">
                          <a:solidFill>
                            <a:srgbClr val="000000"/>
                          </a:solidFill>
                        </a:rPr>
                        <a:t>Warm</a:t>
                      </a:r>
                      <a:endParaRPr sz="1600" u="none" cap="none" strike="noStrike">
                        <a:solidFill>
                          <a:srgbClr val="000000"/>
                        </a:solidFill>
                      </a:endParaRPr>
                    </a:p>
                  </a:txBody>
                  <a:tcPr marT="53150" marB="53150" marR="106325" marL="106325"/>
                </a:tc>
                <a:tc>
                  <a:txBody>
                    <a:bodyPr/>
                    <a:lstStyle/>
                    <a:p>
                      <a:pPr indent="0" lvl="0" marL="0" marR="0" rtl="0" algn="ctr">
                        <a:lnSpc>
                          <a:spcPct val="100000"/>
                        </a:lnSpc>
                        <a:spcBef>
                          <a:spcPts val="0"/>
                        </a:spcBef>
                        <a:spcAft>
                          <a:spcPts val="0"/>
                        </a:spcAft>
                        <a:buNone/>
                      </a:pPr>
                      <a:r>
                        <a:rPr lang="en-US" sz="1600" u="none" cap="none" strike="noStrike">
                          <a:solidFill>
                            <a:srgbClr val="000000"/>
                          </a:solidFill>
                        </a:rPr>
                        <a:t>Fair</a:t>
                      </a:r>
                      <a:endParaRPr sz="1600" u="none" cap="none" strike="noStrike">
                        <a:solidFill>
                          <a:srgbClr val="000000"/>
                        </a:solidFill>
                      </a:endParaRPr>
                    </a:p>
                  </a:txBody>
                  <a:tcPr marT="53150" marB="53150" marR="106325" marL="106325"/>
                </a:tc>
                <a:tc>
                  <a:txBody>
                    <a:bodyPr/>
                    <a:lstStyle/>
                    <a:p>
                      <a:pPr indent="0" lvl="0" marL="0" marR="0" rtl="0" algn="ctr">
                        <a:lnSpc>
                          <a:spcPct val="100000"/>
                        </a:lnSpc>
                        <a:spcBef>
                          <a:spcPts val="0"/>
                        </a:spcBef>
                        <a:spcAft>
                          <a:spcPts val="0"/>
                        </a:spcAft>
                        <a:buNone/>
                      </a:pPr>
                      <a:r>
                        <a:rPr lang="en-US" sz="1600" u="none" cap="none" strike="noStrike">
                          <a:solidFill>
                            <a:srgbClr val="000000"/>
                          </a:solidFill>
                        </a:rPr>
                        <a:t>Gentle</a:t>
                      </a:r>
                      <a:r>
                        <a:rPr lang="en-US" sz="1600" u="none" cap="none" strike="noStrike">
                          <a:solidFill>
                            <a:srgbClr val="000000"/>
                          </a:solidFill>
                        </a:rPr>
                        <a:t> breeze</a:t>
                      </a:r>
                      <a:endParaRPr sz="1600" u="none" cap="none" strike="noStrike">
                        <a:solidFill>
                          <a:srgbClr val="000000"/>
                        </a:solidFill>
                      </a:endParaRPr>
                    </a:p>
                  </a:txBody>
                  <a:tcPr marT="53150" marB="53150" marR="106325" marL="106325"/>
                </a:tc>
              </a:tr>
              <a:tr h="431175">
                <a:tc>
                  <a:txBody>
                    <a:bodyPr/>
                    <a:lstStyle/>
                    <a:p>
                      <a:pPr indent="0" lvl="0" marL="0" marR="0" rtl="0" algn="ctr">
                        <a:lnSpc>
                          <a:spcPct val="100000"/>
                        </a:lnSpc>
                        <a:spcBef>
                          <a:spcPts val="0"/>
                        </a:spcBef>
                        <a:spcAft>
                          <a:spcPts val="0"/>
                        </a:spcAft>
                        <a:buNone/>
                      </a:pPr>
                      <a:r>
                        <a:rPr lang="en-US" sz="1600" u="none" cap="none" strike="noStrike">
                          <a:solidFill>
                            <a:srgbClr val="000000"/>
                          </a:solidFill>
                        </a:rPr>
                        <a:t>x1</a:t>
                      </a:r>
                      <a:endParaRPr sz="1600" u="none" cap="none" strike="noStrike">
                        <a:solidFill>
                          <a:srgbClr val="000000"/>
                        </a:solidFill>
                      </a:endParaRPr>
                    </a:p>
                  </a:txBody>
                  <a:tcPr marT="53150" marB="53150" marR="106325" marL="106325"/>
                </a:tc>
                <a:tc>
                  <a:txBody>
                    <a:bodyPr/>
                    <a:lstStyle/>
                    <a:p>
                      <a:pPr indent="0" lvl="0" marL="0" marR="0" rtl="0" algn="ctr">
                        <a:lnSpc>
                          <a:spcPct val="100000"/>
                        </a:lnSpc>
                        <a:spcBef>
                          <a:spcPts val="0"/>
                        </a:spcBef>
                        <a:spcAft>
                          <a:spcPts val="0"/>
                        </a:spcAft>
                        <a:buNone/>
                      </a:pPr>
                      <a:r>
                        <a:rPr lang="en-US" sz="1600" u="none" cap="none" strike="noStrike">
                          <a:solidFill>
                            <a:srgbClr val="000000"/>
                          </a:solidFill>
                        </a:rPr>
                        <a:t>x2</a:t>
                      </a:r>
                      <a:endParaRPr sz="1600" u="none" cap="none" strike="noStrike">
                        <a:solidFill>
                          <a:srgbClr val="000000"/>
                        </a:solidFill>
                      </a:endParaRPr>
                    </a:p>
                  </a:txBody>
                  <a:tcPr marT="53150" marB="53150" marR="106325" marL="106325"/>
                </a:tc>
                <a:tc>
                  <a:txBody>
                    <a:bodyPr/>
                    <a:lstStyle/>
                    <a:p>
                      <a:pPr indent="0" lvl="0" marL="0" marR="0" rtl="0" algn="ctr">
                        <a:lnSpc>
                          <a:spcPct val="100000"/>
                        </a:lnSpc>
                        <a:spcBef>
                          <a:spcPts val="0"/>
                        </a:spcBef>
                        <a:spcAft>
                          <a:spcPts val="0"/>
                        </a:spcAft>
                        <a:buNone/>
                      </a:pPr>
                      <a:r>
                        <a:rPr lang="en-US" sz="1600" u="none" cap="none" strike="noStrike">
                          <a:solidFill>
                            <a:srgbClr val="000000"/>
                          </a:solidFill>
                        </a:rPr>
                        <a:t>x3</a:t>
                      </a:r>
                      <a:endParaRPr sz="1600" u="none" cap="none" strike="noStrike">
                        <a:solidFill>
                          <a:srgbClr val="000000"/>
                        </a:solidFill>
                      </a:endParaRPr>
                    </a:p>
                  </a:txBody>
                  <a:tcPr marT="53150" marB="53150" marR="106325" marL="106325"/>
                </a:tc>
                <a:tc>
                  <a:txBody>
                    <a:bodyPr/>
                    <a:lstStyle/>
                    <a:p>
                      <a:pPr indent="0" lvl="0" marL="0" marR="0" rtl="0" algn="ctr">
                        <a:lnSpc>
                          <a:spcPct val="100000"/>
                        </a:lnSpc>
                        <a:spcBef>
                          <a:spcPts val="0"/>
                        </a:spcBef>
                        <a:spcAft>
                          <a:spcPts val="0"/>
                        </a:spcAft>
                        <a:buNone/>
                      </a:pPr>
                      <a:r>
                        <a:rPr lang="en-US" sz="1600" u="none" cap="none" strike="noStrike">
                          <a:solidFill>
                            <a:srgbClr val="000000"/>
                          </a:solidFill>
                        </a:rPr>
                        <a:t>x4</a:t>
                      </a:r>
                      <a:endParaRPr sz="1600" u="none" cap="none" strike="noStrike">
                        <a:solidFill>
                          <a:srgbClr val="000000"/>
                        </a:solidFill>
                      </a:endParaRPr>
                    </a:p>
                  </a:txBody>
                  <a:tcPr marT="53150" marB="53150" marR="106325" marL="106325"/>
                </a:tc>
              </a:tr>
            </a:tbl>
          </a:graphicData>
        </a:graphic>
      </p:graphicFrame>
      <p:sp>
        <p:nvSpPr>
          <p:cNvPr id="739" name="Google Shape;739;p42"/>
          <p:cNvSpPr txBox="1"/>
          <p:nvPr/>
        </p:nvSpPr>
        <p:spPr>
          <a:xfrm>
            <a:off x="-713776" y="2728845"/>
            <a:ext cx="9137261" cy="649152"/>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740" name="Google Shape;740;p42"/>
          <p:cNvSpPr txBox="1"/>
          <p:nvPr/>
        </p:nvSpPr>
        <p:spPr>
          <a:xfrm>
            <a:off x="421604" y="3798270"/>
            <a:ext cx="8283822" cy="640816"/>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43"/>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746" name="Google Shape;746;p43"/>
          <p:cNvSpPr txBox="1"/>
          <p:nvPr/>
        </p:nvSpPr>
        <p:spPr>
          <a:xfrm>
            <a:off x="421604" y="351941"/>
            <a:ext cx="637298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Prepared Dataset</a:t>
            </a:r>
            <a:endParaRPr/>
          </a:p>
        </p:txBody>
      </p:sp>
      <p:graphicFrame>
        <p:nvGraphicFramePr>
          <p:cNvPr id="747" name="Google Shape;747;p43"/>
          <p:cNvGraphicFramePr/>
          <p:nvPr/>
        </p:nvGraphicFramePr>
        <p:xfrm>
          <a:off x="541964" y="1391921"/>
          <a:ext cx="3000000" cy="3000000"/>
        </p:xfrm>
        <a:graphic>
          <a:graphicData uri="http://schemas.openxmlformats.org/drawingml/2006/table">
            <a:tbl>
              <a:tblPr bandRow="1" firstRow="1">
                <a:noFill/>
                <a:tableStyleId>{298A96BF-83F8-432D-B81D-990F5E41283D}</a:tableStyleId>
              </a:tblPr>
              <a:tblGrid>
                <a:gridCol w="1578875"/>
                <a:gridCol w="1512925"/>
                <a:gridCol w="1653875"/>
                <a:gridCol w="1702725"/>
                <a:gridCol w="1445950"/>
              </a:tblGrid>
              <a:tr h="386625">
                <a:tc>
                  <a:txBody>
                    <a:bodyPr/>
                    <a:lstStyle/>
                    <a:p>
                      <a:pPr indent="0" lvl="0" marL="0" marR="0" rtl="0" algn="ctr">
                        <a:lnSpc>
                          <a:spcPct val="100000"/>
                        </a:lnSpc>
                        <a:spcBef>
                          <a:spcPts val="0"/>
                        </a:spcBef>
                        <a:spcAft>
                          <a:spcPts val="0"/>
                        </a:spcAft>
                        <a:buNone/>
                      </a:pPr>
                      <a:r>
                        <a:rPr lang="en-US" sz="1100" u="none" cap="none" strike="noStrike"/>
                        <a:t>Outlook</a:t>
                      </a:r>
                      <a:endParaRPr/>
                    </a:p>
                  </a:txBody>
                  <a:tcPr marT="35575" marB="35575" marR="71150" marL="71150" anchor="ctr"/>
                </a:tc>
                <a:tc>
                  <a:txBody>
                    <a:bodyPr/>
                    <a:lstStyle/>
                    <a:p>
                      <a:pPr indent="0" lvl="0" marL="0" marR="0" rtl="0" algn="ctr">
                        <a:lnSpc>
                          <a:spcPct val="100000"/>
                        </a:lnSpc>
                        <a:spcBef>
                          <a:spcPts val="0"/>
                        </a:spcBef>
                        <a:spcAft>
                          <a:spcPts val="0"/>
                        </a:spcAft>
                        <a:buNone/>
                      </a:pPr>
                      <a:r>
                        <a:rPr lang="en-US" sz="1100" u="none" cap="none" strike="noStrike"/>
                        <a:t>Temperature</a:t>
                      </a:r>
                      <a:endParaRPr/>
                    </a:p>
                  </a:txBody>
                  <a:tcPr marT="35575" marB="35575" marR="71150" marL="71150" anchor="ctr"/>
                </a:tc>
                <a:tc>
                  <a:txBody>
                    <a:bodyPr/>
                    <a:lstStyle/>
                    <a:p>
                      <a:pPr indent="0" lvl="0" marL="0" marR="0" rtl="0" algn="ctr">
                        <a:lnSpc>
                          <a:spcPct val="100000"/>
                        </a:lnSpc>
                        <a:spcBef>
                          <a:spcPts val="0"/>
                        </a:spcBef>
                        <a:spcAft>
                          <a:spcPts val="0"/>
                        </a:spcAft>
                        <a:buNone/>
                      </a:pPr>
                      <a:r>
                        <a:rPr lang="en-US" sz="1100" u="none" cap="none" strike="noStrike"/>
                        <a:t>Humidity</a:t>
                      </a:r>
                      <a:endParaRPr/>
                    </a:p>
                  </a:txBody>
                  <a:tcPr marT="35575" marB="35575" marR="71150" marL="71150" anchor="ctr"/>
                </a:tc>
                <a:tc>
                  <a:txBody>
                    <a:bodyPr/>
                    <a:lstStyle/>
                    <a:p>
                      <a:pPr indent="0" lvl="0" marL="0" marR="0" rtl="0" algn="ctr">
                        <a:lnSpc>
                          <a:spcPct val="100000"/>
                        </a:lnSpc>
                        <a:spcBef>
                          <a:spcPts val="0"/>
                        </a:spcBef>
                        <a:spcAft>
                          <a:spcPts val="0"/>
                        </a:spcAft>
                        <a:buNone/>
                      </a:pPr>
                      <a:r>
                        <a:rPr lang="en-US" sz="1100" u="none" cap="none" strike="noStrike"/>
                        <a:t>Windy</a:t>
                      </a:r>
                      <a:endParaRPr sz="1100" u="none" cap="none" strike="noStrike"/>
                    </a:p>
                  </a:txBody>
                  <a:tcPr marT="35575" marB="35575" marR="71150" marL="71150" anchor="ctr"/>
                </a:tc>
                <a:tc>
                  <a:txBody>
                    <a:bodyPr/>
                    <a:lstStyle/>
                    <a:p>
                      <a:pPr indent="0" lvl="0" marL="0" marR="0" rtl="0" algn="ctr">
                        <a:lnSpc>
                          <a:spcPct val="100000"/>
                        </a:lnSpc>
                        <a:spcBef>
                          <a:spcPts val="0"/>
                        </a:spcBef>
                        <a:spcAft>
                          <a:spcPts val="0"/>
                        </a:spcAft>
                        <a:buNone/>
                      </a:pPr>
                      <a:r>
                        <a:rPr lang="en-US" sz="1100" u="none" cap="none" strike="noStrike"/>
                        <a:t>Shooting</a:t>
                      </a:r>
                      <a:endParaRPr/>
                    </a:p>
                  </a:txBody>
                  <a:tcPr marT="35575" marB="35575" marR="71150" marL="71150" anchor="ctr"/>
                </a:tc>
              </a:tr>
              <a:tr h="386625">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Sunny</a:t>
                      </a:r>
                      <a:endParaRPr/>
                    </a:p>
                  </a:txBody>
                  <a:tcPr marT="35575" marB="35575" marR="71150" marL="71150" anchor="ct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Hot</a:t>
                      </a:r>
                      <a:endParaRPr/>
                    </a:p>
                  </a:txBody>
                  <a:tcPr marT="35575" marB="35575" marR="71150" marL="71150" anchor="ct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High</a:t>
                      </a:r>
                      <a:endParaRPr/>
                    </a:p>
                  </a:txBody>
                  <a:tcPr marT="35575" marB="35575" marR="71150" marL="71150" anchor="ct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Normal</a:t>
                      </a:r>
                      <a:endParaRPr sz="1100" u="none" cap="none" strike="noStrike">
                        <a:solidFill>
                          <a:schemeClr val="lt1"/>
                        </a:solidFill>
                      </a:endParaRPr>
                    </a:p>
                  </a:txBody>
                  <a:tcPr marT="35575" marB="35575" marR="71150" marL="71150" anchor="ct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No</a:t>
                      </a:r>
                      <a:endParaRPr/>
                    </a:p>
                  </a:txBody>
                  <a:tcPr marT="35575" marB="35575" marR="71150" marL="71150" anchor="ctr"/>
                </a:tc>
              </a:tr>
              <a:tr h="386625">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Freezing</a:t>
                      </a:r>
                      <a:endParaRPr sz="1100" u="none" cap="none" strike="noStrike">
                        <a:solidFill>
                          <a:schemeClr val="lt1"/>
                        </a:solidFill>
                      </a:endParaRPr>
                    </a:p>
                  </a:txBody>
                  <a:tcPr marT="35575" marB="35575" marR="71150" marL="71150" anchor="ct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Cold</a:t>
                      </a:r>
                      <a:endParaRPr sz="1100" u="none" cap="none" strike="noStrike">
                        <a:solidFill>
                          <a:schemeClr val="lt1"/>
                        </a:solidFill>
                      </a:endParaRPr>
                    </a:p>
                  </a:txBody>
                  <a:tcPr marT="35575" marB="35575" marR="71150" marL="71150" anchor="ct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Low</a:t>
                      </a:r>
                      <a:endParaRPr sz="1100" u="none" cap="none" strike="noStrike">
                        <a:solidFill>
                          <a:schemeClr val="lt1"/>
                        </a:solidFill>
                      </a:endParaRPr>
                    </a:p>
                  </a:txBody>
                  <a:tcPr marT="35575" marB="35575" marR="71150" marL="71150" anchor="ct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Gentle</a:t>
                      </a:r>
                      <a:endParaRPr sz="1100" u="none" cap="none" strike="noStrike">
                        <a:solidFill>
                          <a:schemeClr val="lt1"/>
                        </a:solidFill>
                      </a:endParaRPr>
                    </a:p>
                  </a:txBody>
                  <a:tcPr marT="35575" marB="35575" marR="71150" marL="71150" anchor="ct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No</a:t>
                      </a:r>
                      <a:endParaRPr/>
                    </a:p>
                  </a:txBody>
                  <a:tcPr marT="35575" marB="35575" marR="71150" marL="71150" anchor="ctr"/>
                </a:tc>
              </a:tr>
              <a:tr h="386625">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Ice</a:t>
                      </a:r>
                      <a:endParaRPr sz="1100" u="none" cap="none" strike="noStrike">
                        <a:solidFill>
                          <a:schemeClr val="lt1"/>
                        </a:solidFill>
                      </a:endParaRPr>
                    </a:p>
                  </a:txBody>
                  <a:tcPr marT="35575" marB="35575" marR="71150" marL="71150" anchor="ct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Cold</a:t>
                      </a:r>
                      <a:endParaRPr sz="1100" u="none" cap="none" strike="noStrike">
                        <a:solidFill>
                          <a:schemeClr val="lt1"/>
                        </a:solidFill>
                      </a:endParaRPr>
                    </a:p>
                  </a:txBody>
                  <a:tcPr marT="35575" marB="35575" marR="71150" marL="71150" anchor="ct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Low</a:t>
                      </a:r>
                      <a:endParaRPr sz="1100" u="none" cap="none" strike="noStrike">
                        <a:solidFill>
                          <a:schemeClr val="lt1"/>
                        </a:solidFill>
                      </a:endParaRPr>
                    </a:p>
                  </a:txBody>
                  <a:tcPr marT="35575" marB="35575" marR="71150" marL="71150" anchor="ct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Strong</a:t>
                      </a:r>
                      <a:endParaRPr sz="1100" u="none" cap="none" strike="noStrike">
                        <a:solidFill>
                          <a:schemeClr val="lt1"/>
                        </a:solidFill>
                      </a:endParaRPr>
                    </a:p>
                  </a:txBody>
                  <a:tcPr marT="35575" marB="35575" marR="71150" marL="71150" anchor="ct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No</a:t>
                      </a:r>
                      <a:endParaRPr sz="1100" u="none" cap="none" strike="noStrike">
                        <a:solidFill>
                          <a:schemeClr val="lt1"/>
                        </a:solidFill>
                      </a:endParaRPr>
                    </a:p>
                  </a:txBody>
                  <a:tcPr marT="35575" marB="35575" marR="71150" marL="71150" anchor="ctr"/>
                </a:tc>
              </a:tr>
              <a:tr h="386625">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Sunny</a:t>
                      </a:r>
                      <a:endParaRPr sz="1100" u="none" cap="none" strike="noStrike">
                        <a:solidFill>
                          <a:schemeClr val="lt1"/>
                        </a:solidFill>
                      </a:endParaRPr>
                    </a:p>
                  </a:txBody>
                  <a:tcPr marT="35575" marB="35575" marR="71150" marL="71150" anchor="ct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Hot</a:t>
                      </a:r>
                      <a:endParaRPr sz="1100" u="none" cap="none" strike="noStrike">
                        <a:solidFill>
                          <a:schemeClr val="lt1"/>
                        </a:solidFill>
                      </a:endParaRPr>
                    </a:p>
                  </a:txBody>
                  <a:tcPr marT="35575" marB="35575" marR="71150" marL="71150" anchor="ct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Medium</a:t>
                      </a:r>
                      <a:endParaRPr sz="1100" u="none" cap="none" strike="noStrike">
                        <a:solidFill>
                          <a:schemeClr val="lt1"/>
                        </a:solidFill>
                      </a:endParaRPr>
                    </a:p>
                  </a:txBody>
                  <a:tcPr marT="35575" marB="35575" marR="71150" marL="71150" anchor="ct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Fresh</a:t>
                      </a:r>
                      <a:endParaRPr sz="1100" u="none" cap="none" strike="noStrike">
                        <a:solidFill>
                          <a:schemeClr val="lt1"/>
                        </a:solidFill>
                      </a:endParaRPr>
                    </a:p>
                  </a:txBody>
                  <a:tcPr marT="35575" marB="35575" marR="71150" marL="71150" anchor="ct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Yes</a:t>
                      </a:r>
                      <a:endParaRPr/>
                    </a:p>
                  </a:txBody>
                  <a:tcPr marT="35575" marB="35575" marR="71150" marL="71150" anchor="ctr"/>
                </a:tc>
              </a:tr>
              <a:tr h="386625">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Rainy</a:t>
                      </a:r>
                      <a:endParaRPr/>
                    </a:p>
                  </a:txBody>
                  <a:tcPr marT="35575" marB="35575" marR="71150" marL="71150" anchor="ct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Cool</a:t>
                      </a:r>
                      <a:endParaRPr/>
                    </a:p>
                  </a:txBody>
                  <a:tcPr marT="35575" marB="35575" marR="71150" marL="71150" anchor="ct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High</a:t>
                      </a:r>
                      <a:endParaRPr sz="1100" u="none" cap="none" strike="noStrike">
                        <a:solidFill>
                          <a:schemeClr val="lt1"/>
                        </a:solidFill>
                      </a:endParaRPr>
                    </a:p>
                  </a:txBody>
                  <a:tcPr marT="35575" marB="35575" marR="71150" marL="71150" anchor="ct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Fresh</a:t>
                      </a:r>
                      <a:endParaRPr sz="1100" u="none" cap="none" strike="noStrike">
                        <a:solidFill>
                          <a:schemeClr val="lt1"/>
                        </a:solidFill>
                      </a:endParaRPr>
                    </a:p>
                  </a:txBody>
                  <a:tcPr marT="35575" marB="35575" marR="71150" marL="71150" anchor="ct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Yes</a:t>
                      </a:r>
                      <a:endParaRPr/>
                    </a:p>
                  </a:txBody>
                  <a:tcPr marT="35575" marB="35575" marR="71150" marL="71150" anchor="ctr"/>
                </a:tc>
              </a:tr>
              <a:tr h="386625">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Rainy</a:t>
                      </a:r>
                      <a:endParaRPr/>
                    </a:p>
                  </a:txBody>
                  <a:tcPr marT="35575" marB="35575" marR="71150" marL="71150" anchor="ct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Cool</a:t>
                      </a:r>
                      <a:endParaRPr/>
                    </a:p>
                  </a:txBody>
                  <a:tcPr marT="35575" marB="35575" marR="71150" marL="71150" anchor="ct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Medium</a:t>
                      </a:r>
                      <a:endParaRPr sz="1100" u="none" cap="none" strike="noStrike">
                        <a:solidFill>
                          <a:schemeClr val="lt1"/>
                        </a:solidFill>
                      </a:endParaRPr>
                    </a:p>
                  </a:txBody>
                  <a:tcPr marT="35575" marB="35575" marR="71150" marL="71150" anchor="ct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Normal</a:t>
                      </a:r>
                      <a:endParaRPr sz="1100" u="none" cap="none" strike="noStrike">
                        <a:solidFill>
                          <a:schemeClr val="lt1"/>
                        </a:solidFill>
                      </a:endParaRPr>
                    </a:p>
                  </a:txBody>
                  <a:tcPr marT="35575" marB="35575" marR="71150" marL="71150" anchor="ct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Yes</a:t>
                      </a:r>
                      <a:endParaRPr sz="1100" u="none" cap="none" strike="noStrike">
                        <a:solidFill>
                          <a:schemeClr val="lt1"/>
                        </a:solidFill>
                      </a:endParaRPr>
                    </a:p>
                  </a:txBody>
                  <a:tcPr marT="35575" marB="35575" marR="71150" marL="71150" anchor="ctr"/>
                </a:tc>
              </a:tr>
              <a:tr h="386625">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Clear</a:t>
                      </a:r>
                      <a:endParaRPr sz="1100" u="none" cap="none" strike="noStrike">
                        <a:solidFill>
                          <a:schemeClr val="lt1"/>
                        </a:solidFill>
                      </a:endParaRPr>
                    </a:p>
                  </a:txBody>
                  <a:tcPr marT="35575" marB="35575" marR="71150" marL="71150" anchor="ct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Mild</a:t>
                      </a:r>
                      <a:endParaRPr sz="1100" u="none" cap="none" strike="noStrike">
                        <a:solidFill>
                          <a:schemeClr val="lt1"/>
                        </a:solidFill>
                      </a:endParaRPr>
                    </a:p>
                  </a:txBody>
                  <a:tcPr marT="35575" marB="35575" marR="71150" marL="71150" anchor="ct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Medium</a:t>
                      </a:r>
                      <a:endParaRPr sz="1100" u="none" cap="none" strike="noStrike">
                        <a:solidFill>
                          <a:schemeClr val="lt1"/>
                        </a:solidFill>
                      </a:endParaRPr>
                    </a:p>
                  </a:txBody>
                  <a:tcPr marT="35575" marB="35575" marR="71150" marL="71150" anchor="ct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Gentle</a:t>
                      </a:r>
                      <a:endParaRPr sz="1100" u="none" cap="none" strike="noStrike">
                        <a:solidFill>
                          <a:schemeClr val="lt1"/>
                        </a:solidFill>
                      </a:endParaRPr>
                    </a:p>
                  </a:txBody>
                  <a:tcPr marT="35575" marB="35575" marR="71150" marL="71150" anchor="ct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Yes</a:t>
                      </a:r>
                      <a:endParaRPr/>
                    </a:p>
                  </a:txBody>
                  <a:tcPr marT="35575" marB="35575" marR="71150" marL="71150" anchor="ctr"/>
                </a:tc>
              </a:tr>
              <a:tr h="386625">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Cloudy</a:t>
                      </a:r>
                      <a:endParaRPr sz="1100" u="none" cap="none" strike="noStrike">
                        <a:solidFill>
                          <a:schemeClr val="lt1"/>
                        </a:solidFill>
                      </a:endParaRPr>
                    </a:p>
                  </a:txBody>
                  <a:tcPr marT="35575" marB="35575" marR="71150" marL="71150" anchor="ct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Hot</a:t>
                      </a:r>
                      <a:endParaRPr sz="1100" u="none" cap="none" strike="noStrike">
                        <a:solidFill>
                          <a:schemeClr val="lt1"/>
                        </a:solidFill>
                      </a:endParaRPr>
                    </a:p>
                  </a:txBody>
                  <a:tcPr marT="35575" marB="35575" marR="71150" marL="71150" anchor="ct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High</a:t>
                      </a:r>
                      <a:endParaRPr/>
                    </a:p>
                  </a:txBody>
                  <a:tcPr marT="35575" marB="35575" marR="71150" marL="71150" anchor="ct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Gentle</a:t>
                      </a:r>
                      <a:endParaRPr sz="1100" u="none" cap="none" strike="noStrike">
                        <a:solidFill>
                          <a:schemeClr val="lt1"/>
                        </a:solidFill>
                      </a:endParaRPr>
                    </a:p>
                  </a:txBody>
                  <a:tcPr marT="35575" marB="35575" marR="71150" marL="71150" anchor="ct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No</a:t>
                      </a:r>
                      <a:endParaRPr sz="1100" u="none" cap="none" strike="noStrike">
                        <a:solidFill>
                          <a:schemeClr val="lt1"/>
                        </a:solidFill>
                      </a:endParaRPr>
                    </a:p>
                  </a:txBody>
                  <a:tcPr marT="35575" marB="35575" marR="71150" marL="71150" anchor="ctr"/>
                </a:tc>
              </a:tr>
            </a:tbl>
          </a:graphicData>
        </a:graphic>
      </p:graphicFrame>
      <p:pic>
        <p:nvPicPr>
          <p:cNvPr id="748" name="Google Shape;748;p43"/>
          <p:cNvPicPr preferRelativeResize="0"/>
          <p:nvPr/>
        </p:nvPicPr>
        <p:blipFill rotWithShape="1">
          <a:blip r:embed="rId3">
            <a:alphaModFix/>
          </a:blip>
          <a:srcRect b="0" l="0" r="0" t="0"/>
          <a:stretch/>
        </p:blipFill>
        <p:spPr>
          <a:xfrm flipH="1">
            <a:off x="1260294" y="901906"/>
            <a:ext cx="369275" cy="369275"/>
          </a:xfrm>
          <a:prstGeom prst="rect">
            <a:avLst/>
          </a:prstGeom>
          <a:noFill/>
          <a:ln>
            <a:noFill/>
          </a:ln>
        </p:spPr>
      </p:pic>
      <p:pic>
        <p:nvPicPr>
          <p:cNvPr id="749" name="Google Shape;749;p43"/>
          <p:cNvPicPr preferRelativeResize="0"/>
          <p:nvPr/>
        </p:nvPicPr>
        <p:blipFill rotWithShape="1">
          <a:blip r:embed="rId4">
            <a:alphaModFix/>
          </a:blip>
          <a:srcRect b="0" l="0" r="0" t="0"/>
          <a:stretch/>
        </p:blipFill>
        <p:spPr>
          <a:xfrm>
            <a:off x="2772003" y="909132"/>
            <a:ext cx="369275" cy="369275"/>
          </a:xfrm>
          <a:prstGeom prst="rect">
            <a:avLst/>
          </a:prstGeom>
          <a:noFill/>
          <a:ln>
            <a:noFill/>
          </a:ln>
        </p:spPr>
      </p:pic>
      <p:pic>
        <p:nvPicPr>
          <p:cNvPr id="750" name="Google Shape;750;p43"/>
          <p:cNvPicPr preferRelativeResize="0"/>
          <p:nvPr/>
        </p:nvPicPr>
        <p:blipFill rotWithShape="1">
          <a:blip r:embed="rId5">
            <a:alphaModFix/>
          </a:blip>
          <a:srcRect b="0" l="0" r="0" t="0"/>
          <a:stretch/>
        </p:blipFill>
        <p:spPr>
          <a:xfrm flipH="1">
            <a:off x="4362739" y="976875"/>
            <a:ext cx="294306" cy="294306"/>
          </a:xfrm>
          <a:prstGeom prst="rect">
            <a:avLst/>
          </a:prstGeom>
          <a:noFill/>
          <a:ln>
            <a:noFill/>
          </a:ln>
        </p:spPr>
      </p:pic>
      <p:pic>
        <p:nvPicPr>
          <p:cNvPr id="751" name="Google Shape;751;p43"/>
          <p:cNvPicPr preferRelativeResize="0"/>
          <p:nvPr/>
        </p:nvPicPr>
        <p:blipFill rotWithShape="1">
          <a:blip r:embed="rId6">
            <a:alphaModFix/>
          </a:blip>
          <a:srcRect b="0" l="0" r="0" t="0"/>
          <a:stretch/>
        </p:blipFill>
        <p:spPr>
          <a:xfrm>
            <a:off x="6021601" y="954703"/>
            <a:ext cx="369275" cy="369275"/>
          </a:xfrm>
          <a:prstGeom prst="rect">
            <a:avLst/>
          </a:prstGeom>
          <a:noFill/>
          <a:ln>
            <a:noFill/>
          </a:ln>
        </p:spPr>
      </p:pic>
      <p:pic>
        <p:nvPicPr>
          <p:cNvPr id="752" name="Google Shape;752;p43"/>
          <p:cNvPicPr preferRelativeResize="0"/>
          <p:nvPr/>
        </p:nvPicPr>
        <p:blipFill rotWithShape="1">
          <a:blip r:embed="rId7">
            <a:alphaModFix/>
          </a:blip>
          <a:srcRect b="0" l="0" r="0" t="0"/>
          <a:stretch/>
        </p:blipFill>
        <p:spPr>
          <a:xfrm>
            <a:off x="7539974" y="836419"/>
            <a:ext cx="469115" cy="469115"/>
          </a:xfrm>
          <a:prstGeom prst="rect">
            <a:avLst/>
          </a:prstGeom>
          <a:noFill/>
          <a:ln>
            <a:noFill/>
          </a:ln>
        </p:spPr>
      </p:pic>
      <p:sp>
        <p:nvSpPr>
          <p:cNvPr id="753" name="Google Shape;753;p43"/>
          <p:cNvSpPr txBox="1"/>
          <p:nvPr>
            <p:ph idx="4294967295" type="ctrTitle"/>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400" u="none" cap="none" strike="noStrike">
                <a:solidFill>
                  <a:schemeClr val="lt1"/>
                </a:solidFill>
                <a:latin typeface="Josefin Sans"/>
                <a:ea typeface="Josefin Sans"/>
                <a:cs typeface="Josefin Sans"/>
                <a:sym typeface="Josefin Sans"/>
              </a:rPr>
              <a:t>Our Approach &amp; Implement</a:t>
            </a:r>
            <a:endParaRPr b="1" i="0" sz="1400" u="none" cap="none" strike="noStrike">
              <a:solidFill>
                <a:schemeClr val="lt1"/>
              </a:solidFill>
              <a:latin typeface="Josefin Sans"/>
              <a:ea typeface="Josefin Sans"/>
              <a:cs typeface="Josefin Sans"/>
              <a:sym typeface="Josefin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44"/>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graphicFrame>
        <p:nvGraphicFramePr>
          <p:cNvPr id="759" name="Google Shape;759;p44"/>
          <p:cNvGraphicFramePr/>
          <p:nvPr/>
        </p:nvGraphicFramePr>
        <p:xfrm>
          <a:off x="541964" y="1391921"/>
          <a:ext cx="3000000" cy="3000000"/>
        </p:xfrm>
        <a:graphic>
          <a:graphicData uri="http://schemas.openxmlformats.org/drawingml/2006/table">
            <a:tbl>
              <a:tblPr bandRow="1" firstRow="1">
                <a:noFill/>
                <a:tableStyleId>{298A96BF-83F8-432D-B81D-990F5E41283D}</a:tableStyleId>
              </a:tblPr>
              <a:tblGrid>
                <a:gridCol w="916125"/>
                <a:gridCol w="1198700"/>
                <a:gridCol w="976075"/>
                <a:gridCol w="650725"/>
                <a:gridCol w="839000"/>
              </a:tblGrid>
              <a:tr h="386625">
                <a:tc>
                  <a:txBody>
                    <a:bodyPr/>
                    <a:lstStyle/>
                    <a:p>
                      <a:pPr indent="0" lvl="0" marL="0" marR="0" rtl="0" algn="l">
                        <a:lnSpc>
                          <a:spcPct val="100000"/>
                        </a:lnSpc>
                        <a:spcBef>
                          <a:spcPts val="0"/>
                        </a:spcBef>
                        <a:spcAft>
                          <a:spcPts val="0"/>
                        </a:spcAft>
                        <a:buNone/>
                      </a:pPr>
                      <a:r>
                        <a:rPr lang="en-US" sz="1100" u="none" cap="none" strike="noStrike"/>
                        <a:t>Outlook</a:t>
                      </a:r>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t>Temperature</a:t>
                      </a:r>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t>Humidity</a:t>
                      </a:r>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t>Windy</a:t>
                      </a:r>
                      <a:endParaRPr sz="1100" u="none" cap="none" strike="noStrike"/>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t>Shooting</a:t>
                      </a:r>
                      <a:endParaRPr/>
                    </a:p>
                  </a:txBody>
                  <a:tcPr marT="35575" marB="35575" marR="71150" marL="71150"/>
                </a:tc>
              </a:tr>
              <a:tr h="386625">
                <a:tc>
                  <a:txBody>
                    <a:bodyPr/>
                    <a:lstStyle/>
                    <a:p>
                      <a:pPr indent="0" lvl="0" marL="0" marR="0" rtl="0" algn="l">
                        <a:lnSpc>
                          <a:spcPct val="100000"/>
                        </a:lnSpc>
                        <a:spcBef>
                          <a:spcPts val="0"/>
                        </a:spcBef>
                        <a:spcAft>
                          <a:spcPts val="0"/>
                        </a:spcAft>
                        <a:buNone/>
                      </a:pPr>
                      <a:r>
                        <a:rPr lang="en-US" sz="1100" u="none" cap="none" strike="noStrike">
                          <a:solidFill>
                            <a:schemeClr val="lt1"/>
                          </a:solidFill>
                        </a:rPr>
                        <a:t>Sunny</a:t>
                      </a:r>
                      <a:endParaRPr/>
                    </a:p>
                  </a:txBody>
                  <a:tcPr marT="35575" marB="35575" marR="71150" marL="71150">
                    <a:solidFill>
                      <a:srgbClr val="FFFFFF"/>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Hot</a:t>
                      </a:r>
                      <a:endParaRPr/>
                    </a:p>
                  </a:txBody>
                  <a:tcPr marT="35575" marB="35575" marR="71150" marL="71150">
                    <a:solidFill>
                      <a:srgbClr val="FFFFFF"/>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High</a:t>
                      </a:r>
                      <a:endParaRPr/>
                    </a:p>
                  </a:txBody>
                  <a:tcPr marT="35575" marB="35575" marR="71150" marL="71150">
                    <a:solidFill>
                      <a:srgbClr val="FFFFFF"/>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Normal</a:t>
                      </a:r>
                      <a:endParaRPr sz="1100" u="none" cap="none" strike="noStrike">
                        <a:solidFill>
                          <a:schemeClr val="lt1"/>
                        </a:solidFill>
                      </a:endParaRPr>
                    </a:p>
                  </a:txBody>
                  <a:tcPr marT="35575" marB="35575" marR="71150" marL="71150">
                    <a:solidFill>
                      <a:srgbClr val="FFFFFF"/>
                    </a:solidFill>
                  </a:tcP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No</a:t>
                      </a:r>
                      <a:endParaRPr/>
                    </a:p>
                  </a:txBody>
                  <a:tcPr marT="35575" marB="35575" marR="71150" marL="71150">
                    <a:solidFill>
                      <a:srgbClr val="FFFFFF"/>
                    </a:solidFill>
                  </a:tcPr>
                </a:tc>
              </a:tr>
              <a:tr h="386625">
                <a:tc>
                  <a:txBody>
                    <a:bodyPr/>
                    <a:lstStyle/>
                    <a:p>
                      <a:pPr indent="0" lvl="0" marL="0" marR="0" rtl="0" algn="l">
                        <a:lnSpc>
                          <a:spcPct val="100000"/>
                        </a:lnSpc>
                        <a:spcBef>
                          <a:spcPts val="0"/>
                        </a:spcBef>
                        <a:spcAft>
                          <a:spcPts val="0"/>
                        </a:spcAft>
                        <a:buNone/>
                      </a:pPr>
                      <a:r>
                        <a:rPr lang="en-US" sz="1100" u="none" cap="none" strike="noStrike">
                          <a:solidFill>
                            <a:schemeClr val="lt1"/>
                          </a:solidFill>
                        </a:rPr>
                        <a:t>Sunny</a:t>
                      </a:r>
                      <a:endParaRPr/>
                    </a:p>
                  </a:txBody>
                  <a:tcPr marT="35575" marB="35575" marR="71150" marL="71150">
                    <a:solidFill>
                      <a:srgbClr val="FFFFFF"/>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Cool</a:t>
                      </a:r>
                      <a:endParaRPr sz="1100" u="none" cap="none" strike="noStrike">
                        <a:solidFill>
                          <a:schemeClr val="lt1"/>
                        </a:solidFill>
                      </a:endParaRPr>
                    </a:p>
                  </a:txBody>
                  <a:tcPr marT="35575" marB="35575" marR="71150" marL="71150">
                    <a:solidFill>
                      <a:srgbClr val="FFFFFF"/>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High</a:t>
                      </a:r>
                      <a:endParaRPr/>
                    </a:p>
                  </a:txBody>
                  <a:tcPr marT="35575" marB="35575" marR="71150" marL="71150">
                    <a:solidFill>
                      <a:srgbClr val="FFFFFF"/>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Strong</a:t>
                      </a:r>
                      <a:endParaRPr sz="1100" u="none" cap="none" strike="noStrike">
                        <a:solidFill>
                          <a:schemeClr val="lt1"/>
                        </a:solidFill>
                      </a:endParaRPr>
                    </a:p>
                  </a:txBody>
                  <a:tcPr marT="35575" marB="35575" marR="71150" marL="71150">
                    <a:solidFill>
                      <a:srgbClr val="FFFFFF"/>
                    </a:solidFill>
                  </a:tcP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No</a:t>
                      </a:r>
                      <a:endParaRPr/>
                    </a:p>
                  </a:txBody>
                  <a:tcPr marT="35575" marB="35575" marR="71150" marL="71150">
                    <a:solidFill>
                      <a:srgbClr val="FFFFFF"/>
                    </a:solidFill>
                  </a:tcPr>
                </a:tc>
              </a:tr>
              <a:tr h="386625">
                <a:tc>
                  <a:txBody>
                    <a:bodyPr/>
                    <a:lstStyle/>
                    <a:p>
                      <a:pPr indent="0" lvl="0" marL="0" marR="0" rtl="0" algn="l">
                        <a:lnSpc>
                          <a:spcPct val="100000"/>
                        </a:lnSpc>
                        <a:spcBef>
                          <a:spcPts val="0"/>
                        </a:spcBef>
                        <a:spcAft>
                          <a:spcPts val="0"/>
                        </a:spcAft>
                        <a:buNone/>
                      </a:pPr>
                      <a:r>
                        <a:rPr lang="en-US" sz="1100" u="none" cap="none" strike="noStrike">
                          <a:solidFill>
                            <a:schemeClr val="lt1"/>
                          </a:solidFill>
                        </a:rPr>
                        <a:t>Overcast</a:t>
                      </a:r>
                      <a:endParaRPr/>
                    </a:p>
                  </a:txBody>
                  <a:tcPr marT="35575" marB="35575" marR="71150" marL="71150">
                    <a:solidFill>
                      <a:srgbClr val="FFFFFF"/>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Hot</a:t>
                      </a:r>
                      <a:endParaRPr/>
                    </a:p>
                  </a:txBody>
                  <a:tcPr marT="35575" marB="35575" marR="71150" marL="71150">
                    <a:solidFill>
                      <a:srgbClr val="FF967B"/>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High</a:t>
                      </a:r>
                      <a:endParaRPr/>
                    </a:p>
                  </a:txBody>
                  <a:tcPr marT="35575" marB="35575" marR="71150" marL="71150">
                    <a:solidFill>
                      <a:srgbClr val="DAE2E5"/>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Strong</a:t>
                      </a:r>
                      <a:endParaRPr sz="1100" u="none" cap="none" strike="noStrike">
                        <a:solidFill>
                          <a:schemeClr val="lt1"/>
                        </a:solidFill>
                      </a:endParaRPr>
                    </a:p>
                  </a:txBody>
                  <a:tcPr marT="35575" marB="35575" marR="71150" marL="71150">
                    <a:solidFill>
                      <a:srgbClr val="CFFDD1"/>
                    </a:solidFill>
                  </a:tcP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Yes</a:t>
                      </a:r>
                      <a:endParaRPr/>
                    </a:p>
                  </a:txBody>
                  <a:tcPr marT="35575" marB="35575" marR="71150" marL="71150">
                    <a:solidFill>
                      <a:srgbClr val="FDCFF4"/>
                    </a:solidFill>
                  </a:tcPr>
                </a:tc>
              </a:tr>
              <a:tr h="386625">
                <a:tc>
                  <a:txBody>
                    <a:bodyPr/>
                    <a:lstStyle/>
                    <a:p>
                      <a:pPr indent="0" lvl="0" marL="0" marR="0" rtl="0" algn="l">
                        <a:lnSpc>
                          <a:spcPct val="100000"/>
                        </a:lnSpc>
                        <a:spcBef>
                          <a:spcPts val="0"/>
                        </a:spcBef>
                        <a:spcAft>
                          <a:spcPts val="0"/>
                        </a:spcAft>
                        <a:buNone/>
                      </a:pPr>
                      <a:r>
                        <a:rPr lang="en-US" sz="1100" u="none" cap="none" strike="noStrike">
                          <a:solidFill>
                            <a:schemeClr val="lt1"/>
                          </a:solidFill>
                        </a:rPr>
                        <a:t>Sunny</a:t>
                      </a:r>
                      <a:endParaRPr sz="1100" u="none" cap="none" strike="noStrike">
                        <a:solidFill>
                          <a:schemeClr val="lt1"/>
                        </a:solidFill>
                      </a:endParaRPr>
                    </a:p>
                  </a:txBody>
                  <a:tcPr marT="35575" marB="35575" marR="71150" marL="71150">
                    <a:solidFill>
                      <a:srgbClr val="F9DEB8"/>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Hot</a:t>
                      </a:r>
                      <a:endParaRPr sz="1100" u="none" cap="none" strike="noStrike">
                        <a:solidFill>
                          <a:schemeClr val="lt1"/>
                        </a:solidFill>
                      </a:endParaRPr>
                    </a:p>
                  </a:txBody>
                  <a:tcPr marT="35575" marB="35575" marR="71150" marL="71150">
                    <a:solidFill>
                      <a:srgbClr val="FF967B"/>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High</a:t>
                      </a:r>
                      <a:endParaRPr/>
                    </a:p>
                  </a:txBody>
                  <a:tcPr marT="35575" marB="35575" marR="71150" marL="71150">
                    <a:solidFill>
                      <a:srgbClr val="DAE2E5"/>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Normal</a:t>
                      </a:r>
                      <a:endParaRPr sz="1100" u="none" cap="none" strike="noStrike">
                        <a:solidFill>
                          <a:schemeClr val="lt1"/>
                        </a:solidFill>
                      </a:endParaRPr>
                    </a:p>
                  </a:txBody>
                  <a:tcPr marT="35575" marB="35575" marR="71150" marL="71150">
                    <a:solidFill>
                      <a:srgbClr val="FFFFFF"/>
                    </a:solidFill>
                  </a:tcP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Yes</a:t>
                      </a:r>
                      <a:endParaRPr/>
                    </a:p>
                  </a:txBody>
                  <a:tcPr marT="35575" marB="35575" marR="71150" marL="71150">
                    <a:solidFill>
                      <a:srgbClr val="FDCFF4"/>
                    </a:solidFill>
                  </a:tcPr>
                </a:tc>
              </a:tr>
              <a:tr h="386625">
                <a:tc>
                  <a:txBody>
                    <a:bodyPr/>
                    <a:lstStyle/>
                    <a:p>
                      <a:pPr indent="0" lvl="0" marL="0" marR="0" rtl="0" algn="l">
                        <a:lnSpc>
                          <a:spcPct val="100000"/>
                        </a:lnSpc>
                        <a:spcBef>
                          <a:spcPts val="0"/>
                        </a:spcBef>
                        <a:spcAft>
                          <a:spcPts val="0"/>
                        </a:spcAft>
                        <a:buNone/>
                      </a:pPr>
                      <a:r>
                        <a:rPr lang="en-US" sz="1100" u="none" cap="none" strike="noStrike">
                          <a:solidFill>
                            <a:schemeClr val="lt1"/>
                          </a:solidFill>
                        </a:rPr>
                        <a:t>Rainy</a:t>
                      </a:r>
                      <a:endParaRPr/>
                    </a:p>
                  </a:txBody>
                  <a:tcPr marT="35575" marB="35575" marR="71150" marL="71150">
                    <a:solidFill>
                      <a:srgbClr val="FFFFFF"/>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Cool</a:t>
                      </a:r>
                      <a:endParaRPr/>
                    </a:p>
                  </a:txBody>
                  <a:tcPr marT="35575" marB="35575" marR="71150" marL="71150">
                    <a:solidFill>
                      <a:srgbClr val="FFFFFF"/>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Normal</a:t>
                      </a:r>
                      <a:endParaRPr/>
                    </a:p>
                  </a:txBody>
                  <a:tcPr marT="35575" marB="35575" marR="71150" marL="71150">
                    <a:solidFill>
                      <a:srgbClr val="FFFFFF"/>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Strong</a:t>
                      </a:r>
                      <a:endParaRPr sz="1100" u="none" cap="none" strike="noStrike">
                        <a:solidFill>
                          <a:schemeClr val="lt1"/>
                        </a:solidFill>
                      </a:endParaRPr>
                    </a:p>
                  </a:txBody>
                  <a:tcPr marT="35575" marB="35575" marR="71150" marL="71150">
                    <a:solidFill>
                      <a:srgbClr val="CFFDD1"/>
                    </a:solidFill>
                  </a:tcP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Yes</a:t>
                      </a:r>
                      <a:endParaRPr/>
                    </a:p>
                  </a:txBody>
                  <a:tcPr marT="35575" marB="35575" marR="71150" marL="71150">
                    <a:solidFill>
                      <a:srgbClr val="FDCFF4"/>
                    </a:solidFill>
                  </a:tcPr>
                </a:tc>
              </a:tr>
              <a:tr h="386625">
                <a:tc>
                  <a:txBody>
                    <a:bodyPr/>
                    <a:lstStyle/>
                    <a:p>
                      <a:pPr indent="0" lvl="0" marL="0" marR="0" rtl="0" algn="l">
                        <a:lnSpc>
                          <a:spcPct val="100000"/>
                        </a:lnSpc>
                        <a:spcBef>
                          <a:spcPts val="0"/>
                        </a:spcBef>
                        <a:spcAft>
                          <a:spcPts val="0"/>
                        </a:spcAft>
                        <a:buNone/>
                      </a:pPr>
                      <a:r>
                        <a:rPr lang="en-US" sz="1100" u="none" cap="none" strike="noStrike">
                          <a:solidFill>
                            <a:schemeClr val="lt1"/>
                          </a:solidFill>
                        </a:rPr>
                        <a:t>Rainy</a:t>
                      </a:r>
                      <a:endParaRPr/>
                    </a:p>
                  </a:txBody>
                  <a:tcPr marT="35575" marB="35575" marR="71150" marL="71150">
                    <a:solidFill>
                      <a:srgbClr val="FFFFFF"/>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Cool</a:t>
                      </a:r>
                      <a:endParaRPr/>
                    </a:p>
                  </a:txBody>
                  <a:tcPr marT="35575" marB="35575" marR="71150" marL="71150">
                    <a:solidFill>
                      <a:srgbClr val="FFFFFF"/>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Normal</a:t>
                      </a:r>
                      <a:endParaRPr/>
                    </a:p>
                  </a:txBody>
                  <a:tcPr marT="35575" marB="35575" marR="71150" marL="71150">
                    <a:solidFill>
                      <a:srgbClr val="FFFFFF"/>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Normal</a:t>
                      </a:r>
                      <a:endParaRPr sz="1100" u="none" cap="none" strike="noStrike">
                        <a:solidFill>
                          <a:schemeClr val="lt1"/>
                        </a:solidFill>
                      </a:endParaRPr>
                    </a:p>
                  </a:txBody>
                  <a:tcPr marT="35575" marB="35575" marR="71150" marL="71150">
                    <a:solidFill>
                      <a:srgbClr val="FFFFFF"/>
                    </a:solidFill>
                  </a:tcP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No</a:t>
                      </a:r>
                      <a:endParaRPr/>
                    </a:p>
                  </a:txBody>
                  <a:tcPr marT="35575" marB="35575" marR="71150" marL="71150">
                    <a:solidFill>
                      <a:srgbClr val="FFFFFF"/>
                    </a:solidFill>
                  </a:tcPr>
                </a:tc>
              </a:tr>
              <a:tr h="386625">
                <a:tc>
                  <a:txBody>
                    <a:bodyPr/>
                    <a:lstStyle/>
                    <a:p>
                      <a:pPr indent="0" lvl="0" marL="0" marR="0" rtl="0" algn="l">
                        <a:lnSpc>
                          <a:spcPct val="100000"/>
                        </a:lnSpc>
                        <a:spcBef>
                          <a:spcPts val="0"/>
                        </a:spcBef>
                        <a:spcAft>
                          <a:spcPts val="0"/>
                        </a:spcAft>
                        <a:buNone/>
                      </a:pPr>
                      <a:r>
                        <a:rPr lang="en-US" sz="1100" u="none" cap="none" strike="noStrike">
                          <a:solidFill>
                            <a:schemeClr val="lt1"/>
                          </a:solidFill>
                        </a:rPr>
                        <a:t>Overcast</a:t>
                      </a:r>
                      <a:endParaRPr/>
                    </a:p>
                  </a:txBody>
                  <a:tcPr marT="35575" marB="35575" marR="71150" marL="71150">
                    <a:solidFill>
                      <a:srgbClr val="FFFFFF"/>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Cool</a:t>
                      </a:r>
                      <a:endParaRPr/>
                    </a:p>
                  </a:txBody>
                  <a:tcPr marT="35575" marB="35575" marR="71150" marL="71150">
                    <a:solidFill>
                      <a:srgbClr val="FFFFFF"/>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Normal</a:t>
                      </a:r>
                      <a:endParaRPr/>
                    </a:p>
                  </a:txBody>
                  <a:tcPr marT="35575" marB="35575" marR="71150" marL="71150">
                    <a:solidFill>
                      <a:srgbClr val="FFFFFF"/>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Strong</a:t>
                      </a:r>
                      <a:endParaRPr sz="1100" u="none" cap="none" strike="noStrike">
                        <a:solidFill>
                          <a:schemeClr val="lt1"/>
                        </a:solidFill>
                      </a:endParaRPr>
                    </a:p>
                  </a:txBody>
                  <a:tcPr marT="35575" marB="35575" marR="71150" marL="71150">
                    <a:solidFill>
                      <a:srgbClr val="CFFDD1"/>
                    </a:solidFill>
                  </a:tcP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Yes</a:t>
                      </a:r>
                      <a:endParaRPr/>
                    </a:p>
                  </a:txBody>
                  <a:tcPr marT="35575" marB="35575" marR="71150" marL="71150">
                    <a:solidFill>
                      <a:srgbClr val="FDCFF4"/>
                    </a:solidFill>
                  </a:tcPr>
                </a:tc>
              </a:tr>
              <a:tr h="386625">
                <a:tc>
                  <a:txBody>
                    <a:bodyPr/>
                    <a:lstStyle/>
                    <a:p>
                      <a:pPr indent="0" lvl="0" marL="0" marR="0" rtl="0" algn="l">
                        <a:lnSpc>
                          <a:spcPct val="100000"/>
                        </a:lnSpc>
                        <a:spcBef>
                          <a:spcPts val="0"/>
                        </a:spcBef>
                        <a:spcAft>
                          <a:spcPts val="0"/>
                        </a:spcAft>
                        <a:buNone/>
                      </a:pPr>
                      <a:r>
                        <a:rPr lang="en-US" sz="1100" u="none" cap="none" strike="noStrike">
                          <a:solidFill>
                            <a:schemeClr val="lt1"/>
                          </a:solidFill>
                        </a:rPr>
                        <a:t>Sunny</a:t>
                      </a:r>
                      <a:endParaRPr/>
                    </a:p>
                  </a:txBody>
                  <a:tcPr marT="35575" marB="35575" marR="71150" marL="71150">
                    <a:solidFill>
                      <a:srgbClr val="FFFFFF"/>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Mild</a:t>
                      </a:r>
                      <a:endParaRPr/>
                    </a:p>
                  </a:txBody>
                  <a:tcPr marT="35575" marB="35575" marR="71150" marL="71150">
                    <a:solidFill>
                      <a:srgbClr val="FFFFFF"/>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High</a:t>
                      </a:r>
                      <a:endParaRPr/>
                    </a:p>
                  </a:txBody>
                  <a:tcPr marT="35575" marB="35575" marR="71150" marL="71150">
                    <a:solidFill>
                      <a:srgbClr val="FFFFFF"/>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Normal</a:t>
                      </a:r>
                      <a:endParaRPr sz="1100" u="none" cap="none" strike="noStrike">
                        <a:solidFill>
                          <a:schemeClr val="lt1"/>
                        </a:solidFill>
                      </a:endParaRPr>
                    </a:p>
                  </a:txBody>
                  <a:tcPr marT="35575" marB="35575" marR="71150" marL="71150">
                    <a:solidFill>
                      <a:srgbClr val="FFFFFF"/>
                    </a:solidFill>
                  </a:tcP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No</a:t>
                      </a:r>
                      <a:endParaRPr/>
                    </a:p>
                  </a:txBody>
                  <a:tcPr marT="35575" marB="35575" marR="71150" marL="71150">
                    <a:solidFill>
                      <a:srgbClr val="FFFFFF"/>
                    </a:solidFill>
                  </a:tcPr>
                </a:tc>
              </a:tr>
            </a:tbl>
          </a:graphicData>
        </a:graphic>
      </p:graphicFrame>
      <p:pic>
        <p:nvPicPr>
          <p:cNvPr id="760" name="Google Shape;760;p44"/>
          <p:cNvPicPr preferRelativeResize="0"/>
          <p:nvPr/>
        </p:nvPicPr>
        <p:blipFill rotWithShape="1">
          <a:blip r:embed="rId3">
            <a:alphaModFix/>
          </a:blip>
          <a:srcRect b="0" l="0" r="0" t="0"/>
          <a:stretch/>
        </p:blipFill>
        <p:spPr>
          <a:xfrm flipH="1">
            <a:off x="834715" y="923965"/>
            <a:ext cx="369275" cy="369275"/>
          </a:xfrm>
          <a:prstGeom prst="rect">
            <a:avLst/>
          </a:prstGeom>
          <a:noFill/>
          <a:ln>
            <a:noFill/>
          </a:ln>
        </p:spPr>
      </p:pic>
      <p:pic>
        <p:nvPicPr>
          <p:cNvPr id="761" name="Google Shape;761;p44"/>
          <p:cNvPicPr preferRelativeResize="0"/>
          <p:nvPr/>
        </p:nvPicPr>
        <p:blipFill rotWithShape="1">
          <a:blip r:embed="rId4">
            <a:alphaModFix/>
          </a:blip>
          <a:srcRect b="0" l="0" r="0" t="0"/>
          <a:stretch/>
        </p:blipFill>
        <p:spPr>
          <a:xfrm>
            <a:off x="1928067" y="941704"/>
            <a:ext cx="369275" cy="369275"/>
          </a:xfrm>
          <a:prstGeom prst="rect">
            <a:avLst/>
          </a:prstGeom>
          <a:noFill/>
          <a:ln>
            <a:noFill/>
          </a:ln>
        </p:spPr>
      </p:pic>
      <p:pic>
        <p:nvPicPr>
          <p:cNvPr id="762" name="Google Shape;762;p44"/>
          <p:cNvPicPr preferRelativeResize="0"/>
          <p:nvPr/>
        </p:nvPicPr>
        <p:blipFill rotWithShape="1">
          <a:blip r:embed="rId5">
            <a:alphaModFix/>
          </a:blip>
          <a:srcRect b="0" l="0" r="0" t="0"/>
          <a:stretch/>
        </p:blipFill>
        <p:spPr>
          <a:xfrm flipH="1">
            <a:off x="3025582" y="993103"/>
            <a:ext cx="294306" cy="294306"/>
          </a:xfrm>
          <a:prstGeom prst="rect">
            <a:avLst/>
          </a:prstGeom>
          <a:noFill/>
          <a:ln>
            <a:noFill/>
          </a:ln>
        </p:spPr>
      </p:pic>
      <p:pic>
        <p:nvPicPr>
          <p:cNvPr id="763" name="Google Shape;763;p44"/>
          <p:cNvPicPr preferRelativeResize="0"/>
          <p:nvPr/>
        </p:nvPicPr>
        <p:blipFill rotWithShape="1">
          <a:blip r:embed="rId6">
            <a:alphaModFix/>
          </a:blip>
          <a:srcRect b="0" l="0" r="0" t="0"/>
          <a:stretch/>
        </p:blipFill>
        <p:spPr>
          <a:xfrm>
            <a:off x="3745496" y="941704"/>
            <a:ext cx="369275" cy="369275"/>
          </a:xfrm>
          <a:prstGeom prst="rect">
            <a:avLst/>
          </a:prstGeom>
          <a:noFill/>
          <a:ln>
            <a:noFill/>
          </a:ln>
        </p:spPr>
      </p:pic>
      <p:sp>
        <p:nvSpPr>
          <p:cNvPr id="764" name="Google Shape;764;p44"/>
          <p:cNvSpPr txBox="1"/>
          <p:nvPr/>
        </p:nvSpPr>
        <p:spPr>
          <a:xfrm>
            <a:off x="5295569" y="1391921"/>
            <a:ext cx="3784821"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Josefin Sans"/>
                <a:ea typeface="Josefin Sans"/>
                <a:cs typeface="Josefin Sans"/>
                <a:sym typeface="Josefin Sans"/>
              </a:rPr>
              <a:t>Outlook</a:t>
            </a:r>
            <a:r>
              <a:rPr b="0" i="0" lang="en-US" sz="1600" u="none" cap="none" strike="noStrike">
                <a:solidFill>
                  <a:srgbClr val="000000"/>
                </a:solidFill>
                <a:latin typeface="Josefin Sans"/>
                <a:ea typeface="Josefin Sans"/>
                <a:cs typeface="Josefin Sans"/>
                <a:sym typeface="Josefin Sans"/>
              </a:rPr>
              <a:t>: Sunny, </a:t>
            </a:r>
            <a:r>
              <a:rPr b="1" i="0" lang="en-US" sz="1600" u="none" cap="none" strike="noStrike">
                <a:solidFill>
                  <a:srgbClr val="000000"/>
                </a:solidFill>
                <a:latin typeface="Josefin Sans"/>
                <a:ea typeface="Josefin Sans"/>
                <a:cs typeface="Josefin Sans"/>
                <a:sym typeface="Josefin Sans"/>
              </a:rPr>
              <a:t>Temperature</a:t>
            </a:r>
            <a:r>
              <a:rPr b="0" i="0" lang="en-US" sz="1600" u="none" cap="none" strike="noStrike">
                <a:solidFill>
                  <a:srgbClr val="000000"/>
                </a:solidFill>
                <a:latin typeface="Josefin Sans"/>
                <a:ea typeface="Josefin Sans"/>
                <a:cs typeface="Josefin Sans"/>
                <a:sym typeface="Josefin Sans"/>
              </a:rPr>
              <a:t>: Hot,</a:t>
            </a:r>
            <a:endParaRPr/>
          </a:p>
          <a:p>
            <a:pPr indent="0" lvl="0" marL="0" marR="0" rtl="0" algn="l">
              <a:lnSpc>
                <a:spcPct val="100000"/>
              </a:lnSpc>
              <a:spcBef>
                <a:spcPts val="0"/>
              </a:spcBef>
              <a:spcAft>
                <a:spcPts val="0"/>
              </a:spcAft>
              <a:buNone/>
            </a:pPr>
            <a:r>
              <a:rPr b="1" i="0" lang="en-US" sz="1600" u="none" cap="none" strike="noStrike">
                <a:solidFill>
                  <a:srgbClr val="000000"/>
                </a:solidFill>
                <a:latin typeface="Josefin Sans"/>
                <a:ea typeface="Josefin Sans"/>
                <a:cs typeface="Josefin Sans"/>
                <a:sym typeface="Josefin Sans"/>
              </a:rPr>
              <a:t>Humidity:</a:t>
            </a:r>
            <a:r>
              <a:rPr b="0" i="0" lang="en-US" sz="1600" u="none" cap="none" strike="noStrike">
                <a:solidFill>
                  <a:srgbClr val="000000"/>
                </a:solidFill>
                <a:latin typeface="Josefin Sans"/>
                <a:ea typeface="Josefin Sans"/>
                <a:cs typeface="Josefin Sans"/>
                <a:sym typeface="Josefin Sans"/>
              </a:rPr>
              <a:t> High, </a:t>
            </a:r>
            <a:r>
              <a:rPr b="1" i="0" lang="en-US" sz="1600" u="none" cap="none" strike="noStrike">
                <a:solidFill>
                  <a:srgbClr val="000000"/>
                </a:solidFill>
                <a:latin typeface="Josefin Sans"/>
                <a:ea typeface="Josefin Sans"/>
                <a:cs typeface="Josefin Sans"/>
                <a:sym typeface="Josefin Sans"/>
              </a:rPr>
              <a:t>Windy</a:t>
            </a:r>
            <a:r>
              <a:rPr b="0" i="0" lang="en-US" sz="1600" u="none" cap="none" strike="noStrike">
                <a:solidFill>
                  <a:srgbClr val="000000"/>
                </a:solidFill>
                <a:latin typeface="Josefin Sans"/>
                <a:ea typeface="Josefin Sans"/>
                <a:cs typeface="Josefin Sans"/>
                <a:sym typeface="Josefin Sans"/>
              </a:rPr>
              <a:t>: Strong, </a:t>
            </a:r>
            <a:endParaRPr/>
          </a:p>
          <a:p>
            <a:pPr indent="0" lvl="0" marL="0" marR="0" rtl="0" algn="l">
              <a:lnSpc>
                <a:spcPct val="100000"/>
              </a:lnSpc>
              <a:spcBef>
                <a:spcPts val="0"/>
              </a:spcBef>
              <a:spcAft>
                <a:spcPts val="0"/>
              </a:spcAft>
              <a:buNone/>
            </a:pPr>
            <a:r>
              <a:rPr b="1" i="0" lang="en-US" sz="1600" u="none" cap="none" strike="noStrike">
                <a:solidFill>
                  <a:srgbClr val="000000"/>
                </a:solidFill>
                <a:latin typeface="Josefin Sans"/>
                <a:ea typeface="Josefin Sans"/>
                <a:cs typeface="Josefin Sans"/>
                <a:sym typeface="Josefin Sans"/>
              </a:rPr>
              <a:t>Shoot</a:t>
            </a:r>
            <a:r>
              <a:rPr b="0" i="0" lang="en-US" sz="1600" u="none" cap="none" strike="noStrike">
                <a:solidFill>
                  <a:srgbClr val="000000"/>
                </a:solidFill>
                <a:latin typeface="Josefin Sans"/>
                <a:ea typeface="Josefin Sans"/>
                <a:cs typeface="Josefin Sans"/>
                <a:sym typeface="Josefin Sans"/>
              </a:rPr>
              <a:t>: Yes</a:t>
            </a:r>
            <a:endParaRPr b="0" i="0" sz="1600" u="none" cap="none" strike="noStrike">
              <a:solidFill>
                <a:srgbClr val="000000"/>
              </a:solidFill>
              <a:latin typeface="Josefin Sans"/>
              <a:ea typeface="Josefin Sans"/>
              <a:cs typeface="Josefin Sans"/>
              <a:sym typeface="Josefin Sans"/>
            </a:endParaRPr>
          </a:p>
        </p:txBody>
      </p:sp>
      <p:sp>
        <p:nvSpPr>
          <p:cNvPr id="765" name="Google Shape;765;p44"/>
          <p:cNvSpPr txBox="1"/>
          <p:nvPr/>
        </p:nvSpPr>
        <p:spPr>
          <a:xfrm>
            <a:off x="5392783" y="2314089"/>
            <a:ext cx="3056414" cy="461024"/>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766" name="Google Shape;766;p44"/>
          <p:cNvSpPr txBox="1"/>
          <p:nvPr/>
        </p:nvSpPr>
        <p:spPr>
          <a:xfrm>
            <a:off x="5392783" y="2839276"/>
            <a:ext cx="3309624" cy="461024"/>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767" name="Google Shape;767;p44"/>
          <p:cNvSpPr txBox="1"/>
          <p:nvPr/>
        </p:nvSpPr>
        <p:spPr>
          <a:xfrm>
            <a:off x="5392783" y="3364463"/>
            <a:ext cx="3082767" cy="461024"/>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768" name="Google Shape;768;p44"/>
          <p:cNvSpPr txBox="1"/>
          <p:nvPr/>
        </p:nvSpPr>
        <p:spPr>
          <a:xfrm>
            <a:off x="5398418" y="3916559"/>
            <a:ext cx="2996205" cy="461024"/>
          </a:xfrm>
          <a:prstGeom prst="rect">
            <a:avLst/>
          </a:prstGeom>
          <a:blipFill rotWithShape="1">
            <a:blip r:embed="rId10">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769" name="Google Shape;769;p44"/>
          <p:cNvSpPr txBox="1"/>
          <p:nvPr/>
        </p:nvSpPr>
        <p:spPr>
          <a:xfrm>
            <a:off x="5398418" y="4469424"/>
            <a:ext cx="1313821" cy="461729"/>
          </a:xfrm>
          <a:prstGeom prst="rect">
            <a:avLst/>
          </a:prstGeom>
          <a:blipFill rotWithShape="1">
            <a:blip r:embed="rId11">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pic>
        <p:nvPicPr>
          <p:cNvPr id="770" name="Google Shape;770;p44"/>
          <p:cNvPicPr preferRelativeResize="0"/>
          <p:nvPr/>
        </p:nvPicPr>
        <p:blipFill rotWithShape="1">
          <a:blip r:embed="rId12">
            <a:alphaModFix/>
          </a:blip>
          <a:srcRect b="0" l="0" r="0" t="0"/>
          <a:stretch/>
        </p:blipFill>
        <p:spPr>
          <a:xfrm>
            <a:off x="4540379" y="845120"/>
            <a:ext cx="469115" cy="469115"/>
          </a:xfrm>
          <a:prstGeom prst="rect">
            <a:avLst/>
          </a:prstGeom>
          <a:noFill/>
          <a:ln>
            <a:noFill/>
          </a:ln>
        </p:spPr>
      </p:pic>
      <p:sp>
        <p:nvSpPr>
          <p:cNvPr id="771" name="Google Shape;771;p44"/>
          <p:cNvSpPr txBox="1"/>
          <p:nvPr>
            <p:ph idx="4294967295" type="ctrTitle"/>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400" u="none" cap="none" strike="noStrike">
                <a:solidFill>
                  <a:schemeClr val="lt1"/>
                </a:solidFill>
                <a:latin typeface="Josefin Sans"/>
                <a:ea typeface="Josefin Sans"/>
                <a:cs typeface="Josefin Sans"/>
                <a:sym typeface="Josefin Sans"/>
              </a:rPr>
              <a:t>Our Approach &amp; Implement</a:t>
            </a:r>
            <a:endParaRPr b="1" i="0" sz="1400" u="none" cap="none" strike="noStrike">
              <a:solidFill>
                <a:schemeClr val="lt1"/>
              </a:solidFill>
              <a:latin typeface="Josefin Sans"/>
              <a:ea typeface="Josefin Sans"/>
              <a:cs typeface="Josefin Sans"/>
              <a:sym typeface="Josefin Sans"/>
            </a:endParaRPr>
          </a:p>
        </p:txBody>
      </p:sp>
      <p:sp>
        <p:nvSpPr>
          <p:cNvPr id="772" name="Google Shape;772;p44"/>
          <p:cNvSpPr txBox="1"/>
          <p:nvPr/>
        </p:nvSpPr>
        <p:spPr>
          <a:xfrm>
            <a:off x="421604" y="272155"/>
            <a:ext cx="637298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Analyze and Compute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45"/>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graphicFrame>
        <p:nvGraphicFramePr>
          <p:cNvPr id="778" name="Google Shape;778;p45"/>
          <p:cNvGraphicFramePr/>
          <p:nvPr/>
        </p:nvGraphicFramePr>
        <p:xfrm>
          <a:off x="541964" y="1391921"/>
          <a:ext cx="3000000" cy="3000000"/>
        </p:xfrm>
        <a:graphic>
          <a:graphicData uri="http://schemas.openxmlformats.org/drawingml/2006/table">
            <a:tbl>
              <a:tblPr bandRow="1" firstRow="1">
                <a:noFill/>
                <a:tableStyleId>{298A96BF-83F8-432D-B81D-990F5E41283D}</a:tableStyleId>
              </a:tblPr>
              <a:tblGrid>
                <a:gridCol w="916125"/>
                <a:gridCol w="1198700"/>
                <a:gridCol w="976075"/>
                <a:gridCol w="650725"/>
                <a:gridCol w="839000"/>
              </a:tblGrid>
              <a:tr h="386625">
                <a:tc>
                  <a:txBody>
                    <a:bodyPr/>
                    <a:lstStyle/>
                    <a:p>
                      <a:pPr indent="0" lvl="0" marL="0" marR="0" rtl="0" algn="l">
                        <a:lnSpc>
                          <a:spcPct val="100000"/>
                        </a:lnSpc>
                        <a:spcBef>
                          <a:spcPts val="0"/>
                        </a:spcBef>
                        <a:spcAft>
                          <a:spcPts val="0"/>
                        </a:spcAft>
                        <a:buNone/>
                      </a:pPr>
                      <a:r>
                        <a:rPr lang="en-US" sz="1100" u="none" cap="none" strike="noStrike"/>
                        <a:t>Outlook</a:t>
                      </a:r>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t>Temperature</a:t>
                      </a:r>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t>Humidity</a:t>
                      </a:r>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t>Windy</a:t>
                      </a:r>
                      <a:endParaRPr sz="1100" u="none" cap="none" strike="noStrike"/>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t>Shooting</a:t>
                      </a:r>
                      <a:endParaRPr/>
                    </a:p>
                  </a:txBody>
                  <a:tcPr marT="35575" marB="35575" marR="71150" marL="71150"/>
                </a:tc>
              </a:tr>
              <a:tr h="386625">
                <a:tc>
                  <a:txBody>
                    <a:bodyPr/>
                    <a:lstStyle/>
                    <a:p>
                      <a:pPr indent="0" lvl="0" marL="0" marR="0" rtl="0" algn="l">
                        <a:lnSpc>
                          <a:spcPct val="100000"/>
                        </a:lnSpc>
                        <a:spcBef>
                          <a:spcPts val="0"/>
                        </a:spcBef>
                        <a:spcAft>
                          <a:spcPts val="0"/>
                        </a:spcAft>
                        <a:buNone/>
                      </a:pPr>
                      <a:r>
                        <a:rPr lang="en-US" sz="1100" u="none" cap="none" strike="noStrike">
                          <a:solidFill>
                            <a:schemeClr val="lt1"/>
                          </a:solidFill>
                        </a:rPr>
                        <a:t>Sunny</a:t>
                      </a:r>
                      <a:endParaRPr/>
                    </a:p>
                  </a:txBody>
                  <a:tcPr marT="35575" marB="35575" marR="71150" marL="71150">
                    <a:solidFill>
                      <a:srgbClr val="F9DEB8"/>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Hot</a:t>
                      </a:r>
                      <a:endParaRPr/>
                    </a:p>
                  </a:txBody>
                  <a:tcPr marT="35575" marB="35575" marR="71150" marL="71150">
                    <a:solidFill>
                      <a:schemeClr val="dk2"/>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High</a:t>
                      </a:r>
                      <a:endParaRPr/>
                    </a:p>
                  </a:txBody>
                  <a:tcPr marT="35575" marB="35575" marR="71150" marL="71150">
                    <a:solidFill>
                      <a:srgbClr val="DAE2E5"/>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Normal</a:t>
                      </a:r>
                      <a:endParaRPr sz="1100" u="none" cap="none" strike="noStrike">
                        <a:solidFill>
                          <a:schemeClr val="lt1"/>
                        </a:solidFill>
                      </a:endParaRPr>
                    </a:p>
                  </a:txBody>
                  <a:tcPr marT="35575" marB="35575" marR="71150" marL="71150">
                    <a:solidFill>
                      <a:srgbClr val="FFFFFF"/>
                    </a:solidFill>
                  </a:tcP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No</a:t>
                      </a:r>
                      <a:endParaRPr/>
                    </a:p>
                  </a:txBody>
                  <a:tcPr marT="35575" marB="35575" marR="71150" marL="71150">
                    <a:solidFill>
                      <a:srgbClr val="FDCFF4"/>
                    </a:solidFill>
                  </a:tcPr>
                </a:tc>
              </a:tr>
              <a:tr h="386625">
                <a:tc>
                  <a:txBody>
                    <a:bodyPr/>
                    <a:lstStyle/>
                    <a:p>
                      <a:pPr indent="0" lvl="0" marL="0" marR="0" rtl="0" algn="l">
                        <a:lnSpc>
                          <a:spcPct val="100000"/>
                        </a:lnSpc>
                        <a:spcBef>
                          <a:spcPts val="0"/>
                        </a:spcBef>
                        <a:spcAft>
                          <a:spcPts val="0"/>
                        </a:spcAft>
                        <a:buNone/>
                      </a:pPr>
                      <a:r>
                        <a:rPr lang="en-US" sz="1100" u="none" cap="none" strike="noStrike">
                          <a:solidFill>
                            <a:schemeClr val="lt1"/>
                          </a:solidFill>
                        </a:rPr>
                        <a:t>Sunny</a:t>
                      </a:r>
                      <a:endParaRPr/>
                    </a:p>
                  </a:txBody>
                  <a:tcPr marT="35575" marB="35575" marR="71150" marL="71150">
                    <a:solidFill>
                      <a:srgbClr val="F9DEB8"/>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Cool</a:t>
                      </a:r>
                      <a:endParaRPr sz="1100" u="none" cap="none" strike="noStrike">
                        <a:solidFill>
                          <a:schemeClr val="lt1"/>
                        </a:solidFill>
                      </a:endParaRPr>
                    </a:p>
                  </a:txBody>
                  <a:tcPr marT="35575" marB="35575" marR="71150" marL="71150">
                    <a:solidFill>
                      <a:srgbClr val="FFFFFF"/>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High</a:t>
                      </a:r>
                      <a:endParaRPr/>
                    </a:p>
                  </a:txBody>
                  <a:tcPr marT="35575" marB="35575" marR="71150" marL="71150">
                    <a:solidFill>
                      <a:srgbClr val="DAE2E5"/>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Strong</a:t>
                      </a:r>
                      <a:endParaRPr sz="1100" u="none" cap="none" strike="noStrike">
                        <a:solidFill>
                          <a:schemeClr val="lt1"/>
                        </a:solidFill>
                      </a:endParaRPr>
                    </a:p>
                  </a:txBody>
                  <a:tcPr marT="35575" marB="35575" marR="71150" marL="71150">
                    <a:solidFill>
                      <a:srgbClr val="CFFDD1"/>
                    </a:solidFill>
                  </a:tcP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No</a:t>
                      </a:r>
                      <a:endParaRPr/>
                    </a:p>
                  </a:txBody>
                  <a:tcPr marT="35575" marB="35575" marR="71150" marL="71150">
                    <a:solidFill>
                      <a:srgbClr val="FDCFF4"/>
                    </a:solidFill>
                  </a:tcPr>
                </a:tc>
              </a:tr>
              <a:tr h="386625">
                <a:tc>
                  <a:txBody>
                    <a:bodyPr/>
                    <a:lstStyle/>
                    <a:p>
                      <a:pPr indent="0" lvl="0" marL="0" marR="0" rtl="0" algn="l">
                        <a:lnSpc>
                          <a:spcPct val="100000"/>
                        </a:lnSpc>
                        <a:spcBef>
                          <a:spcPts val="0"/>
                        </a:spcBef>
                        <a:spcAft>
                          <a:spcPts val="0"/>
                        </a:spcAft>
                        <a:buNone/>
                      </a:pPr>
                      <a:r>
                        <a:rPr lang="en-US" sz="1100" u="none" cap="none" strike="noStrike">
                          <a:solidFill>
                            <a:schemeClr val="lt1"/>
                          </a:solidFill>
                        </a:rPr>
                        <a:t>Overcast</a:t>
                      </a:r>
                      <a:endParaRPr/>
                    </a:p>
                  </a:txBody>
                  <a:tcPr marT="35575" marB="35575" marR="71150" marL="71150">
                    <a:solidFill>
                      <a:srgbClr val="FFFFFF"/>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Hot</a:t>
                      </a:r>
                      <a:endParaRPr/>
                    </a:p>
                  </a:txBody>
                  <a:tcPr marT="35575" marB="35575" marR="71150" marL="71150">
                    <a:solidFill>
                      <a:srgbClr val="FFFFFF"/>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High</a:t>
                      </a:r>
                      <a:endParaRPr/>
                    </a:p>
                  </a:txBody>
                  <a:tcPr marT="35575" marB="35575" marR="71150" marL="71150">
                    <a:solidFill>
                      <a:srgbClr val="FFFFFF"/>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Strong</a:t>
                      </a:r>
                      <a:endParaRPr sz="1100" u="none" cap="none" strike="noStrike">
                        <a:solidFill>
                          <a:schemeClr val="lt1"/>
                        </a:solidFill>
                      </a:endParaRPr>
                    </a:p>
                  </a:txBody>
                  <a:tcPr marT="35575" marB="35575" marR="71150" marL="71150">
                    <a:solidFill>
                      <a:srgbClr val="FFFFFF"/>
                    </a:solidFill>
                  </a:tcP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Yes</a:t>
                      </a:r>
                      <a:endParaRPr/>
                    </a:p>
                  </a:txBody>
                  <a:tcPr marT="35575" marB="35575" marR="71150" marL="71150">
                    <a:solidFill>
                      <a:srgbClr val="FFFFFF"/>
                    </a:solidFill>
                  </a:tcPr>
                </a:tc>
              </a:tr>
              <a:tr h="386625">
                <a:tc>
                  <a:txBody>
                    <a:bodyPr/>
                    <a:lstStyle/>
                    <a:p>
                      <a:pPr indent="0" lvl="0" marL="0" marR="0" rtl="0" algn="l">
                        <a:lnSpc>
                          <a:spcPct val="100000"/>
                        </a:lnSpc>
                        <a:spcBef>
                          <a:spcPts val="0"/>
                        </a:spcBef>
                        <a:spcAft>
                          <a:spcPts val="0"/>
                        </a:spcAft>
                        <a:buNone/>
                      </a:pPr>
                      <a:r>
                        <a:rPr lang="en-US" sz="1100" u="none" cap="none" strike="noStrike">
                          <a:solidFill>
                            <a:schemeClr val="lt1"/>
                          </a:solidFill>
                        </a:rPr>
                        <a:t>Sunny</a:t>
                      </a:r>
                      <a:endParaRPr sz="1100" u="none" cap="none" strike="noStrike">
                        <a:solidFill>
                          <a:schemeClr val="lt1"/>
                        </a:solidFill>
                      </a:endParaRPr>
                    </a:p>
                  </a:txBody>
                  <a:tcPr marT="35575" marB="35575" marR="71150" marL="71150">
                    <a:solidFill>
                      <a:srgbClr val="FFFFFF"/>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Hot</a:t>
                      </a:r>
                      <a:endParaRPr sz="1100" u="none" cap="none" strike="noStrike">
                        <a:solidFill>
                          <a:schemeClr val="lt1"/>
                        </a:solidFill>
                      </a:endParaRPr>
                    </a:p>
                  </a:txBody>
                  <a:tcPr marT="35575" marB="35575" marR="71150" marL="71150">
                    <a:solidFill>
                      <a:srgbClr val="FFFFFF"/>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High</a:t>
                      </a:r>
                      <a:endParaRPr/>
                    </a:p>
                  </a:txBody>
                  <a:tcPr marT="35575" marB="35575" marR="71150" marL="71150">
                    <a:solidFill>
                      <a:srgbClr val="FFFFFF"/>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Normal</a:t>
                      </a:r>
                      <a:endParaRPr sz="1100" u="none" cap="none" strike="noStrike">
                        <a:solidFill>
                          <a:schemeClr val="lt1"/>
                        </a:solidFill>
                      </a:endParaRPr>
                    </a:p>
                  </a:txBody>
                  <a:tcPr marT="35575" marB="35575" marR="71150" marL="71150">
                    <a:solidFill>
                      <a:srgbClr val="FFFFFF"/>
                    </a:solidFill>
                  </a:tcP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Yes</a:t>
                      </a:r>
                      <a:endParaRPr/>
                    </a:p>
                  </a:txBody>
                  <a:tcPr marT="35575" marB="35575" marR="71150" marL="71150">
                    <a:solidFill>
                      <a:srgbClr val="FFFFFF"/>
                    </a:solidFill>
                  </a:tcPr>
                </a:tc>
              </a:tr>
              <a:tr h="386625">
                <a:tc>
                  <a:txBody>
                    <a:bodyPr/>
                    <a:lstStyle/>
                    <a:p>
                      <a:pPr indent="0" lvl="0" marL="0" marR="0" rtl="0" algn="l">
                        <a:lnSpc>
                          <a:spcPct val="100000"/>
                        </a:lnSpc>
                        <a:spcBef>
                          <a:spcPts val="0"/>
                        </a:spcBef>
                        <a:spcAft>
                          <a:spcPts val="0"/>
                        </a:spcAft>
                        <a:buNone/>
                      </a:pPr>
                      <a:r>
                        <a:rPr lang="en-US" sz="1100" u="none" cap="none" strike="noStrike">
                          <a:solidFill>
                            <a:schemeClr val="lt1"/>
                          </a:solidFill>
                        </a:rPr>
                        <a:t>Rainy</a:t>
                      </a:r>
                      <a:endParaRPr/>
                    </a:p>
                  </a:txBody>
                  <a:tcPr marT="35575" marB="35575" marR="71150" marL="71150">
                    <a:solidFill>
                      <a:srgbClr val="FFFFFF"/>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Cool</a:t>
                      </a:r>
                      <a:endParaRPr/>
                    </a:p>
                  </a:txBody>
                  <a:tcPr marT="35575" marB="35575" marR="71150" marL="71150">
                    <a:solidFill>
                      <a:srgbClr val="FFFFFF"/>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Normal</a:t>
                      </a:r>
                      <a:endParaRPr/>
                    </a:p>
                  </a:txBody>
                  <a:tcPr marT="35575" marB="35575" marR="71150" marL="71150">
                    <a:solidFill>
                      <a:srgbClr val="FFFFFF"/>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Strong</a:t>
                      </a:r>
                      <a:endParaRPr sz="1100" u="none" cap="none" strike="noStrike">
                        <a:solidFill>
                          <a:schemeClr val="lt1"/>
                        </a:solidFill>
                      </a:endParaRPr>
                    </a:p>
                  </a:txBody>
                  <a:tcPr marT="35575" marB="35575" marR="71150" marL="71150">
                    <a:solidFill>
                      <a:srgbClr val="FFFFFF"/>
                    </a:solidFill>
                  </a:tcP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Yes</a:t>
                      </a:r>
                      <a:endParaRPr/>
                    </a:p>
                  </a:txBody>
                  <a:tcPr marT="35575" marB="35575" marR="71150" marL="71150">
                    <a:solidFill>
                      <a:srgbClr val="FFFFFF"/>
                    </a:solidFill>
                  </a:tcPr>
                </a:tc>
              </a:tr>
              <a:tr h="386625">
                <a:tc>
                  <a:txBody>
                    <a:bodyPr/>
                    <a:lstStyle/>
                    <a:p>
                      <a:pPr indent="0" lvl="0" marL="0" marR="0" rtl="0" algn="l">
                        <a:lnSpc>
                          <a:spcPct val="100000"/>
                        </a:lnSpc>
                        <a:spcBef>
                          <a:spcPts val="0"/>
                        </a:spcBef>
                        <a:spcAft>
                          <a:spcPts val="0"/>
                        </a:spcAft>
                        <a:buNone/>
                      </a:pPr>
                      <a:r>
                        <a:rPr lang="en-US" sz="1100" u="none" cap="none" strike="noStrike">
                          <a:solidFill>
                            <a:schemeClr val="lt1"/>
                          </a:solidFill>
                        </a:rPr>
                        <a:t>Rainy</a:t>
                      </a:r>
                      <a:endParaRPr/>
                    </a:p>
                  </a:txBody>
                  <a:tcPr marT="35575" marB="35575" marR="71150" marL="71150">
                    <a:solidFill>
                      <a:srgbClr val="FFFFFF"/>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Cool</a:t>
                      </a:r>
                      <a:endParaRPr/>
                    </a:p>
                  </a:txBody>
                  <a:tcPr marT="35575" marB="35575" marR="71150" marL="71150">
                    <a:solidFill>
                      <a:srgbClr val="FFFFFF"/>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Normal</a:t>
                      </a:r>
                      <a:endParaRPr/>
                    </a:p>
                  </a:txBody>
                  <a:tcPr marT="35575" marB="35575" marR="71150" marL="71150">
                    <a:solidFill>
                      <a:srgbClr val="FFFFFF"/>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Normal</a:t>
                      </a:r>
                      <a:endParaRPr sz="1100" u="none" cap="none" strike="noStrike">
                        <a:solidFill>
                          <a:schemeClr val="lt1"/>
                        </a:solidFill>
                      </a:endParaRPr>
                    </a:p>
                  </a:txBody>
                  <a:tcPr marT="35575" marB="35575" marR="71150" marL="71150">
                    <a:solidFill>
                      <a:srgbClr val="FFFFFF"/>
                    </a:solidFill>
                  </a:tcP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No</a:t>
                      </a:r>
                      <a:endParaRPr/>
                    </a:p>
                  </a:txBody>
                  <a:tcPr marT="35575" marB="35575" marR="71150" marL="71150">
                    <a:solidFill>
                      <a:srgbClr val="FDCFF4"/>
                    </a:solidFill>
                  </a:tcPr>
                </a:tc>
              </a:tr>
              <a:tr h="386625">
                <a:tc>
                  <a:txBody>
                    <a:bodyPr/>
                    <a:lstStyle/>
                    <a:p>
                      <a:pPr indent="0" lvl="0" marL="0" marR="0" rtl="0" algn="l">
                        <a:lnSpc>
                          <a:spcPct val="100000"/>
                        </a:lnSpc>
                        <a:spcBef>
                          <a:spcPts val="0"/>
                        </a:spcBef>
                        <a:spcAft>
                          <a:spcPts val="0"/>
                        </a:spcAft>
                        <a:buNone/>
                      </a:pPr>
                      <a:r>
                        <a:rPr lang="en-US" sz="1100" u="none" cap="none" strike="noStrike">
                          <a:solidFill>
                            <a:schemeClr val="lt1"/>
                          </a:solidFill>
                        </a:rPr>
                        <a:t>Overcast</a:t>
                      </a:r>
                      <a:endParaRPr/>
                    </a:p>
                  </a:txBody>
                  <a:tcPr marT="35575" marB="35575" marR="71150" marL="71150">
                    <a:solidFill>
                      <a:srgbClr val="FFFFFF"/>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Cool</a:t>
                      </a:r>
                      <a:endParaRPr/>
                    </a:p>
                  </a:txBody>
                  <a:tcPr marT="35575" marB="35575" marR="71150" marL="71150">
                    <a:solidFill>
                      <a:srgbClr val="FFFFFF"/>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Normal</a:t>
                      </a:r>
                      <a:endParaRPr/>
                    </a:p>
                  </a:txBody>
                  <a:tcPr marT="35575" marB="35575" marR="71150" marL="71150">
                    <a:solidFill>
                      <a:srgbClr val="FFFFFF"/>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Strong</a:t>
                      </a:r>
                      <a:endParaRPr sz="1100" u="none" cap="none" strike="noStrike">
                        <a:solidFill>
                          <a:schemeClr val="lt1"/>
                        </a:solidFill>
                      </a:endParaRPr>
                    </a:p>
                  </a:txBody>
                  <a:tcPr marT="35575" marB="35575" marR="71150" marL="71150">
                    <a:solidFill>
                      <a:srgbClr val="FFFFFF"/>
                    </a:solidFill>
                  </a:tcP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Yes</a:t>
                      </a:r>
                      <a:endParaRPr/>
                    </a:p>
                  </a:txBody>
                  <a:tcPr marT="35575" marB="35575" marR="71150" marL="71150">
                    <a:solidFill>
                      <a:srgbClr val="FFFFFF"/>
                    </a:solidFill>
                  </a:tcPr>
                </a:tc>
              </a:tr>
              <a:tr h="386625">
                <a:tc>
                  <a:txBody>
                    <a:bodyPr/>
                    <a:lstStyle/>
                    <a:p>
                      <a:pPr indent="0" lvl="0" marL="0" marR="0" rtl="0" algn="l">
                        <a:lnSpc>
                          <a:spcPct val="100000"/>
                        </a:lnSpc>
                        <a:spcBef>
                          <a:spcPts val="0"/>
                        </a:spcBef>
                        <a:spcAft>
                          <a:spcPts val="0"/>
                        </a:spcAft>
                        <a:buNone/>
                      </a:pPr>
                      <a:r>
                        <a:rPr lang="en-US" sz="1100" u="none" cap="none" strike="noStrike">
                          <a:solidFill>
                            <a:schemeClr val="lt1"/>
                          </a:solidFill>
                        </a:rPr>
                        <a:t>Sunny</a:t>
                      </a:r>
                      <a:endParaRPr/>
                    </a:p>
                  </a:txBody>
                  <a:tcPr marT="35575" marB="35575" marR="71150" marL="71150">
                    <a:solidFill>
                      <a:srgbClr val="F9DEB8"/>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Mild</a:t>
                      </a:r>
                      <a:endParaRPr/>
                    </a:p>
                  </a:txBody>
                  <a:tcPr marT="35575" marB="35575" marR="71150" marL="71150">
                    <a:solidFill>
                      <a:srgbClr val="FFFFFF"/>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High</a:t>
                      </a:r>
                      <a:endParaRPr/>
                    </a:p>
                  </a:txBody>
                  <a:tcPr marT="35575" marB="35575" marR="71150" marL="71150">
                    <a:solidFill>
                      <a:srgbClr val="DAE2E5"/>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Normal</a:t>
                      </a:r>
                      <a:endParaRPr sz="1100" u="none" cap="none" strike="noStrike">
                        <a:solidFill>
                          <a:schemeClr val="lt1"/>
                        </a:solidFill>
                      </a:endParaRPr>
                    </a:p>
                  </a:txBody>
                  <a:tcPr marT="35575" marB="35575" marR="71150" marL="71150">
                    <a:solidFill>
                      <a:srgbClr val="FFFFFF"/>
                    </a:solidFill>
                  </a:tcP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No</a:t>
                      </a:r>
                      <a:endParaRPr/>
                    </a:p>
                  </a:txBody>
                  <a:tcPr marT="35575" marB="35575" marR="71150" marL="71150">
                    <a:solidFill>
                      <a:srgbClr val="FDCFF4"/>
                    </a:solidFill>
                  </a:tcPr>
                </a:tc>
              </a:tr>
            </a:tbl>
          </a:graphicData>
        </a:graphic>
      </p:graphicFrame>
      <p:pic>
        <p:nvPicPr>
          <p:cNvPr id="779" name="Google Shape;779;p45"/>
          <p:cNvPicPr preferRelativeResize="0"/>
          <p:nvPr/>
        </p:nvPicPr>
        <p:blipFill rotWithShape="1">
          <a:blip r:embed="rId3">
            <a:alphaModFix/>
          </a:blip>
          <a:srcRect b="0" l="0" r="0" t="0"/>
          <a:stretch/>
        </p:blipFill>
        <p:spPr>
          <a:xfrm flipH="1">
            <a:off x="834715" y="923965"/>
            <a:ext cx="369275" cy="369275"/>
          </a:xfrm>
          <a:prstGeom prst="rect">
            <a:avLst/>
          </a:prstGeom>
          <a:noFill/>
          <a:ln>
            <a:noFill/>
          </a:ln>
        </p:spPr>
      </p:pic>
      <p:pic>
        <p:nvPicPr>
          <p:cNvPr id="780" name="Google Shape;780;p45"/>
          <p:cNvPicPr preferRelativeResize="0"/>
          <p:nvPr/>
        </p:nvPicPr>
        <p:blipFill rotWithShape="1">
          <a:blip r:embed="rId4">
            <a:alphaModFix/>
          </a:blip>
          <a:srcRect b="0" l="0" r="0" t="0"/>
          <a:stretch/>
        </p:blipFill>
        <p:spPr>
          <a:xfrm>
            <a:off x="1928067" y="941704"/>
            <a:ext cx="369275" cy="369275"/>
          </a:xfrm>
          <a:prstGeom prst="rect">
            <a:avLst/>
          </a:prstGeom>
          <a:noFill/>
          <a:ln>
            <a:noFill/>
          </a:ln>
        </p:spPr>
      </p:pic>
      <p:pic>
        <p:nvPicPr>
          <p:cNvPr id="781" name="Google Shape;781;p45"/>
          <p:cNvPicPr preferRelativeResize="0"/>
          <p:nvPr/>
        </p:nvPicPr>
        <p:blipFill rotWithShape="1">
          <a:blip r:embed="rId5">
            <a:alphaModFix/>
          </a:blip>
          <a:srcRect b="0" l="0" r="0" t="0"/>
          <a:stretch/>
        </p:blipFill>
        <p:spPr>
          <a:xfrm flipH="1">
            <a:off x="3025582" y="993103"/>
            <a:ext cx="294306" cy="294306"/>
          </a:xfrm>
          <a:prstGeom prst="rect">
            <a:avLst/>
          </a:prstGeom>
          <a:noFill/>
          <a:ln>
            <a:noFill/>
          </a:ln>
        </p:spPr>
      </p:pic>
      <p:pic>
        <p:nvPicPr>
          <p:cNvPr id="782" name="Google Shape;782;p45"/>
          <p:cNvPicPr preferRelativeResize="0"/>
          <p:nvPr/>
        </p:nvPicPr>
        <p:blipFill rotWithShape="1">
          <a:blip r:embed="rId6">
            <a:alphaModFix/>
          </a:blip>
          <a:srcRect b="0" l="0" r="0" t="0"/>
          <a:stretch/>
        </p:blipFill>
        <p:spPr>
          <a:xfrm>
            <a:off x="3745496" y="941704"/>
            <a:ext cx="369275" cy="369275"/>
          </a:xfrm>
          <a:prstGeom prst="rect">
            <a:avLst/>
          </a:prstGeom>
          <a:noFill/>
          <a:ln>
            <a:noFill/>
          </a:ln>
        </p:spPr>
      </p:pic>
      <p:sp>
        <p:nvSpPr>
          <p:cNvPr id="783" name="Google Shape;783;p45"/>
          <p:cNvSpPr txBox="1"/>
          <p:nvPr/>
        </p:nvSpPr>
        <p:spPr>
          <a:xfrm>
            <a:off x="5295569" y="1391921"/>
            <a:ext cx="3784821"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Josefin Sans"/>
                <a:ea typeface="Josefin Sans"/>
                <a:cs typeface="Josefin Sans"/>
                <a:sym typeface="Josefin Sans"/>
              </a:rPr>
              <a:t>Outlook</a:t>
            </a:r>
            <a:r>
              <a:rPr b="0" i="0" lang="en-US" sz="1600" u="none" cap="none" strike="noStrike">
                <a:solidFill>
                  <a:srgbClr val="000000"/>
                </a:solidFill>
                <a:latin typeface="Josefin Sans"/>
                <a:ea typeface="Josefin Sans"/>
                <a:cs typeface="Josefin Sans"/>
                <a:sym typeface="Josefin Sans"/>
              </a:rPr>
              <a:t>: Sunny, </a:t>
            </a:r>
            <a:r>
              <a:rPr b="1" i="0" lang="en-US" sz="1600" u="none" cap="none" strike="noStrike">
                <a:solidFill>
                  <a:srgbClr val="000000"/>
                </a:solidFill>
                <a:latin typeface="Josefin Sans"/>
                <a:ea typeface="Josefin Sans"/>
                <a:cs typeface="Josefin Sans"/>
                <a:sym typeface="Josefin Sans"/>
              </a:rPr>
              <a:t>Temperature</a:t>
            </a:r>
            <a:r>
              <a:rPr b="0" i="0" lang="en-US" sz="1600" u="none" cap="none" strike="noStrike">
                <a:solidFill>
                  <a:srgbClr val="000000"/>
                </a:solidFill>
                <a:latin typeface="Josefin Sans"/>
                <a:ea typeface="Josefin Sans"/>
                <a:cs typeface="Josefin Sans"/>
                <a:sym typeface="Josefin Sans"/>
              </a:rPr>
              <a:t>: Hot,</a:t>
            </a:r>
            <a:endParaRPr/>
          </a:p>
          <a:p>
            <a:pPr indent="0" lvl="0" marL="0" marR="0" rtl="0" algn="l">
              <a:lnSpc>
                <a:spcPct val="100000"/>
              </a:lnSpc>
              <a:spcBef>
                <a:spcPts val="0"/>
              </a:spcBef>
              <a:spcAft>
                <a:spcPts val="0"/>
              </a:spcAft>
              <a:buNone/>
            </a:pPr>
            <a:r>
              <a:rPr b="1" i="0" lang="en-US" sz="1600" u="none" cap="none" strike="noStrike">
                <a:solidFill>
                  <a:srgbClr val="000000"/>
                </a:solidFill>
                <a:latin typeface="Josefin Sans"/>
                <a:ea typeface="Josefin Sans"/>
                <a:cs typeface="Josefin Sans"/>
                <a:sym typeface="Josefin Sans"/>
              </a:rPr>
              <a:t>Humidity:</a:t>
            </a:r>
            <a:r>
              <a:rPr b="0" i="0" lang="en-US" sz="1600" u="none" cap="none" strike="noStrike">
                <a:solidFill>
                  <a:srgbClr val="000000"/>
                </a:solidFill>
                <a:latin typeface="Josefin Sans"/>
                <a:ea typeface="Josefin Sans"/>
                <a:cs typeface="Josefin Sans"/>
                <a:sym typeface="Josefin Sans"/>
              </a:rPr>
              <a:t> High, </a:t>
            </a:r>
            <a:r>
              <a:rPr b="1" i="0" lang="en-US" sz="1600" u="none" cap="none" strike="noStrike">
                <a:solidFill>
                  <a:srgbClr val="000000"/>
                </a:solidFill>
                <a:latin typeface="Josefin Sans"/>
                <a:ea typeface="Josefin Sans"/>
                <a:cs typeface="Josefin Sans"/>
                <a:sym typeface="Josefin Sans"/>
              </a:rPr>
              <a:t>Windy</a:t>
            </a:r>
            <a:r>
              <a:rPr b="0" i="0" lang="en-US" sz="1600" u="none" cap="none" strike="noStrike">
                <a:solidFill>
                  <a:srgbClr val="000000"/>
                </a:solidFill>
                <a:latin typeface="Josefin Sans"/>
                <a:ea typeface="Josefin Sans"/>
                <a:cs typeface="Josefin Sans"/>
                <a:sym typeface="Josefin Sans"/>
              </a:rPr>
              <a:t>: Strong, </a:t>
            </a:r>
            <a:endParaRPr/>
          </a:p>
          <a:p>
            <a:pPr indent="0" lvl="0" marL="0" marR="0" rtl="0" algn="l">
              <a:lnSpc>
                <a:spcPct val="100000"/>
              </a:lnSpc>
              <a:spcBef>
                <a:spcPts val="0"/>
              </a:spcBef>
              <a:spcAft>
                <a:spcPts val="0"/>
              </a:spcAft>
              <a:buNone/>
            </a:pPr>
            <a:r>
              <a:rPr b="1" i="0" lang="en-US" sz="1600" u="none" cap="none" strike="noStrike">
                <a:solidFill>
                  <a:srgbClr val="000000"/>
                </a:solidFill>
                <a:latin typeface="Josefin Sans"/>
                <a:ea typeface="Josefin Sans"/>
                <a:cs typeface="Josefin Sans"/>
                <a:sym typeface="Josefin Sans"/>
              </a:rPr>
              <a:t>Shoot</a:t>
            </a:r>
            <a:r>
              <a:rPr b="0" i="0" lang="en-US" sz="1600" u="none" cap="none" strike="noStrike">
                <a:solidFill>
                  <a:srgbClr val="000000"/>
                </a:solidFill>
                <a:latin typeface="Josefin Sans"/>
                <a:ea typeface="Josefin Sans"/>
                <a:cs typeface="Josefin Sans"/>
                <a:sym typeface="Josefin Sans"/>
              </a:rPr>
              <a:t>: No</a:t>
            </a:r>
            <a:endParaRPr b="0" i="0" sz="1600" u="none" cap="none" strike="noStrike">
              <a:solidFill>
                <a:srgbClr val="000000"/>
              </a:solidFill>
              <a:latin typeface="Josefin Sans"/>
              <a:ea typeface="Josefin Sans"/>
              <a:cs typeface="Josefin Sans"/>
              <a:sym typeface="Josefin Sans"/>
            </a:endParaRPr>
          </a:p>
        </p:txBody>
      </p:sp>
      <p:sp>
        <p:nvSpPr>
          <p:cNvPr id="784" name="Google Shape;784;p45"/>
          <p:cNvSpPr txBox="1"/>
          <p:nvPr/>
        </p:nvSpPr>
        <p:spPr>
          <a:xfrm>
            <a:off x="5392783" y="2314089"/>
            <a:ext cx="3447739" cy="461024"/>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785" name="Google Shape;785;p45"/>
          <p:cNvSpPr txBox="1"/>
          <p:nvPr/>
        </p:nvSpPr>
        <p:spPr>
          <a:xfrm>
            <a:off x="5392783" y="2839276"/>
            <a:ext cx="3700950" cy="461024"/>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786" name="Google Shape;786;p45"/>
          <p:cNvSpPr txBox="1"/>
          <p:nvPr/>
        </p:nvSpPr>
        <p:spPr>
          <a:xfrm>
            <a:off x="5392783" y="3364463"/>
            <a:ext cx="3474093" cy="461024"/>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787" name="Google Shape;787;p45"/>
          <p:cNvSpPr txBox="1"/>
          <p:nvPr/>
        </p:nvSpPr>
        <p:spPr>
          <a:xfrm>
            <a:off x="5398418" y="3916559"/>
            <a:ext cx="3387530" cy="461024"/>
          </a:xfrm>
          <a:prstGeom prst="rect">
            <a:avLst/>
          </a:prstGeom>
          <a:blipFill rotWithShape="1">
            <a:blip r:embed="rId10">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788" name="Google Shape;788;p45"/>
          <p:cNvSpPr txBox="1"/>
          <p:nvPr/>
        </p:nvSpPr>
        <p:spPr>
          <a:xfrm>
            <a:off x="5420611" y="4467544"/>
            <a:ext cx="1705147" cy="461729"/>
          </a:xfrm>
          <a:prstGeom prst="rect">
            <a:avLst/>
          </a:prstGeom>
          <a:blipFill rotWithShape="1">
            <a:blip r:embed="rId11">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pic>
        <p:nvPicPr>
          <p:cNvPr id="789" name="Google Shape;789;p45"/>
          <p:cNvPicPr preferRelativeResize="0"/>
          <p:nvPr/>
        </p:nvPicPr>
        <p:blipFill rotWithShape="1">
          <a:blip r:embed="rId12">
            <a:alphaModFix/>
          </a:blip>
          <a:srcRect b="0" l="0" r="0" t="0"/>
          <a:stretch/>
        </p:blipFill>
        <p:spPr>
          <a:xfrm>
            <a:off x="4540379" y="841864"/>
            <a:ext cx="469115" cy="469115"/>
          </a:xfrm>
          <a:prstGeom prst="rect">
            <a:avLst/>
          </a:prstGeom>
          <a:noFill/>
          <a:ln>
            <a:noFill/>
          </a:ln>
        </p:spPr>
      </p:pic>
      <p:sp>
        <p:nvSpPr>
          <p:cNvPr id="790" name="Google Shape;790;p45"/>
          <p:cNvSpPr txBox="1"/>
          <p:nvPr>
            <p:ph idx="4294967295" type="ctrTitle"/>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400" u="none" cap="none" strike="noStrike">
                <a:solidFill>
                  <a:schemeClr val="lt1"/>
                </a:solidFill>
                <a:latin typeface="Josefin Sans"/>
                <a:ea typeface="Josefin Sans"/>
                <a:cs typeface="Josefin Sans"/>
                <a:sym typeface="Josefin Sans"/>
              </a:rPr>
              <a:t>Our Approach &amp; Implement</a:t>
            </a:r>
            <a:endParaRPr b="1" i="0" sz="1400" u="none" cap="none" strike="noStrike">
              <a:solidFill>
                <a:schemeClr val="lt1"/>
              </a:solidFill>
              <a:latin typeface="Josefin Sans"/>
              <a:ea typeface="Josefin Sans"/>
              <a:cs typeface="Josefin Sans"/>
              <a:sym typeface="Josefin Sans"/>
            </a:endParaRPr>
          </a:p>
        </p:txBody>
      </p:sp>
      <p:sp>
        <p:nvSpPr>
          <p:cNvPr id="791" name="Google Shape;791;p45"/>
          <p:cNvSpPr txBox="1"/>
          <p:nvPr/>
        </p:nvSpPr>
        <p:spPr>
          <a:xfrm>
            <a:off x="421604" y="272155"/>
            <a:ext cx="637298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Analyze and Compute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46"/>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797" name="Google Shape;797;p46"/>
          <p:cNvSpPr txBox="1"/>
          <p:nvPr/>
        </p:nvSpPr>
        <p:spPr>
          <a:xfrm>
            <a:off x="487681" y="1193801"/>
            <a:ext cx="7399934"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Josefin Sans"/>
                <a:ea typeface="Josefin Sans"/>
                <a:cs typeface="Josefin Sans"/>
                <a:sym typeface="Josefin Sans"/>
              </a:rPr>
              <a:t>Outlook</a:t>
            </a:r>
            <a:r>
              <a:rPr b="0" i="0" lang="en-US" sz="1600" u="none" cap="none" strike="noStrike">
                <a:solidFill>
                  <a:srgbClr val="000000"/>
                </a:solidFill>
                <a:latin typeface="Josefin Sans"/>
                <a:ea typeface="Josefin Sans"/>
                <a:cs typeface="Josefin Sans"/>
                <a:sym typeface="Josefin Sans"/>
              </a:rPr>
              <a:t>: Sunny, </a:t>
            </a:r>
            <a:r>
              <a:rPr b="1" i="0" lang="en-US" sz="1600" u="none" cap="none" strike="noStrike">
                <a:solidFill>
                  <a:srgbClr val="000000"/>
                </a:solidFill>
                <a:latin typeface="Josefin Sans"/>
                <a:ea typeface="Josefin Sans"/>
                <a:cs typeface="Josefin Sans"/>
                <a:sym typeface="Josefin Sans"/>
              </a:rPr>
              <a:t>Temperature</a:t>
            </a:r>
            <a:r>
              <a:rPr b="0" i="0" lang="en-US" sz="1600" u="none" cap="none" strike="noStrike">
                <a:solidFill>
                  <a:srgbClr val="000000"/>
                </a:solidFill>
                <a:latin typeface="Josefin Sans"/>
                <a:ea typeface="Josefin Sans"/>
                <a:cs typeface="Josefin Sans"/>
                <a:sym typeface="Josefin Sans"/>
              </a:rPr>
              <a:t>: Hot, </a:t>
            </a:r>
            <a:r>
              <a:rPr b="1" i="0" lang="en-US" sz="1600" u="none" cap="none" strike="noStrike">
                <a:solidFill>
                  <a:srgbClr val="000000"/>
                </a:solidFill>
                <a:latin typeface="Josefin Sans"/>
                <a:ea typeface="Josefin Sans"/>
                <a:cs typeface="Josefin Sans"/>
                <a:sym typeface="Josefin Sans"/>
              </a:rPr>
              <a:t>Humidity:</a:t>
            </a:r>
            <a:r>
              <a:rPr b="0" i="0" lang="en-US" sz="1600" u="none" cap="none" strike="noStrike">
                <a:solidFill>
                  <a:srgbClr val="000000"/>
                </a:solidFill>
                <a:latin typeface="Josefin Sans"/>
                <a:ea typeface="Josefin Sans"/>
                <a:cs typeface="Josefin Sans"/>
                <a:sym typeface="Josefin Sans"/>
              </a:rPr>
              <a:t> High, </a:t>
            </a:r>
            <a:r>
              <a:rPr b="1" i="0" lang="en-US" sz="1600" u="none" cap="none" strike="noStrike">
                <a:solidFill>
                  <a:srgbClr val="000000"/>
                </a:solidFill>
                <a:latin typeface="Josefin Sans"/>
                <a:ea typeface="Josefin Sans"/>
                <a:cs typeface="Josefin Sans"/>
                <a:sym typeface="Josefin Sans"/>
              </a:rPr>
              <a:t>Windy</a:t>
            </a:r>
            <a:r>
              <a:rPr b="0" i="0" lang="en-US" sz="1600" u="none" cap="none" strike="noStrike">
                <a:solidFill>
                  <a:srgbClr val="000000"/>
                </a:solidFill>
                <a:latin typeface="Josefin Sans"/>
                <a:ea typeface="Josefin Sans"/>
                <a:cs typeface="Josefin Sans"/>
                <a:sym typeface="Josefin Sans"/>
              </a:rPr>
              <a:t>: Strong:  </a:t>
            </a:r>
            <a:endParaRPr b="0" i="0" sz="1600" u="none" cap="none" strike="noStrike">
              <a:solidFill>
                <a:srgbClr val="000000"/>
              </a:solidFill>
              <a:latin typeface="Josefin Sans"/>
              <a:ea typeface="Josefin Sans"/>
              <a:cs typeface="Josefin Sans"/>
              <a:sym typeface="Josefin Sans"/>
            </a:endParaRPr>
          </a:p>
        </p:txBody>
      </p:sp>
      <p:sp>
        <p:nvSpPr>
          <p:cNvPr id="798" name="Google Shape;798;p46"/>
          <p:cNvSpPr txBox="1"/>
          <p:nvPr/>
        </p:nvSpPr>
        <p:spPr>
          <a:xfrm>
            <a:off x="538124" y="1699995"/>
            <a:ext cx="3810914" cy="403316"/>
          </a:xfrm>
          <a:prstGeom prst="rect">
            <a:avLst/>
          </a:prstGeom>
          <a:blipFill rotWithShape="1">
            <a:blip r:embed="rId3">
              <a:alphaModFix/>
            </a:blip>
            <a:stretch>
              <a:fillRect b="-13635"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799" name="Google Shape;799;p46"/>
          <p:cNvSpPr txBox="1"/>
          <p:nvPr>
            <p:ph idx="4294967295" type="ctrTitle"/>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400" u="none" cap="none" strike="noStrike">
                <a:solidFill>
                  <a:schemeClr val="lt1"/>
                </a:solidFill>
                <a:latin typeface="Josefin Sans"/>
                <a:ea typeface="Josefin Sans"/>
                <a:cs typeface="Josefin Sans"/>
                <a:sym typeface="Josefin Sans"/>
              </a:rPr>
              <a:t>Our Approach &amp; Implement</a:t>
            </a:r>
            <a:endParaRPr b="1" i="0" sz="1400" u="none" cap="none" strike="noStrike">
              <a:solidFill>
                <a:schemeClr val="lt1"/>
              </a:solidFill>
              <a:latin typeface="Josefin Sans"/>
              <a:ea typeface="Josefin Sans"/>
              <a:cs typeface="Josefin Sans"/>
              <a:sym typeface="Josefin Sans"/>
            </a:endParaRPr>
          </a:p>
        </p:txBody>
      </p:sp>
      <p:sp>
        <p:nvSpPr>
          <p:cNvPr id="800" name="Google Shape;800;p46"/>
          <p:cNvSpPr txBox="1"/>
          <p:nvPr/>
        </p:nvSpPr>
        <p:spPr>
          <a:xfrm>
            <a:off x="421604" y="272155"/>
            <a:ext cx="637298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Analyze and Compute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47"/>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806" name="Google Shape;806;p47"/>
          <p:cNvSpPr txBox="1"/>
          <p:nvPr/>
        </p:nvSpPr>
        <p:spPr>
          <a:xfrm>
            <a:off x="487681" y="1193801"/>
            <a:ext cx="7399934"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Josefin Sans"/>
                <a:ea typeface="Josefin Sans"/>
                <a:cs typeface="Josefin Sans"/>
                <a:sym typeface="Josefin Sans"/>
              </a:rPr>
              <a:t>Outlook</a:t>
            </a:r>
            <a:r>
              <a:rPr b="0" i="0" lang="en-US" sz="1600" u="none" cap="none" strike="noStrike">
                <a:solidFill>
                  <a:srgbClr val="000000"/>
                </a:solidFill>
                <a:latin typeface="Josefin Sans"/>
                <a:ea typeface="Josefin Sans"/>
                <a:cs typeface="Josefin Sans"/>
                <a:sym typeface="Josefin Sans"/>
              </a:rPr>
              <a:t>: Sunny, </a:t>
            </a:r>
            <a:r>
              <a:rPr b="1" i="0" lang="en-US" sz="1600" u="none" cap="none" strike="noStrike">
                <a:solidFill>
                  <a:srgbClr val="000000"/>
                </a:solidFill>
                <a:latin typeface="Josefin Sans"/>
                <a:ea typeface="Josefin Sans"/>
                <a:cs typeface="Josefin Sans"/>
                <a:sym typeface="Josefin Sans"/>
              </a:rPr>
              <a:t>Temperature</a:t>
            </a:r>
            <a:r>
              <a:rPr b="0" i="0" lang="en-US" sz="1600" u="none" cap="none" strike="noStrike">
                <a:solidFill>
                  <a:srgbClr val="000000"/>
                </a:solidFill>
                <a:latin typeface="Josefin Sans"/>
                <a:ea typeface="Josefin Sans"/>
                <a:cs typeface="Josefin Sans"/>
                <a:sym typeface="Josefin Sans"/>
              </a:rPr>
              <a:t>: Hot, </a:t>
            </a:r>
            <a:r>
              <a:rPr b="1" i="0" lang="en-US" sz="1600" u="none" cap="none" strike="noStrike">
                <a:solidFill>
                  <a:srgbClr val="000000"/>
                </a:solidFill>
                <a:latin typeface="Josefin Sans"/>
                <a:ea typeface="Josefin Sans"/>
                <a:cs typeface="Josefin Sans"/>
                <a:sym typeface="Josefin Sans"/>
              </a:rPr>
              <a:t>Humidity:</a:t>
            </a:r>
            <a:r>
              <a:rPr b="0" i="0" lang="en-US" sz="1600" u="none" cap="none" strike="noStrike">
                <a:solidFill>
                  <a:srgbClr val="000000"/>
                </a:solidFill>
                <a:latin typeface="Josefin Sans"/>
                <a:ea typeface="Josefin Sans"/>
                <a:cs typeface="Josefin Sans"/>
                <a:sym typeface="Josefin Sans"/>
              </a:rPr>
              <a:t> High, </a:t>
            </a:r>
            <a:r>
              <a:rPr b="1" i="0" lang="en-US" sz="1600" u="none" cap="none" strike="noStrike">
                <a:solidFill>
                  <a:srgbClr val="000000"/>
                </a:solidFill>
                <a:latin typeface="Josefin Sans"/>
                <a:ea typeface="Josefin Sans"/>
                <a:cs typeface="Josefin Sans"/>
                <a:sym typeface="Josefin Sans"/>
              </a:rPr>
              <a:t>Windy</a:t>
            </a:r>
            <a:r>
              <a:rPr b="0" i="0" lang="en-US" sz="1600" u="none" cap="none" strike="noStrike">
                <a:solidFill>
                  <a:srgbClr val="000000"/>
                </a:solidFill>
                <a:latin typeface="Josefin Sans"/>
                <a:ea typeface="Josefin Sans"/>
                <a:cs typeface="Josefin Sans"/>
                <a:sym typeface="Josefin Sans"/>
              </a:rPr>
              <a:t>: Strong:  </a:t>
            </a:r>
            <a:endParaRPr b="0" i="0" sz="1600" u="none" cap="none" strike="noStrike">
              <a:solidFill>
                <a:srgbClr val="000000"/>
              </a:solidFill>
              <a:latin typeface="Josefin Sans"/>
              <a:ea typeface="Josefin Sans"/>
              <a:cs typeface="Josefin Sans"/>
              <a:sym typeface="Josefin Sans"/>
            </a:endParaRPr>
          </a:p>
        </p:txBody>
      </p:sp>
      <p:sp>
        <p:nvSpPr>
          <p:cNvPr id="807" name="Google Shape;807;p47"/>
          <p:cNvSpPr txBox="1"/>
          <p:nvPr/>
        </p:nvSpPr>
        <p:spPr>
          <a:xfrm>
            <a:off x="538124" y="1699995"/>
            <a:ext cx="3810914" cy="403316"/>
          </a:xfrm>
          <a:prstGeom prst="rect">
            <a:avLst/>
          </a:prstGeom>
          <a:blipFill rotWithShape="1">
            <a:blip r:embed="rId3">
              <a:alphaModFix/>
            </a:blip>
            <a:stretch>
              <a:fillRect b="-13635"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808" name="Google Shape;808;p47"/>
          <p:cNvSpPr txBox="1"/>
          <p:nvPr/>
        </p:nvSpPr>
        <p:spPr>
          <a:xfrm>
            <a:off x="538124" y="2250015"/>
            <a:ext cx="4328160" cy="403316"/>
          </a:xfrm>
          <a:prstGeom prst="rect">
            <a:avLst/>
          </a:prstGeom>
          <a:blipFill rotWithShape="1">
            <a:blip r:embed="rId4">
              <a:alphaModFix/>
            </a:blip>
            <a:stretch>
              <a:fillRect b="-13635" l="-14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809" name="Google Shape;809;p47"/>
          <p:cNvSpPr txBox="1"/>
          <p:nvPr>
            <p:ph idx="4294967295" type="ctrTitle"/>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400" u="none" cap="none" strike="noStrike">
                <a:solidFill>
                  <a:schemeClr val="lt1"/>
                </a:solidFill>
                <a:latin typeface="Josefin Sans"/>
                <a:ea typeface="Josefin Sans"/>
                <a:cs typeface="Josefin Sans"/>
                <a:sym typeface="Josefin Sans"/>
              </a:rPr>
              <a:t>Our Approach &amp; Implement</a:t>
            </a:r>
            <a:endParaRPr b="1" i="0" sz="1400" u="none" cap="none" strike="noStrike">
              <a:solidFill>
                <a:schemeClr val="lt1"/>
              </a:solidFill>
              <a:latin typeface="Josefin Sans"/>
              <a:ea typeface="Josefin Sans"/>
              <a:cs typeface="Josefin Sans"/>
              <a:sym typeface="Josefin Sans"/>
            </a:endParaRPr>
          </a:p>
        </p:txBody>
      </p:sp>
      <p:sp>
        <p:nvSpPr>
          <p:cNvPr id="810" name="Google Shape;810;p47"/>
          <p:cNvSpPr txBox="1"/>
          <p:nvPr/>
        </p:nvSpPr>
        <p:spPr>
          <a:xfrm>
            <a:off x="421604" y="272155"/>
            <a:ext cx="637298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Analyze and Compute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48"/>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816" name="Google Shape;816;p48"/>
          <p:cNvSpPr txBox="1"/>
          <p:nvPr/>
        </p:nvSpPr>
        <p:spPr>
          <a:xfrm>
            <a:off x="487681" y="1193801"/>
            <a:ext cx="7399934"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Josefin Sans"/>
                <a:ea typeface="Josefin Sans"/>
                <a:cs typeface="Josefin Sans"/>
                <a:sym typeface="Josefin Sans"/>
              </a:rPr>
              <a:t>Outlook</a:t>
            </a:r>
            <a:r>
              <a:rPr b="0" i="0" lang="en-US" sz="1600" u="none" cap="none" strike="noStrike">
                <a:solidFill>
                  <a:srgbClr val="000000"/>
                </a:solidFill>
                <a:latin typeface="Josefin Sans"/>
                <a:ea typeface="Josefin Sans"/>
                <a:cs typeface="Josefin Sans"/>
                <a:sym typeface="Josefin Sans"/>
              </a:rPr>
              <a:t>: Sunny, </a:t>
            </a:r>
            <a:r>
              <a:rPr b="1" i="0" lang="en-US" sz="1600" u="none" cap="none" strike="noStrike">
                <a:solidFill>
                  <a:srgbClr val="000000"/>
                </a:solidFill>
                <a:latin typeface="Josefin Sans"/>
                <a:ea typeface="Josefin Sans"/>
                <a:cs typeface="Josefin Sans"/>
                <a:sym typeface="Josefin Sans"/>
              </a:rPr>
              <a:t>Temperature</a:t>
            </a:r>
            <a:r>
              <a:rPr b="0" i="0" lang="en-US" sz="1600" u="none" cap="none" strike="noStrike">
                <a:solidFill>
                  <a:srgbClr val="000000"/>
                </a:solidFill>
                <a:latin typeface="Josefin Sans"/>
                <a:ea typeface="Josefin Sans"/>
                <a:cs typeface="Josefin Sans"/>
                <a:sym typeface="Josefin Sans"/>
              </a:rPr>
              <a:t>: Hot, </a:t>
            </a:r>
            <a:r>
              <a:rPr b="1" i="0" lang="en-US" sz="1600" u="none" cap="none" strike="noStrike">
                <a:solidFill>
                  <a:srgbClr val="000000"/>
                </a:solidFill>
                <a:latin typeface="Josefin Sans"/>
                <a:ea typeface="Josefin Sans"/>
                <a:cs typeface="Josefin Sans"/>
                <a:sym typeface="Josefin Sans"/>
              </a:rPr>
              <a:t>Humidity:</a:t>
            </a:r>
            <a:r>
              <a:rPr b="0" i="0" lang="en-US" sz="1600" u="none" cap="none" strike="noStrike">
                <a:solidFill>
                  <a:srgbClr val="000000"/>
                </a:solidFill>
                <a:latin typeface="Josefin Sans"/>
                <a:ea typeface="Josefin Sans"/>
                <a:cs typeface="Josefin Sans"/>
                <a:sym typeface="Josefin Sans"/>
              </a:rPr>
              <a:t> High, </a:t>
            </a:r>
            <a:r>
              <a:rPr b="1" i="0" lang="en-US" sz="1600" u="none" cap="none" strike="noStrike">
                <a:solidFill>
                  <a:srgbClr val="000000"/>
                </a:solidFill>
                <a:latin typeface="Josefin Sans"/>
                <a:ea typeface="Josefin Sans"/>
                <a:cs typeface="Josefin Sans"/>
                <a:sym typeface="Josefin Sans"/>
              </a:rPr>
              <a:t>Windy</a:t>
            </a:r>
            <a:r>
              <a:rPr b="0" i="0" lang="en-US" sz="1600" u="none" cap="none" strike="noStrike">
                <a:solidFill>
                  <a:srgbClr val="000000"/>
                </a:solidFill>
                <a:latin typeface="Josefin Sans"/>
                <a:ea typeface="Josefin Sans"/>
                <a:cs typeface="Josefin Sans"/>
                <a:sym typeface="Josefin Sans"/>
              </a:rPr>
              <a:t>: Strong:  </a:t>
            </a:r>
            <a:endParaRPr b="0" i="0" sz="1600" u="none" cap="none" strike="noStrike">
              <a:solidFill>
                <a:srgbClr val="000000"/>
              </a:solidFill>
              <a:latin typeface="Josefin Sans"/>
              <a:ea typeface="Josefin Sans"/>
              <a:cs typeface="Josefin Sans"/>
              <a:sym typeface="Josefin Sans"/>
            </a:endParaRPr>
          </a:p>
        </p:txBody>
      </p:sp>
      <p:sp>
        <p:nvSpPr>
          <p:cNvPr id="817" name="Google Shape;817;p48"/>
          <p:cNvSpPr txBox="1"/>
          <p:nvPr/>
        </p:nvSpPr>
        <p:spPr>
          <a:xfrm>
            <a:off x="538124" y="1699995"/>
            <a:ext cx="3810914" cy="403316"/>
          </a:xfrm>
          <a:prstGeom prst="rect">
            <a:avLst/>
          </a:prstGeom>
          <a:blipFill rotWithShape="1">
            <a:blip r:embed="rId3">
              <a:alphaModFix/>
            </a:blip>
            <a:stretch>
              <a:fillRect b="-13635"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818" name="Google Shape;818;p48"/>
          <p:cNvSpPr txBox="1"/>
          <p:nvPr/>
        </p:nvSpPr>
        <p:spPr>
          <a:xfrm>
            <a:off x="419557" y="2472609"/>
            <a:ext cx="4565294" cy="215444"/>
          </a:xfrm>
          <a:prstGeom prst="rect">
            <a:avLst/>
          </a:prstGeom>
          <a:blipFill rotWithShape="1">
            <a:blip r:embed="rId4">
              <a:alphaModFix/>
            </a:blip>
            <a:stretch>
              <a:fillRect b="-34284"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819" name="Google Shape;819;p48"/>
          <p:cNvSpPr txBox="1"/>
          <p:nvPr/>
        </p:nvSpPr>
        <p:spPr>
          <a:xfrm>
            <a:off x="538124" y="3317361"/>
            <a:ext cx="3948074" cy="215444"/>
          </a:xfrm>
          <a:prstGeom prst="rect">
            <a:avLst/>
          </a:prstGeom>
          <a:blipFill rotWithShape="1">
            <a:blip r:embed="rId5">
              <a:alphaModFix/>
            </a:blip>
            <a:stretch>
              <a:fillRect b="-33329" l="-616" r="-462"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820" name="Google Shape;820;p48"/>
          <p:cNvSpPr txBox="1"/>
          <p:nvPr/>
        </p:nvSpPr>
        <p:spPr>
          <a:xfrm>
            <a:off x="538124" y="2840341"/>
            <a:ext cx="4328160" cy="403316"/>
          </a:xfrm>
          <a:prstGeom prst="rect">
            <a:avLst/>
          </a:prstGeom>
          <a:blipFill rotWithShape="1">
            <a:blip r:embed="rId6">
              <a:alphaModFix/>
            </a:blip>
            <a:stretch>
              <a:fillRect b="-13635" l="-14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821" name="Google Shape;821;p48"/>
          <p:cNvSpPr txBox="1"/>
          <p:nvPr>
            <p:ph idx="4294967295" type="ctrTitle"/>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400" u="none" cap="none" strike="noStrike">
                <a:solidFill>
                  <a:schemeClr val="lt1"/>
                </a:solidFill>
                <a:latin typeface="Josefin Sans"/>
                <a:ea typeface="Josefin Sans"/>
                <a:cs typeface="Josefin Sans"/>
                <a:sym typeface="Josefin Sans"/>
              </a:rPr>
              <a:t>Our Approach &amp; Implement</a:t>
            </a:r>
            <a:endParaRPr b="1" i="0" sz="1400" u="none" cap="none" strike="noStrike">
              <a:solidFill>
                <a:schemeClr val="lt1"/>
              </a:solidFill>
              <a:latin typeface="Josefin Sans"/>
              <a:ea typeface="Josefin Sans"/>
              <a:cs typeface="Josefin Sans"/>
              <a:sym typeface="Josefin Sans"/>
            </a:endParaRPr>
          </a:p>
        </p:txBody>
      </p:sp>
      <p:sp>
        <p:nvSpPr>
          <p:cNvPr id="822" name="Google Shape;822;p48"/>
          <p:cNvSpPr txBox="1"/>
          <p:nvPr/>
        </p:nvSpPr>
        <p:spPr>
          <a:xfrm>
            <a:off x="421604" y="272155"/>
            <a:ext cx="637298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Analyze and Compute</a:t>
            </a:r>
            <a:endParaRPr/>
          </a:p>
        </p:txBody>
      </p:sp>
      <p:sp>
        <p:nvSpPr>
          <p:cNvPr id="823" name="Google Shape;823;p48"/>
          <p:cNvSpPr txBox="1"/>
          <p:nvPr/>
        </p:nvSpPr>
        <p:spPr>
          <a:xfrm>
            <a:off x="-377646" y="2155497"/>
            <a:ext cx="4565294" cy="215444"/>
          </a:xfrm>
          <a:prstGeom prst="rect">
            <a:avLst/>
          </a:prstGeom>
          <a:blipFill rotWithShape="1">
            <a:blip r:embed="rId7">
              <a:alphaModFix/>
            </a:blip>
            <a:stretch>
              <a:fillRect b="-857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49"/>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829" name="Google Shape;829;p49"/>
          <p:cNvSpPr txBox="1"/>
          <p:nvPr/>
        </p:nvSpPr>
        <p:spPr>
          <a:xfrm>
            <a:off x="487681" y="1193801"/>
            <a:ext cx="7399934"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Josefin Sans"/>
                <a:ea typeface="Josefin Sans"/>
                <a:cs typeface="Josefin Sans"/>
                <a:sym typeface="Josefin Sans"/>
              </a:rPr>
              <a:t>Outlook</a:t>
            </a:r>
            <a:r>
              <a:rPr b="0" i="0" lang="en-US" sz="1600" u="none" cap="none" strike="noStrike">
                <a:solidFill>
                  <a:srgbClr val="000000"/>
                </a:solidFill>
                <a:latin typeface="Josefin Sans"/>
                <a:ea typeface="Josefin Sans"/>
                <a:cs typeface="Josefin Sans"/>
                <a:sym typeface="Josefin Sans"/>
              </a:rPr>
              <a:t>: Sunny, </a:t>
            </a:r>
            <a:r>
              <a:rPr b="1" i="0" lang="en-US" sz="1600" u="none" cap="none" strike="noStrike">
                <a:solidFill>
                  <a:srgbClr val="000000"/>
                </a:solidFill>
                <a:latin typeface="Josefin Sans"/>
                <a:ea typeface="Josefin Sans"/>
                <a:cs typeface="Josefin Sans"/>
                <a:sym typeface="Josefin Sans"/>
              </a:rPr>
              <a:t>Temperature</a:t>
            </a:r>
            <a:r>
              <a:rPr b="0" i="0" lang="en-US" sz="1600" u="none" cap="none" strike="noStrike">
                <a:solidFill>
                  <a:srgbClr val="000000"/>
                </a:solidFill>
                <a:latin typeface="Josefin Sans"/>
                <a:ea typeface="Josefin Sans"/>
                <a:cs typeface="Josefin Sans"/>
                <a:sym typeface="Josefin Sans"/>
              </a:rPr>
              <a:t>: Hot, </a:t>
            </a:r>
            <a:r>
              <a:rPr b="1" i="0" lang="en-US" sz="1600" u="none" cap="none" strike="noStrike">
                <a:solidFill>
                  <a:srgbClr val="000000"/>
                </a:solidFill>
                <a:latin typeface="Josefin Sans"/>
                <a:ea typeface="Josefin Sans"/>
                <a:cs typeface="Josefin Sans"/>
                <a:sym typeface="Josefin Sans"/>
              </a:rPr>
              <a:t>Humidity:</a:t>
            </a:r>
            <a:r>
              <a:rPr b="0" i="0" lang="en-US" sz="1600" u="none" cap="none" strike="noStrike">
                <a:solidFill>
                  <a:srgbClr val="000000"/>
                </a:solidFill>
                <a:latin typeface="Josefin Sans"/>
                <a:ea typeface="Josefin Sans"/>
                <a:cs typeface="Josefin Sans"/>
                <a:sym typeface="Josefin Sans"/>
              </a:rPr>
              <a:t> High, </a:t>
            </a:r>
            <a:r>
              <a:rPr b="1" i="0" lang="en-US" sz="1600" u="none" cap="none" strike="noStrike">
                <a:solidFill>
                  <a:srgbClr val="000000"/>
                </a:solidFill>
                <a:latin typeface="Josefin Sans"/>
                <a:ea typeface="Josefin Sans"/>
                <a:cs typeface="Josefin Sans"/>
                <a:sym typeface="Josefin Sans"/>
              </a:rPr>
              <a:t>Windy</a:t>
            </a:r>
            <a:r>
              <a:rPr b="0" i="0" lang="en-US" sz="1600" u="none" cap="none" strike="noStrike">
                <a:solidFill>
                  <a:srgbClr val="000000"/>
                </a:solidFill>
                <a:latin typeface="Josefin Sans"/>
                <a:ea typeface="Josefin Sans"/>
                <a:cs typeface="Josefin Sans"/>
                <a:sym typeface="Josefin Sans"/>
              </a:rPr>
              <a:t>: Strong:  </a:t>
            </a:r>
            <a:endParaRPr b="0" i="0" sz="1600" u="none" cap="none" strike="noStrike">
              <a:solidFill>
                <a:srgbClr val="000000"/>
              </a:solidFill>
              <a:latin typeface="Josefin Sans"/>
              <a:ea typeface="Josefin Sans"/>
              <a:cs typeface="Josefin Sans"/>
              <a:sym typeface="Josefin Sans"/>
            </a:endParaRPr>
          </a:p>
        </p:txBody>
      </p:sp>
      <p:sp>
        <p:nvSpPr>
          <p:cNvPr id="830" name="Google Shape;830;p49"/>
          <p:cNvSpPr txBox="1"/>
          <p:nvPr/>
        </p:nvSpPr>
        <p:spPr>
          <a:xfrm>
            <a:off x="538124" y="1699995"/>
            <a:ext cx="3810914" cy="403316"/>
          </a:xfrm>
          <a:prstGeom prst="rect">
            <a:avLst/>
          </a:prstGeom>
          <a:blipFill rotWithShape="1">
            <a:blip r:embed="rId3">
              <a:alphaModFix/>
            </a:blip>
            <a:stretch>
              <a:fillRect b="-13635"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831" name="Google Shape;831;p49"/>
          <p:cNvSpPr txBox="1"/>
          <p:nvPr/>
        </p:nvSpPr>
        <p:spPr>
          <a:xfrm>
            <a:off x="538124" y="2250015"/>
            <a:ext cx="4328160" cy="403316"/>
          </a:xfrm>
          <a:prstGeom prst="rect">
            <a:avLst/>
          </a:prstGeom>
          <a:blipFill rotWithShape="1">
            <a:blip r:embed="rId4">
              <a:alphaModFix/>
            </a:blip>
            <a:stretch>
              <a:fillRect b="-13635" l="-14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832" name="Google Shape;832;p49"/>
          <p:cNvSpPr/>
          <p:nvPr/>
        </p:nvSpPr>
        <p:spPr>
          <a:xfrm>
            <a:off x="5015791" y="2760755"/>
            <a:ext cx="334366" cy="818514"/>
          </a:xfrm>
          <a:prstGeom prst="rightBrace">
            <a:avLst>
              <a:gd fmla="val 8333" name="adj1"/>
              <a:gd fmla="val 50000" name="adj2"/>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833" name="Google Shape;833;p49"/>
          <p:cNvSpPr txBox="1"/>
          <p:nvPr/>
        </p:nvSpPr>
        <p:spPr>
          <a:xfrm>
            <a:off x="5572328" y="2985346"/>
            <a:ext cx="30099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Josefin Sans"/>
                <a:ea typeface="Josefin Sans"/>
                <a:cs typeface="Josefin Sans"/>
                <a:sym typeface="Josefin Sans"/>
              </a:rPr>
              <a:t>Fine weather for shooting</a:t>
            </a:r>
            <a:endParaRPr b="0" i="0" sz="1800" u="none" cap="none" strike="noStrike">
              <a:solidFill>
                <a:srgbClr val="000000"/>
              </a:solidFill>
              <a:latin typeface="Josefin Sans"/>
              <a:ea typeface="Josefin Sans"/>
              <a:cs typeface="Josefin Sans"/>
              <a:sym typeface="Josefin Sans"/>
            </a:endParaRPr>
          </a:p>
        </p:txBody>
      </p:sp>
      <p:sp>
        <p:nvSpPr>
          <p:cNvPr id="834" name="Google Shape;834;p49"/>
          <p:cNvSpPr txBox="1"/>
          <p:nvPr>
            <p:ph idx="4294967295" type="ctrTitle"/>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400" u="none" cap="none" strike="noStrike">
                <a:solidFill>
                  <a:schemeClr val="lt1"/>
                </a:solidFill>
                <a:latin typeface="Josefin Sans"/>
                <a:ea typeface="Josefin Sans"/>
                <a:cs typeface="Josefin Sans"/>
                <a:sym typeface="Josefin Sans"/>
              </a:rPr>
              <a:t>Our Approach &amp; Implement</a:t>
            </a:r>
            <a:endParaRPr b="1" i="0" sz="1400" u="none" cap="none" strike="noStrike">
              <a:solidFill>
                <a:schemeClr val="lt1"/>
              </a:solidFill>
              <a:latin typeface="Josefin Sans"/>
              <a:ea typeface="Josefin Sans"/>
              <a:cs typeface="Josefin Sans"/>
              <a:sym typeface="Josefin Sans"/>
            </a:endParaRPr>
          </a:p>
        </p:txBody>
      </p:sp>
      <p:sp>
        <p:nvSpPr>
          <p:cNvPr id="835" name="Google Shape;835;p49"/>
          <p:cNvSpPr txBox="1"/>
          <p:nvPr/>
        </p:nvSpPr>
        <p:spPr>
          <a:xfrm>
            <a:off x="421604" y="272155"/>
            <a:ext cx="637298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Analyze and Compute</a:t>
            </a:r>
            <a:endParaRPr/>
          </a:p>
        </p:txBody>
      </p:sp>
      <p:sp>
        <p:nvSpPr>
          <p:cNvPr id="836" name="Google Shape;836;p49"/>
          <p:cNvSpPr txBox="1"/>
          <p:nvPr/>
        </p:nvSpPr>
        <p:spPr>
          <a:xfrm>
            <a:off x="487681" y="2877624"/>
            <a:ext cx="4565294" cy="215444"/>
          </a:xfrm>
          <a:prstGeom prst="rect">
            <a:avLst/>
          </a:prstGeom>
          <a:blipFill rotWithShape="1">
            <a:blip r:embed="rId5">
              <a:alphaModFix/>
            </a:blip>
            <a:stretch>
              <a:fillRect b="-37142"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837" name="Google Shape;837;p49"/>
          <p:cNvSpPr txBox="1"/>
          <p:nvPr/>
        </p:nvSpPr>
        <p:spPr>
          <a:xfrm>
            <a:off x="538124" y="3317361"/>
            <a:ext cx="3948074" cy="215444"/>
          </a:xfrm>
          <a:prstGeom prst="rect">
            <a:avLst/>
          </a:prstGeom>
          <a:blipFill rotWithShape="1">
            <a:blip r:embed="rId6">
              <a:alphaModFix/>
            </a:blip>
            <a:stretch>
              <a:fillRect b="-33329" l="-616" r="-462"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5"/>
          <p:cNvSpPr txBox="1"/>
          <p:nvPr>
            <p:ph type="ctrTitle"/>
          </p:nvPr>
        </p:nvSpPr>
        <p:spPr>
          <a:xfrm>
            <a:off x="5569480" y="129625"/>
            <a:ext cx="2866800" cy="481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Clr>
                <a:srgbClr val="338987"/>
              </a:buClr>
              <a:buSzPts val="1100"/>
              <a:buNone/>
            </a:pPr>
            <a:r>
              <a:rPr lang="en-US" sz="1400"/>
              <a:t>Introduction</a:t>
            </a:r>
            <a:endParaRPr sz="1400"/>
          </a:p>
        </p:txBody>
      </p:sp>
      <p:sp>
        <p:nvSpPr>
          <p:cNvPr id="104" name="Google Shape;104;p5"/>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105" name="Google Shape;105;p5"/>
          <p:cNvSpPr txBox="1"/>
          <p:nvPr/>
        </p:nvSpPr>
        <p:spPr>
          <a:xfrm>
            <a:off x="573910" y="1714615"/>
            <a:ext cx="5666870"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Josefin Sans"/>
                <a:ea typeface="Josefin Sans"/>
                <a:cs typeface="Josefin Sans"/>
                <a:sym typeface="Josefin Sans"/>
              </a:rPr>
              <a:t>People love to upload photos on social networks.</a:t>
            </a:r>
            <a:endParaRPr b="0" i="0" sz="2400" u="none" cap="none" strike="noStrike">
              <a:solidFill>
                <a:srgbClr val="000000"/>
              </a:solidFill>
              <a:latin typeface="Josefin Sans"/>
              <a:ea typeface="Josefin Sans"/>
              <a:cs typeface="Josefin Sans"/>
              <a:sym typeface="Josefin Sans"/>
            </a:endParaRPr>
          </a:p>
        </p:txBody>
      </p:sp>
      <p:sp>
        <p:nvSpPr>
          <p:cNvPr id="106" name="Google Shape;106;p5"/>
          <p:cNvSpPr txBox="1"/>
          <p:nvPr/>
        </p:nvSpPr>
        <p:spPr>
          <a:xfrm>
            <a:off x="573910" y="419941"/>
            <a:ext cx="255766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Opportunity</a:t>
            </a:r>
            <a:endParaRPr/>
          </a:p>
        </p:txBody>
      </p:sp>
      <p:pic>
        <p:nvPicPr>
          <p:cNvPr id="107" name="Google Shape;107;p5"/>
          <p:cNvPicPr preferRelativeResize="0"/>
          <p:nvPr/>
        </p:nvPicPr>
        <p:blipFill rotWithShape="1">
          <a:blip r:embed="rId3">
            <a:alphaModFix/>
          </a:blip>
          <a:srcRect b="0" l="0" r="0" t="0"/>
          <a:stretch/>
        </p:blipFill>
        <p:spPr>
          <a:xfrm>
            <a:off x="6794394" y="1611689"/>
            <a:ext cx="1028272" cy="1028272"/>
          </a:xfrm>
          <a:prstGeom prst="rect">
            <a:avLst/>
          </a:prstGeom>
          <a:noFill/>
          <a:ln>
            <a:noFill/>
          </a:ln>
        </p:spPr>
      </p:pic>
      <p:pic>
        <p:nvPicPr>
          <p:cNvPr id="108" name="Google Shape;108;p5"/>
          <p:cNvPicPr preferRelativeResize="0"/>
          <p:nvPr/>
        </p:nvPicPr>
        <p:blipFill rotWithShape="1">
          <a:blip r:embed="rId4">
            <a:alphaModFix/>
          </a:blip>
          <a:srcRect b="0" l="0" r="0" t="0"/>
          <a:stretch/>
        </p:blipFill>
        <p:spPr>
          <a:xfrm>
            <a:off x="6859342" y="3640825"/>
            <a:ext cx="1028272" cy="1028272"/>
          </a:xfrm>
          <a:prstGeom prst="rect">
            <a:avLst/>
          </a:prstGeom>
          <a:noFill/>
          <a:ln>
            <a:noFill/>
          </a:ln>
        </p:spPr>
      </p:pic>
      <p:sp>
        <p:nvSpPr>
          <p:cNvPr id="109" name="Google Shape;109;p5"/>
          <p:cNvSpPr txBox="1"/>
          <p:nvPr/>
        </p:nvSpPr>
        <p:spPr>
          <a:xfrm>
            <a:off x="573910" y="3548581"/>
            <a:ext cx="5666870"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Josefin Sans"/>
                <a:ea typeface="Josefin Sans"/>
                <a:cs typeface="Josefin Sans"/>
                <a:sym typeface="Josefin Sans"/>
              </a:rPr>
              <a:t>People want to save their unforgettable memories.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50"/>
          <p:cNvSpPr txBox="1"/>
          <p:nvPr>
            <p:ph idx="1" type="subTitle"/>
          </p:nvPr>
        </p:nvSpPr>
        <p:spPr>
          <a:xfrm>
            <a:off x="2396925" y="2313718"/>
            <a:ext cx="4224900" cy="663300"/>
          </a:xfrm>
          <a:prstGeom prst="rect">
            <a:avLst/>
          </a:prstGeom>
          <a:noFill/>
          <a:ln>
            <a:noFill/>
          </a:ln>
        </p:spPr>
        <p:txBody>
          <a:bodyPr anchorCtr="0" anchor="t" bIns="91425" lIns="91425" spcFirstLastPara="1" rIns="91425" wrap="square" tIns="91425">
            <a:noAutofit/>
          </a:bodyPr>
          <a:lstStyle/>
          <a:p>
            <a:pPr indent="-304800" lvl="0" marL="457200" rtl="0" algn="ctr">
              <a:lnSpc>
                <a:spcPct val="100000"/>
              </a:lnSpc>
              <a:spcBef>
                <a:spcPts val="0"/>
              </a:spcBef>
              <a:spcAft>
                <a:spcPts val="0"/>
              </a:spcAft>
              <a:buClr>
                <a:srgbClr val="338987"/>
              </a:buClr>
              <a:buSzPts val="1400"/>
              <a:buFont typeface="Josefin Slab Thin"/>
              <a:buNone/>
            </a:pPr>
            <a:r>
              <a:rPr b="1" lang="en-US" sz="3800">
                <a:latin typeface="Josefin Sans"/>
                <a:ea typeface="Josefin Sans"/>
                <a:cs typeface="Josefin Sans"/>
                <a:sym typeface="Josefin Sans"/>
              </a:rPr>
              <a:t>Achievement</a:t>
            </a:r>
            <a:endParaRPr/>
          </a:p>
        </p:txBody>
      </p:sp>
      <p:sp>
        <p:nvSpPr>
          <p:cNvPr id="843" name="Google Shape;843;p50"/>
          <p:cNvSpPr txBox="1"/>
          <p:nvPr>
            <p:ph idx="2" type="ctrTitle"/>
          </p:nvPr>
        </p:nvSpPr>
        <p:spPr>
          <a:xfrm>
            <a:off x="5569480" y="129625"/>
            <a:ext cx="2866800" cy="481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Clr>
                <a:srgbClr val="338987"/>
              </a:buClr>
              <a:buSzPts val="1100"/>
              <a:buNone/>
            </a:pPr>
            <a:r>
              <a:rPr lang="en-US" sz="1400"/>
              <a:t>Achievement</a:t>
            </a:r>
            <a:endParaRPr sz="1400"/>
          </a:p>
        </p:txBody>
      </p:sp>
      <p:sp>
        <p:nvSpPr>
          <p:cNvPr id="844" name="Google Shape;844;p50"/>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51"/>
          <p:cNvSpPr txBox="1"/>
          <p:nvPr>
            <p:ph type="ctrTitle"/>
          </p:nvPr>
        </p:nvSpPr>
        <p:spPr>
          <a:xfrm>
            <a:off x="5569480" y="129625"/>
            <a:ext cx="2866800" cy="481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Clr>
                <a:srgbClr val="338987"/>
              </a:buClr>
              <a:buSzPts val="1100"/>
              <a:buNone/>
            </a:pPr>
            <a:r>
              <a:rPr lang="en-US" sz="1400"/>
              <a:t>Achievement</a:t>
            </a:r>
            <a:endParaRPr sz="1400"/>
          </a:p>
        </p:txBody>
      </p:sp>
      <p:sp>
        <p:nvSpPr>
          <p:cNvPr id="850" name="Google Shape;850;p51"/>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851" name="Google Shape;851;p51"/>
          <p:cNvSpPr txBox="1"/>
          <p:nvPr/>
        </p:nvSpPr>
        <p:spPr>
          <a:xfrm>
            <a:off x="603166" y="370225"/>
            <a:ext cx="4551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Values:</a:t>
            </a:r>
            <a:endParaRPr b="0" i="0" sz="2800" u="none" cap="none" strike="noStrike">
              <a:solidFill>
                <a:schemeClr val="lt1"/>
              </a:solidFill>
              <a:latin typeface="Josefin Sans"/>
              <a:ea typeface="Josefin Sans"/>
              <a:cs typeface="Josefin Sans"/>
              <a:sym typeface="Josefin Sans"/>
            </a:endParaRPr>
          </a:p>
        </p:txBody>
      </p:sp>
      <p:sp>
        <p:nvSpPr>
          <p:cNvPr id="852" name="Google Shape;852;p51"/>
          <p:cNvSpPr txBox="1"/>
          <p:nvPr/>
        </p:nvSpPr>
        <p:spPr>
          <a:xfrm>
            <a:off x="3322789" y="1270862"/>
            <a:ext cx="5753359" cy="378565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lt1"/>
              </a:buClr>
              <a:buSzPts val="2000"/>
              <a:buFont typeface="Noto Sans Symbols"/>
              <a:buChar char="✔"/>
            </a:pPr>
            <a:r>
              <a:rPr b="0" i="0" lang="en-US" sz="2000" u="none" cap="none" strike="noStrike">
                <a:solidFill>
                  <a:srgbClr val="000000"/>
                </a:solidFill>
                <a:latin typeface="Josefin Sans"/>
                <a:ea typeface="Josefin Sans"/>
                <a:cs typeface="Josefin Sans"/>
                <a:sym typeface="Josefin Sans"/>
              </a:rPr>
              <a:t>The system assists customers in finding a suitable photographer.</a:t>
            </a:r>
            <a:endParaRPr/>
          </a:p>
          <a:p>
            <a:pPr indent="-285750" lvl="0" marL="285750" marR="0" rtl="0" algn="l">
              <a:lnSpc>
                <a:spcPct val="150000"/>
              </a:lnSpc>
              <a:spcBef>
                <a:spcPts val="0"/>
              </a:spcBef>
              <a:spcAft>
                <a:spcPts val="0"/>
              </a:spcAft>
              <a:buClr>
                <a:schemeClr val="lt1"/>
              </a:buClr>
              <a:buSzPts val="2000"/>
              <a:buFont typeface="Noto Sans Symbols"/>
              <a:buChar char="✔"/>
            </a:pPr>
            <a:r>
              <a:rPr b="0" i="0" lang="en-US" sz="2000" u="none" cap="none" strike="noStrike">
                <a:solidFill>
                  <a:srgbClr val="000000"/>
                </a:solidFill>
                <a:latin typeface="Josefin Sans"/>
                <a:ea typeface="Josefin Sans"/>
                <a:cs typeface="Josefin Sans"/>
                <a:sym typeface="Josefin Sans"/>
              </a:rPr>
              <a:t>The system helps photographers find potential clients, as well as increases the income for photographers.</a:t>
            </a:r>
            <a:endParaRPr/>
          </a:p>
          <a:p>
            <a:pPr indent="-285750" lvl="0" marL="285750" marR="0" rtl="0" algn="l">
              <a:lnSpc>
                <a:spcPct val="150000"/>
              </a:lnSpc>
              <a:spcBef>
                <a:spcPts val="0"/>
              </a:spcBef>
              <a:spcAft>
                <a:spcPts val="0"/>
              </a:spcAft>
              <a:buClr>
                <a:schemeClr val="lt1"/>
              </a:buClr>
              <a:buSzPts val="2000"/>
              <a:buFont typeface="Noto Sans Symbols"/>
              <a:buChar char="✔"/>
            </a:pPr>
            <a:r>
              <a:rPr b="0" i="0" lang="en-US" sz="2000" u="none" cap="none" strike="noStrike">
                <a:solidFill>
                  <a:srgbClr val="000000"/>
                </a:solidFill>
                <a:latin typeface="Josefin Sans"/>
                <a:ea typeface="Josefin Sans"/>
                <a:cs typeface="Josefin Sans"/>
                <a:sym typeface="Josefin Sans"/>
              </a:rPr>
              <a:t>Creating trust for customers through reviews.</a:t>
            </a:r>
            <a:endParaRPr/>
          </a:p>
          <a:p>
            <a:pPr indent="-285750" lvl="0" marL="285750" marR="0" rtl="0" algn="l">
              <a:lnSpc>
                <a:spcPct val="150000"/>
              </a:lnSpc>
              <a:spcBef>
                <a:spcPts val="0"/>
              </a:spcBef>
              <a:spcAft>
                <a:spcPts val="0"/>
              </a:spcAft>
              <a:buClr>
                <a:schemeClr val="lt1"/>
              </a:buClr>
              <a:buSzPts val="2000"/>
              <a:buFont typeface="Noto Sans Symbols"/>
              <a:buChar char="✔"/>
            </a:pPr>
            <a:r>
              <a:rPr b="0" i="0" lang="en-US" sz="2000" u="none" cap="none" strike="noStrike">
                <a:solidFill>
                  <a:srgbClr val="000000"/>
                </a:solidFill>
                <a:latin typeface="Josefin Sans"/>
                <a:ea typeface="Josefin Sans"/>
                <a:cs typeface="Josefin Sans"/>
                <a:sym typeface="Josefin Sans"/>
              </a:rPr>
              <a:t>There is a forum for sharing recent information.</a:t>
            </a:r>
            <a:endParaRPr b="0" i="0" sz="2000" u="none" cap="none" strike="noStrike">
              <a:solidFill>
                <a:srgbClr val="000000"/>
              </a:solidFill>
              <a:latin typeface="Arial"/>
              <a:ea typeface="Arial"/>
              <a:cs typeface="Arial"/>
              <a:sym typeface="Arial"/>
            </a:endParaRPr>
          </a:p>
        </p:txBody>
      </p:sp>
      <p:pic>
        <p:nvPicPr>
          <p:cNvPr id="853" name="Google Shape;853;p51"/>
          <p:cNvPicPr preferRelativeResize="0"/>
          <p:nvPr/>
        </p:nvPicPr>
        <p:blipFill rotWithShape="1">
          <a:blip r:embed="rId3">
            <a:alphaModFix/>
          </a:blip>
          <a:srcRect b="0" l="0" r="0" t="0"/>
          <a:stretch/>
        </p:blipFill>
        <p:spPr>
          <a:xfrm>
            <a:off x="859085" y="1506946"/>
            <a:ext cx="2019690" cy="201969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52"/>
          <p:cNvSpPr txBox="1"/>
          <p:nvPr>
            <p:ph type="ctrTitle"/>
          </p:nvPr>
        </p:nvSpPr>
        <p:spPr>
          <a:xfrm>
            <a:off x="5569480" y="129625"/>
            <a:ext cx="2866800" cy="481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Clr>
                <a:srgbClr val="338987"/>
              </a:buClr>
              <a:buSzPts val="1100"/>
              <a:buNone/>
            </a:pPr>
            <a:r>
              <a:rPr lang="en-US" sz="1400"/>
              <a:t>Achievement</a:t>
            </a:r>
            <a:endParaRPr sz="1400"/>
          </a:p>
        </p:txBody>
      </p:sp>
      <p:sp>
        <p:nvSpPr>
          <p:cNvPr id="859" name="Google Shape;859;p52"/>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860" name="Google Shape;860;p52"/>
          <p:cNvSpPr txBox="1"/>
          <p:nvPr/>
        </p:nvSpPr>
        <p:spPr>
          <a:xfrm>
            <a:off x="704468" y="349215"/>
            <a:ext cx="234094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Limitations:</a:t>
            </a:r>
            <a:endParaRPr b="0" i="0" sz="2800" u="none" cap="none" strike="noStrike">
              <a:solidFill>
                <a:schemeClr val="lt1"/>
              </a:solidFill>
              <a:latin typeface="Josefin Sans"/>
              <a:ea typeface="Josefin Sans"/>
              <a:cs typeface="Josefin Sans"/>
              <a:sym typeface="Josefin Sans"/>
            </a:endParaRPr>
          </a:p>
        </p:txBody>
      </p:sp>
      <p:sp>
        <p:nvSpPr>
          <p:cNvPr id="861" name="Google Shape;861;p52"/>
          <p:cNvSpPr txBox="1"/>
          <p:nvPr/>
        </p:nvSpPr>
        <p:spPr>
          <a:xfrm>
            <a:off x="572732" y="1047322"/>
            <a:ext cx="4719940" cy="3985706"/>
          </a:xfrm>
          <a:prstGeom prst="rect">
            <a:avLst/>
          </a:prstGeom>
          <a:noFill/>
          <a:ln>
            <a:noFill/>
          </a:ln>
        </p:spPr>
        <p:txBody>
          <a:bodyPr anchorCtr="0" anchor="t" bIns="45700" lIns="91425" spcFirstLastPara="1" rIns="91425" wrap="square" tIns="45700">
            <a:spAutoFit/>
          </a:bodyPr>
          <a:lstStyle/>
          <a:p>
            <a:pPr indent="-304800" lvl="0" marL="457200" marR="0" rtl="0" algn="l">
              <a:lnSpc>
                <a:spcPct val="115000"/>
              </a:lnSpc>
              <a:spcBef>
                <a:spcPts val="0"/>
              </a:spcBef>
              <a:spcAft>
                <a:spcPts val="0"/>
              </a:spcAft>
              <a:buClr>
                <a:schemeClr val="lt1"/>
              </a:buClr>
              <a:buSzPts val="1200"/>
              <a:buFont typeface="Josefin Slab Thin"/>
              <a:buChar char="●"/>
            </a:pPr>
            <a:r>
              <a:rPr b="0" i="0" lang="en-US" sz="2000" u="none" cap="none" strike="noStrike">
                <a:solidFill>
                  <a:srgbClr val="000000"/>
                </a:solidFill>
                <a:latin typeface="Josefin Sans"/>
                <a:ea typeface="Josefin Sans"/>
                <a:cs typeface="Josefin Sans"/>
                <a:sym typeface="Josefin Sans"/>
              </a:rPr>
              <a:t>The system only support the Vietnamese language.</a:t>
            </a:r>
            <a:endParaRPr/>
          </a:p>
          <a:p>
            <a:pPr indent="-304800" lvl="0" marL="457200" marR="0" rtl="0" algn="l">
              <a:lnSpc>
                <a:spcPct val="115000"/>
              </a:lnSpc>
              <a:spcBef>
                <a:spcPts val="0"/>
              </a:spcBef>
              <a:spcAft>
                <a:spcPts val="0"/>
              </a:spcAft>
              <a:buClr>
                <a:schemeClr val="lt1"/>
              </a:buClr>
              <a:buSzPts val="1200"/>
              <a:buFont typeface="Josefin Slab Thin"/>
              <a:buChar char="●"/>
            </a:pPr>
            <a:r>
              <a:rPr b="0" i="0" lang="en-US" sz="2000" u="none" cap="none" strike="noStrike">
                <a:solidFill>
                  <a:srgbClr val="000000"/>
                </a:solidFill>
                <a:latin typeface="Josefin Sans"/>
                <a:ea typeface="Josefin Sans"/>
                <a:cs typeface="Josefin Sans"/>
                <a:sym typeface="Josefin Sans"/>
              </a:rPr>
              <a:t>The application has not supported payment.</a:t>
            </a:r>
            <a:endParaRPr/>
          </a:p>
          <a:p>
            <a:pPr indent="-304800" lvl="0" marL="457200" marR="0" rtl="0" algn="l">
              <a:lnSpc>
                <a:spcPct val="115000"/>
              </a:lnSpc>
              <a:spcBef>
                <a:spcPts val="0"/>
              </a:spcBef>
              <a:spcAft>
                <a:spcPts val="0"/>
              </a:spcAft>
              <a:buClr>
                <a:schemeClr val="lt1"/>
              </a:buClr>
              <a:buSzPts val="1200"/>
              <a:buFont typeface="Josefin Slab Thin"/>
              <a:buChar char="●"/>
            </a:pPr>
            <a:r>
              <a:rPr b="0" i="0" lang="en-US" sz="2000" u="none" cap="none" strike="noStrike">
                <a:solidFill>
                  <a:srgbClr val="000000"/>
                </a:solidFill>
                <a:latin typeface="Josefin Sans"/>
                <a:ea typeface="Josefin Sans"/>
                <a:cs typeface="Josefin Sans"/>
                <a:sym typeface="Josefin Sans"/>
              </a:rPr>
              <a:t>The system has not had a photo verification feature.</a:t>
            </a:r>
            <a:endParaRPr/>
          </a:p>
          <a:p>
            <a:pPr indent="-304800" lvl="0" marL="457200" marR="0" rtl="0" algn="l">
              <a:lnSpc>
                <a:spcPct val="115000"/>
              </a:lnSpc>
              <a:spcBef>
                <a:spcPts val="0"/>
              </a:spcBef>
              <a:spcAft>
                <a:spcPts val="0"/>
              </a:spcAft>
              <a:buClr>
                <a:schemeClr val="lt1"/>
              </a:buClr>
              <a:buSzPts val="1200"/>
              <a:buFont typeface="Josefin Slab Thin"/>
              <a:buChar char="●"/>
            </a:pPr>
            <a:r>
              <a:rPr b="0" i="0" lang="en-US" sz="2000" u="none" cap="none" strike="noStrike">
                <a:solidFill>
                  <a:srgbClr val="000000"/>
                </a:solidFill>
                <a:latin typeface="Josefin Sans"/>
                <a:ea typeface="Josefin Sans"/>
                <a:cs typeface="Josefin Sans"/>
                <a:sym typeface="Josefin Sans"/>
              </a:rPr>
              <a:t>The system has not provided a website version to both customers and photographers. Users may find it uncomfortable to use applications. </a:t>
            </a:r>
            <a:endParaRPr b="0" i="0" sz="2000" u="none" cap="none" strike="noStrike">
              <a:solidFill>
                <a:srgbClr val="000000"/>
              </a:solidFill>
              <a:latin typeface="Josefin Sans"/>
              <a:ea typeface="Josefin Sans"/>
              <a:cs typeface="Josefin Sans"/>
              <a:sym typeface="Josefin Sans"/>
            </a:endParaRPr>
          </a:p>
        </p:txBody>
      </p:sp>
      <p:pic>
        <p:nvPicPr>
          <p:cNvPr id="862" name="Google Shape;862;p52"/>
          <p:cNvPicPr preferRelativeResize="0"/>
          <p:nvPr/>
        </p:nvPicPr>
        <p:blipFill rotWithShape="1">
          <a:blip r:embed="rId3">
            <a:alphaModFix/>
          </a:blip>
          <a:srcRect b="0" l="0" r="0" t="0"/>
          <a:stretch/>
        </p:blipFill>
        <p:spPr>
          <a:xfrm>
            <a:off x="5736341" y="1582014"/>
            <a:ext cx="2240113" cy="2240113"/>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53"/>
          <p:cNvSpPr/>
          <p:nvPr/>
        </p:nvSpPr>
        <p:spPr>
          <a:xfrm>
            <a:off x="7220630" y="0"/>
            <a:ext cx="1299900" cy="811800"/>
          </a:xfrm>
          <a:prstGeom prst="rect">
            <a:avLst/>
          </a:prstGeom>
          <a:solidFill>
            <a:srgbClr val="FFB8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53"/>
          <p:cNvSpPr txBox="1"/>
          <p:nvPr>
            <p:ph idx="2" type="ctrTitle"/>
          </p:nvPr>
        </p:nvSpPr>
        <p:spPr>
          <a:xfrm>
            <a:off x="7083972" y="129625"/>
            <a:ext cx="1352308" cy="481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100"/>
              <a:buNone/>
            </a:pPr>
            <a:r>
              <a:rPr lang="en-US" sz="1400"/>
              <a:t>Future Plan</a:t>
            </a:r>
            <a:endParaRPr sz="1400"/>
          </a:p>
        </p:txBody>
      </p:sp>
      <p:sp>
        <p:nvSpPr>
          <p:cNvPr id="869" name="Google Shape;869;p53"/>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870" name="Google Shape;870;p53"/>
          <p:cNvSpPr txBox="1"/>
          <p:nvPr>
            <p:ph idx="1" type="subTitle"/>
          </p:nvPr>
        </p:nvSpPr>
        <p:spPr>
          <a:xfrm>
            <a:off x="1420143" y="2327873"/>
            <a:ext cx="6303607" cy="663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b="1" lang="en-US" sz="3800">
                <a:latin typeface="Josefin Sans"/>
                <a:ea typeface="Josefin Sans"/>
                <a:cs typeface="Josefin Sans"/>
                <a:sym typeface="Josefin Sans"/>
              </a:rPr>
              <a:t>Future</a:t>
            </a:r>
            <a:r>
              <a:rPr b="1" lang="en-US" sz="3200">
                <a:latin typeface="Josefin Sans"/>
                <a:ea typeface="Josefin Sans"/>
                <a:cs typeface="Josefin Sans"/>
                <a:sym typeface="Josefin Sans"/>
              </a:rPr>
              <a:t> Plan</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54"/>
          <p:cNvSpPr txBox="1"/>
          <p:nvPr>
            <p:ph idx="1" type="body"/>
          </p:nvPr>
        </p:nvSpPr>
        <p:spPr>
          <a:xfrm>
            <a:off x="692419" y="2401175"/>
            <a:ext cx="5851530" cy="531853"/>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lt1"/>
              </a:buClr>
              <a:buSzPts val="1200"/>
              <a:buChar char="●"/>
            </a:pPr>
            <a:r>
              <a:rPr lang="en-US" sz="2000">
                <a:solidFill>
                  <a:srgbClr val="000000"/>
                </a:solidFill>
                <a:latin typeface="Josefin Sans"/>
                <a:ea typeface="Josefin Sans"/>
                <a:cs typeface="Josefin Sans"/>
                <a:sym typeface="Josefin Sans"/>
              </a:rPr>
              <a:t>Support online payment.</a:t>
            </a:r>
            <a:endParaRPr sz="2000">
              <a:solidFill>
                <a:srgbClr val="000000"/>
              </a:solidFill>
              <a:latin typeface="Josefin Sans"/>
              <a:ea typeface="Josefin Sans"/>
              <a:cs typeface="Josefin Sans"/>
              <a:sym typeface="Josefin Sans"/>
            </a:endParaRPr>
          </a:p>
        </p:txBody>
      </p:sp>
      <p:sp>
        <p:nvSpPr>
          <p:cNvPr id="876" name="Google Shape;876;p54"/>
          <p:cNvSpPr txBox="1"/>
          <p:nvPr>
            <p:ph type="ctrTitle"/>
          </p:nvPr>
        </p:nvSpPr>
        <p:spPr>
          <a:xfrm>
            <a:off x="5657001" y="163104"/>
            <a:ext cx="2866800" cy="481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Clr>
                <a:srgbClr val="338987"/>
              </a:buClr>
              <a:buSzPts val="1100"/>
              <a:buNone/>
            </a:pPr>
            <a:r>
              <a:rPr lang="en-US" sz="1400"/>
              <a:t>Future plan</a:t>
            </a:r>
            <a:endParaRPr sz="1400"/>
          </a:p>
        </p:txBody>
      </p:sp>
      <p:sp>
        <p:nvSpPr>
          <p:cNvPr id="877" name="Google Shape;877;p54"/>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pic>
        <p:nvPicPr>
          <p:cNvPr id="878" name="Google Shape;878;p54"/>
          <p:cNvPicPr preferRelativeResize="0"/>
          <p:nvPr/>
        </p:nvPicPr>
        <p:blipFill rotWithShape="1">
          <a:blip r:embed="rId3">
            <a:alphaModFix/>
          </a:blip>
          <a:srcRect b="0" l="0" r="0" t="0"/>
          <a:stretch/>
        </p:blipFill>
        <p:spPr>
          <a:xfrm>
            <a:off x="6868616" y="2266788"/>
            <a:ext cx="666240" cy="666240"/>
          </a:xfrm>
          <a:prstGeom prst="rect">
            <a:avLst/>
          </a:prstGeom>
          <a:noFill/>
          <a:ln>
            <a:noFill/>
          </a:ln>
        </p:spPr>
      </p:pic>
      <p:sp>
        <p:nvSpPr>
          <p:cNvPr id="879" name="Google Shape;879;p54"/>
          <p:cNvSpPr txBox="1"/>
          <p:nvPr/>
        </p:nvSpPr>
        <p:spPr>
          <a:xfrm>
            <a:off x="692419" y="1563679"/>
            <a:ext cx="5851530" cy="550035"/>
          </a:xfrm>
          <a:prstGeom prst="rect">
            <a:avLst/>
          </a:prstGeom>
          <a:noFill/>
          <a:ln>
            <a:noFill/>
          </a:ln>
        </p:spPr>
        <p:txBody>
          <a:bodyPr anchorCtr="0" anchor="t" bIns="91425" lIns="91425" spcFirstLastPara="1" rIns="91425" wrap="square" tIns="91425">
            <a:noAutofit/>
          </a:bodyPr>
          <a:lstStyle/>
          <a:p>
            <a:pPr indent="-304800" lvl="0" marL="457200" marR="0" rtl="0" algn="l">
              <a:lnSpc>
                <a:spcPct val="100000"/>
              </a:lnSpc>
              <a:spcBef>
                <a:spcPts val="0"/>
              </a:spcBef>
              <a:spcAft>
                <a:spcPts val="0"/>
              </a:spcAft>
              <a:buClr>
                <a:schemeClr val="lt1"/>
              </a:buClr>
              <a:buSzPts val="1200"/>
              <a:buFont typeface="Josefin Slab Thin"/>
              <a:buChar char="●"/>
            </a:pPr>
            <a:r>
              <a:rPr b="0" i="0" lang="en-US" sz="2000" u="none" cap="none" strike="noStrike">
                <a:solidFill>
                  <a:srgbClr val="000000"/>
                </a:solidFill>
                <a:latin typeface="Josefin Sans"/>
                <a:ea typeface="Josefin Sans"/>
                <a:cs typeface="Josefin Sans"/>
                <a:sym typeface="Josefin Sans"/>
              </a:rPr>
              <a:t>Support multiple languages.</a:t>
            </a:r>
            <a:endParaRPr b="0" i="0" sz="2000" u="none" cap="none" strike="noStrike">
              <a:solidFill>
                <a:srgbClr val="000000"/>
              </a:solidFill>
              <a:latin typeface="Josefin Sans"/>
              <a:ea typeface="Josefin Sans"/>
              <a:cs typeface="Josefin Sans"/>
              <a:sym typeface="Josefin Sans"/>
            </a:endParaRPr>
          </a:p>
        </p:txBody>
      </p:sp>
      <p:pic>
        <p:nvPicPr>
          <p:cNvPr id="880" name="Google Shape;880;p54"/>
          <p:cNvPicPr preferRelativeResize="0"/>
          <p:nvPr/>
        </p:nvPicPr>
        <p:blipFill rotWithShape="1">
          <a:blip r:embed="rId4">
            <a:alphaModFix/>
          </a:blip>
          <a:srcRect b="0" l="0" r="0" t="0"/>
          <a:stretch/>
        </p:blipFill>
        <p:spPr>
          <a:xfrm>
            <a:off x="6860940" y="1523719"/>
            <a:ext cx="592142" cy="592142"/>
          </a:xfrm>
          <a:prstGeom prst="rect">
            <a:avLst/>
          </a:prstGeom>
          <a:noFill/>
          <a:ln>
            <a:noFill/>
          </a:ln>
        </p:spPr>
      </p:pic>
      <p:sp>
        <p:nvSpPr>
          <p:cNvPr id="881" name="Google Shape;881;p54"/>
          <p:cNvSpPr txBox="1"/>
          <p:nvPr/>
        </p:nvSpPr>
        <p:spPr>
          <a:xfrm>
            <a:off x="520190" y="312654"/>
            <a:ext cx="6303607" cy="663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200"/>
              <a:buFont typeface="Josefin Slab Thin"/>
              <a:buNone/>
            </a:pPr>
            <a:r>
              <a:rPr b="0" i="0" lang="en-US" sz="2800" u="none" cap="none" strike="noStrike">
                <a:solidFill>
                  <a:srgbClr val="338987"/>
                </a:solidFill>
                <a:latin typeface="Josefin Sans"/>
                <a:ea typeface="Josefin Sans"/>
                <a:cs typeface="Josefin Sans"/>
                <a:sym typeface="Josefin Sans"/>
              </a:rPr>
              <a:t>Future Plan</a:t>
            </a:r>
            <a:endParaRPr b="0" i="0" sz="2800" u="none" cap="none" strike="noStrike">
              <a:solidFill>
                <a:srgbClr val="338987"/>
              </a:solidFill>
              <a:latin typeface="Josefin Sans"/>
              <a:ea typeface="Josefin Sans"/>
              <a:cs typeface="Josefin Sans"/>
              <a:sym typeface="Josefin Sans"/>
            </a:endParaRPr>
          </a:p>
        </p:txBody>
      </p:sp>
      <p:sp>
        <p:nvSpPr>
          <p:cNvPr id="882" name="Google Shape;882;p54"/>
          <p:cNvSpPr txBox="1"/>
          <p:nvPr/>
        </p:nvSpPr>
        <p:spPr>
          <a:xfrm>
            <a:off x="692419" y="3220489"/>
            <a:ext cx="5851530" cy="531853"/>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chemeClr val="lt1"/>
              </a:buClr>
              <a:buSzPts val="1200"/>
              <a:buFont typeface="Josefin Slab Thin"/>
              <a:buChar char="●"/>
            </a:pPr>
            <a:r>
              <a:rPr b="0" i="0" lang="en-US" sz="2000" u="none" cap="none" strike="noStrike">
                <a:solidFill>
                  <a:srgbClr val="000000"/>
                </a:solidFill>
                <a:latin typeface="Josefin Sans"/>
                <a:ea typeface="Josefin Sans"/>
                <a:cs typeface="Josefin Sans"/>
                <a:sym typeface="Josefin Sans"/>
              </a:rPr>
              <a:t>Provide a photo verification.</a:t>
            </a:r>
            <a:endParaRPr b="0" i="0" sz="2000" u="none" cap="none" strike="noStrike">
              <a:solidFill>
                <a:srgbClr val="000000"/>
              </a:solidFill>
              <a:latin typeface="Josefin Sans"/>
              <a:ea typeface="Josefin Sans"/>
              <a:cs typeface="Josefin Sans"/>
              <a:sym typeface="Josefin Sans"/>
            </a:endParaRPr>
          </a:p>
        </p:txBody>
      </p:sp>
      <p:sp>
        <p:nvSpPr>
          <p:cNvPr id="883" name="Google Shape;883;p54"/>
          <p:cNvSpPr txBox="1"/>
          <p:nvPr/>
        </p:nvSpPr>
        <p:spPr>
          <a:xfrm>
            <a:off x="692419" y="4039803"/>
            <a:ext cx="5851530" cy="531853"/>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chemeClr val="lt1"/>
              </a:buClr>
              <a:buSzPts val="1200"/>
              <a:buFont typeface="Josefin Slab Thin"/>
              <a:buChar char="●"/>
            </a:pPr>
            <a:r>
              <a:rPr b="0" i="0" lang="en-US" sz="2000" u="none" cap="none" strike="noStrike">
                <a:solidFill>
                  <a:srgbClr val="000000"/>
                </a:solidFill>
                <a:latin typeface="Josefin Sans"/>
                <a:ea typeface="Josefin Sans"/>
                <a:cs typeface="Josefin Sans"/>
                <a:sym typeface="Josefin Sans"/>
              </a:rPr>
              <a:t>Provide web platform.</a:t>
            </a:r>
            <a:endParaRPr b="0" i="0" sz="2000" u="none" cap="none" strike="noStrike">
              <a:solidFill>
                <a:srgbClr val="000000"/>
              </a:solidFill>
              <a:latin typeface="Josefin Slab Thin"/>
              <a:ea typeface="Josefin Slab Thin"/>
              <a:cs typeface="Josefin Slab Thin"/>
              <a:sym typeface="Josefin Slab Thin"/>
            </a:endParaRPr>
          </a:p>
        </p:txBody>
      </p:sp>
      <p:pic>
        <p:nvPicPr>
          <p:cNvPr id="884" name="Google Shape;884;p54"/>
          <p:cNvPicPr preferRelativeResize="0"/>
          <p:nvPr/>
        </p:nvPicPr>
        <p:blipFill rotWithShape="1">
          <a:blip r:embed="rId5">
            <a:alphaModFix/>
          </a:blip>
          <a:srcRect b="0" l="0" r="0" t="0"/>
          <a:stretch/>
        </p:blipFill>
        <p:spPr>
          <a:xfrm>
            <a:off x="6873159" y="3153294"/>
            <a:ext cx="666241" cy="666241"/>
          </a:xfrm>
          <a:prstGeom prst="rect">
            <a:avLst/>
          </a:prstGeom>
          <a:noFill/>
          <a:ln>
            <a:noFill/>
          </a:ln>
        </p:spPr>
      </p:pic>
      <p:pic>
        <p:nvPicPr>
          <p:cNvPr id="885" name="Google Shape;885;p54"/>
          <p:cNvPicPr preferRelativeResize="0"/>
          <p:nvPr/>
        </p:nvPicPr>
        <p:blipFill rotWithShape="1">
          <a:blip r:embed="rId6">
            <a:alphaModFix/>
          </a:blip>
          <a:srcRect b="0" l="0" r="0" t="0"/>
          <a:stretch/>
        </p:blipFill>
        <p:spPr>
          <a:xfrm>
            <a:off x="6898669" y="4039801"/>
            <a:ext cx="636187" cy="636187"/>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55"/>
          <p:cNvSpPr txBox="1"/>
          <p:nvPr>
            <p:ph type="ctrTitle"/>
          </p:nvPr>
        </p:nvSpPr>
        <p:spPr>
          <a:xfrm>
            <a:off x="2683809" y="2918196"/>
            <a:ext cx="3651130" cy="702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b="0" lang="en-US" sz="1800">
                <a:solidFill>
                  <a:schemeClr val="lt1"/>
                </a:solidFill>
                <a:latin typeface="Josefin Sans"/>
                <a:ea typeface="Josefin Sans"/>
                <a:cs typeface="Josefin Sans"/>
                <a:sym typeface="Josefin Sans"/>
              </a:rPr>
              <a:t>Q&amp;A</a:t>
            </a:r>
            <a:endParaRPr b="0" sz="1800">
              <a:solidFill>
                <a:schemeClr val="lt1"/>
              </a:solidFill>
              <a:latin typeface="Josefin Sans"/>
              <a:ea typeface="Josefin Sans"/>
              <a:cs typeface="Josefin Sans"/>
              <a:sym typeface="Josefin Sans"/>
            </a:endParaRPr>
          </a:p>
        </p:txBody>
      </p:sp>
      <p:sp>
        <p:nvSpPr>
          <p:cNvPr id="891" name="Google Shape;891;p55"/>
          <p:cNvSpPr txBox="1"/>
          <p:nvPr>
            <p:ph idx="1" type="subTitle"/>
          </p:nvPr>
        </p:nvSpPr>
        <p:spPr>
          <a:xfrm>
            <a:off x="903385" y="2156270"/>
            <a:ext cx="7211979" cy="663300"/>
          </a:xfrm>
          <a:prstGeom prst="rect">
            <a:avLst/>
          </a:prstGeom>
          <a:noFill/>
          <a:ln>
            <a:noFill/>
          </a:ln>
        </p:spPr>
        <p:txBody>
          <a:bodyPr anchorCtr="0" anchor="t" bIns="91425" lIns="91425" spcFirstLastPara="1" rIns="91425" wrap="square" tIns="91425">
            <a:noAutofit/>
          </a:bodyPr>
          <a:lstStyle/>
          <a:p>
            <a:pPr indent="-304800" lvl="0" marL="457200" rtl="0" algn="ctr">
              <a:lnSpc>
                <a:spcPct val="100000"/>
              </a:lnSpc>
              <a:spcBef>
                <a:spcPts val="0"/>
              </a:spcBef>
              <a:spcAft>
                <a:spcPts val="0"/>
              </a:spcAft>
              <a:buClr>
                <a:srgbClr val="338987"/>
              </a:buClr>
              <a:buSzPts val="1400"/>
              <a:buFont typeface="Josefin Slab Thin"/>
              <a:buNone/>
            </a:pPr>
            <a:r>
              <a:rPr b="1" lang="en-US" sz="3800">
                <a:latin typeface="Josefin Sans"/>
                <a:ea typeface="Josefin Sans"/>
                <a:cs typeface="Josefin Sans"/>
                <a:sym typeface="Josefin Sans"/>
              </a:rPr>
              <a:t>Thank you for your attention</a:t>
            </a:r>
            <a:endParaRPr b="1" sz="3800">
              <a:latin typeface="Josefin Sans"/>
              <a:ea typeface="Josefin Sans"/>
              <a:cs typeface="Josefin Sans"/>
              <a:sym typeface="Josefin Sans"/>
            </a:endParaRPr>
          </a:p>
        </p:txBody>
      </p:sp>
      <p:sp>
        <p:nvSpPr>
          <p:cNvPr id="892" name="Google Shape;892;p55"/>
          <p:cNvSpPr txBox="1"/>
          <p:nvPr>
            <p:ph idx="2" type="ctrTitle"/>
          </p:nvPr>
        </p:nvSpPr>
        <p:spPr>
          <a:xfrm>
            <a:off x="5569480" y="129625"/>
            <a:ext cx="2866800" cy="481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Clr>
                <a:srgbClr val="338987"/>
              </a:buClr>
              <a:buSzPts val="1100"/>
              <a:buNone/>
            </a:pPr>
            <a:r>
              <a:rPr lang="en-US"/>
              <a:t>End</a:t>
            </a:r>
            <a:endParaRPr/>
          </a:p>
        </p:txBody>
      </p:sp>
      <p:sp>
        <p:nvSpPr>
          <p:cNvPr id="893" name="Google Shape;893;p55"/>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56"/>
          <p:cNvSpPr txBox="1"/>
          <p:nvPr>
            <p:ph idx="1" type="subTitle"/>
          </p:nvPr>
        </p:nvSpPr>
        <p:spPr>
          <a:xfrm>
            <a:off x="831200" y="2314225"/>
            <a:ext cx="3081600" cy="178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sz="2400">
                <a:solidFill>
                  <a:srgbClr val="FDF3E5"/>
                </a:solidFill>
                <a:latin typeface="Josefin Slab Thin"/>
                <a:ea typeface="Josefin Slab Thin"/>
                <a:cs typeface="Josefin Slab Thin"/>
                <a:sym typeface="Josefin Slab Thin"/>
              </a:rPr>
              <a:t>Does anyone have any questions?</a:t>
            </a:r>
            <a:endParaRPr sz="2400">
              <a:solidFill>
                <a:srgbClr val="FDF3E5"/>
              </a:solidFill>
              <a:latin typeface="Josefin Slab Thin"/>
              <a:ea typeface="Josefin Slab Thin"/>
              <a:cs typeface="Josefin Slab Thin"/>
              <a:sym typeface="Josefin Slab Thin"/>
            </a:endParaRPr>
          </a:p>
          <a:p>
            <a:pPr indent="0" lvl="0" marL="0" rtl="0" algn="l">
              <a:lnSpc>
                <a:spcPct val="100000"/>
              </a:lnSpc>
              <a:spcBef>
                <a:spcPts val="0"/>
              </a:spcBef>
              <a:spcAft>
                <a:spcPts val="0"/>
              </a:spcAft>
              <a:buClr>
                <a:schemeClr val="dk1"/>
              </a:buClr>
              <a:buSzPts val="1100"/>
              <a:buFont typeface="Arial"/>
              <a:buNone/>
            </a:pPr>
            <a:r>
              <a:t/>
            </a:r>
            <a:endParaRPr sz="2400">
              <a:solidFill>
                <a:srgbClr val="FDF3E5"/>
              </a:solidFill>
              <a:latin typeface="Josefin Slab Thin"/>
              <a:ea typeface="Josefin Slab Thin"/>
              <a:cs typeface="Josefin Slab Thin"/>
              <a:sym typeface="Josefin Slab Thin"/>
            </a:endParaRPr>
          </a:p>
        </p:txBody>
      </p:sp>
      <p:sp>
        <p:nvSpPr>
          <p:cNvPr id="899" name="Google Shape;899;p56"/>
          <p:cNvSpPr txBox="1"/>
          <p:nvPr>
            <p:ph type="ctrTitle"/>
          </p:nvPr>
        </p:nvSpPr>
        <p:spPr>
          <a:xfrm>
            <a:off x="831200" y="430741"/>
            <a:ext cx="3867300" cy="2054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US" sz="4000">
                <a:solidFill>
                  <a:srgbClr val="FDF3E5"/>
                </a:solidFill>
              </a:rPr>
              <a:t>Thanks</a:t>
            </a:r>
            <a:endParaRPr sz="4000">
              <a:solidFill>
                <a:srgbClr val="FDF3E5"/>
              </a:solidFill>
            </a:endParaRPr>
          </a:p>
        </p:txBody>
      </p:sp>
      <p:sp>
        <p:nvSpPr>
          <p:cNvPr id="900" name="Google Shape;900;p56"/>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901" name="Google Shape;901;p56"/>
          <p:cNvSpPr txBox="1"/>
          <p:nvPr>
            <p:ph idx="2" type="ctrTitle"/>
          </p:nvPr>
        </p:nvSpPr>
        <p:spPr>
          <a:xfrm>
            <a:off x="5569480" y="129625"/>
            <a:ext cx="2866800" cy="481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100"/>
              <a:buNone/>
            </a:pPr>
            <a:r>
              <a:rPr lang="en-US" sz="1400"/>
              <a:t>Thanks</a:t>
            </a:r>
            <a:endParaRPr sz="14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57"/>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907" name="Google Shape;907;p57"/>
          <p:cNvSpPr txBox="1"/>
          <p:nvPr/>
        </p:nvSpPr>
        <p:spPr>
          <a:xfrm>
            <a:off x="362112" y="387687"/>
            <a:ext cx="2782870" cy="44627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300" u="none" cap="none" strike="noStrike">
                <a:solidFill>
                  <a:schemeClr val="lt1"/>
                </a:solidFill>
                <a:latin typeface="Josefin Sans"/>
                <a:ea typeface="Josefin Sans"/>
                <a:cs typeface="Josefin Sans"/>
                <a:sym typeface="Josefin Sans"/>
              </a:rPr>
              <a:t>Policy</a:t>
            </a:r>
            <a:endParaRPr b="0" i="0" sz="2300" u="none" cap="none" strike="noStrike">
              <a:solidFill>
                <a:schemeClr val="lt1"/>
              </a:solidFill>
              <a:latin typeface="Josefin Sans"/>
              <a:ea typeface="Josefin Sans"/>
              <a:cs typeface="Josefin Sans"/>
              <a:sym typeface="Josefin Sans"/>
            </a:endParaRPr>
          </a:p>
        </p:txBody>
      </p:sp>
      <p:sp>
        <p:nvSpPr>
          <p:cNvPr id="908" name="Google Shape;908;p57"/>
          <p:cNvSpPr txBox="1"/>
          <p:nvPr>
            <p:ph type="ctrTitle"/>
          </p:nvPr>
        </p:nvSpPr>
        <p:spPr>
          <a:xfrm>
            <a:off x="6830290" y="129625"/>
            <a:ext cx="1605989" cy="481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100"/>
              <a:buNone/>
            </a:pPr>
            <a:r>
              <a:rPr lang="en-US"/>
              <a:t>Our Approach &amp; Implement</a:t>
            </a:r>
            <a:endParaRPr/>
          </a:p>
        </p:txBody>
      </p:sp>
      <p:pic>
        <p:nvPicPr>
          <p:cNvPr id="909" name="Google Shape;909;p57"/>
          <p:cNvPicPr preferRelativeResize="0"/>
          <p:nvPr/>
        </p:nvPicPr>
        <p:blipFill rotWithShape="1">
          <a:blip r:embed="rId3">
            <a:alphaModFix/>
          </a:blip>
          <a:srcRect b="0" l="0" r="0" t="0"/>
          <a:stretch/>
        </p:blipFill>
        <p:spPr>
          <a:xfrm>
            <a:off x="1815728" y="1631074"/>
            <a:ext cx="1329254" cy="1329254"/>
          </a:xfrm>
          <a:prstGeom prst="rect">
            <a:avLst/>
          </a:prstGeom>
          <a:noFill/>
          <a:ln>
            <a:noFill/>
          </a:ln>
        </p:spPr>
      </p:pic>
      <p:pic>
        <p:nvPicPr>
          <p:cNvPr id="910" name="Google Shape;910;p57"/>
          <p:cNvPicPr preferRelativeResize="0"/>
          <p:nvPr/>
        </p:nvPicPr>
        <p:blipFill rotWithShape="1">
          <a:blip r:embed="rId4">
            <a:alphaModFix/>
          </a:blip>
          <a:srcRect b="0" l="0" r="0" t="0"/>
          <a:stretch/>
        </p:blipFill>
        <p:spPr>
          <a:xfrm>
            <a:off x="6057245" y="1631074"/>
            <a:ext cx="1329254" cy="1329254"/>
          </a:xfrm>
          <a:prstGeom prst="rect">
            <a:avLst/>
          </a:prstGeom>
          <a:noFill/>
          <a:ln>
            <a:noFill/>
          </a:ln>
        </p:spPr>
      </p:pic>
      <p:sp>
        <p:nvSpPr>
          <p:cNvPr id="911" name="Google Shape;911;p57"/>
          <p:cNvSpPr txBox="1"/>
          <p:nvPr/>
        </p:nvSpPr>
        <p:spPr>
          <a:xfrm>
            <a:off x="1500716" y="3216165"/>
            <a:ext cx="1959278"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600" u="none" cap="none" strike="noStrike">
                <a:solidFill>
                  <a:srgbClr val="000000"/>
                </a:solidFill>
                <a:latin typeface="Josefin Sans"/>
                <a:ea typeface="Josefin Sans"/>
                <a:cs typeface="Josefin Sans"/>
                <a:sym typeface="Josefin Sans"/>
              </a:rPr>
              <a:t>Cancellation rate and How to calculate.</a:t>
            </a:r>
            <a:endParaRPr b="0" i="0" sz="1600" u="none" cap="none" strike="noStrike">
              <a:solidFill>
                <a:srgbClr val="000000"/>
              </a:solidFill>
              <a:latin typeface="Josefin Sans"/>
              <a:ea typeface="Josefin Sans"/>
              <a:cs typeface="Josefin Sans"/>
              <a:sym typeface="Josefin Sans"/>
            </a:endParaRPr>
          </a:p>
        </p:txBody>
      </p:sp>
      <p:sp>
        <p:nvSpPr>
          <p:cNvPr id="912" name="Google Shape;912;p57"/>
          <p:cNvSpPr txBox="1"/>
          <p:nvPr/>
        </p:nvSpPr>
        <p:spPr>
          <a:xfrm>
            <a:off x="6057245" y="3323886"/>
            <a:ext cx="1329558"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600" u="none" cap="none" strike="noStrike">
                <a:solidFill>
                  <a:srgbClr val="000000"/>
                </a:solidFill>
                <a:latin typeface="Josefin Sans"/>
                <a:ea typeface="Josefin Sans"/>
                <a:cs typeface="Josefin Sans"/>
                <a:sym typeface="Josefin Sans"/>
              </a:rPr>
              <a:t>Punishment</a:t>
            </a:r>
            <a:endParaRPr b="0" i="0" sz="1600" u="none" cap="none" strike="noStrike">
              <a:solidFill>
                <a:srgbClr val="000000"/>
              </a:solidFill>
              <a:latin typeface="Josefin Sans"/>
              <a:ea typeface="Josefin Sans"/>
              <a:cs typeface="Josefin Sans"/>
              <a:sym typeface="Josefin Sans"/>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58"/>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918" name="Google Shape;918;p58"/>
          <p:cNvSpPr txBox="1"/>
          <p:nvPr/>
        </p:nvSpPr>
        <p:spPr>
          <a:xfrm>
            <a:off x="362112" y="387687"/>
            <a:ext cx="2782870" cy="44627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300" u="none" cap="none" strike="noStrike">
                <a:solidFill>
                  <a:schemeClr val="lt1"/>
                </a:solidFill>
                <a:latin typeface="Josefin Sans"/>
                <a:ea typeface="Josefin Sans"/>
                <a:cs typeface="Josefin Sans"/>
                <a:sym typeface="Josefin Sans"/>
              </a:rPr>
              <a:t>Policy</a:t>
            </a:r>
            <a:endParaRPr b="0" i="0" sz="2300" u="none" cap="none" strike="noStrike">
              <a:solidFill>
                <a:schemeClr val="lt1"/>
              </a:solidFill>
              <a:latin typeface="Josefin Sans"/>
              <a:ea typeface="Josefin Sans"/>
              <a:cs typeface="Josefin Sans"/>
              <a:sym typeface="Josefin Sans"/>
            </a:endParaRPr>
          </a:p>
        </p:txBody>
      </p:sp>
      <p:sp>
        <p:nvSpPr>
          <p:cNvPr id="919" name="Google Shape;919;p58"/>
          <p:cNvSpPr txBox="1"/>
          <p:nvPr>
            <p:ph type="ctrTitle"/>
          </p:nvPr>
        </p:nvSpPr>
        <p:spPr>
          <a:xfrm>
            <a:off x="6830290" y="129625"/>
            <a:ext cx="1605989" cy="481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100"/>
              <a:buNone/>
            </a:pPr>
            <a:r>
              <a:rPr lang="en-US"/>
              <a:t>Our Approach &amp; Implement</a:t>
            </a:r>
            <a:endParaRPr/>
          </a:p>
        </p:txBody>
      </p:sp>
      <p:sp>
        <p:nvSpPr>
          <p:cNvPr id="920" name="Google Shape;920;p58"/>
          <p:cNvSpPr/>
          <p:nvPr/>
        </p:nvSpPr>
        <p:spPr>
          <a:xfrm>
            <a:off x="490235" y="2323578"/>
            <a:ext cx="4572000" cy="1211742"/>
          </a:xfrm>
          <a:prstGeom prst="rect">
            <a:avLst/>
          </a:prstGeom>
          <a:blipFill rotWithShape="1">
            <a:blip r:embed="rId3">
              <a:alphaModFix/>
            </a:blip>
            <a:stretch>
              <a:fillRect b="0" l="0" r="0" t="-6532"/>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921" name="Google Shape;921;p58"/>
          <p:cNvSpPr txBox="1"/>
          <p:nvPr/>
        </p:nvSpPr>
        <p:spPr>
          <a:xfrm>
            <a:off x="5726958" y="2267730"/>
            <a:ext cx="2709321"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chemeClr val="lt1"/>
                </a:solidFill>
                <a:latin typeface="Josefin Sans"/>
                <a:ea typeface="Josefin Sans"/>
                <a:cs typeface="Josefin Sans"/>
                <a:sym typeface="Josefin Sans"/>
              </a:rPr>
              <a:t>Note:</a:t>
            </a:r>
            <a:endParaRPr/>
          </a:p>
          <a:p>
            <a:pPr indent="-285750" lvl="0" marL="285750" marR="0" rtl="0" algn="l">
              <a:lnSpc>
                <a:spcPct val="100000"/>
              </a:lnSpc>
              <a:spcBef>
                <a:spcPts val="0"/>
              </a:spcBef>
              <a:spcAft>
                <a:spcPts val="0"/>
              </a:spcAft>
              <a:buClr>
                <a:schemeClr val="lt1"/>
              </a:buClr>
              <a:buSzPts val="1600"/>
              <a:buFont typeface="Arial"/>
              <a:buChar char="•"/>
            </a:pPr>
            <a:r>
              <a:rPr b="0" i="0" lang="en-US" sz="1600" u="none" cap="none" strike="noStrike">
                <a:solidFill>
                  <a:srgbClr val="000000"/>
                </a:solidFill>
                <a:latin typeface="Josefin Sans"/>
                <a:ea typeface="Josefin Sans"/>
                <a:cs typeface="Josefin Sans"/>
                <a:sym typeface="Josefin Sans"/>
              </a:rPr>
              <a:t>Time period: every month.</a:t>
            </a:r>
            <a:endParaRPr/>
          </a:p>
          <a:p>
            <a:pPr indent="-285750" lvl="0" marL="285750" marR="0" rtl="0" algn="l">
              <a:lnSpc>
                <a:spcPct val="100000"/>
              </a:lnSpc>
              <a:spcBef>
                <a:spcPts val="0"/>
              </a:spcBef>
              <a:spcAft>
                <a:spcPts val="0"/>
              </a:spcAft>
              <a:buClr>
                <a:schemeClr val="lt1"/>
              </a:buClr>
              <a:buSzPts val="1600"/>
              <a:buFont typeface="Arial"/>
              <a:buChar char="•"/>
            </a:pPr>
            <a:r>
              <a:rPr b="0" i="0" lang="en-US" sz="1600" u="none" cap="none" strike="noStrike">
                <a:solidFill>
                  <a:srgbClr val="000000"/>
                </a:solidFill>
                <a:latin typeface="Josefin Sans"/>
                <a:ea typeface="Josefin Sans"/>
                <a:cs typeface="Josefin Sans"/>
                <a:sym typeface="Josefin Sans"/>
              </a:rPr>
              <a:t>CR under 20% in order to sell on PBS.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59"/>
          <p:cNvSpPr txBox="1"/>
          <p:nvPr>
            <p:ph type="ctrTitle"/>
          </p:nvPr>
        </p:nvSpPr>
        <p:spPr>
          <a:xfrm>
            <a:off x="7141778" y="129625"/>
            <a:ext cx="1294501" cy="481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Clr>
                <a:srgbClr val="338987"/>
              </a:buClr>
              <a:buSzPts val="1100"/>
              <a:buNone/>
            </a:pPr>
            <a:r>
              <a:rPr lang="en-US"/>
              <a:t>Our Approach &amp; Implement</a:t>
            </a:r>
            <a:endParaRPr/>
          </a:p>
        </p:txBody>
      </p:sp>
      <p:sp>
        <p:nvSpPr>
          <p:cNvPr id="927" name="Google Shape;927;p59"/>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928" name="Google Shape;928;p59"/>
          <p:cNvSpPr txBox="1"/>
          <p:nvPr/>
        </p:nvSpPr>
        <p:spPr>
          <a:xfrm>
            <a:off x="483704" y="420458"/>
            <a:ext cx="2557669" cy="44627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300" u="none" cap="none" strike="noStrike">
                <a:solidFill>
                  <a:schemeClr val="lt1"/>
                </a:solidFill>
                <a:latin typeface="Josefin Sans"/>
                <a:ea typeface="Josefin Sans"/>
                <a:cs typeface="Josefin Sans"/>
                <a:sym typeface="Josefin Sans"/>
              </a:rPr>
              <a:t>Example</a:t>
            </a:r>
            <a:endParaRPr b="0" i="0" sz="2300" u="none" cap="none" strike="noStrike">
              <a:solidFill>
                <a:schemeClr val="lt1"/>
              </a:solidFill>
              <a:latin typeface="Josefin Sans"/>
              <a:ea typeface="Josefin Sans"/>
              <a:cs typeface="Josefin Sans"/>
              <a:sym typeface="Josefin Sans"/>
            </a:endParaRPr>
          </a:p>
        </p:txBody>
      </p:sp>
      <p:sp>
        <p:nvSpPr>
          <p:cNvPr id="929" name="Google Shape;929;p59"/>
          <p:cNvSpPr/>
          <p:nvPr/>
        </p:nvSpPr>
        <p:spPr>
          <a:xfrm>
            <a:off x="772739" y="1292773"/>
            <a:ext cx="4603303" cy="3668188"/>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30" name="Google Shape;930;p59"/>
          <p:cNvSpPr txBox="1"/>
          <p:nvPr/>
        </p:nvSpPr>
        <p:spPr>
          <a:xfrm>
            <a:off x="1022321" y="1600340"/>
            <a:ext cx="455393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Josefin Sans"/>
                <a:ea typeface="Josefin Sans"/>
                <a:cs typeface="Josefin Sans"/>
                <a:sym typeface="Josefin Sans"/>
              </a:rPr>
              <a:t>Photographer has 9 confirmed bookings for the month. In which, 3 bookings have been canceled.</a:t>
            </a:r>
            <a:endParaRPr/>
          </a:p>
        </p:txBody>
      </p:sp>
      <p:pic>
        <p:nvPicPr>
          <p:cNvPr id="931" name="Google Shape;931;p59"/>
          <p:cNvPicPr preferRelativeResize="0"/>
          <p:nvPr/>
        </p:nvPicPr>
        <p:blipFill rotWithShape="1">
          <a:blip r:embed="rId3">
            <a:alphaModFix/>
          </a:blip>
          <a:srcRect b="0" l="0" r="0" t="0"/>
          <a:stretch/>
        </p:blipFill>
        <p:spPr>
          <a:xfrm>
            <a:off x="2327436" y="2533309"/>
            <a:ext cx="556416" cy="556416"/>
          </a:xfrm>
          <a:prstGeom prst="rect">
            <a:avLst/>
          </a:prstGeom>
          <a:noFill/>
          <a:ln>
            <a:noFill/>
          </a:ln>
        </p:spPr>
      </p:pic>
      <p:pic>
        <p:nvPicPr>
          <p:cNvPr id="932" name="Google Shape;932;p59"/>
          <p:cNvPicPr preferRelativeResize="0"/>
          <p:nvPr/>
        </p:nvPicPr>
        <p:blipFill rotWithShape="1">
          <a:blip r:embed="rId3">
            <a:alphaModFix/>
          </a:blip>
          <a:srcRect b="0" l="0" r="0" t="0"/>
          <a:stretch/>
        </p:blipFill>
        <p:spPr>
          <a:xfrm>
            <a:off x="2285547" y="3089725"/>
            <a:ext cx="556416" cy="556416"/>
          </a:xfrm>
          <a:prstGeom prst="rect">
            <a:avLst/>
          </a:prstGeom>
          <a:noFill/>
          <a:ln>
            <a:noFill/>
          </a:ln>
        </p:spPr>
      </p:pic>
      <p:pic>
        <p:nvPicPr>
          <p:cNvPr id="933" name="Google Shape;933;p59"/>
          <p:cNvPicPr preferRelativeResize="0"/>
          <p:nvPr/>
        </p:nvPicPr>
        <p:blipFill rotWithShape="1">
          <a:blip r:embed="rId3">
            <a:alphaModFix/>
          </a:blip>
          <a:srcRect b="0" l="0" r="0" t="0"/>
          <a:stretch/>
        </p:blipFill>
        <p:spPr>
          <a:xfrm>
            <a:off x="2931460" y="2546763"/>
            <a:ext cx="556416" cy="556416"/>
          </a:xfrm>
          <a:prstGeom prst="rect">
            <a:avLst/>
          </a:prstGeom>
          <a:noFill/>
          <a:ln>
            <a:noFill/>
          </a:ln>
        </p:spPr>
      </p:pic>
      <p:pic>
        <p:nvPicPr>
          <p:cNvPr id="934" name="Google Shape;934;p59"/>
          <p:cNvPicPr preferRelativeResize="0"/>
          <p:nvPr/>
        </p:nvPicPr>
        <p:blipFill rotWithShape="1">
          <a:blip r:embed="rId3">
            <a:alphaModFix/>
          </a:blip>
          <a:srcRect b="0" l="0" r="0" t="0"/>
          <a:stretch/>
        </p:blipFill>
        <p:spPr>
          <a:xfrm>
            <a:off x="2285547" y="3704348"/>
            <a:ext cx="556416" cy="556416"/>
          </a:xfrm>
          <a:prstGeom prst="rect">
            <a:avLst/>
          </a:prstGeom>
          <a:noFill/>
          <a:ln>
            <a:noFill/>
          </a:ln>
        </p:spPr>
      </p:pic>
      <p:pic>
        <p:nvPicPr>
          <p:cNvPr id="935" name="Google Shape;935;p59"/>
          <p:cNvPicPr preferRelativeResize="0"/>
          <p:nvPr/>
        </p:nvPicPr>
        <p:blipFill rotWithShape="1">
          <a:blip r:embed="rId3">
            <a:alphaModFix/>
          </a:blip>
          <a:srcRect b="0" l="0" r="0" t="0"/>
          <a:stretch/>
        </p:blipFill>
        <p:spPr>
          <a:xfrm>
            <a:off x="2925741" y="3103179"/>
            <a:ext cx="556416" cy="556416"/>
          </a:xfrm>
          <a:prstGeom prst="rect">
            <a:avLst/>
          </a:prstGeom>
          <a:noFill/>
          <a:ln>
            <a:noFill/>
          </a:ln>
        </p:spPr>
      </p:pic>
      <p:pic>
        <p:nvPicPr>
          <p:cNvPr id="936" name="Google Shape;936;p59"/>
          <p:cNvPicPr preferRelativeResize="0"/>
          <p:nvPr/>
        </p:nvPicPr>
        <p:blipFill rotWithShape="1">
          <a:blip r:embed="rId3">
            <a:alphaModFix/>
          </a:blip>
          <a:srcRect b="0" l="0" r="0" t="0"/>
          <a:stretch/>
        </p:blipFill>
        <p:spPr>
          <a:xfrm>
            <a:off x="2925741" y="3719732"/>
            <a:ext cx="556416" cy="556416"/>
          </a:xfrm>
          <a:prstGeom prst="rect">
            <a:avLst/>
          </a:prstGeom>
          <a:noFill/>
          <a:ln>
            <a:noFill/>
          </a:ln>
        </p:spPr>
      </p:pic>
      <p:cxnSp>
        <p:nvCxnSpPr>
          <p:cNvPr id="937" name="Google Shape;937;p59"/>
          <p:cNvCxnSpPr/>
          <p:nvPr/>
        </p:nvCxnSpPr>
        <p:spPr>
          <a:xfrm>
            <a:off x="2093434" y="2579323"/>
            <a:ext cx="1" cy="1582774"/>
          </a:xfrm>
          <a:prstGeom prst="straightConnector1">
            <a:avLst/>
          </a:prstGeom>
          <a:noFill/>
          <a:ln cap="flat" cmpd="sng" w="19050">
            <a:solidFill>
              <a:srgbClr val="2E8785"/>
            </a:solidFill>
            <a:prstDash val="solid"/>
            <a:round/>
            <a:headEnd len="med" w="med" type="triangle"/>
            <a:tailEnd len="med" w="med" type="triangle"/>
          </a:ln>
        </p:spPr>
      </p:cxnSp>
      <p:cxnSp>
        <p:nvCxnSpPr>
          <p:cNvPr id="938" name="Google Shape;938;p59"/>
          <p:cNvCxnSpPr/>
          <p:nvPr/>
        </p:nvCxnSpPr>
        <p:spPr>
          <a:xfrm flipH="1" rot="10800000">
            <a:off x="3540852" y="4421611"/>
            <a:ext cx="497274" cy="5255"/>
          </a:xfrm>
          <a:prstGeom prst="straightConnector1">
            <a:avLst/>
          </a:prstGeom>
          <a:noFill/>
          <a:ln cap="flat" cmpd="sng" w="19050">
            <a:solidFill>
              <a:srgbClr val="2E8785"/>
            </a:solidFill>
            <a:prstDash val="solid"/>
            <a:round/>
            <a:headEnd len="med" w="med" type="triangle"/>
            <a:tailEnd len="med" w="med" type="triangle"/>
          </a:ln>
        </p:spPr>
      </p:cxnSp>
      <p:sp>
        <p:nvSpPr>
          <p:cNvPr id="939" name="Google Shape;939;p59"/>
          <p:cNvSpPr txBox="1"/>
          <p:nvPr/>
        </p:nvSpPr>
        <p:spPr>
          <a:xfrm>
            <a:off x="1156817" y="2949420"/>
            <a:ext cx="892975"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Josefin Sans"/>
                <a:ea typeface="Josefin Sans"/>
                <a:cs typeface="Josefin Sans"/>
                <a:sym typeface="Josefin Sans"/>
              </a:rPr>
              <a:t>9 confirmed bookings</a:t>
            </a:r>
            <a:endParaRPr/>
          </a:p>
        </p:txBody>
      </p:sp>
      <p:sp>
        <p:nvSpPr>
          <p:cNvPr id="940" name="Google Shape;940;p59"/>
          <p:cNvSpPr txBox="1"/>
          <p:nvPr/>
        </p:nvSpPr>
        <p:spPr>
          <a:xfrm>
            <a:off x="3053743" y="4483121"/>
            <a:ext cx="1471492"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Josefin Sans"/>
                <a:ea typeface="Josefin Sans"/>
                <a:cs typeface="Josefin Sans"/>
                <a:sym typeface="Josefin Sans"/>
              </a:rPr>
              <a:t>3 canceled bookings</a:t>
            </a:r>
            <a:endParaRPr b="0" i="0" sz="1200" u="none" cap="none" strike="noStrike">
              <a:solidFill>
                <a:srgbClr val="000000"/>
              </a:solidFill>
              <a:latin typeface="Josefin Sans"/>
              <a:ea typeface="Josefin Sans"/>
              <a:cs typeface="Josefin Sans"/>
              <a:sym typeface="Josefin Sans"/>
            </a:endParaRPr>
          </a:p>
        </p:txBody>
      </p:sp>
      <p:sp>
        <p:nvSpPr>
          <p:cNvPr id="941" name="Google Shape;941;p59"/>
          <p:cNvSpPr/>
          <p:nvPr/>
        </p:nvSpPr>
        <p:spPr>
          <a:xfrm>
            <a:off x="5608602" y="2242541"/>
            <a:ext cx="3353587" cy="2023374"/>
          </a:xfrm>
          <a:prstGeom prst="rect">
            <a:avLst/>
          </a:prstGeom>
          <a:blipFill rotWithShape="1">
            <a:blip r:embed="rId4">
              <a:alphaModFix/>
            </a:blip>
            <a:stretch>
              <a:fillRect b="-1505"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pic>
        <p:nvPicPr>
          <p:cNvPr id="942" name="Google Shape;942;p59"/>
          <p:cNvPicPr preferRelativeResize="0"/>
          <p:nvPr/>
        </p:nvPicPr>
        <p:blipFill rotWithShape="1">
          <a:blip r:embed="rId5">
            <a:alphaModFix/>
          </a:blip>
          <a:srcRect b="0" l="0" r="0" t="0"/>
          <a:stretch/>
        </p:blipFill>
        <p:spPr>
          <a:xfrm>
            <a:off x="3571653" y="2595935"/>
            <a:ext cx="441391" cy="441391"/>
          </a:xfrm>
          <a:prstGeom prst="rect">
            <a:avLst/>
          </a:prstGeom>
          <a:noFill/>
          <a:ln>
            <a:noFill/>
          </a:ln>
        </p:spPr>
      </p:pic>
      <p:pic>
        <p:nvPicPr>
          <p:cNvPr id="943" name="Google Shape;943;p59"/>
          <p:cNvPicPr preferRelativeResize="0"/>
          <p:nvPr/>
        </p:nvPicPr>
        <p:blipFill rotWithShape="1">
          <a:blip r:embed="rId5">
            <a:alphaModFix/>
          </a:blip>
          <a:srcRect b="0" l="0" r="0" t="0"/>
          <a:stretch/>
        </p:blipFill>
        <p:spPr>
          <a:xfrm>
            <a:off x="3565935" y="3150976"/>
            <a:ext cx="447109" cy="447109"/>
          </a:xfrm>
          <a:prstGeom prst="rect">
            <a:avLst/>
          </a:prstGeom>
          <a:noFill/>
          <a:ln>
            <a:noFill/>
          </a:ln>
        </p:spPr>
      </p:pic>
      <p:pic>
        <p:nvPicPr>
          <p:cNvPr id="944" name="Google Shape;944;p59"/>
          <p:cNvPicPr preferRelativeResize="0"/>
          <p:nvPr/>
        </p:nvPicPr>
        <p:blipFill rotWithShape="1">
          <a:blip r:embed="rId5">
            <a:alphaModFix/>
          </a:blip>
          <a:srcRect b="0" l="0" r="0" t="0"/>
          <a:stretch/>
        </p:blipFill>
        <p:spPr>
          <a:xfrm>
            <a:off x="3565935" y="3761689"/>
            <a:ext cx="447109" cy="44710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ctrTitle"/>
          </p:nvPr>
        </p:nvSpPr>
        <p:spPr>
          <a:xfrm>
            <a:off x="5569480" y="129625"/>
            <a:ext cx="2866800" cy="481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Clr>
                <a:srgbClr val="338987"/>
              </a:buClr>
              <a:buSzPts val="1100"/>
              <a:buNone/>
            </a:pPr>
            <a:r>
              <a:rPr lang="en-US" sz="1400"/>
              <a:t>Introduction</a:t>
            </a:r>
            <a:endParaRPr/>
          </a:p>
        </p:txBody>
      </p:sp>
      <p:sp>
        <p:nvSpPr>
          <p:cNvPr id="115" name="Google Shape;115;p6"/>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pic>
        <p:nvPicPr>
          <p:cNvPr id="116" name="Google Shape;116;p6"/>
          <p:cNvPicPr preferRelativeResize="0"/>
          <p:nvPr/>
        </p:nvPicPr>
        <p:blipFill rotWithShape="1">
          <a:blip r:embed="rId3">
            <a:alphaModFix/>
          </a:blip>
          <a:srcRect b="0" l="0" r="0" t="0"/>
          <a:stretch/>
        </p:blipFill>
        <p:spPr>
          <a:xfrm>
            <a:off x="386168" y="1723610"/>
            <a:ext cx="884517" cy="884517"/>
          </a:xfrm>
          <a:prstGeom prst="rect">
            <a:avLst/>
          </a:prstGeom>
          <a:noFill/>
          <a:ln>
            <a:noFill/>
          </a:ln>
        </p:spPr>
      </p:pic>
      <p:pic>
        <p:nvPicPr>
          <p:cNvPr id="117" name="Google Shape;117;p6"/>
          <p:cNvPicPr preferRelativeResize="0"/>
          <p:nvPr/>
        </p:nvPicPr>
        <p:blipFill rotWithShape="1">
          <a:blip r:embed="rId4">
            <a:alphaModFix/>
          </a:blip>
          <a:srcRect b="0" l="0" r="0" t="0"/>
          <a:stretch/>
        </p:blipFill>
        <p:spPr>
          <a:xfrm>
            <a:off x="2568753" y="1786055"/>
            <a:ext cx="881269" cy="881269"/>
          </a:xfrm>
          <a:prstGeom prst="rect">
            <a:avLst/>
          </a:prstGeom>
          <a:noFill/>
          <a:ln>
            <a:noFill/>
          </a:ln>
        </p:spPr>
      </p:pic>
      <p:pic>
        <p:nvPicPr>
          <p:cNvPr id="118" name="Google Shape;118;p6"/>
          <p:cNvPicPr preferRelativeResize="0"/>
          <p:nvPr/>
        </p:nvPicPr>
        <p:blipFill rotWithShape="1">
          <a:blip r:embed="rId5">
            <a:alphaModFix/>
          </a:blip>
          <a:srcRect b="0" l="0" r="0" t="0"/>
          <a:stretch/>
        </p:blipFill>
        <p:spPr>
          <a:xfrm>
            <a:off x="5086482" y="1058479"/>
            <a:ext cx="821804" cy="821804"/>
          </a:xfrm>
          <a:prstGeom prst="rect">
            <a:avLst/>
          </a:prstGeom>
          <a:noFill/>
          <a:ln>
            <a:noFill/>
          </a:ln>
        </p:spPr>
      </p:pic>
      <p:pic>
        <p:nvPicPr>
          <p:cNvPr id="119" name="Google Shape;119;p6"/>
          <p:cNvPicPr preferRelativeResize="0"/>
          <p:nvPr/>
        </p:nvPicPr>
        <p:blipFill rotWithShape="1">
          <a:blip r:embed="rId6">
            <a:alphaModFix/>
          </a:blip>
          <a:srcRect b="0" l="0" r="0" t="0"/>
          <a:stretch/>
        </p:blipFill>
        <p:spPr>
          <a:xfrm>
            <a:off x="5092449" y="2165867"/>
            <a:ext cx="815837" cy="815837"/>
          </a:xfrm>
          <a:prstGeom prst="rect">
            <a:avLst/>
          </a:prstGeom>
          <a:noFill/>
          <a:ln>
            <a:noFill/>
          </a:ln>
        </p:spPr>
      </p:pic>
      <p:pic>
        <p:nvPicPr>
          <p:cNvPr id="120" name="Google Shape;120;p6"/>
          <p:cNvPicPr preferRelativeResize="0"/>
          <p:nvPr/>
        </p:nvPicPr>
        <p:blipFill rotWithShape="1">
          <a:blip r:embed="rId7">
            <a:alphaModFix/>
          </a:blip>
          <a:srcRect b="0" l="0" r="0" t="0"/>
          <a:stretch/>
        </p:blipFill>
        <p:spPr>
          <a:xfrm>
            <a:off x="5086482" y="3765546"/>
            <a:ext cx="818407" cy="818407"/>
          </a:xfrm>
          <a:prstGeom prst="rect">
            <a:avLst/>
          </a:prstGeom>
          <a:noFill/>
          <a:ln>
            <a:noFill/>
          </a:ln>
        </p:spPr>
      </p:pic>
      <p:pic>
        <p:nvPicPr>
          <p:cNvPr id="121" name="Google Shape;121;p6"/>
          <p:cNvPicPr preferRelativeResize="0"/>
          <p:nvPr/>
        </p:nvPicPr>
        <p:blipFill rotWithShape="1">
          <a:blip r:embed="rId8">
            <a:alphaModFix/>
          </a:blip>
          <a:srcRect b="0" l="0" r="0" t="0"/>
          <a:stretch/>
        </p:blipFill>
        <p:spPr>
          <a:xfrm>
            <a:off x="6390113" y="1330911"/>
            <a:ext cx="276940" cy="276940"/>
          </a:xfrm>
          <a:prstGeom prst="rect">
            <a:avLst/>
          </a:prstGeom>
          <a:noFill/>
          <a:ln>
            <a:noFill/>
          </a:ln>
        </p:spPr>
      </p:pic>
      <p:pic>
        <p:nvPicPr>
          <p:cNvPr id="122" name="Google Shape;122;p6"/>
          <p:cNvPicPr preferRelativeResize="0"/>
          <p:nvPr/>
        </p:nvPicPr>
        <p:blipFill rotWithShape="1">
          <a:blip r:embed="rId8">
            <a:alphaModFix/>
          </a:blip>
          <a:srcRect b="0" l="0" r="0" t="0"/>
          <a:stretch/>
        </p:blipFill>
        <p:spPr>
          <a:xfrm>
            <a:off x="6390113" y="2591773"/>
            <a:ext cx="276940" cy="276940"/>
          </a:xfrm>
          <a:prstGeom prst="rect">
            <a:avLst/>
          </a:prstGeom>
          <a:noFill/>
          <a:ln>
            <a:noFill/>
          </a:ln>
        </p:spPr>
      </p:pic>
      <p:pic>
        <p:nvPicPr>
          <p:cNvPr id="123" name="Google Shape;123;p6"/>
          <p:cNvPicPr preferRelativeResize="0"/>
          <p:nvPr/>
        </p:nvPicPr>
        <p:blipFill rotWithShape="1">
          <a:blip r:embed="rId8">
            <a:alphaModFix/>
          </a:blip>
          <a:srcRect b="0" l="0" r="0" t="0"/>
          <a:stretch/>
        </p:blipFill>
        <p:spPr>
          <a:xfrm>
            <a:off x="6390113" y="4062682"/>
            <a:ext cx="276940" cy="276940"/>
          </a:xfrm>
          <a:prstGeom prst="rect">
            <a:avLst/>
          </a:prstGeom>
          <a:noFill/>
          <a:ln>
            <a:noFill/>
          </a:ln>
        </p:spPr>
      </p:pic>
      <p:pic>
        <p:nvPicPr>
          <p:cNvPr id="124" name="Google Shape;124;p6"/>
          <p:cNvPicPr preferRelativeResize="0"/>
          <p:nvPr/>
        </p:nvPicPr>
        <p:blipFill rotWithShape="1">
          <a:blip r:embed="rId9">
            <a:alphaModFix/>
          </a:blip>
          <a:srcRect b="0" l="0" r="0" t="0"/>
          <a:stretch/>
        </p:blipFill>
        <p:spPr>
          <a:xfrm>
            <a:off x="6950990" y="2462418"/>
            <a:ext cx="838799" cy="838799"/>
          </a:xfrm>
          <a:prstGeom prst="rect">
            <a:avLst/>
          </a:prstGeom>
          <a:noFill/>
          <a:ln>
            <a:noFill/>
          </a:ln>
        </p:spPr>
      </p:pic>
      <p:pic>
        <p:nvPicPr>
          <p:cNvPr id="125" name="Google Shape;125;p6"/>
          <p:cNvPicPr preferRelativeResize="0"/>
          <p:nvPr/>
        </p:nvPicPr>
        <p:blipFill rotWithShape="1">
          <a:blip r:embed="rId10">
            <a:alphaModFix/>
          </a:blip>
          <a:srcRect b="0" l="0" r="0" t="0"/>
          <a:stretch/>
        </p:blipFill>
        <p:spPr>
          <a:xfrm>
            <a:off x="6930410" y="972018"/>
            <a:ext cx="863749" cy="863749"/>
          </a:xfrm>
          <a:prstGeom prst="rect">
            <a:avLst/>
          </a:prstGeom>
          <a:noFill/>
          <a:ln>
            <a:noFill/>
          </a:ln>
        </p:spPr>
      </p:pic>
      <p:pic>
        <p:nvPicPr>
          <p:cNvPr id="126" name="Google Shape;126;p6"/>
          <p:cNvPicPr preferRelativeResize="0"/>
          <p:nvPr/>
        </p:nvPicPr>
        <p:blipFill rotWithShape="1">
          <a:blip r:embed="rId11">
            <a:alphaModFix/>
          </a:blip>
          <a:srcRect b="0" l="0" r="0" t="0"/>
          <a:stretch/>
        </p:blipFill>
        <p:spPr>
          <a:xfrm>
            <a:off x="7002880" y="3792163"/>
            <a:ext cx="791790" cy="791790"/>
          </a:xfrm>
          <a:prstGeom prst="rect">
            <a:avLst/>
          </a:prstGeom>
          <a:noFill/>
          <a:ln>
            <a:noFill/>
          </a:ln>
        </p:spPr>
      </p:pic>
      <p:sp>
        <p:nvSpPr>
          <p:cNvPr id="127" name="Google Shape;127;p6"/>
          <p:cNvSpPr txBox="1"/>
          <p:nvPr/>
        </p:nvSpPr>
        <p:spPr>
          <a:xfrm>
            <a:off x="7936010" y="1250004"/>
            <a:ext cx="10005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Josefin Sans"/>
                <a:ea typeface="Josefin Sans"/>
                <a:cs typeface="Josefin Sans"/>
                <a:sym typeface="Josefin Sans"/>
              </a:rPr>
              <a:t>Overflow</a:t>
            </a:r>
            <a:endParaRPr b="0" i="0" sz="1400" u="none" cap="none" strike="noStrike">
              <a:solidFill>
                <a:srgbClr val="000000"/>
              </a:solidFill>
              <a:latin typeface="Josefin Sans"/>
              <a:ea typeface="Josefin Sans"/>
              <a:cs typeface="Josefin Sans"/>
              <a:sym typeface="Josefin Sans"/>
            </a:endParaRPr>
          </a:p>
        </p:txBody>
      </p:sp>
      <p:sp>
        <p:nvSpPr>
          <p:cNvPr id="128" name="Google Shape;128;p6"/>
          <p:cNvSpPr txBox="1"/>
          <p:nvPr/>
        </p:nvSpPr>
        <p:spPr>
          <a:xfrm>
            <a:off x="7926209" y="2589459"/>
            <a:ext cx="121779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Josefin Sans"/>
                <a:ea typeface="Josefin Sans"/>
                <a:cs typeface="Josefin Sans"/>
                <a:sym typeface="Josefin Sans"/>
              </a:rPr>
              <a:t>Overcharge</a:t>
            </a:r>
            <a:endParaRPr b="0" i="0" sz="1400" u="none" cap="none" strike="noStrike">
              <a:solidFill>
                <a:srgbClr val="000000"/>
              </a:solidFill>
              <a:latin typeface="Josefin Sans"/>
              <a:ea typeface="Josefin Sans"/>
              <a:cs typeface="Josefin Sans"/>
              <a:sym typeface="Josefin Sans"/>
            </a:endParaRPr>
          </a:p>
        </p:txBody>
      </p:sp>
      <p:sp>
        <p:nvSpPr>
          <p:cNvPr id="129" name="Google Shape;129;p6"/>
          <p:cNvSpPr txBox="1"/>
          <p:nvPr/>
        </p:nvSpPr>
        <p:spPr>
          <a:xfrm>
            <a:off x="7887614" y="4185734"/>
            <a:ext cx="121000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Josefin Sans"/>
                <a:ea typeface="Josefin Sans"/>
                <a:cs typeface="Josefin Sans"/>
                <a:sym typeface="Josefin Sans"/>
              </a:rPr>
              <a:t>Inconvenient</a:t>
            </a:r>
            <a:endParaRPr b="0" i="0" sz="1400" u="none" cap="none" strike="noStrike">
              <a:solidFill>
                <a:srgbClr val="000000"/>
              </a:solidFill>
              <a:latin typeface="Josefin Sans"/>
              <a:ea typeface="Josefin Sans"/>
              <a:cs typeface="Josefin Sans"/>
              <a:sym typeface="Josefin Sans"/>
            </a:endParaRPr>
          </a:p>
        </p:txBody>
      </p:sp>
      <p:cxnSp>
        <p:nvCxnSpPr>
          <p:cNvPr id="130" name="Google Shape;130;p6"/>
          <p:cNvCxnSpPr/>
          <p:nvPr/>
        </p:nvCxnSpPr>
        <p:spPr>
          <a:xfrm>
            <a:off x="1470991" y="2332383"/>
            <a:ext cx="989640" cy="0"/>
          </a:xfrm>
          <a:prstGeom prst="straightConnector1">
            <a:avLst/>
          </a:prstGeom>
          <a:noFill/>
          <a:ln cap="flat" cmpd="sng" w="12700">
            <a:solidFill>
              <a:schemeClr val="lt1"/>
            </a:solidFill>
            <a:prstDash val="solid"/>
            <a:round/>
            <a:headEnd len="sm" w="sm" type="none"/>
            <a:tailEnd len="med" w="med" type="triangle"/>
          </a:ln>
        </p:spPr>
      </p:cxnSp>
      <p:cxnSp>
        <p:nvCxnSpPr>
          <p:cNvPr id="131" name="Google Shape;131;p6"/>
          <p:cNvCxnSpPr/>
          <p:nvPr/>
        </p:nvCxnSpPr>
        <p:spPr>
          <a:xfrm flipH="1" rot="10800000">
            <a:off x="3737431" y="1469381"/>
            <a:ext cx="1106239" cy="809994"/>
          </a:xfrm>
          <a:prstGeom prst="straightConnector1">
            <a:avLst/>
          </a:prstGeom>
          <a:noFill/>
          <a:ln cap="flat" cmpd="sng" w="12700">
            <a:solidFill>
              <a:schemeClr val="lt1"/>
            </a:solidFill>
            <a:prstDash val="solid"/>
            <a:round/>
            <a:headEnd len="sm" w="sm" type="none"/>
            <a:tailEnd len="med" w="med" type="triangle"/>
          </a:ln>
        </p:spPr>
      </p:cxnSp>
      <p:cxnSp>
        <p:nvCxnSpPr>
          <p:cNvPr id="132" name="Google Shape;132;p6"/>
          <p:cNvCxnSpPr/>
          <p:nvPr/>
        </p:nvCxnSpPr>
        <p:spPr>
          <a:xfrm>
            <a:off x="3710609" y="2868713"/>
            <a:ext cx="1268501" cy="1258692"/>
          </a:xfrm>
          <a:prstGeom prst="straightConnector1">
            <a:avLst/>
          </a:prstGeom>
          <a:noFill/>
          <a:ln cap="flat" cmpd="sng" w="12700">
            <a:solidFill>
              <a:schemeClr val="lt1"/>
            </a:solidFill>
            <a:prstDash val="solid"/>
            <a:round/>
            <a:headEnd len="sm" w="sm" type="none"/>
            <a:tailEnd len="med" w="med" type="triangle"/>
          </a:ln>
        </p:spPr>
      </p:cxnSp>
      <p:cxnSp>
        <p:nvCxnSpPr>
          <p:cNvPr id="133" name="Google Shape;133;p6"/>
          <p:cNvCxnSpPr/>
          <p:nvPr/>
        </p:nvCxnSpPr>
        <p:spPr>
          <a:xfrm>
            <a:off x="3733959" y="2573785"/>
            <a:ext cx="1242232" cy="3763"/>
          </a:xfrm>
          <a:prstGeom prst="straightConnector1">
            <a:avLst/>
          </a:prstGeom>
          <a:noFill/>
          <a:ln cap="flat" cmpd="sng" w="12700">
            <a:solidFill>
              <a:schemeClr val="lt1"/>
            </a:solidFill>
            <a:prstDash val="solid"/>
            <a:round/>
            <a:headEnd len="sm" w="sm" type="none"/>
            <a:tailEnd len="med" w="med" type="triangle"/>
          </a:ln>
        </p:spPr>
      </p:cxnSp>
      <p:sp>
        <p:nvSpPr>
          <p:cNvPr id="134" name="Google Shape;134;p6"/>
          <p:cNvSpPr txBox="1"/>
          <p:nvPr/>
        </p:nvSpPr>
        <p:spPr>
          <a:xfrm>
            <a:off x="1421964" y="2033154"/>
            <a:ext cx="1058254"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Josefin Sans"/>
                <a:ea typeface="Josefin Sans"/>
                <a:cs typeface="Josefin Sans"/>
                <a:sym typeface="Josefin Sans"/>
              </a:rPr>
              <a:t>Want to hire</a:t>
            </a:r>
            <a:endParaRPr b="0" i="0" sz="1000" u="none" cap="none" strike="noStrike">
              <a:solidFill>
                <a:srgbClr val="000000"/>
              </a:solidFill>
              <a:latin typeface="Josefin Sans"/>
              <a:ea typeface="Josefin Sans"/>
              <a:cs typeface="Josefin Sans"/>
              <a:sym typeface="Josefin Sans"/>
            </a:endParaRPr>
          </a:p>
        </p:txBody>
      </p:sp>
      <p:sp>
        <p:nvSpPr>
          <p:cNvPr id="135" name="Google Shape;135;p6"/>
          <p:cNvSpPr txBox="1"/>
          <p:nvPr/>
        </p:nvSpPr>
        <p:spPr>
          <a:xfrm>
            <a:off x="483704" y="420458"/>
            <a:ext cx="3119343"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Current Situation</a:t>
            </a:r>
            <a:endParaRPr b="0" i="0" sz="2800" u="none" cap="none" strike="noStrike">
              <a:solidFill>
                <a:schemeClr val="lt1"/>
              </a:solidFill>
              <a:latin typeface="Josefin Sans"/>
              <a:ea typeface="Josefin Sans"/>
              <a:cs typeface="Josefin Sans"/>
              <a:sym typeface="Josefin Sans"/>
            </a:endParaRPr>
          </a:p>
        </p:txBody>
      </p:sp>
      <p:sp>
        <p:nvSpPr>
          <p:cNvPr id="136" name="Google Shape;136;p6"/>
          <p:cNvSpPr txBox="1"/>
          <p:nvPr/>
        </p:nvSpPr>
        <p:spPr>
          <a:xfrm>
            <a:off x="479648" y="2651015"/>
            <a:ext cx="1058254"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Josefin Sans"/>
                <a:ea typeface="Josefin Sans"/>
                <a:cs typeface="Josefin Sans"/>
                <a:sym typeface="Josefin Sans"/>
              </a:rPr>
              <a:t>Customer</a:t>
            </a:r>
            <a:endParaRPr b="0" i="0" sz="1000" u="none" cap="none" strike="noStrike">
              <a:solidFill>
                <a:srgbClr val="000000"/>
              </a:solidFill>
              <a:latin typeface="Josefin Sans"/>
              <a:ea typeface="Josefin Sans"/>
              <a:cs typeface="Josefin Sans"/>
              <a:sym typeface="Josefin Sans"/>
            </a:endParaRPr>
          </a:p>
        </p:txBody>
      </p:sp>
      <p:sp>
        <p:nvSpPr>
          <p:cNvPr id="137" name="Google Shape;137;p6"/>
          <p:cNvSpPr txBox="1"/>
          <p:nvPr/>
        </p:nvSpPr>
        <p:spPr>
          <a:xfrm>
            <a:off x="2544793" y="2723791"/>
            <a:ext cx="1058254"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Josefin Sans"/>
                <a:ea typeface="Josefin Sans"/>
                <a:cs typeface="Josefin Sans"/>
                <a:sym typeface="Josefin Sans"/>
              </a:rPr>
              <a:t>Photographer</a:t>
            </a:r>
            <a:endParaRPr b="0" i="0" sz="1000" u="none" cap="none" strike="noStrike">
              <a:solidFill>
                <a:srgbClr val="000000"/>
              </a:solidFill>
              <a:latin typeface="Josefin Sans"/>
              <a:ea typeface="Josefin Sans"/>
              <a:cs typeface="Josefin Sans"/>
              <a:sym typeface="Josefin Sans"/>
            </a:endParaRPr>
          </a:p>
        </p:txBody>
      </p:sp>
      <p:sp>
        <p:nvSpPr>
          <p:cNvPr id="138" name="Google Shape;138;p6"/>
          <p:cNvSpPr txBox="1"/>
          <p:nvPr/>
        </p:nvSpPr>
        <p:spPr>
          <a:xfrm>
            <a:off x="3890252" y="1557781"/>
            <a:ext cx="380983"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Josefin Sans"/>
                <a:ea typeface="Josefin Sans"/>
                <a:cs typeface="Josefin Sans"/>
                <a:sym typeface="Josefin Sans"/>
              </a:rPr>
              <a:t>on</a:t>
            </a:r>
            <a:endParaRPr b="0" i="0" sz="1000" u="none" cap="none" strike="noStrike">
              <a:solidFill>
                <a:srgbClr val="000000"/>
              </a:solidFill>
              <a:latin typeface="Josefin Sans"/>
              <a:ea typeface="Josefin Sans"/>
              <a:cs typeface="Josefin Sans"/>
              <a:sym typeface="Josefin Sans"/>
            </a:endParaRPr>
          </a:p>
        </p:txBody>
      </p:sp>
      <p:sp>
        <p:nvSpPr>
          <p:cNvPr id="139" name="Google Shape;139;p6"/>
          <p:cNvSpPr txBox="1"/>
          <p:nvPr/>
        </p:nvSpPr>
        <p:spPr>
          <a:xfrm>
            <a:off x="4190114" y="2270229"/>
            <a:ext cx="380983"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Josefin Sans"/>
                <a:ea typeface="Josefin Sans"/>
                <a:cs typeface="Josefin Sans"/>
                <a:sym typeface="Josefin Sans"/>
              </a:rPr>
              <a:t>at</a:t>
            </a:r>
            <a:endParaRPr b="0" i="0" sz="1000" u="none" cap="none" strike="noStrike">
              <a:solidFill>
                <a:srgbClr val="000000"/>
              </a:solidFill>
              <a:latin typeface="Josefin Sans"/>
              <a:ea typeface="Josefin Sans"/>
              <a:cs typeface="Josefin Sans"/>
              <a:sym typeface="Josefin Sans"/>
            </a:endParaRPr>
          </a:p>
        </p:txBody>
      </p:sp>
      <p:sp>
        <p:nvSpPr>
          <p:cNvPr id="140" name="Google Shape;140;p6"/>
          <p:cNvSpPr txBox="1"/>
          <p:nvPr/>
        </p:nvSpPr>
        <p:spPr>
          <a:xfrm>
            <a:off x="4380605" y="3347767"/>
            <a:ext cx="777188"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0000"/>
                </a:solidFill>
                <a:latin typeface="Josefin Sans"/>
                <a:ea typeface="Josefin Sans"/>
                <a:cs typeface="Josefin Sans"/>
                <a:sym typeface="Josefin Sans"/>
              </a:rPr>
              <a:t>through</a:t>
            </a:r>
            <a:endParaRPr b="0" i="0" sz="1000" u="none" cap="none" strike="noStrike">
              <a:solidFill>
                <a:srgbClr val="000000"/>
              </a:solidFill>
              <a:latin typeface="Josefin Sans"/>
              <a:ea typeface="Josefin Sans"/>
              <a:cs typeface="Josefin Sans"/>
              <a:sym typeface="Josefin Sans"/>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60"/>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950" name="Google Shape;950;p60"/>
          <p:cNvSpPr txBox="1"/>
          <p:nvPr>
            <p:ph type="ctrTitle"/>
          </p:nvPr>
        </p:nvSpPr>
        <p:spPr>
          <a:xfrm>
            <a:off x="6830290" y="129625"/>
            <a:ext cx="1605989" cy="481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100"/>
              <a:buNone/>
            </a:pPr>
            <a:r>
              <a:rPr lang="en-US"/>
              <a:t>Our Approach &amp; Implement</a:t>
            </a:r>
            <a:endParaRPr/>
          </a:p>
        </p:txBody>
      </p:sp>
      <p:sp>
        <p:nvSpPr>
          <p:cNvPr id="951" name="Google Shape;951;p60"/>
          <p:cNvSpPr txBox="1"/>
          <p:nvPr/>
        </p:nvSpPr>
        <p:spPr>
          <a:xfrm>
            <a:off x="934925" y="2010656"/>
            <a:ext cx="2835708" cy="57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US" sz="3500" u="none" cap="none" strike="noStrike">
                <a:solidFill>
                  <a:schemeClr val="lt1"/>
                </a:solidFill>
                <a:latin typeface="Josefin Sans"/>
                <a:ea typeface="Josefin Sans"/>
                <a:cs typeface="Josefin Sans"/>
                <a:sym typeface="Josefin Sans"/>
              </a:rPr>
              <a:t>20% &gt; 40%</a:t>
            </a:r>
            <a:endParaRPr b="1" i="0" sz="3500" u="none" cap="none" strike="noStrike">
              <a:solidFill>
                <a:schemeClr val="lt1"/>
              </a:solidFill>
              <a:latin typeface="Josefin Sans"/>
              <a:ea typeface="Josefin Sans"/>
              <a:cs typeface="Josefin Sans"/>
              <a:sym typeface="Josefin Sans"/>
            </a:endParaRPr>
          </a:p>
        </p:txBody>
      </p:sp>
      <p:sp>
        <p:nvSpPr>
          <p:cNvPr id="952" name="Google Shape;952;p60"/>
          <p:cNvSpPr txBox="1"/>
          <p:nvPr/>
        </p:nvSpPr>
        <p:spPr>
          <a:xfrm>
            <a:off x="4050917" y="2130279"/>
            <a:ext cx="438536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Josefin Sans"/>
                <a:ea typeface="Josefin Sans"/>
                <a:cs typeface="Josefin Sans"/>
                <a:sym typeface="Josefin Sans"/>
              </a:rPr>
              <a:t>Admin will reminder the photographer via email.</a:t>
            </a:r>
            <a:endParaRPr b="0" i="0" sz="1600" u="none" cap="none" strike="noStrike">
              <a:solidFill>
                <a:srgbClr val="000000"/>
              </a:solidFill>
              <a:latin typeface="Josefin Sans"/>
              <a:ea typeface="Josefin Sans"/>
              <a:cs typeface="Josefin Sans"/>
              <a:sym typeface="Josefin Sans"/>
            </a:endParaRPr>
          </a:p>
        </p:txBody>
      </p:sp>
      <p:sp>
        <p:nvSpPr>
          <p:cNvPr id="953" name="Google Shape;953;p60"/>
          <p:cNvSpPr txBox="1"/>
          <p:nvPr/>
        </p:nvSpPr>
        <p:spPr>
          <a:xfrm>
            <a:off x="865728" y="3278973"/>
            <a:ext cx="2974101" cy="57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US" sz="3500" u="none" cap="none" strike="noStrike">
                <a:solidFill>
                  <a:schemeClr val="lt1"/>
                </a:solidFill>
                <a:latin typeface="Josefin Sans"/>
                <a:ea typeface="Josefin Sans"/>
                <a:cs typeface="Josefin Sans"/>
                <a:sym typeface="Josefin Sans"/>
              </a:rPr>
              <a:t>40% or more</a:t>
            </a:r>
            <a:endParaRPr b="1" i="0" sz="3500" u="none" cap="none" strike="noStrike">
              <a:solidFill>
                <a:schemeClr val="lt1"/>
              </a:solidFill>
              <a:latin typeface="Josefin Sans"/>
              <a:ea typeface="Josefin Sans"/>
              <a:cs typeface="Josefin Sans"/>
              <a:sym typeface="Josefin Sans"/>
            </a:endParaRPr>
          </a:p>
        </p:txBody>
      </p:sp>
      <p:sp>
        <p:nvSpPr>
          <p:cNvPr id="954" name="Google Shape;954;p60"/>
          <p:cNvSpPr txBox="1"/>
          <p:nvPr/>
        </p:nvSpPr>
        <p:spPr>
          <a:xfrm>
            <a:off x="4050917" y="3398596"/>
            <a:ext cx="438536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Josefin Sans"/>
                <a:ea typeface="Josefin Sans"/>
                <a:cs typeface="Josefin Sans"/>
                <a:sym typeface="Josefin Sans"/>
              </a:rPr>
              <a:t>The photographer account will be deactivated.</a:t>
            </a:r>
            <a:endParaRPr/>
          </a:p>
        </p:txBody>
      </p:sp>
      <p:sp>
        <p:nvSpPr>
          <p:cNvPr id="955" name="Google Shape;955;p60"/>
          <p:cNvSpPr txBox="1"/>
          <p:nvPr/>
        </p:nvSpPr>
        <p:spPr>
          <a:xfrm>
            <a:off x="362112" y="387687"/>
            <a:ext cx="2782870" cy="44627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300" u="none" cap="none" strike="noStrike">
                <a:solidFill>
                  <a:schemeClr val="lt1"/>
                </a:solidFill>
                <a:latin typeface="Josefin Sans"/>
                <a:ea typeface="Josefin Sans"/>
                <a:cs typeface="Josefin Sans"/>
                <a:sym typeface="Josefin Sans"/>
              </a:rPr>
              <a:t>Policy</a:t>
            </a:r>
            <a:endParaRPr b="0" i="0" sz="2300" u="none" cap="none" strike="noStrike">
              <a:solidFill>
                <a:schemeClr val="lt1"/>
              </a:solidFill>
              <a:latin typeface="Josefin Sans"/>
              <a:ea typeface="Josefin Sans"/>
              <a:cs typeface="Josefin Sans"/>
              <a:sym typeface="Josefin Sans"/>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pic>
        <p:nvPicPr>
          <p:cNvPr id="960" name="Google Shape;960;p61"/>
          <p:cNvPicPr preferRelativeResize="0"/>
          <p:nvPr/>
        </p:nvPicPr>
        <p:blipFill rotWithShape="1">
          <a:blip r:embed="rId3">
            <a:alphaModFix/>
          </a:blip>
          <a:srcRect b="0" l="62096" r="14271" t="0"/>
          <a:stretch/>
        </p:blipFill>
        <p:spPr>
          <a:xfrm>
            <a:off x="5881675" y="1237125"/>
            <a:ext cx="1499875" cy="3906375"/>
          </a:xfrm>
          <a:prstGeom prst="rect">
            <a:avLst/>
          </a:prstGeom>
          <a:noFill/>
          <a:ln>
            <a:noFill/>
          </a:ln>
        </p:spPr>
      </p:pic>
      <p:sp>
        <p:nvSpPr>
          <p:cNvPr id="961" name="Google Shape;961;p61"/>
          <p:cNvSpPr/>
          <p:nvPr/>
        </p:nvSpPr>
        <p:spPr>
          <a:xfrm>
            <a:off x="5881550" y="1232560"/>
            <a:ext cx="1500000" cy="3921300"/>
          </a:xfrm>
          <a:prstGeom prst="rect">
            <a:avLst/>
          </a:prstGeom>
          <a:solidFill>
            <a:srgbClr val="FDF3E5">
              <a:alpha val="2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62" name="Google Shape;962;p61"/>
          <p:cNvPicPr preferRelativeResize="0"/>
          <p:nvPr/>
        </p:nvPicPr>
        <p:blipFill rotWithShape="1">
          <a:blip r:embed="rId3">
            <a:alphaModFix/>
          </a:blip>
          <a:srcRect b="0" l="6754" r="69703" t="0"/>
          <a:stretch/>
        </p:blipFill>
        <p:spPr>
          <a:xfrm>
            <a:off x="1889125" y="1222325"/>
            <a:ext cx="1499875" cy="3921295"/>
          </a:xfrm>
          <a:prstGeom prst="rect">
            <a:avLst/>
          </a:prstGeom>
          <a:noFill/>
          <a:ln>
            <a:noFill/>
          </a:ln>
        </p:spPr>
      </p:pic>
      <p:sp>
        <p:nvSpPr>
          <p:cNvPr id="963" name="Google Shape;963;p61"/>
          <p:cNvSpPr/>
          <p:nvPr/>
        </p:nvSpPr>
        <p:spPr>
          <a:xfrm>
            <a:off x="1889126" y="1225680"/>
            <a:ext cx="1500000" cy="3921300"/>
          </a:xfrm>
          <a:prstGeom prst="rect">
            <a:avLst/>
          </a:prstGeom>
          <a:solidFill>
            <a:srgbClr val="FDF3E5">
              <a:alpha val="2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64" name="Google Shape;964;p61"/>
          <p:cNvPicPr preferRelativeResize="0"/>
          <p:nvPr/>
        </p:nvPicPr>
        <p:blipFill rotWithShape="1">
          <a:blip r:embed="rId3">
            <a:alphaModFix/>
          </a:blip>
          <a:srcRect b="0" l="38228" r="38228" t="0"/>
          <a:stretch/>
        </p:blipFill>
        <p:spPr>
          <a:xfrm>
            <a:off x="3822063" y="0"/>
            <a:ext cx="1499903" cy="3921295"/>
          </a:xfrm>
          <a:prstGeom prst="rect">
            <a:avLst/>
          </a:prstGeom>
          <a:noFill/>
          <a:ln>
            <a:noFill/>
          </a:ln>
        </p:spPr>
      </p:pic>
      <p:sp>
        <p:nvSpPr>
          <p:cNvPr id="965" name="Google Shape;965;p61"/>
          <p:cNvSpPr/>
          <p:nvPr/>
        </p:nvSpPr>
        <p:spPr>
          <a:xfrm>
            <a:off x="3829100" y="2897"/>
            <a:ext cx="1500000" cy="3921300"/>
          </a:xfrm>
          <a:prstGeom prst="rect">
            <a:avLst/>
          </a:prstGeom>
          <a:solidFill>
            <a:srgbClr val="FDF3E5">
              <a:alpha val="2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61"/>
          <p:cNvSpPr/>
          <p:nvPr/>
        </p:nvSpPr>
        <p:spPr>
          <a:xfrm>
            <a:off x="501039" y="2606875"/>
            <a:ext cx="2114100" cy="2294700"/>
          </a:xfrm>
          <a:prstGeom prst="rect">
            <a:avLst/>
          </a:prstGeom>
          <a:solidFill>
            <a:srgbClr val="3389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65A97"/>
              </a:solidFill>
              <a:latin typeface="Arial"/>
              <a:ea typeface="Arial"/>
              <a:cs typeface="Arial"/>
              <a:sym typeface="Arial"/>
            </a:endParaRPr>
          </a:p>
        </p:txBody>
      </p:sp>
      <p:sp>
        <p:nvSpPr>
          <p:cNvPr id="967" name="Google Shape;967;p61"/>
          <p:cNvSpPr/>
          <p:nvPr/>
        </p:nvSpPr>
        <p:spPr>
          <a:xfrm>
            <a:off x="3514975" y="2606875"/>
            <a:ext cx="2114100" cy="2294700"/>
          </a:xfrm>
          <a:prstGeom prst="rect">
            <a:avLst/>
          </a:prstGeom>
          <a:solidFill>
            <a:srgbClr val="3389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61"/>
          <p:cNvSpPr/>
          <p:nvPr/>
        </p:nvSpPr>
        <p:spPr>
          <a:xfrm>
            <a:off x="6536561" y="2606875"/>
            <a:ext cx="2114100" cy="2294700"/>
          </a:xfrm>
          <a:prstGeom prst="rect">
            <a:avLst/>
          </a:prstGeom>
          <a:solidFill>
            <a:srgbClr val="3389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65A97"/>
              </a:solidFill>
              <a:latin typeface="Arial"/>
              <a:ea typeface="Arial"/>
              <a:cs typeface="Arial"/>
              <a:sym typeface="Arial"/>
            </a:endParaRPr>
          </a:p>
        </p:txBody>
      </p:sp>
      <p:sp>
        <p:nvSpPr>
          <p:cNvPr id="969" name="Google Shape;969;p61"/>
          <p:cNvSpPr txBox="1"/>
          <p:nvPr>
            <p:ph idx="1" type="subTitle"/>
          </p:nvPr>
        </p:nvSpPr>
        <p:spPr>
          <a:xfrm>
            <a:off x="649092" y="3508150"/>
            <a:ext cx="1818000" cy="1112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r>
              <a:rPr lang="en-US" sz="1100">
                <a:solidFill>
                  <a:srgbClr val="FDF3E5"/>
                </a:solidFill>
              </a:rPr>
              <a:t>Mercury is the closest planet to the Sun and the smallest one in the Solar System—it’s only a bit larger than our Moon</a:t>
            </a:r>
            <a:endParaRPr sz="1100">
              <a:solidFill>
                <a:srgbClr val="FDF3E5"/>
              </a:solidFill>
            </a:endParaRPr>
          </a:p>
        </p:txBody>
      </p:sp>
      <p:sp>
        <p:nvSpPr>
          <p:cNvPr id="970" name="Google Shape;970;p61"/>
          <p:cNvSpPr txBox="1"/>
          <p:nvPr>
            <p:ph idx="2" type="subTitle"/>
          </p:nvPr>
        </p:nvSpPr>
        <p:spPr>
          <a:xfrm>
            <a:off x="6677568" y="3508150"/>
            <a:ext cx="1818000" cy="1112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r>
              <a:rPr lang="en-US" sz="1100">
                <a:solidFill>
                  <a:srgbClr val="FDF3E5"/>
                </a:solidFill>
              </a:rPr>
              <a:t>Despite being red, Mars is a cold place, not hot. The planet is full of iron oxide dust, which gives the planet its reddish cast</a:t>
            </a:r>
            <a:endParaRPr sz="1100">
              <a:solidFill>
                <a:srgbClr val="FDF3E5"/>
              </a:solidFill>
            </a:endParaRPr>
          </a:p>
        </p:txBody>
      </p:sp>
      <p:sp>
        <p:nvSpPr>
          <p:cNvPr id="971" name="Google Shape;971;p61"/>
          <p:cNvSpPr txBox="1"/>
          <p:nvPr>
            <p:ph idx="4" type="subTitle"/>
          </p:nvPr>
        </p:nvSpPr>
        <p:spPr>
          <a:xfrm>
            <a:off x="3666842" y="3508150"/>
            <a:ext cx="1818000" cy="1112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r>
              <a:rPr lang="en-US" sz="1100"/>
              <a:t>Venus has a beautiful name and is the second planet from the Sun. It</a:t>
            </a:r>
            <a:r>
              <a:rPr lang="en-US"/>
              <a:t>s atmosphere is extremely poisonous</a:t>
            </a:r>
            <a:endParaRPr sz="1100"/>
          </a:p>
        </p:txBody>
      </p:sp>
      <p:sp>
        <p:nvSpPr>
          <p:cNvPr id="972" name="Google Shape;972;p61"/>
          <p:cNvSpPr txBox="1"/>
          <p:nvPr>
            <p:ph idx="6" type="ctrTitle"/>
          </p:nvPr>
        </p:nvSpPr>
        <p:spPr>
          <a:xfrm>
            <a:off x="7292928" y="129625"/>
            <a:ext cx="1143300" cy="481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100"/>
              <a:buNone/>
            </a:pPr>
            <a:r>
              <a:rPr lang="en-US"/>
              <a:t>Study Objectives</a:t>
            </a:r>
            <a:endParaRPr/>
          </a:p>
        </p:txBody>
      </p:sp>
      <p:sp>
        <p:nvSpPr>
          <p:cNvPr id="973" name="Google Shape;973;p61"/>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grpSp>
        <p:nvGrpSpPr>
          <p:cNvPr id="974" name="Google Shape;974;p61"/>
          <p:cNvGrpSpPr/>
          <p:nvPr/>
        </p:nvGrpSpPr>
        <p:grpSpPr>
          <a:xfrm>
            <a:off x="7436333" y="2962901"/>
            <a:ext cx="301205" cy="299070"/>
            <a:chOff x="890400" y="4399350"/>
            <a:chExt cx="486600" cy="483150"/>
          </a:xfrm>
        </p:grpSpPr>
        <p:sp>
          <p:nvSpPr>
            <p:cNvPr id="975" name="Google Shape;975;p61"/>
            <p:cNvSpPr/>
            <p:nvPr/>
          </p:nvSpPr>
          <p:spPr>
            <a:xfrm>
              <a:off x="1125300" y="4503075"/>
              <a:ext cx="153800" cy="141650"/>
            </a:xfrm>
            <a:custGeom>
              <a:rect b="b" l="l" r="r" t="t"/>
              <a:pathLst>
                <a:path extrusionOk="0" h="5666" w="6152">
                  <a:moveTo>
                    <a:pt x="3044" y="1140"/>
                  </a:moveTo>
                  <a:cubicBezTo>
                    <a:pt x="3263" y="1140"/>
                    <a:pt x="3484" y="1182"/>
                    <a:pt x="3694" y="1269"/>
                  </a:cubicBezTo>
                  <a:cubicBezTo>
                    <a:pt x="4328" y="1532"/>
                    <a:pt x="4741" y="2151"/>
                    <a:pt x="4741" y="2836"/>
                  </a:cubicBezTo>
                  <a:cubicBezTo>
                    <a:pt x="4741" y="3525"/>
                    <a:pt x="4328" y="4144"/>
                    <a:pt x="3694" y="4406"/>
                  </a:cubicBezTo>
                  <a:cubicBezTo>
                    <a:pt x="3484" y="4493"/>
                    <a:pt x="3263" y="4536"/>
                    <a:pt x="3044" y="4536"/>
                  </a:cubicBezTo>
                  <a:cubicBezTo>
                    <a:pt x="2602" y="4536"/>
                    <a:pt x="2168" y="4363"/>
                    <a:pt x="1843" y="4038"/>
                  </a:cubicBezTo>
                  <a:cubicBezTo>
                    <a:pt x="1178" y="3377"/>
                    <a:pt x="1178" y="2299"/>
                    <a:pt x="1843" y="1638"/>
                  </a:cubicBezTo>
                  <a:cubicBezTo>
                    <a:pt x="2168" y="1312"/>
                    <a:pt x="2602" y="1140"/>
                    <a:pt x="3044" y="1140"/>
                  </a:cubicBezTo>
                  <a:close/>
                  <a:moveTo>
                    <a:pt x="3043" y="0"/>
                  </a:moveTo>
                  <a:cubicBezTo>
                    <a:pt x="2680" y="0"/>
                    <a:pt x="2313" y="70"/>
                    <a:pt x="1961" y="215"/>
                  </a:cubicBezTo>
                  <a:cubicBezTo>
                    <a:pt x="710" y="732"/>
                    <a:pt x="1" y="2060"/>
                    <a:pt x="264" y="3386"/>
                  </a:cubicBezTo>
                  <a:cubicBezTo>
                    <a:pt x="529" y="4709"/>
                    <a:pt x="1688" y="5666"/>
                    <a:pt x="3038" y="5666"/>
                  </a:cubicBezTo>
                  <a:cubicBezTo>
                    <a:pt x="3040" y="5666"/>
                    <a:pt x="3042" y="5666"/>
                    <a:pt x="3045" y="5666"/>
                  </a:cubicBezTo>
                  <a:cubicBezTo>
                    <a:pt x="3048" y="5666"/>
                    <a:pt x="3052" y="5666"/>
                    <a:pt x="3056" y="5666"/>
                  </a:cubicBezTo>
                  <a:cubicBezTo>
                    <a:pt x="3801" y="5666"/>
                    <a:pt x="4518" y="5367"/>
                    <a:pt x="5046" y="4838"/>
                  </a:cubicBezTo>
                  <a:cubicBezTo>
                    <a:pt x="6004" y="3884"/>
                    <a:pt x="6152" y="2386"/>
                    <a:pt x="5400" y="1260"/>
                  </a:cubicBezTo>
                  <a:cubicBezTo>
                    <a:pt x="4862" y="453"/>
                    <a:pt x="3967" y="0"/>
                    <a:pt x="3043" y="0"/>
                  </a:cubicBezTo>
                  <a:close/>
                </a:path>
              </a:pathLst>
            </a:custGeom>
            <a:solidFill>
              <a:srgbClr val="FDF3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976" name="Google Shape;976;p61"/>
            <p:cNvSpPr/>
            <p:nvPr/>
          </p:nvSpPr>
          <p:spPr>
            <a:xfrm>
              <a:off x="890400" y="4399350"/>
              <a:ext cx="486600" cy="483150"/>
            </a:xfrm>
            <a:custGeom>
              <a:rect b="b" l="l" r="r" t="t"/>
              <a:pathLst>
                <a:path extrusionOk="0" h="19326" w="19464">
                  <a:moveTo>
                    <a:pt x="17908" y="1131"/>
                  </a:moveTo>
                  <a:cubicBezTo>
                    <a:pt x="18031" y="1131"/>
                    <a:pt x="18157" y="1132"/>
                    <a:pt x="18283" y="1134"/>
                  </a:cubicBezTo>
                  <a:cubicBezTo>
                    <a:pt x="18301" y="2369"/>
                    <a:pt x="18232" y="3465"/>
                    <a:pt x="18057" y="4449"/>
                  </a:cubicBezTo>
                  <a:cubicBezTo>
                    <a:pt x="16453" y="4223"/>
                    <a:pt x="15191" y="2960"/>
                    <a:pt x="14968" y="1357"/>
                  </a:cubicBezTo>
                  <a:cubicBezTo>
                    <a:pt x="15851" y="1203"/>
                    <a:pt x="16825" y="1131"/>
                    <a:pt x="17908" y="1131"/>
                  </a:cubicBezTo>
                  <a:close/>
                  <a:moveTo>
                    <a:pt x="6462" y="6683"/>
                  </a:moveTo>
                  <a:lnTo>
                    <a:pt x="6462" y="6686"/>
                  </a:lnTo>
                  <a:cubicBezTo>
                    <a:pt x="6003" y="7471"/>
                    <a:pt x="5574" y="8281"/>
                    <a:pt x="5173" y="9066"/>
                  </a:cubicBezTo>
                  <a:lnTo>
                    <a:pt x="2712" y="8839"/>
                  </a:lnTo>
                  <a:cubicBezTo>
                    <a:pt x="3545" y="7571"/>
                    <a:pt x="4952" y="6756"/>
                    <a:pt x="6462" y="6683"/>
                  </a:cubicBezTo>
                  <a:close/>
                  <a:moveTo>
                    <a:pt x="13863" y="1608"/>
                  </a:moveTo>
                  <a:cubicBezTo>
                    <a:pt x="14195" y="3637"/>
                    <a:pt x="15783" y="5225"/>
                    <a:pt x="17809" y="5557"/>
                  </a:cubicBezTo>
                  <a:cubicBezTo>
                    <a:pt x="17347" y="7209"/>
                    <a:pt x="16532" y="8534"/>
                    <a:pt x="15303" y="9718"/>
                  </a:cubicBezTo>
                  <a:cubicBezTo>
                    <a:pt x="13932" y="11043"/>
                    <a:pt x="11825" y="12218"/>
                    <a:pt x="9868" y="13221"/>
                  </a:cubicBezTo>
                  <a:lnTo>
                    <a:pt x="6196" y="9552"/>
                  </a:lnTo>
                  <a:cubicBezTo>
                    <a:pt x="7199" y="7592"/>
                    <a:pt x="8376" y="5485"/>
                    <a:pt x="9699" y="4114"/>
                  </a:cubicBezTo>
                  <a:cubicBezTo>
                    <a:pt x="10886" y="2885"/>
                    <a:pt x="12208" y="2073"/>
                    <a:pt x="13863" y="1608"/>
                  </a:cubicBezTo>
                  <a:close/>
                  <a:moveTo>
                    <a:pt x="5659" y="10612"/>
                  </a:moveTo>
                  <a:lnTo>
                    <a:pt x="8805" y="13758"/>
                  </a:lnTo>
                  <a:lnTo>
                    <a:pt x="8503" y="13909"/>
                  </a:lnTo>
                  <a:cubicBezTo>
                    <a:pt x="8237" y="14039"/>
                    <a:pt x="7984" y="14169"/>
                    <a:pt x="7736" y="14292"/>
                  </a:cubicBezTo>
                  <a:lnTo>
                    <a:pt x="5124" y="11681"/>
                  </a:lnTo>
                  <a:cubicBezTo>
                    <a:pt x="5248" y="11433"/>
                    <a:pt x="5378" y="11179"/>
                    <a:pt x="5508" y="10914"/>
                  </a:cubicBezTo>
                  <a:lnTo>
                    <a:pt x="5659" y="10612"/>
                  </a:lnTo>
                  <a:close/>
                  <a:moveTo>
                    <a:pt x="12658" y="13000"/>
                  </a:moveTo>
                  <a:lnTo>
                    <a:pt x="12658" y="13000"/>
                  </a:lnTo>
                  <a:cubicBezTo>
                    <a:pt x="12567" y="14483"/>
                    <a:pt x="11782" y="15835"/>
                    <a:pt x="10538" y="16651"/>
                  </a:cubicBezTo>
                  <a:lnTo>
                    <a:pt x="10348" y="14247"/>
                  </a:lnTo>
                  <a:cubicBezTo>
                    <a:pt x="11109" y="13858"/>
                    <a:pt x="11894" y="13441"/>
                    <a:pt x="12658" y="13000"/>
                  </a:cubicBezTo>
                  <a:close/>
                  <a:moveTo>
                    <a:pt x="4596" y="12756"/>
                  </a:moveTo>
                  <a:lnTo>
                    <a:pt x="5233" y="13393"/>
                  </a:lnTo>
                  <a:lnTo>
                    <a:pt x="4034" y="14594"/>
                  </a:lnTo>
                  <a:cubicBezTo>
                    <a:pt x="3814" y="14815"/>
                    <a:pt x="3811" y="15174"/>
                    <a:pt x="4034" y="15395"/>
                  </a:cubicBezTo>
                  <a:cubicBezTo>
                    <a:pt x="4145" y="15505"/>
                    <a:pt x="4290" y="15560"/>
                    <a:pt x="4434" y="15560"/>
                  </a:cubicBezTo>
                  <a:cubicBezTo>
                    <a:pt x="4579" y="15560"/>
                    <a:pt x="4724" y="15505"/>
                    <a:pt x="4835" y="15395"/>
                  </a:cubicBezTo>
                  <a:lnTo>
                    <a:pt x="6036" y="14193"/>
                  </a:lnTo>
                  <a:lnTo>
                    <a:pt x="6673" y="14833"/>
                  </a:lnTo>
                  <a:cubicBezTo>
                    <a:pt x="6528" y="15192"/>
                    <a:pt x="6311" y="15521"/>
                    <a:pt x="6036" y="15796"/>
                  </a:cubicBezTo>
                  <a:cubicBezTo>
                    <a:pt x="5387" y="16445"/>
                    <a:pt x="3110" y="17327"/>
                    <a:pt x="1555" y="17864"/>
                  </a:cubicBezTo>
                  <a:cubicBezTo>
                    <a:pt x="2096" y="16312"/>
                    <a:pt x="2984" y="14042"/>
                    <a:pt x="3633" y="13393"/>
                  </a:cubicBezTo>
                  <a:cubicBezTo>
                    <a:pt x="3908" y="13115"/>
                    <a:pt x="4234" y="12900"/>
                    <a:pt x="4596" y="12756"/>
                  </a:cubicBezTo>
                  <a:close/>
                  <a:moveTo>
                    <a:pt x="17939" y="0"/>
                  </a:moveTo>
                  <a:cubicBezTo>
                    <a:pt x="16582" y="0"/>
                    <a:pt x="15371" y="113"/>
                    <a:pt x="14282" y="349"/>
                  </a:cubicBezTo>
                  <a:cubicBezTo>
                    <a:pt x="14258" y="352"/>
                    <a:pt x="14234" y="358"/>
                    <a:pt x="14213" y="364"/>
                  </a:cubicBezTo>
                  <a:cubicBezTo>
                    <a:pt x="12057" y="841"/>
                    <a:pt x="10360" y="1801"/>
                    <a:pt x="8887" y="3329"/>
                  </a:cubicBezTo>
                  <a:cubicBezTo>
                    <a:pt x="8277" y="3960"/>
                    <a:pt x="7703" y="4724"/>
                    <a:pt x="7166" y="5548"/>
                  </a:cubicBezTo>
                  <a:lnTo>
                    <a:pt x="6676" y="5548"/>
                  </a:lnTo>
                  <a:cubicBezTo>
                    <a:pt x="5583" y="5548"/>
                    <a:pt x="4511" y="5856"/>
                    <a:pt x="3584" y="6436"/>
                  </a:cubicBezTo>
                  <a:cubicBezTo>
                    <a:pt x="2658" y="7016"/>
                    <a:pt x="1909" y="7837"/>
                    <a:pt x="1420" y="8815"/>
                  </a:cubicBezTo>
                  <a:lnTo>
                    <a:pt x="1284" y="9084"/>
                  </a:lnTo>
                  <a:cubicBezTo>
                    <a:pt x="1096" y="9458"/>
                    <a:pt x="1368" y="9902"/>
                    <a:pt x="1791" y="9905"/>
                  </a:cubicBezTo>
                  <a:lnTo>
                    <a:pt x="1948" y="9905"/>
                  </a:lnTo>
                  <a:lnTo>
                    <a:pt x="4623" y="10153"/>
                  </a:lnTo>
                  <a:cubicBezTo>
                    <a:pt x="4581" y="10237"/>
                    <a:pt x="4539" y="10322"/>
                    <a:pt x="4496" y="10409"/>
                  </a:cubicBezTo>
                  <a:cubicBezTo>
                    <a:pt x="4297" y="10802"/>
                    <a:pt x="4113" y="11176"/>
                    <a:pt x="3929" y="11533"/>
                  </a:cubicBezTo>
                  <a:cubicBezTo>
                    <a:pt x="3880" y="11626"/>
                    <a:pt x="3859" y="11732"/>
                    <a:pt x="3868" y="11838"/>
                  </a:cubicBezTo>
                  <a:cubicBezTo>
                    <a:pt x="3485" y="12031"/>
                    <a:pt x="3135" y="12287"/>
                    <a:pt x="2833" y="12592"/>
                  </a:cubicBezTo>
                  <a:cubicBezTo>
                    <a:pt x="1664" y="13761"/>
                    <a:pt x="275" y="18097"/>
                    <a:pt x="121" y="18586"/>
                  </a:cubicBezTo>
                  <a:cubicBezTo>
                    <a:pt x="1" y="18966"/>
                    <a:pt x="294" y="19325"/>
                    <a:pt x="657" y="19325"/>
                  </a:cubicBezTo>
                  <a:cubicBezTo>
                    <a:pt x="713" y="19325"/>
                    <a:pt x="770" y="19317"/>
                    <a:pt x="828" y="19299"/>
                  </a:cubicBezTo>
                  <a:cubicBezTo>
                    <a:pt x="1320" y="19145"/>
                    <a:pt x="5665" y="17765"/>
                    <a:pt x="6836" y="16593"/>
                  </a:cubicBezTo>
                  <a:cubicBezTo>
                    <a:pt x="7144" y="16288"/>
                    <a:pt x="7398" y="15935"/>
                    <a:pt x="7594" y="15549"/>
                  </a:cubicBezTo>
                  <a:lnTo>
                    <a:pt x="7628" y="15549"/>
                  </a:lnTo>
                  <a:cubicBezTo>
                    <a:pt x="7715" y="15549"/>
                    <a:pt x="7806" y="15527"/>
                    <a:pt x="7884" y="15485"/>
                  </a:cubicBezTo>
                  <a:cubicBezTo>
                    <a:pt x="8240" y="15304"/>
                    <a:pt x="8615" y="15117"/>
                    <a:pt x="9010" y="14920"/>
                  </a:cubicBezTo>
                  <a:lnTo>
                    <a:pt x="9255" y="14797"/>
                  </a:lnTo>
                  <a:lnTo>
                    <a:pt x="9463" y="17418"/>
                  </a:lnTo>
                  <a:lnTo>
                    <a:pt x="9463" y="17578"/>
                  </a:lnTo>
                  <a:cubicBezTo>
                    <a:pt x="9463" y="17906"/>
                    <a:pt x="9732" y="18144"/>
                    <a:pt x="10028" y="18144"/>
                  </a:cubicBezTo>
                  <a:cubicBezTo>
                    <a:pt x="10113" y="18144"/>
                    <a:pt x="10201" y="18124"/>
                    <a:pt x="10285" y="18082"/>
                  </a:cubicBezTo>
                  <a:lnTo>
                    <a:pt x="10553" y="17946"/>
                  </a:lnTo>
                  <a:cubicBezTo>
                    <a:pt x="12543" y="16950"/>
                    <a:pt x="13802" y="14914"/>
                    <a:pt x="13799" y="12689"/>
                  </a:cubicBezTo>
                  <a:lnTo>
                    <a:pt x="13799" y="12303"/>
                  </a:lnTo>
                  <a:cubicBezTo>
                    <a:pt x="14654" y="11750"/>
                    <a:pt x="15442" y="11161"/>
                    <a:pt x="16091" y="10536"/>
                  </a:cubicBezTo>
                  <a:cubicBezTo>
                    <a:pt x="17619" y="9060"/>
                    <a:pt x="18582" y="7366"/>
                    <a:pt x="19059" y="5207"/>
                  </a:cubicBezTo>
                  <a:cubicBezTo>
                    <a:pt x="19065" y="5186"/>
                    <a:pt x="19068" y="5165"/>
                    <a:pt x="19071" y="5140"/>
                  </a:cubicBezTo>
                  <a:cubicBezTo>
                    <a:pt x="19361" y="3809"/>
                    <a:pt x="19464" y="2302"/>
                    <a:pt x="19403" y="563"/>
                  </a:cubicBezTo>
                  <a:cubicBezTo>
                    <a:pt x="19394" y="264"/>
                    <a:pt x="19156" y="25"/>
                    <a:pt x="18857" y="16"/>
                  </a:cubicBezTo>
                  <a:cubicBezTo>
                    <a:pt x="18544" y="6"/>
                    <a:pt x="18238" y="0"/>
                    <a:pt x="17939" y="0"/>
                  </a:cubicBezTo>
                  <a:close/>
                </a:path>
              </a:pathLst>
            </a:custGeom>
            <a:solidFill>
              <a:srgbClr val="FDF3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977" name="Google Shape;977;p61"/>
            <p:cNvSpPr/>
            <p:nvPr/>
          </p:nvSpPr>
          <p:spPr>
            <a:xfrm>
              <a:off x="1106975" y="4639875"/>
              <a:ext cx="28325" cy="28325"/>
            </a:xfrm>
            <a:custGeom>
              <a:rect b="b" l="l" r="r" t="t"/>
              <a:pathLst>
                <a:path extrusionOk="0" h="1133" w="1133">
                  <a:moveTo>
                    <a:pt x="565" y="0"/>
                  </a:moveTo>
                  <a:cubicBezTo>
                    <a:pt x="254" y="0"/>
                    <a:pt x="0" y="254"/>
                    <a:pt x="0" y="568"/>
                  </a:cubicBezTo>
                  <a:cubicBezTo>
                    <a:pt x="0" y="879"/>
                    <a:pt x="254" y="1133"/>
                    <a:pt x="565" y="1133"/>
                  </a:cubicBezTo>
                  <a:cubicBezTo>
                    <a:pt x="879" y="1133"/>
                    <a:pt x="1132" y="879"/>
                    <a:pt x="1132" y="568"/>
                  </a:cubicBezTo>
                  <a:cubicBezTo>
                    <a:pt x="1132" y="254"/>
                    <a:pt x="879" y="0"/>
                    <a:pt x="565" y="0"/>
                  </a:cubicBezTo>
                  <a:close/>
                </a:path>
              </a:pathLst>
            </a:custGeom>
            <a:solidFill>
              <a:srgbClr val="FDF3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
        <p:nvSpPr>
          <p:cNvPr id="978" name="Google Shape;978;p61"/>
          <p:cNvSpPr/>
          <p:nvPr/>
        </p:nvSpPr>
        <p:spPr>
          <a:xfrm>
            <a:off x="4426321" y="2998562"/>
            <a:ext cx="299054" cy="227761"/>
          </a:xfrm>
          <a:custGeom>
            <a:rect b="b" l="l" r="r" t="t"/>
            <a:pathLst>
              <a:path extrusionOk="0" h="14718" w="19325">
                <a:moveTo>
                  <a:pt x="14192" y="1133"/>
                </a:moveTo>
                <a:cubicBezTo>
                  <a:pt x="14974" y="1133"/>
                  <a:pt x="15520" y="1906"/>
                  <a:pt x="15261" y="2643"/>
                </a:cubicBezTo>
                <a:cubicBezTo>
                  <a:pt x="15131" y="3008"/>
                  <a:pt x="15403" y="3395"/>
                  <a:pt x="15792" y="3398"/>
                </a:cubicBezTo>
                <a:lnTo>
                  <a:pt x="17628" y="3398"/>
                </a:lnTo>
                <a:cubicBezTo>
                  <a:pt x="17939" y="3398"/>
                  <a:pt x="18193" y="3648"/>
                  <a:pt x="18193" y="3962"/>
                </a:cubicBezTo>
                <a:lnTo>
                  <a:pt x="18193" y="10756"/>
                </a:lnTo>
                <a:cubicBezTo>
                  <a:pt x="18193" y="11070"/>
                  <a:pt x="17939" y="11324"/>
                  <a:pt x="17628" y="11324"/>
                </a:cubicBezTo>
                <a:lnTo>
                  <a:pt x="10230" y="11324"/>
                </a:lnTo>
                <a:lnTo>
                  <a:pt x="10230" y="9624"/>
                </a:lnTo>
                <a:cubicBezTo>
                  <a:pt x="11480" y="9624"/>
                  <a:pt x="12492" y="8609"/>
                  <a:pt x="12492" y="7359"/>
                </a:cubicBezTo>
                <a:cubicBezTo>
                  <a:pt x="12492" y="6109"/>
                  <a:pt x="11480" y="5095"/>
                  <a:pt x="10230" y="5095"/>
                </a:cubicBezTo>
                <a:lnTo>
                  <a:pt x="10230" y="3398"/>
                </a:lnTo>
                <a:lnTo>
                  <a:pt x="12592" y="3398"/>
                </a:lnTo>
                <a:cubicBezTo>
                  <a:pt x="12981" y="3395"/>
                  <a:pt x="13253" y="3008"/>
                  <a:pt x="13123" y="2643"/>
                </a:cubicBezTo>
                <a:cubicBezTo>
                  <a:pt x="12863" y="1906"/>
                  <a:pt x="13410" y="1133"/>
                  <a:pt x="14192" y="1133"/>
                </a:cubicBezTo>
                <a:close/>
                <a:moveTo>
                  <a:pt x="9098" y="3398"/>
                </a:moveTo>
                <a:lnTo>
                  <a:pt x="9098" y="5759"/>
                </a:lnTo>
                <a:cubicBezTo>
                  <a:pt x="9098" y="6082"/>
                  <a:pt x="9363" y="6323"/>
                  <a:pt x="9663" y="6323"/>
                </a:cubicBezTo>
                <a:cubicBezTo>
                  <a:pt x="9726" y="6323"/>
                  <a:pt x="9790" y="6313"/>
                  <a:pt x="9853" y="6290"/>
                </a:cubicBezTo>
                <a:cubicBezTo>
                  <a:pt x="9979" y="6247"/>
                  <a:pt x="10105" y="6226"/>
                  <a:pt x="10229" y="6226"/>
                </a:cubicBezTo>
                <a:cubicBezTo>
                  <a:pt x="10828" y="6226"/>
                  <a:pt x="11357" y="6708"/>
                  <a:pt x="11360" y="7353"/>
                </a:cubicBezTo>
                <a:cubicBezTo>
                  <a:pt x="11362" y="8003"/>
                  <a:pt x="10832" y="8493"/>
                  <a:pt x="10229" y="8493"/>
                </a:cubicBezTo>
                <a:cubicBezTo>
                  <a:pt x="10108" y="8493"/>
                  <a:pt x="9985" y="8473"/>
                  <a:pt x="9862" y="8431"/>
                </a:cubicBezTo>
                <a:cubicBezTo>
                  <a:pt x="9829" y="8419"/>
                  <a:pt x="9796" y="8410"/>
                  <a:pt x="9759" y="8404"/>
                </a:cubicBezTo>
                <a:cubicBezTo>
                  <a:pt x="9726" y="8398"/>
                  <a:pt x="9692" y="8395"/>
                  <a:pt x="9659" y="8395"/>
                </a:cubicBezTo>
                <a:cubicBezTo>
                  <a:pt x="9350" y="8395"/>
                  <a:pt x="9090" y="8653"/>
                  <a:pt x="9098" y="8975"/>
                </a:cubicBezTo>
                <a:lnTo>
                  <a:pt x="9098" y="11324"/>
                </a:lnTo>
                <a:lnTo>
                  <a:pt x="6737" y="11324"/>
                </a:lnTo>
                <a:cubicBezTo>
                  <a:pt x="6344" y="11324"/>
                  <a:pt x="6073" y="11710"/>
                  <a:pt x="6202" y="12079"/>
                </a:cubicBezTo>
                <a:cubicBezTo>
                  <a:pt x="6462" y="12813"/>
                  <a:pt x="5916" y="13585"/>
                  <a:pt x="5134" y="13585"/>
                </a:cubicBezTo>
                <a:cubicBezTo>
                  <a:pt x="4352" y="13585"/>
                  <a:pt x="3805" y="12813"/>
                  <a:pt x="4065" y="12079"/>
                </a:cubicBezTo>
                <a:cubicBezTo>
                  <a:pt x="4195" y="11710"/>
                  <a:pt x="3923" y="11324"/>
                  <a:pt x="3533" y="11324"/>
                </a:cubicBezTo>
                <a:lnTo>
                  <a:pt x="1700" y="11324"/>
                </a:lnTo>
                <a:cubicBezTo>
                  <a:pt x="1386" y="11324"/>
                  <a:pt x="1133" y="11070"/>
                  <a:pt x="1133" y="10756"/>
                </a:cubicBezTo>
                <a:lnTo>
                  <a:pt x="1133" y="3962"/>
                </a:lnTo>
                <a:cubicBezTo>
                  <a:pt x="1133" y="3648"/>
                  <a:pt x="1386" y="3398"/>
                  <a:pt x="1700" y="3398"/>
                </a:cubicBezTo>
                <a:lnTo>
                  <a:pt x="2941" y="3398"/>
                </a:lnTo>
                <a:cubicBezTo>
                  <a:pt x="2570" y="4829"/>
                  <a:pt x="3654" y="6227"/>
                  <a:pt x="5134" y="6227"/>
                </a:cubicBezTo>
                <a:cubicBezTo>
                  <a:pt x="6613" y="6227"/>
                  <a:pt x="7697" y="4829"/>
                  <a:pt x="7326" y="3398"/>
                </a:cubicBezTo>
                <a:close/>
                <a:moveTo>
                  <a:pt x="14192" y="1"/>
                </a:moveTo>
                <a:cubicBezTo>
                  <a:pt x="12942" y="1"/>
                  <a:pt x="11927" y="1012"/>
                  <a:pt x="11927" y="2266"/>
                </a:cubicBezTo>
                <a:lnTo>
                  <a:pt x="6399" y="2266"/>
                </a:lnTo>
                <a:cubicBezTo>
                  <a:pt x="5910" y="2266"/>
                  <a:pt x="5650" y="2842"/>
                  <a:pt x="5979" y="3208"/>
                </a:cubicBezTo>
                <a:cubicBezTo>
                  <a:pt x="6631" y="3938"/>
                  <a:pt x="6112" y="5095"/>
                  <a:pt x="5134" y="5095"/>
                </a:cubicBezTo>
                <a:cubicBezTo>
                  <a:pt x="4155" y="5095"/>
                  <a:pt x="3636" y="3938"/>
                  <a:pt x="4291" y="3208"/>
                </a:cubicBezTo>
                <a:cubicBezTo>
                  <a:pt x="4617" y="2842"/>
                  <a:pt x="4358" y="2266"/>
                  <a:pt x="3868" y="2266"/>
                </a:cubicBezTo>
                <a:lnTo>
                  <a:pt x="1700" y="2266"/>
                </a:lnTo>
                <a:cubicBezTo>
                  <a:pt x="761" y="2266"/>
                  <a:pt x="1" y="3023"/>
                  <a:pt x="1" y="3962"/>
                </a:cubicBezTo>
                <a:lnTo>
                  <a:pt x="1" y="10756"/>
                </a:lnTo>
                <a:cubicBezTo>
                  <a:pt x="1" y="11695"/>
                  <a:pt x="761" y="12453"/>
                  <a:pt x="1700" y="12456"/>
                </a:cubicBezTo>
                <a:lnTo>
                  <a:pt x="2869" y="12456"/>
                </a:lnTo>
                <a:cubicBezTo>
                  <a:pt x="2869" y="13706"/>
                  <a:pt x="3884" y="14718"/>
                  <a:pt x="5134" y="14718"/>
                </a:cubicBezTo>
                <a:cubicBezTo>
                  <a:pt x="6384" y="14718"/>
                  <a:pt x="7398" y="13706"/>
                  <a:pt x="7398" y="12456"/>
                </a:cubicBezTo>
                <a:lnTo>
                  <a:pt x="17628" y="12456"/>
                </a:lnTo>
                <a:cubicBezTo>
                  <a:pt x="18564" y="12453"/>
                  <a:pt x="19325" y="11695"/>
                  <a:pt x="19325" y="10756"/>
                </a:cubicBezTo>
                <a:lnTo>
                  <a:pt x="19325" y="3962"/>
                </a:lnTo>
                <a:cubicBezTo>
                  <a:pt x="19325" y="3023"/>
                  <a:pt x="18564" y="2266"/>
                  <a:pt x="17628" y="2266"/>
                </a:cubicBezTo>
                <a:lnTo>
                  <a:pt x="16457" y="2266"/>
                </a:lnTo>
                <a:cubicBezTo>
                  <a:pt x="16457" y="1012"/>
                  <a:pt x="15442" y="1"/>
                  <a:pt x="14192" y="1"/>
                </a:cubicBezTo>
                <a:close/>
              </a:path>
            </a:pathLst>
          </a:custGeom>
          <a:solidFill>
            <a:srgbClr val="FDF3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nvGrpSpPr>
          <p:cNvPr id="979" name="Google Shape;979;p61"/>
          <p:cNvGrpSpPr/>
          <p:nvPr/>
        </p:nvGrpSpPr>
        <p:grpSpPr>
          <a:xfrm>
            <a:off x="1408676" y="2962911"/>
            <a:ext cx="299054" cy="299054"/>
            <a:chOff x="892750" y="4993750"/>
            <a:chExt cx="483125" cy="483125"/>
          </a:xfrm>
        </p:grpSpPr>
        <p:sp>
          <p:nvSpPr>
            <p:cNvPr id="980" name="Google Shape;980;p61"/>
            <p:cNvSpPr/>
            <p:nvPr/>
          </p:nvSpPr>
          <p:spPr>
            <a:xfrm>
              <a:off x="89275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5" y="17352"/>
                    <a:pt x="11823" y="18193"/>
                    <a:pt x="9662" y="18193"/>
                  </a:cubicBezTo>
                  <a:cubicBezTo>
                    <a:pt x="7501" y="18193"/>
                    <a:pt x="5340" y="17352"/>
                    <a:pt x="3657" y="15668"/>
                  </a:cubicBezTo>
                  <a:cubicBezTo>
                    <a:pt x="290" y="12302"/>
                    <a:pt x="290" y="7024"/>
                    <a:pt x="3657" y="3657"/>
                  </a:cubicBezTo>
                  <a:cubicBezTo>
                    <a:pt x="5341" y="1975"/>
                    <a:pt x="7500" y="1133"/>
                    <a:pt x="9662" y="1133"/>
                  </a:cubicBezTo>
                  <a:close/>
                  <a:moveTo>
                    <a:pt x="9662" y="1"/>
                  </a:moveTo>
                  <a:cubicBezTo>
                    <a:pt x="7117" y="1"/>
                    <a:pt x="4698" y="1015"/>
                    <a:pt x="2856" y="2857"/>
                  </a:cubicBezTo>
                  <a:cubicBezTo>
                    <a:pt x="1015" y="4699"/>
                    <a:pt x="0" y="7117"/>
                    <a:pt x="0" y="9663"/>
                  </a:cubicBezTo>
                  <a:cubicBezTo>
                    <a:pt x="0" y="12208"/>
                    <a:pt x="1015" y="14627"/>
                    <a:pt x="2856" y="16469"/>
                  </a:cubicBezTo>
                  <a:cubicBezTo>
                    <a:pt x="4698" y="18310"/>
                    <a:pt x="7117" y="19325"/>
                    <a:pt x="9662" y="19325"/>
                  </a:cubicBezTo>
                  <a:cubicBezTo>
                    <a:pt x="12208" y="19325"/>
                    <a:pt x="14626" y="18310"/>
                    <a:pt x="16468" y="16469"/>
                  </a:cubicBezTo>
                  <a:cubicBezTo>
                    <a:pt x="18310" y="14627"/>
                    <a:pt x="19324" y="12208"/>
                    <a:pt x="19324" y="9663"/>
                  </a:cubicBezTo>
                  <a:cubicBezTo>
                    <a:pt x="19324" y="7117"/>
                    <a:pt x="18310" y="4699"/>
                    <a:pt x="16468" y="2857"/>
                  </a:cubicBezTo>
                  <a:cubicBezTo>
                    <a:pt x="14626" y="1015"/>
                    <a:pt x="12208" y="1"/>
                    <a:pt x="9662" y="1"/>
                  </a:cubicBezTo>
                  <a:close/>
                </a:path>
              </a:pathLst>
            </a:custGeom>
            <a:solidFill>
              <a:srgbClr val="FDF3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981" name="Google Shape;981;p61"/>
            <p:cNvSpPr/>
            <p:nvPr/>
          </p:nvSpPr>
          <p:spPr>
            <a:xfrm>
              <a:off x="1021000" y="5052250"/>
              <a:ext cx="230775" cy="253450"/>
            </a:xfrm>
            <a:custGeom>
              <a:rect b="b" l="l" r="r" t="t"/>
              <a:pathLst>
                <a:path extrusionOk="0" h="10138" w="9231">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rgbClr val="FDF3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982" name="Google Shape;982;p61"/>
            <p:cNvSpPr/>
            <p:nvPr/>
          </p:nvSpPr>
          <p:spPr>
            <a:xfrm>
              <a:off x="1088475" y="5334425"/>
              <a:ext cx="88350" cy="84925"/>
            </a:xfrm>
            <a:custGeom>
              <a:rect b="b" l="l" r="r" t="t"/>
              <a:pathLst>
                <a:path extrusionOk="0" h="3397" w="3534">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rgbClr val="FDF3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
        <p:nvSpPr>
          <p:cNvPr id="983" name="Google Shape;983;p61"/>
          <p:cNvSpPr txBox="1"/>
          <p:nvPr>
            <p:ph type="ctrTitle"/>
          </p:nvPr>
        </p:nvSpPr>
        <p:spPr>
          <a:xfrm>
            <a:off x="248442" y="3269816"/>
            <a:ext cx="2619300" cy="384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600"/>
              <a:buNone/>
            </a:pPr>
            <a:r>
              <a:rPr lang="en-US" sz="1400">
                <a:solidFill>
                  <a:srgbClr val="FDF3E5"/>
                </a:solidFill>
              </a:rPr>
              <a:t>Mercury</a:t>
            </a:r>
            <a:endParaRPr sz="1400">
              <a:solidFill>
                <a:srgbClr val="FDF3E5"/>
              </a:solidFill>
            </a:endParaRPr>
          </a:p>
        </p:txBody>
      </p:sp>
      <p:sp>
        <p:nvSpPr>
          <p:cNvPr id="984" name="Google Shape;984;p61"/>
          <p:cNvSpPr txBox="1"/>
          <p:nvPr>
            <p:ph idx="3" type="ctrTitle"/>
          </p:nvPr>
        </p:nvSpPr>
        <p:spPr>
          <a:xfrm>
            <a:off x="6276918" y="3269816"/>
            <a:ext cx="2619300" cy="384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600"/>
              <a:buNone/>
            </a:pPr>
            <a:r>
              <a:rPr lang="en-US" sz="1400">
                <a:solidFill>
                  <a:srgbClr val="FDF3E5"/>
                </a:solidFill>
              </a:rPr>
              <a:t>Jupiter</a:t>
            </a:r>
            <a:endParaRPr sz="1400">
              <a:solidFill>
                <a:srgbClr val="FDF3E5"/>
              </a:solidFill>
            </a:endParaRPr>
          </a:p>
        </p:txBody>
      </p:sp>
      <p:sp>
        <p:nvSpPr>
          <p:cNvPr id="985" name="Google Shape;985;p61"/>
          <p:cNvSpPr txBox="1"/>
          <p:nvPr>
            <p:ph idx="5" type="ctrTitle"/>
          </p:nvPr>
        </p:nvSpPr>
        <p:spPr>
          <a:xfrm>
            <a:off x="3266192" y="3269816"/>
            <a:ext cx="2619300" cy="384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600"/>
              <a:buNone/>
            </a:pPr>
            <a:r>
              <a:rPr lang="en-US"/>
              <a:t>Venus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62"/>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991" name="Google Shape;991;p62"/>
          <p:cNvSpPr txBox="1"/>
          <p:nvPr/>
        </p:nvSpPr>
        <p:spPr>
          <a:xfrm>
            <a:off x="789897" y="1692162"/>
            <a:ext cx="835410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Josefin Sans"/>
                <a:ea typeface="Josefin Sans"/>
                <a:cs typeface="Josefin Sans"/>
                <a:sym typeface="Josefin Sans"/>
              </a:rPr>
              <a:t>Outlook</a:t>
            </a:r>
            <a:r>
              <a:rPr b="0" i="0" lang="en-US" sz="2000" u="none" cap="none" strike="noStrike">
                <a:solidFill>
                  <a:srgbClr val="000000"/>
                </a:solidFill>
                <a:latin typeface="Josefin Sans"/>
                <a:ea typeface="Josefin Sans"/>
                <a:cs typeface="Josefin Sans"/>
                <a:sym typeface="Josefin Sans"/>
              </a:rPr>
              <a:t>: Sunny, </a:t>
            </a:r>
            <a:r>
              <a:rPr b="1" i="0" lang="en-US" sz="2000" u="none" cap="none" strike="noStrike">
                <a:solidFill>
                  <a:srgbClr val="000000"/>
                </a:solidFill>
                <a:latin typeface="Josefin Sans"/>
                <a:ea typeface="Josefin Sans"/>
                <a:cs typeface="Josefin Sans"/>
                <a:sym typeface="Josefin Sans"/>
              </a:rPr>
              <a:t>Temperature</a:t>
            </a:r>
            <a:r>
              <a:rPr b="0" i="0" lang="en-US" sz="2000" u="none" cap="none" strike="noStrike">
                <a:solidFill>
                  <a:srgbClr val="000000"/>
                </a:solidFill>
                <a:latin typeface="Josefin Sans"/>
                <a:ea typeface="Josefin Sans"/>
                <a:cs typeface="Josefin Sans"/>
                <a:sym typeface="Josefin Sans"/>
              </a:rPr>
              <a:t>: Hot, </a:t>
            </a:r>
            <a:r>
              <a:rPr b="1" i="0" lang="en-US" sz="2000" u="none" cap="none" strike="noStrike">
                <a:solidFill>
                  <a:srgbClr val="000000"/>
                </a:solidFill>
                <a:latin typeface="Josefin Sans"/>
                <a:ea typeface="Josefin Sans"/>
                <a:cs typeface="Josefin Sans"/>
                <a:sym typeface="Josefin Sans"/>
              </a:rPr>
              <a:t>Humidity:</a:t>
            </a:r>
            <a:r>
              <a:rPr b="0" i="0" lang="en-US" sz="2000" u="none" cap="none" strike="noStrike">
                <a:solidFill>
                  <a:srgbClr val="000000"/>
                </a:solidFill>
                <a:latin typeface="Josefin Sans"/>
                <a:ea typeface="Josefin Sans"/>
                <a:cs typeface="Josefin Sans"/>
                <a:sym typeface="Josefin Sans"/>
              </a:rPr>
              <a:t> High, </a:t>
            </a:r>
            <a:r>
              <a:rPr b="1" i="0" lang="en-US" sz="2000" u="none" cap="none" strike="noStrike">
                <a:solidFill>
                  <a:srgbClr val="000000"/>
                </a:solidFill>
                <a:latin typeface="Josefin Sans"/>
                <a:ea typeface="Josefin Sans"/>
                <a:cs typeface="Josefin Sans"/>
                <a:sym typeface="Josefin Sans"/>
              </a:rPr>
              <a:t>Windy</a:t>
            </a:r>
            <a:r>
              <a:rPr b="0" i="0" lang="en-US" sz="2000" u="none" cap="none" strike="noStrike">
                <a:solidFill>
                  <a:srgbClr val="000000"/>
                </a:solidFill>
                <a:latin typeface="Josefin Sans"/>
                <a:ea typeface="Josefin Sans"/>
                <a:cs typeface="Josefin Sans"/>
                <a:sym typeface="Josefin Sans"/>
              </a:rPr>
              <a:t>: Strong</a:t>
            </a:r>
            <a:endParaRPr b="0" i="0" sz="2000" u="none" cap="none" strike="noStrike">
              <a:solidFill>
                <a:srgbClr val="000000"/>
              </a:solidFill>
              <a:latin typeface="Josefin Sans"/>
              <a:ea typeface="Josefin Sans"/>
              <a:cs typeface="Josefin Sans"/>
              <a:sym typeface="Josefin Sans"/>
            </a:endParaRPr>
          </a:p>
        </p:txBody>
      </p:sp>
      <p:sp>
        <p:nvSpPr>
          <p:cNvPr id="992" name="Google Shape;992;p62"/>
          <p:cNvSpPr txBox="1"/>
          <p:nvPr/>
        </p:nvSpPr>
        <p:spPr>
          <a:xfrm>
            <a:off x="1622542" y="2873528"/>
            <a:ext cx="5715000" cy="1037272"/>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993" name="Google Shape;993;p62"/>
          <p:cNvSpPr txBox="1"/>
          <p:nvPr>
            <p:ph idx="4294967295" type="ctrTitle"/>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400" u="none" cap="none" strike="noStrike">
                <a:solidFill>
                  <a:schemeClr val="lt1"/>
                </a:solidFill>
                <a:latin typeface="Josefin Sans"/>
                <a:ea typeface="Josefin Sans"/>
                <a:cs typeface="Josefin Sans"/>
                <a:sym typeface="Josefin Sans"/>
              </a:rPr>
              <a:t>Our Approach &amp; Implement</a:t>
            </a:r>
            <a:endParaRPr b="1" i="0" sz="1400" u="none" cap="none" strike="noStrike">
              <a:solidFill>
                <a:schemeClr val="lt1"/>
              </a:solidFill>
              <a:latin typeface="Josefin Sans"/>
              <a:ea typeface="Josefin Sans"/>
              <a:cs typeface="Josefin Sans"/>
              <a:sym typeface="Josefin Sans"/>
            </a:endParaRPr>
          </a:p>
        </p:txBody>
      </p:sp>
      <p:sp>
        <p:nvSpPr>
          <p:cNvPr id="994" name="Google Shape;994;p62"/>
          <p:cNvSpPr txBox="1"/>
          <p:nvPr/>
        </p:nvSpPr>
        <p:spPr>
          <a:xfrm>
            <a:off x="421604" y="272155"/>
            <a:ext cx="637298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Analyze and Compute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63"/>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graphicFrame>
        <p:nvGraphicFramePr>
          <p:cNvPr id="1000" name="Google Shape;1000;p63"/>
          <p:cNvGraphicFramePr/>
          <p:nvPr/>
        </p:nvGraphicFramePr>
        <p:xfrm>
          <a:off x="541964" y="1391921"/>
          <a:ext cx="3000000" cy="3000000"/>
        </p:xfrm>
        <a:graphic>
          <a:graphicData uri="http://schemas.openxmlformats.org/drawingml/2006/table">
            <a:tbl>
              <a:tblPr bandRow="1" firstRow="1">
                <a:noFill/>
                <a:tableStyleId>{298A96BF-83F8-432D-B81D-990F5E41283D}</a:tableStyleId>
              </a:tblPr>
              <a:tblGrid>
                <a:gridCol w="916125"/>
                <a:gridCol w="1198700"/>
                <a:gridCol w="976075"/>
                <a:gridCol w="650725"/>
                <a:gridCol w="839000"/>
              </a:tblGrid>
              <a:tr h="386625">
                <a:tc>
                  <a:txBody>
                    <a:bodyPr/>
                    <a:lstStyle/>
                    <a:p>
                      <a:pPr indent="0" lvl="0" marL="0" marR="0" rtl="0" algn="l">
                        <a:lnSpc>
                          <a:spcPct val="100000"/>
                        </a:lnSpc>
                        <a:spcBef>
                          <a:spcPts val="0"/>
                        </a:spcBef>
                        <a:spcAft>
                          <a:spcPts val="0"/>
                        </a:spcAft>
                        <a:buNone/>
                      </a:pPr>
                      <a:r>
                        <a:rPr lang="en-US" sz="1100" u="none" cap="none" strike="noStrike"/>
                        <a:t>Outlook</a:t>
                      </a:r>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t>Temperature</a:t>
                      </a:r>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t>Humidity</a:t>
                      </a:r>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t>Windy</a:t>
                      </a:r>
                      <a:endParaRPr sz="1100" u="none" cap="none" strike="noStrike"/>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t>Shooting</a:t>
                      </a:r>
                      <a:endParaRPr/>
                    </a:p>
                  </a:txBody>
                  <a:tcPr marT="35575" marB="35575" marR="71150" marL="71150"/>
                </a:tc>
              </a:tr>
              <a:tr h="386625">
                <a:tc>
                  <a:txBody>
                    <a:bodyPr/>
                    <a:lstStyle/>
                    <a:p>
                      <a:pPr indent="0" lvl="0" marL="0" marR="0" rtl="0" algn="l">
                        <a:lnSpc>
                          <a:spcPct val="100000"/>
                        </a:lnSpc>
                        <a:spcBef>
                          <a:spcPts val="0"/>
                        </a:spcBef>
                        <a:spcAft>
                          <a:spcPts val="0"/>
                        </a:spcAft>
                        <a:buNone/>
                      </a:pPr>
                      <a:r>
                        <a:rPr lang="en-US" sz="1100" u="none" cap="none" strike="noStrike">
                          <a:solidFill>
                            <a:schemeClr val="lt1"/>
                          </a:solidFill>
                        </a:rPr>
                        <a:t>Sunny</a:t>
                      </a:r>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Hot</a:t>
                      </a:r>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High</a:t>
                      </a:r>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Normal</a:t>
                      </a:r>
                      <a:endParaRPr sz="1100" u="none" cap="none" strike="noStrike">
                        <a:solidFill>
                          <a:schemeClr val="lt1"/>
                        </a:solidFill>
                      </a:endParaRPr>
                    </a:p>
                  </a:txBody>
                  <a:tcPr marT="35575" marB="35575" marR="71150" marL="71150"/>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No</a:t>
                      </a:r>
                      <a:endParaRPr/>
                    </a:p>
                  </a:txBody>
                  <a:tcPr marT="35575" marB="35575" marR="71150" marL="71150"/>
                </a:tc>
              </a:tr>
              <a:tr h="386625">
                <a:tc>
                  <a:txBody>
                    <a:bodyPr/>
                    <a:lstStyle/>
                    <a:p>
                      <a:pPr indent="0" lvl="0" marL="0" marR="0" rtl="0" algn="l">
                        <a:lnSpc>
                          <a:spcPct val="100000"/>
                        </a:lnSpc>
                        <a:spcBef>
                          <a:spcPts val="0"/>
                        </a:spcBef>
                        <a:spcAft>
                          <a:spcPts val="0"/>
                        </a:spcAft>
                        <a:buNone/>
                      </a:pPr>
                      <a:r>
                        <a:rPr lang="en-US" sz="1100" u="none" cap="none" strike="noStrike">
                          <a:solidFill>
                            <a:schemeClr val="lt1"/>
                          </a:solidFill>
                        </a:rPr>
                        <a:t>Sunny</a:t>
                      </a:r>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Cool</a:t>
                      </a:r>
                      <a:endParaRPr sz="1100" u="none" cap="none" strike="noStrike">
                        <a:solidFill>
                          <a:schemeClr val="lt1"/>
                        </a:solidFill>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High</a:t>
                      </a:r>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Strong</a:t>
                      </a:r>
                      <a:endParaRPr sz="1100" u="none" cap="none" strike="noStrike">
                        <a:solidFill>
                          <a:schemeClr val="lt1"/>
                        </a:solidFill>
                      </a:endParaRPr>
                    </a:p>
                  </a:txBody>
                  <a:tcPr marT="35575" marB="35575" marR="71150" marL="71150"/>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No</a:t>
                      </a:r>
                      <a:endParaRPr/>
                    </a:p>
                  </a:txBody>
                  <a:tcPr marT="35575" marB="35575" marR="71150" marL="71150"/>
                </a:tc>
              </a:tr>
              <a:tr h="386625">
                <a:tc>
                  <a:txBody>
                    <a:bodyPr/>
                    <a:lstStyle/>
                    <a:p>
                      <a:pPr indent="0" lvl="0" marL="0" marR="0" rtl="0" algn="l">
                        <a:lnSpc>
                          <a:spcPct val="100000"/>
                        </a:lnSpc>
                        <a:spcBef>
                          <a:spcPts val="0"/>
                        </a:spcBef>
                        <a:spcAft>
                          <a:spcPts val="0"/>
                        </a:spcAft>
                        <a:buNone/>
                      </a:pPr>
                      <a:r>
                        <a:rPr lang="en-US" sz="1100" u="none" cap="none" strike="noStrike">
                          <a:solidFill>
                            <a:schemeClr val="lt1"/>
                          </a:solidFill>
                        </a:rPr>
                        <a:t>Overcast</a:t>
                      </a:r>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Hot</a:t>
                      </a:r>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High</a:t>
                      </a:r>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Strong</a:t>
                      </a:r>
                      <a:endParaRPr sz="1100" u="none" cap="none" strike="noStrike">
                        <a:solidFill>
                          <a:schemeClr val="lt1"/>
                        </a:solidFill>
                      </a:endParaRPr>
                    </a:p>
                  </a:txBody>
                  <a:tcPr marT="35575" marB="35575" marR="71150" marL="71150"/>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Yes</a:t>
                      </a:r>
                      <a:endParaRPr/>
                    </a:p>
                  </a:txBody>
                  <a:tcPr marT="35575" marB="35575" marR="71150" marL="71150"/>
                </a:tc>
              </a:tr>
              <a:tr h="386625">
                <a:tc>
                  <a:txBody>
                    <a:bodyPr/>
                    <a:lstStyle/>
                    <a:p>
                      <a:pPr indent="0" lvl="0" marL="0" marR="0" rtl="0" algn="l">
                        <a:lnSpc>
                          <a:spcPct val="100000"/>
                        </a:lnSpc>
                        <a:spcBef>
                          <a:spcPts val="0"/>
                        </a:spcBef>
                        <a:spcAft>
                          <a:spcPts val="0"/>
                        </a:spcAft>
                        <a:buNone/>
                      </a:pPr>
                      <a:r>
                        <a:rPr lang="en-US" sz="1100" u="none" cap="none" strike="noStrike">
                          <a:solidFill>
                            <a:schemeClr val="lt1"/>
                          </a:solidFill>
                        </a:rPr>
                        <a:t>Sunny</a:t>
                      </a:r>
                      <a:endParaRPr sz="1100" u="none" cap="none" strike="noStrike">
                        <a:solidFill>
                          <a:schemeClr val="lt1"/>
                        </a:solidFill>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Hot</a:t>
                      </a:r>
                      <a:endParaRPr sz="1100" u="none" cap="none" strike="noStrike">
                        <a:solidFill>
                          <a:schemeClr val="lt1"/>
                        </a:solidFill>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High</a:t>
                      </a:r>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Normal</a:t>
                      </a:r>
                      <a:endParaRPr sz="1100" u="none" cap="none" strike="noStrike">
                        <a:solidFill>
                          <a:schemeClr val="lt1"/>
                        </a:solidFill>
                      </a:endParaRPr>
                    </a:p>
                  </a:txBody>
                  <a:tcPr marT="35575" marB="35575" marR="71150" marL="71150"/>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Yes</a:t>
                      </a:r>
                      <a:endParaRPr/>
                    </a:p>
                  </a:txBody>
                  <a:tcPr marT="35575" marB="35575" marR="71150" marL="71150"/>
                </a:tc>
              </a:tr>
              <a:tr h="386625">
                <a:tc>
                  <a:txBody>
                    <a:bodyPr/>
                    <a:lstStyle/>
                    <a:p>
                      <a:pPr indent="0" lvl="0" marL="0" marR="0" rtl="0" algn="l">
                        <a:lnSpc>
                          <a:spcPct val="100000"/>
                        </a:lnSpc>
                        <a:spcBef>
                          <a:spcPts val="0"/>
                        </a:spcBef>
                        <a:spcAft>
                          <a:spcPts val="0"/>
                        </a:spcAft>
                        <a:buNone/>
                      </a:pPr>
                      <a:r>
                        <a:rPr lang="en-US" sz="1100" u="none" cap="none" strike="noStrike">
                          <a:solidFill>
                            <a:schemeClr val="lt1"/>
                          </a:solidFill>
                        </a:rPr>
                        <a:t>Rainy</a:t>
                      </a:r>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Cool</a:t>
                      </a:r>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Normal</a:t>
                      </a:r>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Strong</a:t>
                      </a:r>
                      <a:endParaRPr sz="1100" u="none" cap="none" strike="noStrike">
                        <a:solidFill>
                          <a:schemeClr val="lt1"/>
                        </a:solidFill>
                      </a:endParaRPr>
                    </a:p>
                  </a:txBody>
                  <a:tcPr marT="35575" marB="35575" marR="71150" marL="71150"/>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Yes</a:t>
                      </a:r>
                      <a:endParaRPr/>
                    </a:p>
                  </a:txBody>
                  <a:tcPr marT="35575" marB="35575" marR="71150" marL="71150"/>
                </a:tc>
              </a:tr>
              <a:tr h="386625">
                <a:tc>
                  <a:txBody>
                    <a:bodyPr/>
                    <a:lstStyle/>
                    <a:p>
                      <a:pPr indent="0" lvl="0" marL="0" marR="0" rtl="0" algn="l">
                        <a:lnSpc>
                          <a:spcPct val="100000"/>
                        </a:lnSpc>
                        <a:spcBef>
                          <a:spcPts val="0"/>
                        </a:spcBef>
                        <a:spcAft>
                          <a:spcPts val="0"/>
                        </a:spcAft>
                        <a:buNone/>
                      </a:pPr>
                      <a:r>
                        <a:rPr lang="en-US" sz="1100" u="none" cap="none" strike="noStrike">
                          <a:solidFill>
                            <a:schemeClr val="lt1"/>
                          </a:solidFill>
                        </a:rPr>
                        <a:t>Rainy</a:t>
                      </a:r>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Cool</a:t>
                      </a:r>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Normal</a:t>
                      </a:r>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Normal</a:t>
                      </a:r>
                      <a:endParaRPr sz="1100" u="none" cap="none" strike="noStrike">
                        <a:solidFill>
                          <a:schemeClr val="lt1"/>
                        </a:solidFill>
                      </a:endParaRPr>
                    </a:p>
                  </a:txBody>
                  <a:tcPr marT="35575" marB="35575" marR="71150" marL="71150"/>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No</a:t>
                      </a:r>
                      <a:endParaRPr/>
                    </a:p>
                  </a:txBody>
                  <a:tcPr marT="35575" marB="35575" marR="71150" marL="71150"/>
                </a:tc>
              </a:tr>
              <a:tr h="386625">
                <a:tc>
                  <a:txBody>
                    <a:bodyPr/>
                    <a:lstStyle/>
                    <a:p>
                      <a:pPr indent="0" lvl="0" marL="0" marR="0" rtl="0" algn="l">
                        <a:lnSpc>
                          <a:spcPct val="100000"/>
                        </a:lnSpc>
                        <a:spcBef>
                          <a:spcPts val="0"/>
                        </a:spcBef>
                        <a:spcAft>
                          <a:spcPts val="0"/>
                        </a:spcAft>
                        <a:buNone/>
                      </a:pPr>
                      <a:r>
                        <a:rPr lang="en-US" sz="1100" u="none" cap="none" strike="noStrike">
                          <a:solidFill>
                            <a:schemeClr val="lt1"/>
                          </a:solidFill>
                        </a:rPr>
                        <a:t>Overcast</a:t>
                      </a:r>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Cool</a:t>
                      </a:r>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Normal</a:t>
                      </a:r>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Strong</a:t>
                      </a:r>
                      <a:endParaRPr sz="1100" u="none" cap="none" strike="noStrike">
                        <a:solidFill>
                          <a:schemeClr val="lt1"/>
                        </a:solidFill>
                      </a:endParaRPr>
                    </a:p>
                  </a:txBody>
                  <a:tcPr marT="35575" marB="35575" marR="71150" marL="71150"/>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Yes</a:t>
                      </a:r>
                      <a:endParaRPr/>
                    </a:p>
                  </a:txBody>
                  <a:tcPr marT="35575" marB="35575" marR="71150" marL="71150"/>
                </a:tc>
              </a:tr>
              <a:tr h="386625">
                <a:tc>
                  <a:txBody>
                    <a:bodyPr/>
                    <a:lstStyle/>
                    <a:p>
                      <a:pPr indent="0" lvl="0" marL="0" marR="0" rtl="0" algn="l">
                        <a:lnSpc>
                          <a:spcPct val="100000"/>
                        </a:lnSpc>
                        <a:spcBef>
                          <a:spcPts val="0"/>
                        </a:spcBef>
                        <a:spcAft>
                          <a:spcPts val="0"/>
                        </a:spcAft>
                        <a:buNone/>
                      </a:pPr>
                      <a:r>
                        <a:rPr lang="en-US" sz="1100" u="none" cap="none" strike="noStrike">
                          <a:solidFill>
                            <a:schemeClr val="lt1"/>
                          </a:solidFill>
                        </a:rPr>
                        <a:t>Sunny</a:t>
                      </a:r>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Mild</a:t>
                      </a:r>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High</a:t>
                      </a:r>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Normal</a:t>
                      </a:r>
                      <a:endParaRPr sz="1100" u="none" cap="none" strike="noStrike">
                        <a:solidFill>
                          <a:schemeClr val="lt1"/>
                        </a:solidFill>
                      </a:endParaRPr>
                    </a:p>
                  </a:txBody>
                  <a:tcPr marT="35575" marB="35575" marR="71150" marL="71150"/>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No</a:t>
                      </a:r>
                      <a:endParaRPr/>
                    </a:p>
                  </a:txBody>
                  <a:tcPr marT="35575" marB="35575" marR="71150" marL="71150"/>
                </a:tc>
              </a:tr>
            </a:tbl>
          </a:graphicData>
        </a:graphic>
      </p:graphicFrame>
      <p:pic>
        <p:nvPicPr>
          <p:cNvPr id="1001" name="Google Shape;1001;p63"/>
          <p:cNvPicPr preferRelativeResize="0"/>
          <p:nvPr/>
        </p:nvPicPr>
        <p:blipFill rotWithShape="1">
          <a:blip r:embed="rId3">
            <a:alphaModFix/>
          </a:blip>
          <a:srcRect b="0" l="0" r="0" t="0"/>
          <a:stretch/>
        </p:blipFill>
        <p:spPr>
          <a:xfrm flipH="1">
            <a:off x="834715" y="923965"/>
            <a:ext cx="369275" cy="369275"/>
          </a:xfrm>
          <a:prstGeom prst="rect">
            <a:avLst/>
          </a:prstGeom>
          <a:noFill/>
          <a:ln>
            <a:noFill/>
          </a:ln>
        </p:spPr>
      </p:pic>
      <p:pic>
        <p:nvPicPr>
          <p:cNvPr id="1002" name="Google Shape;1002;p63"/>
          <p:cNvPicPr preferRelativeResize="0"/>
          <p:nvPr/>
        </p:nvPicPr>
        <p:blipFill rotWithShape="1">
          <a:blip r:embed="rId4">
            <a:alphaModFix/>
          </a:blip>
          <a:srcRect b="0" l="0" r="0" t="0"/>
          <a:stretch/>
        </p:blipFill>
        <p:spPr>
          <a:xfrm>
            <a:off x="1928067" y="941704"/>
            <a:ext cx="369275" cy="369275"/>
          </a:xfrm>
          <a:prstGeom prst="rect">
            <a:avLst/>
          </a:prstGeom>
          <a:noFill/>
          <a:ln>
            <a:noFill/>
          </a:ln>
        </p:spPr>
      </p:pic>
      <p:pic>
        <p:nvPicPr>
          <p:cNvPr id="1003" name="Google Shape;1003;p63"/>
          <p:cNvPicPr preferRelativeResize="0"/>
          <p:nvPr/>
        </p:nvPicPr>
        <p:blipFill rotWithShape="1">
          <a:blip r:embed="rId5">
            <a:alphaModFix/>
          </a:blip>
          <a:srcRect b="0" l="0" r="0" t="0"/>
          <a:stretch/>
        </p:blipFill>
        <p:spPr>
          <a:xfrm flipH="1">
            <a:off x="3025582" y="993103"/>
            <a:ext cx="294306" cy="294306"/>
          </a:xfrm>
          <a:prstGeom prst="rect">
            <a:avLst/>
          </a:prstGeom>
          <a:noFill/>
          <a:ln>
            <a:noFill/>
          </a:ln>
        </p:spPr>
      </p:pic>
      <p:pic>
        <p:nvPicPr>
          <p:cNvPr id="1004" name="Google Shape;1004;p63"/>
          <p:cNvPicPr preferRelativeResize="0"/>
          <p:nvPr/>
        </p:nvPicPr>
        <p:blipFill rotWithShape="1">
          <a:blip r:embed="rId6">
            <a:alphaModFix/>
          </a:blip>
          <a:srcRect b="0" l="0" r="0" t="0"/>
          <a:stretch/>
        </p:blipFill>
        <p:spPr>
          <a:xfrm>
            <a:off x="3745496" y="941704"/>
            <a:ext cx="369275" cy="369275"/>
          </a:xfrm>
          <a:prstGeom prst="rect">
            <a:avLst/>
          </a:prstGeom>
          <a:noFill/>
          <a:ln>
            <a:noFill/>
          </a:ln>
        </p:spPr>
      </p:pic>
      <p:sp>
        <p:nvSpPr>
          <p:cNvPr id="1005" name="Google Shape;1005;p63"/>
          <p:cNvSpPr txBox="1"/>
          <p:nvPr/>
        </p:nvSpPr>
        <p:spPr>
          <a:xfrm>
            <a:off x="5295569" y="1391921"/>
            <a:ext cx="3784821" cy="28623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Josefin Sans"/>
                <a:ea typeface="Josefin Sans"/>
                <a:cs typeface="Josefin Sans"/>
                <a:sym typeface="Josefin Sans"/>
              </a:rPr>
              <a:t>According to the climacell.co weather API, the weather’s condition on 20-12-2020 in Da Lat is:</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Josefin Sans"/>
              <a:ea typeface="Josefin Sans"/>
              <a:cs typeface="Josefin Sans"/>
              <a:sym typeface="Josefin Sans"/>
            </a:endParaRPr>
          </a:p>
          <a:p>
            <a:pPr indent="0" lvl="0" marL="0" marR="0" rtl="0" algn="l">
              <a:lnSpc>
                <a:spcPct val="100000"/>
              </a:lnSpc>
              <a:spcBef>
                <a:spcPts val="0"/>
              </a:spcBef>
              <a:spcAft>
                <a:spcPts val="0"/>
              </a:spcAft>
              <a:buNone/>
            </a:pPr>
            <a:r>
              <a:rPr b="1" i="0" lang="en-US" sz="2000" u="none" cap="none" strike="noStrike">
                <a:solidFill>
                  <a:srgbClr val="000000"/>
                </a:solidFill>
                <a:latin typeface="Josefin Sans"/>
                <a:ea typeface="Josefin Sans"/>
                <a:cs typeface="Josefin Sans"/>
                <a:sym typeface="Josefin Sans"/>
              </a:rPr>
              <a:t>Outlook</a:t>
            </a:r>
            <a:r>
              <a:rPr b="0" i="0" lang="en-US" sz="2000" u="none" cap="none" strike="noStrike">
                <a:solidFill>
                  <a:srgbClr val="000000"/>
                </a:solidFill>
                <a:latin typeface="Josefin Sans"/>
                <a:ea typeface="Josefin Sans"/>
                <a:cs typeface="Josefin Sans"/>
                <a:sym typeface="Josefin Sans"/>
              </a:rPr>
              <a:t>: Sunny,</a:t>
            </a:r>
            <a:endParaRPr/>
          </a:p>
          <a:p>
            <a:pPr indent="0" lvl="0" marL="0" marR="0" rtl="0" algn="l">
              <a:lnSpc>
                <a:spcPct val="100000"/>
              </a:lnSpc>
              <a:spcBef>
                <a:spcPts val="0"/>
              </a:spcBef>
              <a:spcAft>
                <a:spcPts val="0"/>
              </a:spcAft>
              <a:buNone/>
            </a:pPr>
            <a:r>
              <a:rPr b="1" i="0" lang="en-US" sz="2000" u="none" cap="none" strike="noStrike">
                <a:solidFill>
                  <a:srgbClr val="000000"/>
                </a:solidFill>
                <a:latin typeface="Josefin Sans"/>
                <a:ea typeface="Josefin Sans"/>
                <a:cs typeface="Josefin Sans"/>
                <a:sym typeface="Josefin Sans"/>
              </a:rPr>
              <a:t>Temperature</a:t>
            </a:r>
            <a:r>
              <a:rPr b="0" i="0" lang="en-US" sz="2000" u="none" cap="none" strike="noStrike">
                <a:solidFill>
                  <a:srgbClr val="000000"/>
                </a:solidFill>
                <a:latin typeface="Josefin Sans"/>
                <a:ea typeface="Josefin Sans"/>
                <a:cs typeface="Josefin Sans"/>
                <a:sym typeface="Josefin Sans"/>
              </a:rPr>
              <a:t>: Hot,</a:t>
            </a:r>
            <a:endParaRPr/>
          </a:p>
          <a:p>
            <a:pPr indent="0" lvl="0" marL="0" marR="0" rtl="0" algn="l">
              <a:lnSpc>
                <a:spcPct val="100000"/>
              </a:lnSpc>
              <a:spcBef>
                <a:spcPts val="0"/>
              </a:spcBef>
              <a:spcAft>
                <a:spcPts val="0"/>
              </a:spcAft>
              <a:buNone/>
            </a:pPr>
            <a:r>
              <a:rPr b="1" i="0" lang="en-US" sz="2000" u="none" cap="none" strike="noStrike">
                <a:solidFill>
                  <a:srgbClr val="000000"/>
                </a:solidFill>
                <a:latin typeface="Josefin Sans"/>
                <a:ea typeface="Josefin Sans"/>
                <a:cs typeface="Josefin Sans"/>
                <a:sym typeface="Josefin Sans"/>
              </a:rPr>
              <a:t>Humidity:</a:t>
            </a:r>
            <a:r>
              <a:rPr b="0" i="0" lang="en-US" sz="2000" u="none" cap="none" strike="noStrike">
                <a:solidFill>
                  <a:srgbClr val="000000"/>
                </a:solidFill>
                <a:latin typeface="Josefin Sans"/>
                <a:ea typeface="Josefin Sans"/>
                <a:cs typeface="Josefin Sans"/>
                <a:sym typeface="Josefin Sans"/>
              </a:rPr>
              <a:t> High,</a:t>
            </a:r>
            <a:endParaRPr/>
          </a:p>
          <a:p>
            <a:pPr indent="0" lvl="0" marL="0" marR="0" rtl="0" algn="l">
              <a:lnSpc>
                <a:spcPct val="100000"/>
              </a:lnSpc>
              <a:spcBef>
                <a:spcPts val="0"/>
              </a:spcBef>
              <a:spcAft>
                <a:spcPts val="0"/>
              </a:spcAft>
              <a:buNone/>
            </a:pPr>
            <a:r>
              <a:rPr b="1" i="0" lang="en-US" sz="2000" u="none" cap="none" strike="noStrike">
                <a:solidFill>
                  <a:srgbClr val="000000"/>
                </a:solidFill>
                <a:latin typeface="Josefin Sans"/>
                <a:ea typeface="Josefin Sans"/>
                <a:cs typeface="Josefin Sans"/>
                <a:sym typeface="Josefin Sans"/>
              </a:rPr>
              <a:t>Windy</a:t>
            </a:r>
            <a:r>
              <a:rPr b="0" i="0" lang="en-US" sz="2000" u="none" cap="none" strike="noStrike">
                <a:solidFill>
                  <a:srgbClr val="000000"/>
                </a:solidFill>
                <a:latin typeface="Josefin Sans"/>
                <a:ea typeface="Josefin Sans"/>
                <a:cs typeface="Josefin Sans"/>
                <a:sym typeface="Josefin Sans"/>
              </a:rPr>
              <a:t>: Strong</a:t>
            </a:r>
            <a:endParaRPr b="0" i="0" sz="2000" u="none" cap="none" strike="noStrike">
              <a:solidFill>
                <a:srgbClr val="000000"/>
              </a:solidFill>
              <a:latin typeface="Josefin Sans"/>
              <a:ea typeface="Josefin Sans"/>
              <a:cs typeface="Josefin Sans"/>
              <a:sym typeface="Josefin Sans"/>
            </a:endParaRPr>
          </a:p>
        </p:txBody>
      </p:sp>
      <p:pic>
        <p:nvPicPr>
          <p:cNvPr id="1006" name="Google Shape;1006;p63"/>
          <p:cNvPicPr preferRelativeResize="0"/>
          <p:nvPr/>
        </p:nvPicPr>
        <p:blipFill rotWithShape="1">
          <a:blip r:embed="rId7">
            <a:alphaModFix/>
          </a:blip>
          <a:srcRect b="0" l="0" r="0" t="0"/>
          <a:stretch/>
        </p:blipFill>
        <p:spPr>
          <a:xfrm>
            <a:off x="4540379" y="818294"/>
            <a:ext cx="469115" cy="469115"/>
          </a:xfrm>
          <a:prstGeom prst="rect">
            <a:avLst/>
          </a:prstGeom>
          <a:noFill/>
          <a:ln>
            <a:noFill/>
          </a:ln>
        </p:spPr>
      </p:pic>
      <p:sp>
        <p:nvSpPr>
          <p:cNvPr id="1007" name="Google Shape;1007;p63"/>
          <p:cNvSpPr txBox="1"/>
          <p:nvPr>
            <p:ph idx="4294967295" type="ctrTitle"/>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400" u="none" cap="none" strike="noStrike">
                <a:solidFill>
                  <a:schemeClr val="lt1"/>
                </a:solidFill>
                <a:latin typeface="Josefin Sans"/>
                <a:ea typeface="Josefin Sans"/>
                <a:cs typeface="Josefin Sans"/>
                <a:sym typeface="Josefin Sans"/>
              </a:rPr>
              <a:t>Our Approach &amp; Implement</a:t>
            </a:r>
            <a:endParaRPr b="1" i="0" sz="1400" u="none" cap="none" strike="noStrike">
              <a:solidFill>
                <a:schemeClr val="lt1"/>
              </a:solidFill>
              <a:latin typeface="Josefin Sans"/>
              <a:ea typeface="Josefin Sans"/>
              <a:cs typeface="Josefin Sans"/>
              <a:sym typeface="Josefin Sans"/>
            </a:endParaRPr>
          </a:p>
        </p:txBody>
      </p:sp>
      <p:sp>
        <p:nvSpPr>
          <p:cNvPr id="1008" name="Google Shape;1008;p63"/>
          <p:cNvSpPr txBox="1"/>
          <p:nvPr/>
        </p:nvSpPr>
        <p:spPr>
          <a:xfrm>
            <a:off x="421604" y="272155"/>
            <a:ext cx="637298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Analyze and Compute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sp>
        <p:nvSpPr>
          <p:cNvPr id="1013" name="Google Shape;1013;p64"/>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1014" name="Google Shape;1014;p64"/>
          <p:cNvSpPr txBox="1"/>
          <p:nvPr/>
        </p:nvSpPr>
        <p:spPr>
          <a:xfrm>
            <a:off x="487680" y="1192189"/>
            <a:ext cx="8392849"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Josefin Sans"/>
                <a:ea typeface="Josefin Sans"/>
                <a:cs typeface="Josefin Sans"/>
                <a:sym typeface="Josefin Sans"/>
              </a:rPr>
              <a:t>Outlook</a:t>
            </a:r>
            <a:r>
              <a:rPr b="0" i="0" lang="en-US" sz="2000" u="none" cap="none" strike="noStrike">
                <a:solidFill>
                  <a:srgbClr val="000000"/>
                </a:solidFill>
                <a:latin typeface="Josefin Sans"/>
                <a:ea typeface="Josefin Sans"/>
                <a:cs typeface="Josefin Sans"/>
                <a:sym typeface="Josefin Sans"/>
              </a:rPr>
              <a:t>: Sunny, </a:t>
            </a:r>
            <a:r>
              <a:rPr b="1" i="0" lang="en-US" sz="2000" u="none" cap="none" strike="noStrike">
                <a:solidFill>
                  <a:srgbClr val="000000"/>
                </a:solidFill>
                <a:latin typeface="Josefin Sans"/>
                <a:ea typeface="Josefin Sans"/>
                <a:cs typeface="Josefin Sans"/>
                <a:sym typeface="Josefin Sans"/>
              </a:rPr>
              <a:t>Temperature</a:t>
            </a:r>
            <a:r>
              <a:rPr b="0" i="0" lang="en-US" sz="2000" u="none" cap="none" strike="noStrike">
                <a:solidFill>
                  <a:srgbClr val="000000"/>
                </a:solidFill>
                <a:latin typeface="Josefin Sans"/>
                <a:ea typeface="Josefin Sans"/>
                <a:cs typeface="Josefin Sans"/>
                <a:sym typeface="Josefin Sans"/>
              </a:rPr>
              <a:t>: Hot, </a:t>
            </a:r>
            <a:r>
              <a:rPr b="1" i="0" lang="en-US" sz="2000" u="none" cap="none" strike="noStrike">
                <a:solidFill>
                  <a:srgbClr val="000000"/>
                </a:solidFill>
                <a:latin typeface="Josefin Sans"/>
                <a:ea typeface="Josefin Sans"/>
                <a:cs typeface="Josefin Sans"/>
                <a:sym typeface="Josefin Sans"/>
              </a:rPr>
              <a:t>Humidity:</a:t>
            </a:r>
            <a:r>
              <a:rPr b="0" i="0" lang="en-US" sz="2000" u="none" cap="none" strike="noStrike">
                <a:solidFill>
                  <a:srgbClr val="000000"/>
                </a:solidFill>
                <a:latin typeface="Josefin Sans"/>
                <a:ea typeface="Josefin Sans"/>
                <a:cs typeface="Josefin Sans"/>
                <a:sym typeface="Josefin Sans"/>
              </a:rPr>
              <a:t> High, </a:t>
            </a:r>
            <a:r>
              <a:rPr b="1" i="0" lang="en-US" sz="2000" u="none" cap="none" strike="noStrike">
                <a:solidFill>
                  <a:srgbClr val="000000"/>
                </a:solidFill>
                <a:latin typeface="Josefin Sans"/>
                <a:ea typeface="Josefin Sans"/>
                <a:cs typeface="Josefin Sans"/>
                <a:sym typeface="Josefin Sans"/>
              </a:rPr>
              <a:t>Windy</a:t>
            </a:r>
            <a:r>
              <a:rPr b="0" i="0" lang="en-US" sz="2000" u="none" cap="none" strike="noStrike">
                <a:solidFill>
                  <a:srgbClr val="000000"/>
                </a:solidFill>
                <a:latin typeface="Josefin Sans"/>
                <a:ea typeface="Josefin Sans"/>
                <a:cs typeface="Josefin Sans"/>
                <a:sym typeface="Josefin Sans"/>
              </a:rPr>
              <a:t>: Strong:  </a:t>
            </a:r>
            <a:endParaRPr b="0" i="0" sz="2000" u="none" cap="none" strike="noStrike">
              <a:solidFill>
                <a:srgbClr val="000000"/>
              </a:solidFill>
              <a:latin typeface="Josefin Sans"/>
              <a:ea typeface="Josefin Sans"/>
              <a:cs typeface="Josefin Sans"/>
              <a:sym typeface="Josefin Sans"/>
            </a:endParaRPr>
          </a:p>
        </p:txBody>
      </p:sp>
      <p:sp>
        <p:nvSpPr>
          <p:cNvPr id="1015" name="Google Shape;1015;p64"/>
          <p:cNvSpPr txBox="1"/>
          <p:nvPr/>
        </p:nvSpPr>
        <p:spPr>
          <a:xfrm>
            <a:off x="915557" y="1867404"/>
            <a:ext cx="7537094" cy="727379"/>
          </a:xfrm>
          <a:prstGeom prst="rect">
            <a:avLst/>
          </a:prstGeom>
          <a:blipFill rotWithShape="1">
            <a:blip r:embed="rId3">
              <a:alphaModFix/>
            </a:blip>
            <a:stretch>
              <a:fillRect b="-11666" l="-888"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1016" name="Google Shape;1016;p64"/>
          <p:cNvSpPr txBox="1"/>
          <p:nvPr/>
        </p:nvSpPr>
        <p:spPr>
          <a:xfrm>
            <a:off x="915557" y="2853234"/>
            <a:ext cx="7468514" cy="727379"/>
          </a:xfrm>
          <a:prstGeom prst="rect">
            <a:avLst/>
          </a:prstGeom>
          <a:blipFill rotWithShape="1">
            <a:blip r:embed="rId4">
              <a:alphaModFix/>
            </a:blip>
            <a:stretch>
              <a:fillRect b="-12603" l="-897"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1017" name="Google Shape;1017;p64"/>
          <p:cNvSpPr txBox="1"/>
          <p:nvPr/>
        </p:nvSpPr>
        <p:spPr>
          <a:xfrm>
            <a:off x="881267" y="3839064"/>
            <a:ext cx="7537094" cy="727379"/>
          </a:xfrm>
          <a:prstGeom prst="rect">
            <a:avLst/>
          </a:prstGeom>
          <a:blipFill rotWithShape="1">
            <a:blip r:embed="rId5">
              <a:alphaModFix/>
            </a:blip>
            <a:stretch>
              <a:fillRect b="-11764" l="-969"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1018" name="Google Shape;1018;p64"/>
          <p:cNvSpPr txBox="1"/>
          <p:nvPr>
            <p:ph idx="4294967295" type="ctrTitle"/>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400" u="none" cap="none" strike="noStrike">
                <a:solidFill>
                  <a:schemeClr val="lt1"/>
                </a:solidFill>
                <a:latin typeface="Josefin Sans"/>
                <a:ea typeface="Josefin Sans"/>
                <a:cs typeface="Josefin Sans"/>
                <a:sym typeface="Josefin Sans"/>
              </a:rPr>
              <a:t>Our Approach &amp; Implement</a:t>
            </a:r>
            <a:endParaRPr b="1" i="0" sz="1400" u="none" cap="none" strike="noStrike">
              <a:solidFill>
                <a:schemeClr val="lt1"/>
              </a:solidFill>
              <a:latin typeface="Josefin Sans"/>
              <a:ea typeface="Josefin Sans"/>
              <a:cs typeface="Josefin Sans"/>
              <a:sym typeface="Josefin Sans"/>
            </a:endParaRPr>
          </a:p>
        </p:txBody>
      </p:sp>
      <p:sp>
        <p:nvSpPr>
          <p:cNvPr id="1019" name="Google Shape;1019;p64"/>
          <p:cNvSpPr txBox="1"/>
          <p:nvPr/>
        </p:nvSpPr>
        <p:spPr>
          <a:xfrm>
            <a:off x="421604" y="272155"/>
            <a:ext cx="637298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Analyze and Compute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65"/>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1025" name="Google Shape;1025;p65"/>
          <p:cNvSpPr txBox="1"/>
          <p:nvPr/>
        </p:nvSpPr>
        <p:spPr>
          <a:xfrm>
            <a:off x="421604" y="272155"/>
            <a:ext cx="637298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Analyze and Compute</a:t>
            </a:r>
            <a:endParaRPr/>
          </a:p>
        </p:txBody>
      </p:sp>
      <p:graphicFrame>
        <p:nvGraphicFramePr>
          <p:cNvPr id="1026" name="Google Shape;1026;p65"/>
          <p:cNvGraphicFramePr/>
          <p:nvPr/>
        </p:nvGraphicFramePr>
        <p:xfrm>
          <a:off x="541964" y="1391921"/>
          <a:ext cx="3000000" cy="3000000"/>
        </p:xfrm>
        <a:graphic>
          <a:graphicData uri="http://schemas.openxmlformats.org/drawingml/2006/table">
            <a:tbl>
              <a:tblPr bandRow="1" firstRow="1">
                <a:noFill/>
                <a:tableStyleId>{298A96BF-83F8-432D-B81D-990F5E41283D}</a:tableStyleId>
              </a:tblPr>
              <a:tblGrid>
                <a:gridCol w="916125"/>
                <a:gridCol w="1198700"/>
                <a:gridCol w="976075"/>
                <a:gridCol w="650725"/>
                <a:gridCol w="839000"/>
              </a:tblGrid>
              <a:tr h="386625">
                <a:tc>
                  <a:txBody>
                    <a:bodyPr/>
                    <a:lstStyle/>
                    <a:p>
                      <a:pPr indent="0" lvl="0" marL="0" marR="0" rtl="0" algn="l">
                        <a:lnSpc>
                          <a:spcPct val="100000"/>
                        </a:lnSpc>
                        <a:spcBef>
                          <a:spcPts val="0"/>
                        </a:spcBef>
                        <a:spcAft>
                          <a:spcPts val="0"/>
                        </a:spcAft>
                        <a:buNone/>
                      </a:pPr>
                      <a:r>
                        <a:rPr lang="en-US" sz="1100" u="none" cap="none" strike="noStrike"/>
                        <a:t>Outlook</a:t>
                      </a:r>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t>Temperature</a:t>
                      </a:r>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t>Humidity</a:t>
                      </a:r>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t>Windy</a:t>
                      </a:r>
                      <a:endParaRPr sz="1100" u="none" cap="none" strike="noStrike"/>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t>Shooting</a:t>
                      </a:r>
                      <a:endParaRPr/>
                    </a:p>
                  </a:txBody>
                  <a:tcPr marT="35575" marB="35575" marR="71150" marL="71150"/>
                </a:tc>
              </a:tr>
              <a:tr h="386625">
                <a:tc>
                  <a:txBody>
                    <a:bodyPr/>
                    <a:lstStyle/>
                    <a:p>
                      <a:pPr indent="0" lvl="0" marL="0" marR="0" rtl="0" algn="l">
                        <a:lnSpc>
                          <a:spcPct val="100000"/>
                        </a:lnSpc>
                        <a:spcBef>
                          <a:spcPts val="0"/>
                        </a:spcBef>
                        <a:spcAft>
                          <a:spcPts val="0"/>
                        </a:spcAft>
                        <a:buNone/>
                      </a:pPr>
                      <a:r>
                        <a:rPr lang="en-US" sz="1100" u="none" cap="none" strike="noStrike">
                          <a:solidFill>
                            <a:schemeClr val="lt1"/>
                          </a:solidFill>
                        </a:rPr>
                        <a:t>Sunny</a:t>
                      </a:r>
                      <a:endParaRPr/>
                    </a:p>
                  </a:txBody>
                  <a:tcPr marT="35575" marB="35575" marR="71150" marL="71150">
                    <a:solidFill>
                      <a:srgbClr val="F9DEB8"/>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Hot</a:t>
                      </a:r>
                      <a:endParaRPr/>
                    </a:p>
                  </a:txBody>
                  <a:tcPr marT="35575" marB="35575" marR="71150" marL="71150">
                    <a:solidFill>
                      <a:srgbClr val="FF967B"/>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High</a:t>
                      </a:r>
                      <a:endParaRPr/>
                    </a:p>
                  </a:txBody>
                  <a:tcPr marT="35575" marB="35575" marR="71150" marL="71150">
                    <a:solidFill>
                      <a:srgbClr val="DAE2E5"/>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Normal</a:t>
                      </a:r>
                      <a:endParaRPr sz="1100" u="none" cap="none" strike="noStrike">
                        <a:solidFill>
                          <a:schemeClr val="lt1"/>
                        </a:solidFill>
                      </a:endParaRPr>
                    </a:p>
                  </a:txBody>
                  <a:tcPr marT="35575" marB="35575" marR="71150" marL="71150"/>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No</a:t>
                      </a:r>
                      <a:endParaRPr/>
                    </a:p>
                  </a:txBody>
                  <a:tcPr marT="35575" marB="35575" marR="71150" marL="71150"/>
                </a:tc>
              </a:tr>
              <a:tr h="386625">
                <a:tc>
                  <a:txBody>
                    <a:bodyPr/>
                    <a:lstStyle/>
                    <a:p>
                      <a:pPr indent="0" lvl="0" marL="0" marR="0" rtl="0" algn="l">
                        <a:lnSpc>
                          <a:spcPct val="100000"/>
                        </a:lnSpc>
                        <a:spcBef>
                          <a:spcPts val="0"/>
                        </a:spcBef>
                        <a:spcAft>
                          <a:spcPts val="0"/>
                        </a:spcAft>
                        <a:buNone/>
                      </a:pPr>
                      <a:r>
                        <a:rPr lang="en-US" sz="1100" u="none" cap="none" strike="noStrike">
                          <a:solidFill>
                            <a:schemeClr val="lt1"/>
                          </a:solidFill>
                        </a:rPr>
                        <a:t>Sunny</a:t>
                      </a:r>
                      <a:endParaRPr/>
                    </a:p>
                  </a:txBody>
                  <a:tcPr marT="35575" marB="35575" marR="71150" marL="71150">
                    <a:solidFill>
                      <a:srgbClr val="F9DEB8"/>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Cool</a:t>
                      </a:r>
                      <a:endParaRPr sz="1100" u="none" cap="none" strike="noStrike">
                        <a:solidFill>
                          <a:schemeClr val="lt1"/>
                        </a:solidFill>
                      </a:endParaRPr>
                    </a:p>
                  </a:txBody>
                  <a:tcPr marT="35575" marB="35575" marR="71150" marL="71150">
                    <a:solidFill>
                      <a:srgbClr val="F8F8F8"/>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High</a:t>
                      </a:r>
                      <a:endParaRPr/>
                    </a:p>
                  </a:txBody>
                  <a:tcPr marT="35575" marB="35575" marR="71150" marL="71150">
                    <a:solidFill>
                      <a:srgbClr val="DAE2E5"/>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Strong</a:t>
                      </a:r>
                      <a:endParaRPr sz="1100" u="none" cap="none" strike="noStrike">
                        <a:solidFill>
                          <a:schemeClr val="lt1"/>
                        </a:solidFill>
                      </a:endParaRPr>
                    </a:p>
                  </a:txBody>
                  <a:tcPr marT="35575" marB="35575" marR="71150" marL="71150">
                    <a:solidFill>
                      <a:srgbClr val="FFFFFF"/>
                    </a:solidFill>
                  </a:tcP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No</a:t>
                      </a:r>
                      <a:endParaRPr/>
                    </a:p>
                  </a:txBody>
                  <a:tcPr marT="35575" marB="35575" marR="71150" marL="71150"/>
                </a:tc>
              </a:tr>
              <a:tr h="386625">
                <a:tc>
                  <a:txBody>
                    <a:bodyPr/>
                    <a:lstStyle/>
                    <a:p>
                      <a:pPr indent="0" lvl="0" marL="0" marR="0" rtl="0" algn="l">
                        <a:lnSpc>
                          <a:spcPct val="100000"/>
                        </a:lnSpc>
                        <a:spcBef>
                          <a:spcPts val="0"/>
                        </a:spcBef>
                        <a:spcAft>
                          <a:spcPts val="0"/>
                        </a:spcAft>
                        <a:buNone/>
                      </a:pPr>
                      <a:r>
                        <a:rPr lang="en-US" sz="1100" u="none" cap="none" strike="noStrike">
                          <a:solidFill>
                            <a:schemeClr val="lt1"/>
                          </a:solidFill>
                        </a:rPr>
                        <a:t>Overcast</a:t>
                      </a:r>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Hot</a:t>
                      </a:r>
                      <a:endParaRPr/>
                    </a:p>
                  </a:txBody>
                  <a:tcPr marT="35575" marB="35575" marR="71150" marL="71150">
                    <a:solidFill>
                      <a:srgbClr val="FF967B"/>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High</a:t>
                      </a:r>
                      <a:endParaRPr/>
                    </a:p>
                  </a:txBody>
                  <a:tcPr marT="35575" marB="35575" marR="71150" marL="71150">
                    <a:solidFill>
                      <a:srgbClr val="DAE2E5"/>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Strong</a:t>
                      </a:r>
                      <a:endParaRPr sz="1100" u="none" cap="none" strike="noStrike">
                        <a:solidFill>
                          <a:schemeClr val="lt1"/>
                        </a:solidFill>
                      </a:endParaRPr>
                    </a:p>
                  </a:txBody>
                  <a:tcPr marT="35575" marB="35575" marR="71150" marL="71150">
                    <a:solidFill>
                      <a:srgbClr val="CFFDD1"/>
                    </a:solidFill>
                  </a:tcP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Yes</a:t>
                      </a:r>
                      <a:endParaRPr/>
                    </a:p>
                  </a:txBody>
                  <a:tcPr marT="35575" marB="35575" marR="71150" marL="71150">
                    <a:solidFill>
                      <a:srgbClr val="FFFFFF"/>
                    </a:solidFill>
                  </a:tcPr>
                </a:tc>
              </a:tr>
              <a:tr h="386625">
                <a:tc>
                  <a:txBody>
                    <a:bodyPr/>
                    <a:lstStyle/>
                    <a:p>
                      <a:pPr indent="0" lvl="0" marL="0" marR="0" rtl="0" algn="l">
                        <a:lnSpc>
                          <a:spcPct val="100000"/>
                        </a:lnSpc>
                        <a:spcBef>
                          <a:spcPts val="0"/>
                        </a:spcBef>
                        <a:spcAft>
                          <a:spcPts val="0"/>
                        </a:spcAft>
                        <a:buNone/>
                      </a:pPr>
                      <a:r>
                        <a:rPr lang="en-US" sz="1100" u="none" cap="none" strike="noStrike">
                          <a:solidFill>
                            <a:schemeClr val="lt1"/>
                          </a:solidFill>
                        </a:rPr>
                        <a:t>Sunny</a:t>
                      </a:r>
                      <a:endParaRPr sz="1100" u="none" cap="none" strike="noStrike">
                        <a:solidFill>
                          <a:schemeClr val="lt1"/>
                        </a:solidFill>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Hot</a:t>
                      </a:r>
                      <a:endParaRPr sz="1100" u="none" cap="none" strike="noStrike">
                        <a:solidFill>
                          <a:schemeClr val="lt1"/>
                        </a:solidFill>
                      </a:endParaRPr>
                    </a:p>
                  </a:txBody>
                  <a:tcPr marT="35575" marB="35575" marR="71150" marL="71150">
                    <a:solidFill>
                      <a:srgbClr val="FF967B"/>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High</a:t>
                      </a:r>
                      <a:endParaRPr/>
                    </a:p>
                  </a:txBody>
                  <a:tcPr marT="35575" marB="35575" marR="71150" marL="71150">
                    <a:solidFill>
                      <a:srgbClr val="DAE2E5"/>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Normal</a:t>
                      </a:r>
                      <a:endParaRPr sz="1100" u="none" cap="none" strike="noStrike">
                        <a:solidFill>
                          <a:schemeClr val="lt1"/>
                        </a:solidFill>
                      </a:endParaRPr>
                    </a:p>
                  </a:txBody>
                  <a:tcPr marT="35575" marB="35575" marR="71150" marL="71150"/>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Yes</a:t>
                      </a:r>
                      <a:endParaRPr/>
                    </a:p>
                  </a:txBody>
                  <a:tcPr marT="35575" marB="35575" marR="71150" marL="71150">
                    <a:solidFill>
                      <a:srgbClr val="FFFFFF"/>
                    </a:solidFill>
                  </a:tcPr>
                </a:tc>
              </a:tr>
              <a:tr h="386625">
                <a:tc>
                  <a:txBody>
                    <a:bodyPr/>
                    <a:lstStyle/>
                    <a:p>
                      <a:pPr indent="0" lvl="0" marL="0" marR="0" rtl="0" algn="l">
                        <a:lnSpc>
                          <a:spcPct val="100000"/>
                        </a:lnSpc>
                        <a:spcBef>
                          <a:spcPts val="0"/>
                        </a:spcBef>
                        <a:spcAft>
                          <a:spcPts val="0"/>
                        </a:spcAft>
                        <a:buNone/>
                      </a:pPr>
                      <a:r>
                        <a:rPr lang="en-US" sz="1100" u="none" cap="none" strike="noStrike">
                          <a:solidFill>
                            <a:schemeClr val="lt1"/>
                          </a:solidFill>
                        </a:rPr>
                        <a:t>Rainy</a:t>
                      </a:r>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Cool</a:t>
                      </a:r>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Normal</a:t>
                      </a:r>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Strong</a:t>
                      </a:r>
                      <a:endParaRPr sz="1100" u="none" cap="none" strike="noStrike">
                        <a:solidFill>
                          <a:schemeClr val="lt1"/>
                        </a:solidFill>
                      </a:endParaRPr>
                    </a:p>
                  </a:txBody>
                  <a:tcPr marT="35575" marB="35575" marR="71150" marL="71150">
                    <a:solidFill>
                      <a:srgbClr val="CFFDD1"/>
                    </a:solidFill>
                  </a:tcP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Yes</a:t>
                      </a:r>
                      <a:endParaRPr/>
                    </a:p>
                  </a:txBody>
                  <a:tcPr marT="35575" marB="35575" marR="71150" marL="71150">
                    <a:solidFill>
                      <a:srgbClr val="FFFFFF"/>
                    </a:solidFill>
                  </a:tcPr>
                </a:tc>
              </a:tr>
              <a:tr h="386625">
                <a:tc>
                  <a:txBody>
                    <a:bodyPr/>
                    <a:lstStyle/>
                    <a:p>
                      <a:pPr indent="0" lvl="0" marL="0" marR="0" rtl="0" algn="l">
                        <a:lnSpc>
                          <a:spcPct val="100000"/>
                        </a:lnSpc>
                        <a:spcBef>
                          <a:spcPts val="0"/>
                        </a:spcBef>
                        <a:spcAft>
                          <a:spcPts val="0"/>
                        </a:spcAft>
                        <a:buNone/>
                      </a:pPr>
                      <a:r>
                        <a:rPr lang="en-US" sz="1100" u="none" cap="none" strike="noStrike">
                          <a:solidFill>
                            <a:schemeClr val="lt1"/>
                          </a:solidFill>
                        </a:rPr>
                        <a:t>Rainy</a:t>
                      </a:r>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Cool</a:t>
                      </a:r>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Normal</a:t>
                      </a:r>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Normal</a:t>
                      </a:r>
                      <a:endParaRPr sz="1100" u="none" cap="none" strike="noStrike">
                        <a:solidFill>
                          <a:schemeClr val="lt1"/>
                        </a:solidFill>
                      </a:endParaRPr>
                    </a:p>
                  </a:txBody>
                  <a:tcPr marT="35575" marB="35575" marR="71150" marL="71150">
                    <a:solidFill>
                      <a:srgbClr val="FFFFFF"/>
                    </a:solidFill>
                  </a:tcP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No</a:t>
                      </a:r>
                      <a:endParaRPr/>
                    </a:p>
                  </a:txBody>
                  <a:tcPr marT="35575" marB="35575" marR="71150" marL="71150">
                    <a:solidFill>
                      <a:srgbClr val="FFFFFF"/>
                    </a:solidFill>
                  </a:tcPr>
                </a:tc>
              </a:tr>
              <a:tr h="386625">
                <a:tc>
                  <a:txBody>
                    <a:bodyPr/>
                    <a:lstStyle/>
                    <a:p>
                      <a:pPr indent="0" lvl="0" marL="0" marR="0" rtl="0" algn="l">
                        <a:lnSpc>
                          <a:spcPct val="100000"/>
                        </a:lnSpc>
                        <a:spcBef>
                          <a:spcPts val="0"/>
                        </a:spcBef>
                        <a:spcAft>
                          <a:spcPts val="0"/>
                        </a:spcAft>
                        <a:buNone/>
                      </a:pPr>
                      <a:r>
                        <a:rPr lang="en-US" sz="1100" u="none" cap="none" strike="noStrike">
                          <a:solidFill>
                            <a:schemeClr val="lt1"/>
                          </a:solidFill>
                        </a:rPr>
                        <a:t>Overcast</a:t>
                      </a:r>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Cool</a:t>
                      </a:r>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Normal</a:t>
                      </a:r>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Strong</a:t>
                      </a:r>
                      <a:endParaRPr sz="1100" u="none" cap="none" strike="noStrike">
                        <a:solidFill>
                          <a:schemeClr val="lt1"/>
                        </a:solidFill>
                      </a:endParaRPr>
                    </a:p>
                  </a:txBody>
                  <a:tcPr marT="35575" marB="35575" marR="71150" marL="71150">
                    <a:solidFill>
                      <a:srgbClr val="CFFDD1"/>
                    </a:solidFill>
                  </a:tcPr>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Yes</a:t>
                      </a:r>
                      <a:endParaRPr/>
                    </a:p>
                  </a:txBody>
                  <a:tcPr marT="35575" marB="35575" marR="71150" marL="71150">
                    <a:solidFill>
                      <a:srgbClr val="FFFFFF"/>
                    </a:solidFill>
                  </a:tcPr>
                </a:tc>
              </a:tr>
              <a:tr h="386625">
                <a:tc>
                  <a:txBody>
                    <a:bodyPr/>
                    <a:lstStyle/>
                    <a:p>
                      <a:pPr indent="0" lvl="0" marL="0" marR="0" rtl="0" algn="l">
                        <a:lnSpc>
                          <a:spcPct val="100000"/>
                        </a:lnSpc>
                        <a:spcBef>
                          <a:spcPts val="0"/>
                        </a:spcBef>
                        <a:spcAft>
                          <a:spcPts val="0"/>
                        </a:spcAft>
                        <a:buNone/>
                      </a:pPr>
                      <a:r>
                        <a:rPr lang="en-US" sz="1100" u="none" cap="none" strike="noStrike">
                          <a:solidFill>
                            <a:schemeClr val="lt1"/>
                          </a:solidFill>
                        </a:rPr>
                        <a:t>Sunny</a:t>
                      </a:r>
                      <a:endParaRPr/>
                    </a:p>
                  </a:txBody>
                  <a:tcPr marT="35575" marB="35575" marR="71150" marL="71150">
                    <a:solidFill>
                      <a:srgbClr val="F9DEB8"/>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Mild</a:t>
                      </a:r>
                      <a:endParaRPr/>
                    </a:p>
                  </a:txBody>
                  <a:tcPr marT="35575" marB="35575" marR="71150" marL="71150"/>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High</a:t>
                      </a:r>
                      <a:endParaRPr/>
                    </a:p>
                  </a:txBody>
                  <a:tcPr marT="35575" marB="35575" marR="71150" marL="71150">
                    <a:solidFill>
                      <a:srgbClr val="DAE2E5"/>
                    </a:solidFill>
                  </a:tcPr>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Normal</a:t>
                      </a:r>
                      <a:endParaRPr sz="1100" u="none" cap="none" strike="noStrike">
                        <a:solidFill>
                          <a:schemeClr val="lt1"/>
                        </a:solidFill>
                      </a:endParaRPr>
                    </a:p>
                  </a:txBody>
                  <a:tcPr marT="35575" marB="35575" marR="71150" marL="71150"/>
                </a:tc>
                <a:tc>
                  <a:txBody>
                    <a:bodyPr/>
                    <a:lstStyle/>
                    <a:p>
                      <a:pPr indent="0" lvl="0" marL="0" marR="0" rtl="0" algn="ctr">
                        <a:lnSpc>
                          <a:spcPct val="100000"/>
                        </a:lnSpc>
                        <a:spcBef>
                          <a:spcPts val="0"/>
                        </a:spcBef>
                        <a:spcAft>
                          <a:spcPts val="0"/>
                        </a:spcAft>
                        <a:buNone/>
                      </a:pPr>
                      <a:r>
                        <a:rPr lang="en-US" sz="1100" u="none" cap="none" strike="noStrike">
                          <a:solidFill>
                            <a:schemeClr val="lt1"/>
                          </a:solidFill>
                        </a:rPr>
                        <a:t>No</a:t>
                      </a:r>
                      <a:endParaRPr/>
                    </a:p>
                  </a:txBody>
                  <a:tcPr marT="35575" marB="35575" marR="71150" marL="71150"/>
                </a:tc>
              </a:tr>
            </a:tbl>
          </a:graphicData>
        </a:graphic>
      </p:graphicFrame>
      <p:pic>
        <p:nvPicPr>
          <p:cNvPr id="1027" name="Google Shape;1027;p65"/>
          <p:cNvPicPr preferRelativeResize="0"/>
          <p:nvPr/>
        </p:nvPicPr>
        <p:blipFill rotWithShape="1">
          <a:blip r:embed="rId3">
            <a:alphaModFix/>
          </a:blip>
          <a:srcRect b="0" l="0" r="0" t="0"/>
          <a:stretch/>
        </p:blipFill>
        <p:spPr>
          <a:xfrm flipH="1">
            <a:off x="834715" y="923965"/>
            <a:ext cx="369275" cy="369275"/>
          </a:xfrm>
          <a:prstGeom prst="rect">
            <a:avLst/>
          </a:prstGeom>
          <a:noFill/>
          <a:ln>
            <a:noFill/>
          </a:ln>
        </p:spPr>
      </p:pic>
      <p:pic>
        <p:nvPicPr>
          <p:cNvPr id="1028" name="Google Shape;1028;p65"/>
          <p:cNvPicPr preferRelativeResize="0"/>
          <p:nvPr/>
        </p:nvPicPr>
        <p:blipFill rotWithShape="1">
          <a:blip r:embed="rId4">
            <a:alphaModFix/>
          </a:blip>
          <a:srcRect b="0" l="0" r="0" t="0"/>
          <a:stretch/>
        </p:blipFill>
        <p:spPr>
          <a:xfrm>
            <a:off x="1928067" y="941704"/>
            <a:ext cx="369275" cy="369275"/>
          </a:xfrm>
          <a:prstGeom prst="rect">
            <a:avLst/>
          </a:prstGeom>
          <a:noFill/>
          <a:ln>
            <a:noFill/>
          </a:ln>
        </p:spPr>
      </p:pic>
      <p:pic>
        <p:nvPicPr>
          <p:cNvPr id="1029" name="Google Shape;1029;p65"/>
          <p:cNvPicPr preferRelativeResize="0"/>
          <p:nvPr/>
        </p:nvPicPr>
        <p:blipFill rotWithShape="1">
          <a:blip r:embed="rId5">
            <a:alphaModFix/>
          </a:blip>
          <a:srcRect b="0" l="0" r="0" t="0"/>
          <a:stretch/>
        </p:blipFill>
        <p:spPr>
          <a:xfrm flipH="1">
            <a:off x="3025582" y="993103"/>
            <a:ext cx="294306" cy="294306"/>
          </a:xfrm>
          <a:prstGeom prst="rect">
            <a:avLst/>
          </a:prstGeom>
          <a:noFill/>
          <a:ln>
            <a:noFill/>
          </a:ln>
        </p:spPr>
      </p:pic>
      <p:pic>
        <p:nvPicPr>
          <p:cNvPr id="1030" name="Google Shape;1030;p65"/>
          <p:cNvPicPr preferRelativeResize="0"/>
          <p:nvPr/>
        </p:nvPicPr>
        <p:blipFill rotWithShape="1">
          <a:blip r:embed="rId6">
            <a:alphaModFix/>
          </a:blip>
          <a:srcRect b="0" l="0" r="0" t="0"/>
          <a:stretch/>
        </p:blipFill>
        <p:spPr>
          <a:xfrm>
            <a:off x="3745496" y="941704"/>
            <a:ext cx="369275" cy="369275"/>
          </a:xfrm>
          <a:prstGeom prst="rect">
            <a:avLst/>
          </a:prstGeom>
          <a:noFill/>
          <a:ln>
            <a:noFill/>
          </a:ln>
        </p:spPr>
      </p:pic>
      <p:sp>
        <p:nvSpPr>
          <p:cNvPr id="1031" name="Google Shape;1031;p65"/>
          <p:cNvSpPr txBox="1"/>
          <p:nvPr/>
        </p:nvSpPr>
        <p:spPr>
          <a:xfrm>
            <a:off x="5359179" y="1298043"/>
            <a:ext cx="3784821"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Josefin Sans"/>
                <a:ea typeface="Josefin Sans"/>
                <a:cs typeface="Josefin Sans"/>
                <a:sym typeface="Josefin Sans"/>
              </a:rPr>
              <a:t>Outlook</a:t>
            </a:r>
            <a:r>
              <a:rPr b="0" i="0" lang="en-US" sz="1600" u="none" cap="none" strike="noStrike">
                <a:solidFill>
                  <a:srgbClr val="000000"/>
                </a:solidFill>
                <a:latin typeface="Josefin Sans"/>
                <a:ea typeface="Josefin Sans"/>
                <a:cs typeface="Josefin Sans"/>
                <a:sym typeface="Josefin Sans"/>
              </a:rPr>
              <a:t>: Sunny,</a:t>
            </a:r>
            <a:endParaRPr/>
          </a:p>
          <a:p>
            <a:pPr indent="0" lvl="0" marL="0" marR="0" rtl="0" algn="l">
              <a:lnSpc>
                <a:spcPct val="100000"/>
              </a:lnSpc>
              <a:spcBef>
                <a:spcPts val="0"/>
              </a:spcBef>
              <a:spcAft>
                <a:spcPts val="0"/>
              </a:spcAft>
              <a:buNone/>
            </a:pPr>
            <a:r>
              <a:rPr b="1" i="0" lang="en-US" sz="1600" u="none" cap="none" strike="noStrike">
                <a:solidFill>
                  <a:srgbClr val="000000"/>
                </a:solidFill>
                <a:latin typeface="Josefin Sans"/>
                <a:ea typeface="Josefin Sans"/>
                <a:cs typeface="Josefin Sans"/>
                <a:sym typeface="Josefin Sans"/>
              </a:rPr>
              <a:t>Temperature</a:t>
            </a:r>
            <a:r>
              <a:rPr b="0" i="0" lang="en-US" sz="1600" u="none" cap="none" strike="noStrike">
                <a:solidFill>
                  <a:srgbClr val="000000"/>
                </a:solidFill>
                <a:latin typeface="Josefin Sans"/>
                <a:ea typeface="Josefin Sans"/>
                <a:cs typeface="Josefin Sans"/>
                <a:sym typeface="Josefin Sans"/>
              </a:rPr>
              <a:t>: Hot,</a:t>
            </a:r>
            <a:endParaRPr/>
          </a:p>
          <a:p>
            <a:pPr indent="0" lvl="0" marL="0" marR="0" rtl="0" algn="l">
              <a:lnSpc>
                <a:spcPct val="100000"/>
              </a:lnSpc>
              <a:spcBef>
                <a:spcPts val="0"/>
              </a:spcBef>
              <a:spcAft>
                <a:spcPts val="0"/>
              </a:spcAft>
              <a:buNone/>
            </a:pPr>
            <a:r>
              <a:rPr b="1" i="0" lang="en-US" sz="1600" u="none" cap="none" strike="noStrike">
                <a:solidFill>
                  <a:srgbClr val="000000"/>
                </a:solidFill>
                <a:latin typeface="Josefin Sans"/>
                <a:ea typeface="Josefin Sans"/>
                <a:cs typeface="Josefin Sans"/>
                <a:sym typeface="Josefin Sans"/>
              </a:rPr>
              <a:t>Humidity:</a:t>
            </a:r>
            <a:r>
              <a:rPr b="0" i="0" lang="en-US" sz="1600" u="none" cap="none" strike="noStrike">
                <a:solidFill>
                  <a:srgbClr val="000000"/>
                </a:solidFill>
                <a:latin typeface="Josefin Sans"/>
                <a:ea typeface="Josefin Sans"/>
                <a:cs typeface="Josefin Sans"/>
                <a:sym typeface="Josefin Sans"/>
              </a:rPr>
              <a:t> High,</a:t>
            </a:r>
            <a:endParaRPr/>
          </a:p>
          <a:p>
            <a:pPr indent="0" lvl="0" marL="0" marR="0" rtl="0" algn="l">
              <a:lnSpc>
                <a:spcPct val="100000"/>
              </a:lnSpc>
              <a:spcBef>
                <a:spcPts val="0"/>
              </a:spcBef>
              <a:spcAft>
                <a:spcPts val="0"/>
              </a:spcAft>
              <a:buNone/>
            </a:pPr>
            <a:r>
              <a:rPr b="1" i="0" lang="en-US" sz="1600" u="none" cap="none" strike="noStrike">
                <a:solidFill>
                  <a:srgbClr val="000000"/>
                </a:solidFill>
                <a:latin typeface="Josefin Sans"/>
                <a:ea typeface="Josefin Sans"/>
                <a:cs typeface="Josefin Sans"/>
                <a:sym typeface="Josefin Sans"/>
              </a:rPr>
              <a:t>Windy</a:t>
            </a:r>
            <a:r>
              <a:rPr b="0" i="0" lang="en-US" sz="1600" u="none" cap="none" strike="noStrike">
                <a:solidFill>
                  <a:srgbClr val="000000"/>
                </a:solidFill>
                <a:latin typeface="Josefin Sans"/>
                <a:ea typeface="Josefin Sans"/>
                <a:cs typeface="Josefin Sans"/>
                <a:sym typeface="Josefin Sans"/>
              </a:rPr>
              <a:t>: Strong</a:t>
            </a:r>
            <a:endParaRPr b="0" i="0" sz="1600" u="none" cap="none" strike="noStrike">
              <a:solidFill>
                <a:srgbClr val="000000"/>
              </a:solidFill>
              <a:latin typeface="Josefin Sans"/>
              <a:ea typeface="Josefin Sans"/>
              <a:cs typeface="Josefin Sans"/>
              <a:sym typeface="Josefin Sans"/>
            </a:endParaRPr>
          </a:p>
        </p:txBody>
      </p:sp>
      <p:sp>
        <p:nvSpPr>
          <p:cNvPr id="1032" name="Google Shape;1032;p65"/>
          <p:cNvSpPr txBox="1"/>
          <p:nvPr/>
        </p:nvSpPr>
        <p:spPr>
          <a:xfrm>
            <a:off x="4114800" y="2115047"/>
            <a:ext cx="65" cy="21544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33" name="Google Shape;1033;p65"/>
          <p:cNvSpPr txBox="1"/>
          <p:nvPr/>
        </p:nvSpPr>
        <p:spPr>
          <a:xfrm>
            <a:off x="5398914" y="2308510"/>
            <a:ext cx="2373342" cy="693973"/>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1034" name="Google Shape;1034;p65"/>
          <p:cNvSpPr txBox="1"/>
          <p:nvPr/>
        </p:nvSpPr>
        <p:spPr>
          <a:xfrm>
            <a:off x="5392783" y="2877929"/>
            <a:ext cx="2626552" cy="693973"/>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1035" name="Google Shape;1035;p65"/>
          <p:cNvSpPr txBox="1"/>
          <p:nvPr/>
        </p:nvSpPr>
        <p:spPr>
          <a:xfrm>
            <a:off x="5392783" y="3505151"/>
            <a:ext cx="2399695" cy="701474"/>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1036" name="Google Shape;1036;p65"/>
          <p:cNvSpPr txBox="1"/>
          <p:nvPr/>
        </p:nvSpPr>
        <p:spPr>
          <a:xfrm>
            <a:off x="5392783" y="4178450"/>
            <a:ext cx="2313133" cy="692626"/>
          </a:xfrm>
          <a:prstGeom prst="rect">
            <a:avLst/>
          </a:prstGeom>
          <a:blipFill rotWithShape="1">
            <a:blip r:embed="rId10">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pic>
        <p:nvPicPr>
          <p:cNvPr id="1037" name="Google Shape;1037;p65"/>
          <p:cNvPicPr preferRelativeResize="0"/>
          <p:nvPr/>
        </p:nvPicPr>
        <p:blipFill rotWithShape="1">
          <a:blip r:embed="rId11">
            <a:alphaModFix/>
          </a:blip>
          <a:srcRect b="0" l="0" r="0" t="0"/>
          <a:stretch/>
        </p:blipFill>
        <p:spPr>
          <a:xfrm>
            <a:off x="4533484" y="845120"/>
            <a:ext cx="469115" cy="469115"/>
          </a:xfrm>
          <a:prstGeom prst="rect">
            <a:avLst/>
          </a:prstGeom>
          <a:noFill/>
          <a:ln>
            <a:noFill/>
          </a:ln>
        </p:spPr>
      </p:pic>
      <p:sp>
        <p:nvSpPr>
          <p:cNvPr id="1038" name="Google Shape;1038;p65"/>
          <p:cNvSpPr txBox="1"/>
          <p:nvPr>
            <p:ph idx="4294967295" type="ctrTitle"/>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400" u="none" cap="none" strike="noStrike">
                <a:solidFill>
                  <a:schemeClr val="lt1"/>
                </a:solidFill>
                <a:latin typeface="Josefin Sans"/>
                <a:ea typeface="Josefin Sans"/>
                <a:cs typeface="Josefin Sans"/>
                <a:sym typeface="Josefin Sans"/>
              </a:rPr>
              <a:t>Our Approach &amp; Implement</a:t>
            </a:r>
            <a:endParaRPr b="1" i="0" sz="1400" u="none" cap="none" strike="noStrike">
              <a:solidFill>
                <a:schemeClr val="lt1"/>
              </a:solidFill>
              <a:latin typeface="Josefin Sans"/>
              <a:ea typeface="Josefin Sans"/>
              <a:cs typeface="Josefin Sans"/>
              <a:sym typeface="Josefin Sans"/>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sp>
        <p:nvSpPr>
          <p:cNvPr id="1043" name="Google Shape;1043;p66"/>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1044" name="Google Shape;1044;p66"/>
          <p:cNvSpPr txBox="1"/>
          <p:nvPr/>
        </p:nvSpPr>
        <p:spPr>
          <a:xfrm>
            <a:off x="487680" y="1061611"/>
            <a:ext cx="8361852" cy="51552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2000" u="none" cap="none" strike="noStrike">
                <a:solidFill>
                  <a:srgbClr val="000000"/>
                </a:solidFill>
                <a:latin typeface="Josefin Sans"/>
                <a:ea typeface="Josefin Sans"/>
                <a:cs typeface="Josefin Sans"/>
                <a:sym typeface="Josefin Sans"/>
              </a:rPr>
              <a:t>Outlook</a:t>
            </a:r>
            <a:r>
              <a:rPr b="0" i="0" lang="en-US" sz="2000" u="none" cap="none" strike="noStrike">
                <a:solidFill>
                  <a:srgbClr val="000000"/>
                </a:solidFill>
                <a:latin typeface="Josefin Sans"/>
                <a:ea typeface="Josefin Sans"/>
                <a:cs typeface="Josefin Sans"/>
                <a:sym typeface="Josefin Sans"/>
              </a:rPr>
              <a:t>: Sunny, </a:t>
            </a:r>
            <a:r>
              <a:rPr b="1" i="0" lang="en-US" sz="2000" u="none" cap="none" strike="noStrike">
                <a:solidFill>
                  <a:srgbClr val="000000"/>
                </a:solidFill>
                <a:latin typeface="Josefin Sans"/>
                <a:ea typeface="Josefin Sans"/>
                <a:cs typeface="Josefin Sans"/>
                <a:sym typeface="Josefin Sans"/>
              </a:rPr>
              <a:t>Temperature</a:t>
            </a:r>
            <a:r>
              <a:rPr b="0" i="0" lang="en-US" sz="2000" u="none" cap="none" strike="noStrike">
                <a:solidFill>
                  <a:srgbClr val="000000"/>
                </a:solidFill>
                <a:latin typeface="Josefin Sans"/>
                <a:ea typeface="Josefin Sans"/>
                <a:cs typeface="Josefin Sans"/>
                <a:sym typeface="Josefin Sans"/>
              </a:rPr>
              <a:t>: Hot, </a:t>
            </a:r>
            <a:r>
              <a:rPr b="1" i="0" lang="en-US" sz="2000" u="none" cap="none" strike="noStrike">
                <a:solidFill>
                  <a:srgbClr val="000000"/>
                </a:solidFill>
                <a:latin typeface="Josefin Sans"/>
                <a:ea typeface="Josefin Sans"/>
                <a:cs typeface="Josefin Sans"/>
                <a:sym typeface="Josefin Sans"/>
              </a:rPr>
              <a:t>Humidity:</a:t>
            </a:r>
            <a:r>
              <a:rPr b="0" i="0" lang="en-US" sz="2000" u="none" cap="none" strike="noStrike">
                <a:solidFill>
                  <a:srgbClr val="000000"/>
                </a:solidFill>
                <a:latin typeface="Josefin Sans"/>
                <a:ea typeface="Josefin Sans"/>
                <a:cs typeface="Josefin Sans"/>
                <a:sym typeface="Josefin Sans"/>
              </a:rPr>
              <a:t> High, </a:t>
            </a:r>
            <a:r>
              <a:rPr b="1" i="0" lang="en-US" sz="2000" u="none" cap="none" strike="noStrike">
                <a:solidFill>
                  <a:srgbClr val="000000"/>
                </a:solidFill>
                <a:latin typeface="Josefin Sans"/>
                <a:ea typeface="Josefin Sans"/>
                <a:cs typeface="Josefin Sans"/>
                <a:sym typeface="Josefin Sans"/>
              </a:rPr>
              <a:t>Windy</a:t>
            </a:r>
            <a:r>
              <a:rPr b="0" i="0" lang="en-US" sz="2000" u="none" cap="none" strike="noStrike">
                <a:solidFill>
                  <a:srgbClr val="000000"/>
                </a:solidFill>
                <a:latin typeface="Josefin Sans"/>
                <a:ea typeface="Josefin Sans"/>
                <a:cs typeface="Josefin Sans"/>
                <a:sym typeface="Josefin Sans"/>
              </a:rPr>
              <a:t>: Strong:  </a:t>
            </a:r>
            <a:endParaRPr b="0" i="0" sz="2000" u="none" cap="none" strike="noStrike">
              <a:solidFill>
                <a:srgbClr val="000000"/>
              </a:solidFill>
              <a:latin typeface="Josefin Sans"/>
              <a:ea typeface="Josefin Sans"/>
              <a:cs typeface="Josefin Sans"/>
              <a:sym typeface="Josefin Sans"/>
            </a:endParaRPr>
          </a:p>
        </p:txBody>
      </p:sp>
      <p:sp>
        <p:nvSpPr>
          <p:cNvPr id="1045" name="Google Shape;1045;p66"/>
          <p:cNvSpPr txBox="1"/>
          <p:nvPr/>
        </p:nvSpPr>
        <p:spPr>
          <a:xfrm>
            <a:off x="0" y="2455554"/>
            <a:ext cx="7170420" cy="640816"/>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1046" name="Google Shape;1046;p66"/>
          <p:cNvSpPr txBox="1"/>
          <p:nvPr/>
        </p:nvSpPr>
        <p:spPr>
          <a:xfrm>
            <a:off x="285050" y="4042830"/>
            <a:ext cx="8076286" cy="648254"/>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1047" name="Google Shape;1047;p66"/>
          <p:cNvSpPr txBox="1"/>
          <p:nvPr/>
        </p:nvSpPr>
        <p:spPr>
          <a:xfrm>
            <a:off x="487680" y="1760446"/>
            <a:ext cx="7948634" cy="51552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2000" u="none" cap="none" strike="noStrike">
                <a:solidFill>
                  <a:srgbClr val="000000"/>
                </a:solidFill>
                <a:latin typeface="Josefin Sans"/>
                <a:ea typeface="Josefin Sans"/>
                <a:cs typeface="Josefin Sans"/>
                <a:sym typeface="Josefin Sans"/>
              </a:rPr>
              <a:t>The probability of the shooting will be able to take place:</a:t>
            </a:r>
            <a:endParaRPr b="1" i="0" sz="2000" u="none" cap="none" strike="noStrike">
              <a:solidFill>
                <a:srgbClr val="000000"/>
              </a:solidFill>
              <a:latin typeface="Josefin Sans"/>
              <a:ea typeface="Josefin Sans"/>
              <a:cs typeface="Josefin Sans"/>
              <a:sym typeface="Josefin Sans"/>
            </a:endParaRPr>
          </a:p>
        </p:txBody>
      </p:sp>
      <p:sp>
        <p:nvSpPr>
          <p:cNvPr id="1048" name="Google Shape;1048;p66"/>
          <p:cNvSpPr txBox="1"/>
          <p:nvPr/>
        </p:nvSpPr>
        <p:spPr>
          <a:xfrm>
            <a:off x="487680" y="3225765"/>
            <a:ext cx="7873656" cy="51552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2000" u="none" cap="none" strike="noStrike">
                <a:solidFill>
                  <a:srgbClr val="000000"/>
                </a:solidFill>
                <a:latin typeface="Josefin Sans"/>
                <a:ea typeface="Josefin Sans"/>
                <a:cs typeface="Josefin Sans"/>
                <a:sym typeface="Josefin Sans"/>
              </a:rPr>
              <a:t>The probability of the shooting will not be able to take place:</a:t>
            </a:r>
            <a:endParaRPr/>
          </a:p>
        </p:txBody>
      </p:sp>
      <p:sp>
        <p:nvSpPr>
          <p:cNvPr id="1049" name="Google Shape;1049;p66"/>
          <p:cNvSpPr txBox="1"/>
          <p:nvPr>
            <p:ph idx="4294967295" type="ctrTitle"/>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400" u="none" cap="none" strike="noStrike">
                <a:solidFill>
                  <a:schemeClr val="lt1"/>
                </a:solidFill>
                <a:latin typeface="Josefin Sans"/>
                <a:ea typeface="Josefin Sans"/>
                <a:cs typeface="Josefin Sans"/>
                <a:sym typeface="Josefin Sans"/>
              </a:rPr>
              <a:t>Our Approach &amp; Implement</a:t>
            </a:r>
            <a:endParaRPr b="1" i="0" sz="1400" u="none" cap="none" strike="noStrike">
              <a:solidFill>
                <a:schemeClr val="lt1"/>
              </a:solidFill>
              <a:latin typeface="Josefin Sans"/>
              <a:ea typeface="Josefin Sans"/>
              <a:cs typeface="Josefin Sans"/>
              <a:sym typeface="Josefin Sans"/>
            </a:endParaRPr>
          </a:p>
        </p:txBody>
      </p:sp>
      <p:sp>
        <p:nvSpPr>
          <p:cNvPr id="1050" name="Google Shape;1050;p66"/>
          <p:cNvSpPr txBox="1"/>
          <p:nvPr/>
        </p:nvSpPr>
        <p:spPr>
          <a:xfrm>
            <a:off x="421604" y="272155"/>
            <a:ext cx="637298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Analyze and Compute</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67"/>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1056" name="Google Shape;1056;p67"/>
          <p:cNvSpPr txBox="1"/>
          <p:nvPr/>
        </p:nvSpPr>
        <p:spPr>
          <a:xfrm>
            <a:off x="487680" y="1061611"/>
            <a:ext cx="8361852" cy="51552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2000" u="none" cap="none" strike="noStrike">
                <a:solidFill>
                  <a:srgbClr val="000000"/>
                </a:solidFill>
                <a:latin typeface="Josefin Sans"/>
                <a:ea typeface="Josefin Sans"/>
                <a:cs typeface="Josefin Sans"/>
                <a:sym typeface="Josefin Sans"/>
              </a:rPr>
              <a:t>Outlook</a:t>
            </a:r>
            <a:r>
              <a:rPr b="0" i="0" lang="en-US" sz="2000" u="none" cap="none" strike="noStrike">
                <a:solidFill>
                  <a:srgbClr val="000000"/>
                </a:solidFill>
                <a:latin typeface="Josefin Sans"/>
                <a:ea typeface="Josefin Sans"/>
                <a:cs typeface="Josefin Sans"/>
                <a:sym typeface="Josefin Sans"/>
              </a:rPr>
              <a:t>: Sunny, </a:t>
            </a:r>
            <a:r>
              <a:rPr b="1" i="0" lang="en-US" sz="2000" u="none" cap="none" strike="noStrike">
                <a:solidFill>
                  <a:srgbClr val="000000"/>
                </a:solidFill>
                <a:latin typeface="Josefin Sans"/>
                <a:ea typeface="Josefin Sans"/>
                <a:cs typeface="Josefin Sans"/>
                <a:sym typeface="Josefin Sans"/>
              </a:rPr>
              <a:t>Temperature</a:t>
            </a:r>
            <a:r>
              <a:rPr b="0" i="0" lang="en-US" sz="2000" u="none" cap="none" strike="noStrike">
                <a:solidFill>
                  <a:srgbClr val="000000"/>
                </a:solidFill>
                <a:latin typeface="Josefin Sans"/>
                <a:ea typeface="Josefin Sans"/>
                <a:cs typeface="Josefin Sans"/>
                <a:sym typeface="Josefin Sans"/>
              </a:rPr>
              <a:t>: Hot, </a:t>
            </a:r>
            <a:r>
              <a:rPr b="1" i="0" lang="en-US" sz="2000" u="none" cap="none" strike="noStrike">
                <a:solidFill>
                  <a:srgbClr val="000000"/>
                </a:solidFill>
                <a:latin typeface="Josefin Sans"/>
                <a:ea typeface="Josefin Sans"/>
                <a:cs typeface="Josefin Sans"/>
                <a:sym typeface="Josefin Sans"/>
              </a:rPr>
              <a:t>Humidity:</a:t>
            </a:r>
            <a:r>
              <a:rPr b="0" i="0" lang="en-US" sz="2000" u="none" cap="none" strike="noStrike">
                <a:solidFill>
                  <a:srgbClr val="000000"/>
                </a:solidFill>
                <a:latin typeface="Josefin Sans"/>
                <a:ea typeface="Josefin Sans"/>
                <a:cs typeface="Josefin Sans"/>
                <a:sym typeface="Josefin Sans"/>
              </a:rPr>
              <a:t> High, </a:t>
            </a:r>
            <a:r>
              <a:rPr b="1" i="0" lang="en-US" sz="2000" u="none" cap="none" strike="noStrike">
                <a:solidFill>
                  <a:srgbClr val="000000"/>
                </a:solidFill>
                <a:latin typeface="Josefin Sans"/>
                <a:ea typeface="Josefin Sans"/>
                <a:cs typeface="Josefin Sans"/>
                <a:sym typeface="Josefin Sans"/>
              </a:rPr>
              <a:t>Windy</a:t>
            </a:r>
            <a:r>
              <a:rPr b="0" i="0" lang="en-US" sz="2000" u="none" cap="none" strike="noStrike">
                <a:solidFill>
                  <a:srgbClr val="000000"/>
                </a:solidFill>
                <a:latin typeface="Josefin Sans"/>
                <a:ea typeface="Josefin Sans"/>
                <a:cs typeface="Josefin Sans"/>
                <a:sym typeface="Josefin Sans"/>
              </a:rPr>
              <a:t>: Strong:  </a:t>
            </a:r>
            <a:endParaRPr b="0" i="0" sz="2000" u="none" cap="none" strike="noStrike">
              <a:solidFill>
                <a:srgbClr val="000000"/>
              </a:solidFill>
              <a:latin typeface="Josefin Sans"/>
              <a:ea typeface="Josefin Sans"/>
              <a:cs typeface="Josefin Sans"/>
              <a:sym typeface="Josefin Sans"/>
            </a:endParaRPr>
          </a:p>
        </p:txBody>
      </p:sp>
      <p:sp>
        <p:nvSpPr>
          <p:cNvPr id="1057" name="Google Shape;1057;p67"/>
          <p:cNvSpPr txBox="1"/>
          <p:nvPr/>
        </p:nvSpPr>
        <p:spPr>
          <a:xfrm>
            <a:off x="0" y="2455554"/>
            <a:ext cx="7170420" cy="640816"/>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1058" name="Google Shape;1058;p67"/>
          <p:cNvSpPr txBox="1"/>
          <p:nvPr/>
        </p:nvSpPr>
        <p:spPr>
          <a:xfrm>
            <a:off x="285050" y="4042830"/>
            <a:ext cx="8076286" cy="648254"/>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1059" name="Google Shape;1059;p67"/>
          <p:cNvSpPr txBox="1"/>
          <p:nvPr/>
        </p:nvSpPr>
        <p:spPr>
          <a:xfrm>
            <a:off x="487680" y="1760446"/>
            <a:ext cx="7948634" cy="51552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2000" u="none" cap="none" strike="noStrike">
                <a:solidFill>
                  <a:srgbClr val="000000"/>
                </a:solidFill>
                <a:latin typeface="Josefin Sans"/>
                <a:ea typeface="Josefin Sans"/>
                <a:cs typeface="Josefin Sans"/>
                <a:sym typeface="Josefin Sans"/>
              </a:rPr>
              <a:t>The probability of the shooting will be able to take place:</a:t>
            </a:r>
            <a:endParaRPr b="1" i="0" sz="2000" u="none" cap="none" strike="noStrike">
              <a:solidFill>
                <a:srgbClr val="000000"/>
              </a:solidFill>
              <a:latin typeface="Josefin Sans"/>
              <a:ea typeface="Josefin Sans"/>
              <a:cs typeface="Josefin Sans"/>
              <a:sym typeface="Josefin Sans"/>
            </a:endParaRPr>
          </a:p>
        </p:txBody>
      </p:sp>
      <p:sp>
        <p:nvSpPr>
          <p:cNvPr id="1060" name="Google Shape;1060;p67"/>
          <p:cNvSpPr txBox="1"/>
          <p:nvPr/>
        </p:nvSpPr>
        <p:spPr>
          <a:xfrm>
            <a:off x="487680" y="3225765"/>
            <a:ext cx="7873656" cy="51552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2000" u="none" cap="none" strike="noStrike">
                <a:solidFill>
                  <a:srgbClr val="000000"/>
                </a:solidFill>
                <a:latin typeface="Josefin Sans"/>
                <a:ea typeface="Josefin Sans"/>
                <a:cs typeface="Josefin Sans"/>
                <a:sym typeface="Josefin Sans"/>
              </a:rPr>
              <a:t>The probability of the shooting will not be able to take place:</a:t>
            </a:r>
            <a:endParaRPr/>
          </a:p>
        </p:txBody>
      </p:sp>
      <p:sp>
        <p:nvSpPr>
          <p:cNvPr id="1061" name="Google Shape;1061;p67"/>
          <p:cNvSpPr txBox="1"/>
          <p:nvPr>
            <p:ph idx="4294967295" type="ctrTitle"/>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400" u="none" cap="none" strike="noStrike">
                <a:solidFill>
                  <a:schemeClr val="lt1"/>
                </a:solidFill>
                <a:latin typeface="Josefin Sans"/>
                <a:ea typeface="Josefin Sans"/>
                <a:cs typeface="Josefin Sans"/>
                <a:sym typeface="Josefin Sans"/>
              </a:rPr>
              <a:t>Our Approach &amp; Implement</a:t>
            </a:r>
            <a:endParaRPr b="1" i="0" sz="1400" u="none" cap="none" strike="noStrike">
              <a:solidFill>
                <a:schemeClr val="lt1"/>
              </a:solidFill>
              <a:latin typeface="Josefin Sans"/>
              <a:ea typeface="Josefin Sans"/>
              <a:cs typeface="Josefin Sans"/>
              <a:sym typeface="Josefin Sans"/>
            </a:endParaRPr>
          </a:p>
        </p:txBody>
      </p:sp>
      <p:sp>
        <p:nvSpPr>
          <p:cNvPr id="1062" name="Google Shape;1062;p67"/>
          <p:cNvSpPr txBox="1"/>
          <p:nvPr/>
        </p:nvSpPr>
        <p:spPr>
          <a:xfrm>
            <a:off x="421604" y="272155"/>
            <a:ext cx="637298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Analyze and Compute</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68"/>
          <p:cNvSpPr/>
          <p:nvPr/>
        </p:nvSpPr>
        <p:spPr>
          <a:xfrm>
            <a:off x="1849088" y="3854476"/>
            <a:ext cx="6022500" cy="1305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68"/>
          <p:cNvSpPr/>
          <p:nvPr/>
        </p:nvSpPr>
        <p:spPr>
          <a:xfrm>
            <a:off x="1849088" y="4299576"/>
            <a:ext cx="6022500" cy="1305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68"/>
          <p:cNvSpPr/>
          <p:nvPr/>
        </p:nvSpPr>
        <p:spPr>
          <a:xfrm>
            <a:off x="1849088" y="3409376"/>
            <a:ext cx="6022500" cy="1305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68"/>
          <p:cNvSpPr/>
          <p:nvPr/>
        </p:nvSpPr>
        <p:spPr>
          <a:xfrm>
            <a:off x="1849088" y="2964276"/>
            <a:ext cx="6022500" cy="1305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68"/>
          <p:cNvSpPr/>
          <p:nvPr/>
        </p:nvSpPr>
        <p:spPr>
          <a:xfrm>
            <a:off x="1849088" y="2519176"/>
            <a:ext cx="6022500" cy="1305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68"/>
          <p:cNvSpPr/>
          <p:nvPr/>
        </p:nvSpPr>
        <p:spPr>
          <a:xfrm>
            <a:off x="1849088" y="2074076"/>
            <a:ext cx="6022500" cy="1305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68"/>
          <p:cNvSpPr/>
          <p:nvPr/>
        </p:nvSpPr>
        <p:spPr>
          <a:xfrm>
            <a:off x="1849088" y="1480859"/>
            <a:ext cx="805793" cy="326697"/>
          </a:xfrm>
          <a:custGeom>
            <a:rect b="b" l="l" r="r" t="t"/>
            <a:pathLst>
              <a:path extrusionOk="0" h="11414" w="10546">
                <a:moveTo>
                  <a:pt x="1" y="0"/>
                </a:moveTo>
                <a:lnTo>
                  <a:pt x="1" y="9998"/>
                </a:lnTo>
                <a:lnTo>
                  <a:pt x="3333" y="9998"/>
                </a:lnTo>
                <a:lnTo>
                  <a:pt x="5501" y="11413"/>
                </a:lnTo>
                <a:lnTo>
                  <a:pt x="7327" y="9998"/>
                </a:lnTo>
                <a:lnTo>
                  <a:pt x="10546" y="9998"/>
                </a:lnTo>
                <a:lnTo>
                  <a:pt x="10546" y="0"/>
                </a:lnTo>
                <a:close/>
              </a:path>
            </a:pathLst>
          </a:custGeom>
          <a:solidFill>
            <a:srgbClr val="3389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FDF3E5"/>
              </a:solidFill>
              <a:latin typeface="Arial"/>
              <a:ea typeface="Arial"/>
              <a:cs typeface="Arial"/>
              <a:sym typeface="Arial"/>
            </a:endParaRPr>
          </a:p>
        </p:txBody>
      </p:sp>
      <p:sp>
        <p:nvSpPr>
          <p:cNvPr id="1074" name="Google Shape;1074;p68"/>
          <p:cNvSpPr/>
          <p:nvPr/>
        </p:nvSpPr>
        <p:spPr>
          <a:xfrm>
            <a:off x="2892433" y="1480859"/>
            <a:ext cx="805793" cy="326697"/>
          </a:xfrm>
          <a:custGeom>
            <a:rect b="b" l="l" r="r" t="t"/>
            <a:pathLst>
              <a:path extrusionOk="0" h="11414" w="10546">
                <a:moveTo>
                  <a:pt x="1" y="0"/>
                </a:moveTo>
                <a:lnTo>
                  <a:pt x="1" y="9998"/>
                </a:lnTo>
                <a:lnTo>
                  <a:pt x="3333" y="9998"/>
                </a:lnTo>
                <a:lnTo>
                  <a:pt x="5501" y="11413"/>
                </a:lnTo>
                <a:lnTo>
                  <a:pt x="7327" y="9998"/>
                </a:lnTo>
                <a:lnTo>
                  <a:pt x="10546" y="9998"/>
                </a:lnTo>
                <a:lnTo>
                  <a:pt x="10546" y="0"/>
                </a:lnTo>
                <a:close/>
              </a:path>
            </a:pathLst>
          </a:custGeom>
          <a:solidFill>
            <a:srgbClr val="3389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FDF3E5"/>
              </a:solidFill>
              <a:latin typeface="Arial"/>
              <a:ea typeface="Arial"/>
              <a:cs typeface="Arial"/>
              <a:sym typeface="Arial"/>
            </a:endParaRPr>
          </a:p>
        </p:txBody>
      </p:sp>
      <p:sp>
        <p:nvSpPr>
          <p:cNvPr id="1075" name="Google Shape;1075;p68"/>
          <p:cNvSpPr/>
          <p:nvPr/>
        </p:nvSpPr>
        <p:spPr>
          <a:xfrm>
            <a:off x="3935779" y="1480859"/>
            <a:ext cx="805793" cy="326697"/>
          </a:xfrm>
          <a:custGeom>
            <a:rect b="b" l="l" r="r" t="t"/>
            <a:pathLst>
              <a:path extrusionOk="0" h="11414" w="10546">
                <a:moveTo>
                  <a:pt x="1" y="0"/>
                </a:moveTo>
                <a:lnTo>
                  <a:pt x="1" y="9998"/>
                </a:lnTo>
                <a:lnTo>
                  <a:pt x="3333" y="9998"/>
                </a:lnTo>
                <a:lnTo>
                  <a:pt x="5501" y="11413"/>
                </a:lnTo>
                <a:lnTo>
                  <a:pt x="7327" y="9998"/>
                </a:lnTo>
                <a:lnTo>
                  <a:pt x="10546" y="9998"/>
                </a:lnTo>
                <a:lnTo>
                  <a:pt x="10546" y="0"/>
                </a:lnTo>
                <a:close/>
              </a:path>
            </a:pathLst>
          </a:custGeom>
          <a:solidFill>
            <a:srgbClr val="3389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FDF3E5"/>
              </a:solidFill>
              <a:latin typeface="Arial"/>
              <a:ea typeface="Arial"/>
              <a:cs typeface="Arial"/>
              <a:sym typeface="Arial"/>
            </a:endParaRPr>
          </a:p>
        </p:txBody>
      </p:sp>
      <p:sp>
        <p:nvSpPr>
          <p:cNvPr id="1076" name="Google Shape;1076;p68"/>
          <p:cNvSpPr/>
          <p:nvPr/>
        </p:nvSpPr>
        <p:spPr>
          <a:xfrm>
            <a:off x="4979125" y="1480859"/>
            <a:ext cx="805793" cy="326697"/>
          </a:xfrm>
          <a:custGeom>
            <a:rect b="b" l="l" r="r" t="t"/>
            <a:pathLst>
              <a:path extrusionOk="0" h="11414" w="10546">
                <a:moveTo>
                  <a:pt x="1" y="0"/>
                </a:moveTo>
                <a:lnTo>
                  <a:pt x="1" y="9998"/>
                </a:lnTo>
                <a:lnTo>
                  <a:pt x="3333" y="9998"/>
                </a:lnTo>
                <a:lnTo>
                  <a:pt x="5501" y="11413"/>
                </a:lnTo>
                <a:lnTo>
                  <a:pt x="7327" y="9998"/>
                </a:lnTo>
                <a:lnTo>
                  <a:pt x="10546" y="9998"/>
                </a:lnTo>
                <a:lnTo>
                  <a:pt x="10546" y="0"/>
                </a:lnTo>
                <a:close/>
              </a:path>
            </a:pathLst>
          </a:custGeom>
          <a:solidFill>
            <a:srgbClr val="3389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FDF3E5"/>
              </a:solidFill>
              <a:latin typeface="Arial"/>
              <a:ea typeface="Arial"/>
              <a:cs typeface="Arial"/>
              <a:sym typeface="Arial"/>
            </a:endParaRPr>
          </a:p>
        </p:txBody>
      </p:sp>
      <p:sp>
        <p:nvSpPr>
          <p:cNvPr id="1077" name="Google Shape;1077;p68"/>
          <p:cNvSpPr/>
          <p:nvPr/>
        </p:nvSpPr>
        <p:spPr>
          <a:xfrm>
            <a:off x="6022471" y="1480859"/>
            <a:ext cx="805793" cy="326697"/>
          </a:xfrm>
          <a:custGeom>
            <a:rect b="b" l="l" r="r" t="t"/>
            <a:pathLst>
              <a:path extrusionOk="0" h="11414" w="10546">
                <a:moveTo>
                  <a:pt x="1" y="0"/>
                </a:moveTo>
                <a:lnTo>
                  <a:pt x="1" y="9998"/>
                </a:lnTo>
                <a:lnTo>
                  <a:pt x="3333" y="9998"/>
                </a:lnTo>
                <a:lnTo>
                  <a:pt x="5501" y="11413"/>
                </a:lnTo>
                <a:lnTo>
                  <a:pt x="7327" y="9998"/>
                </a:lnTo>
                <a:lnTo>
                  <a:pt x="10546" y="9998"/>
                </a:lnTo>
                <a:lnTo>
                  <a:pt x="10546" y="0"/>
                </a:lnTo>
                <a:close/>
              </a:path>
            </a:pathLst>
          </a:custGeom>
          <a:solidFill>
            <a:srgbClr val="3389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FDF3E5"/>
              </a:solidFill>
              <a:latin typeface="Arial"/>
              <a:ea typeface="Arial"/>
              <a:cs typeface="Arial"/>
              <a:sym typeface="Arial"/>
            </a:endParaRPr>
          </a:p>
        </p:txBody>
      </p:sp>
      <p:sp>
        <p:nvSpPr>
          <p:cNvPr id="1078" name="Google Shape;1078;p68"/>
          <p:cNvSpPr/>
          <p:nvPr/>
        </p:nvSpPr>
        <p:spPr>
          <a:xfrm>
            <a:off x="7065817" y="1480859"/>
            <a:ext cx="805793" cy="326697"/>
          </a:xfrm>
          <a:custGeom>
            <a:rect b="b" l="l" r="r" t="t"/>
            <a:pathLst>
              <a:path extrusionOk="0" h="11414" w="10546">
                <a:moveTo>
                  <a:pt x="1" y="0"/>
                </a:moveTo>
                <a:lnTo>
                  <a:pt x="1" y="9998"/>
                </a:lnTo>
                <a:lnTo>
                  <a:pt x="3333" y="9998"/>
                </a:lnTo>
                <a:lnTo>
                  <a:pt x="5501" y="11413"/>
                </a:lnTo>
                <a:lnTo>
                  <a:pt x="7327" y="9998"/>
                </a:lnTo>
                <a:lnTo>
                  <a:pt x="10546" y="9998"/>
                </a:lnTo>
                <a:lnTo>
                  <a:pt x="10546" y="0"/>
                </a:lnTo>
                <a:close/>
              </a:path>
            </a:pathLst>
          </a:custGeom>
          <a:solidFill>
            <a:srgbClr val="3389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FDF3E5"/>
              </a:solidFill>
              <a:latin typeface="Arial"/>
              <a:ea typeface="Arial"/>
              <a:cs typeface="Arial"/>
              <a:sym typeface="Arial"/>
            </a:endParaRPr>
          </a:p>
        </p:txBody>
      </p:sp>
      <p:sp>
        <p:nvSpPr>
          <p:cNvPr id="1079" name="Google Shape;1079;p68"/>
          <p:cNvSpPr txBox="1"/>
          <p:nvPr/>
        </p:nvSpPr>
        <p:spPr>
          <a:xfrm flipH="1">
            <a:off x="1849088" y="1442864"/>
            <a:ext cx="805800" cy="285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000"/>
              <a:buFont typeface="Arial"/>
              <a:buNone/>
            </a:pPr>
            <a:r>
              <a:rPr b="1" i="0" lang="en-US" sz="1000" u="none" cap="none" strike="noStrike">
                <a:solidFill>
                  <a:srgbClr val="FDF3E5"/>
                </a:solidFill>
                <a:latin typeface="Josefin Sans"/>
                <a:ea typeface="Josefin Sans"/>
                <a:cs typeface="Josefin Sans"/>
                <a:sym typeface="Josefin Sans"/>
              </a:rPr>
              <a:t>January</a:t>
            </a:r>
            <a:endParaRPr b="1" i="0" sz="1000" u="none" cap="none" strike="noStrike">
              <a:solidFill>
                <a:srgbClr val="FDF3E5"/>
              </a:solidFill>
              <a:latin typeface="Josefin Sans"/>
              <a:ea typeface="Josefin Sans"/>
              <a:cs typeface="Josefin Sans"/>
              <a:sym typeface="Josefin Sans"/>
            </a:endParaRPr>
          </a:p>
        </p:txBody>
      </p:sp>
      <p:sp>
        <p:nvSpPr>
          <p:cNvPr id="1080" name="Google Shape;1080;p68"/>
          <p:cNvSpPr txBox="1"/>
          <p:nvPr/>
        </p:nvSpPr>
        <p:spPr>
          <a:xfrm flipH="1">
            <a:off x="2818763" y="1442864"/>
            <a:ext cx="953100" cy="285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000"/>
              <a:buFont typeface="Arial"/>
              <a:buNone/>
            </a:pPr>
            <a:r>
              <a:rPr b="1" i="0" lang="en-US" sz="1000" u="none" cap="none" strike="noStrike">
                <a:solidFill>
                  <a:srgbClr val="FDF3E5"/>
                </a:solidFill>
                <a:latin typeface="Josefin Sans"/>
                <a:ea typeface="Josefin Sans"/>
                <a:cs typeface="Josefin Sans"/>
                <a:sym typeface="Josefin Sans"/>
              </a:rPr>
              <a:t>February</a:t>
            </a:r>
            <a:endParaRPr b="1" i="0" sz="1000" u="none" cap="none" strike="noStrike">
              <a:solidFill>
                <a:srgbClr val="FDF3E5"/>
              </a:solidFill>
              <a:latin typeface="Josefin Sans"/>
              <a:ea typeface="Josefin Sans"/>
              <a:cs typeface="Josefin Sans"/>
              <a:sym typeface="Josefin Sans"/>
            </a:endParaRPr>
          </a:p>
        </p:txBody>
      </p:sp>
      <p:sp>
        <p:nvSpPr>
          <p:cNvPr id="1081" name="Google Shape;1081;p68"/>
          <p:cNvSpPr txBox="1"/>
          <p:nvPr/>
        </p:nvSpPr>
        <p:spPr>
          <a:xfrm flipH="1">
            <a:off x="3935775" y="1442864"/>
            <a:ext cx="805800" cy="285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000"/>
              <a:buFont typeface="Arial"/>
              <a:buNone/>
            </a:pPr>
            <a:r>
              <a:rPr b="1" i="0" lang="en-US" sz="1000" u="none" cap="none" strike="noStrike">
                <a:solidFill>
                  <a:srgbClr val="FDF3E5"/>
                </a:solidFill>
                <a:latin typeface="Josefin Sans"/>
                <a:ea typeface="Josefin Sans"/>
                <a:cs typeface="Josefin Sans"/>
                <a:sym typeface="Josefin Sans"/>
              </a:rPr>
              <a:t>March</a:t>
            </a:r>
            <a:endParaRPr b="1" i="0" sz="1000" u="none" cap="none" strike="noStrike">
              <a:solidFill>
                <a:srgbClr val="FDF3E5"/>
              </a:solidFill>
              <a:latin typeface="Josefin Sans"/>
              <a:ea typeface="Josefin Sans"/>
              <a:cs typeface="Josefin Sans"/>
              <a:sym typeface="Josefin Sans"/>
            </a:endParaRPr>
          </a:p>
        </p:txBody>
      </p:sp>
      <p:sp>
        <p:nvSpPr>
          <p:cNvPr id="1082" name="Google Shape;1082;p68"/>
          <p:cNvSpPr txBox="1"/>
          <p:nvPr/>
        </p:nvSpPr>
        <p:spPr>
          <a:xfrm flipH="1">
            <a:off x="4979100" y="1442864"/>
            <a:ext cx="805800" cy="285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000"/>
              <a:buFont typeface="Arial"/>
              <a:buNone/>
            </a:pPr>
            <a:r>
              <a:rPr b="1" i="0" lang="en-US" sz="1000" u="none" cap="none" strike="noStrike">
                <a:solidFill>
                  <a:srgbClr val="FDF3E5"/>
                </a:solidFill>
                <a:latin typeface="Josefin Sans"/>
                <a:ea typeface="Josefin Sans"/>
                <a:cs typeface="Josefin Sans"/>
                <a:sym typeface="Josefin Sans"/>
              </a:rPr>
              <a:t>April</a:t>
            </a:r>
            <a:endParaRPr b="1" i="0" sz="1000" u="none" cap="none" strike="noStrike">
              <a:solidFill>
                <a:srgbClr val="FDF3E5"/>
              </a:solidFill>
              <a:latin typeface="Josefin Sans"/>
              <a:ea typeface="Josefin Sans"/>
              <a:cs typeface="Josefin Sans"/>
              <a:sym typeface="Josefin Sans"/>
            </a:endParaRPr>
          </a:p>
        </p:txBody>
      </p:sp>
      <p:sp>
        <p:nvSpPr>
          <p:cNvPr id="1083" name="Google Shape;1083;p68"/>
          <p:cNvSpPr txBox="1"/>
          <p:nvPr/>
        </p:nvSpPr>
        <p:spPr>
          <a:xfrm flipH="1">
            <a:off x="6022450" y="1442864"/>
            <a:ext cx="805800" cy="285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000"/>
              <a:buFont typeface="Arial"/>
              <a:buNone/>
            </a:pPr>
            <a:r>
              <a:rPr b="1" i="0" lang="en-US" sz="1000" u="none" cap="none" strike="noStrike">
                <a:solidFill>
                  <a:srgbClr val="FDF3E5"/>
                </a:solidFill>
                <a:latin typeface="Josefin Sans"/>
                <a:ea typeface="Josefin Sans"/>
                <a:cs typeface="Josefin Sans"/>
                <a:sym typeface="Josefin Sans"/>
              </a:rPr>
              <a:t>May</a:t>
            </a:r>
            <a:endParaRPr b="1" i="0" sz="1000" u="none" cap="none" strike="noStrike">
              <a:solidFill>
                <a:srgbClr val="FDF3E5"/>
              </a:solidFill>
              <a:latin typeface="Josefin Sans"/>
              <a:ea typeface="Josefin Sans"/>
              <a:cs typeface="Josefin Sans"/>
              <a:sym typeface="Josefin Sans"/>
            </a:endParaRPr>
          </a:p>
        </p:txBody>
      </p:sp>
      <p:sp>
        <p:nvSpPr>
          <p:cNvPr id="1084" name="Google Shape;1084;p68"/>
          <p:cNvSpPr txBox="1"/>
          <p:nvPr/>
        </p:nvSpPr>
        <p:spPr>
          <a:xfrm flipH="1">
            <a:off x="7065800" y="1442864"/>
            <a:ext cx="805800" cy="285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000"/>
              <a:buFont typeface="Arial"/>
              <a:buNone/>
            </a:pPr>
            <a:r>
              <a:rPr b="1" i="0" lang="en-US" sz="1000" u="none" cap="none" strike="noStrike">
                <a:solidFill>
                  <a:srgbClr val="FDF3E5"/>
                </a:solidFill>
                <a:latin typeface="Josefin Sans"/>
                <a:ea typeface="Josefin Sans"/>
                <a:cs typeface="Josefin Sans"/>
                <a:sym typeface="Josefin Sans"/>
              </a:rPr>
              <a:t>June</a:t>
            </a:r>
            <a:endParaRPr b="1" i="0" sz="1000" u="none" cap="none" strike="noStrike">
              <a:solidFill>
                <a:srgbClr val="FDF3E5"/>
              </a:solidFill>
              <a:latin typeface="Josefin Sans"/>
              <a:ea typeface="Josefin Sans"/>
              <a:cs typeface="Josefin Sans"/>
              <a:sym typeface="Josefin Sans"/>
            </a:endParaRPr>
          </a:p>
        </p:txBody>
      </p:sp>
      <p:sp>
        <p:nvSpPr>
          <p:cNvPr id="1085" name="Google Shape;1085;p68"/>
          <p:cNvSpPr/>
          <p:nvPr/>
        </p:nvSpPr>
        <p:spPr>
          <a:xfrm>
            <a:off x="1849088" y="2074075"/>
            <a:ext cx="927000" cy="130500"/>
          </a:xfrm>
          <a:prstGeom prst="rect">
            <a:avLst/>
          </a:prstGeom>
          <a:solidFill>
            <a:srgbClr val="3389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68"/>
          <p:cNvSpPr/>
          <p:nvPr/>
        </p:nvSpPr>
        <p:spPr>
          <a:xfrm>
            <a:off x="1849088" y="2519175"/>
            <a:ext cx="858300" cy="1305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68"/>
          <p:cNvSpPr/>
          <p:nvPr/>
        </p:nvSpPr>
        <p:spPr>
          <a:xfrm>
            <a:off x="3819763" y="2964275"/>
            <a:ext cx="1043700" cy="130500"/>
          </a:xfrm>
          <a:prstGeom prst="rect">
            <a:avLst/>
          </a:prstGeom>
          <a:solidFill>
            <a:srgbClr val="FFB8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68"/>
          <p:cNvSpPr/>
          <p:nvPr/>
        </p:nvSpPr>
        <p:spPr>
          <a:xfrm>
            <a:off x="1849088" y="2519175"/>
            <a:ext cx="927000" cy="130500"/>
          </a:xfrm>
          <a:prstGeom prst="rect">
            <a:avLst/>
          </a:prstGeom>
          <a:solidFill>
            <a:srgbClr val="A6B8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68"/>
          <p:cNvSpPr/>
          <p:nvPr/>
        </p:nvSpPr>
        <p:spPr>
          <a:xfrm>
            <a:off x="2776138" y="2964275"/>
            <a:ext cx="1043700" cy="130500"/>
          </a:xfrm>
          <a:prstGeom prst="rect">
            <a:avLst/>
          </a:prstGeom>
          <a:solidFill>
            <a:srgbClr val="FFB8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68"/>
          <p:cNvSpPr/>
          <p:nvPr/>
        </p:nvSpPr>
        <p:spPr>
          <a:xfrm>
            <a:off x="2776138" y="2074075"/>
            <a:ext cx="1043700" cy="130500"/>
          </a:xfrm>
          <a:prstGeom prst="rect">
            <a:avLst/>
          </a:prstGeom>
          <a:solidFill>
            <a:srgbClr val="3389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68"/>
          <p:cNvSpPr/>
          <p:nvPr/>
        </p:nvSpPr>
        <p:spPr>
          <a:xfrm>
            <a:off x="4863388" y="3409375"/>
            <a:ext cx="1043700" cy="130500"/>
          </a:xfrm>
          <a:prstGeom prst="rect">
            <a:avLst/>
          </a:prstGeom>
          <a:solidFill>
            <a:srgbClr val="3389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68"/>
          <p:cNvSpPr/>
          <p:nvPr/>
        </p:nvSpPr>
        <p:spPr>
          <a:xfrm>
            <a:off x="5907138" y="3409375"/>
            <a:ext cx="1036800" cy="130500"/>
          </a:xfrm>
          <a:prstGeom prst="rect">
            <a:avLst/>
          </a:prstGeom>
          <a:solidFill>
            <a:srgbClr val="3389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68"/>
          <p:cNvSpPr/>
          <p:nvPr/>
        </p:nvSpPr>
        <p:spPr>
          <a:xfrm>
            <a:off x="6943988" y="3409375"/>
            <a:ext cx="927000" cy="130500"/>
          </a:xfrm>
          <a:prstGeom prst="rect">
            <a:avLst/>
          </a:prstGeom>
          <a:solidFill>
            <a:srgbClr val="3389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68"/>
          <p:cNvSpPr/>
          <p:nvPr/>
        </p:nvSpPr>
        <p:spPr>
          <a:xfrm>
            <a:off x="4863388" y="3854475"/>
            <a:ext cx="1043700" cy="130500"/>
          </a:xfrm>
          <a:prstGeom prst="rect">
            <a:avLst/>
          </a:prstGeom>
          <a:solidFill>
            <a:srgbClr val="A6B8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68"/>
          <p:cNvSpPr/>
          <p:nvPr/>
        </p:nvSpPr>
        <p:spPr>
          <a:xfrm>
            <a:off x="5907138" y="4299575"/>
            <a:ext cx="1036800" cy="130500"/>
          </a:xfrm>
          <a:prstGeom prst="rect">
            <a:avLst/>
          </a:prstGeom>
          <a:solidFill>
            <a:srgbClr val="FFB8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68"/>
          <p:cNvSpPr/>
          <p:nvPr/>
        </p:nvSpPr>
        <p:spPr>
          <a:xfrm>
            <a:off x="6943988" y="4299575"/>
            <a:ext cx="927000" cy="130500"/>
          </a:xfrm>
          <a:prstGeom prst="rect">
            <a:avLst/>
          </a:prstGeom>
          <a:solidFill>
            <a:srgbClr val="FFB8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68"/>
          <p:cNvSpPr txBox="1"/>
          <p:nvPr/>
        </p:nvSpPr>
        <p:spPr>
          <a:xfrm>
            <a:off x="3696225" y="2279775"/>
            <a:ext cx="1184400" cy="2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600"/>
              </a:spcAft>
              <a:buClr>
                <a:srgbClr val="000000"/>
              </a:buClr>
              <a:buSzPts val="900"/>
              <a:buFont typeface="Arial"/>
              <a:buNone/>
            </a:pPr>
            <a:r>
              <a:rPr b="0" i="0" lang="en-US" sz="900" u="none" cap="none" strike="noStrike">
                <a:solidFill>
                  <a:srgbClr val="338987"/>
                </a:solidFill>
                <a:latin typeface="Josefin Slab Thin"/>
                <a:ea typeface="Josefin Slab Thin"/>
                <a:cs typeface="Josefin Slab Thin"/>
                <a:sym typeface="Josefin Slab Thin"/>
              </a:rPr>
              <a:t>Jan 1 - Mar 1</a:t>
            </a:r>
            <a:endParaRPr b="0" i="0" sz="900" u="none" cap="none" strike="noStrike">
              <a:solidFill>
                <a:srgbClr val="338987"/>
              </a:solidFill>
              <a:latin typeface="Josefin Slab Thin"/>
              <a:ea typeface="Josefin Slab Thin"/>
              <a:cs typeface="Josefin Slab Thin"/>
              <a:sym typeface="Josefin Slab Thin"/>
            </a:endParaRPr>
          </a:p>
        </p:txBody>
      </p:sp>
      <p:sp>
        <p:nvSpPr>
          <p:cNvPr id="1098" name="Google Shape;1098;p68"/>
          <p:cNvSpPr txBox="1"/>
          <p:nvPr/>
        </p:nvSpPr>
        <p:spPr>
          <a:xfrm>
            <a:off x="7020211" y="3630725"/>
            <a:ext cx="953100" cy="285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1600"/>
              </a:spcAft>
              <a:buClr>
                <a:srgbClr val="000000"/>
              </a:buClr>
              <a:buSzPts val="900"/>
              <a:buFont typeface="Arial"/>
              <a:buNone/>
            </a:pPr>
            <a:r>
              <a:rPr b="0" i="0" lang="en-US" sz="900" u="none" cap="none" strike="noStrike">
                <a:solidFill>
                  <a:srgbClr val="338987"/>
                </a:solidFill>
                <a:latin typeface="Josefin Slab Thin"/>
                <a:ea typeface="Josefin Slab Thin"/>
                <a:cs typeface="Josefin Slab Thin"/>
                <a:sym typeface="Josefin Slab Thin"/>
              </a:rPr>
              <a:t>Apr 1  - Jun 25</a:t>
            </a:r>
            <a:endParaRPr b="0" i="0" sz="900" u="none" cap="none" strike="noStrike">
              <a:solidFill>
                <a:srgbClr val="338987"/>
              </a:solidFill>
              <a:latin typeface="Josefin Slab Thin"/>
              <a:ea typeface="Josefin Slab Thin"/>
              <a:cs typeface="Josefin Slab Thin"/>
              <a:sym typeface="Josefin Slab Thin"/>
            </a:endParaRPr>
          </a:p>
        </p:txBody>
      </p:sp>
      <p:sp>
        <p:nvSpPr>
          <p:cNvPr id="1099" name="Google Shape;1099;p68"/>
          <p:cNvSpPr txBox="1"/>
          <p:nvPr/>
        </p:nvSpPr>
        <p:spPr>
          <a:xfrm>
            <a:off x="2652529" y="2724850"/>
            <a:ext cx="953100" cy="2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600"/>
              </a:spcAft>
              <a:buClr>
                <a:srgbClr val="000000"/>
              </a:buClr>
              <a:buSzPts val="900"/>
              <a:buFont typeface="Arial"/>
              <a:buNone/>
            </a:pPr>
            <a:r>
              <a:rPr b="0" i="0" lang="en-US" sz="900" u="none" cap="none" strike="noStrike">
                <a:solidFill>
                  <a:srgbClr val="338987"/>
                </a:solidFill>
                <a:latin typeface="Josefin Slab Thin"/>
                <a:ea typeface="Josefin Slab Thin"/>
                <a:cs typeface="Josefin Slab Thin"/>
                <a:sym typeface="Josefin Slab Thin"/>
              </a:rPr>
              <a:t>Jan 1 - 27</a:t>
            </a:r>
            <a:endParaRPr b="0" i="0" sz="900" u="none" cap="none" strike="noStrike">
              <a:solidFill>
                <a:srgbClr val="338987"/>
              </a:solidFill>
              <a:latin typeface="Josefin Slab Thin"/>
              <a:ea typeface="Josefin Slab Thin"/>
              <a:cs typeface="Josefin Slab Thin"/>
              <a:sym typeface="Josefin Slab Thin"/>
            </a:endParaRPr>
          </a:p>
        </p:txBody>
      </p:sp>
      <p:sp>
        <p:nvSpPr>
          <p:cNvPr id="1100" name="Google Shape;1100;p68"/>
          <p:cNvSpPr txBox="1"/>
          <p:nvPr/>
        </p:nvSpPr>
        <p:spPr>
          <a:xfrm>
            <a:off x="4739779" y="3185625"/>
            <a:ext cx="953100" cy="2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600"/>
              </a:spcAft>
              <a:buClr>
                <a:srgbClr val="000000"/>
              </a:buClr>
              <a:buSzPts val="900"/>
              <a:buFont typeface="Arial"/>
              <a:buNone/>
            </a:pPr>
            <a:r>
              <a:rPr b="0" i="0" lang="en-US" sz="900" u="none" cap="none" strike="noStrike">
                <a:solidFill>
                  <a:srgbClr val="338987"/>
                </a:solidFill>
                <a:latin typeface="Josefin Slab Thin"/>
                <a:ea typeface="Josefin Slab Thin"/>
                <a:cs typeface="Josefin Slab Thin"/>
                <a:sym typeface="Josefin Slab Thin"/>
              </a:rPr>
              <a:t>Feb 1 - Mar 25</a:t>
            </a:r>
            <a:endParaRPr b="0" i="0" sz="900" u="none" cap="none" strike="noStrike">
              <a:solidFill>
                <a:srgbClr val="338987"/>
              </a:solidFill>
              <a:latin typeface="Josefin Slab Thin"/>
              <a:ea typeface="Josefin Slab Thin"/>
              <a:cs typeface="Josefin Slab Thin"/>
              <a:sym typeface="Josefin Slab Thin"/>
            </a:endParaRPr>
          </a:p>
        </p:txBody>
      </p:sp>
      <p:sp>
        <p:nvSpPr>
          <p:cNvPr id="1101" name="Google Shape;1101;p68"/>
          <p:cNvSpPr txBox="1"/>
          <p:nvPr/>
        </p:nvSpPr>
        <p:spPr>
          <a:xfrm>
            <a:off x="5783529" y="4075825"/>
            <a:ext cx="953100" cy="28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600"/>
              </a:spcAft>
              <a:buClr>
                <a:srgbClr val="000000"/>
              </a:buClr>
              <a:buSzPts val="900"/>
              <a:buFont typeface="Arial"/>
              <a:buNone/>
            </a:pPr>
            <a:r>
              <a:rPr b="0" i="0" lang="en-US" sz="900" u="none" cap="none" strike="noStrike">
                <a:solidFill>
                  <a:srgbClr val="338987"/>
                </a:solidFill>
                <a:latin typeface="Josefin Slab Thin"/>
                <a:ea typeface="Josefin Slab Thin"/>
                <a:cs typeface="Josefin Slab Thin"/>
                <a:sym typeface="Josefin Slab Thin"/>
              </a:rPr>
              <a:t>April 1 - 23</a:t>
            </a:r>
            <a:endParaRPr b="0" i="0" sz="900" u="none" cap="none" strike="noStrike">
              <a:solidFill>
                <a:srgbClr val="338987"/>
              </a:solidFill>
              <a:latin typeface="Josefin Slab Thin"/>
              <a:ea typeface="Josefin Slab Thin"/>
              <a:cs typeface="Josefin Slab Thin"/>
              <a:sym typeface="Josefin Slab Thin"/>
            </a:endParaRPr>
          </a:p>
        </p:txBody>
      </p:sp>
      <p:sp>
        <p:nvSpPr>
          <p:cNvPr id="1102" name="Google Shape;1102;p68"/>
          <p:cNvSpPr txBox="1"/>
          <p:nvPr/>
        </p:nvSpPr>
        <p:spPr>
          <a:xfrm flipH="1">
            <a:off x="895988" y="1941639"/>
            <a:ext cx="953100" cy="326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1600"/>
              </a:spcAft>
              <a:buClr>
                <a:srgbClr val="000000"/>
              </a:buClr>
              <a:buSzPts val="1000"/>
              <a:buFont typeface="Arial"/>
              <a:buNone/>
            </a:pPr>
            <a:r>
              <a:rPr b="1" i="0" lang="en-US" sz="1000" u="none" cap="none" strike="noStrike">
                <a:solidFill>
                  <a:srgbClr val="338987"/>
                </a:solidFill>
                <a:latin typeface="Josefin Sans"/>
                <a:ea typeface="Josefin Sans"/>
                <a:cs typeface="Josefin Sans"/>
                <a:sym typeface="Josefin Sans"/>
              </a:rPr>
              <a:t>PHASE 1</a:t>
            </a:r>
            <a:endParaRPr b="1" i="0" sz="1000" u="none" cap="none" strike="noStrike">
              <a:solidFill>
                <a:srgbClr val="338987"/>
              </a:solidFill>
              <a:latin typeface="Josefin Sans"/>
              <a:ea typeface="Josefin Sans"/>
              <a:cs typeface="Josefin Sans"/>
              <a:sym typeface="Josefin Sans"/>
            </a:endParaRPr>
          </a:p>
        </p:txBody>
      </p:sp>
      <p:sp>
        <p:nvSpPr>
          <p:cNvPr id="1103" name="Google Shape;1103;p68"/>
          <p:cNvSpPr txBox="1"/>
          <p:nvPr/>
        </p:nvSpPr>
        <p:spPr>
          <a:xfrm flipH="1">
            <a:off x="1043288" y="3276939"/>
            <a:ext cx="805800" cy="326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1600"/>
              </a:spcAft>
              <a:buClr>
                <a:srgbClr val="000000"/>
              </a:buClr>
              <a:buSzPts val="1000"/>
              <a:buFont typeface="Arial"/>
              <a:buNone/>
            </a:pPr>
            <a:r>
              <a:rPr b="1" i="0" lang="en-US" sz="1000" u="none" cap="none" strike="noStrike">
                <a:solidFill>
                  <a:srgbClr val="338987"/>
                </a:solidFill>
                <a:latin typeface="Josefin Sans"/>
                <a:ea typeface="Josefin Sans"/>
                <a:cs typeface="Josefin Sans"/>
                <a:sym typeface="Josefin Sans"/>
              </a:rPr>
              <a:t>PHASE 2</a:t>
            </a:r>
            <a:endParaRPr b="1" i="0" sz="1000" u="none" cap="none" strike="noStrike">
              <a:solidFill>
                <a:srgbClr val="338987"/>
              </a:solidFill>
              <a:latin typeface="Josefin Sans"/>
              <a:ea typeface="Josefin Sans"/>
              <a:cs typeface="Josefin Sans"/>
              <a:sym typeface="Josefin Sans"/>
            </a:endParaRPr>
          </a:p>
        </p:txBody>
      </p:sp>
      <p:sp>
        <p:nvSpPr>
          <p:cNvPr id="1104" name="Google Shape;1104;p68"/>
          <p:cNvSpPr txBox="1"/>
          <p:nvPr/>
        </p:nvSpPr>
        <p:spPr>
          <a:xfrm flipH="1">
            <a:off x="1043288" y="2386739"/>
            <a:ext cx="805800" cy="3267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1600"/>
              </a:spcAft>
              <a:buClr>
                <a:srgbClr val="000000"/>
              </a:buClr>
              <a:buSzPts val="1000"/>
              <a:buFont typeface="Arial"/>
              <a:buNone/>
            </a:pPr>
            <a:r>
              <a:rPr b="0" i="0" lang="en-US" sz="1000" u="none" cap="none" strike="noStrike">
                <a:solidFill>
                  <a:srgbClr val="338987"/>
                </a:solidFill>
                <a:latin typeface="Josefin Slab Thin"/>
                <a:ea typeface="Josefin Slab Thin"/>
                <a:cs typeface="Josefin Slab Thin"/>
                <a:sym typeface="Josefin Slab Thin"/>
              </a:rPr>
              <a:t>Task 1</a:t>
            </a:r>
            <a:endParaRPr b="0" i="0" sz="1000" u="none" cap="none" strike="noStrike">
              <a:solidFill>
                <a:srgbClr val="338987"/>
              </a:solidFill>
              <a:latin typeface="Josefin Slab Thin"/>
              <a:ea typeface="Josefin Slab Thin"/>
              <a:cs typeface="Josefin Slab Thin"/>
              <a:sym typeface="Josefin Slab Thin"/>
            </a:endParaRPr>
          </a:p>
        </p:txBody>
      </p:sp>
      <p:sp>
        <p:nvSpPr>
          <p:cNvPr id="1105" name="Google Shape;1105;p68"/>
          <p:cNvSpPr txBox="1"/>
          <p:nvPr/>
        </p:nvSpPr>
        <p:spPr>
          <a:xfrm flipH="1">
            <a:off x="1043288" y="2831839"/>
            <a:ext cx="805800" cy="3267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1600"/>
              </a:spcAft>
              <a:buClr>
                <a:srgbClr val="000000"/>
              </a:buClr>
              <a:buSzPts val="1000"/>
              <a:buFont typeface="Arial"/>
              <a:buNone/>
            </a:pPr>
            <a:r>
              <a:rPr b="0" i="0" lang="en-US" sz="1000" u="none" cap="none" strike="noStrike">
                <a:solidFill>
                  <a:srgbClr val="338987"/>
                </a:solidFill>
                <a:latin typeface="Josefin Slab Thin"/>
                <a:ea typeface="Josefin Slab Thin"/>
                <a:cs typeface="Josefin Slab Thin"/>
                <a:sym typeface="Josefin Slab Thin"/>
              </a:rPr>
              <a:t>Task 2</a:t>
            </a:r>
            <a:endParaRPr b="0" i="0" sz="1000" u="none" cap="none" strike="noStrike">
              <a:solidFill>
                <a:srgbClr val="338987"/>
              </a:solidFill>
              <a:latin typeface="Josefin Slab Thin"/>
              <a:ea typeface="Josefin Slab Thin"/>
              <a:cs typeface="Josefin Slab Thin"/>
              <a:sym typeface="Josefin Slab Thin"/>
            </a:endParaRPr>
          </a:p>
        </p:txBody>
      </p:sp>
      <p:sp>
        <p:nvSpPr>
          <p:cNvPr id="1106" name="Google Shape;1106;p68"/>
          <p:cNvSpPr txBox="1"/>
          <p:nvPr/>
        </p:nvSpPr>
        <p:spPr>
          <a:xfrm flipH="1">
            <a:off x="1043288" y="3722039"/>
            <a:ext cx="805800" cy="3267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1600"/>
              </a:spcAft>
              <a:buClr>
                <a:srgbClr val="000000"/>
              </a:buClr>
              <a:buSzPts val="1000"/>
              <a:buFont typeface="Arial"/>
              <a:buNone/>
            </a:pPr>
            <a:r>
              <a:rPr b="0" i="0" lang="en-US" sz="1000" u="none" cap="none" strike="noStrike">
                <a:solidFill>
                  <a:srgbClr val="338987"/>
                </a:solidFill>
                <a:latin typeface="Josefin Slab Thin"/>
                <a:ea typeface="Josefin Slab Thin"/>
                <a:cs typeface="Josefin Slab Thin"/>
                <a:sym typeface="Josefin Slab Thin"/>
              </a:rPr>
              <a:t>Task 1</a:t>
            </a:r>
            <a:endParaRPr b="0" i="0" sz="1000" u="none" cap="none" strike="noStrike">
              <a:solidFill>
                <a:srgbClr val="338987"/>
              </a:solidFill>
              <a:latin typeface="Josefin Slab Thin"/>
              <a:ea typeface="Josefin Slab Thin"/>
              <a:cs typeface="Josefin Slab Thin"/>
              <a:sym typeface="Josefin Slab Thin"/>
            </a:endParaRPr>
          </a:p>
        </p:txBody>
      </p:sp>
      <p:sp>
        <p:nvSpPr>
          <p:cNvPr id="1107" name="Google Shape;1107;p68"/>
          <p:cNvSpPr txBox="1"/>
          <p:nvPr/>
        </p:nvSpPr>
        <p:spPr>
          <a:xfrm flipH="1">
            <a:off x="1043288" y="4167139"/>
            <a:ext cx="805800" cy="3267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1600"/>
              </a:spcAft>
              <a:buClr>
                <a:srgbClr val="000000"/>
              </a:buClr>
              <a:buSzPts val="1000"/>
              <a:buFont typeface="Arial"/>
              <a:buNone/>
            </a:pPr>
            <a:r>
              <a:rPr b="0" i="0" lang="en-US" sz="1000" u="none" cap="none" strike="noStrike">
                <a:solidFill>
                  <a:srgbClr val="338987"/>
                </a:solidFill>
                <a:latin typeface="Josefin Slab Thin"/>
                <a:ea typeface="Josefin Slab Thin"/>
                <a:cs typeface="Josefin Slab Thin"/>
                <a:sym typeface="Josefin Slab Thin"/>
              </a:rPr>
              <a:t>Task 2</a:t>
            </a:r>
            <a:endParaRPr b="0" i="0" sz="1000" u="none" cap="none" strike="noStrike">
              <a:solidFill>
                <a:srgbClr val="338987"/>
              </a:solidFill>
              <a:latin typeface="Josefin Slab Thin"/>
              <a:ea typeface="Josefin Slab Thin"/>
              <a:cs typeface="Josefin Slab Thin"/>
              <a:sym typeface="Josefin Slab Thin"/>
            </a:endParaRPr>
          </a:p>
        </p:txBody>
      </p:sp>
      <p:sp>
        <p:nvSpPr>
          <p:cNvPr id="1108" name="Google Shape;1108;p68"/>
          <p:cNvSpPr txBox="1"/>
          <p:nvPr/>
        </p:nvSpPr>
        <p:spPr>
          <a:xfrm>
            <a:off x="7020211" y="4426331"/>
            <a:ext cx="953100" cy="2853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1600"/>
              </a:spcAft>
              <a:buClr>
                <a:srgbClr val="000000"/>
              </a:buClr>
              <a:buSzPts val="900"/>
              <a:buFont typeface="Arial"/>
              <a:buNone/>
            </a:pPr>
            <a:r>
              <a:rPr b="0" i="0" lang="en-US" sz="900" u="none" cap="none" strike="noStrike">
                <a:solidFill>
                  <a:srgbClr val="338987"/>
                </a:solidFill>
                <a:latin typeface="Josefin Slab Thin"/>
                <a:ea typeface="Josefin Slab Thin"/>
                <a:cs typeface="Josefin Slab Thin"/>
                <a:sym typeface="Josefin Slab Thin"/>
              </a:rPr>
              <a:t>May 1 - Jun 25</a:t>
            </a:r>
            <a:endParaRPr b="0" i="0" sz="900" u="none" cap="none" strike="noStrike">
              <a:solidFill>
                <a:srgbClr val="338987"/>
              </a:solidFill>
              <a:latin typeface="Josefin Slab Thin"/>
              <a:ea typeface="Josefin Slab Thin"/>
              <a:cs typeface="Josefin Slab Thin"/>
              <a:sym typeface="Josefin Slab Thin"/>
            </a:endParaRPr>
          </a:p>
        </p:txBody>
      </p:sp>
      <p:sp>
        <p:nvSpPr>
          <p:cNvPr id="1109" name="Google Shape;1109;p68"/>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1110" name="Google Shape;1110;p68"/>
          <p:cNvSpPr txBox="1"/>
          <p:nvPr>
            <p:ph type="ctrTitle"/>
          </p:nvPr>
        </p:nvSpPr>
        <p:spPr>
          <a:xfrm>
            <a:off x="5569480" y="129625"/>
            <a:ext cx="2866800" cy="481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100"/>
              <a:buNone/>
            </a:pPr>
            <a:r>
              <a:rPr lang="en-US"/>
              <a:t>Schedule</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4" name="Shape 1114"/>
        <p:cNvGrpSpPr/>
        <p:nvPr/>
      </p:nvGrpSpPr>
      <p:grpSpPr>
        <a:xfrm>
          <a:off x="0" y="0"/>
          <a:ext cx="0" cy="0"/>
          <a:chOff x="0" y="0"/>
          <a:chExt cx="0" cy="0"/>
        </a:xfrm>
      </p:grpSpPr>
      <p:sp>
        <p:nvSpPr>
          <p:cNvPr id="1115" name="Google Shape;1115;p69"/>
          <p:cNvSpPr txBox="1"/>
          <p:nvPr/>
        </p:nvSpPr>
        <p:spPr>
          <a:xfrm>
            <a:off x="2715925" y="1556475"/>
            <a:ext cx="1327500" cy="45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100"/>
              <a:buFont typeface="Arial"/>
              <a:buNone/>
            </a:pPr>
            <a:r>
              <a:rPr b="0" i="0" lang="en-US" sz="1100" u="none" cap="none" strike="noStrike">
                <a:solidFill>
                  <a:srgbClr val="338987"/>
                </a:solidFill>
                <a:latin typeface="Josefin Slab Thin"/>
                <a:ea typeface="Josefin Slab Thin"/>
                <a:cs typeface="Josefin Slab Thin"/>
                <a:sym typeface="Josefin Slab Thin"/>
              </a:rPr>
              <a:t>Venus has a beautiful name, but it’s terribly hot</a:t>
            </a:r>
            <a:endParaRPr b="0" i="0" sz="1100" u="none" cap="none" strike="noStrike">
              <a:solidFill>
                <a:srgbClr val="338987"/>
              </a:solidFill>
              <a:latin typeface="Josefin Slab Thin"/>
              <a:ea typeface="Josefin Slab Thin"/>
              <a:cs typeface="Josefin Slab Thin"/>
              <a:sym typeface="Josefin Slab Thin"/>
            </a:endParaRPr>
          </a:p>
        </p:txBody>
      </p:sp>
      <p:sp>
        <p:nvSpPr>
          <p:cNvPr id="1116" name="Google Shape;1116;p69"/>
          <p:cNvSpPr txBox="1"/>
          <p:nvPr>
            <p:ph idx="4294967295" type="ctrTitle"/>
          </p:nvPr>
        </p:nvSpPr>
        <p:spPr>
          <a:xfrm>
            <a:off x="2715875" y="1377592"/>
            <a:ext cx="1327500" cy="261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200" u="none" cap="none" strike="noStrike">
                <a:solidFill>
                  <a:srgbClr val="338987"/>
                </a:solidFill>
                <a:latin typeface="Josefin Sans"/>
                <a:ea typeface="Josefin Sans"/>
                <a:cs typeface="Josefin Sans"/>
                <a:sym typeface="Josefin Sans"/>
              </a:rPr>
              <a:t>Research</a:t>
            </a:r>
            <a:endParaRPr b="1" i="0" sz="1200" u="none" cap="none" strike="noStrike">
              <a:solidFill>
                <a:srgbClr val="338987"/>
              </a:solidFill>
              <a:latin typeface="Josefin Sans"/>
              <a:ea typeface="Josefin Sans"/>
              <a:cs typeface="Josefin Sans"/>
              <a:sym typeface="Josefin Sans"/>
            </a:endParaRPr>
          </a:p>
        </p:txBody>
      </p:sp>
      <p:grpSp>
        <p:nvGrpSpPr>
          <p:cNvPr id="1117" name="Google Shape;1117;p69"/>
          <p:cNvGrpSpPr/>
          <p:nvPr/>
        </p:nvGrpSpPr>
        <p:grpSpPr>
          <a:xfrm>
            <a:off x="3264654" y="1298038"/>
            <a:ext cx="229939" cy="120775"/>
            <a:chOff x="2080675" y="352325"/>
            <a:chExt cx="485000" cy="254800"/>
          </a:xfrm>
        </p:grpSpPr>
        <p:sp>
          <p:nvSpPr>
            <p:cNvPr id="1118" name="Google Shape;1118;p69"/>
            <p:cNvSpPr/>
            <p:nvPr/>
          </p:nvSpPr>
          <p:spPr>
            <a:xfrm>
              <a:off x="2080675" y="352325"/>
              <a:ext cx="485000" cy="254800"/>
            </a:xfrm>
            <a:custGeom>
              <a:rect b="b" l="l" r="r" t="t"/>
              <a:pathLst>
                <a:path extrusionOk="0" h="10192" w="19400">
                  <a:moveTo>
                    <a:pt x="5514" y="2183"/>
                  </a:moveTo>
                  <a:cubicBezTo>
                    <a:pt x="4291" y="3932"/>
                    <a:pt x="4291" y="6254"/>
                    <a:pt x="5514" y="8002"/>
                  </a:cubicBezTo>
                  <a:cubicBezTo>
                    <a:pt x="4858" y="7685"/>
                    <a:pt x="4230" y="7320"/>
                    <a:pt x="3632" y="6909"/>
                  </a:cubicBezTo>
                  <a:cubicBezTo>
                    <a:pt x="2841" y="6368"/>
                    <a:pt x="2099" y="5762"/>
                    <a:pt x="1410" y="5097"/>
                  </a:cubicBezTo>
                  <a:cubicBezTo>
                    <a:pt x="2071" y="4454"/>
                    <a:pt x="3572" y="3126"/>
                    <a:pt x="5514" y="2183"/>
                  </a:cubicBezTo>
                  <a:close/>
                  <a:moveTo>
                    <a:pt x="13865" y="2171"/>
                  </a:moveTo>
                  <a:cubicBezTo>
                    <a:pt x="14527" y="2491"/>
                    <a:pt x="15167" y="2866"/>
                    <a:pt x="15774" y="3283"/>
                  </a:cubicBezTo>
                  <a:cubicBezTo>
                    <a:pt x="16562" y="3823"/>
                    <a:pt x="17304" y="4430"/>
                    <a:pt x="17996" y="5094"/>
                  </a:cubicBezTo>
                  <a:cubicBezTo>
                    <a:pt x="17307" y="5759"/>
                    <a:pt x="16565" y="6365"/>
                    <a:pt x="15774" y="6909"/>
                  </a:cubicBezTo>
                  <a:cubicBezTo>
                    <a:pt x="15167" y="7326"/>
                    <a:pt x="14530" y="7697"/>
                    <a:pt x="13865" y="8017"/>
                  </a:cubicBezTo>
                  <a:cubicBezTo>
                    <a:pt x="15097" y="6263"/>
                    <a:pt x="15097" y="3926"/>
                    <a:pt x="13865" y="2171"/>
                  </a:cubicBezTo>
                  <a:close/>
                  <a:moveTo>
                    <a:pt x="9801" y="1133"/>
                  </a:moveTo>
                  <a:cubicBezTo>
                    <a:pt x="11948" y="1190"/>
                    <a:pt x="13657" y="2947"/>
                    <a:pt x="13657" y="5091"/>
                  </a:cubicBezTo>
                  <a:cubicBezTo>
                    <a:pt x="13657" y="7238"/>
                    <a:pt x="11948" y="8995"/>
                    <a:pt x="9801" y="9053"/>
                  </a:cubicBezTo>
                  <a:lnTo>
                    <a:pt x="9566" y="9053"/>
                  </a:lnTo>
                  <a:cubicBezTo>
                    <a:pt x="7431" y="8983"/>
                    <a:pt x="5734" y="7232"/>
                    <a:pt x="5728" y="5094"/>
                  </a:cubicBezTo>
                  <a:cubicBezTo>
                    <a:pt x="5731" y="2947"/>
                    <a:pt x="7440" y="1190"/>
                    <a:pt x="9587" y="1133"/>
                  </a:cubicBezTo>
                  <a:close/>
                  <a:moveTo>
                    <a:pt x="9557" y="0"/>
                  </a:moveTo>
                  <a:cubicBezTo>
                    <a:pt x="7440" y="37"/>
                    <a:pt x="5166" y="852"/>
                    <a:pt x="2965" y="2362"/>
                  </a:cubicBezTo>
                  <a:cubicBezTo>
                    <a:pt x="1283" y="3518"/>
                    <a:pt x="239" y="4665"/>
                    <a:pt x="196" y="4714"/>
                  </a:cubicBezTo>
                  <a:cubicBezTo>
                    <a:pt x="0" y="4928"/>
                    <a:pt x="0" y="5257"/>
                    <a:pt x="196" y="5472"/>
                  </a:cubicBezTo>
                  <a:cubicBezTo>
                    <a:pt x="239" y="5523"/>
                    <a:pt x="1283" y="6670"/>
                    <a:pt x="2965" y="7827"/>
                  </a:cubicBezTo>
                  <a:cubicBezTo>
                    <a:pt x="5166" y="9337"/>
                    <a:pt x="7440" y="10149"/>
                    <a:pt x="9557" y="10188"/>
                  </a:cubicBezTo>
                  <a:cubicBezTo>
                    <a:pt x="9602" y="10188"/>
                    <a:pt x="9647" y="10191"/>
                    <a:pt x="9692" y="10191"/>
                  </a:cubicBezTo>
                  <a:lnTo>
                    <a:pt x="9717" y="10191"/>
                  </a:lnTo>
                  <a:cubicBezTo>
                    <a:pt x="11869" y="10185"/>
                    <a:pt x="14194" y="9367"/>
                    <a:pt x="16435" y="7827"/>
                  </a:cubicBezTo>
                  <a:cubicBezTo>
                    <a:pt x="18120" y="6670"/>
                    <a:pt x="19161" y="5523"/>
                    <a:pt x="19207" y="5475"/>
                  </a:cubicBezTo>
                  <a:cubicBezTo>
                    <a:pt x="19400" y="5257"/>
                    <a:pt x="19400" y="4931"/>
                    <a:pt x="19207" y="4714"/>
                  </a:cubicBezTo>
                  <a:cubicBezTo>
                    <a:pt x="19161" y="4665"/>
                    <a:pt x="18120" y="3521"/>
                    <a:pt x="16435" y="2365"/>
                  </a:cubicBezTo>
                  <a:cubicBezTo>
                    <a:pt x="14191" y="822"/>
                    <a:pt x="11869" y="6"/>
                    <a:pt x="9717" y="0"/>
                  </a:cubicBezTo>
                  <a:close/>
                </a:path>
              </a:pathLst>
            </a:custGeom>
            <a:solidFill>
              <a:srgbClr val="3389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119" name="Google Shape;1119;p69"/>
            <p:cNvSpPr/>
            <p:nvPr/>
          </p:nvSpPr>
          <p:spPr>
            <a:xfrm>
              <a:off x="2246650" y="408900"/>
              <a:ext cx="147075" cy="141600"/>
            </a:xfrm>
            <a:custGeom>
              <a:rect b="b" l="l" r="r" t="t"/>
              <a:pathLst>
                <a:path extrusionOk="0" h="5664" w="5883">
                  <a:moveTo>
                    <a:pt x="3054" y="1132"/>
                  </a:moveTo>
                  <a:cubicBezTo>
                    <a:pt x="3495" y="1132"/>
                    <a:pt x="3930" y="1304"/>
                    <a:pt x="4255" y="1630"/>
                  </a:cubicBezTo>
                  <a:cubicBezTo>
                    <a:pt x="4738" y="2116"/>
                    <a:pt x="4886" y="2846"/>
                    <a:pt x="4624" y="3480"/>
                  </a:cubicBezTo>
                  <a:cubicBezTo>
                    <a:pt x="4358" y="4115"/>
                    <a:pt x="3739" y="4531"/>
                    <a:pt x="3053" y="4531"/>
                  </a:cubicBezTo>
                  <a:cubicBezTo>
                    <a:pt x="2114" y="4528"/>
                    <a:pt x="1357" y="3770"/>
                    <a:pt x="1353" y="2831"/>
                  </a:cubicBezTo>
                  <a:cubicBezTo>
                    <a:pt x="1353" y="2143"/>
                    <a:pt x="1767" y="1524"/>
                    <a:pt x="2404" y="1261"/>
                  </a:cubicBezTo>
                  <a:cubicBezTo>
                    <a:pt x="2614" y="1174"/>
                    <a:pt x="2835" y="1132"/>
                    <a:pt x="3054" y="1132"/>
                  </a:cubicBezTo>
                  <a:close/>
                  <a:moveTo>
                    <a:pt x="3053" y="1"/>
                  </a:moveTo>
                  <a:cubicBezTo>
                    <a:pt x="2316" y="1"/>
                    <a:pt x="1593" y="288"/>
                    <a:pt x="1052" y="829"/>
                  </a:cubicBezTo>
                  <a:cubicBezTo>
                    <a:pt x="242" y="1639"/>
                    <a:pt x="1" y="2855"/>
                    <a:pt x="439" y="3915"/>
                  </a:cubicBezTo>
                  <a:cubicBezTo>
                    <a:pt x="876" y="4972"/>
                    <a:pt x="1909" y="5663"/>
                    <a:pt x="3053" y="5663"/>
                  </a:cubicBezTo>
                  <a:cubicBezTo>
                    <a:pt x="4614" y="5660"/>
                    <a:pt x="5883" y="4395"/>
                    <a:pt x="5883" y="2831"/>
                  </a:cubicBezTo>
                  <a:cubicBezTo>
                    <a:pt x="5883" y="1687"/>
                    <a:pt x="5194" y="654"/>
                    <a:pt x="4137" y="216"/>
                  </a:cubicBezTo>
                  <a:cubicBezTo>
                    <a:pt x="3786" y="71"/>
                    <a:pt x="3418" y="1"/>
                    <a:pt x="3053" y="1"/>
                  </a:cubicBezTo>
                  <a:close/>
                </a:path>
              </a:pathLst>
            </a:custGeom>
            <a:solidFill>
              <a:srgbClr val="3389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1120" name="Google Shape;1120;p69"/>
          <p:cNvGrpSpPr/>
          <p:nvPr/>
        </p:nvGrpSpPr>
        <p:grpSpPr>
          <a:xfrm>
            <a:off x="3899735" y="3815215"/>
            <a:ext cx="192286" cy="190299"/>
            <a:chOff x="3282325" y="2035675"/>
            <a:chExt cx="459575" cy="454825"/>
          </a:xfrm>
        </p:grpSpPr>
        <p:sp>
          <p:nvSpPr>
            <p:cNvPr id="1121" name="Google Shape;1121;p69"/>
            <p:cNvSpPr/>
            <p:nvPr/>
          </p:nvSpPr>
          <p:spPr>
            <a:xfrm>
              <a:off x="3337050" y="2234125"/>
              <a:ext cx="85925" cy="206325"/>
            </a:xfrm>
            <a:custGeom>
              <a:rect b="b" l="l" r="r" t="t"/>
              <a:pathLst>
                <a:path extrusionOk="0" h="8253" w="3437">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solidFill>
              <a:srgbClr val="3389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122" name="Google Shape;1122;p69"/>
            <p:cNvSpPr/>
            <p:nvPr/>
          </p:nvSpPr>
          <p:spPr>
            <a:xfrm>
              <a:off x="3451275" y="2175475"/>
              <a:ext cx="84925" cy="264975"/>
            </a:xfrm>
            <a:custGeom>
              <a:rect b="b" l="l" r="r" t="t"/>
              <a:pathLst>
                <a:path extrusionOk="0" h="10599" w="3397">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solidFill>
              <a:srgbClr val="3389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123" name="Google Shape;1123;p69"/>
            <p:cNvSpPr/>
            <p:nvPr/>
          </p:nvSpPr>
          <p:spPr>
            <a:xfrm>
              <a:off x="3564500" y="2116825"/>
              <a:ext cx="84950" cy="323625"/>
            </a:xfrm>
            <a:custGeom>
              <a:rect b="b" l="l" r="r" t="t"/>
              <a:pathLst>
                <a:path extrusionOk="0" h="12945" w="3398">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solidFill>
              <a:srgbClr val="3389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124" name="Google Shape;1124;p69"/>
            <p:cNvSpPr/>
            <p:nvPr/>
          </p:nvSpPr>
          <p:spPr>
            <a:xfrm>
              <a:off x="3282325" y="2035675"/>
              <a:ext cx="459575" cy="454825"/>
            </a:xfrm>
            <a:custGeom>
              <a:rect b="b" l="l" r="r" t="t"/>
              <a:pathLst>
                <a:path extrusionOk="0" h="18193" w="18383">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solidFill>
              <a:srgbClr val="3389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1125" name="Google Shape;1125;p69"/>
          <p:cNvGrpSpPr/>
          <p:nvPr/>
        </p:nvGrpSpPr>
        <p:grpSpPr>
          <a:xfrm>
            <a:off x="4491530" y="524444"/>
            <a:ext cx="206139" cy="202559"/>
            <a:chOff x="-60988625" y="2310475"/>
            <a:chExt cx="316650" cy="311150"/>
          </a:xfrm>
        </p:grpSpPr>
        <p:sp>
          <p:nvSpPr>
            <p:cNvPr id="1126" name="Google Shape;1126;p69"/>
            <p:cNvSpPr/>
            <p:nvPr/>
          </p:nvSpPr>
          <p:spPr>
            <a:xfrm>
              <a:off x="-60988625" y="2310475"/>
              <a:ext cx="311125" cy="311150"/>
            </a:xfrm>
            <a:custGeom>
              <a:rect b="b" l="l" r="r" t="t"/>
              <a:pathLst>
                <a:path extrusionOk="0" h="12446" w="12445">
                  <a:moveTo>
                    <a:pt x="7877" y="883"/>
                  </a:moveTo>
                  <a:cubicBezTo>
                    <a:pt x="8097" y="883"/>
                    <a:pt x="8318" y="1072"/>
                    <a:pt x="8318" y="1324"/>
                  </a:cubicBezTo>
                  <a:lnTo>
                    <a:pt x="8318" y="10398"/>
                  </a:lnTo>
                  <a:cubicBezTo>
                    <a:pt x="8318" y="10870"/>
                    <a:pt x="8444" y="11311"/>
                    <a:pt x="8727" y="11626"/>
                  </a:cubicBezTo>
                  <a:lnTo>
                    <a:pt x="2111" y="11626"/>
                  </a:lnTo>
                  <a:cubicBezTo>
                    <a:pt x="1450" y="11626"/>
                    <a:pt x="851" y="11091"/>
                    <a:pt x="851" y="10398"/>
                  </a:cubicBezTo>
                  <a:lnTo>
                    <a:pt x="851" y="1324"/>
                  </a:lnTo>
                  <a:lnTo>
                    <a:pt x="820" y="1324"/>
                  </a:lnTo>
                  <a:cubicBezTo>
                    <a:pt x="820" y="1072"/>
                    <a:pt x="1009" y="883"/>
                    <a:pt x="1261" y="883"/>
                  </a:cubicBezTo>
                  <a:close/>
                  <a:moveTo>
                    <a:pt x="11500" y="10807"/>
                  </a:moveTo>
                  <a:cubicBezTo>
                    <a:pt x="11342" y="11280"/>
                    <a:pt x="10870" y="11626"/>
                    <a:pt x="10303" y="11626"/>
                  </a:cubicBezTo>
                  <a:cubicBezTo>
                    <a:pt x="9767" y="11626"/>
                    <a:pt x="9326" y="11280"/>
                    <a:pt x="9137" y="10807"/>
                  </a:cubicBezTo>
                  <a:close/>
                  <a:moveTo>
                    <a:pt x="1261" y="1"/>
                  </a:moveTo>
                  <a:cubicBezTo>
                    <a:pt x="568" y="1"/>
                    <a:pt x="32" y="568"/>
                    <a:pt x="32" y="1230"/>
                  </a:cubicBezTo>
                  <a:lnTo>
                    <a:pt x="32" y="10334"/>
                  </a:lnTo>
                  <a:cubicBezTo>
                    <a:pt x="0" y="11563"/>
                    <a:pt x="946" y="12445"/>
                    <a:pt x="2080" y="12445"/>
                  </a:cubicBezTo>
                  <a:lnTo>
                    <a:pt x="10334" y="12445"/>
                  </a:lnTo>
                  <a:cubicBezTo>
                    <a:pt x="11500" y="12445"/>
                    <a:pt x="12445" y="11500"/>
                    <a:pt x="12445" y="10366"/>
                  </a:cubicBezTo>
                  <a:cubicBezTo>
                    <a:pt x="12445" y="10145"/>
                    <a:pt x="12224" y="9925"/>
                    <a:pt x="12004" y="9925"/>
                  </a:cubicBezTo>
                  <a:lnTo>
                    <a:pt x="9074" y="9925"/>
                  </a:lnTo>
                  <a:lnTo>
                    <a:pt x="9074" y="1230"/>
                  </a:lnTo>
                  <a:cubicBezTo>
                    <a:pt x="9074" y="568"/>
                    <a:pt x="8538" y="1"/>
                    <a:pt x="7877" y="1"/>
                  </a:cubicBezTo>
                  <a:close/>
                </a:path>
              </a:pathLst>
            </a:custGeom>
            <a:solidFill>
              <a:srgbClr val="3389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69"/>
            <p:cNvSpPr/>
            <p:nvPr/>
          </p:nvSpPr>
          <p:spPr>
            <a:xfrm>
              <a:off x="-60947675" y="2353025"/>
              <a:ext cx="145725" cy="20500"/>
            </a:xfrm>
            <a:custGeom>
              <a:rect b="b" l="l" r="r" t="t"/>
              <a:pathLst>
                <a:path extrusionOk="0" h="820" w="5829">
                  <a:moveTo>
                    <a:pt x="442" y="0"/>
                  </a:moveTo>
                  <a:cubicBezTo>
                    <a:pt x="190" y="0"/>
                    <a:pt x="1" y="189"/>
                    <a:pt x="1" y="441"/>
                  </a:cubicBezTo>
                  <a:cubicBezTo>
                    <a:pt x="1" y="630"/>
                    <a:pt x="190" y="819"/>
                    <a:pt x="442" y="819"/>
                  </a:cubicBezTo>
                  <a:lnTo>
                    <a:pt x="5388" y="819"/>
                  </a:lnTo>
                  <a:cubicBezTo>
                    <a:pt x="5640" y="819"/>
                    <a:pt x="5829" y="630"/>
                    <a:pt x="5829" y="441"/>
                  </a:cubicBezTo>
                  <a:cubicBezTo>
                    <a:pt x="5829" y="189"/>
                    <a:pt x="5640" y="0"/>
                    <a:pt x="5388" y="0"/>
                  </a:cubicBezTo>
                  <a:close/>
                </a:path>
              </a:pathLst>
            </a:custGeom>
            <a:solidFill>
              <a:srgbClr val="3389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69"/>
            <p:cNvSpPr/>
            <p:nvPr/>
          </p:nvSpPr>
          <p:spPr>
            <a:xfrm>
              <a:off x="-60947675" y="2415250"/>
              <a:ext cx="145725" cy="20500"/>
            </a:xfrm>
            <a:custGeom>
              <a:rect b="b" l="l" r="r" t="t"/>
              <a:pathLst>
                <a:path extrusionOk="0" h="820" w="5829">
                  <a:moveTo>
                    <a:pt x="442" y="0"/>
                  </a:moveTo>
                  <a:cubicBezTo>
                    <a:pt x="190" y="0"/>
                    <a:pt x="1" y="189"/>
                    <a:pt x="1" y="378"/>
                  </a:cubicBezTo>
                  <a:cubicBezTo>
                    <a:pt x="1" y="630"/>
                    <a:pt x="190" y="819"/>
                    <a:pt x="442" y="819"/>
                  </a:cubicBezTo>
                  <a:lnTo>
                    <a:pt x="5388" y="819"/>
                  </a:lnTo>
                  <a:cubicBezTo>
                    <a:pt x="5640" y="819"/>
                    <a:pt x="5829" y="630"/>
                    <a:pt x="5829" y="378"/>
                  </a:cubicBezTo>
                  <a:cubicBezTo>
                    <a:pt x="5829" y="158"/>
                    <a:pt x="5640" y="0"/>
                    <a:pt x="5388" y="0"/>
                  </a:cubicBezTo>
                  <a:close/>
                </a:path>
              </a:pathLst>
            </a:custGeom>
            <a:solidFill>
              <a:srgbClr val="3389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69"/>
            <p:cNvSpPr/>
            <p:nvPr/>
          </p:nvSpPr>
          <p:spPr>
            <a:xfrm>
              <a:off x="-60947675" y="2475875"/>
              <a:ext cx="145725" cy="22100"/>
            </a:xfrm>
            <a:custGeom>
              <a:rect b="b" l="l" r="r" t="t"/>
              <a:pathLst>
                <a:path extrusionOk="0" h="884" w="5829">
                  <a:moveTo>
                    <a:pt x="442" y="1"/>
                  </a:moveTo>
                  <a:cubicBezTo>
                    <a:pt x="190" y="1"/>
                    <a:pt x="1" y="221"/>
                    <a:pt x="1" y="442"/>
                  </a:cubicBezTo>
                  <a:cubicBezTo>
                    <a:pt x="1" y="694"/>
                    <a:pt x="190" y="883"/>
                    <a:pt x="442" y="883"/>
                  </a:cubicBezTo>
                  <a:lnTo>
                    <a:pt x="5388" y="883"/>
                  </a:lnTo>
                  <a:cubicBezTo>
                    <a:pt x="5640" y="883"/>
                    <a:pt x="5829" y="694"/>
                    <a:pt x="5829" y="442"/>
                  </a:cubicBezTo>
                  <a:cubicBezTo>
                    <a:pt x="5829" y="221"/>
                    <a:pt x="5640" y="1"/>
                    <a:pt x="5388" y="1"/>
                  </a:cubicBezTo>
                  <a:close/>
                </a:path>
              </a:pathLst>
            </a:custGeom>
            <a:solidFill>
              <a:srgbClr val="3389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69"/>
            <p:cNvSpPr/>
            <p:nvPr/>
          </p:nvSpPr>
          <p:spPr>
            <a:xfrm>
              <a:off x="-60947675" y="2538100"/>
              <a:ext cx="145725" cy="22075"/>
            </a:xfrm>
            <a:custGeom>
              <a:rect b="b" l="l" r="r" t="t"/>
              <a:pathLst>
                <a:path extrusionOk="0" h="883" w="5829">
                  <a:moveTo>
                    <a:pt x="442" y="1"/>
                  </a:moveTo>
                  <a:cubicBezTo>
                    <a:pt x="190" y="1"/>
                    <a:pt x="1" y="190"/>
                    <a:pt x="1" y="442"/>
                  </a:cubicBezTo>
                  <a:cubicBezTo>
                    <a:pt x="1" y="662"/>
                    <a:pt x="190" y="883"/>
                    <a:pt x="442" y="883"/>
                  </a:cubicBezTo>
                  <a:lnTo>
                    <a:pt x="5388" y="883"/>
                  </a:lnTo>
                  <a:cubicBezTo>
                    <a:pt x="5640" y="883"/>
                    <a:pt x="5829" y="662"/>
                    <a:pt x="5829" y="442"/>
                  </a:cubicBezTo>
                  <a:cubicBezTo>
                    <a:pt x="5829" y="190"/>
                    <a:pt x="5640" y="1"/>
                    <a:pt x="5388" y="1"/>
                  </a:cubicBezTo>
                  <a:close/>
                </a:path>
              </a:pathLst>
            </a:custGeom>
            <a:solidFill>
              <a:srgbClr val="3389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69"/>
            <p:cNvSpPr/>
            <p:nvPr/>
          </p:nvSpPr>
          <p:spPr>
            <a:xfrm>
              <a:off x="-60740525" y="2312050"/>
              <a:ext cx="68550" cy="233950"/>
            </a:xfrm>
            <a:custGeom>
              <a:rect b="b" l="l" r="r" t="t"/>
              <a:pathLst>
                <a:path extrusionOk="0" h="9358" w="2742">
                  <a:moveTo>
                    <a:pt x="1796" y="789"/>
                  </a:moveTo>
                  <a:cubicBezTo>
                    <a:pt x="1891" y="789"/>
                    <a:pt x="1922" y="852"/>
                    <a:pt x="1922" y="946"/>
                  </a:cubicBezTo>
                  <a:lnTo>
                    <a:pt x="1922" y="1639"/>
                  </a:lnTo>
                  <a:lnTo>
                    <a:pt x="820" y="1639"/>
                  </a:lnTo>
                  <a:lnTo>
                    <a:pt x="820" y="946"/>
                  </a:lnTo>
                  <a:cubicBezTo>
                    <a:pt x="820" y="852"/>
                    <a:pt x="883" y="789"/>
                    <a:pt x="977" y="789"/>
                  </a:cubicBezTo>
                  <a:close/>
                  <a:moveTo>
                    <a:pt x="1922" y="2458"/>
                  </a:moveTo>
                  <a:lnTo>
                    <a:pt x="1922" y="6617"/>
                  </a:lnTo>
                  <a:lnTo>
                    <a:pt x="820" y="6617"/>
                  </a:lnTo>
                  <a:lnTo>
                    <a:pt x="820" y="2458"/>
                  </a:lnTo>
                  <a:close/>
                  <a:moveTo>
                    <a:pt x="1639" y="7436"/>
                  </a:moveTo>
                  <a:lnTo>
                    <a:pt x="1355" y="8035"/>
                  </a:lnTo>
                  <a:lnTo>
                    <a:pt x="1040" y="7436"/>
                  </a:lnTo>
                  <a:close/>
                  <a:moveTo>
                    <a:pt x="977" y="1"/>
                  </a:moveTo>
                  <a:cubicBezTo>
                    <a:pt x="410" y="1"/>
                    <a:pt x="1" y="410"/>
                    <a:pt x="1" y="946"/>
                  </a:cubicBezTo>
                  <a:lnTo>
                    <a:pt x="1" y="6995"/>
                  </a:lnTo>
                  <a:cubicBezTo>
                    <a:pt x="1" y="7090"/>
                    <a:pt x="1" y="7121"/>
                    <a:pt x="32" y="7184"/>
                  </a:cubicBezTo>
                  <a:lnTo>
                    <a:pt x="1009" y="9137"/>
                  </a:lnTo>
                  <a:cubicBezTo>
                    <a:pt x="1103" y="9295"/>
                    <a:pt x="1198" y="9358"/>
                    <a:pt x="1355" y="9358"/>
                  </a:cubicBezTo>
                  <a:cubicBezTo>
                    <a:pt x="1513" y="9358"/>
                    <a:pt x="1670" y="9295"/>
                    <a:pt x="1733" y="9137"/>
                  </a:cubicBezTo>
                  <a:lnTo>
                    <a:pt x="2678" y="7184"/>
                  </a:lnTo>
                  <a:cubicBezTo>
                    <a:pt x="2710" y="7153"/>
                    <a:pt x="2710" y="7090"/>
                    <a:pt x="2710" y="6995"/>
                  </a:cubicBezTo>
                  <a:lnTo>
                    <a:pt x="2710" y="946"/>
                  </a:lnTo>
                  <a:cubicBezTo>
                    <a:pt x="2741" y="410"/>
                    <a:pt x="2300" y="1"/>
                    <a:pt x="1796" y="1"/>
                  </a:cubicBezTo>
                  <a:close/>
                </a:path>
              </a:pathLst>
            </a:custGeom>
            <a:solidFill>
              <a:srgbClr val="3389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2" name="Google Shape;1132;p69"/>
          <p:cNvGrpSpPr/>
          <p:nvPr/>
        </p:nvGrpSpPr>
        <p:grpSpPr>
          <a:xfrm>
            <a:off x="5081446" y="3538329"/>
            <a:ext cx="244125" cy="245253"/>
            <a:chOff x="-1333975" y="2365850"/>
            <a:chExt cx="292225" cy="293575"/>
          </a:xfrm>
        </p:grpSpPr>
        <p:sp>
          <p:nvSpPr>
            <p:cNvPr id="1133" name="Google Shape;1133;p69"/>
            <p:cNvSpPr/>
            <p:nvPr/>
          </p:nvSpPr>
          <p:spPr>
            <a:xfrm>
              <a:off x="-1285150" y="2365850"/>
              <a:ext cx="191225" cy="293575"/>
            </a:xfrm>
            <a:custGeom>
              <a:rect b="b" l="l" r="r" t="t"/>
              <a:pathLst>
                <a:path extrusionOk="0" h="11743" w="7649">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rgbClr val="3389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69"/>
            <p:cNvSpPr/>
            <p:nvPr/>
          </p:nvSpPr>
          <p:spPr>
            <a:xfrm>
              <a:off x="-1076425" y="2452250"/>
              <a:ext cx="34675" cy="18150"/>
            </a:xfrm>
            <a:custGeom>
              <a:rect b="b" l="l" r="r" t="t"/>
              <a:pathLst>
                <a:path extrusionOk="0" h="726" w="1387">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rgbClr val="3389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69"/>
            <p:cNvSpPr/>
            <p:nvPr/>
          </p:nvSpPr>
          <p:spPr>
            <a:xfrm>
              <a:off x="-1333975" y="2452250"/>
              <a:ext cx="34675" cy="18150"/>
            </a:xfrm>
            <a:custGeom>
              <a:rect b="b" l="l" r="r" t="t"/>
              <a:pathLst>
                <a:path extrusionOk="0" h="726" w="1387">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rgbClr val="3389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69"/>
            <p:cNvSpPr/>
            <p:nvPr/>
          </p:nvSpPr>
          <p:spPr>
            <a:xfrm>
              <a:off x="-1093750" y="2383050"/>
              <a:ext cx="35450" cy="26575"/>
            </a:xfrm>
            <a:custGeom>
              <a:rect b="b" l="l" r="r" t="t"/>
              <a:pathLst>
                <a:path extrusionOk="0" h="1063" w="1418">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rgbClr val="3389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69"/>
            <p:cNvSpPr/>
            <p:nvPr/>
          </p:nvSpPr>
          <p:spPr>
            <a:xfrm>
              <a:off x="-1317450" y="2512575"/>
              <a:ext cx="35475" cy="26225"/>
            </a:xfrm>
            <a:custGeom>
              <a:rect b="b" l="l" r="r" t="t"/>
              <a:pathLst>
                <a:path extrusionOk="0" h="1049" w="1419">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rgbClr val="3389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69"/>
            <p:cNvSpPr/>
            <p:nvPr/>
          </p:nvSpPr>
          <p:spPr>
            <a:xfrm>
              <a:off x="-1092975" y="2512575"/>
              <a:ext cx="34675" cy="25525"/>
            </a:xfrm>
            <a:custGeom>
              <a:rect b="b" l="l" r="r" t="t"/>
              <a:pathLst>
                <a:path extrusionOk="0" h="1021" w="1387">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rgbClr val="3389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69"/>
            <p:cNvSpPr/>
            <p:nvPr/>
          </p:nvSpPr>
          <p:spPr>
            <a:xfrm>
              <a:off x="-1316650" y="2383750"/>
              <a:ext cx="34675" cy="25525"/>
            </a:xfrm>
            <a:custGeom>
              <a:rect b="b" l="l" r="r" t="t"/>
              <a:pathLst>
                <a:path extrusionOk="0" h="1021" w="1387">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rgbClr val="3389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69"/>
            <p:cNvSpPr/>
            <p:nvPr/>
          </p:nvSpPr>
          <p:spPr>
            <a:xfrm>
              <a:off x="-1239475" y="2401575"/>
              <a:ext cx="102425" cy="153100"/>
            </a:xfrm>
            <a:custGeom>
              <a:rect b="b" l="l" r="r" t="t"/>
              <a:pathLst>
                <a:path extrusionOk="0" h="6124" w="4097">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rgbClr val="3389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41" name="Google Shape;1141;p69"/>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1142" name="Google Shape;1142;p69"/>
          <p:cNvSpPr/>
          <p:nvPr/>
        </p:nvSpPr>
        <p:spPr>
          <a:xfrm>
            <a:off x="98" y="4048798"/>
            <a:ext cx="28596" cy="32"/>
          </a:xfrm>
          <a:custGeom>
            <a:rect b="b" l="l" r="r" t="t"/>
            <a:pathLst>
              <a:path extrusionOk="0" fill="none" h="1" w="893">
                <a:moveTo>
                  <a:pt x="0" y="1"/>
                </a:moveTo>
                <a:lnTo>
                  <a:pt x="892" y="1"/>
                </a:lnTo>
              </a:path>
            </a:pathLst>
          </a:custGeom>
          <a:noFill/>
          <a:ln cap="flat" cmpd="sng" w="9525">
            <a:solidFill>
              <a:srgbClr val="1F1F1F"/>
            </a:solidFill>
            <a:prstDash val="solid"/>
            <a:miter lim="892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69"/>
          <p:cNvSpPr/>
          <p:nvPr/>
        </p:nvSpPr>
        <p:spPr>
          <a:xfrm>
            <a:off x="4200649" y="1580401"/>
            <a:ext cx="796496" cy="81177"/>
          </a:xfrm>
          <a:custGeom>
            <a:rect b="b" l="l" r="r" t="t"/>
            <a:pathLst>
              <a:path extrusionOk="0" fill="none" h="2535" w="24873">
                <a:moveTo>
                  <a:pt x="0" y="1"/>
                </a:moveTo>
                <a:lnTo>
                  <a:pt x="10188" y="1"/>
                </a:lnTo>
                <a:lnTo>
                  <a:pt x="12454" y="2534"/>
                </a:lnTo>
                <a:lnTo>
                  <a:pt x="14720" y="1"/>
                </a:lnTo>
                <a:lnTo>
                  <a:pt x="24872" y="1"/>
                </a:lnTo>
              </a:path>
            </a:pathLst>
          </a:custGeom>
          <a:noFill/>
          <a:ln cap="flat" cmpd="sng" w="19050">
            <a:solidFill>
              <a:srgbClr val="338987"/>
            </a:solidFill>
            <a:prstDash val="solid"/>
            <a:miter lim="892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69"/>
          <p:cNvSpPr/>
          <p:nvPr/>
        </p:nvSpPr>
        <p:spPr>
          <a:xfrm>
            <a:off x="3598434" y="3631244"/>
            <a:ext cx="795087" cy="59434"/>
          </a:xfrm>
          <a:custGeom>
            <a:rect b="b" l="l" r="r" t="t"/>
            <a:pathLst>
              <a:path extrusionOk="0" fill="none" h="1856" w="24829">
                <a:moveTo>
                  <a:pt x="24828" y="1856"/>
                </a:moveTo>
                <a:lnTo>
                  <a:pt x="14685" y="1856"/>
                </a:lnTo>
                <a:lnTo>
                  <a:pt x="12410" y="0"/>
                </a:lnTo>
                <a:lnTo>
                  <a:pt x="10144" y="1856"/>
                </a:lnTo>
                <a:lnTo>
                  <a:pt x="1" y="1856"/>
                </a:lnTo>
              </a:path>
            </a:pathLst>
          </a:custGeom>
          <a:noFill/>
          <a:ln cap="flat" cmpd="sng" w="19050">
            <a:solidFill>
              <a:srgbClr val="338987"/>
            </a:solidFill>
            <a:prstDash val="solid"/>
            <a:miter lim="892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69"/>
          <p:cNvSpPr/>
          <p:nvPr/>
        </p:nvSpPr>
        <p:spPr>
          <a:xfrm>
            <a:off x="4805426" y="3349286"/>
            <a:ext cx="796207" cy="80857"/>
          </a:xfrm>
          <a:custGeom>
            <a:rect b="b" l="l" r="r" t="t"/>
            <a:pathLst>
              <a:path extrusionOk="0" fill="none" h="2525" w="24864">
                <a:moveTo>
                  <a:pt x="24863" y="2525"/>
                </a:moveTo>
                <a:lnTo>
                  <a:pt x="14684" y="2525"/>
                </a:lnTo>
                <a:lnTo>
                  <a:pt x="12454" y="0"/>
                </a:lnTo>
                <a:lnTo>
                  <a:pt x="10179" y="2525"/>
                </a:lnTo>
                <a:lnTo>
                  <a:pt x="0" y="2525"/>
                </a:lnTo>
              </a:path>
            </a:pathLst>
          </a:custGeom>
          <a:noFill/>
          <a:ln cap="flat" cmpd="sng" w="19050">
            <a:solidFill>
              <a:srgbClr val="338987"/>
            </a:solidFill>
            <a:prstDash val="solid"/>
            <a:miter lim="892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69"/>
          <p:cNvSpPr txBox="1"/>
          <p:nvPr/>
        </p:nvSpPr>
        <p:spPr>
          <a:xfrm>
            <a:off x="3930875" y="864675"/>
            <a:ext cx="1327500" cy="45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100"/>
              <a:buFont typeface="Arial"/>
              <a:buNone/>
            </a:pPr>
            <a:r>
              <a:rPr b="0" i="0" lang="en-US" sz="1100" u="none" cap="none" strike="noStrike">
                <a:solidFill>
                  <a:srgbClr val="338987"/>
                </a:solidFill>
                <a:latin typeface="Josefin Slab Thin"/>
                <a:ea typeface="Josefin Slab Thin"/>
                <a:cs typeface="Josefin Slab Thin"/>
                <a:sym typeface="Josefin Slab Thin"/>
              </a:rPr>
              <a:t>Jupiter is a gas giant and the biggest planet</a:t>
            </a:r>
            <a:endParaRPr b="0" i="0" sz="1100" u="none" cap="none" strike="noStrike">
              <a:solidFill>
                <a:srgbClr val="338987"/>
              </a:solidFill>
              <a:latin typeface="Josefin Slab Thin"/>
              <a:ea typeface="Josefin Slab Thin"/>
              <a:cs typeface="Josefin Slab Thin"/>
              <a:sym typeface="Josefin Slab Thin"/>
            </a:endParaRPr>
          </a:p>
        </p:txBody>
      </p:sp>
      <p:sp>
        <p:nvSpPr>
          <p:cNvPr id="1147" name="Google Shape;1147;p69"/>
          <p:cNvSpPr txBox="1"/>
          <p:nvPr>
            <p:ph idx="4294967295" type="ctrTitle"/>
          </p:nvPr>
        </p:nvSpPr>
        <p:spPr>
          <a:xfrm>
            <a:off x="3930855" y="685795"/>
            <a:ext cx="1327500" cy="261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200" u="none" cap="none" strike="noStrike">
                <a:solidFill>
                  <a:srgbClr val="338987"/>
                </a:solidFill>
                <a:latin typeface="Josefin Sans"/>
                <a:ea typeface="Josefin Sans"/>
                <a:cs typeface="Josefin Sans"/>
                <a:sym typeface="Josefin Sans"/>
              </a:rPr>
              <a:t>Analysis</a:t>
            </a:r>
            <a:endParaRPr b="1" i="0" sz="1200" u="none" cap="none" strike="noStrike">
              <a:solidFill>
                <a:srgbClr val="338987"/>
              </a:solidFill>
              <a:latin typeface="Josefin Sans"/>
              <a:ea typeface="Josefin Sans"/>
              <a:cs typeface="Josefin Sans"/>
              <a:sym typeface="Josefin Sans"/>
            </a:endParaRPr>
          </a:p>
        </p:txBody>
      </p:sp>
      <p:grpSp>
        <p:nvGrpSpPr>
          <p:cNvPr id="1148" name="Google Shape;1148;p69"/>
          <p:cNvGrpSpPr/>
          <p:nvPr/>
        </p:nvGrpSpPr>
        <p:grpSpPr>
          <a:xfrm>
            <a:off x="98" y="969547"/>
            <a:ext cx="9157631" cy="3204427"/>
            <a:chOff x="98" y="969547"/>
            <a:chExt cx="9157631" cy="3204427"/>
          </a:xfrm>
        </p:grpSpPr>
        <p:sp>
          <p:nvSpPr>
            <p:cNvPr id="1149" name="Google Shape;1149;p69"/>
            <p:cNvSpPr/>
            <p:nvPr/>
          </p:nvSpPr>
          <p:spPr>
            <a:xfrm>
              <a:off x="13832" y="969547"/>
              <a:ext cx="9143897" cy="3182972"/>
            </a:xfrm>
            <a:custGeom>
              <a:rect b="b" l="l" r="r" t="t"/>
              <a:pathLst>
                <a:path extrusionOk="0" h="99398" w="285546">
                  <a:moveTo>
                    <a:pt x="178751" y="0"/>
                  </a:moveTo>
                  <a:cubicBezTo>
                    <a:pt x="171953" y="0"/>
                    <a:pt x="166449" y="5540"/>
                    <a:pt x="166449" y="12302"/>
                  </a:cubicBezTo>
                  <a:lnTo>
                    <a:pt x="166449" y="58691"/>
                  </a:lnTo>
                  <a:cubicBezTo>
                    <a:pt x="166449" y="61930"/>
                    <a:pt x="163809" y="64570"/>
                    <a:pt x="160579" y="64570"/>
                  </a:cubicBezTo>
                  <a:lnTo>
                    <a:pt x="160320" y="64570"/>
                  </a:lnTo>
                  <a:cubicBezTo>
                    <a:pt x="157082" y="64570"/>
                    <a:pt x="154486" y="61930"/>
                    <a:pt x="154486" y="58691"/>
                  </a:cubicBezTo>
                  <a:lnTo>
                    <a:pt x="154486" y="36094"/>
                  </a:lnTo>
                  <a:cubicBezTo>
                    <a:pt x="154486" y="29288"/>
                    <a:pt x="148946" y="23757"/>
                    <a:pt x="142139" y="23757"/>
                  </a:cubicBezTo>
                  <a:lnTo>
                    <a:pt x="141916" y="23757"/>
                  </a:lnTo>
                  <a:cubicBezTo>
                    <a:pt x="135118" y="23757"/>
                    <a:pt x="129579" y="29288"/>
                    <a:pt x="129579" y="36094"/>
                  </a:cubicBezTo>
                  <a:lnTo>
                    <a:pt x="129579" y="68058"/>
                  </a:lnTo>
                  <a:cubicBezTo>
                    <a:pt x="129579" y="71297"/>
                    <a:pt x="126938" y="73937"/>
                    <a:pt x="123708" y="73937"/>
                  </a:cubicBezTo>
                  <a:lnTo>
                    <a:pt x="123218" y="73937"/>
                  </a:lnTo>
                  <a:cubicBezTo>
                    <a:pt x="119988" y="73937"/>
                    <a:pt x="117383" y="71297"/>
                    <a:pt x="117383" y="68058"/>
                  </a:cubicBezTo>
                  <a:lnTo>
                    <a:pt x="117383" y="57130"/>
                  </a:lnTo>
                  <a:cubicBezTo>
                    <a:pt x="117383" y="50332"/>
                    <a:pt x="111843" y="44828"/>
                    <a:pt x="105046" y="44828"/>
                  </a:cubicBezTo>
                  <a:cubicBezTo>
                    <a:pt x="98239" y="44828"/>
                    <a:pt x="92744" y="50332"/>
                    <a:pt x="92744" y="57130"/>
                  </a:cubicBezTo>
                  <a:lnTo>
                    <a:pt x="92744" y="90102"/>
                  </a:lnTo>
                  <a:cubicBezTo>
                    <a:pt x="92744" y="91663"/>
                    <a:pt x="91441" y="92930"/>
                    <a:pt x="89880" y="92930"/>
                  </a:cubicBezTo>
                  <a:lnTo>
                    <a:pt x="0" y="92966"/>
                  </a:lnTo>
                  <a:lnTo>
                    <a:pt x="0" y="99398"/>
                  </a:lnTo>
                  <a:lnTo>
                    <a:pt x="89880" y="99398"/>
                  </a:lnTo>
                  <a:cubicBezTo>
                    <a:pt x="95009" y="99398"/>
                    <a:pt x="99176" y="95232"/>
                    <a:pt x="99176" y="90102"/>
                  </a:cubicBezTo>
                  <a:lnTo>
                    <a:pt x="99176" y="57130"/>
                  </a:lnTo>
                  <a:cubicBezTo>
                    <a:pt x="99176" y="53901"/>
                    <a:pt x="101807" y="51260"/>
                    <a:pt x="105046" y="51260"/>
                  </a:cubicBezTo>
                  <a:cubicBezTo>
                    <a:pt x="108275" y="51260"/>
                    <a:pt x="110916" y="53901"/>
                    <a:pt x="110916" y="57130"/>
                  </a:cubicBezTo>
                  <a:lnTo>
                    <a:pt x="110916" y="68058"/>
                  </a:lnTo>
                  <a:cubicBezTo>
                    <a:pt x="110916" y="74865"/>
                    <a:pt x="116456" y="80405"/>
                    <a:pt x="123218" y="80405"/>
                  </a:cubicBezTo>
                  <a:lnTo>
                    <a:pt x="123708" y="80405"/>
                  </a:lnTo>
                  <a:cubicBezTo>
                    <a:pt x="130506" y="80405"/>
                    <a:pt x="136046" y="74865"/>
                    <a:pt x="136046" y="68058"/>
                  </a:cubicBezTo>
                  <a:lnTo>
                    <a:pt x="136046" y="36094"/>
                  </a:lnTo>
                  <a:cubicBezTo>
                    <a:pt x="136046" y="32856"/>
                    <a:pt x="138687" y="30224"/>
                    <a:pt x="141916" y="30224"/>
                  </a:cubicBezTo>
                  <a:lnTo>
                    <a:pt x="142139" y="30224"/>
                  </a:lnTo>
                  <a:cubicBezTo>
                    <a:pt x="145378" y="30224"/>
                    <a:pt x="148018" y="32856"/>
                    <a:pt x="148018" y="36094"/>
                  </a:cubicBezTo>
                  <a:lnTo>
                    <a:pt x="148018" y="58691"/>
                  </a:lnTo>
                  <a:cubicBezTo>
                    <a:pt x="148018" y="65498"/>
                    <a:pt x="153549" y="71038"/>
                    <a:pt x="160320" y="71038"/>
                  </a:cubicBezTo>
                  <a:lnTo>
                    <a:pt x="160579" y="71038"/>
                  </a:lnTo>
                  <a:cubicBezTo>
                    <a:pt x="167377" y="71038"/>
                    <a:pt x="172881" y="65498"/>
                    <a:pt x="172881" y="58691"/>
                  </a:cubicBezTo>
                  <a:lnTo>
                    <a:pt x="172881" y="12302"/>
                  </a:lnTo>
                  <a:cubicBezTo>
                    <a:pt x="172881" y="9073"/>
                    <a:pt x="175522" y="6468"/>
                    <a:pt x="178751" y="6468"/>
                  </a:cubicBezTo>
                  <a:lnTo>
                    <a:pt x="179019" y="6468"/>
                  </a:lnTo>
                  <a:cubicBezTo>
                    <a:pt x="182248" y="6468"/>
                    <a:pt x="184889" y="9073"/>
                    <a:pt x="184889" y="12302"/>
                  </a:cubicBezTo>
                  <a:lnTo>
                    <a:pt x="184889" y="33490"/>
                  </a:lnTo>
                  <a:cubicBezTo>
                    <a:pt x="184889" y="38699"/>
                    <a:pt x="189091" y="42892"/>
                    <a:pt x="194292" y="42892"/>
                  </a:cubicBezTo>
                  <a:lnTo>
                    <a:pt x="285545" y="42892"/>
                  </a:lnTo>
                  <a:lnTo>
                    <a:pt x="285545" y="36505"/>
                  </a:lnTo>
                  <a:lnTo>
                    <a:pt x="194292" y="36469"/>
                  </a:lnTo>
                  <a:cubicBezTo>
                    <a:pt x="192659" y="36469"/>
                    <a:pt x="191321" y="35131"/>
                    <a:pt x="191321" y="33490"/>
                  </a:cubicBezTo>
                  <a:lnTo>
                    <a:pt x="191321" y="12302"/>
                  </a:lnTo>
                  <a:cubicBezTo>
                    <a:pt x="191321" y="5540"/>
                    <a:pt x="185781" y="0"/>
                    <a:pt x="179019" y="0"/>
                  </a:cubicBezTo>
                  <a:close/>
                </a:path>
              </a:pathLst>
            </a:custGeom>
            <a:solidFill>
              <a:srgbClr val="FFB8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69"/>
            <p:cNvSpPr/>
            <p:nvPr/>
          </p:nvSpPr>
          <p:spPr>
            <a:xfrm>
              <a:off x="98" y="990970"/>
              <a:ext cx="9143897" cy="2975883"/>
            </a:xfrm>
            <a:custGeom>
              <a:rect b="b" l="l" r="r" t="t"/>
              <a:pathLst>
                <a:path extrusionOk="0" fill="none" h="92931" w="285546">
                  <a:moveTo>
                    <a:pt x="285545" y="36469"/>
                  </a:moveTo>
                  <a:lnTo>
                    <a:pt x="195630" y="36469"/>
                  </a:lnTo>
                  <a:cubicBezTo>
                    <a:pt x="193997" y="36469"/>
                    <a:pt x="192659" y="35131"/>
                    <a:pt x="192659" y="33490"/>
                  </a:cubicBezTo>
                  <a:lnTo>
                    <a:pt x="192659" y="12302"/>
                  </a:lnTo>
                  <a:cubicBezTo>
                    <a:pt x="192659" y="5540"/>
                    <a:pt x="187119" y="0"/>
                    <a:pt x="180357" y="0"/>
                  </a:cubicBezTo>
                  <a:lnTo>
                    <a:pt x="180089" y="0"/>
                  </a:lnTo>
                  <a:cubicBezTo>
                    <a:pt x="173292" y="0"/>
                    <a:pt x="167787" y="5540"/>
                    <a:pt x="167787" y="12302"/>
                  </a:cubicBezTo>
                  <a:lnTo>
                    <a:pt x="167787" y="58691"/>
                  </a:lnTo>
                  <a:cubicBezTo>
                    <a:pt x="167787" y="61930"/>
                    <a:pt x="165147" y="64570"/>
                    <a:pt x="161917" y="64570"/>
                  </a:cubicBezTo>
                  <a:lnTo>
                    <a:pt x="161659" y="64570"/>
                  </a:lnTo>
                  <a:cubicBezTo>
                    <a:pt x="158420" y="64570"/>
                    <a:pt x="155824" y="61930"/>
                    <a:pt x="155824" y="58691"/>
                  </a:cubicBezTo>
                  <a:lnTo>
                    <a:pt x="155824" y="36095"/>
                  </a:lnTo>
                  <a:cubicBezTo>
                    <a:pt x="155824" y="29288"/>
                    <a:pt x="150284" y="23757"/>
                    <a:pt x="143477" y="23757"/>
                  </a:cubicBezTo>
                  <a:lnTo>
                    <a:pt x="143254" y="23757"/>
                  </a:lnTo>
                  <a:cubicBezTo>
                    <a:pt x="136457" y="23757"/>
                    <a:pt x="130917" y="29288"/>
                    <a:pt x="130917" y="36095"/>
                  </a:cubicBezTo>
                  <a:lnTo>
                    <a:pt x="130917" y="68059"/>
                  </a:lnTo>
                  <a:cubicBezTo>
                    <a:pt x="130917" y="71297"/>
                    <a:pt x="128276" y="73937"/>
                    <a:pt x="125047" y="73937"/>
                  </a:cubicBezTo>
                  <a:lnTo>
                    <a:pt x="124556" y="73937"/>
                  </a:lnTo>
                  <a:cubicBezTo>
                    <a:pt x="121327" y="73937"/>
                    <a:pt x="118686" y="71297"/>
                    <a:pt x="118686" y="68059"/>
                  </a:cubicBezTo>
                  <a:lnTo>
                    <a:pt x="118686" y="57130"/>
                  </a:lnTo>
                  <a:cubicBezTo>
                    <a:pt x="118686" y="50332"/>
                    <a:pt x="113182" y="44793"/>
                    <a:pt x="106384" y="44793"/>
                  </a:cubicBezTo>
                  <a:cubicBezTo>
                    <a:pt x="99577" y="44793"/>
                    <a:pt x="94082" y="50332"/>
                    <a:pt x="94082" y="57130"/>
                  </a:cubicBezTo>
                  <a:lnTo>
                    <a:pt x="94082" y="90102"/>
                  </a:lnTo>
                  <a:cubicBezTo>
                    <a:pt x="94082" y="91664"/>
                    <a:pt x="92779" y="92930"/>
                    <a:pt x="91218" y="92930"/>
                  </a:cubicBezTo>
                  <a:lnTo>
                    <a:pt x="0" y="92930"/>
                  </a:lnTo>
                </a:path>
              </a:pathLst>
            </a:custGeom>
            <a:noFill/>
            <a:ln cap="flat" cmpd="sng" w="19050">
              <a:solidFill>
                <a:srgbClr val="338987"/>
              </a:solidFill>
              <a:prstDash val="solid"/>
              <a:miter lim="892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69"/>
            <p:cNvSpPr/>
            <p:nvPr/>
          </p:nvSpPr>
          <p:spPr>
            <a:xfrm>
              <a:off x="98" y="1198059"/>
              <a:ext cx="9143897" cy="2975915"/>
            </a:xfrm>
            <a:custGeom>
              <a:rect b="b" l="l" r="r" t="t"/>
              <a:pathLst>
                <a:path extrusionOk="0" fill="none" h="92932" w="285546">
                  <a:moveTo>
                    <a:pt x="285545" y="36425"/>
                  </a:moveTo>
                  <a:lnTo>
                    <a:pt x="195630" y="36425"/>
                  </a:lnTo>
                  <a:cubicBezTo>
                    <a:pt x="190429" y="36425"/>
                    <a:pt x="186191" y="32188"/>
                    <a:pt x="186191" y="27023"/>
                  </a:cubicBezTo>
                  <a:lnTo>
                    <a:pt x="186191" y="5835"/>
                  </a:lnTo>
                  <a:cubicBezTo>
                    <a:pt x="186191" y="2606"/>
                    <a:pt x="183587" y="1"/>
                    <a:pt x="180357" y="1"/>
                  </a:cubicBezTo>
                  <a:lnTo>
                    <a:pt x="180089" y="1"/>
                  </a:lnTo>
                  <a:cubicBezTo>
                    <a:pt x="176860" y="1"/>
                    <a:pt x="174219" y="2606"/>
                    <a:pt x="174219" y="5835"/>
                  </a:cubicBezTo>
                  <a:lnTo>
                    <a:pt x="174219" y="52224"/>
                  </a:lnTo>
                  <a:cubicBezTo>
                    <a:pt x="174219" y="59031"/>
                    <a:pt x="168715" y="64527"/>
                    <a:pt x="161917" y="64527"/>
                  </a:cubicBezTo>
                  <a:lnTo>
                    <a:pt x="161659" y="64527"/>
                  </a:lnTo>
                  <a:cubicBezTo>
                    <a:pt x="154888" y="64527"/>
                    <a:pt x="149356" y="59031"/>
                    <a:pt x="149356" y="52224"/>
                  </a:cubicBezTo>
                  <a:lnTo>
                    <a:pt x="149356" y="29628"/>
                  </a:lnTo>
                  <a:cubicBezTo>
                    <a:pt x="149356" y="26389"/>
                    <a:pt x="146716" y="23757"/>
                    <a:pt x="143477" y="23757"/>
                  </a:cubicBezTo>
                  <a:lnTo>
                    <a:pt x="143254" y="23757"/>
                  </a:lnTo>
                  <a:cubicBezTo>
                    <a:pt x="140025" y="23757"/>
                    <a:pt x="137384" y="26389"/>
                    <a:pt x="137384" y="29628"/>
                  </a:cubicBezTo>
                  <a:lnTo>
                    <a:pt x="137384" y="61592"/>
                  </a:lnTo>
                  <a:cubicBezTo>
                    <a:pt x="137384" y="68398"/>
                    <a:pt x="131844" y="73938"/>
                    <a:pt x="125047" y="73938"/>
                  </a:cubicBezTo>
                  <a:lnTo>
                    <a:pt x="124556" y="73938"/>
                  </a:lnTo>
                  <a:cubicBezTo>
                    <a:pt x="117794" y="73938"/>
                    <a:pt x="112254" y="68398"/>
                    <a:pt x="112254" y="61592"/>
                  </a:cubicBezTo>
                  <a:lnTo>
                    <a:pt x="112254" y="50663"/>
                  </a:lnTo>
                  <a:cubicBezTo>
                    <a:pt x="112254" y="47434"/>
                    <a:pt x="109613" y="44793"/>
                    <a:pt x="106384" y="44793"/>
                  </a:cubicBezTo>
                  <a:cubicBezTo>
                    <a:pt x="103145" y="44793"/>
                    <a:pt x="100514" y="47434"/>
                    <a:pt x="100514" y="50663"/>
                  </a:cubicBezTo>
                  <a:lnTo>
                    <a:pt x="100514" y="83635"/>
                  </a:lnTo>
                  <a:cubicBezTo>
                    <a:pt x="100514" y="88765"/>
                    <a:pt x="96348" y="92931"/>
                    <a:pt x="91218" y="92931"/>
                  </a:cubicBezTo>
                  <a:lnTo>
                    <a:pt x="0" y="92931"/>
                  </a:lnTo>
                </a:path>
              </a:pathLst>
            </a:custGeom>
            <a:noFill/>
            <a:ln cap="flat" cmpd="sng" w="19050">
              <a:solidFill>
                <a:srgbClr val="338987"/>
              </a:solidFill>
              <a:prstDash val="solid"/>
              <a:miter lim="892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69"/>
            <p:cNvSpPr/>
            <p:nvPr/>
          </p:nvSpPr>
          <p:spPr>
            <a:xfrm>
              <a:off x="9115399" y="2240776"/>
              <a:ext cx="28596" cy="32"/>
            </a:xfrm>
            <a:custGeom>
              <a:rect b="b" l="l" r="r" t="t"/>
              <a:pathLst>
                <a:path extrusionOk="0" fill="none" h="1" w="893">
                  <a:moveTo>
                    <a:pt x="0" y="1"/>
                  </a:moveTo>
                  <a:lnTo>
                    <a:pt x="892" y="1"/>
                  </a:lnTo>
                </a:path>
              </a:pathLst>
            </a:custGeom>
            <a:noFill/>
            <a:ln cap="flat" cmpd="sng" w="9525">
              <a:solidFill>
                <a:srgbClr val="1F1F1F"/>
              </a:solidFill>
              <a:prstDash val="solid"/>
              <a:miter lim="892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53" name="Google Shape;1153;p69"/>
          <p:cNvSpPr/>
          <p:nvPr/>
        </p:nvSpPr>
        <p:spPr>
          <a:xfrm>
            <a:off x="129285" y="1089672"/>
            <a:ext cx="8966253" cy="2979788"/>
          </a:xfrm>
          <a:custGeom>
            <a:rect b="b" l="l" r="r" t="t"/>
            <a:pathLst>
              <a:path extrusionOk="0" h="93082" w="280086">
                <a:moveTo>
                  <a:pt x="176191" y="0"/>
                </a:moveTo>
                <a:lnTo>
                  <a:pt x="176191" y="152"/>
                </a:lnTo>
                <a:lnTo>
                  <a:pt x="176637" y="152"/>
                </a:lnTo>
                <a:cubicBezTo>
                  <a:pt x="177083" y="152"/>
                  <a:pt x="177529" y="187"/>
                  <a:pt x="177975" y="223"/>
                </a:cubicBezTo>
                <a:lnTo>
                  <a:pt x="177975" y="80"/>
                </a:lnTo>
                <a:cubicBezTo>
                  <a:pt x="177529" y="36"/>
                  <a:pt x="177083" y="0"/>
                  <a:pt x="176637" y="0"/>
                </a:cubicBezTo>
                <a:close/>
                <a:moveTo>
                  <a:pt x="174407" y="223"/>
                </a:moveTo>
                <a:cubicBezTo>
                  <a:pt x="173809" y="339"/>
                  <a:pt x="173256" y="526"/>
                  <a:pt x="172694" y="785"/>
                </a:cubicBezTo>
                <a:lnTo>
                  <a:pt x="172775" y="892"/>
                </a:lnTo>
                <a:cubicBezTo>
                  <a:pt x="173292" y="669"/>
                  <a:pt x="173845" y="482"/>
                  <a:pt x="174443" y="375"/>
                </a:cubicBezTo>
                <a:lnTo>
                  <a:pt x="174407" y="223"/>
                </a:lnTo>
                <a:close/>
                <a:moveTo>
                  <a:pt x="179724" y="526"/>
                </a:moveTo>
                <a:lnTo>
                  <a:pt x="179688" y="669"/>
                </a:lnTo>
                <a:cubicBezTo>
                  <a:pt x="180241" y="856"/>
                  <a:pt x="180759" y="1115"/>
                  <a:pt x="181285" y="1418"/>
                </a:cubicBezTo>
                <a:lnTo>
                  <a:pt x="181357" y="1303"/>
                </a:lnTo>
                <a:cubicBezTo>
                  <a:pt x="180839" y="972"/>
                  <a:pt x="180277" y="705"/>
                  <a:pt x="179724" y="526"/>
                </a:cubicBezTo>
                <a:close/>
                <a:moveTo>
                  <a:pt x="171133" y="1677"/>
                </a:moveTo>
                <a:cubicBezTo>
                  <a:pt x="170651" y="2007"/>
                  <a:pt x="170170" y="2382"/>
                  <a:pt x="169759" y="2828"/>
                </a:cubicBezTo>
                <a:lnTo>
                  <a:pt x="169875" y="2935"/>
                </a:lnTo>
                <a:cubicBezTo>
                  <a:pt x="170277" y="2489"/>
                  <a:pt x="170723" y="2123"/>
                  <a:pt x="171213" y="1784"/>
                </a:cubicBezTo>
                <a:lnTo>
                  <a:pt x="171133" y="1677"/>
                </a:lnTo>
                <a:close/>
                <a:moveTo>
                  <a:pt x="182766" y="2382"/>
                </a:moveTo>
                <a:lnTo>
                  <a:pt x="182695" y="2453"/>
                </a:lnTo>
                <a:cubicBezTo>
                  <a:pt x="183141" y="2864"/>
                  <a:pt x="183515" y="3310"/>
                  <a:pt x="183881" y="3791"/>
                </a:cubicBezTo>
                <a:lnTo>
                  <a:pt x="183997" y="3684"/>
                </a:lnTo>
                <a:cubicBezTo>
                  <a:pt x="183623" y="3203"/>
                  <a:pt x="183212" y="2757"/>
                  <a:pt x="182766" y="2382"/>
                </a:cubicBezTo>
                <a:close/>
                <a:moveTo>
                  <a:pt x="168644" y="4238"/>
                </a:moveTo>
                <a:cubicBezTo>
                  <a:pt x="168350" y="4764"/>
                  <a:pt x="168046" y="5281"/>
                  <a:pt x="167868" y="5834"/>
                </a:cubicBezTo>
                <a:lnTo>
                  <a:pt x="167975" y="5915"/>
                </a:lnTo>
                <a:cubicBezTo>
                  <a:pt x="168198" y="5353"/>
                  <a:pt x="168457" y="4835"/>
                  <a:pt x="168796" y="4318"/>
                </a:cubicBezTo>
                <a:lnTo>
                  <a:pt x="168644" y="4238"/>
                </a:lnTo>
                <a:close/>
                <a:moveTo>
                  <a:pt x="184925" y="5246"/>
                </a:moveTo>
                <a:lnTo>
                  <a:pt x="184773" y="5281"/>
                </a:lnTo>
                <a:cubicBezTo>
                  <a:pt x="185041" y="5834"/>
                  <a:pt x="185264" y="6396"/>
                  <a:pt x="185371" y="6950"/>
                </a:cubicBezTo>
                <a:lnTo>
                  <a:pt x="185523" y="6914"/>
                </a:lnTo>
                <a:cubicBezTo>
                  <a:pt x="185371" y="6361"/>
                  <a:pt x="185184" y="5763"/>
                  <a:pt x="184925" y="5246"/>
                </a:cubicBezTo>
                <a:close/>
                <a:moveTo>
                  <a:pt x="167377" y="7583"/>
                </a:moveTo>
                <a:cubicBezTo>
                  <a:pt x="167270" y="8109"/>
                  <a:pt x="167235" y="8627"/>
                  <a:pt x="167235" y="9144"/>
                </a:cubicBezTo>
                <a:lnTo>
                  <a:pt x="167235" y="9367"/>
                </a:lnTo>
                <a:lnTo>
                  <a:pt x="167377" y="9367"/>
                </a:lnTo>
                <a:lnTo>
                  <a:pt x="167377" y="9144"/>
                </a:lnTo>
                <a:cubicBezTo>
                  <a:pt x="167377" y="8627"/>
                  <a:pt x="167422" y="8109"/>
                  <a:pt x="167529" y="7583"/>
                </a:cubicBezTo>
                <a:close/>
                <a:moveTo>
                  <a:pt x="185630" y="8698"/>
                </a:moveTo>
                <a:cubicBezTo>
                  <a:pt x="185665" y="8850"/>
                  <a:pt x="185665" y="9001"/>
                  <a:pt x="185665" y="9144"/>
                </a:cubicBezTo>
                <a:lnTo>
                  <a:pt x="185665" y="10482"/>
                </a:lnTo>
                <a:lnTo>
                  <a:pt x="185817" y="10482"/>
                </a:lnTo>
                <a:lnTo>
                  <a:pt x="185817" y="9144"/>
                </a:lnTo>
                <a:cubicBezTo>
                  <a:pt x="185817" y="9001"/>
                  <a:pt x="185817" y="8850"/>
                  <a:pt x="185781" y="8698"/>
                </a:cubicBezTo>
                <a:close/>
                <a:moveTo>
                  <a:pt x="167235" y="11151"/>
                </a:moveTo>
                <a:lnTo>
                  <a:pt x="167235" y="12936"/>
                </a:lnTo>
                <a:lnTo>
                  <a:pt x="167377" y="12936"/>
                </a:lnTo>
                <a:lnTo>
                  <a:pt x="167377" y="11151"/>
                </a:lnTo>
                <a:close/>
                <a:moveTo>
                  <a:pt x="185665" y="12266"/>
                </a:moveTo>
                <a:lnTo>
                  <a:pt x="185665" y="14051"/>
                </a:lnTo>
                <a:lnTo>
                  <a:pt x="185817" y="14051"/>
                </a:lnTo>
                <a:lnTo>
                  <a:pt x="185817" y="12266"/>
                </a:lnTo>
                <a:close/>
                <a:moveTo>
                  <a:pt x="167235" y="14720"/>
                </a:moveTo>
                <a:lnTo>
                  <a:pt x="167235" y="16504"/>
                </a:lnTo>
                <a:lnTo>
                  <a:pt x="167377" y="16504"/>
                </a:lnTo>
                <a:lnTo>
                  <a:pt x="167377" y="14720"/>
                </a:lnTo>
                <a:close/>
                <a:moveTo>
                  <a:pt x="185665" y="15835"/>
                </a:moveTo>
                <a:lnTo>
                  <a:pt x="185665" y="17619"/>
                </a:lnTo>
                <a:lnTo>
                  <a:pt x="185817" y="17619"/>
                </a:lnTo>
                <a:lnTo>
                  <a:pt x="185817" y="15835"/>
                </a:lnTo>
                <a:close/>
                <a:moveTo>
                  <a:pt x="167235" y="18288"/>
                </a:moveTo>
                <a:lnTo>
                  <a:pt x="167235" y="20072"/>
                </a:lnTo>
                <a:lnTo>
                  <a:pt x="167377" y="20072"/>
                </a:lnTo>
                <a:lnTo>
                  <a:pt x="167377" y="18288"/>
                </a:lnTo>
                <a:close/>
                <a:moveTo>
                  <a:pt x="185665" y="19403"/>
                </a:moveTo>
                <a:lnTo>
                  <a:pt x="185665" y="21187"/>
                </a:lnTo>
                <a:lnTo>
                  <a:pt x="185817" y="21187"/>
                </a:lnTo>
                <a:lnTo>
                  <a:pt x="185817" y="19403"/>
                </a:lnTo>
                <a:close/>
                <a:moveTo>
                  <a:pt x="167235" y="21857"/>
                </a:moveTo>
                <a:lnTo>
                  <a:pt x="167235" y="23641"/>
                </a:lnTo>
                <a:lnTo>
                  <a:pt x="167377" y="23641"/>
                </a:lnTo>
                <a:lnTo>
                  <a:pt x="167377" y="21857"/>
                </a:lnTo>
                <a:close/>
                <a:moveTo>
                  <a:pt x="139205" y="23757"/>
                </a:moveTo>
                <a:cubicBezTo>
                  <a:pt x="138607" y="23792"/>
                  <a:pt x="138018" y="23864"/>
                  <a:pt x="137456" y="24015"/>
                </a:cubicBezTo>
                <a:lnTo>
                  <a:pt x="137456" y="24167"/>
                </a:lnTo>
                <a:cubicBezTo>
                  <a:pt x="138054" y="24015"/>
                  <a:pt x="138652" y="23944"/>
                  <a:pt x="139240" y="23899"/>
                </a:cubicBezTo>
                <a:lnTo>
                  <a:pt x="139205" y="23757"/>
                </a:lnTo>
                <a:close/>
                <a:moveTo>
                  <a:pt x="141025" y="23828"/>
                </a:moveTo>
                <a:lnTo>
                  <a:pt x="140989" y="23980"/>
                </a:lnTo>
                <a:cubicBezTo>
                  <a:pt x="141587" y="24087"/>
                  <a:pt x="142140" y="24203"/>
                  <a:pt x="142702" y="24390"/>
                </a:cubicBezTo>
                <a:lnTo>
                  <a:pt x="142773" y="24274"/>
                </a:lnTo>
                <a:cubicBezTo>
                  <a:pt x="142220" y="24051"/>
                  <a:pt x="141622" y="23944"/>
                  <a:pt x="141025" y="23828"/>
                </a:cubicBezTo>
                <a:close/>
                <a:moveTo>
                  <a:pt x="185665" y="22972"/>
                </a:moveTo>
                <a:lnTo>
                  <a:pt x="185665" y="24756"/>
                </a:lnTo>
                <a:lnTo>
                  <a:pt x="185817" y="24756"/>
                </a:lnTo>
                <a:lnTo>
                  <a:pt x="185817" y="22972"/>
                </a:lnTo>
                <a:close/>
                <a:moveTo>
                  <a:pt x="135752" y="24569"/>
                </a:moveTo>
                <a:cubicBezTo>
                  <a:pt x="135190" y="24836"/>
                  <a:pt x="134673" y="25131"/>
                  <a:pt x="134191" y="25505"/>
                </a:cubicBezTo>
                <a:lnTo>
                  <a:pt x="134262" y="25612"/>
                </a:lnTo>
                <a:cubicBezTo>
                  <a:pt x="134744" y="25282"/>
                  <a:pt x="135262" y="24979"/>
                  <a:pt x="135788" y="24720"/>
                </a:cubicBezTo>
                <a:lnTo>
                  <a:pt x="135752" y="24569"/>
                </a:lnTo>
                <a:close/>
                <a:moveTo>
                  <a:pt x="144406" y="25015"/>
                </a:moveTo>
                <a:lnTo>
                  <a:pt x="144334" y="25131"/>
                </a:lnTo>
                <a:cubicBezTo>
                  <a:pt x="144816" y="25425"/>
                  <a:pt x="145298" y="25800"/>
                  <a:pt x="145744" y="26174"/>
                </a:cubicBezTo>
                <a:lnTo>
                  <a:pt x="145860" y="26058"/>
                </a:lnTo>
                <a:cubicBezTo>
                  <a:pt x="145414" y="25648"/>
                  <a:pt x="144932" y="25318"/>
                  <a:pt x="144406" y="25015"/>
                </a:cubicBezTo>
                <a:close/>
                <a:moveTo>
                  <a:pt x="167235" y="25425"/>
                </a:moveTo>
                <a:lnTo>
                  <a:pt x="167235" y="27209"/>
                </a:lnTo>
                <a:lnTo>
                  <a:pt x="167377" y="27209"/>
                </a:lnTo>
                <a:lnTo>
                  <a:pt x="167377" y="25425"/>
                </a:lnTo>
                <a:close/>
                <a:moveTo>
                  <a:pt x="132853" y="26656"/>
                </a:moveTo>
                <a:cubicBezTo>
                  <a:pt x="132442" y="27102"/>
                  <a:pt x="132068" y="27584"/>
                  <a:pt x="131738" y="28101"/>
                </a:cubicBezTo>
                <a:lnTo>
                  <a:pt x="131880" y="28182"/>
                </a:lnTo>
                <a:cubicBezTo>
                  <a:pt x="132184" y="27691"/>
                  <a:pt x="132550" y="27209"/>
                  <a:pt x="132960" y="26763"/>
                </a:cubicBezTo>
                <a:lnTo>
                  <a:pt x="132853" y="26656"/>
                </a:lnTo>
                <a:close/>
                <a:moveTo>
                  <a:pt x="185665" y="26540"/>
                </a:moveTo>
                <a:lnTo>
                  <a:pt x="185665" y="28324"/>
                </a:lnTo>
                <a:lnTo>
                  <a:pt x="185817" y="28324"/>
                </a:lnTo>
                <a:lnTo>
                  <a:pt x="185817" y="26540"/>
                </a:lnTo>
                <a:close/>
                <a:moveTo>
                  <a:pt x="147082" y="27361"/>
                </a:moveTo>
                <a:lnTo>
                  <a:pt x="146975" y="27468"/>
                </a:lnTo>
                <a:cubicBezTo>
                  <a:pt x="147305" y="27914"/>
                  <a:pt x="147644" y="28440"/>
                  <a:pt x="147903" y="28958"/>
                </a:cubicBezTo>
                <a:lnTo>
                  <a:pt x="148019" y="28922"/>
                </a:lnTo>
                <a:cubicBezTo>
                  <a:pt x="147751" y="28360"/>
                  <a:pt x="147457" y="27843"/>
                  <a:pt x="147082" y="27361"/>
                </a:cubicBezTo>
                <a:close/>
                <a:moveTo>
                  <a:pt x="167235" y="28993"/>
                </a:moveTo>
                <a:lnTo>
                  <a:pt x="167235" y="30778"/>
                </a:lnTo>
                <a:lnTo>
                  <a:pt x="167377" y="30778"/>
                </a:lnTo>
                <a:lnTo>
                  <a:pt x="167377" y="28993"/>
                </a:lnTo>
                <a:close/>
                <a:moveTo>
                  <a:pt x="130953" y="29698"/>
                </a:moveTo>
                <a:cubicBezTo>
                  <a:pt x="130730" y="30260"/>
                  <a:pt x="130578" y="30858"/>
                  <a:pt x="130507" y="31447"/>
                </a:cubicBezTo>
                <a:lnTo>
                  <a:pt x="130658" y="31482"/>
                </a:lnTo>
                <a:cubicBezTo>
                  <a:pt x="130730" y="30894"/>
                  <a:pt x="130881" y="30296"/>
                  <a:pt x="131104" y="29778"/>
                </a:cubicBezTo>
                <a:lnTo>
                  <a:pt x="130953" y="29698"/>
                </a:lnTo>
                <a:close/>
                <a:moveTo>
                  <a:pt x="185665" y="30108"/>
                </a:moveTo>
                <a:lnTo>
                  <a:pt x="185665" y="30332"/>
                </a:lnTo>
                <a:cubicBezTo>
                  <a:pt x="185665" y="30858"/>
                  <a:pt x="185710" y="31375"/>
                  <a:pt x="185853" y="31893"/>
                </a:cubicBezTo>
                <a:lnTo>
                  <a:pt x="186004" y="31857"/>
                </a:lnTo>
                <a:cubicBezTo>
                  <a:pt x="185853" y="31375"/>
                  <a:pt x="185817" y="30858"/>
                  <a:pt x="185817" y="30332"/>
                </a:cubicBezTo>
                <a:lnTo>
                  <a:pt x="185817" y="30108"/>
                </a:lnTo>
                <a:close/>
                <a:moveTo>
                  <a:pt x="148643" y="30590"/>
                </a:moveTo>
                <a:lnTo>
                  <a:pt x="148500" y="30635"/>
                </a:lnTo>
                <a:cubicBezTo>
                  <a:pt x="148643" y="31188"/>
                  <a:pt x="148759" y="31786"/>
                  <a:pt x="148795" y="32374"/>
                </a:cubicBezTo>
                <a:lnTo>
                  <a:pt x="148946" y="32339"/>
                </a:lnTo>
                <a:cubicBezTo>
                  <a:pt x="148911" y="31750"/>
                  <a:pt x="148795" y="31152"/>
                  <a:pt x="148643" y="30590"/>
                </a:cubicBezTo>
                <a:close/>
                <a:moveTo>
                  <a:pt x="167235" y="32562"/>
                </a:moveTo>
                <a:lnTo>
                  <a:pt x="167235" y="34346"/>
                </a:lnTo>
                <a:lnTo>
                  <a:pt x="167377" y="34346"/>
                </a:lnTo>
                <a:lnTo>
                  <a:pt x="167377" y="32562"/>
                </a:lnTo>
                <a:close/>
                <a:moveTo>
                  <a:pt x="186638" y="33490"/>
                </a:moveTo>
                <a:lnTo>
                  <a:pt x="186522" y="33570"/>
                </a:lnTo>
                <a:cubicBezTo>
                  <a:pt x="186825" y="34087"/>
                  <a:pt x="187191" y="34569"/>
                  <a:pt x="187637" y="34979"/>
                </a:cubicBezTo>
                <a:lnTo>
                  <a:pt x="187753" y="34872"/>
                </a:lnTo>
                <a:cubicBezTo>
                  <a:pt x="187307" y="34498"/>
                  <a:pt x="186932" y="34016"/>
                  <a:pt x="186638" y="33490"/>
                </a:cubicBezTo>
                <a:close/>
                <a:moveTo>
                  <a:pt x="130355" y="33231"/>
                </a:moveTo>
                <a:lnTo>
                  <a:pt x="130355" y="35015"/>
                </a:lnTo>
                <a:lnTo>
                  <a:pt x="130507" y="35015"/>
                </a:lnTo>
                <a:lnTo>
                  <a:pt x="130507" y="33231"/>
                </a:lnTo>
                <a:close/>
                <a:moveTo>
                  <a:pt x="148795" y="34159"/>
                </a:moveTo>
                <a:lnTo>
                  <a:pt x="148795" y="35943"/>
                </a:lnTo>
                <a:lnTo>
                  <a:pt x="148946" y="35943"/>
                </a:lnTo>
                <a:lnTo>
                  <a:pt x="148946" y="34159"/>
                </a:lnTo>
                <a:close/>
                <a:moveTo>
                  <a:pt x="189198" y="35871"/>
                </a:moveTo>
                <a:lnTo>
                  <a:pt x="189127" y="36023"/>
                </a:lnTo>
                <a:cubicBezTo>
                  <a:pt x="189644" y="36282"/>
                  <a:pt x="190242" y="36433"/>
                  <a:pt x="190840" y="36541"/>
                </a:cubicBezTo>
                <a:lnTo>
                  <a:pt x="190875" y="36389"/>
                </a:lnTo>
                <a:cubicBezTo>
                  <a:pt x="190278" y="36318"/>
                  <a:pt x="189725" y="36130"/>
                  <a:pt x="189198" y="35871"/>
                </a:cubicBezTo>
                <a:close/>
                <a:moveTo>
                  <a:pt x="192624" y="36469"/>
                </a:moveTo>
                <a:lnTo>
                  <a:pt x="192624" y="36612"/>
                </a:lnTo>
                <a:lnTo>
                  <a:pt x="194408" y="36612"/>
                </a:lnTo>
                <a:lnTo>
                  <a:pt x="194408" y="36469"/>
                </a:lnTo>
                <a:close/>
                <a:moveTo>
                  <a:pt x="196192" y="36469"/>
                </a:moveTo>
                <a:lnTo>
                  <a:pt x="196192" y="36612"/>
                </a:lnTo>
                <a:lnTo>
                  <a:pt x="197976" y="36612"/>
                </a:lnTo>
                <a:lnTo>
                  <a:pt x="197976" y="36469"/>
                </a:lnTo>
                <a:close/>
                <a:moveTo>
                  <a:pt x="199761" y="36469"/>
                </a:moveTo>
                <a:lnTo>
                  <a:pt x="199761" y="36612"/>
                </a:lnTo>
                <a:lnTo>
                  <a:pt x="201545" y="36612"/>
                </a:lnTo>
                <a:lnTo>
                  <a:pt x="201545" y="36469"/>
                </a:lnTo>
                <a:close/>
                <a:moveTo>
                  <a:pt x="203329" y="36469"/>
                </a:moveTo>
                <a:lnTo>
                  <a:pt x="203329" y="36612"/>
                </a:lnTo>
                <a:lnTo>
                  <a:pt x="205113" y="36612"/>
                </a:lnTo>
                <a:lnTo>
                  <a:pt x="205113" y="36469"/>
                </a:lnTo>
                <a:close/>
                <a:moveTo>
                  <a:pt x="206898" y="36469"/>
                </a:moveTo>
                <a:lnTo>
                  <a:pt x="206898" y="36612"/>
                </a:lnTo>
                <a:lnTo>
                  <a:pt x="208682" y="36612"/>
                </a:lnTo>
                <a:lnTo>
                  <a:pt x="208682" y="36469"/>
                </a:lnTo>
                <a:close/>
                <a:moveTo>
                  <a:pt x="210466" y="36469"/>
                </a:moveTo>
                <a:lnTo>
                  <a:pt x="210466" y="36612"/>
                </a:lnTo>
                <a:lnTo>
                  <a:pt x="212286" y="36612"/>
                </a:lnTo>
                <a:lnTo>
                  <a:pt x="212286" y="36469"/>
                </a:lnTo>
                <a:close/>
                <a:moveTo>
                  <a:pt x="214070" y="36469"/>
                </a:moveTo>
                <a:lnTo>
                  <a:pt x="214070" y="36612"/>
                </a:lnTo>
                <a:lnTo>
                  <a:pt x="215854" y="36612"/>
                </a:lnTo>
                <a:lnTo>
                  <a:pt x="215854" y="36469"/>
                </a:lnTo>
                <a:close/>
                <a:moveTo>
                  <a:pt x="217638" y="36469"/>
                </a:moveTo>
                <a:lnTo>
                  <a:pt x="217638" y="36612"/>
                </a:lnTo>
                <a:lnTo>
                  <a:pt x="219423" y="36612"/>
                </a:lnTo>
                <a:lnTo>
                  <a:pt x="219423" y="36469"/>
                </a:lnTo>
                <a:close/>
                <a:moveTo>
                  <a:pt x="221207" y="36469"/>
                </a:moveTo>
                <a:lnTo>
                  <a:pt x="221207" y="36612"/>
                </a:lnTo>
                <a:lnTo>
                  <a:pt x="222991" y="36612"/>
                </a:lnTo>
                <a:lnTo>
                  <a:pt x="222991" y="36469"/>
                </a:lnTo>
                <a:close/>
                <a:moveTo>
                  <a:pt x="224775" y="36469"/>
                </a:moveTo>
                <a:lnTo>
                  <a:pt x="224775" y="36612"/>
                </a:lnTo>
                <a:lnTo>
                  <a:pt x="226560" y="36612"/>
                </a:lnTo>
                <a:lnTo>
                  <a:pt x="226560" y="36469"/>
                </a:lnTo>
                <a:close/>
                <a:moveTo>
                  <a:pt x="228344" y="36469"/>
                </a:moveTo>
                <a:lnTo>
                  <a:pt x="228344" y="36612"/>
                </a:lnTo>
                <a:lnTo>
                  <a:pt x="230128" y="36612"/>
                </a:lnTo>
                <a:lnTo>
                  <a:pt x="230128" y="36469"/>
                </a:lnTo>
                <a:close/>
                <a:moveTo>
                  <a:pt x="231912" y="36469"/>
                </a:moveTo>
                <a:lnTo>
                  <a:pt x="231912" y="36612"/>
                </a:lnTo>
                <a:lnTo>
                  <a:pt x="233696" y="36612"/>
                </a:lnTo>
                <a:lnTo>
                  <a:pt x="233696" y="36469"/>
                </a:lnTo>
                <a:close/>
                <a:moveTo>
                  <a:pt x="235481" y="36469"/>
                </a:moveTo>
                <a:lnTo>
                  <a:pt x="235481" y="36612"/>
                </a:lnTo>
                <a:lnTo>
                  <a:pt x="237265" y="36612"/>
                </a:lnTo>
                <a:lnTo>
                  <a:pt x="237265" y="36469"/>
                </a:lnTo>
                <a:close/>
                <a:moveTo>
                  <a:pt x="239049" y="36469"/>
                </a:moveTo>
                <a:lnTo>
                  <a:pt x="239049" y="36612"/>
                </a:lnTo>
                <a:lnTo>
                  <a:pt x="240833" y="36612"/>
                </a:lnTo>
                <a:lnTo>
                  <a:pt x="240833" y="36469"/>
                </a:lnTo>
                <a:close/>
                <a:moveTo>
                  <a:pt x="242617" y="36469"/>
                </a:moveTo>
                <a:lnTo>
                  <a:pt x="242617" y="36612"/>
                </a:lnTo>
                <a:lnTo>
                  <a:pt x="244402" y="36612"/>
                </a:lnTo>
                <a:lnTo>
                  <a:pt x="244402" y="36469"/>
                </a:lnTo>
                <a:close/>
                <a:moveTo>
                  <a:pt x="246186" y="36469"/>
                </a:moveTo>
                <a:lnTo>
                  <a:pt x="246186" y="36612"/>
                </a:lnTo>
                <a:lnTo>
                  <a:pt x="247970" y="36612"/>
                </a:lnTo>
                <a:lnTo>
                  <a:pt x="247970" y="36469"/>
                </a:lnTo>
                <a:close/>
                <a:moveTo>
                  <a:pt x="249754" y="36469"/>
                </a:moveTo>
                <a:lnTo>
                  <a:pt x="249754" y="36612"/>
                </a:lnTo>
                <a:lnTo>
                  <a:pt x="251538" y="36612"/>
                </a:lnTo>
                <a:lnTo>
                  <a:pt x="251538" y="36469"/>
                </a:lnTo>
                <a:close/>
                <a:moveTo>
                  <a:pt x="253323" y="36469"/>
                </a:moveTo>
                <a:lnTo>
                  <a:pt x="253323" y="36612"/>
                </a:lnTo>
                <a:lnTo>
                  <a:pt x="255107" y="36612"/>
                </a:lnTo>
                <a:lnTo>
                  <a:pt x="255107" y="36469"/>
                </a:lnTo>
                <a:close/>
                <a:moveTo>
                  <a:pt x="256891" y="36469"/>
                </a:moveTo>
                <a:lnTo>
                  <a:pt x="256891" y="36612"/>
                </a:lnTo>
                <a:lnTo>
                  <a:pt x="258675" y="36612"/>
                </a:lnTo>
                <a:lnTo>
                  <a:pt x="258675" y="36469"/>
                </a:lnTo>
                <a:close/>
                <a:moveTo>
                  <a:pt x="260459" y="36469"/>
                </a:moveTo>
                <a:lnTo>
                  <a:pt x="260459" y="36612"/>
                </a:lnTo>
                <a:lnTo>
                  <a:pt x="262244" y="36612"/>
                </a:lnTo>
                <a:lnTo>
                  <a:pt x="262244" y="36469"/>
                </a:lnTo>
                <a:close/>
                <a:moveTo>
                  <a:pt x="264028" y="36469"/>
                </a:moveTo>
                <a:lnTo>
                  <a:pt x="264028" y="36612"/>
                </a:lnTo>
                <a:lnTo>
                  <a:pt x="265812" y="36612"/>
                </a:lnTo>
                <a:lnTo>
                  <a:pt x="265812" y="36469"/>
                </a:lnTo>
                <a:close/>
                <a:moveTo>
                  <a:pt x="267596" y="36469"/>
                </a:moveTo>
                <a:lnTo>
                  <a:pt x="267596" y="36612"/>
                </a:lnTo>
                <a:lnTo>
                  <a:pt x="269381" y="36612"/>
                </a:lnTo>
                <a:lnTo>
                  <a:pt x="269381" y="36469"/>
                </a:lnTo>
                <a:close/>
                <a:moveTo>
                  <a:pt x="271165" y="36469"/>
                </a:moveTo>
                <a:lnTo>
                  <a:pt x="271165" y="36612"/>
                </a:lnTo>
                <a:lnTo>
                  <a:pt x="272949" y="36612"/>
                </a:lnTo>
                <a:lnTo>
                  <a:pt x="272949" y="36469"/>
                </a:lnTo>
                <a:close/>
                <a:moveTo>
                  <a:pt x="274733" y="36469"/>
                </a:moveTo>
                <a:lnTo>
                  <a:pt x="274733" y="36612"/>
                </a:lnTo>
                <a:lnTo>
                  <a:pt x="276517" y="36612"/>
                </a:lnTo>
                <a:lnTo>
                  <a:pt x="276517" y="36469"/>
                </a:lnTo>
                <a:close/>
                <a:moveTo>
                  <a:pt x="278302" y="36469"/>
                </a:moveTo>
                <a:lnTo>
                  <a:pt x="278302" y="36612"/>
                </a:lnTo>
                <a:lnTo>
                  <a:pt x="280086" y="36612"/>
                </a:lnTo>
                <a:lnTo>
                  <a:pt x="280086" y="36469"/>
                </a:lnTo>
                <a:close/>
                <a:moveTo>
                  <a:pt x="167235" y="36130"/>
                </a:moveTo>
                <a:lnTo>
                  <a:pt x="167235" y="37914"/>
                </a:lnTo>
                <a:lnTo>
                  <a:pt x="167377" y="37914"/>
                </a:lnTo>
                <a:lnTo>
                  <a:pt x="167377" y="36130"/>
                </a:lnTo>
                <a:close/>
                <a:moveTo>
                  <a:pt x="130355" y="36799"/>
                </a:moveTo>
                <a:lnTo>
                  <a:pt x="130355" y="38583"/>
                </a:lnTo>
                <a:lnTo>
                  <a:pt x="130507" y="38583"/>
                </a:lnTo>
                <a:lnTo>
                  <a:pt x="130507" y="36799"/>
                </a:lnTo>
                <a:close/>
                <a:moveTo>
                  <a:pt x="148795" y="37727"/>
                </a:moveTo>
                <a:lnTo>
                  <a:pt x="148795" y="39511"/>
                </a:lnTo>
                <a:lnTo>
                  <a:pt x="148946" y="39511"/>
                </a:lnTo>
                <a:lnTo>
                  <a:pt x="148946" y="37727"/>
                </a:lnTo>
                <a:close/>
                <a:moveTo>
                  <a:pt x="167235" y="39699"/>
                </a:moveTo>
                <a:lnTo>
                  <a:pt x="167235" y="41483"/>
                </a:lnTo>
                <a:lnTo>
                  <a:pt x="167377" y="41483"/>
                </a:lnTo>
                <a:lnTo>
                  <a:pt x="167377" y="39699"/>
                </a:lnTo>
                <a:close/>
                <a:moveTo>
                  <a:pt x="130355" y="40368"/>
                </a:moveTo>
                <a:lnTo>
                  <a:pt x="130355" y="42152"/>
                </a:lnTo>
                <a:lnTo>
                  <a:pt x="130507" y="42152"/>
                </a:lnTo>
                <a:lnTo>
                  <a:pt x="130507" y="40368"/>
                </a:lnTo>
                <a:close/>
                <a:moveTo>
                  <a:pt x="148795" y="41295"/>
                </a:moveTo>
                <a:lnTo>
                  <a:pt x="148795" y="43080"/>
                </a:lnTo>
                <a:lnTo>
                  <a:pt x="148946" y="43080"/>
                </a:lnTo>
                <a:lnTo>
                  <a:pt x="148946" y="41295"/>
                </a:lnTo>
                <a:close/>
                <a:moveTo>
                  <a:pt x="167235" y="43267"/>
                </a:moveTo>
                <a:lnTo>
                  <a:pt x="167235" y="45051"/>
                </a:lnTo>
                <a:lnTo>
                  <a:pt x="167377" y="45051"/>
                </a:lnTo>
                <a:lnTo>
                  <a:pt x="167377" y="43267"/>
                </a:lnTo>
                <a:close/>
                <a:moveTo>
                  <a:pt x="102967" y="44792"/>
                </a:moveTo>
                <a:cubicBezTo>
                  <a:pt x="102370" y="44792"/>
                  <a:pt x="101772" y="44828"/>
                  <a:pt x="101183" y="44944"/>
                </a:cubicBezTo>
                <a:lnTo>
                  <a:pt x="101183" y="45087"/>
                </a:lnTo>
                <a:cubicBezTo>
                  <a:pt x="101772" y="44980"/>
                  <a:pt x="102370" y="44944"/>
                  <a:pt x="102967" y="44944"/>
                </a:cubicBezTo>
                <a:lnTo>
                  <a:pt x="102967" y="44792"/>
                </a:lnTo>
                <a:close/>
                <a:moveTo>
                  <a:pt x="130355" y="43936"/>
                </a:moveTo>
                <a:lnTo>
                  <a:pt x="130355" y="45720"/>
                </a:lnTo>
                <a:lnTo>
                  <a:pt x="130507" y="45720"/>
                </a:lnTo>
                <a:lnTo>
                  <a:pt x="130507" y="43936"/>
                </a:lnTo>
                <a:close/>
                <a:moveTo>
                  <a:pt x="104752" y="45051"/>
                </a:moveTo>
                <a:lnTo>
                  <a:pt x="104707" y="45203"/>
                </a:lnTo>
                <a:cubicBezTo>
                  <a:pt x="105305" y="45310"/>
                  <a:pt x="105867" y="45497"/>
                  <a:pt x="106384" y="45756"/>
                </a:cubicBezTo>
                <a:lnTo>
                  <a:pt x="106455" y="45613"/>
                </a:lnTo>
                <a:cubicBezTo>
                  <a:pt x="105902" y="45354"/>
                  <a:pt x="105340" y="45167"/>
                  <a:pt x="104752" y="45051"/>
                </a:cubicBezTo>
                <a:close/>
                <a:moveTo>
                  <a:pt x="99435" y="45390"/>
                </a:moveTo>
                <a:cubicBezTo>
                  <a:pt x="98873" y="45613"/>
                  <a:pt x="98355" y="45872"/>
                  <a:pt x="97838" y="46202"/>
                </a:cubicBezTo>
                <a:lnTo>
                  <a:pt x="97909" y="46318"/>
                </a:lnTo>
                <a:cubicBezTo>
                  <a:pt x="98391" y="46024"/>
                  <a:pt x="98953" y="45756"/>
                  <a:pt x="99506" y="45533"/>
                </a:cubicBezTo>
                <a:lnTo>
                  <a:pt x="99435" y="45390"/>
                </a:lnTo>
                <a:close/>
                <a:moveTo>
                  <a:pt x="148795" y="44864"/>
                </a:moveTo>
                <a:lnTo>
                  <a:pt x="148795" y="46648"/>
                </a:lnTo>
                <a:lnTo>
                  <a:pt x="148946" y="46648"/>
                </a:lnTo>
                <a:lnTo>
                  <a:pt x="148946" y="44864"/>
                </a:lnTo>
                <a:close/>
                <a:moveTo>
                  <a:pt x="108017" y="46505"/>
                </a:moveTo>
                <a:lnTo>
                  <a:pt x="107910" y="46612"/>
                </a:lnTo>
                <a:cubicBezTo>
                  <a:pt x="108391" y="46987"/>
                  <a:pt x="108837" y="47362"/>
                  <a:pt x="109248" y="47808"/>
                </a:cubicBezTo>
                <a:lnTo>
                  <a:pt x="109355" y="47692"/>
                </a:lnTo>
                <a:cubicBezTo>
                  <a:pt x="108944" y="47246"/>
                  <a:pt x="108498" y="46871"/>
                  <a:pt x="108017" y="46505"/>
                </a:cubicBezTo>
                <a:close/>
                <a:moveTo>
                  <a:pt x="167235" y="46835"/>
                </a:moveTo>
                <a:lnTo>
                  <a:pt x="167235" y="48620"/>
                </a:lnTo>
                <a:lnTo>
                  <a:pt x="167377" y="48620"/>
                </a:lnTo>
                <a:lnTo>
                  <a:pt x="167377" y="46835"/>
                </a:lnTo>
                <a:close/>
                <a:moveTo>
                  <a:pt x="96419" y="47281"/>
                </a:moveTo>
                <a:cubicBezTo>
                  <a:pt x="95973" y="47692"/>
                  <a:pt x="95563" y="48138"/>
                  <a:pt x="95233" y="48655"/>
                </a:cubicBezTo>
                <a:lnTo>
                  <a:pt x="95340" y="48736"/>
                </a:lnTo>
                <a:cubicBezTo>
                  <a:pt x="95679" y="48254"/>
                  <a:pt x="96089" y="47808"/>
                  <a:pt x="96500" y="47397"/>
                </a:cubicBezTo>
                <a:lnTo>
                  <a:pt x="96419" y="47281"/>
                </a:lnTo>
                <a:close/>
                <a:moveTo>
                  <a:pt x="130355" y="47504"/>
                </a:moveTo>
                <a:lnTo>
                  <a:pt x="130355" y="49289"/>
                </a:lnTo>
                <a:lnTo>
                  <a:pt x="130507" y="49289"/>
                </a:lnTo>
                <a:lnTo>
                  <a:pt x="130507" y="47504"/>
                </a:lnTo>
                <a:close/>
                <a:moveTo>
                  <a:pt x="148795" y="48432"/>
                </a:moveTo>
                <a:lnTo>
                  <a:pt x="148795" y="50216"/>
                </a:lnTo>
                <a:lnTo>
                  <a:pt x="148946" y="50216"/>
                </a:lnTo>
                <a:lnTo>
                  <a:pt x="148946" y="48432"/>
                </a:lnTo>
                <a:close/>
                <a:moveTo>
                  <a:pt x="110470" y="49101"/>
                </a:moveTo>
                <a:lnTo>
                  <a:pt x="110327" y="49182"/>
                </a:lnTo>
                <a:cubicBezTo>
                  <a:pt x="110657" y="49699"/>
                  <a:pt x="110916" y="50216"/>
                  <a:pt x="111103" y="50778"/>
                </a:cubicBezTo>
                <a:lnTo>
                  <a:pt x="111255" y="50707"/>
                </a:lnTo>
                <a:cubicBezTo>
                  <a:pt x="111032" y="50145"/>
                  <a:pt x="110773" y="49628"/>
                  <a:pt x="110470" y="49101"/>
                </a:cubicBezTo>
                <a:close/>
                <a:moveTo>
                  <a:pt x="94341" y="50181"/>
                </a:moveTo>
                <a:cubicBezTo>
                  <a:pt x="94082" y="50743"/>
                  <a:pt x="93895" y="51296"/>
                  <a:pt x="93743" y="51894"/>
                </a:cubicBezTo>
                <a:lnTo>
                  <a:pt x="93895" y="51929"/>
                </a:lnTo>
                <a:cubicBezTo>
                  <a:pt x="94046" y="51376"/>
                  <a:pt x="94225" y="50814"/>
                  <a:pt x="94448" y="50261"/>
                </a:cubicBezTo>
                <a:lnTo>
                  <a:pt x="94341" y="50181"/>
                </a:lnTo>
                <a:close/>
                <a:moveTo>
                  <a:pt x="167235" y="50404"/>
                </a:moveTo>
                <a:lnTo>
                  <a:pt x="167235" y="52188"/>
                </a:lnTo>
                <a:lnTo>
                  <a:pt x="167377" y="52188"/>
                </a:lnTo>
                <a:lnTo>
                  <a:pt x="167377" y="50404"/>
                </a:lnTo>
                <a:close/>
                <a:moveTo>
                  <a:pt x="130355" y="51073"/>
                </a:moveTo>
                <a:lnTo>
                  <a:pt x="130355" y="52857"/>
                </a:lnTo>
                <a:lnTo>
                  <a:pt x="130507" y="52857"/>
                </a:lnTo>
                <a:lnTo>
                  <a:pt x="130507" y="51073"/>
                </a:lnTo>
                <a:close/>
                <a:moveTo>
                  <a:pt x="148795" y="52001"/>
                </a:moveTo>
                <a:lnTo>
                  <a:pt x="148795" y="53785"/>
                </a:lnTo>
                <a:lnTo>
                  <a:pt x="148946" y="53785"/>
                </a:lnTo>
                <a:lnTo>
                  <a:pt x="148946" y="52001"/>
                </a:lnTo>
                <a:close/>
                <a:moveTo>
                  <a:pt x="111737" y="52447"/>
                </a:moveTo>
                <a:lnTo>
                  <a:pt x="111585" y="52491"/>
                </a:lnTo>
                <a:cubicBezTo>
                  <a:pt x="111665" y="52973"/>
                  <a:pt x="111701" y="53455"/>
                  <a:pt x="111701" y="53972"/>
                </a:cubicBezTo>
                <a:lnTo>
                  <a:pt x="111701" y="54231"/>
                </a:lnTo>
                <a:lnTo>
                  <a:pt x="111844" y="54231"/>
                </a:lnTo>
                <a:lnTo>
                  <a:pt x="111844" y="53972"/>
                </a:lnTo>
                <a:cubicBezTo>
                  <a:pt x="111844" y="53455"/>
                  <a:pt x="111808" y="52973"/>
                  <a:pt x="111737" y="52447"/>
                </a:cubicBezTo>
                <a:close/>
                <a:moveTo>
                  <a:pt x="93520" y="53678"/>
                </a:moveTo>
                <a:lnTo>
                  <a:pt x="93520" y="53972"/>
                </a:lnTo>
                <a:lnTo>
                  <a:pt x="93520" y="55462"/>
                </a:lnTo>
                <a:lnTo>
                  <a:pt x="93672" y="55462"/>
                </a:lnTo>
                <a:lnTo>
                  <a:pt x="93672" y="53972"/>
                </a:lnTo>
                <a:lnTo>
                  <a:pt x="93672" y="53678"/>
                </a:lnTo>
                <a:close/>
                <a:moveTo>
                  <a:pt x="167235" y="53972"/>
                </a:moveTo>
                <a:lnTo>
                  <a:pt x="167235" y="55533"/>
                </a:lnTo>
                <a:lnTo>
                  <a:pt x="167235" y="55756"/>
                </a:lnTo>
                <a:lnTo>
                  <a:pt x="167377" y="55756"/>
                </a:lnTo>
                <a:lnTo>
                  <a:pt x="167377" y="55533"/>
                </a:lnTo>
                <a:lnTo>
                  <a:pt x="167377" y="53972"/>
                </a:lnTo>
                <a:close/>
                <a:moveTo>
                  <a:pt x="130355" y="54641"/>
                </a:moveTo>
                <a:lnTo>
                  <a:pt x="130355" y="56425"/>
                </a:lnTo>
                <a:lnTo>
                  <a:pt x="130507" y="56425"/>
                </a:lnTo>
                <a:lnTo>
                  <a:pt x="130507" y="54641"/>
                </a:lnTo>
                <a:close/>
                <a:moveTo>
                  <a:pt x="148795" y="55569"/>
                </a:moveTo>
                <a:cubicBezTo>
                  <a:pt x="148795" y="56167"/>
                  <a:pt x="148866" y="56764"/>
                  <a:pt x="148982" y="57353"/>
                </a:cubicBezTo>
                <a:lnTo>
                  <a:pt x="149134" y="57318"/>
                </a:lnTo>
                <a:cubicBezTo>
                  <a:pt x="149018" y="56764"/>
                  <a:pt x="148946" y="56167"/>
                  <a:pt x="148946" y="55569"/>
                </a:cubicBezTo>
                <a:close/>
                <a:moveTo>
                  <a:pt x="111701" y="56015"/>
                </a:moveTo>
                <a:lnTo>
                  <a:pt x="111701" y="57799"/>
                </a:lnTo>
                <a:lnTo>
                  <a:pt x="111844" y="57799"/>
                </a:lnTo>
                <a:lnTo>
                  <a:pt x="111844" y="56015"/>
                </a:lnTo>
                <a:close/>
                <a:moveTo>
                  <a:pt x="93520" y="57246"/>
                </a:moveTo>
                <a:lnTo>
                  <a:pt x="93520" y="59030"/>
                </a:lnTo>
                <a:lnTo>
                  <a:pt x="93672" y="59030"/>
                </a:lnTo>
                <a:lnTo>
                  <a:pt x="93672" y="57246"/>
                </a:lnTo>
                <a:close/>
                <a:moveTo>
                  <a:pt x="167012" y="57505"/>
                </a:moveTo>
                <a:cubicBezTo>
                  <a:pt x="166896" y="58103"/>
                  <a:pt x="166708" y="58656"/>
                  <a:pt x="166449" y="59218"/>
                </a:cubicBezTo>
                <a:lnTo>
                  <a:pt x="166601" y="59253"/>
                </a:lnTo>
                <a:cubicBezTo>
                  <a:pt x="166824" y="58691"/>
                  <a:pt x="167012" y="58138"/>
                  <a:pt x="167154" y="57541"/>
                </a:cubicBezTo>
                <a:lnTo>
                  <a:pt x="167012" y="57505"/>
                </a:lnTo>
                <a:close/>
                <a:moveTo>
                  <a:pt x="130355" y="58210"/>
                </a:moveTo>
                <a:lnTo>
                  <a:pt x="130355" y="59994"/>
                </a:lnTo>
                <a:lnTo>
                  <a:pt x="130507" y="59994"/>
                </a:lnTo>
                <a:lnTo>
                  <a:pt x="130507" y="58210"/>
                </a:lnTo>
                <a:close/>
                <a:moveTo>
                  <a:pt x="149651" y="59030"/>
                </a:moveTo>
                <a:lnTo>
                  <a:pt x="149500" y="59066"/>
                </a:lnTo>
                <a:cubicBezTo>
                  <a:pt x="149723" y="59628"/>
                  <a:pt x="150026" y="60146"/>
                  <a:pt x="150356" y="60663"/>
                </a:cubicBezTo>
                <a:lnTo>
                  <a:pt x="150472" y="60556"/>
                </a:lnTo>
                <a:cubicBezTo>
                  <a:pt x="150169" y="60074"/>
                  <a:pt x="149874" y="59548"/>
                  <a:pt x="149651" y="59030"/>
                </a:cubicBezTo>
                <a:close/>
                <a:moveTo>
                  <a:pt x="111701" y="59584"/>
                </a:moveTo>
                <a:lnTo>
                  <a:pt x="111701" y="61368"/>
                </a:lnTo>
                <a:lnTo>
                  <a:pt x="111844" y="61368"/>
                </a:lnTo>
                <a:lnTo>
                  <a:pt x="111844" y="59584"/>
                </a:lnTo>
                <a:close/>
                <a:moveTo>
                  <a:pt x="165593" y="60743"/>
                </a:moveTo>
                <a:cubicBezTo>
                  <a:pt x="165227" y="61225"/>
                  <a:pt x="164853" y="61671"/>
                  <a:pt x="164442" y="62081"/>
                </a:cubicBezTo>
                <a:lnTo>
                  <a:pt x="164523" y="62188"/>
                </a:lnTo>
                <a:cubicBezTo>
                  <a:pt x="164969" y="61778"/>
                  <a:pt x="165370" y="61296"/>
                  <a:pt x="165709" y="60815"/>
                </a:cubicBezTo>
                <a:lnTo>
                  <a:pt x="165593" y="60743"/>
                </a:lnTo>
                <a:close/>
                <a:moveTo>
                  <a:pt x="93520" y="60815"/>
                </a:moveTo>
                <a:lnTo>
                  <a:pt x="93520" y="62599"/>
                </a:lnTo>
                <a:lnTo>
                  <a:pt x="93672" y="62599"/>
                </a:lnTo>
                <a:lnTo>
                  <a:pt x="93672" y="60815"/>
                </a:lnTo>
                <a:close/>
                <a:moveTo>
                  <a:pt x="151623" y="61930"/>
                </a:moveTo>
                <a:lnTo>
                  <a:pt x="151507" y="62037"/>
                </a:lnTo>
                <a:cubicBezTo>
                  <a:pt x="151917" y="62447"/>
                  <a:pt x="152399" y="62858"/>
                  <a:pt x="152881" y="63152"/>
                </a:cubicBezTo>
                <a:lnTo>
                  <a:pt x="152961" y="63045"/>
                </a:lnTo>
                <a:cubicBezTo>
                  <a:pt x="152479" y="62706"/>
                  <a:pt x="152033" y="62340"/>
                  <a:pt x="151623" y="61930"/>
                </a:cubicBezTo>
                <a:close/>
                <a:moveTo>
                  <a:pt x="130355" y="61778"/>
                </a:moveTo>
                <a:lnTo>
                  <a:pt x="130355" y="63562"/>
                </a:lnTo>
                <a:lnTo>
                  <a:pt x="130507" y="63562"/>
                </a:lnTo>
                <a:lnTo>
                  <a:pt x="130507" y="61778"/>
                </a:lnTo>
                <a:close/>
                <a:moveTo>
                  <a:pt x="163033" y="63152"/>
                </a:moveTo>
                <a:cubicBezTo>
                  <a:pt x="162551" y="63491"/>
                  <a:pt x="161989" y="63750"/>
                  <a:pt x="161472" y="63973"/>
                </a:cubicBezTo>
                <a:lnTo>
                  <a:pt x="161507" y="64089"/>
                </a:lnTo>
                <a:cubicBezTo>
                  <a:pt x="162069" y="63866"/>
                  <a:pt x="162622" y="63598"/>
                  <a:pt x="163104" y="63304"/>
                </a:cubicBezTo>
                <a:lnTo>
                  <a:pt x="163033" y="63152"/>
                </a:lnTo>
                <a:close/>
                <a:moveTo>
                  <a:pt x="154522" y="63901"/>
                </a:moveTo>
                <a:lnTo>
                  <a:pt x="154486" y="64008"/>
                </a:lnTo>
                <a:cubicBezTo>
                  <a:pt x="155039" y="64231"/>
                  <a:pt x="155602" y="64419"/>
                  <a:pt x="156190" y="64535"/>
                </a:cubicBezTo>
                <a:lnTo>
                  <a:pt x="156226" y="64383"/>
                </a:lnTo>
                <a:cubicBezTo>
                  <a:pt x="155637" y="64267"/>
                  <a:pt x="155075" y="64124"/>
                  <a:pt x="154522" y="63901"/>
                </a:cubicBezTo>
                <a:close/>
                <a:moveTo>
                  <a:pt x="159759" y="64419"/>
                </a:moveTo>
                <a:cubicBezTo>
                  <a:pt x="159241" y="64535"/>
                  <a:pt x="158724" y="64570"/>
                  <a:pt x="158198" y="64570"/>
                </a:cubicBezTo>
                <a:lnTo>
                  <a:pt x="157975" y="64570"/>
                </a:lnTo>
                <a:lnTo>
                  <a:pt x="157975" y="64713"/>
                </a:lnTo>
                <a:lnTo>
                  <a:pt x="158198" y="64713"/>
                </a:lnTo>
                <a:cubicBezTo>
                  <a:pt x="158724" y="64713"/>
                  <a:pt x="159277" y="64642"/>
                  <a:pt x="159759" y="64570"/>
                </a:cubicBezTo>
                <a:lnTo>
                  <a:pt x="159759" y="64419"/>
                </a:lnTo>
                <a:close/>
                <a:moveTo>
                  <a:pt x="111701" y="63152"/>
                </a:moveTo>
                <a:lnTo>
                  <a:pt x="111701" y="64936"/>
                </a:lnTo>
                <a:lnTo>
                  <a:pt x="111844" y="64936"/>
                </a:lnTo>
                <a:lnTo>
                  <a:pt x="111844" y="63152"/>
                </a:lnTo>
                <a:close/>
                <a:moveTo>
                  <a:pt x="93520" y="64383"/>
                </a:moveTo>
                <a:lnTo>
                  <a:pt x="93520" y="66167"/>
                </a:lnTo>
                <a:lnTo>
                  <a:pt x="93672" y="66167"/>
                </a:lnTo>
                <a:lnTo>
                  <a:pt x="93672" y="64383"/>
                </a:lnTo>
                <a:close/>
                <a:moveTo>
                  <a:pt x="130355" y="65347"/>
                </a:moveTo>
                <a:cubicBezTo>
                  <a:pt x="130319" y="65944"/>
                  <a:pt x="130248" y="66542"/>
                  <a:pt x="130096" y="67095"/>
                </a:cubicBezTo>
                <a:lnTo>
                  <a:pt x="130248" y="67131"/>
                </a:lnTo>
                <a:cubicBezTo>
                  <a:pt x="130400" y="66578"/>
                  <a:pt x="130471" y="65980"/>
                  <a:pt x="130507" y="65347"/>
                </a:cubicBezTo>
                <a:close/>
                <a:moveTo>
                  <a:pt x="111888" y="66720"/>
                </a:moveTo>
                <a:cubicBezTo>
                  <a:pt x="111995" y="67318"/>
                  <a:pt x="112183" y="67916"/>
                  <a:pt x="112406" y="68469"/>
                </a:cubicBezTo>
                <a:lnTo>
                  <a:pt x="112557" y="68397"/>
                </a:lnTo>
                <a:cubicBezTo>
                  <a:pt x="112334" y="67835"/>
                  <a:pt x="112147" y="67282"/>
                  <a:pt x="112031" y="66720"/>
                </a:cubicBezTo>
                <a:close/>
                <a:moveTo>
                  <a:pt x="93520" y="67951"/>
                </a:moveTo>
                <a:lnTo>
                  <a:pt x="93520" y="69736"/>
                </a:lnTo>
                <a:lnTo>
                  <a:pt x="93672" y="69736"/>
                </a:lnTo>
                <a:lnTo>
                  <a:pt x="93672" y="67951"/>
                </a:lnTo>
                <a:close/>
                <a:moveTo>
                  <a:pt x="129507" y="68772"/>
                </a:moveTo>
                <a:cubicBezTo>
                  <a:pt x="129240" y="69290"/>
                  <a:pt x="128945" y="69807"/>
                  <a:pt x="128615" y="70289"/>
                </a:cubicBezTo>
                <a:lnTo>
                  <a:pt x="128722" y="70369"/>
                </a:lnTo>
                <a:cubicBezTo>
                  <a:pt x="129061" y="69887"/>
                  <a:pt x="129391" y="69361"/>
                  <a:pt x="129650" y="68844"/>
                </a:cubicBezTo>
                <a:lnTo>
                  <a:pt x="129507" y="68772"/>
                </a:lnTo>
                <a:close/>
                <a:moveTo>
                  <a:pt x="113405" y="69959"/>
                </a:moveTo>
                <a:lnTo>
                  <a:pt x="113262" y="70030"/>
                </a:lnTo>
                <a:cubicBezTo>
                  <a:pt x="113592" y="70512"/>
                  <a:pt x="114003" y="71002"/>
                  <a:pt x="114413" y="71404"/>
                </a:cubicBezTo>
                <a:lnTo>
                  <a:pt x="114520" y="71297"/>
                </a:lnTo>
                <a:cubicBezTo>
                  <a:pt x="114119" y="70886"/>
                  <a:pt x="113708" y="70440"/>
                  <a:pt x="113405" y="69959"/>
                </a:cubicBezTo>
                <a:close/>
                <a:moveTo>
                  <a:pt x="127420" y="71591"/>
                </a:moveTo>
                <a:cubicBezTo>
                  <a:pt x="126974" y="72002"/>
                  <a:pt x="126492" y="72341"/>
                  <a:pt x="125975" y="72635"/>
                </a:cubicBezTo>
                <a:lnTo>
                  <a:pt x="126046" y="72787"/>
                </a:lnTo>
                <a:cubicBezTo>
                  <a:pt x="126564" y="72448"/>
                  <a:pt x="127054" y="72118"/>
                  <a:pt x="127500" y="71707"/>
                </a:cubicBezTo>
                <a:lnTo>
                  <a:pt x="127420" y="71591"/>
                </a:lnTo>
                <a:close/>
                <a:moveTo>
                  <a:pt x="93520" y="71520"/>
                </a:moveTo>
                <a:lnTo>
                  <a:pt x="93520" y="73304"/>
                </a:lnTo>
                <a:lnTo>
                  <a:pt x="93672" y="73304"/>
                </a:lnTo>
                <a:lnTo>
                  <a:pt x="93672" y="71520"/>
                </a:lnTo>
                <a:close/>
                <a:moveTo>
                  <a:pt x="115903" y="72412"/>
                </a:moveTo>
                <a:lnTo>
                  <a:pt x="115823" y="72564"/>
                </a:lnTo>
                <a:cubicBezTo>
                  <a:pt x="116304" y="72894"/>
                  <a:pt x="116831" y="73152"/>
                  <a:pt x="117384" y="73375"/>
                </a:cubicBezTo>
                <a:lnTo>
                  <a:pt x="117464" y="73268"/>
                </a:lnTo>
                <a:cubicBezTo>
                  <a:pt x="116902" y="73045"/>
                  <a:pt x="116385" y="72742"/>
                  <a:pt x="115903" y="72412"/>
                </a:cubicBezTo>
                <a:close/>
                <a:moveTo>
                  <a:pt x="124378" y="73411"/>
                </a:moveTo>
                <a:cubicBezTo>
                  <a:pt x="123852" y="73598"/>
                  <a:pt x="123263" y="73750"/>
                  <a:pt x="122665" y="73821"/>
                </a:cubicBezTo>
                <a:lnTo>
                  <a:pt x="122701" y="73973"/>
                </a:lnTo>
                <a:cubicBezTo>
                  <a:pt x="123298" y="73902"/>
                  <a:pt x="123887" y="73750"/>
                  <a:pt x="124449" y="73527"/>
                </a:cubicBezTo>
                <a:lnTo>
                  <a:pt x="124378" y="73411"/>
                </a:lnTo>
                <a:close/>
                <a:moveTo>
                  <a:pt x="119132" y="73750"/>
                </a:moveTo>
                <a:lnTo>
                  <a:pt x="119132" y="73902"/>
                </a:lnTo>
                <a:cubicBezTo>
                  <a:pt x="119694" y="74009"/>
                  <a:pt x="120283" y="74080"/>
                  <a:pt x="120881" y="74080"/>
                </a:cubicBezTo>
                <a:lnTo>
                  <a:pt x="120916" y="74080"/>
                </a:lnTo>
                <a:lnTo>
                  <a:pt x="120916" y="73937"/>
                </a:lnTo>
                <a:lnTo>
                  <a:pt x="120881" y="73937"/>
                </a:lnTo>
                <a:cubicBezTo>
                  <a:pt x="120283" y="73937"/>
                  <a:pt x="119730" y="73857"/>
                  <a:pt x="119132" y="73750"/>
                </a:cubicBezTo>
                <a:close/>
                <a:moveTo>
                  <a:pt x="93520" y="75088"/>
                </a:moveTo>
                <a:lnTo>
                  <a:pt x="93520" y="76872"/>
                </a:lnTo>
                <a:lnTo>
                  <a:pt x="93672" y="76872"/>
                </a:lnTo>
                <a:lnTo>
                  <a:pt x="93672" y="75088"/>
                </a:lnTo>
                <a:close/>
                <a:moveTo>
                  <a:pt x="93520" y="78657"/>
                </a:moveTo>
                <a:lnTo>
                  <a:pt x="93520" y="80441"/>
                </a:lnTo>
                <a:lnTo>
                  <a:pt x="93672" y="80441"/>
                </a:lnTo>
                <a:lnTo>
                  <a:pt x="93672" y="78657"/>
                </a:lnTo>
                <a:close/>
                <a:moveTo>
                  <a:pt x="93520" y="82225"/>
                </a:moveTo>
                <a:lnTo>
                  <a:pt x="93520" y="84009"/>
                </a:lnTo>
                <a:lnTo>
                  <a:pt x="93672" y="84009"/>
                </a:lnTo>
                <a:lnTo>
                  <a:pt x="93672" y="82225"/>
                </a:lnTo>
                <a:close/>
                <a:moveTo>
                  <a:pt x="93520" y="85829"/>
                </a:moveTo>
                <a:lnTo>
                  <a:pt x="93520" y="86944"/>
                </a:lnTo>
                <a:cubicBezTo>
                  <a:pt x="93520" y="87132"/>
                  <a:pt x="93484" y="87355"/>
                  <a:pt x="93484" y="87578"/>
                </a:cubicBezTo>
                <a:lnTo>
                  <a:pt x="93636" y="87613"/>
                </a:lnTo>
                <a:cubicBezTo>
                  <a:pt x="93636" y="87390"/>
                  <a:pt x="93672" y="87167"/>
                  <a:pt x="93672" y="86944"/>
                </a:cubicBezTo>
                <a:lnTo>
                  <a:pt x="93672" y="85829"/>
                </a:lnTo>
                <a:close/>
                <a:moveTo>
                  <a:pt x="93038" y="89291"/>
                </a:moveTo>
                <a:cubicBezTo>
                  <a:pt x="92815" y="89844"/>
                  <a:pt x="92485" y="90325"/>
                  <a:pt x="92110" y="90771"/>
                </a:cubicBezTo>
                <a:lnTo>
                  <a:pt x="92217" y="90887"/>
                </a:lnTo>
                <a:cubicBezTo>
                  <a:pt x="92628" y="90406"/>
                  <a:pt x="92931" y="89879"/>
                  <a:pt x="93190" y="89362"/>
                </a:cubicBezTo>
                <a:lnTo>
                  <a:pt x="93038" y="89291"/>
                </a:lnTo>
                <a:close/>
                <a:moveTo>
                  <a:pt x="90808" y="91967"/>
                </a:moveTo>
                <a:cubicBezTo>
                  <a:pt x="90326" y="92261"/>
                  <a:pt x="89764" y="92520"/>
                  <a:pt x="89211" y="92707"/>
                </a:cubicBezTo>
                <a:lnTo>
                  <a:pt x="89247" y="92814"/>
                </a:lnTo>
                <a:cubicBezTo>
                  <a:pt x="89844" y="92672"/>
                  <a:pt x="90398" y="92413"/>
                  <a:pt x="90879" y="92074"/>
                </a:cubicBezTo>
                <a:lnTo>
                  <a:pt x="90808" y="91967"/>
                </a:lnTo>
                <a:close/>
                <a:moveTo>
                  <a:pt x="1" y="92930"/>
                </a:moveTo>
                <a:lnTo>
                  <a:pt x="1" y="93082"/>
                </a:lnTo>
                <a:lnTo>
                  <a:pt x="1785" y="93082"/>
                </a:lnTo>
                <a:lnTo>
                  <a:pt x="1785" y="92930"/>
                </a:lnTo>
                <a:close/>
                <a:moveTo>
                  <a:pt x="3569" y="92930"/>
                </a:moveTo>
                <a:lnTo>
                  <a:pt x="3569" y="93082"/>
                </a:lnTo>
                <a:lnTo>
                  <a:pt x="5353" y="93082"/>
                </a:lnTo>
                <a:lnTo>
                  <a:pt x="5353" y="92930"/>
                </a:lnTo>
                <a:close/>
                <a:moveTo>
                  <a:pt x="7137" y="92930"/>
                </a:moveTo>
                <a:lnTo>
                  <a:pt x="7137" y="93082"/>
                </a:lnTo>
                <a:lnTo>
                  <a:pt x="8922" y="93082"/>
                </a:lnTo>
                <a:lnTo>
                  <a:pt x="8922" y="92930"/>
                </a:lnTo>
                <a:close/>
                <a:moveTo>
                  <a:pt x="10706" y="92930"/>
                </a:moveTo>
                <a:lnTo>
                  <a:pt x="10706" y="93082"/>
                </a:lnTo>
                <a:lnTo>
                  <a:pt x="12490" y="93082"/>
                </a:lnTo>
                <a:lnTo>
                  <a:pt x="12490" y="92930"/>
                </a:lnTo>
                <a:close/>
                <a:moveTo>
                  <a:pt x="14274" y="92930"/>
                </a:moveTo>
                <a:lnTo>
                  <a:pt x="14274" y="93082"/>
                </a:lnTo>
                <a:lnTo>
                  <a:pt x="16094" y="93082"/>
                </a:lnTo>
                <a:lnTo>
                  <a:pt x="16094" y="92930"/>
                </a:lnTo>
                <a:close/>
                <a:moveTo>
                  <a:pt x="17878" y="92930"/>
                </a:moveTo>
                <a:lnTo>
                  <a:pt x="17878" y="93082"/>
                </a:lnTo>
                <a:lnTo>
                  <a:pt x="19663" y="93082"/>
                </a:lnTo>
                <a:lnTo>
                  <a:pt x="19663" y="92930"/>
                </a:lnTo>
                <a:close/>
                <a:moveTo>
                  <a:pt x="21447" y="92930"/>
                </a:moveTo>
                <a:lnTo>
                  <a:pt x="21447" y="93082"/>
                </a:lnTo>
                <a:lnTo>
                  <a:pt x="23231" y="93082"/>
                </a:lnTo>
                <a:lnTo>
                  <a:pt x="23231" y="92930"/>
                </a:lnTo>
                <a:close/>
                <a:moveTo>
                  <a:pt x="25015" y="92930"/>
                </a:moveTo>
                <a:lnTo>
                  <a:pt x="25015" y="93082"/>
                </a:lnTo>
                <a:lnTo>
                  <a:pt x="26799" y="93082"/>
                </a:lnTo>
                <a:lnTo>
                  <a:pt x="26799" y="92930"/>
                </a:lnTo>
                <a:close/>
                <a:moveTo>
                  <a:pt x="28584" y="92930"/>
                </a:moveTo>
                <a:lnTo>
                  <a:pt x="28584" y="93082"/>
                </a:lnTo>
                <a:lnTo>
                  <a:pt x="30368" y="93082"/>
                </a:lnTo>
                <a:lnTo>
                  <a:pt x="30368" y="92930"/>
                </a:lnTo>
                <a:close/>
                <a:moveTo>
                  <a:pt x="32152" y="92930"/>
                </a:moveTo>
                <a:lnTo>
                  <a:pt x="32152" y="93082"/>
                </a:lnTo>
                <a:lnTo>
                  <a:pt x="33936" y="93082"/>
                </a:lnTo>
                <a:lnTo>
                  <a:pt x="33936" y="92930"/>
                </a:lnTo>
                <a:close/>
                <a:moveTo>
                  <a:pt x="35720" y="92930"/>
                </a:moveTo>
                <a:lnTo>
                  <a:pt x="35720" y="93082"/>
                </a:lnTo>
                <a:lnTo>
                  <a:pt x="37505" y="93082"/>
                </a:lnTo>
                <a:lnTo>
                  <a:pt x="37505" y="92930"/>
                </a:lnTo>
                <a:close/>
                <a:moveTo>
                  <a:pt x="39289" y="92930"/>
                </a:moveTo>
                <a:lnTo>
                  <a:pt x="39289" y="93082"/>
                </a:lnTo>
                <a:lnTo>
                  <a:pt x="41073" y="93082"/>
                </a:lnTo>
                <a:lnTo>
                  <a:pt x="41073" y="92930"/>
                </a:lnTo>
                <a:close/>
                <a:moveTo>
                  <a:pt x="42857" y="92930"/>
                </a:moveTo>
                <a:lnTo>
                  <a:pt x="42857" y="93082"/>
                </a:lnTo>
                <a:lnTo>
                  <a:pt x="44642" y="93082"/>
                </a:lnTo>
                <a:lnTo>
                  <a:pt x="44642" y="92930"/>
                </a:lnTo>
                <a:close/>
                <a:moveTo>
                  <a:pt x="46426" y="92930"/>
                </a:moveTo>
                <a:lnTo>
                  <a:pt x="46426" y="93082"/>
                </a:lnTo>
                <a:lnTo>
                  <a:pt x="48210" y="93082"/>
                </a:lnTo>
                <a:lnTo>
                  <a:pt x="48210" y="92930"/>
                </a:lnTo>
                <a:close/>
                <a:moveTo>
                  <a:pt x="49994" y="92930"/>
                </a:moveTo>
                <a:lnTo>
                  <a:pt x="49994" y="93082"/>
                </a:lnTo>
                <a:lnTo>
                  <a:pt x="51778" y="93082"/>
                </a:lnTo>
                <a:lnTo>
                  <a:pt x="51778" y="92930"/>
                </a:lnTo>
                <a:close/>
                <a:moveTo>
                  <a:pt x="53563" y="92930"/>
                </a:moveTo>
                <a:lnTo>
                  <a:pt x="53563" y="93082"/>
                </a:lnTo>
                <a:lnTo>
                  <a:pt x="55347" y="93082"/>
                </a:lnTo>
                <a:lnTo>
                  <a:pt x="55347" y="92930"/>
                </a:lnTo>
                <a:close/>
                <a:moveTo>
                  <a:pt x="57131" y="92930"/>
                </a:moveTo>
                <a:lnTo>
                  <a:pt x="57131" y="93082"/>
                </a:lnTo>
                <a:lnTo>
                  <a:pt x="58915" y="93082"/>
                </a:lnTo>
                <a:lnTo>
                  <a:pt x="58915" y="92930"/>
                </a:lnTo>
                <a:close/>
                <a:moveTo>
                  <a:pt x="60699" y="92930"/>
                </a:moveTo>
                <a:lnTo>
                  <a:pt x="60699" y="93082"/>
                </a:lnTo>
                <a:lnTo>
                  <a:pt x="62484" y="93082"/>
                </a:lnTo>
                <a:lnTo>
                  <a:pt x="62484" y="92930"/>
                </a:lnTo>
                <a:close/>
                <a:moveTo>
                  <a:pt x="64268" y="92930"/>
                </a:moveTo>
                <a:lnTo>
                  <a:pt x="64268" y="93082"/>
                </a:lnTo>
                <a:lnTo>
                  <a:pt x="66052" y="93082"/>
                </a:lnTo>
                <a:lnTo>
                  <a:pt x="66052" y="92930"/>
                </a:lnTo>
                <a:close/>
                <a:moveTo>
                  <a:pt x="67836" y="92930"/>
                </a:moveTo>
                <a:lnTo>
                  <a:pt x="67836" y="93082"/>
                </a:lnTo>
                <a:lnTo>
                  <a:pt x="69620" y="93082"/>
                </a:lnTo>
                <a:lnTo>
                  <a:pt x="69620" y="92930"/>
                </a:lnTo>
                <a:close/>
                <a:moveTo>
                  <a:pt x="71405" y="92930"/>
                </a:moveTo>
                <a:lnTo>
                  <a:pt x="71405" y="93082"/>
                </a:lnTo>
                <a:lnTo>
                  <a:pt x="73189" y="93082"/>
                </a:lnTo>
                <a:lnTo>
                  <a:pt x="73189" y="92930"/>
                </a:lnTo>
                <a:close/>
                <a:moveTo>
                  <a:pt x="74973" y="92930"/>
                </a:moveTo>
                <a:lnTo>
                  <a:pt x="74973" y="93082"/>
                </a:lnTo>
                <a:lnTo>
                  <a:pt x="76757" y="93082"/>
                </a:lnTo>
                <a:lnTo>
                  <a:pt x="76757" y="92930"/>
                </a:lnTo>
                <a:close/>
                <a:moveTo>
                  <a:pt x="78542" y="92930"/>
                </a:moveTo>
                <a:lnTo>
                  <a:pt x="78542" y="93082"/>
                </a:lnTo>
                <a:lnTo>
                  <a:pt x="80326" y="93082"/>
                </a:lnTo>
                <a:lnTo>
                  <a:pt x="80326" y="92930"/>
                </a:lnTo>
                <a:close/>
                <a:moveTo>
                  <a:pt x="82110" y="92930"/>
                </a:moveTo>
                <a:lnTo>
                  <a:pt x="82110" y="93082"/>
                </a:lnTo>
                <a:lnTo>
                  <a:pt x="83894" y="93082"/>
                </a:lnTo>
                <a:lnTo>
                  <a:pt x="83894" y="92930"/>
                </a:lnTo>
                <a:close/>
                <a:moveTo>
                  <a:pt x="85678" y="92930"/>
                </a:moveTo>
                <a:lnTo>
                  <a:pt x="85678" y="93082"/>
                </a:lnTo>
                <a:lnTo>
                  <a:pt x="87463" y="93082"/>
                </a:lnTo>
                <a:lnTo>
                  <a:pt x="87463" y="92930"/>
                </a:lnTo>
                <a:close/>
              </a:path>
            </a:pathLst>
          </a:custGeom>
          <a:solidFill>
            <a:srgbClr val="338987"/>
          </a:solidFill>
          <a:ln cap="flat" cmpd="sng" w="9525">
            <a:solidFill>
              <a:srgbClr val="33898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69"/>
          <p:cNvSpPr/>
          <p:nvPr/>
        </p:nvSpPr>
        <p:spPr>
          <a:xfrm>
            <a:off x="2981374" y="2254040"/>
            <a:ext cx="796496" cy="81177"/>
          </a:xfrm>
          <a:custGeom>
            <a:rect b="b" l="l" r="r" t="t"/>
            <a:pathLst>
              <a:path extrusionOk="0" fill="none" h="2535" w="24873">
                <a:moveTo>
                  <a:pt x="0" y="1"/>
                </a:moveTo>
                <a:lnTo>
                  <a:pt x="10188" y="1"/>
                </a:lnTo>
                <a:lnTo>
                  <a:pt x="12454" y="2534"/>
                </a:lnTo>
                <a:lnTo>
                  <a:pt x="14720" y="1"/>
                </a:lnTo>
                <a:lnTo>
                  <a:pt x="24872" y="1"/>
                </a:lnTo>
              </a:path>
            </a:pathLst>
          </a:custGeom>
          <a:noFill/>
          <a:ln cap="flat" cmpd="sng" w="19050">
            <a:solidFill>
              <a:srgbClr val="338987"/>
            </a:solidFill>
            <a:prstDash val="solid"/>
            <a:miter lim="892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69"/>
          <p:cNvSpPr txBox="1"/>
          <p:nvPr>
            <p:ph type="ctrTitle"/>
          </p:nvPr>
        </p:nvSpPr>
        <p:spPr>
          <a:xfrm>
            <a:off x="5569480" y="129625"/>
            <a:ext cx="2866800" cy="481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100"/>
              <a:buNone/>
            </a:pPr>
            <a:r>
              <a:rPr lang="en-US"/>
              <a:t>Methodology</a:t>
            </a:r>
            <a:endParaRPr/>
          </a:p>
        </p:txBody>
      </p:sp>
      <p:sp>
        <p:nvSpPr>
          <p:cNvPr id="1156" name="Google Shape;1156;p69"/>
          <p:cNvSpPr txBox="1"/>
          <p:nvPr/>
        </p:nvSpPr>
        <p:spPr>
          <a:xfrm>
            <a:off x="4659850" y="3890151"/>
            <a:ext cx="1087500" cy="45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100"/>
              <a:buFont typeface="Arial"/>
              <a:buNone/>
            </a:pPr>
            <a:r>
              <a:rPr b="0" i="0" lang="en-US" sz="1100" u="none" cap="none" strike="noStrike">
                <a:solidFill>
                  <a:srgbClr val="338987"/>
                </a:solidFill>
                <a:latin typeface="Josefin Slab Thin"/>
                <a:ea typeface="Josefin Slab Thin"/>
                <a:cs typeface="Josefin Slab Thin"/>
                <a:sym typeface="Josefin Slab Thin"/>
              </a:rPr>
              <a:t>Saturn is the ringed one and a gas giant</a:t>
            </a:r>
            <a:endParaRPr b="0" i="0" sz="1100" u="none" cap="none" strike="noStrike">
              <a:solidFill>
                <a:srgbClr val="338987"/>
              </a:solidFill>
              <a:latin typeface="Josefin Slab Thin"/>
              <a:ea typeface="Josefin Slab Thin"/>
              <a:cs typeface="Josefin Slab Thin"/>
              <a:sym typeface="Josefin Slab Thin"/>
            </a:endParaRPr>
          </a:p>
        </p:txBody>
      </p:sp>
      <p:sp>
        <p:nvSpPr>
          <p:cNvPr id="1157" name="Google Shape;1157;p69"/>
          <p:cNvSpPr txBox="1"/>
          <p:nvPr>
            <p:ph idx="4294967295" type="ctrTitle"/>
          </p:nvPr>
        </p:nvSpPr>
        <p:spPr>
          <a:xfrm>
            <a:off x="4539755" y="3711272"/>
            <a:ext cx="1327500" cy="261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200" u="none" cap="none" strike="noStrike">
                <a:solidFill>
                  <a:srgbClr val="338987"/>
                </a:solidFill>
                <a:latin typeface="Josefin Sans"/>
                <a:ea typeface="Josefin Sans"/>
                <a:cs typeface="Josefin Sans"/>
                <a:sym typeface="Josefin Sans"/>
              </a:rPr>
              <a:t>Comparison</a:t>
            </a:r>
            <a:endParaRPr b="1" i="0" sz="1200" u="none" cap="none" strike="noStrike">
              <a:solidFill>
                <a:srgbClr val="338987"/>
              </a:solidFill>
              <a:latin typeface="Josefin Sans"/>
              <a:ea typeface="Josefin Sans"/>
              <a:cs typeface="Josefin Sans"/>
              <a:sym typeface="Josefin Sans"/>
            </a:endParaRPr>
          </a:p>
        </p:txBody>
      </p:sp>
      <p:sp>
        <p:nvSpPr>
          <p:cNvPr id="1158" name="Google Shape;1158;p69"/>
          <p:cNvSpPr txBox="1"/>
          <p:nvPr/>
        </p:nvSpPr>
        <p:spPr>
          <a:xfrm>
            <a:off x="3452200" y="4150676"/>
            <a:ext cx="1087500" cy="45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100"/>
              <a:buFont typeface="Arial"/>
              <a:buNone/>
            </a:pPr>
            <a:r>
              <a:rPr b="0" i="0" lang="en-US" sz="1100" u="none" cap="none" strike="noStrike">
                <a:solidFill>
                  <a:srgbClr val="338987"/>
                </a:solidFill>
                <a:latin typeface="Josefin Slab Thin"/>
                <a:ea typeface="Josefin Slab Thin"/>
                <a:cs typeface="Josefin Slab Thin"/>
                <a:sym typeface="Josefin Slab Thin"/>
              </a:rPr>
              <a:t>Despite being red, Mars is a cold place</a:t>
            </a:r>
            <a:endParaRPr b="0" i="0" sz="1100" u="none" cap="none" strike="noStrike">
              <a:solidFill>
                <a:srgbClr val="338987"/>
              </a:solidFill>
              <a:latin typeface="Josefin Slab Thin"/>
              <a:ea typeface="Josefin Slab Thin"/>
              <a:cs typeface="Josefin Slab Thin"/>
              <a:sym typeface="Josefin Slab Thin"/>
            </a:endParaRPr>
          </a:p>
        </p:txBody>
      </p:sp>
      <p:sp>
        <p:nvSpPr>
          <p:cNvPr id="1159" name="Google Shape;1159;p69"/>
          <p:cNvSpPr txBox="1"/>
          <p:nvPr>
            <p:ph idx="4294967295" type="ctrTitle"/>
          </p:nvPr>
        </p:nvSpPr>
        <p:spPr>
          <a:xfrm>
            <a:off x="3332130" y="3971797"/>
            <a:ext cx="1327500" cy="261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200" u="none" cap="none" strike="noStrike">
                <a:solidFill>
                  <a:srgbClr val="338987"/>
                </a:solidFill>
                <a:latin typeface="Josefin Sans"/>
                <a:ea typeface="Josefin Sans"/>
                <a:cs typeface="Josefin Sans"/>
                <a:sym typeface="Josefin Sans"/>
              </a:rPr>
              <a:t>Data Study</a:t>
            </a:r>
            <a:endParaRPr b="1" i="0" sz="1200" u="none" cap="none" strike="noStrike">
              <a:solidFill>
                <a:srgbClr val="338987"/>
              </a:solidFill>
              <a:latin typeface="Josefin Sans"/>
              <a:ea typeface="Josefin Sans"/>
              <a:cs typeface="Josefin Sans"/>
              <a:sym typeface="Josefi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146" name="Google Shape;146;p7"/>
          <p:cNvSpPr txBox="1"/>
          <p:nvPr/>
        </p:nvSpPr>
        <p:spPr>
          <a:xfrm>
            <a:off x="1360604" y="3797696"/>
            <a:ext cx="7752522"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chemeClr val="lt1"/>
                </a:solidFill>
                <a:latin typeface="Josefin Sans"/>
                <a:ea typeface="Josefin Sans"/>
                <a:cs typeface="Josefin Sans"/>
                <a:sym typeface="Josefin Sans"/>
              </a:rPr>
              <a:t>Software</a:t>
            </a:r>
            <a:endParaRPr b="0" i="0" sz="2400" u="none" cap="none" strike="noStrike">
              <a:solidFill>
                <a:srgbClr val="000000"/>
              </a:solidFill>
              <a:latin typeface="Josefin Sans"/>
              <a:ea typeface="Josefin Sans"/>
              <a:cs typeface="Josefin Sans"/>
              <a:sym typeface="Josefin Sans"/>
            </a:endParaRPr>
          </a:p>
          <a:p>
            <a:pPr indent="0" lvl="0" marL="0" marR="0" rtl="0" algn="l">
              <a:lnSpc>
                <a:spcPct val="100000"/>
              </a:lnSpc>
              <a:spcBef>
                <a:spcPts val="0"/>
              </a:spcBef>
              <a:spcAft>
                <a:spcPts val="0"/>
              </a:spcAft>
              <a:buNone/>
            </a:pPr>
            <a:r>
              <a:rPr b="0" i="0" lang="en-US" sz="1600" u="none" cap="none" strike="noStrike">
                <a:solidFill>
                  <a:srgbClr val="000000"/>
                </a:solidFill>
                <a:latin typeface="Josefin Sans"/>
                <a:ea typeface="Josefin Sans"/>
                <a:cs typeface="Josefin Sans"/>
                <a:sym typeface="Josefin Sans"/>
              </a:rPr>
              <a:t>       </a:t>
            </a:r>
            <a:r>
              <a:rPr b="0" i="0" lang="en-US" sz="2000" u="none" cap="none" strike="noStrike">
                <a:solidFill>
                  <a:srgbClr val="000000"/>
                </a:solidFill>
                <a:latin typeface="Josefin Sans"/>
                <a:ea typeface="Josefin Sans"/>
                <a:cs typeface="Josefin Sans"/>
                <a:sym typeface="Josefin Sans"/>
              </a:rPr>
              <a:t>There is currently no mobile app for Vietnamese that offers a book photographer service.</a:t>
            </a:r>
            <a:endParaRPr/>
          </a:p>
        </p:txBody>
      </p:sp>
      <p:sp>
        <p:nvSpPr>
          <p:cNvPr id="147" name="Google Shape;147;p7"/>
          <p:cNvSpPr txBox="1"/>
          <p:nvPr/>
        </p:nvSpPr>
        <p:spPr>
          <a:xfrm>
            <a:off x="514578" y="1316223"/>
            <a:ext cx="846026" cy="57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US" sz="3500" u="none" cap="none" strike="noStrike">
                <a:solidFill>
                  <a:schemeClr val="lt1"/>
                </a:solidFill>
                <a:latin typeface="Josefin Sans"/>
                <a:ea typeface="Josefin Sans"/>
                <a:cs typeface="Josefin Sans"/>
                <a:sym typeface="Josefin Sans"/>
              </a:rPr>
              <a:t>01</a:t>
            </a:r>
            <a:endParaRPr b="1" i="0" sz="3500" u="none" cap="none" strike="noStrike">
              <a:solidFill>
                <a:schemeClr val="lt1"/>
              </a:solidFill>
              <a:latin typeface="Josefin Sans"/>
              <a:ea typeface="Josefin Sans"/>
              <a:cs typeface="Josefin Sans"/>
              <a:sym typeface="Josefin Sans"/>
            </a:endParaRPr>
          </a:p>
        </p:txBody>
      </p:sp>
      <p:sp>
        <p:nvSpPr>
          <p:cNvPr id="148" name="Google Shape;148;p7"/>
          <p:cNvSpPr txBox="1"/>
          <p:nvPr/>
        </p:nvSpPr>
        <p:spPr>
          <a:xfrm>
            <a:off x="1391478" y="1342473"/>
            <a:ext cx="7752522"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chemeClr val="lt1"/>
                </a:solidFill>
                <a:latin typeface="Josefin Sans"/>
                <a:ea typeface="Josefin Sans"/>
                <a:cs typeface="Josefin Sans"/>
                <a:sym typeface="Josefin Sans"/>
              </a:rPr>
              <a:t>Cost</a:t>
            </a:r>
            <a:endParaRPr b="0" i="0" sz="2400" u="none" cap="none" strike="noStrike">
              <a:solidFill>
                <a:srgbClr val="000000"/>
              </a:solidFill>
              <a:latin typeface="Josefin Sans"/>
              <a:ea typeface="Josefin Sans"/>
              <a:cs typeface="Josefin Sans"/>
              <a:sym typeface="Josefin Sans"/>
            </a:endParaRPr>
          </a:p>
          <a:p>
            <a:pPr indent="0" lvl="0" marL="0" marR="0" rtl="0" algn="l">
              <a:lnSpc>
                <a:spcPct val="100000"/>
              </a:lnSpc>
              <a:spcBef>
                <a:spcPts val="0"/>
              </a:spcBef>
              <a:spcAft>
                <a:spcPts val="0"/>
              </a:spcAft>
              <a:buNone/>
            </a:pPr>
            <a:r>
              <a:rPr b="0" i="0" lang="en-US" sz="1600" u="none" cap="none" strike="noStrike">
                <a:solidFill>
                  <a:srgbClr val="000000"/>
                </a:solidFill>
                <a:latin typeface="Josefin Sans"/>
                <a:ea typeface="Josefin Sans"/>
                <a:cs typeface="Josefin Sans"/>
                <a:sym typeface="Josefin Sans"/>
              </a:rPr>
              <a:t>       </a:t>
            </a:r>
            <a:r>
              <a:rPr b="0" i="0" lang="en-US" sz="2000" u="none" cap="none" strike="noStrike">
                <a:solidFill>
                  <a:srgbClr val="000000"/>
                </a:solidFill>
                <a:latin typeface="Josefin Sans"/>
                <a:ea typeface="Josefin Sans"/>
                <a:cs typeface="Josefin Sans"/>
                <a:sym typeface="Josefin Sans"/>
              </a:rPr>
              <a:t>The overall price of photography is still very high.</a:t>
            </a:r>
            <a:endParaRPr/>
          </a:p>
        </p:txBody>
      </p:sp>
      <p:sp>
        <p:nvSpPr>
          <p:cNvPr id="149" name="Google Shape;149;p7"/>
          <p:cNvSpPr txBox="1"/>
          <p:nvPr/>
        </p:nvSpPr>
        <p:spPr>
          <a:xfrm>
            <a:off x="483704" y="2407667"/>
            <a:ext cx="876900" cy="57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US" sz="3500" u="none" cap="none" strike="noStrike">
                <a:solidFill>
                  <a:schemeClr val="lt1"/>
                </a:solidFill>
                <a:latin typeface="Josefin Sans"/>
                <a:ea typeface="Josefin Sans"/>
                <a:cs typeface="Josefin Sans"/>
                <a:sym typeface="Josefin Sans"/>
              </a:rPr>
              <a:t>02</a:t>
            </a:r>
            <a:endParaRPr b="1" i="0" sz="3500" u="none" cap="none" strike="noStrike">
              <a:solidFill>
                <a:schemeClr val="lt1"/>
              </a:solidFill>
              <a:latin typeface="Josefin Sans"/>
              <a:ea typeface="Josefin Sans"/>
              <a:cs typeface="Josefin Sans"/>
              <a:sym typeface="Josefin Sans"/>
            </a:endParaRPr>
          </a:p>
        </p:txBody>
      </p:sp>
      <p:sp>
        <p:nvSpPr>
          <p:cNvPr id="150" name="Google Shape;150;p7"/>
          <p:cNvSpPr txBox="1"/>
          <p:nvPr/>
        </p:nvSpPr>
        <p:spPr>
          <a:xfrm>
            <a:off x="1391478" y="2474847"/>
            <a:ext cx="7752522"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chemeClr val="lt1"/>
                </a:solidFill>
                <a:latin typeface="Josefin Sans"/>
                <a:ea typeface="Josefin Sans"/>
                <a:cs typeface="Josefin Sans"/>
                <a:sym typeface="Josefin Sans"/>
              </a:rPr>
              <a:t>Photographer</a:t>
            </a:r>
            <a:endParaRPr b="0" i="0" sz="2400" u="none" cap="none" strike="noStrike">
              <a:solidFill>
                <a:srgbClr val="000000"/>
              </a:solidFill>
              <a:latin typeface="Josefin Sans"/>
              <a:ea typeface="Josefin Sans"/>
              <a:cs typeface="Josefin Sans"/>
              <a:sym typeface="Josefin Sans"/>
            </a:endParaRPr>
          </a:p>
          <a:p>
            <a:pPr indent="0" lvl="0" marL="0" marR="0" rtl="0" algn="l">
              <a:lnSpc>
                <a:spcPct val="100000"/>
              </a:lnSpc>
              <a:spcBef>
                <a:spcPts val="0"/>
              </a:spcBef>
              <a:spcAft>
                <a:spcPts val="0"/>
              </a:spcAft>
              <a:buNone/>
            </a:pPr>
            <a:r>
              <a:rPr b="0" i="0" lang="en-US" sz="1600" u="none" cap="none" strike="noStrike">
                <a:solidFill>
                  <a:srgbClr val="000000"/>
                </a:solidFill>
                <a:latin typeface="Josefin Sans"/>
                <a:ea typeface="Josefin Sans"/>
                <a:cs typeface="Josefin Sans"/>
                <a:sym typeface="Josefin Sans"/>
              </a:rPr>
              <a:t>       </a:t>
            </a:r>
            <a:r>
              <a:rPr b="0" i="0" lang="en-US" sz="2000" u="none" cap="none" strike="noStrike">
                <a:solidFill>
                  <a:srgbClr val="000000"/>
                </a:solidFill>
                <a:latin typeface="Josefin Sans"/>
                <a:ea typeface="Josefin Sans"/>
                <a:cs typeface="Josefin Sans"/>
                <a:sym typeface="Josefin Sans"/>
              </a:rPr>
              <a:t>Many photographers have good skills but not many guest recognition.</a:t>
            </a:r>
            <a:endParaRPr b="0" i="0" sz="2000" u="none" cap="none" strike="noStrike">
              <a:solidFill>
                <a:srgbClr val="000000"/>
              </a:solidFill>
              <a:latin typeface="Josefin Sans"/>
              <a:ea typeface="Josefin Sans"/>
              <a:cs typeface="Josefin Sans"/>
              <a:sym typeface="Josefin Sans"/>
            </a:endParaRPr>
          </a:p>
        </p:txBody>
      </p:sp>
      <p:sp>
        <p:nvSpPr>
          <p:cNvPr id="151" name="Google Shape;151;p7"/>
          <p:cNvSpPr txBox="1"/>
          <p:nvPr/>
        </p:nvSpPr>
        <p:spPr>
          <a:xfrm>
            <a:off x="483704" y="3758505"/>
            <a:ext cx="846026" cy="57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US" sz="3500" u="none" cap="none" strike="noStrike">
                <a:solidFill>
                  <a:schemeClr val="lt1"/>
                </a:solidFill>
                <a:latin typeface="Josefin Sans"/>
                <a:ea typeface="Josefin Sans"/>
                <a:cs typeface="Josefin Sans"/>
                <a:sym typeface="Josefin Sans"/>
              </a:rPr>
              <a:t>03</a:t>
            </a:r>
            <a:endParaRPr b="1" i="0" sz="3500" u="none" cap="none" strike="noStrike">
              <a:solidFill>
                <a:schemeClr val="lt1"/>
              </a:solidFill>
              <a:latin typeface="Josefin Sans"/>
              <a:ea typeface="Josefin Sans"/>
              <a:cs typeface="Josefin Sans"/>
              <a:sym typeface="Josefin Sans"/>
            </a:endParaRPr>
          </a:p>
        </p:txBody>
      </p:sp>
      <p:sp>
        <p:nvSpPr>
          <p:cNvPr id="152" name="Google Shape;152;p7"/>
          <p:cNvSpPr txBox="1"/>
          <p:nvPr/>
        </p:nvSpPr>
        <p:spPr>
          <a:xfrm>
            <a:off x="483704" y="420458"/>
            <a:ext cx="255766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Problems</a:t>
            </a:r>
            <a:endParaRPr b="0" i="0" sz="2800" u="none" cap="none" strike="noStrike">
              <a:solidFill>
                <a:schemeClr val="lt1"/>
              </a:solidFill>
              <a:latin typeface="Josefin Sans"/>
              <a:ea typeface="Josefin Sans"/>
              <a:cs typeface="Josefin Sans"/>
              <a:sym typeface="Josefin Sans"/>
            </a:endParaRPr>
          </a:p>
        </p:txBody>
      </p:sp>
      <p:sp>
        <p:nvSpPr>
          <p:cNvPr id="153" name="Google Shape;153;p7"/>
          <p:cNvSpPr txBox="1"/>
          <p:nvPr>
            <p:ph type="ctrTitle"/>
          </p:nvPr>
        </p:nvSpPr>
        <p:spPr>
          <a:xfrm>
            <a:off x="5569480" y="129625"/>
            <a:ext cx="2866800" cy="481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Clr>
                <a:srgbClr val="338987"/>
              </a:buClr>
              <a:buSzPts val="1100"/>
              <a:buNone/>
            </a:pPr>
            <a:r>
              <a:rPr lang="en-US" sz="1400"/>
              <a:t>Introduction</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70"/>
          <p:cNvSpPr/>
          <p:nvPr/>
        </p:nvSpPr>
        <p:spPr>
          <a:xfrm>
            <a:off x="3877167" y="2565332"/>
            <a:ext cx="153089" cy="111736"/>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A6B8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165" name="Google Shape;1165;p70"/>
          <p:cNvSpPr/>
          <p:nvPr/>
        </p:nvSpPr>
        <p:spPr>
          <a:xfrm>
            <a:off x="4935178" y="1987517"/>
            <a:ext cx="132031" cy="127267"/>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rgbClr val="FFB8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166" name="Google Shape;1166;p70"/>
          <p:cNvSpPr/>
          <p:nvPr/>
        </p:nvSpPr>
        <p:spPr>
          <a:xfrm>
            <a:off x="4917793" y="2565332"/>
            <a:ext cx="153089" cy="111736"/>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A5B7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167" name="Google Shape;1167;p70"/>
          <p:cNvSpPr/>
          <p:nvPr/>
        </p:nvSpPr>
        <p:spPr>
          <a:xfrm>
            <a:off x="5958423" y="2565332"/>
            <a:ext cx="153089" cy="111736"/>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A6B8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168" name="Google Shape;1168;p70"/>
          <p:cNvSpPr/>
          <p:nvPr/>
        </p:nvSpPr>
        <p:spPr>
          <a:xfrm>
            <a:off x="6972867" y="2565332"/>
            <a:ext cx="153089" cy="111736"/>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A6B8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169" name="Google Shape;1169;p70"/>
          <p:cNvSpPr/>
          <p:nvPr/>
        </p:nvSpPr>
        <p:spPr>
          <a:xfrm>
            <a:off x="6993947" y="3704354"/>
            <a:ext cx="132031" cy="127267"/>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rgbClr val="FFB8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170" name="Google Shape;1170;p70"/>
          <p:cNvSpPr/>
          <p:nvPr/>
        </p:nvSpPr>
        <p:spPr>
          <a:xfrm>
            <a:off x="3898340" y="4269504"/>
            <a:ext cx="132031" cy="127267"/>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rgbClr val="FFB8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171" name="Google Shape;1171;p70"/>
          <p:cNvSpPr/>
          <p:nvPr/>
        </p:nvSpPr>
        <p:spPr>
          <a:xfrm>
            <a:off x="3898340" y="3704354"/>
            <a:ext cx="132031" cy="127267"/>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rgbClr val="FFB8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172" name="Google Shape;1172;p70"/>
          <p:cNvSpPr/>
          <p:nvPr/>
        </p:nvSpPr>
        <p:spPr>
          <a:xfrm>
            <a:off x="3898340" y="1987517"/>
            <a:ext cx="132031" cy="127267"/>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rgbClr val="FFB8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173" name="Google Shape;1173;p70"/>
          <p:cNvSpPr/>
          <p:nvPr/>
        </p:nvSpPr>
        <p:spPr>
          <a:xfrm>
            <a:off x="5958423" y="1995282"/>
            <a:ext cx="153089" cy="111736"/>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A6B8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174" name="Google Shape;1174;p70"/>
          <p:cNvSpPr/>
          <p:nvPr/>
        </p:nvSpPr>
        <p:spPr>
          <a:xfrm>
            <a:off x="5958423" y="3125594"/>
            <a:ext cx="153089" cy="111736"/>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A6B8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175" name="Google Shape;1175;p70"/>
          <p:cNvSpPr/>
          <p:nvPr/>
        </p:nvSpPr>
        <p:spPr>
          <a:xfrm>
            <a:off x="5958423" y="3712119"/>
            <a:ext cx="153089" cy="111736"/>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A6B8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176" name="Google Shape;1176;p70"/>
          <p:cNvSpPr/>
          <p:nvPr/>
        </p:nvSpPr>
        <p:spPr>
          <a:xfrm>
            <a:off x="5958423" y="4277269"/>
            <a:ext cx="153089" cy="111736"/>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A6B8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177" name="Google Shape;1177;p70"/>
          <p:cNvSpPr/>
          <p:nvPr/>
        </p:nvSpPr>
        <p:spPr>
          <a:xfrm>
            <a:off x="4935178" y="3117829"/>
            <a:ext cx="132031" cy="127267"/>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rgbClr val="FFB8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178" name="Google Shape;1178;p70"/>
          <p:cNvSpPr/>
          <p:nvPr/>
        </p:nvSpPr>
        <p:spPr>
          <a:xfrm>
            <a:off x="3877167" y="3125594"/>
            <a:ext cx="153089" cy="111736"/>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A6B8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179" name="Google Shape;1179;p70"/>
          <p:cNvSpPr/>
          <p:nvPr/>
        </p:nvSpPr>
        <p:spPr>
          <a:xfrm>
            <a:off x="4917793" y="3712119"/>
            <a:ext cx="153089" cy="111736"/>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A6B8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180" name="Google Shape;1180;p70"/>
          <p:cNvSpPr/>
          <p:nvPr/>
        </p:nvSpPr>
        <p:spPr>
          <a:xfrm>
            <a:off x="4917793" y="4277269"/>
            <a:ext cx="153089" cy="111736"/>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A6B8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181" name="Google Shape;1181;p70"/>
          <p:cNvSpPr/>
          <p:nvPr/>
        </p:nvSpPr>
        <p:spPr>
          <a:xfrm>
            <a:off x="6972873" y="1995282"/>
            <a:ext cx="153089" cy="111736"/>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A6B8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182" name="Google Shape;1182;p70"/>
          <p:cNvSpPr/>
          <p:nvPr/>
        </p:nvSpPr>
        <p:spPr>
          <a:xfrm>
            <a:off x="6972873" y="3125594"/>
            <a:ext cx="153089" cy="111736"/>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A6B8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183" name="Google Shape;1183;p70"/>
          <p:cNvSpPr/>
          <p:nvPr/>
        </p:nvSpPr>
        <p:spPr>
          <a:xfrm>
            <a:off x="6993947" y="4269504"/>
            <a:ext cx="132031" cy="127267"/>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rgbClr val="FFB8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184" name="Google Shape;1184;p70"/>
          <p:cNvSpPr txBox="1"/>
          <p:nvPr/>
        </p:nvSpPr>
        <p:spPr>
          <a:xfrm flipH="1">
            <a:off x="1288965" y="1887800"/>
            <a:ext cx="1984500" cy="326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US" sz="1100" u="none" cap="none" strike="noStrike">
                <a:solidFill>
                  <a:srgbClr val="338987"/>
                </a:solidFill>
                <a:latin typeface="Josefin Slab Thin"/>
                <a:ea typeface="Josefin Slab Thin"/>
                <a:cs typeface="Josefin Slab Thin"/>
                <a:sym typeface="Josefin Slab Thin"/>
              </a:rPr>
              <a:t>Describe here your metrics 1</a:t>
            </a:r>
            <a:endParaRPr b="0" i="0" sz="1100" u="none" cap="none" strike="noStrike">
              <a:solidFill>
                <a:srgbClr val="338987"/>
              </a:solidFill>
              <a:latin typeface="Josefin Slab Thin"/>
              <a:ea typeface="Josefin Slab Thin"/>
              <a:cs typeface="Josefin Slab Thin"/>
              <a:sym typeface="Josefin Slab Thin"/>
            </a:endParaRPr>
          </a:p>
        </p:txBody>
      </p:sp>
      <p:sp>
        <p:nvSpPr>
          <p:cNvPr id="1185" name="Google Shape;1185;p70"/>
          <p:cNvSpPr txBox="1"/>
          <p:nvPr/>
        </p:nvSpPr>
        <p:spPr>
          <a:xfrm flipH="1">
            <a:off x="1288965" y="2457853"/>
            <a:ext cx="1984500" cy="326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US" sz="1100" u="none" cap="none" strike="noStrike">
                <a:solidFill>
                  <a:srgbClr val="338987"/>
                </a:solidFill>
                <a:latin typeface="Josefin Slab Thin"/>
                <a:ea typeface="Josefin Slab Thin"/>
                <a:cs typeface="Josefin Slab Thin"/>
                <a:sym typeface="Josefin Slab Thin"/>
              </a:rPr>
              <a:t>Describe here your metrics 2</a:t>
            </a:r>
            <a:endParaRPr b="0" i="0" sz="1100" u="none" cap="none" strike="noStrike">
              <a:solidFill>
                <a:srgbClr val="338987"/>
              </a:solidFill>
              <a:latin typeface="Josefin Slab Thin"/>
              <a:ea typeface="Josefin Slab Thin"/>
              <a:cs typeface="Josefin Slab Thin"/>
              <a:sym typeface="Josefin Slab Thin"/>
            </a:endParaRPr>
          </a:p>
        </p:txBody>
      </p:sp>
      <p:sp>
        <p:nvSpPr>
          <p:cNvPr id="1186" name="Google Shape;1186;p70"/>
          <p:cNvSpPr txBox="1"/>
          <p:nvPr/>
        </p:nvSpPr>
        <p:spPr>
          <a:xfrm flipH="1">
            <a:off x="1288965" y="3018118"/>
            <a:ext cx="1984500" cy="326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US" sz="1100" u="none" cap="none" strike="noStrike">
                <a:solidFill>
                  <a:srgbClr val="338987"/>
                </a:solidFill>
                <a:latin typeface="Josefin Slab Thin"/>
                <a:ea typeface="Josefin Slab Thin"/>
                <a:cs typeface="Josefin Slab Thin"/>
                <a:sym typeface="Josefin Slab Thin"/>
              </a:rPr>
              <a:t>Describe here your metrics 3</a:t>
            </a:r>
            <a:endParaRPr b="0" i="0" sz="1100" u="none" cap="none" strike="noStrike">
              <a:solidFill>
                <a:srgbClr val="338987"/>
              </a:solidFill>
              <a:latin typeface="Josefin Slab Thin"/>
              <a:ea typeface="Josefin Slab Thin"/>
              <a:cs typeface="Josefin Slab Thin"/>
              <a:sym typeface="Josefin Slab Thin"/>
            </a:endParaRPr>
          </a:p>
        </p:txBody>
      </p:sp>
      <p:sp>
        <p:nvSpPr>
          <p:cNvPr id="1187" name="Google Shape;1187;p70"/>
          <p:cNvSpPr txBox="1"/>
          <p:nvPr/>
        </p:nvSpPr>
        <p:spPr>
          <a:xfrm flipH="1">
            <a:off x="1288965" y="3604646"/>
            <a:ext cx="1984500" cy="326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US" sz="1100" u="none" cap="none" strike="noStrike">
                <a:solidFill>
                  <a:srgbClr val="338987"/>
                </a:solidFill>
                <a:latin typeface="Josefin Slab Thin"/>
                <a:ea typeface="Josefin Slab Thin"/>
                <a:cs typeface="Josefin Slab Thin"/>
                <a:sym typeface="Josefin Slab Thin"/>
              </a:rPr>
              <a:t>Describe here your metrics 4</a:t>
            </a:r>
            <a:endParaRPr b="0" i="0" sz="1100" u="none" cap="none" strike="noStrike">
              <a:solidFill>
                <a:srgbClr val="338987"/>
              </a:solidFill>
              <a:latin typeface="Josefin Slab Thin"/>
              <a:ea typeface="Josefin Slab Thin"/>
              <a:cs typeface="Josefin Slab Thin"/>
              <a:sym typeface="Josefin Slab Thin"/>
            </a:endParaRPr>
          </a:p>
        </p:txBody>
      </p:sp>
      <p:sp>
        <p:nvSpPr>
          <p:cNvPr id="1188" name="Google Shape;1188;p70"/>
          <p:cNvSpPr txBox="1"/>
          <p:nvPr/>
        </p:nvSpPr>
        <p:spPr>
          <a:xfrm flipH="1">
            <a:off x="1288965" y="4169798"/>
            <a:ext cx="1984500" cy="326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US" sz="1100" u="none" cap="none" strike="noStrike">
                <a:solidFill>
                  <a:srgbClr val="338987"/>
                </a:solidFill>
                <a:latin typeface="Josefin Slab Thin"/>
                <a:ea typeface="Josefin Slab Thin"/>
                <a:cs typeface="Josefin Slab Thin"/>
                <a:sym typeface="Josefin Slab Thin"/>
              </a:rPr>
              <a:t>Describe here your metrics 5</a:t>
            </a:r>
            <a:endParaRPr b="0" i="0" sz="1100" u="none" cap="none" strike="noStrike">
              <a:solidFill>
                <a:srgbClr val="338987"/>
              </a:solidFill>
              <a:latin typeface="Josefin Slab Thin"/>
              <a:ea typeface="Josefin Slab Thin"/>
              <a:cs typeface="Josefin Slab Thin"/>
              <a:sym typeface="Josefin Slab Thin"/>
            </a:endParaRPr>
          </a:p>
        </p:txBody>
      </p:sp>
      <p:sp>
        <p:nvSpPr>
          <p:cNvPr id="1189" name="Google Shape;1189;p70"/>
          <p:cNvSpPr txBox="1"/>
          <p:nvPr/>
        </p:nvSpPr>
        <p:spPr>
          <a:xfrm flipH="1">
            <a:off x="3507791" y="1363950"/>
            <a:ext cx="891900" cy="326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338987"/>
                </a:solidFill>
                <a:latin typeface="Josefin Sans"/>
                <a:ea typeface="Josefin Sans"/>
                <a:cs typeface="Josefin Sans"/>
                <a:sym typeface="Josefin Sans"/>
              </a:rPr>
              <a:t>Test 1</a:t>
            </a:r>
            <a:endParaRPr b="1" i="0" sz="1100" u="none" cap="none" strike="noStrike">
              <a:solidFill>
                <a:srgbClr val="338987"/>
              </a:solidFill>
              <a:latin typeface="Josefin Sans"/>
              <a:ea typeface="Josefin Sans"/>
              <a:cs typeface="Josefin Sans"/>
              <a:sym typeface="Josefin Sans"/>
            </a:endParaRPr>
          </a:p>
        </p:txBody>
      </p:sp>
      <p:sp>
        <p:nvSpPr>
          <p:cNvPr id="1190" name="Google Shape;1190;p70"/>
          <p:cNvSpPr txBox="1"/>
          <p:nvPr/>
        </p:nvSpPr>
        <p:spPr>
          <a:xfrm flipH="1">
            <a:off x="4548391" y="1363950"/>
            <a:ext cx="891900" cy="326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338987"/>
                </a:solidFill>
                <a:latin typeface="Josefin Sans"/>
                <a:ea typeface="Josefin Sans"/>
                <a:cs typeface="Josefin Sans"/>
                <a:sym typeface="Josefin Sans"/>
              </a:rPr>
              <a:t>Test 2</a:t>
            </a:r>
            <a:endParaRPr b="1" i="0" sz="1100" u="none" cap="none" strike="noStrike">
              <a:solidFill>
                <a:srgbClr val="338987"/>
              </a:solidFill>
              <a:latin typeface="Josefin Sans"/>
              <a:ea typeface="Josefin Sans"/>
              <a:cs typeface="Josefin Sans"/>
              <a:sym typeface="Josefin Sans"/>
            </a:endParaRPr>
          </a:p>
        </p:txBody>
      </p:sp>
      <p:sp>
        <p:nvSpPr>
          <p:cNvPr id="1191" name="Google Shape;1191;p70"/>
          <p:cNvSpPr txBox="1"/>
          <p:nvPr/>
        </p:nvSpPr>
        <p:spPr>
          <a:xfrm flipH="1">
            <a:off x="5572629" y="1363950"/>
            <a:ext cx="891900" cy="326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338987"/>
                </a:solidFill>
                <a:latin typeface="Josefin Sans"/>
                <a:ea typeface="Josefin Sans"/>
                <a:cs typeface="Josefin Sans"/>
                <a:sym typeface="Josefin Sans"/>
              </a:rPr>
              <a:t>Test 3</a:t>
            </a:r>
            <a:endParaRPr b="1" i="0" sz="1100" u="none" cap="none" strike="noStrike">
              <a:solidFill>
                <a:srgbClr val="338987"/>
              </a:solidFill>
              <a:latin typeface="Josefin Sans"/>
              <a:ea typeface="Josefin Sans"/>
              <a:cs typeface="Josefin Sans"/>
              <a:sym typeface="Josefin Sans"/>
            </a:endParaRPr>
          </a:p>
        </p:txBody>
      </p:sp>
      <p:sp>
        <p:nvSpPr>
          <p:cNvPr id="1192" name="Google Shape;1192;p70"/>
          <p:cNvSpPr txBox="1"/>
          <p:nvPr/>
        </p:nvSpPr>
        <p:spPr>
          <a:xfrm flipH="1">
            <a:off x="6613991" y="1363950"/>
            <a:ext cx="891900" cy="326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338987"/>
                </a:solidFill>
                <a:latin typeface="Josefin Sans"/>
                <a:ea typeface="Josefin Sans"/>
                <a:cs typeface="Josefin Sans"/>
                <a:sym typeface="Josefin Sans"/>
              </a:rPr>
              <a:t>Test 4</a:t>
            </a:r>
            <a:endParaRPr b="1" i="0" sz="1100" u="none" cap="none" strike="noStrike">
              <a:solidFill>
                <a:srgbClr val="338987"/>
              </a:solidFill>
              <a:latin typeface="Josefin Sans"/>
              <a:ea typeface="Josefin Sans"/>
              <a:cs typeface="Josefin Sans"/>
              <a:sym typeface="Josefin Sans"/>
            </a:endParaRPr>
          </a:p>
        </p:txBody>
      </p:sp>
      <p:cxnSp>
        <p:nvCxnSpPr>
          <p:cNvPr id="1193" name="Google Shape;1193;p70"/>
          <p:cNvCxnSpPr/>
          <p:nvPr/>
        </p:nvCxnSpPr>
        <p:spPr>
          <a:xfrm rot="10800000">
            <a:off x="1288841" y="2339611"/>
            <a:ext cx="6592500" cy="0"/>
          </a:xfrm>
          <a:prstGeom prst="straightConnector1">
            <a:avLst/>
          </a:prstGeom>
          <a:noFill/>
          <a:ln cap="flat" cmpd="sng" w="19050">
            <a:solidFill>
              <a:srgbClr val="338987"/>
            </a:solidFill>
            <a:prstDash val="solid"/>
            <a:round/>
            <a:headEnd len="sm" w="sm" type="none"/>
            <a:tailEnd len="sm" w="sm" type="none"/>
          </a:ln>
        </p:spPr>
      </p:cxnSp>
      <p:cxnSp>
        <p:nvCxnSpPr>
          <p:cNvPr id="1194" name="Google Shape;1194;p70"/>
          <p:cNvCxnSpPr/>
          <p:nvPr/>
        </p:nvCxnSpPr>
        <p:spPr>
          <a:xfrm rot="10800000">
            <a:off x="1288841" y="2895851"/>
            <a:ext cx="6592500" cy="0"/>
          </a:xfrm>
          <a:prstGeom prst="straightConnector1">
            <a:avLst/>
          </a:prstGeom>
          <a:noFill/>
          <a:ln cap="flat" cmpd="sng" w="19050">
            <a:solidFill>
              <a:srgbClr val="338987"/>
            </a:solidFill>
            <a:prstDash val="solid"/>
            <a:round/>
            <a:headEnd len="sm" w="sm" type="none"/>
            <a:tailEnd len="sm" w="sm" type="none"/>
          </a:ln>
        </p:spPr>
      </p:cxnSp>
      <p:cxnSp>
        <p:nvCxnSpPr>
          <p:cNvPr id="1195" name="Google Shape;1195;p70"/>
          <p:cNvCxnSpPr/>
          <p:nvPr/>
        </p:nvCxnSpPr>
        <p:spPr>
          <a:xfrm rot="10800000">
            <a:off x="1288841" y="3472689"/>
            <a:ext cx="6592500" cy="0"/>
          </a:xfrm>
          <a:prstGeom prst="straightConnector1">
            <a:avLst/>
          </a:prstGeom>
          <a:noFill/>
          <a:ln cap="flat" cmpd="sng" w="19050">
            <a:solidFill>
              <a:srgbClr val="338987"/>
            </a:solidFill>
            <a:prstDash val="solid"/>
            <a:round/>
            <a:headEnd len="sm" w="sm" type="none"/>
            <a:tailEnd len="sm" w="sm" type="none"/>
          </a:ln>
        </p:spPr>
      </p:cxnSp>
      <p:cxnSp>
        <p:nvCxnSpPr>
          <p:cNvPr id="1196" name="Google Shape;1196;p70"/>
          <p:cNvCxnSpPr/>
          <p:nvPr/>
        </p:nvCxnSpPr>
        <p:spPr>
          <a:xfrm rot="10800000">
            <a:off x="1288841" y="4049524"/>
            <a:ext cx="6592500" cy="0"/>
          </a:xfrm>
          <a:prstGeom prst="straightConnector1">
            <a:avLst/>
          </a:prstGeom>
          <a:noFill/>
          <a:ln cap="flat" cmpd="sng" w="19050">
            <a:solidFill>
              <a:srgbClr val="338987"/>
            </a:solidFill>
            <a:prstDash val="solid"/>
            <a:round/>
            <a:headEnd len="sm" w="sm" type="none"/>
            <a:tailEnd len="sm" w="sm" type="none"/>
          </a:ln>
        </p:spPr>
      </p:cxnSp>
      <p:cxnSp>
        <p:nvCxnSpPr>
          <p:cNvPr id="1197" name="Google Shape;1197;p70"/>
          <p:cNvCxnSpPr/>
          <p:nvPr/>
        </p:nvCxnSpPr>
        <p:spPr>
          <a:xfrm rot="10800000">
            <a:off x="1288841" y="4619485"/>
            <a:ext cx="6592500" cy="0"/>
          </a:xfrm>
          <a:prstGeom prst="straightConnector1">
            <a:avLst/>
          </a:prstGeom>
          <a:noFill/>
          <a:ln cap="flat" cmpd="sng" w="19050">
            <a:solidFill>
              <a:srgbClr val="338987"/>
            </a:solidFill>
            <a:prstDash val="solid"/>
            <a:round/>
            <a:headEnd len="sm" w="sm" type="none"/>
            <a:tailEnd len="sm" w="sm" type="none"/>
          </a:ln>
        </p:spPr>
      </p:cxnSp>
      <p:cxnSp>
        <p:nvCxnSpPr>
          <p:cNvPr id="1198" name="Google Shape;1198;p70"/>
          <p:cNvCxnSpPr/>
          <p:nvPr/>
        </p:nvCxnSpPr>
        <p:spPr>
          <a:xfrm rot="10800000">
            <a:off x="1288841" y="1762761"/>
            <a:ext cx="6592500" cy="0"/>
          </a:xfrm>
          <a:prstGeom prst="straightConnector1">
            <a:avLst/>
          </a:prstGeom>
          <a:noFill/>
          <a:ln cap="flat" cmpd="sng" w="19050">
            <a:solidFill>
              <a:srgbClr val="338987"/>
            </a:solidFill>
            <a:prstDash val="solid"/>
            <a:round/>
            <a:headEnd len="sm" w="sm" type="none"/>
            <a:tailEnd len="sm" w="sm" type="none"/>
          </a:ln>
        </p:spPr>
      </p:cxnSp>
      <p:sp>
        <p:nvSpPr>
          <p:cNvPr id="1199" name="Google Shape;1199;p70"/>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1200" name="Google Shape;1200;p70"/>
          <p:cNvSpPr txBox="1"/>
          <p:nvPr>
            <p:ph type="ctrTitle"/>
          </p:nvPr>
        </p:nvSpPr>
        <p:spPr>
          <a:xfrm>
            <a:off x="5569480" y="129625"/>
            <a:ext cx="2866800" cy="481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100"/>
              <a:buNone/>
            </a:pPr>
            <a:r>
              <a:rPr lang="en-US"/>
              <a:t>Table</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71"/>
          <p:cNvSpPr/>
          <p:nvPr/>
        </p:nvSpPr>
        <p:spPr>
          <a:xfrm>
            <a:off x="4825175" y="3001300"/>
            <a:ext cx="3728700" cy="1166400"/>
          </a:xfrm>
          <a:prstGeom prst="rect">
            <a:avLst/>
          </a:prstGeom>
          <a:solidFill>
            <a:srgbClr val="FFB8A5"/>
          </a:solidFill>
          <a:ln cap="flat" cmpd="sng" w="19050">
            <a:solidFill>
              <a:srgbClr val="FFB8A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D491"/>
              </a:solidFill>
              <a:latin typeface="Arial"/>
              <a:ea typeface="Arial"/>
              <a:cs typeface="Arial"/>
              <a:sym typeface="Arial"/>
            </a:endParaRPr>
          </a:p>
        </p:txBody>
      </p:sp>
      <p:sp>
        <p:nvSpPr>
          <p:cNvPr id="1206" name="Google Shape;1206;p71"/>
          <p:cNvSpPr txBox="1"/>
          <p:nvPr/>
        </p:nvSpPr>
        <p:spPr>
          <a:xfrm>
            <a:off x="5198958" y="3318850"/>
            <a:ext cx="1364700" cy="861600"/>
          </a:xfrm>
          <a:prstGeom prst="rect">
            <a:avLst/>
          </a:prstGeom>
          <a:noFill/>
          <a:ln>
            <a:noFill/>
          </a:ln>
        </p:spPr>
        <p:txBody>
          <a:bodyPr anchorCtr="0" anchor="t" bIns="0" lIns="0" spcFirstLastPara="1" rIns="0" wrap="square" tIns="6350">
            <a:no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338987"/>
                </a:solidFill>
                <a:latin typeface="Josefin Sans Thin"/>
                <a:ea typeface="Josefin Sans Thin"/>
                <a:cs typeface="Josefin Sans Thin"/>
                <a:sym typeface="Josefin Sans Thin"/>
              </a:rPr>
              <a:t>Venus</a:t>
            </a:r>
            <a:endParaRPr b="0" i="0" sz="1400" u="none" cap="none" strike="noStrike">
              <a:solidFill>
                <a:srgbClr val="338987"/>
              </a:solidFill>
              <a:latin typeface="Josefin Sans Thin"/>
              <a:ea typeface="Josefin Sans Thin"/>
              <a:cs typeface="Josefin Sans Thin"/>
              <a:sym typeface="Josefin Sans Thin"/>
            </a:endParaRPr>
          </a:p>
          <a:p>
            <a:pPr indent="0" lvl="0" marL="0" marR="0" rtl="0" algn="r">
              <a:lnSpc>
                <a:spcPct val="100000"/>
              </a:lnSpc>
              <a:spcBef>
                <a:spcPts val="100"/>
              </a:spcBef>
              <a:spcAft>
                <a:spcPts val="0"/>
              </a:spcAft>
              <a:buClr>
                <a:srgbClr val="000000"/>
              </a:buClr>
              <a:buSzPts val="900"/>
              <a:buFont typeface="Arial"/>
              <a:buNone/>
            </a:pPr>
            <a:r>
              <a:rPr b="0" i="0" lang="en-US" sz="900" u="none" cap="none" strike="noStrike">
                <a:solidFill>
                  <a:srgbClr val="338987"/>
                </a:solidFill>
                <a:latin typeface="Josefin Slab Thin"/>
                <a:ea typeface="Josefin Slab Thin"/>
                <a:cs typeface="Josefin Slab Thin"/>
                <a:sym typeface="Josefin Slab Thin"/>
              </a:rPr>
              <a:t>Venus has a beautiful name, but it’s terribly hot</a:t>
            </a:r>
            <a:endParaRPr b="0" i="0" sz="900" u="none" cap="none" strike="noStrike">
              <a:solidFill>
                <a:srgbClr val="338987"/>
              </a:solidFill>
              <a:latin typeface="Josefin Slab Thin"/>
              <a:ea typeface="Josefin Slab Thin"/>
              <a:cs typeface="Josefin Slab Thin"/>
              <a:sym typeface="Josefin Slab Thin"/>
            </a:endParaRPr>
          </a:p>
        </p:txBody>
      </p:sp>
      <p:sp>
        <p:nvSpPr>
          <p:cNvPr id="1207" name="Google Shape;1207;p71"/>
          <p:cNvSpPr txBox="1"/>
          <p:nvPr/>
        </p:nvSpPr>
        <p:spPr>
          <a:xfrm>
            <a:off x="6763172" y="3202825"/>
            <a:ext cx="1553100" cy="722400"/>
          </a:xfrm>
          <a:prstGeom prst="rect">
            <a:avLst/>
          </a:prstGeom>
          <a:noFill/>
          <a:ln>
            <a:noFill/>
          </a:ln>
        </p:spPr>
        <p:txBody>
          <a:bodyPr anchorCtr="0" anchor="t" bIns="0" lIns="0" spcFirstLastPara="1" rIns="0" wrap="square" tIns="6350">
            <a:no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rgbClr val="338987"/>
                </a:solidFill>
                <a:latin typeface="Josefin Sans"/>
                <a:ea typeface="Josefin Sans"/>
                <a:cs typeface="Josefin Sans"/>
                <a:sym typeface="Josefin Sans"/>
              </a:rPr>
              <a:t>60%</a:t>
            </a:r>
            <a:endParaRPr b="0" i="0" sz="4800" u="none" cap="none" strike="noStrike">
              <a:solidFill>
                <a:srgbClr val="338987"/>
              </a:solidFill>
              <a:latin typeface="Josefin Sans Thin"/>
              <a:ea typeface="Josefin Sans Thin"/>
              <a:cs typeface="Josefin Sans Thin"/>
              <a:sym typeface="Josefin Sans Thin"/>
            </a:endParaRPr>
          </a:p>
        </p:txBody>
      </p:sp>
      <p:sp>
        <p:nvSpPr>
          <p:cNvPr id="1208" name="Google Shape;1208;p71"/>
          <p:cNvSpPr txBox="1"/>
          <p:nvPr/>
        </p:nvSpPr>
        <p:spPr>
          <a:xfrm>
            <a:off x="770726" y="3780825"/>
            <a:ext cx="3550200" cy="365400"/>
          </a:xfrm>
          <a:prstGeom prst="rect">
            <a:avLst/>
          </a:prstGeom>
          <a:noFill/>
          <a:ln>
            <a:noFill/>
          </a:ln>
        </p:spPr>
        <p:txBody>
          <a:bodyPr anchorCtr="0" anchor="t" bIns="0" lIns="0" spcFirstLastPara="1" rIns="0" wrap="square" tIns="6350">
            <a:noAutofit/>
          </a:bodyPr>
          <a:lstStyle/>
          <a:p>
            <a:pPr indent="0" lvl="0" marL="0" marR="0" rtl="0" algn="l">
              <a:lnSpc>
                <a:spcPct val="100000"/>
              </a:lnSpc>
              <a:spcBef>
                <a:spcPts val="0"/>
              </a:spcBef>
              <a:spcAft>
                <a:spcPts val="0"/>
              </a:spcAft>
              <a:buClr>
                <a:srgbClr val="000000"/>
              </a:buClr>
              <a:buSzPts val="1100"/>
              <a:buFont typeface="Arial"/>
              <a:buNone/>
            </a:pPr>
            <a:r>
              <a:rPr b="0" i="0" lang="en-US" sz="900" u="none" cap="none" strike="noStrike">
                <a:solidFill>
                  <a:srgbClr val="338987"/>
                </a:solidFill>
                <a:latin typeface="Josefin Slab Thin"/>
                <a:ea typeface="Josefin Slab Thin"/>
                <a:cs typeface="Josefin Slab Thin"/>
                <a:sym typeface="Josefin Slab Thin"/>
              </a:rPr>
              <a:t>If you want to modify this graph, click on it, follow the link, change the data and replace it </a:t>
            </a:r>
            <a:endParaRPr b="0" i="0" sz="900" u="none" cap="none" strike="noStrike">
              <a:solidFill>
                <a:srgbClr val="338987"/>
              </a:solidFill>
              <a:latin typeface="Josefin Slab Thin"/>
              <a:ea typeface="Josefin Slab Thin"/>
              <a:cs typeface="Josefin Slab Thin"/>
              <a:sym typeface="Josefin Slab Thin"/>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338987"/>
              </a:solidFill>
              <a:latin typeface="Josefin Slab Thin"/>
              <a:ea typeface="Josefin Slab Thin"/>
              <a:cs typeface="Josefin Slab Thin"/>
              <a:sym typeface="Josefin Slab Thin"/>
            </a:endParaRPr>
          </a:p>
        </p:txBody>
      </p:sp>
      <p:sp>
        <p:nvSpPr>
          <p:cNvPr id="1209" name="Google Shape;1209;p71"/>
          <p:cNvSpPr txBox="1"/>
          <p:nvPr/>
        </p:nvSpPr>
        <p:spPr>
          <a:xfrm>
            <a:off x="1786509" y="1072325"/>
            <a:ext cx="1364700" cy="365400"/>
          </a:xfrm>
          <a:prstGeom prst="rect">
            <a:avLst/>
          </a:prstGeom>
          <a:noFill/>
          <a:ln>
            <a:noFill/>
          </a:ln>
        </p:spPr>
        <p:txBody>
          <a:bodyPr anchorCtr="0" anchor="t" bIns="0" lIns="0" spcFirstLastPara="1" rIns="0" wrap="square" tIns="6350">
            <a:noAutofit/>
          </a:bodyPr>
          <a:lstStyle/>
          <a:p>
            <a:pPr indent="0" lvl="0" marL="0" marR="0" rtl="0" algn="ctr">
              <a:lnSpc>
                <a:spcPct val="100000"/>
              </a:lnSpc>
              <a:spcBef>
                <a:spcPts val="100"/>
              </a:spcBef>
              <a:spcAft>
                <a:spcPts val="0"/>
              </a:spcAft>
              <a:buClr>
                <a:srgbClr val="000000"/>
              </a:buClr>
              <a:buSzPts val="1400"/>
              <a:buFont typeface="Arial"/>
              <a:buNone/>
            </a:pPr>
            <a:r>
              <a:rPr b="1" i="0" lang="en-US" sz="1400" u="none" cap="none" strike="noStrike">
                <a:solidFill>
                  <a:srgbClr val="338987"/>
                </a:solidFill>
                <a:latin typeface="Josefin Sans"/>
                <a:ea typeface="Josefin Sans"/>
                <a:cs typeface="Josefin Sans"/>
                <a:sym typeface="Josefin Sans"/>
              </a:rPr>
              <a:t>Statistics</a:t>
            </a:r>
            <a:br>
              <a:rPr b="1" i="0" lang="en-US" sz="1000" u="none" cap="none" strike="noStrike">
                <a:solidFill>
                  <a:srgbClr val="338987"/>
                </a:solidFill>
                <a:latin typeface="Josefin Sans"/>
                <a:ea typeface="Josefin Sans"/>
                <a:cs typeface="Josefin Sans"/>
                <a:sym typeface="Josefin Sans"/>
              </a:rPr>
            </a:br>
            <a:endParaRPr b="1" i="0" sz="1000" u="none" cap="none" strike="noStrike">
              <a:solidFill>
                <a:srgbClr val="338987"/>
              </a:solidFill>
              <a:latin typeface="Josefin Sans"/>
              <a:ea typeface="Josefin Sans"/>
              <a:cs typeface="Josefin Sans"/>
              <a:sym typeface="Josefin Sans"/>
            </a:endParaRPr>
          </a:p>
        </p:txBody>
      </p:sp>
      <p:sp>
        <p:nvSpPr>
          <p:cNvPr id="1210" name="Google Shape;1210;p71"/>
          <p:cNvSpPr/>
          <p:nvPr/>
        </p:nvSpPr>
        <p:spPr>
          <a:xfrm>
            <a:off x="4819476" y="1626400"/>
            <a:ext cx="1803000" cy="1166400"/>
          </a:xfrm>
          <a:prstGeom prst="rect">
            <a:avLst/>
          </a:prstGeom>
          <a:solidFill>
            <a:srgbClr val="3389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71"/>
          <p:cNvSpPr/>
          <p:nvPr/>
        </p:nvSpPr>
        <p:spPr>
          <a:xfrm>
            <a:off x="5025368" y="1812875"/>
            <a:ext cx="256018" cy="256739"/>
          </a:xfrm>
          <a:custGeom>
            <a:rect b="b" l="l" r="r" t="t"/>
            <a:pathLst>
              <a:path extrusionOk="0" h="10343" w="10315">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rgbClr val="FDF3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12" name="Google Shape;1212;p71"/>
          <p:cNvCxnSpPr/>
          <p:nvPr/>
        </p:nvCxnSpPr>
        <p:spPr>
          <a:xfrm>
            <a:off x="5025375" y="2138169"/>
            <a:ext cx="1412400" cy="0"/>
          </a:xfrm>
          <a:prstGeom prst="straightConnector1">
            <a:avLst/>
          </a:prstGeom>
          <a:noFill/>
          <a:ln cap="flat" cmpd="sng" w="19050">
            <a:solidFill>
              <a:srgbClr val="FDF3E5"/>
            </a:solidFill>
            <a:prstDash val="solid"/>
            <a:round/>
            <a:headEnd len="sm" w="sm" type="none"/>
            <a:tailEnd len="sm" w="sm" type="none"/>
          </a:ln>
        </p:spPr>
      </p:cxnSp>
      <p:sp>
        <p:nvSpPr>
          <p:cNvPr id="1213" name="Google Shape;1213;p71"/>
          <p:cNvSpPr txBox="1"/>
          <p:nvPr/>
        </p:nvSpPr>
        <p:spPr>
          <a:xfrm>
            <a:off x="5343371" y="1848075"/>
            <a:ext cx="1094400" cy="294600"/>
          </a:xfrm>
          <a:prstGeom prst="rect">
            <a:avLst/>
          </a:prstGeom>
          <a:noFill/>
          <a:ln>
            <a:noFill/>
          </a:ln>
        </p:spPr>
        <p:txBody>
          <a:bodyPr anchorCtr="0" anchor="t" bIns="0" lIns="0" spcFirstLastPara="1" rIns="0" wrap="square" tIns="4775">
            <a:noAutofit/>
          </a:bodyPr>
          <a:lstStyle/>
          <a:p>
            <a:pPr indent="0" lvl="0" marL="0" marR="0" rtl="0" algn="r">
              <a:lnSpc>
                <a:spcPct val="100000"/>
              </a:lnSpc>
              <a:spcBef>
                <a:spcPts val="0"/>
              </a:spcBef>
              <a:spcAft>
                <a:spcPts val="0"/>
              </a:spcAft>
              <a:buClr>
                <a:srgbClr val="000000"/>
              </a:buClr>
              <a:buSzPts val="1400"/>
              <a:buFont typeface="Arial"/>
              <a:buNone/>
            </a:pPr>
            <a:r>
              <a:rPr b="1" i="0" lang="en-US" sz="1400" u="none" cap="none" strike="noStrike">
                <a:solidFill>
                  <a:srgbClr val="FDF3E5"/>
                </a:solidFill>
                <a:latin typeface="Josefin Sans"/>
                <a:ea typeface="Josefin Sans"/>
                <a:cs typeface="Josefin Sans"/>
                <a:sym typeface="Josefin Sans"/>
              </a:rPr>
              <a:t>Mercury</a:t>
            </a:r>
            <a:endParaRPr b="1" i="0" sz="1100" u="none" cap="none" strike="noStrike">
              <a:solidFill>
                <a:srgbClr val="FDF3E5"/>
              </a:solidFill>
              <a:latin typeface="Josefin Sans"/>
              <a:ea typeface="Josefin Sans"/>
              <a:cs typeface="Josefin Sans"/>
              <a:sym typeface="Josefin Sans"/>
            </a:endParaRPr>
          </a:p>
        </p:txBody>
      </p:sp>
      <p:sp>
        <p:nvSpPr>
          <p:cNvPr id="1214" name="Google Shape;1214;p71"/>
          <p:cNvSpPr txBox="1"/>
          <p:nvPr/>
        </p:nvSpPr>
        <p:spPr>
          <a:xfrm>
            <a:off x="5025375" y="2206700"/>
            <a:ext cx="1412400" cy="526800"/>
          </a:xfrm>
          <a:prstGeom prst="rect">
            <a:avLst/>
          </a:prstGeom>
          <a:noFill/>
          <a:ln>
            <a:noFill/>
          </a:ln>
        </p:spPr>
        <p:txBody>
          <a:bodyPr anchorCtr="0" anchor="t" bIns="0" lIns="0" spcFirstLastPara="1" rIns="0" wrap="square" tIns="477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FDF3E5"/>
                </a:solidFill>
                <a:latin typeface="Josefin Slab Thin"/>
                <a:ea typeface="Josefin Slab Thin"/>
                <a:cs typeface="Josefin Slab Thin"/>
                <a:sym typeface="Josefin Slab Thin"/>
              </a:rPr>
              <a:t>1,369</a:t>
            </a:r>
            <a:br>
              <a:rPr b="0" i="0" lang="en-US" sz="1000" u="none" cap="none" strike="noStrike">
                <a:solidFill>
                  <a:srgbClr val="FDF3E5"/>
                </a:solidFill>
                <a:latin typeface="Josefin Slab Thin"/>
                <a:ea typeface="Josefin Slab Thin"/>
                <a:cs typeface="Josefin Slab Thin"/>
                <a:sym typeface="Josefin Slab Thin"/>
              </a:rPr>
            </a:br>
            <a:r>
              <a:rPr b="0" i="0" lang="en-US" sz="1000" u="none" cap="none" strike="noStrike">
                <a:solidFill>
                  <a:srgbClr val="FDF3E5"/>
                </a:solidFill>
                <a:latin typeface="Josefin Slab Thin"/>
                <a:ea typeface="Josefin Slab Thin"/>
                <a:cs typeface="Josefin Slab Thin"/>
                <a:sym typeface="Josefin Slab Thin"/>
              </a:rPr>
              <a:t>Results last month</a:t>
            </a:r>
            <a:endParaRPr b="0" i="0" sz="1000" u="none" cap="none" strike="noStrike">
              <a:solidFill>
                <a:srgbClr val="FDF3E5"/>
              </a:solidFill>
              <a:latin typeface="Josefin Slab Thin"/>
              <a:ea typeface="Josefin Slab Thin"/>
              <a:cs typeface="Josefin Slab Thin"/>
              <a:sym typeface="Josefin Slab Thin"/>
            </a:endParaRPr>
          </a:p>
        </p:txBody>
      </p:sp>
      <p:cxnSp>
        <p:nvCxnSpPr>
          <p:cNvPr id="1215" name="Google Shape;1215;p71"/>
          <p:cNvCxnSpPr/>
          <p:nvPr/>
        </p:nvCxnSpPr>
        <p:spPr>
          <a:xfrm>
            <a:off x="6678434" y="3335250"/>
            <a:ext cx="0" cy="597300"/>
          </a:xfrm>
          <a:prstGeom prst="straightConnector1">
            <a:avLst/>
          </a:prstGeom>
          <a:noFill/>
          <a:ln cap="flat" cmpd="sng" w="9525">
            <a:solidFill>
              <a:srgbClr val="338987"/>
            </a:solidFill>
            <a:prstDash val="solid"/>
            <a:round/>
            <a:headEnd len="sm" w="sm" type="none"/>
            <a:tailEnd len="sm" w="sm" type="none"/>
          </a:ln>
        </p:spPr>
      </p:cxnSp>
      <p:sp>
        <p:nvSpPr>
          <p:cNvPr id="1216" name="Google Shape;1216;p71"/>
          <p:cNvSpPr/>
          <p:nvPr/>
        </p:nvSpPr>
        <p:spPr>
          <a:xfrm>
            <a:off x="6750776" y="1626400"/>
            <a:ext cx="1803000" cy="1166400"/>
          </a:xfrm>
          <a:prstGeom prst="rect">
            <a:avLst/>
          </a:prstGeom>
          <a:solidFill>
            <a:srgbClr val="A6B8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71"/>
          <p:cNvSpPr/>
          <p:nvPr/>
        </p:nvSpPr>
        <p:spPr>
          <a:xfrm>
            <a:off x="6956668" y="1812875"/>
            <a:ext cx="256018" cy="256739"/>
          </a:xfrm>
          <a:custGeom>
            <a:rect b="b" l="l" r="r" t="t"/>
            <a:pathLst>
              <a:path extrusionOk="0" h="10343" w="10315">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rgbClr val="FDF3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18" name="Google Shape;1218;p71"/>
          <p:cNvCxnSpPr/>
          <p:nvPr/>
        </p:nvCxnSpPr>
        <p:spPr>
          <a:xfrm>
            <a:off x="6956675" y="2138169"/>
            <a:ext cx="1412400" cy="0"/>
          </a:xfrm>
          <a:prstGeom prst="straightConnector1">
            <a:avLst/>
          </a:prstGeom>
          <a:noFill/>
          <a:ln cap="flat" cmpd="sng" w="19050">
            <a:solidFill>
              <a:srgbClr val="FDF3E5"/>
            </a:solidFill>
            <a:prstDash val="solid"/>
            <a:round/>
            <a:headEnd len="sm" w="sm" type="none"/>
            <a:tailEnd len="sm" w="sm" type="none"/>
          </a:ln>
        </p:spPr>
      </p:cxnSp>
      <p:sp>
        <p:nvSpPr>
          <p:cNvPr id="1219" name="Google Shape;1219;p71"/>
          <p:cNvSpPr txBox="1"/>
          <p:nvPr/>
        </p:nvSpPr>
        <p:spPr>
          <a:xfrm>
            <a:off x="7274671" y="1848075"/>
            <a:ext cx="1094400" cy="294600"/>
          </a:xfrm>
          <a:prstGeom prst="rect">
            <a:avLst/>
          </a:prstGeom>
          <a:noFill/>
          <a:ln>
            <a:noFill/>
          </a:ln>
        </p:spPr>
        <p:txBody>
          <a:bodyPr anchorCtr="0" anchor="t" bIns="0" lIns="0" spcFirstLastPara="1" rIns="0" wrap="square" tIns="4775">
            <a:noAutofit/>
          </a:bodyPr>
          <a:lstStyle/>
          <a:p>
            <a:pPr indent="0" lvl="0" marL="0" marR="0" rtl="0" algn="r">
              <a:lnSpc>
                <a:spcPct val="100000"/>
              </a:lnSpc>
              <a:spcBef>
                <a:spcPts val="0"/>
              </a:spcBef>
              <a:spcAft>
                <a:spcPts val="0"/>
              </a:spcAft>
              <a:buClr>
                <a:srgbClr val="000000"/>
              </a:buClr>
              <a:buSzPts val="1400"/>
              <a:buFont typeface="Arial"/>
              <a:buNone/>
            </a:pPr>
            <a:r>
              <a:rPr b="1" i="0" lang="en-US" sz="1400" u="none" cap="none" strike="noStrike">
                <a:solidFill>
                  <a:srgbClr val="FDF3E5"/>
                </a:solidFill>
                <a:latin typeface="Josefin Sans"/>
                <a:ea typeface="Josefin Sans"/>
                <a:cs typeface="Josefin Sans"/>
                <a:sym typeface="Josefin Sans"/>
              </a:rPr>
              <a:t>Jupiter</a:t>
            </a:r>
            <a:endParaRPr b="1" i="0" sz="1100" u="none" cap="none" strike="noStrike">
              <a:solidFill>
                <a:srgbClr val="FDF3E5"/>
              </a:solidFill>
              <a:latin typeface="Josefin Sans"/>
              <a:ea typeface="Josefin Sans"/>
              <a:cs typeface="Josefin Sans"/>
              <a:sym typeface="Josefin Sans"/>
            </a:endParaRPr>
          </a:p>
        </p:txBody>
      </p:sp>
      <p:sp>
        <p:nvSpPr>
          <p:cNvPr id="1220" name="Google Shape;1220;p71"/>
          <p:cNvSpPr txBox="1"/>
          <p:nvPr/>
        </p:nvSpPr>
        <p:spPr>
          <a:xfrm>
            <a:off x="6956675" y="2206700"/>
            <a:ext cx="1412400" cy="526800"/>
          </a:xfrm>
          <a:prstGeom prst="rect">
            <a:avLst/>
          </a:prstGeom>
          <a:noFill/>
          <a:ln>
            <a:noFill/>
          </a:ln>
        </p:spPr>
        <p:txBody>
          <a:bodyPr anchorCtr="0" anchor="t" bIns="0" lIns="0" spcFirstLastPara="1" rIns="0" wrap="square" tIns="477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FDF3E5"/>
                </a:solidFill>
                <a:latin typeface="Josefin Slab Thin"/>
                <a:ea typeface="Josefin Slab Thin"/>
                <a:cs typeface="Josefin Slab Thin"/>
                <a:sym typeface="Josefin Slab Thin"/>
              </a:rPr>
              <a:t>5,408</a:t>
            </a:r>
            <a:br>
              <a:rPr b="0" i="0" lang="en-US" sz="1000" u="none" cap="none" strike="noStrike">
                <a:solidFill>
                  <a:srgbClr val="FDF3E5"/>
                </a:solidFill>
                <a:latin typeface="Josefin Slab Thin"/>
                <a:ea typeface="Josefin Slab Thin"/>
                <a:cs typeface="Josefin Slab Thin"/>
                <a:sym typeface="Josefin Slab Thin"/>
              </a:rPr>
            </a:br>
            <a:r>
              <a:rPr b="0" i="0" lang="en-US" sz="1000" u="none" cap="none" strike="noStrike">
                <a:solidFill>
                  <a:srgbClr val="FDF3E5"/>
                </a:solidFill>
                <a:latin typeface="Josefin Slab Thin"/>
                <a:ea typeface="Josefin Slab Thin"/>
                <a:cs typeface="Josefin Slab Thin"/>
                <a:sym typeface="Josefin Slab Thin"/>
              </a:rPr>
              <a:t>Results this month</a:t>
            </a:r>
            <a:endParaRPr b="0" i="0" sz="1000" u="none" cap="none" strike="noStrike">
              <a:solidFill>
                <a:srgbClr val="FDF3E5"/>
              </a:solidFill>
              <a:latin typeface="Josefin Slab Thin"/>
              <a:ea typeface="Josefin Slab Thin"/>
              <a:cs typeface="Josefin Slab Thin"/>
              <a:sym typeface="Josefin Slab Thin"/>
            </a:endParaRPr>
          </a:p>
        </p:txBody>
      </p:sp>
      <p:sp>
        <p:nvSpPr>
          <p:cNvPr id="1221" name="Google Shape;1221;p71"/>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1222" name="Google Shape;1222;p71"/>
          <p:cNvSpPr txBox="1"/>
          <p:nvPr>
            <p:ph type="ctrTitle"/>
          </p:nvPr>
        </p:nvSpPr>
        <p:spPr>
          <a:xfrm>
            <a:off x="7504903" y="129625"/>
            <a:ext cx="931500" cy="481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100"/>
              <a:buNone/>
            </a:pPr>
            <a:r>
              <a:rPr lang="en-US"/>
              <a:t>Results Analysis</a:t>
            </a:r>
            <a:endParaRPr/>
          </a:p>
        </p:txBody>
      </p:sp>
      <p:pic>
        <p:nvPicPr>
          <p:cNvPr id="1223" name="Google Shape;1223;p71" title="Gráfico">
            <a:hlinkClick r:id="rId3"/>
          </p:cNvPr>
          <p:cNvPicPr preferRelativeResize="0"/>
          <p:nvPr/>
        </p:nvPicPr>
        <p:blipFill rotWithShape="1">
          <a:blip r:embed="rId4">
            <a:alphaModFix/>
          </a:blip>
          <a:srcRect b="0" l="0" r="0" t="0"/>
          <a:stretch/>
        </p:blipFill>
        <p:spPr>
          <a:xfrm>
            <a:off x="645700" y="1626404"/>
            <a:ext cx="3728702" cy="197909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sp>
        <p:nvSpPr>
          <p:cNvPr id="1228" name="Google Shape;1228;p72"/>
          <p:cNvSpPr/>
          <p:nvPr/>
        </p:nvSpPr>
        <p:spPr>
          <a:xfrm>
            <a:off x="0" y="1652100"/>
            <a:ext cx="9144000" cy="2446500"/>
          </a:xfrm>
          <a:prstGeom prst="rect">
            <a:avLst/>
          </a:prstGeom>
          <a:solidFill>
            <a:srgbClr val="3389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D491"/>
              </a:solidFill>
              <a:latin typeface="Arial"/>
              <a:ea typeface="Arial"/>
              <a:cs typeface="Arial"/>
              <a:sym typeface="Arial"/>
            </a:endParaRPr>
          </a:p>
        </p:txBody>
      </p:sp>
      <p:sp>
        <p:nvSpPr>
          <p:cNvPr id="1229" name="Google Shape;1229;p72"/>
          <p:cNvSpPr txBox="1"/>
          <p:nvPr>
            <p:ph idx="1" type="body"/>
          </p:nvPr>
        </p:nvSpPr>
        <p:spPr>
          <a:xfrm>
            <a:off x="642050" y="2134800"/>
            <a:ext cx="5308200" cy="14760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US">
                <a:solidFill>
                  <a:srgbClr val="FDF3E5"/>
                </a:solidFill>
                <a:latin typeface="Josefin Sans Thin"/>
                <a:ea typeface="Josefin Sans Thin"/>
                <a:cs typeface="Josefin Sans Thin"/>
                <a:sym typeface="Josefin Sans Thin"/>
              </a:rPr>
              <a:t>AUTHOR (YEAR)</a:t>
            </a:r>
            <a:r>
              <a:rPr lang="en-US">
                <a:solidFill>
                  <a:srgbClr val="FDF3E5"/>
                </a:solidFill>
              </a:rPr>
              <a:t>. </a:t>
            </a:r>
            <a:r>
              <a:rPr i="1" lang="en-US">
                <a:solidFill>
                  <a:srgbClr val="FDF3E5"/>
                </a:solidFill>
              </a:rPr>
              <a:t>Title of the publication</a:t>
            </a:r>
            <a:r>
              <a:rPr lang="en-US">
                <a:solidFill>
                  <a:srgbClr val="FDF3E5"/>
                </a:solidFill>
              </a:rPr>
              <a:t>. Publisher.</a:t>
            </a:r>
            <a:endParaRPr>
              <a:solidFill>
                <a:srgbClr val="FDF3E5"/>
              </a:solidFill>
            </a:endParaRPr>
          </a:p>
          <a:p>
            <a:pPr indent="-304800" lvl="0" marL="457200" rtl="0" algn="l">
              <a:lnSpc>
                <a:spcPct val="115000"/>
              </a:lnSpc>
              <a:spcBef>
                <a:spcPts val="0"/>
              </a:spcBef>
              <a:spcAft>
                <a:spcPts val="0"/>
              </a:spcAft>
              <a:buSzPts val="1200"/>
              <a:buChar char="●"/>
            </a:pPr>
            <a:r>
              <a:rPr lang="en-US">
                <a:solidFill>
                  <a:srgbClr val="FDF3E5"/>
                </a:solidFill>
                <a:latin typeface="Josefin Sans Thin"/>
                <a:ea typeface="Josefin Sans Thin"/>
                <a:cs typeface="Josefin Sans Thin"/>
                <a:sym typeface="Josefin Sans Thin"/>
              </a:rPr>
              <a:t>AUTHOR (YEAR)</a:t>
            </a:r>
            <a:r>
              <a:rPr lang="en-US">
                <a:solidFill>
                  <a:srgbClr val="FDF3E5"/>
                </a:solidFill>
              </a:rPr>
              <a:t>. </a:t>
            </a:r>
            <a:r>
              <a:rPr i="1" lang="en-US">
                <a:solidFill>
                  <a:srgbClr val="FDF3E5"/>
                </a:solidFill>
              </a:rPr>
              <a:t>Title of the publication</a:t>
            </a:r>
            <a:r>
              <a:rPr lang="en-US">
                <a:solidFill>
                  <a:srgbClr val="FDF3E5"/>
                </a:solidFill>
              </a:rPr>
              <a:t>. Publisher.</a:t>
            </a:r>
            <a:endParaRPr>
              <a:solidFill>
                <a:srgbClr val="FDF3E5"/>
              </a:solidFill>
            </a:endParaRPr>
          </a:p>
          <a:p>
            <a:pPr indent="-304800" lvl="0" marL="457200" rtl="0" algn="l">
              <a:lnSpc>
                <a:spcPct val="115000"/>
              </a:lnSpc>
              <a:spcBef>
                <a:spcPts val="0"/>
              </a:spcBef>
              <a:spcAft>
                <a:spcPts val="0"/>
              </a:spcAft>
              <a:buSzPts val="1200"/>
              <a:buChar char="●"/>
            </a:pPr>
            <a:r>
              <a:rPr lang="en-US">
                <a:solidFill>
                  <a:srgbClr val="FDF3E5"/>
                </a:solidFill>
                <a:latin typeface="Josefin Sans Thin"/>
                <a:ea typeface="Josefin Sans Thin"/>
                <a:cs typeface="Josefin Sans Thin"/>
                <a:sym typeface="Josefin Sans Thin"/>
              </a:rPr>
              <a:t>AUTHOR (YEAR)</a:t>
            </a:r>
            <a:r>
              <a:rPr lang="en-US">
                <a:solidFill>
                  <a:srgbClr val="FDF3E5"/>
                </a:solidFill>
              </a:rPr>
              <a:t>. </a:t>
            </a:r>
            <a:r>
              <a:rPr i="1" lang="en-US">
                <a:solidFill>
                  <a:srgbClr val="FDF3E5"/>
                </a:solidFill>
              </a:rPr>
              <a:t>Title of the publication</a:t>
            </a:r>
            <a:r>
              <a:rPr lang="en-US">
                <a:solidFill>
                  <a:srgbClr val="FDF3E5"/>
                </a:solidFill>
              </a:rPr>
              <a:t>. Publisher.</a:t>
            </a:r>
            <a:endParaRPr>
              <a:solidFill>
                <a:srgbClr val="FDF3E5"/>
              </a:solidFill>
            </a:endParaRPr>
          </a:p>
          <a:p>
            <a:pPr indent="-304800" lvl="0" marL="457200" rtl="0" algn="l">
              <a:lnSpc>
                <a:spcPct val="115000"/>
              </a:lnSpc>
              <a:spcBef>
                <a:spcPts val="0"/>
              </a:spcBef>
              <a:spcAft>
                <a:spcPts val="0"/>
              </a:spcAft>
              <a:buSzPts val="1200"/>
              <a:buChar char="●"/>
            </a:pPr>
            <a:r>
              <a:rPr lang="en-US">
                <a:solidFill>
                  <a:srgbClr val="FDF3E5"/>
                </a:solidFill>
                <a:latin typeface="Josefin Sans Thin"/>
                <a:ea typeface="Josefin Sans Thin"/>
                <a:cs typeface="Josefin Sans Thin"/>
                <a:sym typeface="Josefin Sans Thin"/>
              </a:rPr>
              <a:t>AUTHOR (YEAR)</a:t>
            </a:r>
            <a:r>
              <a:rPr lang="en-US">
                <a:solidFill>
                  <a:srgbClr val="FDF3E5"/>
                </a:solidFill>
              </a:rPr>
              <a:t>. </a:t>
            </a:r>
            <a:r>
              <a:rPr i="1" lang="en-US">
                <a:solidFill>
                  <a:srgbClr val="FDF3E5"/>
                </a:solidFill>
              </a:rPr>
              <a:t>Title of the publication</a:t>
            </a:r>
            <a:r>
              <a:rPr lang="en-US">
                <a:solidFill>
                  <a:srgbClr val="FDF3E5"/>
                </a:solidFill>
              </a:rPr>
              <a:t>. Publisher.</a:t>
            </a:r>
            <a:endParaRPr>
              <a:solidFill>
                <a:srgbClr val="FDF3E5"/>
              </a:solidFill>
            </a:endParaRPr>
          </a:p>
          <a:p>
            <a:pPr indent="-304800" lvl="0" marL="457200" rtl="0" algn="l">
              <a:lnSpc>
                <a:spcPct val="115000"/>
              </a:lnSpc>
              <a:spcBef>
                <a:spcPts val="0"/>
              </a:spcBef>
              <a:spcAft>
                <a:spcPts val="0"/>
              </a:spcAft>
              <a:buSzPts val="1200"/>
              <a:buChar char="●"/>
            </a:pPr>
            <a:r>
              <a:rPr lang="en-US">
                <a:solidFill>
                  <a:srgbClr val="FDF3E5"/>
                </a:solidFill>
                <a:latin typeface="Josefin Sans Thin"/>
                <a:ea typeface="Josefin Sans Thin"/>
                <a:cs typeface="Josefin Sans Thin"/>
                <a:sym typeface="Josefin Sans Thin"/>
              </a:rPr>
              <a:t>AUTHOR (YEAR)</a:t>
            </a:r>
            <a:r>
              <a:rPr lang="en-US">
                <a:solidFill>
                  <a:srgbClr val="FDF3E5"/>
                </a:solidFill>
              </a:rPr>
              <a:t>. </a:t>
            </a:r>
            <a:r>
              <a:rPr i="1" lang="en-US">
                <a:solidFill>
                  <a:srgbClr val="FDF3E5"/>
                </a:solidFill>
              </a:rPr>
              <a:t>Title of the publication</a:t>
            </a:r>
            <a:r>
              <a:rPr lang="en-US">
                <a:solidFill>
                  <a:srgbClr val="FDF3E5"/>
                </a:solidFill>
              </a:rPr>
              <a:t>. Publisher.</a:t>
            </a:r>
            <a:endParaRPr>
              <a:solidFill>
                <a:srgbClr val="FDF3E5"/>
              </a:solidFill>
            </a:endParaRPr>
          </a:p>
          <a:p>
            <a:pPr indent="-304800" lvl="0" marL="457200" rtl="0" algn="l">
              <a:lnSpc>
                <a:spcPct val="115000"/>
              </a:lnSpc>
              <a:spcBef>
                <a:spcPts val="0"/>
              </a:spcBef>
              <a:spcAft>
                <a:spcPts val="0"/>
              </a:spcAft>
              <a:buSzPts val="1200"/>
              <a:buChar char="●"/>
            </a:pPr>
            <a:r>
              <a:rPr lang="en-US">
                <a:solidFill>
                  <a:srgbClr val="FDF3E5"/>
                </a:solidFill>
                <a:latin typeface="Josefin Sans Thin"/>
                <a:ea typeface="Josefin Sans Thin"/>
                <a:cs typeface="Josefin Sans Thin"/>
                <a:sym typeface="Josefin Sans Thin"/>
              </a:rPr>
              <a:t>AUTHOR (YEAR)</a:t>
            </a:r>
            <a:r>
              <a:rPr lang="en-US">
                <a:solidFill>
                  <a:srgbClr val="FDF3E5"/>
                </a:solidFill>
              </a:rPr>
              <a:t>. </a:t>
            </a:r>
            <a:r>
              <a:rPr i="1" lang="en-US">
                <a:solidFill>
                  <a:srgbClr val="FDF3E5"/>
                </a:solidFill>
              </a:rPr>
              <a:t>Title of the publication</a:t>
            </a:r>
            <a:r>
              <a:rPr lang="en-US">
                <a:solidFill>
                  <a:srgbClr val="FDF3E5"/>
                </a:solidFill>
              </a:rPr>
              <a:t>. Publisher.</a:t>
            </a:r>
            <a:endParaRPr>
              <a:solidFill>
                <a:srgbClr val="FDF3E5"/>
              </a:solidFill>
            </a:endParaRPr>
          </a:p>
          <a:p>
            <a:pPr indent="0" lvl="0" marL="0" rtl="0" algn="l">
              <a:lnSpc>
                <a:spcPct val="115000"/>
              </a:lnSpc>
              <a:spcBef>
                <a:spcPts val="1600"/>
              </a:spcBef>
              <a:spcAft>
                <a:spcPts val="1600"/>
              </a:spcAft>
              <a:buSzPts val="1200"/>
              <a:buNone/>
            </a:pPr>
            <a:r>
              <a:t/>
            </a:r>
            <a:endParaRPr>
              <a:solidFill>
                <a:srgbClr val="FDF3E5"/>
              </a:solidFill>
            </a:endParaRPr>
          </a:p>
        </p:txBody>
      </p:sp>
      <p:sp>
        <p:nvSpPr>
          <p:cNvPr id="1230" name="Google Shape;1230;p72"/>
          <p:cNvSpPr txBox="1"/>
          <p:nvPr>
            <p:ph type="ctrTitle"/>
          </p:nvPr>
        </p:nvSpPr>
        <p:spPr>
          <a:xfrm>
            <a:off x="6777877" y="129625"/>
            <a:ext cx="1658400" cy="481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100"/>
              <a:buNone/>
            </a:pPr>
            <a:r>
              <a:rPr lang="en-US"/>
              <a:t>Bibliography </a:t>
            </a:r>
            <a:endParaRPr/>
          </a:p>
        </p:txBody>
      </p:sp>
      <p:sp>
        <p:nvSpPr>
          <p:cNvPr id="1231" name="Google Shape;1231;p72"/>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73"/>
          <p:cNvSpPr txBox="1"/>
          <p:nvPr>
            <p:ph type="ctrTitle"/>
          </p:nvPr>
        </p:nvSpPr>
        <p:spPr>
          <a:xfrm>
            <a:off x="5569480" y="129625"/>
            <a:ext cx="2866800" cy="481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100"/>
              <a:buNone/>
            </a:pPr>
            <a:r>
              <a:rPr lang="en-US"/>
              <a:t>Credits</a:t>
            </a:r>
            <a:endParaRPr/>
          </a:p>
        </p:txBody>
      </p:sp>
      <p:sp>
        <p:nvSpPr>
          <p:cNvPr id="1237" name="Google Shape;1237;p73"/>
          <p:cNvSpPr txBox="1"/>
          <p:nvPr>
            <p:ph idx="1" type="subTitle"/>
          </p:nvPr>
        </p:nvSpPr>
        <p:spPr>
          <a:xfrm>
            <a:off x="3825000" y="1963975"/>
            <a:ext cx="4735200" cy="178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Clr>
                <a:schemeClr val="dk1"/>
              </a:buClr>
              <a:buSzPts val="1100"/>
              <a:buFont typeface="Arial"/>
              <a:buNone/>
            </a:pPr>
            <a:r>
              <a:rPr lang="en-US">
                <a:solidFill>
                  <a:srgbClr val="FDF3E5"/>
                </a:solidFill>
              </a:rPr>
              <a:t>This is where you give credit to the ones who are part of this project.</a:t>
            </a:r>
            <a:endParaRPr>
              <a:solidFill>
                <a:srgbClr val="FDF3E5"/>
              </a:solidFill>
            </a:endParaRPr>
          </a:p>
          <a:p>
            <a:pPr indent="0" lvl="0" marL="0" rtl="0" algn="l">
              <a:lnSpc>
                <a:spcPct val="100000"/>
              </a:lnSpc>
              <a:spcBef>
                <a:spcPts val="300"/>
              </a:spcBef>
              <a:spcAft>
                <a:spcPts val="0"/>
              </a:spcAft>
              <a:buClr>
                <a:schemeClr val="dk1"/>
              </a:buClr>
              <a:buSzPts val="1100"/>
              <a:buFont typeface="Arial"/>
              <a:buNone/>
            </a:pPr>
            <a:r>
              <a:rPr lang="en-US">
                <a:solidFill>
                  <a:srgbClr val="FDF3E5"/>
                </a:solidFill>
              </a:rPr>
              <a:t>Did you like the resources on this template? Get them for free at our other websites.</a:t>
            </a:r>
            <a:endParaRPr>
              <a:solidFill>
                <a:srgbClr val="FDF3E5"/>
              </a:solidFill>
            </a:endParaRPr>
          </a:p>
          <a:p>
            <a:pPr indent="0" lvl="0" marL="241300" rtl="0" algn="l">
              <a:lnSpc>
                <a:spcPct val="100000"/>
              </a:lnSpc>
              <a:spcBef>
                <a:spcPts val="300"/>
              </a:spcBef>
              <a:spcAft>
                <a:spcPts val="0"/>
              </a:spcAft>
              <a:buClr>
                <a:schemeClr val="dk1"/>
              </a:buClr>
              <a:buSzPts val="1100"/>
              <a:buFont typeface="Arial"/>
              <a:buNone/>
            </a:pPr>
            <a:r>
              <a:t/>
            </a:r>
            <a:endParaRPr>
              <a:solidFill>
                <a:srgbClr val="FDF3E5"/>
              </a:solidFill>
            </a:endParaRPr>
          </a:p>
          <a:p>
            <a:pPr indent="-203200" lvl="0" marL="241300" rtl="0" algn="l">
              <a:lnSpc>
                <a:spcPct val="100000"/>
              </a:lnSpc>
              <a:spcBef>
                <a:spcPts val="300"/>
              </a:spcBef>
              <a:spcAft>
                <a:spcPts val="0"/>
              </a:spcAft>
              <a:buClr>
                <a:schemeClr val="dk1"/>
              </a:buClr>
              <a:buSzPts val="1200"/>
              <a:buFont typeface="Josefin Slab Thin"/>
              <a:buChar char="◂"/>
            </a:pPr>
            <a:r>
              <a:rPr lang="en-US">
                <a:solidFill>
                  <a:srgbClr val="FDF3E5"/>
                </a:solidFill>
              </a:rPr>
              <a:t>Presentation template by </a:t>
            </a:r>
            <a:r>
              <a:rPr lang="en-US">
                <a:solidFill>
                  <a:srgbClr val="338987"/>
                </a:solidFill>
                <a:highlight>
                  <a:schemeClr val="dk2"/>
                </a:highlight>
                <a:uFill>
                  <a:noFill/>
                </a:uFill>
                <a:hlinkClick r:id="rId3">
                  <a:extLst>
                    <a:ext uri="{A12FA001-AC4F-418D-AE19-62706E023703}">
                      <ahyp:hlinkClr val="tx"/>
                    </a:ext>
                  </a:extLst>
                </a:hlinkClick>
              </a:rPr>
              <a:t>Slidesgo</a:t>
            </a:r>
            <a:endParaRPr>
              <a:solidFill>
                <a:srgbClr val="338987"/>
              </a:solidFill>
              <a:highlight>
                <a:schemeClr val="dk2"/>
              </a:highlight>
            </a:endParaRPr>
          </a:p>
          <a:p>
            <a:pPr indent="-203200" lvl="0" marL="241300" rtl="0" algn="l">
              <a:lnSpc>
                <a:spcPct val="100000"/>
              </a:lnSpc>
              <a:spcBef>
                <a:spcPts val="0"/>
              </a:spcBef>
              <a:spcAft>
                <a:spcPts val="0"/>
              </a:spcAft>
              <a:buClr>
                <a:schemeClr val="dk1"/>
              </a:buClr>
              <a:buSzPts val="1200"/>
              <a:buFont typeface="Josefin Slab Thin"/>
              <a:buChar char="◂"/>
            </a:pPr>
            <a:r>
              <a:rPr lang="en-US">
                <a:solidFill>
                  <a:srgbClr val="FDF3E5"/>
                </a:solidFill>
              </a:rPr>
              <a:t>Icons by </a:t>
            </a:r>
            <a:r>
              <a:rPr lang="en-US">
                <a:solidFill>
                  <a:srgbClr val="338987"/>
                </a:solidFill>
                <a:highlight>
                  <a:schemeClr val="dk2"/>
                </a:highlight>
                <a:uFill>
                  <a:noFill/>
                </a:uFill>
                <a:hlinkClick r:id="rId4">
                  <a:extLst>
                    <a:ext uri="{A12FA001-AC4F-418D-AE19-62706E023703}">
                      <ahyp:hlinkClr val="tx"/>
                    </a:ext>
                  </a:extLst>
                </a:hlinkClick>
              </a:rPr>
              <a:t>Flaticon</a:t>
            </a:r>
            <a:endParaRPr>
              <a:solidFill>
                <a:srgbClr val="338987"/>
              </a:solidFill>
              <a:highlight>
                <a:schemeClr val="dk2"/>
              </a:highlight>
            </a:endParaRPr>
          </a:p>
          <a:p>
            <a:pPr indent="-203200" lvl="0" marL="241300" rtl="0" algn="l">
              <a:lnSpc>
                <a:spcPct val="100000"/>
              </a:lnSpc>
              <a:spcBef>
                <a:spcPts val="0"/>
              </a:spcBef>
              <a:spcAft>
                <a:spcPts val="0"/>
              </a:spcAft>
              <a:buClr>
                <a:schemeClr val="dk1"/>
              </a:buClr>
              <a:buSzPts val="1200"/>
              <a:buFont typeface="Josefin Slab Thin"/>
              <a:buChar char="◂"/>
            </a:pPr>
            <a:r>
              <a:rPr lang="en-US">
                <a:solidFill>
                  <a:srgbClr val="FDF3E5"/>
                </a:solidFill>
              </a:rPr>
              <a:t>Infographics by </a:t>
            </a:r>
            <a:r>
              <a:rPr lang="en-US">
                <a:solidFill>
                  <a:srgbClr val="338987"/>
                </a:solidFill>
                <a:highlight>
                  <a:schemeClr val="dk2"/>
                </a:highlight>
                <a:uFill>
                  <a:noFill/>
                </a:uFill>
                <a:hlinkClick r:id="rId5">
                  <a:extLst>
                    <a:ext uri="{A12FA001-AC4F-418D-AE19-62706E023703}">
                      <ahyp:hlinkClr val="tx"/>
                    </a:ext>
                  </a:extLst>
                </a:hlinkClick>
              </a:rPr>
              <a:t>Freepik</a:t>
            </a:r>
            <a:endParaRPr>
              <a:solidFill>
                <a:srgbClr val="338987"/>
              </a:solidFill>
              <a:highlight>
                <a:schemeClr val="dk2"/>
              </a:highlight>
            </a:endParaRPr>
          </a:p>
          <a:p>
            <a:pPr indent="-203200" lvl="0" marL="241300" rtl="0" algn="l">
              <a:lnSpc>
                <a:spcPct val="100000"/>
              </a:lnSpc>
              <a:spcBef>
                <a:spcPts val="0"/>
              </a:spcBef>
              <a:spcAft>
                <a:spcPts val="0"/>
              </a:spcAft>
              <a:buClr>
                <a:schemeClr val="dk1"/>
              </a:buClr>
              <a:buSzPts val="1200"/>
              <a:buFont typeface="Josefin Slab Thin"/>
              <a:buChar char="◂"/>
            </a:pPr>
            <a:r>
              <a:rPr lang="en-US">
                <a:solidFill>
                  <a:srgbClr val="FDF3E5"/>
                </a:solidFill>
              </a:rPr>
              <a:t>Images created by Freepik</a:t>
            </a:r>
            <a:endParaRPr>
              <a:solidFill>
                <a:srgbClr val="FDF3E5"/>
              </a:solidFill>
            </a:endParaRPr>
          </a:p>
          <a:p>
            <a:pPr indent="-203200" lvl="0" marL="241300" rtl="0" algn="l">
              <a:lnSpc>
                <a:spcPct val="100000"/>
              </a:lnSpc>
              <a:spcBef>
                <a:spcPts val="0"/>
              </a:spcBef>
              <a:spcAft>
                <a:spcPts val="0"/>
              </a:spcAft>
              <a:buClr>
                <a:schemeClr val="dk1"/>
              </a:buClr>
              <a:buSzPts val="1200"/>
              <a:buFont typeface="Josefin Slab Thin"/>
              <a:buChar char="◂"/>
            </a:pPr>
            <a:r>
              <a:rPr lang="en-US">
                <a:solidFill>
                  <a:srgbClr val="FDF3E5"/>
                </a:solidFill>
              </a:rPr>
              <a:t>Author introduction slide photo created by Freepik</a:t>
            </a:r>
            <a:endParaRPr>
              <a:solidFill>
                <a:srgbClr val="FDF3E5"/>
              </a:solidFill>
            </a:endParaRPr>
          </a:p>
          <a:p>
            <a:pPr indent="-203200" lvl="0" marL="241300" rtl="0" algn="l">
              <a:lnSpc>
                <a:spcPct val="100000"/>
              </a:lnSpc>
              <a:spcBef>
                <a:spcPts val="0"/>
              </a:spcBef>
              <a:spcAft>
                <a:spcPts val="0"/>
              </a:spcAft>
              <a:buClr>
                <a:schemeClr val="dk1"/>
              </a:buClr>
              <a:buSzPts val="1200"/>
              <a:buFont typeface="Josefin Slab Thin"/>
              <a:buChar char="◂"/>
            </a:pPr>
            <a:r>
              <a:rPr lang="en-US">
                <a:solidFill>
                  <a:srgbClr val="FDF3E5"/>
                </a:solidFill>
              </a:rPr>
              <a:t>Text &amp; Image slide photo created by Freepik.com</a:t>
            </a:r>
            <a:endParaRPr>
              <a:solidFill>
                <a:srgbClr val="FDF3E5"/>
              </a:solidFill>
            </a:endParaRPr>
          </a:p>
        </p:txBody>
      </p:sp>
      <p:sp>
        <p:nvSpPr>
          <p:cNvPr id="1238" name="Google Shape;1238;p73"/>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2" name="Shape 1242"/>
        <p:cNvGrpSpPr/>
        <p:nvPr/>
      </p:nvGrpSpPr>
      <p:grpSpPr>
        <a:xfrm>
          <a:off x="0" y="0"/>
          <a:ext cx="0" cy="0"/>
          <a:chOff x="0" y="0"/>
          <a:chExt cx="0" cy="0"/>
        </a:xfrm>
      </p:grpSpPr>
      <p:sp>
        <p:nvSpPr>
          <p:cNvPr id="1243" name="Google Shape;1243;p74"/>
          <p:cNvSpPr txBox="1"/>
          <p:nvPr>
            <p:ph type="ctrTitle"/>
          </p:nvPr>
        </p:nvSpPr>
        <p:spPr>
          <a:xfrm>
            <a:off x="5569480" y="129625"/>
            <a:ext cx="2866800" cy="481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100"/>
              <a:buNone/>
            </a:pPr>
            <a:r>
              <a:rPr lang="en-US"/>
              <a:t>Resources</a:t>
            </a:r>
            <a:endParaRPr/>
          </a:p>
        </p:txBody>
      </p:sp>
      <p:sp>
        <p:nvSpPr>
          <p:cNvPr id="1244" name="Google Shape;1244;p74"/>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1245" name="Google Shape;1245;p74"/>
          <p:cNvSpPr txBox="1"/>
          <p:nvPr>
            <p:ph idx="1" type="body"/>
          </p:nvPr>
        </p:nvSpPr>
        <p:spPr>
          <a:xfrm>
            <a:off x="642050" y="2134800"/>
            <a:ext cx="5308200" cy="187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300"/>
              </a:spcBef>
              <a:spcAft>
                <a:spcPts val="0"/>
              </a:spcAft>
              <a:buClr>
                <a:schemeClr val="dk1"/>
              </a:buClr>
              <a:buSzPts val="1100"/>
              <a:buFont typeface="Arial"/>
              <a:buNone/>
            </a:pPr>
            <a:r>
              <a:t/>
            </a:r>
            <a:endParaRPr>
              <a:solidFill>
                <a:schemeClr val="lt1"/>
              </a:solidFill>
              <a:latin typeface="Josefin Slab Thin"/>
              <a:ea typeface="Josefin Slab Thin"/>
              <a:cs typeface="Josefin Slab Thin"/>
              <a:sym typeface="Josefin Slab Thin"/>
            </a:endParaRPr>
          </a:p>
          <a:p>
            <a:pPr indent="-203200" lvl="0" marL="241300" rtl="0" algn="l">
              <a:lnSpc>
                <a:spcPct val="115000"/>
              </a:lnSpc>
              <a:spcBef>
                <a:spcPts val="300"/>
              </a:spcBef>
              <a:spcAft>
                <a:spcPts val="0"/>
              </a:spcAft>
              <a:buClr>
                <a:schemeClr val="lt1"/>
              </a:buClr>
              <a:buSzPts val="1200"/>
              <a:buFont typeface="Josefin Slab Thin"/>
              <a:buChar char="◂"/>
            </a:pPr>
            <a:r>
              <a:rPr lang="en-US">
                <a:solidFill>
                  <a:schemeClr val="lt1"/>
                </a:solidFill>
                <a:uFill>
                  <a:noFill/>
                </a:uFill>
                <a:hlinkClick r:id="rId3">
                  <a:extLst>
                    <a:ext uri="{A12FA001-AC4F-418D-AE19-62706E023703}">
                      <ahyp:hlinkClr val="tx"/>
                    </a:ext>
                  </a:extLst>
                </a:hlinkClick>
              </a:rPr>
              <a:t>Road desert landscape Morocco</a:t>
            </a:r>
            <a:endParaRPr>
              <a:solidFill>
                <a:schemeClr val="lt1"/>
              </a:solidFill>
            </a:endParaRPr>
          </a:p>
          <a:p>
            <a:pPr indent="-203200" lvl="0" marL="241300" rtl="0" algn="l">
              <a:lnSpc>
                <a:spcPct val="115000"/>
              </a:lnSpc>
              <a:spcBef>
                <a:spcPts val="300"/>
              </a:spcBef>
              <a:spcAft>
                <a:spcPts val="0"/>
              </a:spcAft>
              <a:buClr>
                <a:schemeClr val="lt1"/>
              </a:buClr>
              <a:buSzPts val="1200"/>
              <a:buFont typeface="Nunito Light"/>
              <a:buChar char="◂"/>
            </a:pPr>
            <a:r>
              <a:rPr lang="en-US">
                <a:solidFill>
                  <a:schemeClr val="lt1"/>
                </a:solidFill>
                <a:uFill>
                  <a:noFill/>
                </a:uFill>
                <a:hlinkClick r:id="rId4">
                  <a:extLst>
                    <a:ext uri="{A12FA001-AC4F-418D-AE19-62706E023703}">
                      <ahyp:hlinkClr val="tx"/>
                    </a:ext>
                  </a:extLst>
                </a:hlinkClick>
              </a:rPr>
              <a:t>Rear view woman walking boardwalk mountain</a:t>
            </a:r>
            <a:endParaRPr>
              <a:solidFill>
                <a:schemeClr val="lt1"/>
              </a:solidFill>
            </a:endParaRPr>
          </a:p>
          <a:p>
            <a:pPr indent="-203200" lvl="0" marL="241300" rtl="0" algn="l">
              <a:lnSpc>
                <a:spcPct val="115000"/>
              </a:lnSpc>
              <a:spcBef>
                <a:spcPts val="300"/>
              </a:spcBef>
              <a:spcAft>
                <a:spcPts val="0"/>
              </a:spcAft>
              <a:buClr>
                <a:schemeClr val="lt1"/>
              </a:buClr>
              <a:buSzPts val="1200"/>
              <a:buFont typeface="Nunito Light"/>
              <a:buChar char="◂"/>
            </a:pPr>
            <a:r>
              <a:rPr lang="en-US">
                <a:solidFill>
                  <a:schemeClr val="lt1"/>
                </a:solidFill>
                <a:uFill>
                  <a:noFill/>
                </a:uFill>
                <a:hlinkClick r:id="rId5">
                  <a:extLst>
                    <a:ext uri="{A12FA001-AC4F-418D-AE19-62706E023703}">
                      <ahyp:hlinkClr val="tx"/>
                    </a:ext>
                  </a:extLst>
                </a:hlinkClick>
              </a:rPr>
              <a:t>Couple running sunny road</a:t>
            </a:r>
            <a:endParaRPr>
              <a:solidFill>
                <a:schemeClr val="lt1"/>
              </a:solidFill>
            </a:endParaRPr>
          </a:p>
          <a:p>
            <a:pPr indent="-203200" lvl="0" marL="241300" rtl="0" algn="l">
              <a:lnSpc>
                <a:spcPct val="115000"/>
              </a:lnSpc>
              <a:spcBef>
                <a:spcPts val="300"/>
              </a:spcBef>
              <a:spcAft>
                <a:spcPts val="0"/>
              </a:spcAft>
              <a:buClr>
                <a:schemeClr val="lt1"/>
              </a:buClr>
              <a:buSzPts val="1200"/>
              <a:buFont typeface="Nunito Light"/>
              <a:buChar char="◂"/>
            </a:pPr>
            <a:r>
              <a:rPr lang="en-US">
                <a:solidFill>
                  <a:schemeClr val="lt1"/>
                </a:solidFill>
                <a:uFill>
                  <a:noFill/>
                </a:uFill>
                <a:hlinkClick r:id="rId6">
                  <a:extLst>
                    <a:ext uri="{A12FA001-AC4F-418D-AE19-62706E023703}">
                      <ahyp:hlinkClr val="tx"/>
                    </a:ext>
                  </a:extLst>
                </a:hlinkClick>
              </a:rPr>
              <a:t>High angle view tropical trees growing forest</a:t>
            </a:r>
            <a:endParaRPr>
              <a:solidFill>
                <a:schemeClr val="lt1"/>
              </a:solidFill>
            </a:endParaRPr>
          </a:p>
          <a:p>
            <a:pPr indent="-203200" lvl="0" marL="241300" rtl="0" algn="l">
              <a:lnSpc>
                <a:spcPct val="115000"/>
              </a:lnSpc>
              <a:spcBef>
                <a:spcPts val="300"/>
              </a:spcBef>
              <a:spcAft>
                <a:spcPts val="0"/>
              </a:spcAft>
              <a:buClr>
                <a:schemeClr val="lt1"/>
              </a:buClr>
              <a:buSzPts val="1200"/>
              <a:buFont typeface="Nunito Light"/>
              <a:buChar char="◂"/>
            </a:pPr>
            <a:r>
              <a:rPr lang="en-US">
                <a:solidFill>
                  <a:schemeClr val="lt1"/>
                </a:solidFill>
                <a:uFill>
                  <a:noFill/>
                </a:uFill>
                <a:hlinkClick r:id="rId7">
                  <a:extLst>
                    <a:ext uri="{A12FA001-AC4F-418D-AE19-62706E023703}">
                      <ahyp:hlinkClr val="tx"/>
                    </a:ext>
                  </a:extLst>
                </a:hlinkClick>
              </a:rPr>
              <a:t>Hiker sitting rock</a:t>
            </a:r>
            <a:endParaRPr>
              <a:solidFill>
                <a:schemeClr val="lt1"/>
              </a:solidFill>
            </a:endParaRPr>
          </a:p>
          <a:p>
            <a:pPr indent="-203200" lvl="0" marL="241300" rtl="0" algn="l">
              <a:lnSpc>
                <a:spcPct val="115000"/>
              </a:lnSpc>
              <a:spcBef>
                <a:spcPts val="300"/>
              </a:spcBef>
              <a:spcAft>
                <a:spcPts val="0"/>
              </a:spcAft>
              <a:buClr>
                <a:schemeClr val="lt1"/>
              </a:buClr>
              <a:buSzPts val="1200"/>
              <a:buFont typeface="Nunito Light"/>
              <a:buChar char="◂"/>
            </a:pPr>
            <a:r>
              <a:rPr lang="en-US">
                <a:solidFill>
                  <a:schemeClr val="lt1"/>
                </a:solidFill>
                <a:uFill>
                  <a:noFill/>
                </a:uFill>
                <a:hlinkClick r:id="rId8">
                  <a:extLst>
                    <a:ext uri="{A12FA001-AC4F-418D-AE19-62706E023703}">
                      <ahyp:hlinkClr val="tx"/>
                    </a:ext>
                  </a:extLst>
                </a:hlinkClick>
              </a:rPr>
              <a:t>High angle view winding road surrounded by green trees</a:t>
            </a:r>
            <a:endParaRPr>
              <a:solidFill>
                <a:schemeClr val="lt1"/>
              </a:solidFill>
            </a:endParaRPr>
          </a:p>
          <a:p>
            <a:pPr indent="-203200" lvl="0" marL="241300" rtl="0" algn="l">
              <a:lnSpc>
                <a:spcPct val="115000"/>
              </a:lnSpc>
              <a:spcBef>
                <a:spcPts val="300"/>
              </a:spcBef>
              <a:spcAft>
                <a:spcPts val="0"/>
              </a:spcAft>
              <a:buClr>
                <a:schemeClr val="lt1"/>
              </a:buClr>
              <a:buSzPts val="1200"/>
              <a:buFont typeface="Nunito Light"/>
              <a:buChar char="◂"/>
            </a:pPr>
            <a:r>
              <a:rPr lang="en-US">
                <a:solidFill>
                  <a:schemeClr val="lt1"/>
                </a:solidFill>
                <a:uFill>
                  <a:noFill/>
                </a:uFill>
                <a:hlinkClick r:id="rId9">
                  <a:extLst>
                    <a:ext uri="{A12FA001-AC4F-418D-AE19-62706E023703}">
                      <ahyp:hlinkClr val="tx"/>
                    </a:ext>
                  </a:extLst>
                </a:hlinkClick>
              </a:rPr>
              <a:t>Woman with book looking bookshelves</a:t>
            </a:r>
            <a:endParaRPr>
              <a:solidFill>
                <a:schemeClr val="lt1"/>
              </a:solidFill>
            </a:endParaRPr>
          </a:p>
          <a:p>
            <a:pPr indent="-203200" lvl="0" marL="241300" rtl="0" algn="l">
              <a:lnSpc>
                <a:spcPct val="115000"/>
              </a:lnSpc>
              <a:spcBef>
                <a:spcPts val="300"/>
              </a:spcBef>
              <a:spcAft>
                <a:spcPts val="0"/>
              </a:spcAft>
              <a:buClr>
                <a:schemeClr val="lt1"/>
              </a:buClr>
              <a:buSzPts val="1200"/>
              <a:buFont typeface="Nunito Light"/>
              <a:buChar char="◂"/>
            </a:pPr>
            <a:r>
              <a:rPr lang="en-US">
                <a:solidFill>
                  <a:schemeClr val="lt1"/>
                </a:solidFill>
                <a:uFill>
                  <a:noFill/>
                </a:uFill>
                <a:hlinkClick r:id="rId10">
                  <a:extLst>
                    <a:ext uri="{A12FA001-AC4F-418D-AE19-62706E023703}">
                      <ahyp:hlinkClr val="tx"/>
                    </a:ext>
                  </a:extLst>
                </a:hlinkClick>
              </a:rPr>
              <a:t>Elevated view road forest during sunny day</a:t>
            </a:r>
            <a:endParaRPr>
              <a:solidFill>
                <a:schemeClr val="lt1"/>
              </a:solidFill>
            </a:endParaRPr>
          </a:p>
        </p:txBody>
      </p:sp>
      <p:sp>
        <p:nvSpPr>
          <p:cNvPr id="1246" name="Google Shape;1246;p74"/>
          <p:cNvSpPr txBox="1"/>
          <p:nvPr>
            <p:ph type="ctrTitle"/>
          </p:nvPr>
        </p:nvSpPr>
        <p:spPr>
          <a:xfrm>
            <a:off x="867675" y="1758600"/>
            <a:ext cx="2866800" cy="481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n-US" sz="1400">
                <a:solidFill>
                  <a:schemeClr val="lt1"/>
                </a:solidFill>
              </a:rPr>
              <a:t>Photos</a:t>
            </a:r>
            <a:endParaRPr sz="1400">
              <a:solidFill>
                <a:schemeClr val="lt1"/>
              </a:solidFill>
            </a:endParaRPr>
          </a:p>
        </p:txBody>
      </p:sp>
      <p:sp>
        <p:nvSpPr>
          <p:cNvPr id="1247" name="Google Shape;1247;p74"/>
          <p:cNvSpPr txBox="1"/>
          <p:nvPr>
            <p:ph idx="1" type="body"/>
          </p:nvPr>
        </p:nvSpPr>
        <p:spPr>
          <a:xfrm>
            <a:off x="642050" y="1182000"/>
            <a:ext cx="5308200" cy="576600"/>
          </a:xfrm>
          <a:prstGeom prst="rect">
            <a:avLst/>
          </a:prstGeom>
          <a:noFill/>
          <a:ln>
            <a:noFill/>
          </a:ln>
        </p:spPr>
        <p:txBody>
          <a:bodyPr anchorCtr="0" anchor="ctr" bIns="91425" lIns="91425" spcFirstLastPara="1" rIns="91425" wrap="square" tIns="91425">
            <a:noAutofit/>
          </a:bodyPr>
          <a:lstStyle/>
          <a:p>
            <a:pPr indent="0" lvl="0" marL="241300" rtl="0" algn="l">
              <a:lnSpc>
                <a:spcPct val="115000"/>
              </a:lnSpc>
              <a:spcBef>
                <a:spcPts val="300"/>
              </a:spcBef>
              <a:spcAft>
                <a:spcPts val="0"/>
              </a:spcAft>
              <a:buSzPts val="1200"/>
              <a:buNone/>
            </a:pPr>
            <a:r>
              <a:t/>
            </a:r>
            <a:endParaRPr>
              <a:solidFill>
                <a:schemeClr val="lt1"/>
              </a:solidFill>
            </a:endParaRPr>
          </a:p>
          <a:p>
            <a:pPr indent="-203200" lvl="0" marL="241300" rtl="0" algn="l">
              <a:lnSpc>
                <a:spcPct val="115000"/>
              </a:lnSpc>
              <a:spcBef>
                <a:spcPts val="300"/>
              </a:spcBef>
              <a:spcAft>
                <a:spcPts val="0"/>
              </a:spcAft>
              <a:buClr>
                <a:schemeClr val="lt1"/>
              </a:buClr>
              <a:buSzPts val="1200"/>
              <a:buFont typeface="Nunito Light"/>
              <a:buChar char="◂"/>
            </a:pPr>
            <a:r>
              <a:rPr lang="en-US">
                <a:solidFill>
                  <a:schemeClr val="lt1"/>
                </a:solidFill>
                <a:uFill>
                  <a:noFill/>
                </a:uFill>
                <a:hlinkClick r:id="rId11">
                  <a:extLst>
                    <a:ext uri="{A12FA001-AC4F-418D-AE19-62706E023703}">
                      <ahyp:hlinkClr val="tx"/>
                    </a:ext>
                  </a:extLst>
                </a:hlinkClick>
              </a:rPr>
              <a:t>Infographic timeline concept with road</a:t>
            </a:r>
            <a:endParaRPr>
              <a:solidFill>
                <a:schemeClr val="lt1"/>
              </a:solidFill>
            </a:endParaRPr>
          </a:p>
        </p:txBody>
      </p:sp>
      <p:sp>
        <p:nvSpPr>
          <p:cNvPr id="1248" name="Google Shape;1248;p74"/>
          <p:cNvSpPr txBox="1"/>
          <p:nvPr>
            <p:ph type="ctrTitle"/>
          </p:nvPr>
        </p:nvSpPr>
        <p:spPr>
          <a:xfrm>
            <a:off x="867675" y="1048800"/>
            <a:ext cx="2866800" cy="481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n-US" sz="1400">
                <a:solidFill>
                  <a:schemeClr val="lt1"/>
                </a:solidFill>
              </a:rPr>
              <a:t>Vector</a:t>
            </a:r>
            <a:endParaRPr sz="14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8"/>
          <p:cNvSpPr/>
          <p:nvPr/>
        </p:nvSpPr>
        <p:spPr>
          <a:xfrm>
            <a:off x="7220630" y="0"/>
            <a:ext cx="1299900" cy="811800"/>
          </a:xfrm>
          <a:prstGeom prst="rect">
            <a:avLst/>
          </a:prstGeom>
          <a:solidFill>
            <a:srgbClr val="FFB8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8"/>
          <p:cNvSpPr txBox="1"/>
          <p:nvPr>
            <p:ph idx="2" type="ctrTitle"/>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100"/>
              <a:buNone/>
            </a:pPr>
            <a:r>
              <a:rPr lang="en-US" sz="1400"/>
              <a:t>Our Approach &amp; Implement</a:t>
            </a:r>
            <a:endParaRPr sz="1400"/>
          </a:p>
        </p:txBody>
      </p:sp>
      <p:sp>
        <p:nvSpPr>
          <p:cNvPr id="160" name="Google Shape;160;p8"/>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161" name="Google Shape;161;p8"/>
          <p:cNvSpPr txBox="1"/>
          <p:nvPr>
            <p:ph idx="1" type="subTitle"/>
          </p:nvPr>
        </p:nvSpPr>
        <p:spPr>
          <a:xfrm>
            <a:off x="1420143" y="2327873"/>
            <a:ext cx="6303607" cy="663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b="1" lang="en-US" sz="3600">
                <a:latin typeface="Josefin Sans"/>
                <a:ea typeface="Josefin Sans"/>
                <a:cs typeface="Josefin Sans"/>
                <a:sym typeface="Josefin Sans"/>
              </a:rPr>
              <a:t>Our Approach &amp; Implement</a:t>
            </a:r>
            <a:endParaRPr b="1" sz="3600">
              <a:latin typeface="Josefin Sans"/>
              <a:ea typeface="Josefin Sans"/>
              <a:cs typeface="Josefin Sans"/>
              <a:sym typeface="Josefi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9"/>
          <p:cNvSpPr txBox="1"/>
          <p:nvPr>
            <p:ph idx="12" type="sldNum"/>
          </p:nvPr>
        </p:nvSpPr>
        <p:spPr>
          <a:xfrm>
            <a:off x="7887614" y="473134"/>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167" name="Google Shape;167;p9"/>
          <p:cNvSpPr txBox="1"/>
          <p:nvPr/>
        </p:nvSpPr>
        <p:spPr>
          <a:xfrm>
            <a:off x="483704" y="420458"/>
            <a:ext cx="255766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Josefin Sans"/>
                <a:ea typeface="Josefin Sans"/>
                <a:cs typeface="Josefin Sans"/>
                <a:sym typeface="Josefin Sans"/>
              </a:rPr>
              <a:t>Architecture</a:t>
            </a:r>
            <a:endParaRPr/>
          </a:p>
        </p:txBody>
      </p:sp>
      <p:pic>
        <p:nvPicPr>
          <p:cNvPr id="168" name="Google Shape;168;p9"/>
          <p:cNvPicPr preferRelativeResize="0"/>
          <p:nvPr/>
        </p:nvPicPr>
        <p:blipFill rotWithShape="1">
          <a:blip r:embed="rId3">
            <a:alphaModFix/>
          </a:blip>
          <a:srcRect b="0" l="0" r="0" t="0"/>
          <a:stretch/>
        </p:blipFill>
        <p:spPr>
          <a:xfrm>
            <a:off x="7371531" y="1268557"/>
            <a:ext cx="1032164" cy="1032164"/>
          </a:xfrm>
          <a:prstGeom prst="rect">
            <a:avLst/>
          </a:prstGeom>
          <a:noFill/>
          <a:ln>
            <a:noFill/>
          </a:ln>
        </p:spPr>
      </p:pic>
      <p:sp>
        <p:nvSpPr>
          <p:cNvPr id="169" name="Google Shape;169;p9"/>
          <p:cNvSpPr txBox="1"/>
          <p:nvPr/>
        </p:nvSpPr>
        <p:spPr>
          <a:xfrm>
            <a:off x="7198498" y="2353582"/>
            <a:ext cx="1592211"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Josefin Sans"/>
                <a:ea typeface="Josefin Sans"/>
                <a:cs typeface="Josefin Sans"/>
                <a:sym typeface="Josefin Sans"/>
              </a:rPr>
              <a:t>Firebase Cloud Messaging</a:t>
            </a:r>
            <a:endParaRPr b="0" i="0" sz="900" u="none" cap="none" strike="noStrike">
              <a:solidFill>
                <a:srgbClr val="000000"/>
              </a:solidFill>
              <a:latin typeface="Josefin Sans"/>
              <a:ea typeface="Josefin Sans"/>
              <a:cs typeface="Josefin Sans"/>
              <a:sym typeface="Josefin Sans"/>
            </a:endParaRPr>
          </a:p>
        </p:txBody>
      </p:sp>
      <p:pic>
        <p:nvPicPr>
          <p:cNvPr id="170" name="Google Shape;170;p9"/>
          <p:cNvPicPr preferRelativeResize="0"/>
          <p:nvPr/>
        </p:nvPicPr>
        <p:blipFill rotWithShape="1">
          <a:blip r:embed="rId4">
            <a:alphaModFix/>
          </a:blip>
          <a:srcRect b="0" l="0" r="0" t="0"/>
          <a:stretch/>
        </p:blipFill>
        <p:spPr>
          <a:xfrm>
            <a:off x="4351220" y="610825"/>
            <a:ext cx="635577" cy="635577"/>
          </a:xfrm>
          <a:prstGeom prst="rect">
            <a:avLst/>
          </a:prstGeom>
          <a:noFill/>
          <a:ln>
            <a:noFill/>
          </a:ln>
        </p:spPr>
      </p:pic>
      <p:pic>
        <p:nvPicPr>
          <p:cNvPr id="171" name="Google Shape;171;p9"/>
          <p:cNvPicPr preferRelativeResize="0"/>
          <p:nvPr/>
        </p:nvPicPr>
        <p:blipFill rotWithShape="1">
          <a:blip r:embed="rId5">
            <a:alphaModFix/>
          </a:blip>
          <a:srcRect b="0" l="0" r="0" t="0"/>
          <a:stretch/>
        </p:blipFill>
        <p:spPr>
          <a:xfrm>
            <a:off x="7198498" y="3268730"/>
            <a:ext cx="1378230" cy="1033673"/>
          </a:xfrm>
          <a:prstGeom prst="rect">
            <a:avLst/>
          </a:prstGeom>
          <a:noFill/>
          <a:ln>
            <a:noFill/>
          </a:ln>
        </p:spPr>
      </p:pic>
      <p:sp>
        <p:nvSpPr>
          <p:cNvPr id="172" name="Google Shape;172;p9"/>
          <p:cNvSpPr/>
          <p:nvPr/>
        </p:nvSpPr>
        <p:spPr>
          <a:xfrm>
            <a:off x="3027246" y="1548960"/>
            <a:ext cx="3283527" cy="2415240"/>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3" name="Google Shape;173;p9"/>
          <p:cNvSpPr txBox="1"/>
          <p:nvPr/>
        </p:nvSpPr>
        <p:spPr>
          <a:xfrm>
            <a:off x="3987683" y="1793646"/>
            <a:ext cx="1844635" cy="2539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50" u="none" cap="none" strike="noStrike">
                <a:solidFill>
                  <a:schemeClr val="lt1"/>
                </a:solidFill>
                <a:latin typeface="Josefin Sans"/>
                <a:ea typeface="Josefin Sans"/>
                <a:cs typeface="Josefin Sans"/>
                <a:sym typeface="Josefin Sans"/>
              </a:rPr>
              <a:t>Spring Web Server</a:t>
            </a:r>
            <a:endParaRPr b="0" i="0" sz="1050" u="none" cap="none" strike="noStrike">
              <a:solidFill>
                <a:schemeClr val="lt1"/>
              </a:solidFill>
              <a:latin typeface="Josefin Sans"/>
              <a:ea typeface="Josefin Sans"/>
              <a:cs typeface="Josefin Sans"/>
              <a:sym typeface="Josefin Sans"/>
            </a:endParaRPr>
          </a:p>
        </p:txBody>
      </p:sp>
      <p:sp>
        <p:nvSpPr>
          <p:cNvPr id="174" name="Google Shape;174;p9"/>
          <p:cNvSpPr txBox="1"/>
          <p:nvPr/>
        </p:nvSpPr>
        <p:spPr>
          <a:xfrm>
            <a:off x="3243523" y="2177419"/>
            <a:ext cx="1081412" cy="253916"/>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050" u="none" cap="none" strike="noStrike">
                <a:solidFill>
                  <a:schemeClr val="dk1"/>
                </a:solidFill>
                <a:latin typeface="Josefin Sans"/>
                <a:ea typeface="Josefin Sans"/>
                <a:cs typeface="Josefin Sans"/>
                <a:sym typeface="Josefin Sans"/>
              </a:rPr>
              <a:t>Controller</a:t>
            </a:r>
            <a:endParaRPr b="0" i="0" sz="1050" u="none" cap="none" strike="noStrike">
              <a:solidFill>
                <a:schemeClr val="dk1"/>
              </a:solidFill>
              <a:latin typeface="Josefin Sans"/>
              <a:ea typeface="Josefin Sans"/>
              <a:cs typeface="Josefin Sans"/>
              <a:sym typeface="Josefin Sans"/>
            </a:endParaRPr>
          </a:p>
        </p:txBody>
      </p:sp>
      <p:sp>
        <p:nvSpPr>
          <p:cNvPr id="175" name="Google Shape;175;p9"/>
          <p:cNvSpPr txBox="1"/>
          <p:nvPr/>
        </p:nvSpPr>
        <p:spPr>
          <a:xfrm>
            <a:off x="3240578" y="2810839"/>
            <a:ext cx="1081412" cy="253916"/>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050" u="none" cap="none" strike="noStrike">
                <a:solidFill>
                  <a:schemeClr val="dk1"/>
                </a:solidFill>
                <a:latin typeface="Josefin Sans"/>
                <a:ea typeface="Josefin Sans"/>
                <a:cs typeface="Josefin Sans"/>
                <a:sym typeface="Josefin Sans"/>
              </a:rPr>
              <a:t>View</a:t>
            </a:r>
            <a:endParaRPr b="0" i="0" sz="1050" u="none" cap="none" strike="noStrike">
              <a:solidFill>
                <a:schemeClr val="dk1"/>
              </a:solidFill>
              <a:latin typeface="Josefin Sans"/>
              <a:ea typeface="Josefin Sans"/>
              <a:cs typeface="Josefin Sans"/>
              <a:sym typeface="Josefin Sans"/>
            </a:endParaRPr>
          </a:p>
        </p:txBody>
      </p:sp>
      <p:sp>
        <p:nvSpPr>
          <p:cNvPr id="176" name="Google Shape;176;p9"/>
          <p:cNvSpPr txBox="1"/>
          <p:nvPr/>
        </p:nvSpPr>
        <p:spPr>
          <a:xfrm>
            <a:off x="4669008" y="2177419"/>
            <a:ext cx="1311234" cy="253916"/>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050" u="none" cap="none" strike="noStrike">
                <a:solidFill>
                  <a:schemeClr val="dk1"/>
                </a:solidFill>
                <a:latin typeface="Josefin Sans"/>
                <a:ea typeface="Josefin Sans"/>
                <a:cs typeface="Josefin Sans"/>
                <a:sym typeface="Josefin Sans"/>
              </a:rPr>
              <a:t>Restful Controller</a:t>
            </a:r>
            <a:endParaRPr b="0" i="0" sz="1050" u="none" cap="none" strike="noStrike">
              <a:solidFill>
                <a:schemeClr val="dk1"/>
              </a:solidFill>
              <a:latin typeface="Josefin Sans"/>
              <a:ea typeface="Josefin Sans"/>
              <a:cs typeface="Josefin Sans"/>
              <a:sym typeface="Josefin Sans"/>
            </a:endParaRPr>
          </a:p>
        </p:txBody>
      </p:sp>
      <p:sp>
        <p:nvSpPr>
          <p:cNvPr id="177" name="Google Shape;177;p9"/>
          <p:cNvSpPr txBox="1"/>
          <p:nvPr/>
        </p:nvSpPr>
        <p:spPr>
          <a:xfrm>
            <a:off x="4669009" y="2812511"/>
            <a:ext cx="1295259" cy="253916"/>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050" u="none" cap="none" strike="noStrike">
                <a:solidFill>
                  <a:schemeClr val="dk1"/>
                </a:solidFill>
                <a:latin typeface="Josefin Sans"/>
                <a:ea typeface="Josefin Sans"/>
                <a:cs typeface="Josefin Sans"/>
                <a:sym typeface="Josefin Sans"/>
              </a:rPr>
              <a:t>Service</a:t>
            </a:r>
            <a:endParaRPr b="0" i="0" sz="1050" u="none" cap="none" strike="noStrike">
              <a:solidFill>
                <a:schemeClr val="dk1"/>
              </a:solidFill>
              <a:latin typeface="Josefin Sans"/>
              <a:ea typeface="Josefin Sans"/>
              <a:cs typeface="Josefin Sans"/>
              <a:sym typeface="Josefin Sans"/>
            </a:endParaRPr>
          </a:p>
        </p:txBody>
      </p:sp>
      <p:sp>
        <p:nvSpPr>
          <p:cNvPr id="178" name="Google Shape;178;p9"/>
          <p:cNvSpPr txBox="1"/>
          <p:nvPr/>
        </p:nvSpPr>
        <p:spPr>
          <a:xfrm>
            <a:off x="4669009" y="3445237"/>
            <a:ext cx="1295259" cy="253916"/>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050" u="none" cap="none" strike="noStrike">
                <a:solidFill>
                  <a:schemeClr val="dk1"/>
                </a:solidFill>
                <a:latin typeface="Josefin Sans"/>
                <a:ea typeface="Josefin Sans"/>
                <a:cs typeface="Josefin Sans"/>
                <a:sym typeface="Josefin Sans"/>
              </a:rPr>
              <a:t>Repository</a:t>
            </a:r>
            <a:endParaRPr b="0" i="0" sz="1050" u="none" cap="none" strike="noStrike">
              <a:solidFill>
                <a:schemeClr val="dk1"/>
              </a:solidFill>
              <a:latin typeface="Josefin Sans"/>
              <a:ea typeface="Josefin Sans"/>
              <a:cs typeface="Josefin Sans"/>
              <a:sym typeface="Josefin Sans"/>
            </a:endParaRPr>
          </a:p>
        </p:txBody>
      </p:sp>
      <p:sp>
        <p:nvSpPr>
          <p:cNvPr id="179" name="Google Shape;179;p9"/>
          <p:cNvSpPr/>
          <p:nvPr/>
        </p:nvSpPr>
        <p:spPr>
          <a:xfrm>
            <a:off x="585535" y="2434229"/>
            <a:ext cx="905856" cy="401820"/>
          </a:xfrm>
          <a:prstGeom prst="roundRect">
            <a:avLst>
              <a:gd fmla="val 16667" name="adj"/>
            </a:avLst>
          </a:prstGeom>
          <a:solidFill>
            <a:schemeClr val="accent1"/>
          </a:solidFill>
          <a:ln cap="flat" cmpd="sng" w="25400">
            <a:solidFill>
              <a:srgbClr val="B8B1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0" name="Google Shape;180;p9"/>
          <p:cNvSpPr txBox="1"/>
          <p:nvPr/>
        </p:nvSpPr>
        <p:spPr>
          <a:xfrm>
            <a:off x="585535" y="2508181"/>
            <a:ext cx="919711" cy="25391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050" u="none" cap="none" strike="noStrike">
                <a:solidFill>
                  <a:schemeClr val="lt1"/>
                </a:solidFill>
                <a:latin typeface="Josefin Sans"/>
                <a:ea typeface="Josefin Sans"/>
                <a:cs typeface="Josefin Sans"/>
                <a:sym typeface="Josefin Sans"/>
              </a:rPr>
              <a:t>Web Client</a:t>
            </a:r>
            <a:endParaRPr b="0" i="0" sz="1050" u="none" cap="none" strike="noStrike">
              <a:solidFill>
                <a:schemeClr val="lt1"/>
              </a:solidFill>
              <a:latin typeface="Josefin Sans"/>
              <a:ea typeface="Josefin Sans"/>
              <a:cs typeface="Josefin Sans"/>
              <a:sym typeface="Josefin Sans"/>
            </a:endParaRPr>
          </a:p>
        </p:txBody>
      </p:sp>
      <p:cxnSp>
        <p:nvCxnSpPr>
          <p:cNvPr id="181" name="Google Shape;181;p9"/>
          <p:cNvCxnSpPr>
            <a:endCxn id="170" idx="3"/>
          </p:cNvCxnSpPr>
          <p:nvPr/>
        </p:nvCxnSpPr>
        <p:spPr>
          <a:xfrm rot="10800000">
            <a:off x="4986797" y="928613"/>
            <a:ext cx="2211600" cy="810000"/>
          </a:xfrm>
          <a:prstGeom prst="straightConnector1">
            <a:avLst/>
          </a:prstGeom>
          <a:noFill/>
          <a:ln cap="flat" cmpd="sng" w="19050">
            <a:solidFill>
              <a:schemeClr val="lt1"/>
            </a:solidFill>
            <a:prstDash val="solid"/>
            <a:round/>
            <a:headEnd len="sm" w="sm" type="none"/>
            <a:tailEnd len="med" w="med" type="triangle"/>
          </a:ln>
        </p:spPr>
      </p:cxnSp>
      <p:cxnSp>
        <p:nvCxnSpPr>
          <p:cNvPr id="182" name="Google Shape;182;p9"/>
          <p:cNvCxnSpPr/>
          <p:nvPr/>
        </p:nvCxnSpPr>
        <p:spPr>
          <a:xfrm flipH="1" rot="10800000">
            <a:off x="6061364" y="1870365"/>
            <a:ext cx="1137134" cy="965684"/>
          </a:xfrm>
          <a:prstGeom prst="straightConnector1">
            <a:avLst/>
          </a:prstGeom>
          <a:noFill/>
          <a:ln cap="flat" cmpd="sng" w="19050">
            <a:solidFill>
              <a:schemeClr val="lt1"/>
            </a:solidFill>
            <a:prstDash val="solid"/>
            <a:round/>
            <a:headEnd len="sm" w="sm" type="none"/>
            <a:tailEnd len="med" w="med" type="triangle"/>
          </a:ln>
        </p:spPr>
      </p:cxnSp>
      <p:cxnSp>
        <p:nvCxnSpPr>
          <p:cNvPr id="183" name="Google Shape;183;p9"/>
          <p:cNvCxnSpPr/>
          <p:nvPr/>
        </p:nvCxnSpPr>
        <p:spPr>
          <a:xfrm>
            <a:off x="6092647" y="2914177"/>
            <a:ext cx="1014735" cy="871389"/>
          </a:xfrm>
          <a:prstGeom prst="straightConnector1">
            <a:avLst/>
          </a:prstGeom>
          <a:noFill/>
          <a:ln cap="flat" cmpd="sng" w="19050">
            <a:solidFill>
              <a:schemeClr val="lt1"/>
            </a:solidFill>
            <a:prstDash val="solid"/>
            <a:round/>
            <a:headEnd len="sm" w="sm" type="none"/>
            <a:tailEnd len="med" w="med" type="triangle"/>
          </a:ln>
        </p:spPr>
      </p:cxnSp>
      <p:cxnSp>
        <p:nvCxnSpPr>
          <p:cNvPr id="184" name="Google Shape;184;p9"/>
          <p:cNvCxnSpPr/>
          <p:nvPr/>
        </p:nvCxnSpPr>
        <p:spPr>
          <a:xfrm flipH="1">
            <a:off x="3773517" y="2478440"/>
            <a:ext cx="1" cy="270344"/>
          </a:xfrm>
          <a:prstGeom prst="straightConnector1">
            <a:avLst/>
          </a:prstGeom>
          <a:noFill/>
          <a:ln cap="flat" cmpd="sng" w="19050">
            <a:solidFill>
              <a:schemeClr val="lt1"/>
            </a:solidFill>
            <a:prstDash val="solid"/>
            <a:round/>
            <a:headEnd len="sm" w="sm" type="none"/>
            <a:tailEnd len="med" w="med" type="triangle"/>
          </a:ln>
        </p:spPr>
      </p:cxnSp>
      <p:cxnSp>
        <p:nvCxnSpPr>
          <p:cNvPr id="185" name="Google Shape;185;p9"/>
          <p:cNvCxnSpPr/>
          <p:nvPr/>
        </p:nvCxnSpPr>
        <p:spPr>
          <a:xfrm flipH="1">
            <a:off x="4975791" y="3120660"/>
            <a:ext cx="1" cy="270344"/>
          </a:xfrm>
          <a:prstGeom prst="straightConnector1">
            <a:avLst/>
          </a:prstGeom>
          <a:noFill/>
          <a:ln cap="flat" cmpd="sng" w="19050">
            <a:solidFill>
              <a:schemeClr val="lt1"/>
            </a:solidFill>
            <a:prstDash val="solid"/>
            <a:round/>
            <a:headEnd len="sm" w="sm" type="none"/>
            <a:tailEnd len="med" w="med" type="triangle"/>
          </a:ln>
        </p:spPr>
      </p:cxnSp>
      <p:cxnSp>
        <p:nvCxnSpPr>
          <p:cNvPr id="186" name="Google Shape;186;p9"/>
          <p:cNvCxnSpPr/>
          <p:nvPr/>
        </p:nvCxnSpPr>
        <p:spPr>
          <a:xfrm flipH="1">
            <a:off x="4975791" y="3789134"/>
            <a:ext cx="2" cy="513269"/>
          </a:xfrm>
          <a:prstGeom prst="straightConnector1">
            <a:avLst/>
          </a:prstGeom>
          <a:noFill/>
          <a:ln cap="flat" cmpd="sng" w="19050">
            <a:solidFill>
              <a:schemeClr val="lt1"/>
            </a:solidFill>
            <a:prstDash val="solid"/>
            <a:round/>
            <a:headEnd len="sm" w="sm" type="none"/>
            <a:tailEnd len="med" w="med" type="triangle"/>
          </a:ln>
        </p:spPr>
      </p:cxnSp>
      <p:cxnSp>
        <p:nvCxnSpPr>
          <p:cNvPr id="187" name="Google Shape;187;p9"/>
          <p:cNvCxnSpPr/>
          <p:nvPr/>
        </p:nvCxnSpPr>
        <p:spPr>
          <a:xfrm flipH="1" rot="10800000">
            <a:off x="1635361" y="2300722"/>
            <a:ext cx="1527040" cy="320686"/>
          </a:xfrm>
          <a:prstGeom prst="straightConnector1">
            <a:avLst/>
          </a:prstGeom>
          <a:noFill/>
          <a:ln cap="flat" cmpd="sng" w="19050">
            <a:solidFill>
              <a:schemeClr val="lt1"/>
            </a:solidFill>
            <a:prstDash val="solid"/>
            <a:round/>
            <a:headEnd len="sm" w="sm" type="none"/>
            <a:tailEnd len="med" w="med" type="triangle"/>
          </a:ln>
        </p:spPr>
      </p:cxnSp>
      <p:cxnSp>
        <p:nvCxnSpPr>
          <p:cNvPr id="188" name="Google Shape;188;p9"/>
          <p:cNvCxnSpPr/>
          <p:nvPr/>
        </p:nvCxnSpPr>
        <p:spPr>
          <a:xfrm>
            <a:off x="4975791" y="1246402"/>
            <a:ext cx="689943" cy="846050"/>
          </a:xfrm>
          <a:prstGeom prst="straightConnector1">
            <a:avLst/>
          </a:prstGeom>
          <a:noFill/>
          <a:ln cap="flat" cmpd="sng" w="19050">
            <a:solidFill>
              <a:schemeClr val="lt1"/>
            </a:solidFill>
            <a:prstDash val="solid"/>
            <a:round/>
            <a:headEnd len="sm" w="sm" type="none"/>
            <a:tailEnd len="med" w="med" type="triangle"/>
          </a:ln>
        </p:spPr>
      </p:cxnSp>
      <p:cxnSp>
        <p:nvCxnSpPr>
          <p:cNvPr id="189" name="Google Shape;189;p9"/>
          <p:cNvCxnSpPr/>
          <p:nvPr/>
        </p:nvCxnSpPr>
        <p:spPr>
          <a:xfrm flipH="1" rot="10800000">
            <a:off x="5363034" y="3785566"/>
            <a:ext cx="5532" cy="499683"/>
          </a:xfrm>
          <a:prstGeom prst="straightConnector1">
            <a:avLst/>
          </a:prstGeom>
          <a:noFill/>
          <a:ln cap="flat" cmpd="sng" w="12700">
            <a:solidFill>
              <a:schemeClr val="lt1"/>
            </a:solidFill>
            <a:prstDash val="dash"/>
            <a:round/>
            <a:headEnd len="sm" w="sm" type="none"/>
            <a:tailEnd len="med" w="med" type="triangle"/>
          </a:ln>
        </p:spPr>
      </p:cxnSp>
      <p:cxnSp>
        <p:nvCxnSpPr>
          <p:cNvPr id="190" name="Google Shape;190;p9"/>
          <p:cNvCxnSpPr/>
          <p:nvPr/>
        </p:nvCxnSpPr>
        <p:spPr>
          <a:xfrm flipH="1" rot="10800000">
            <a:off x="5346774" y="3100031"/>
            <a:ext cx="1383" cy="286766"/>
          </a:xfrm>
          <a:prstGeom prst="straightConnector1">
            <a:avLst/>
          </a:prstGeom>
          <a:noFill/>
          <a:ln cap="flat" cmpd="sng" w="12700">
            <a:solidFill>
              <a:schemeClr val="lt1"/>
            </a:solidFill>
            <a:prstDash val="dash"/>
            <a:round/>
            <a:headEnd len="sm" w="sm" type="none"/>
            <a:tailEnd len="med" w="med" type="triangle"/>
          </a:ln>
        </p:spPr>
      </p:cxnSp>
      <p:cxnSp>
        <p:nvCxnSpPr>
          <p:cNvPr id="191" name="Google Shape;191;p9"/>
          <p:cNvCxnSpPr/>
          <p:nvPr/>
        </p:nvCxnSpPr>
        <p:spPr>
          <a:xfrm flipH="1" rot="10800000">
            <a:off x="5326951" y="2468998"/>
            <a:ext cx="1383" cy="286766"/>
          </a:xfrm>
          <a:prstGeom prst="straightConnector1">
            <a:avLst/>
          </a:prstGeom>
          <a:noFill/>
          <a:ln cap="flat" cmpd="sng" w="12700">
            <a:solidFill>
              <a:schemeClr val="lt1"/>
            </a:solidFill>
            <a:prstDash val="dash"/>
            <a:round/>
            <a:headEnd len="sm" w="sm" type="none"/>
            <a:tailEnd len="med" w="med" type="triangle"/>
          </a:ln>
        </p:spPr>
      </p:cxnSp>
      <p:cxnSp>
        <p:nvCxnSpPr>
          <p:cNvPr id="192" name="Google Shape;192;p9"/>
          <p:cNvCxnSpPr/>
          <p:nvPr/>
        </p:nvCxnSpPr>
        <p:spPr>
          <a:xfrm flipH="1">
            <a:off x="6172471" y="1988127"/>
            <a:ext cx="1026027" cy="847922"/>
          </a:xfrm>
          <a:prstGeom prst="straightConnector1">
            <a:avLst/>
          </a:prstGeom>
          <a:noFill/>
          <a:ln cap="flat" cmpd="sng" w="12700">
            <a:solidFill>
              <a:schemeClr val="lt1"/>
            </a:solidFill>
            <a:prstDash val="dash"/>
            <a:round/>
            <a:headEnd len="sm" w="sm" type="none"/>
            <a:tailEnd len="med" w="med" type="triangle"/>
          </a:ln>
        </p:spPr>
      </p:cxnSp>
      <p:cxnSp>
        <p:nvCxnSpPr>
          <p:cNvPr id="193" name="Google Shape;193;p9"/>
          <p:cNvCxnSpPr/>
          <p:nvPr/>
        </p:nvCxnSpPr>
        <p:spPr>
          <a:xfrm rot="10800000">
            <a:off x="6072239" y="3033537"/>
            <a:ext cx="921841" cy="787882"/>
          </a:xfrm>
          <a:prstGeom prst="straightConnector1">
            <a:avLst/>
          </a:prstGeom>
          <a:noFill/>
          <a:ln cap="flat" cmpd="sng" w="12700">
            <a:solidFill>
              <a:schemeClr val="lt1"/>
            </a:solidFill>
            <a:prstDash val="dash"/>
            <a:round/>
            <a:headEnd len="sm" w="sm" type="none"/>
            <a:tailEnd len="med" w="med" type="triangle"/>
          </a:ln>
        </p:spPr>
      </p:cxnSp>
      <p:cxnSp>
        <p:nvCxnSpPr>
          <p:cNvPr id="194" name="Google Shape;194;p9"/>
          <p:cNvCxnSpPr/>
          <p:nvPr/>
        </p:nvCxnSpPr>
        <p:spPr>
          <a:xfrm rot="10800000">
            <a:off x="5021751" y="1180386"/>
            <a:ext cx="661796" cy="803045"/>
          </a:xfrm>
          <a:prstGeom prst="straightConnector1">
            <a:avLst/>
          </a:prstGeom>
          <a:noFill/>
          <a:ln cap="flat" cmpd="sng" w="12700">
            <a:solidFill>
              <a:schemeClr val="lt1"/>
            </a:solidFill>
            <a:prstDash val="dash"/>
            <a:round/>
            <a:headEnd len="sm" w="sm" type="none"/>
            <a:tailEnd len="med" w="med" type="triangle"/>
          </a:ln>
        </p:spPr>
      </p:cxnSp>
      <p:cxnSp>
        <p:nvCxnSpPr>
          <p:cNvPr id="195" name="Google Shape;195;p9"/>
          <p:cNvCxnSpPr/>
          <p:nvPr/>
        </p:nvCxnSpPr>
        <p:spPr>
          <a:xfrm rot="10800000">
            <a:off x="1659346" y="2747494"/>
            <a:ext cx="1480778" cy="190303"/>
          </a:xfrm>
          <a:prstGeom prst="straightConnector1">
            <a:avLst/>
          </a:prstGeom>
          <a:noFill/>
          <a:ln cap="flat" cmpd="sng" w="12700">
            <a:solidFill>
              <a:schemeClr val="lt1"/>
            </a:solidFill>
            <a:prstDash val="dash"/>
            <a:round/>
            <a:headEnd len="sm" w="sm" type="none"/>
            <a:tailEnd len="med" w="med" type="triangle"/>
          </a:ln>
        </p:spPr>
      </p:cxnSp>
      <p:pic>
        <p:nvPicPr>
          <p:cNvPr id="196" name="Google Shape;196;p9"/>
          <p:cNvPicPr preferRelativeResize="0"/>
          <p:nvPr/>
        </p:nvPicPr>
        <p:blipFill rotWithShape="1">
          <a:blip r:embed="rId6">
            <a:alphaModFix/>
          </a:blip>
          <a:srcRect b="0" l="0" r="0" t="0"/>
          <a:stretch/>
        </p:blipFill>
        <p:spPr>
          <a:xfrm>
            <a:off x="4910000" y="4402874"/>
            <a:ext cx="643160" cy="643160"/>
          </a:xfrm>
          <a:prstGeom prst="rect">
            <a:avLst/>
          </a:prstGeom>
          <a:noFill/>
          <a:ln>
            <a:noFill/>
          </a:ln>
        </p:spPr>
      </p:pic>
      <p:cxnSp>
        <p:nvCxnSpPr>
          <p:cNvPr id="197" name="Google Shape;197;p9"/>
          <p:cNvCxnSpPr/>
          <p:nvPr/>
        </p:nvCxnSpPr>
        <p:spPr>
          <a:xfrm flipH="1">
            <a:off x="4975791" y="2469583"/>
            <a:ext cx="1" cy="270344"/>
          </a:xfrm>
          <a:prstGeom prst="straightConnector1">
            <a:avLst/>
          </a:prstGeom>
          <a:noFill/>
          <a:ln cap="flat" cmpd="sng" w="19050">
            <a:solidFill>
              <a:schemeClr val="lt1"/>
            </a:solidFill>
            <a:prstDash val="solid"/>
            <a:round/>
            <a:headEnd len="sm" w="sm" type="none"/>
            <a:tailEnd len="med" w="med" type="triangle"/>
          </a:ln>
        </p:spPr>
      </p:cxnSp>
      <p:sp>
        <p:nvSpPr>
          <p:cNvPr id="198" name="Google Shape;198;p9"/>
          <p:cNvSpPr txBox="1"/>
          <p:nvPr/>
        </p:nvSpPr>
        <p:spPr>
          <a:xfrm>
            <a:off x="377797" y="4055396"/>
            <a:ext cx="1257564" cy="861774"/>
          </a:xfrm>
          <a:prstGeom prst="rect">
            <a:avLst/>
          </a:prstGeom>
          <a:solidFill>
            <a:schemeClr val="dk1"/>
          </a:solidFill>
          <a:ln cap="flat" cmpd="sng" w="25400">
            <a:solidFill>
              <a:srgbClr val="B8B1A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chemeClr val="lt1"/>
                </a:solidFill>
                <a:latin typeface="Josefin Sans"/>
                <a:ea typeface="Josefin Sans"/>
                <a:cs typeface="Josefin Sans"/>
                <a:sym typeface="Josefin Sans"/>
              </a:rPr>
              <a:t>Annotation: </a:t>
            </a:r>
            <a:endParaRPr/>
          </a:p>
          <a:p>
            <a:pPr indent="0" lvl="0" marL="0" marR="0" rtl="0" algn="l">
              <a:lnSpc>
                <a:spcPct val="100000"/>
              </a:lnSpc>
              <a:spcBef>
                <a:spcPts val="0"/>
              </a:spcBef>
              <a:spcAft>
                <a:spcPts val="0"/>
              </a:spcAft>
              <a:buNone/>
            </a:pPr>
            <a:r>
              <a:t/>
            </a:r>
            <a:endParaRPr b="0" i="0" sz="1000" u="none" cap="none" strike="noStrike">
              <a:solidFill>
                <a:schemeClr val="lt1"/>
              </a:solidFill>
              <a:latin typeface="Josefin Sans"/>
              <a:ea typeface="Josefin Sans"/>
              <a:cs typeface="Josefin Sans"/>
              <a:sym typeface="Josefin Sans"/>
            </a:endParaRPr>
          </a:p>
          <a:p>
            <a:pPr indent="0" lvl="0" marL="0" marR="0" rtl="0" algn="l">
              <a:lnSpc>
                <a:spcPct val="100000"/>
              </a:lnSpc>
              <a:spcBef>
                <a:spcPts val="0"/>
              </a:spcBef>
              <a:spcAft>
                <a:spcPts val="0"/>
              </a:spcAft>
              <a:buNone/>
            </a:pPr>
            <a:r>
              <a:rPr b="0" i="0" lang="en-US" sz="1000" u="none" cap="none" strike="noStrike">
                <a:solidFill>
                  <a:schemeClr val="lt1"/>
                </a:solidFill>
                <a:latin typeface="Josefin Sans"/>
                <a:ea typeface="Josefin Sans"/>
                <a:cs typeface="Josefin Sans"/>
                <a:sym typeface="Josefin Sans"/>
              </a:rPr>
              <a:t>            call/send</a:t>
            </a:r>
            <a:endParaRPr/>
          </a:p>
          <a:p>
            <a:pPr indent="0" lvl="0" marL="0" marR="0" rtl="0" algn="l">
              <a:lnSpc>
                <a:spcPct val="100000"/>
              </a:lnSpc>
              <a:spcBef>
                <a:spcPts val="0"/>
              </a:spcBef>
              <a:spcAft>
                <a:spcPts val="0"/>
              </a:spcAft>
              <a:buNone/>
            </a:pPr>
            <a:r>
              <a:t/>
            </a:r>
            <a:endParaRPr b="0" i="0" sz="1000" u="none" cap="none" strike="noStrike">
              <a:solidFill>
                <a:schemeClr val="lt1"/>
              </a:solidFill>
              <a:latin typeface="Josefin Sans"/>
              <a:ea typeface="Josefin Sans"/>
              <a:cs typeface="Josefin Sans"/>
              <a:sym typeface="Josefin Sans"/>
            </a:endParaRPr>
          </a:p>
          <a:p>
            <a:pPr indent="0" lvl="0" marL="0" marR="0" rtl="0" algn="l">
              <a:lnSpc>
                <a:spcPct val="100000"/>
              </a:lnSpc>
              <a:spcBef>
                <a:spcPts val="0"/>
              </a:spcBef>
              <a:spcAft>
                <a:spcPts val="0"/>
              </a:spcAft>
              <a:buNone/>
            </a:pPr>
            <a:r>
              <a:rPr b="0" i="0" lang="en-US" sz="1000" u="none" cap="none" strike="noStrike">
                <a:solidFill>
                  <a:schemeClr val="lt1"/>
                </a:solidFill>
                <a:latin typeface="Josefin Sans"/>
                <a:ea typeface="Josefin Sans"/>
                <a:cs typeface="Josefin Sans"/>
                <a:sym typeface="Josefin Sans"/>
              </a:rPr>
              <a:t>             return</a:t>
            </a:r>
            <a:endParaRPr/>
          </a:p>
        </p:txBody>
      </p:sp>
      <p:cxnSp>
        <p:nvCxnSpPr>
          <p:cNvPr id="199" name="Google Shape;199;p9"/>
          <p:cNvCxnSpPr/>
          <p:nvPr/>
        </p:nvCxnSpPr>
        <p:spPr>
          <a:xfrm>
            <a:off x="471876" y="4500138"/>
            <a:ext cx="396060" cy="0"/>
          </a:xfrm>
          <a:prstGeom prst="straightConnector1">
            <a:avLst/>
          </a:prstGeom>
          <a:noFill/>
          <a:ln cap="flat" cmpd="sng" w="12700">
            <a:solidFill>
              <a:schemeClr val="lt1"/>
            </a:solidFill>
            <a:prstDash val="solid"/>
            <a:round/>
            <a:headEnd len="sm" w="sm" type="none"/>
            <a:tailEnd len="med" w="med" type="triangle"/>
          </a:ln>
        </p:spPr>
      </p:cxnSp>
      <p:cxnSp>
        <p:nvCxnSpPr>
          <p:cNvPr id="200" name="Google Shape;200;p9"/>
          <p:cNvCxnSpPr/>
          <p:nvPr/>
        </p:nvCxnSpPr>
        <p:spPr>
          <a:xfrm>
            <a:off x="459639" y="4810506"/>
            <a:ext cx="396060" cy="0"/>
          </a:xfrm>
          <a:prstGeom prst="straightConnector1">
            <a:avLst/>
          </a:prstGeom>
          <a:noFill/>
          <a:ln cap="flat" cmpd="sng" w="12700">
            <a:solidFill>
              <a:schemeClr val="lt1"/>
            </a:solidFill>
            <a:prstDash val="dash"/>
            <a:round/>
            <a:headEnd len="sm" w="sm" type="none"/>
            <a:tailEnd len="med" w="med" type="triangle"/>
          </a:ln>
        </p:spPr>
      </p:cxnSp>
      <p:sp>
        <p:nvSpPr>
          <p:cNvPr id="201" name="Google Shape;201;p9"/>
          <p:cNvSpPr txBox="1"/>
          <p:nvPr/>
        </p:nvSpPr>
        <p:spPr>
          <a:xfrm>
            <a:off x="5836508" y="1064970"/>
            <a:ext cx="482616"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800" u="none" cap="none" strike="noStrike">
                <a:solidFill>
                  <a:srgbClr val="000000"/>
                </a:solidFill>
                <a:latin typeface="Josefin Sans"/>
                <a:ea typeface="Josefin Sans"/>
                <a:cs typeface="Josefin Sans"/>
                <a:sym typeface="Josefin Sans"/>
              </a:rPr>
              <a:t>Notify</a:t>
            </a:r>
            <a:endParaRPr b="0" i="0" sz="800" u="none" cap="none" strike="noStrike">
              <a:solidFill>
                <a:srgbClr val="000000"/>
              </a:solidFill>
              <a:latin typeface="Josefin Sans"/>
              <a:ea typeface="Josefin Sans"/>
              <a:cs typeface="Josefin Sans"/>
              <a:sym typeface="Josefin Sans"/>
            </a:endParaRPr>
          </a:p>
        </p:txBody>
      </p:sp>
      <p:sp>
        <p:nvSpPr>
          <p:cNvPr id="202" name="Google Shape;202;p9"/>
          <p:cNvSpPr txBox="1"/>
          <p:nvPr/>
        </p:nvSpPr>
        <p:spPr>
          <a:xfrm>
            <a:off x="6266414" y="2018903"/>
            <a:ext cx="605213"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800" u="none" cap="none" strike="noStrike">
                <a:solidFill>
                  <a:srgbClr val="000000"/>
                </a:solidFill>
                <a:latin typeface="Josefin Sans"/>
                <a:ea typeface="Josefin Sans"/>
                <a:cs typeface="Josefin Sans"/>
                <a:sym typeface="Josefin Sans"/>
              </a:rPr>
              <a:t>Http request</a:t>
            </a:r>
            <a:endParaRPr b="0" i="0" sz="800" u="none" cap="none" strike="noStrike">
              <a:solidFill>
                <a:srgbClr val="000000"/>
              </a:solidFill>
              <a:latin typeface="Josefin Sans"/>
              <a:ea typeface="Josefin Sans"/>
              <a:cs typeface="Josefin Sans"/>
              <a:sym typeface="Josefin Sans"/>
            </a:endParaRPr>
          </a:p>
        </p:txBody>
      </p:sp>
      <p:sp>
        <p:nvSpPr>
          <p:cNvPr id="203" name="Google Shape;203;p9"/>
          <p:cNvSpPr txBox="1"/>
          <p:nvPr/>
        </p:nvSpPr>
        <p:spPr>
          <a:xfrm>
            <a:off x="6486575" y="2523599"/>
            <a:ext cx="605213"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800" u="none" cap="none" strike="noStrike">
                <a:solidFill>
                  <a:srgbClr val="000000"/>
                </a:solidFill>
                <a:latin typeface="Josefin Sans"/>
                <a:ea typeface="Josefin Sans"/>
                <a:cs typeface="Josefin Sans"/>
                <a:sym typeface="Josefin Sans"/>
              </a:rPr>
              <a:t>Http response</a:t>
            </a:r>
            <a:endParaRPr b="0" i="0" sz="800" u="none" cap="none" strike="noStrike">
              <a:solidFill>
                <a:srgbClr val="000000"/>
              </a:solidFill>
              <a:latin typeface="Josefin Sans"/>
              <a:ea typeface="Josefin Sans"/>
              <a:cs typeface="Josefin Sans"/>
              <a:sym typeface="Josefin Sans"/>
            </a:endParaRPr>
          </a:p>
        </p:txBody>
      </p:sp>
      <p:sp>
        <p:nvSpPr>
          <p:cNvPr id="204" name="Google Shape;204;p9"/>
          <p:cNvSpPr txBox="1"/>
          <p:nvPr/>
        </p:nvSpPr>
        <p:spPr>
          <a:xfrm>
            <a:off x="6569940" y="3099453"/>
            <a:ext cx="605213"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800" u="none" cap="none" strike="noStrike">
                <a:solidFill>
                  <a:srgbClr val="000000"/>
                </a:solidFill>
                <a:latin typeface="Josefin Sans"/>
                <a:ea typeface="Josefin Sans"/>
                <a:cs typeface="Josefin Sans"/>
                <a:sym typeface="Josefin Sans"/>
              </a:rPr>
              <a:t>Http request</a:t>
            </a:r>
            <a:endParaRPr b="0" i="0" sz="800" u="none" cap="none" strike="noStrike">
              <a:solidFill>
                <a:srgbClr val="000000"/>
              </a:solidFill>
              <a:latin typeface="Josefin Sans"/>
              <a:ea typeface="Josefin Sans"/>
              <a:cs typeface="Josefin Sans"/>
              <a:sym typeface="Josefin Sans"/>
            </a:endParaRPr>
          </a:p>
        </p:txBody>
      </p:sp>
      <p:sp>
        <p:nvSpPr>
          <p:cNvPr id="205" name="Google Shape;205;p9"/>
          <p:cNvSpPr txBox="1"/>
          <p:nvPr/>
        </p:nvSpPr>
        <p:spPr>
          <a:xfrm>
            <a:off x="6323116" y="3652142"/>
            <a:ext cx="605213"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800" u="none" cap="none" strike="noStrike">
                <a:solidFill>
                  <a:srgbClr val="000000"/>
                </a:solidFill>
                <a:latin typeface="Josefin Sans"/>
                <a:ea typeface="Josefin Sans"/>
                <a:cs typeface="Josefin Sans"/>
                <a:sym typeface="Josefin Sans"/>
              </a:rPr>
              <a:t>Http response</a:t>
            </a:r>
            <a:endParaRPr b="0" i="0" sz="800" u="none" cap="none" strike="noStrike">
              <a:solidFill>
                <a:srgbClr val="000000"/>
              </a:solidFill>
              <a:latin typeface="Josefin Sans"/>
              <a:ea typeface="Josefin Sans"/>
              <a:cs typeface="Josefin Sans"/>
              <a:sym typeface="Josefin Sans"/>
            </a:endParaRPr>
          </a:p>
        </p:txBody>
      </p:sp>
      <p:sp>
        <p:nvSpPr>
          <p:cNvPr id="206" name="Google Shape;206;p9"/>
          <p:cNvSpPr txBox="1"/>
          <p:nvPr/>
        </p:nvSpPr>
        <p:spPr>
          <a:xfrm>
            <a:off x="4427700" y="4017002"/>
            <a:ext cx="482616"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800" u="none" cap="none" strike="noStrike">
                <a:solidFill>
                  <a:srgbClr val="000000"/>
                </a:solidFill>
                <a:latin typeface="Josefin Sans"/>
                <a:ea typeface="Josefin Sans"/>
                <a:cs typeface="Josefin Sans"/>
                <a:sym typeface="Josefin Sans"/>
              </a:rPr>
              <a:t>Query</a:t>
            </a:r>
            <a:endParaRPr b="0" i="0" sz="800" u="none" cap="none" strike="noStrike">
              <a:solidFill>
                <a:srgbClr val="000000"/>
              </a:solidFill>
              <a:latin typeface="Josefin Sans"/>
              <a:ea typeface="Josefin Sans"/>
              <a:cs typeface="Josefin Sans"/>
              <a:sym typeface="Josefin Sans"/>
            </a:endParaRPr>
          </a:p>
        </p:txBody>
      </p:sp>
      <p:sp>
        <p:nvSpPr>
          <p:cNvPr id="207" name="Google Shape;207;p9"/>
          <p:cNvSpPr txBox="1"/>
          <p:nvPr/>
        </p:nvSpPr>
        <p:spPr>
          <a:xfrm>
            <a:off x="5382250" y="4017002"/>
            <a:ext cx="59799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800" u="none" cap="none" strike="noStrike">
                <a:solidFill>
                  <a:srgbClr val="000000"/>
                </a:solidFill>
                <a:latin typeface="Josefin Sans"/>
                <a:ea typeface="Josefin Sans"/>
                <a:cs typeface="Josefin Sans"/>
                <a:sym typeface="Josefin Sans"/>
              </a:rPr>
              <a:t>Return</a:t>
            </a:r>
            <a:endParaRPr b="0" i="0" sz="800" u="none" cap="none" strike="noStrike">
              <a:solidFill>
                <a:srgbClr val="000000"/>
              </a:solidFill>
              <a:latin typeface="Josefin Sans"/>
              <a:ea typeface="Josefin Sans"/>
              <a:cs typeface="Josefin Sans"/>
              <a:sym typeface="Josefin Sans"/>
            </a:endParaRPr>
          </a:p>
        </p:txBody>
      </p:sp>
      <p:sp>
        <p:nvSpPr>
          <p:cNvPr id="208" name="Google Shape;208;p9"/>
          <p:cNvSpPr txBox="1"/>
          <p:nvPr/>
        </p:nvSpPr>
        <p:spPr>
          <a:xfrm>
            <a:off x="2049311" y="2130444"/>
            <a:ext cx="605213"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800" u="none" cap="none" strike="noStrike">
                <a:solidFill>
                  <a:srgbClr val="000000"/>
                </a:solidFill>
                <a:latin typeface="Josefin Sans"/>
                <a:ea typeface="Josefin Sans"/>
                <a:cs typeface="Josefin Sans"/>
                <a:sym typeface="Josefin Sans"/>
              </a:rPr>
              <a:t>Http request</a:t>
            </a:r>
            <a:endParaRPr b="0" i="0" sz="800" u="none" cap="none" strike="noStrike">
              <a:solidFill>
                <a:srgbClr val="000000"/>
              </a:solidFill>
              <a:latin typeface="Josefin Sans"/>
              <a:ea typeface="Josefin Sans"/>
              <a:cs typeface="Josefin Sans"/>
              <a:sym typeface="Josefin Sans"/>
            </a:endParaRPr>
          </a:p>
        </p:txBody>
      </p:sp>
      <p:sp>
        <p:nvSpPr>
          <p:cNvPr id="209" name="Google Shape;209;p9"/>
          <p:cNvSpPr txBox="1"/>
          <p:nvPr/>
        </p:nvSpPr>
        <p:spPr>
          <a:xfrm>
            <a:off x="2049312" y="2930176"/>
            <a:ext cx="605213"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800" u="none" cap="none" strike="noStrike">
                <a:solidFill>
                  <a:srgbClr val="000000"/>
                </a:solidFill>
                <a:latin typeface="Josefin Sans"/>
                <a:ea typeface="Josefin Sans"/>
                <a:cs typeface="Josefin Sans"/>
                <a:sym typeface="Josefin Sans"/>
              </a:rPr>
              <a:t>Http response</a:t>
            </a:r>
            <a:endParaRPr b="0" i="0" sz="800" u="none" cap="none" strike="noStrike">
              <a:solidFill>
                <a:srgbClr val="000000"/>
              </a:solidFill>
              <a:latin typeface="Josefin Sans"/>
              <a:ea typeface="Josefin Sans"/>
              <a:cs typeface="Josefin Sans"/>
              <a:sym typeface="Josefin Sans"/>
            </a:endParaRPr>
          </a:p>
        </p:txBody>
      </p:sp>
      <p:sp>
        <p:nvSpPr>
          <p:cNvPr id="210" name="Google Shape;210;p9"/>
          <p:cNvSpPr txBox="1"/>
          <p:nvPr/>
        </p:nvSpPr>
        <p:spPr>
          <a:xfrm>
            <a:off x="4356329" y="1338798"/>
            <a:ext cx="959326"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800" u="none" cap="none" strike="noStrike">
                <a:solidFill>
                  <a:srgbClr val="000000"/>
                </a:solidFill>
                <a:latin typeface="Josefin Sans"/>
                <a:ea typeface="Josefin Sans"/>
                <a:cs typeface="Josefin Sans"/>
                <a:sym typeface="Josefin Sans"/>
              </a:rPr>
              <a:t>Http request</a:t>
            </a:r>
            <a:endParaRPr b="0" i="0" sz="800" u="none" cap="none" strike="noStrike">
              <a:solidFill>
                <a:srgbClr val="000000"/>
              </a:solidFill>
              <a:latin typeface="Josefin Sans"/>
              <a:ea typeface="Josefin Sans"/>
              <a:cs typeface="Josefin Sans"/>
              <a:sym typeface="Josefin Sans"/>
            </a:endParaRPr>
          </a:p>
        </p:txBody>
      </p:sp>
      <p:sp>
        <p:nvSpPr>
          <p:cNvPr id="211" name="Google Shape;211;p9"/>
          <p:cNvSpPr txBox="1"/>
          <p:nvPr/>
        </p:nvSpPr>
        <p:spPr>
          <a:xfrm>
            <a:off x="5536160" y="1581886"/>
            <a:ext cx="605213"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800" u="none" cap="none" strike="noStrike">
                <a:solidFill>
                  <a:srgbClr val="000000"/>
                </a:solidFill>
                <a:latin typeface="Josefin Sans"/>
                <a:ea typeface="Josefin Sans"/>
                <a:cs typeface="Josefin Sans"/>
                <a:sym typeface="Josefin Sans"/>
              </a:rPr>
              <a:t>Http response</a:t>
            </a:r>
            <a:endParaRPr b="0" i="0" sz="800" u="none" cap="none" strike="noStrike">
              <a:solidFill>
                <a:srgbClr val="000000"/>
              </a:solidFill>
              <a:latin typeface="Josefin Sans"/>
              <a:ea typeface="Josefin Sans"/>
              <a:cs typeface="Josefin Sans"/>
              <a:sym typeface="Josefin Sans"/>
            </a:endParaRPr>
          </a:p>
        </p:txBody>
      </p:sp>
      <p:pic>
        <p:nvPicPr>
          <p:cNvPr id="212" name="Google Shape;212;p9"/>
          <p:cNvPicPr preferRelativeResize="0"/>
          <p:nvPr/>
        </p:nvPicPr>
        <p:blipFill rotWithShape="1">
          <a:blip r:embed="rId7">
            <a:alphaModFix/>
          </a:blip>
          <a:srcRect b="0" l="0" r="0" t="0"/>
          <a:stretch/>
        </p:blipFill>
        <p:spPr>
          <a:xfrm>
            <a:off x="3898704" y="708740"/>
            <a:ext cx="480698" cy="480698"/>
          </a:xfrm>
          <a:prstGeom prst="rect">
            <a:avLst/>
          </a:prstGeom>
          <a:noFill/>
          <a:ln>
            <a:noFill/>
          </a:ln>
        </p:spPr>
      </p:pic>
      <p:sp>
        <p:nvSpPr>
          <p:cNvPr id="213" name="Google Shape;213;p9"/>
          <p:cNvSpPr txBox="1"/>
          <p:nvPr>
            <p:ph idx="4294967295" type="ctrTitle"/>
          </p:nvPr>
        </p:nvSpPr>
        <p:spPr>
          <a:xfrm>
            <a:off x="7158931" y="117467"/>
            <a:ext cx="1423297" cy="481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Josefin Sans"/>
              <a:buNone/>
            </a:pPr>
            <a:r>
              <a:rPr b="1" i="0" lang="en-US" sz="1400" u="none" cap="none" strike="noStrike">
                <a:solidFill>
                  <a:schemeClr val="lt1"/>
                </a:solidFill>
                <a:latin typeface="Josefin Sans"/>
                <a:ea typeface="Josefin Sans"/>
                <a:cs typeface="Josefin Sans"/>
                <a:sym typeface="Josefin Sans"/>
              </a:rPr>
              <a:t>Our Approach &amp; Implement</a:t>
            </a:r>
            <a:endParaRPr b="1" i="0" sz="1400" u="none" cap="none" strike="noStrike">
              <a:solidFill>
                <a:schemeClr val="lt1"/>
              </a:solidFill>
              <a:latin typeface="Josefin Sans"/>
              <a:ea typeface="Josefin Sans"/>
              <a:cs typeface="Josefin Sans"/>
              <a:sym typeface="Josefi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Master's Thesis by Slidesgo">
  <a:themeElements>
    <a:clrScheme name="Simple Light">
      <a:dk1>
        <a:srgbClr val="FDF3E5"/>
      </a:dk1>
      <a:lt1>
        <a:srgbClr val="338987"/>
      </a:lt1>
      <a:dk2>
        <a:srgbClr val="FFB8A5"/>
      </a:dk2>
      <a:lt2>
        <a:srgbClr val="A6B8BF"/>
      </a:lt2>
      <a:accent1>
        <a:srgbClr val="FDF3E5"/>
      </a:accent1>
      <a:accent2>
        <a:srgbClr val="338987"/>
      </a:accent2>
      <a:accent3>
        <a:srgbClr val="FFB8A5"/>
      </a:accent3>
      <a:accent4>
        <a:srgbClr val="A6B8BF"/>
      </a:accent4>
      <a:accent5>
        <a:srgbClr val="FDF3E5"/>
      </a:accent5>
      <a:accent6>
        <a:srgbClr val="338987"/>
      </a:accent6>
      <a:hlink>
        <a:srgbClr val="33898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