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8" r:id="rId12"/>
    <p:sldId id="314" r:id="rId13"/>
    <p:sldId id="315" r:id="rId14"/>
    <p:sldId id="267" r:id="rId15"/>
    <p:sldId id="269" r:id="rId16"/>
    <p:sldId id="270" r:id="rId17"/>
    <p:sldId id="271" r:id="rId18"/>
    <p:sldId id="273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73FD7-580D-446F-B89D-E1DB22EE24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7829-AC6B-42A8-8367-775B5162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B7829-AC6B-42A8-8367-775B51626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A32-A7C3-405B-8B93-F5B919C9201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E06F-ECD1-4298-860E-6B727A6C5CF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2E08-77A1-41AA-9FC5-4DE01EB8E36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EE2E-4931-4991-A2A0-88E44DB941C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89C4-B8B3-451A-A9D3-093A88FE16F0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1BC-F74C-4876-B198-19F7471841F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92D2-917E-4BC6-B2A9-9B34BBA2027F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2C7D-F10C-4672-8203-F91A2EE59E64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F89-B289-452C-BF2A-783C592C6FC6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2CA4-49C6-4512-ADC0-C5E6F000A18F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39A5-4AAA-4DD4-9F7C-42F30CE1DA90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4588-8933-4EC9-A15F-39C6700639B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0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4</a:t>
            </a:r>
            <a:br>
              <a:rPr lang="en-US" dirty="0"/>
            </a:br>
            <a:r>
              <a:rPr lang="en-US" b="1" dirty="0"/>
              <a:t>Unity 2D Basics and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logo - Trường Đại học FPT">
            <a:extLst>
              <a:ext uri="{FF2B5EF4-FFF2-40B4-BE49-F238E27FC236}">
                <a16:creationId xmlns:a16="http://schemas.microsoft.com/office/drawing/2014/main" id="{84C1853F-6EE0-4E19-934C-A6B26EC9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63" y="511237"/>
            <a:ext cx="2877873" cy="11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8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A Better Not A Game (NAG)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Teddy Bear Output with Modified Pixels per 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0" y="2202815"/>
            <a:ext cx="8107680" cy="45605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A Better Not A Game (NAG)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Teddy Bear Output with Smaller Camera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258675"/>
            <a:ext cx="8162925" cy="45993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10: Unity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Problem 1 - Create a Unity project and add sprites</a:t>
            </a:r>
            <a:endParaRPr lang="en-US" dirty="0"/>
          </a:p>
          <a:p>
            <a:pPr lvl="1"/>
            <a:r>
              <a:rPr lang="en-US" dirty="0"/>
              <a:t>Create a new 2D Unity project named Exercise10. Add a scenes folder to the Project window and save the current scene as scene0. Add a sprites folder to the Project window and use your OS to add any three sprites you want to that folder (I suggest you use </a:t>
            </a:r>
            <a:r>
              <a:rPr lang="en-US" dirty="0" err="1"/>
              <a:t>png</a:t>
            </a:r>
            <a:r>
              <a:rPr lang="en-US" dirty="0"/>
              <a:t> files, though Unity supports other file formats as well).</a:t>
            </a:r>
          </a:p>
          <a:p>
            <a:r>
              <a:rPr lang="en-US" b="1" dirty="0"/>
              <a:t>Problem 2 - Add sprites to scene</a:t>
            </a:r>
            <a:endParaRPr lang="en-US" dirty="0"/>
          </a:p>
          <a:p>
            <a:pPr lvl="1"/>
            <a:r>
              <a:rPr lang="en-US" dirty="0"/>
              <a:t>Drag each of the sprites from the sprites folder in the Project window onto the Hierarchy window. </a:t>
            </a:r>
          </a:p>
          <a:p>
            <a:pPr lvl="1"/>
            <a:r>
              <a:rPr lang="en-US" dirty="0"/>
              <a:t>Adjust the Position X and Y values in the Transform component to place the new game objects in the scene in a reasonable way.</a:t>
            </a:r>
          </a:p>
          <a:p>
            <a:r>
              <a:rPr lang="en-US" b="1" dirty="0"/>
              <a:t>Problem 3 - Run the game</a:t>
            </a:r>
            <a:endParaRPr lang="en-US" dirty="0"/>
          </a:p>
          <a:p>
            <a:pPr lvl="1"/>
            <a:r>
              <a:rPr lang="en-US" dirty="0"/>
              <a:t>Click the arrow facing to the right (the Play button) near the top center of the Unity Editor and check out your amazing game in the Game view!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11: Growing Teddies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LMS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4.3 Prefabs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1870" cy="4895215"/>
          </a:xfrm>
        </p:spPr>
        <p:txBody>
          <a:bodyPr/>
          <a:lstStyle/>
          <a:p>
            <a:r>
              <a:rPr lang="en-US" dirty="0"/>
              <a:t>A template for creating as many instances of a game object, including all its properties and components.</a:t>
            </a:r>
          </a:p>
          <a:p>
            <a:r>
              <a:rPr lang="en-US" dirty="0"/>
              <a:t>Walk through the process of creating and using prefabs to refactor the game from the previous section to use prefabs instead.</a:t>
            </a:r>
          </a:p>
          <a:p>
            <a:r>
              <a:rPr lang="en-US" dirty="0"/>
              <a:t>Our starting point for our solution in this section is our solution from the previous section with only the first teddy bear placed in the scene.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4.3 Prefabs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1870" cy="4895215"/>
          </a:xfrm>
        </p:spPr>
        <p:txBody>
          <a:bodyPr/>
          <a:lstStyle/>
          <a:p>
            <a:r>
              <a:rPr lang="en-US" dirty="0"/>
              <a:t>Prefab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238944"/>
            <a:ext cx="8169593" cy="46168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4.3 Prefabs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1870" cy="4895215"/>
          </a:xfrm>
        </p:spPr>
        <p:txBody>
          <a:bodyPr/>
          <a:lstStyle/>
          <a:p>
            <a:r>
              <a:rPr lang="en-US" dirty="0" err="1"/>
              <a:t>TeddyBear</a:t>
            </a:r>
            <a:r>
              <a:rPr lang="en-US" dirty="0"/>
              <a:t> Prefab Created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57" y="2269538"/>
            <a:ext cx="8154353" cy="45884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9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4.3 Prefabs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1870" cy="4895215"/>
          </a:xfrm>
        </p:spPr>
        <p:txBody>
          <a:bodyPr/>
          <a:lstStyle/>
          <a:p>
            <a:r>
              <a:rPr lang="en-US" dirty="0"/>
              <a:t>Three </a:t>
            </a:r>
            <a:r>
              <a:rPr lang="en-US" dirty="0" err="1"/>
              <a:t>TeddyBear</a:t>
            </a:r>
            <a:r>
              <a:rPr lang="en-US" dirty="0"/>
              <a:t> Instances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5" y="2299319"/>
            <a:ext cx="8073390" cy="45586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4.4 Unity Circles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1870" cy="4895215"/>
          </a:xfrm>
        </p:spPr>
        <p:txBody>
          <a:bodyPr/>
          <a:lstStyle/>
          <a:p>
            <a:r>
              <a:rPr lang="en-US" dirty="0"/>
              <a:t>The problem description:</a:t>
            </a:r>
          </a:p>
          <a:p>
            <a:pPr lvl="1"/>
            <a:r>
              <a:rPr lang="en-US" dirty="0"/>
              <a:t>Calculate the area of the circles with integer radii from 0 to 5, then print out the radius and area for each 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7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4.4 Unity Circles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/>
          <a:lstStyle/>
          <a:p>
            <a:r>
              <a:rPr lang="en-US" dirty="0"/>
              <a:t>Circle Prefab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83" y="2318386"/>
            <a:ext cx="7984807" cy="45198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Unity Editor to add sprites and game objects to a game</a:t>
            </a:r>
          </a:p>
          <a:p>
            <a:r>
              <a:rPr lang="en-US" dirty="0"/>
              <a:t>Use the Unity Editor to modify game object characteristics in the Inspector</a:t>
            </a:r>
          </a:p>
          <a:p>
            <a:r>
              <a:rPr lang="en-US" dirty="0"/>
              <a:t>Describe how Unity's component system works</a:t>
            </a:r>
          </a:p>
          <a:p>
            <a:r>
              <a:rPr lang="en-US" dirty="0"/>
              <a:t>Create scripts and attach them to game objects to implement game object behavior</a:t>
            </a:r>
          </a:p>
          <a:p>
            <a:r>
              <a:rPr lang="en-US" dirty="0"/>
              <a:t>Use the Physics 2D system from within scripts to move game objects</a:t>
            </a:r>
          </a:p>
          <a:p>
            <a:r>
              <a:rPr lang="en-US" dirty="0"/>
              <a:t>Modify game objects to include colliders to support collision detection and resolution</a:t>
            </a:r>
          </a:p>
          <a:p>
            <a:r>
              <a:rPr lang="en-US" dirty="0"/>
              <a:t>Build and use prefabs in a Unity game</a:t>
            </a:r>
          </a:p>
          <a:p>
            <a:r>
              <a:rPr lang="en-US" dirty="0"/>
              <a:t>Develop C# code that makes decisions using the if statement</a:t>
            </a:r>
          </a:p>
          <a:p>
            <a:r>
              <a:rPr lang="en-US" dirty="0"/>
              <a:t>Develop C# code that makes decisions using the switch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4.4 Unity Circles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/>
          <a:lstStyle/>
          <a:p>
            <a:r>
              <a:rPr lang="en-US" dirty="0"/>
              <a:t>Circle 3 Game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32" y="2110420"/>
            <a:ext cx="3076575" cy="47339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(slot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Worst Game EVER</a:t>
            </a:r>
          </a:p>
          <a:p>
            <a:pPr marL="0" indent="0">
              <a:buNone/>
            </a:pPr>
            <a:r>
              <a:rPr lang="en-US" dirty="0"/>
              <a:t>A Better Not A Game</a:t>
            </a:r>
          </a:p>
          <a:p>
            <a:pPr marL="0" indent="0">
              <a:buNone/>
            </a:pPr>
            <a:r>
              <a:rPr lang="en-US" dirty="0"/>
              <a:t>Exercise 10</a:t>
            </a:r>
          </a:p>
          <a:p>
            <a:pPr marL="0" indent="0">
              <a:buNone/>
            </a:pPr>
            <a:r>
              <a:rPr lang="en-US" dirty="0"/>
              <a:t>Exercise 11</a:t>
            </a:r>
          </a:p>
          <a:p>
            <a:pPr marL="0" indent="0">
              <a:buNone/>
            </a:pPr>
            <a:r>
              <a:rPr lang="en-US" dirty="0"/>
              <a:t>Prefabs</a:t>
            </a:r>
          </a:p>
          <a:p>
            <a:pPr marL="0" indent="0">
              <a:buNone/>
            </a:pPr>
            <a:r>
              <a:rPr lang="en-US" dirty="0"/>
              <a:t>Unity Circles Revisited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The Worst Game 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94720" cy="4746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up Unity Hub, make sure Projects is selected on the left.</a:t>
            </a:r>
          </a:p>
          <a:p>
            <a:r>
              <a:rPr lang="en-US" dirty="0"/>
              <a:t>Click New near the upper right corner</a:t>
            </a:r>
          </a:p>
          <a:p>
            <a:r>
              <a:rPr lang="en-US" dirty="0"/>
              <a:t>Select the 2D template on the left, set a Project Name and Location for your project, then click the Create button on the lower right. </a:t>
            </a:r>
          </a:p>
          <a:p>
            <a:r>
              <a:rPr lang="en-US" dirty="0"/>
              <a:t>When the Unity editor starts up, use the layout dropdown near the upper right to set the layout to the one you want to use. </a:t>
            </a:r>
          </a:p>
          <a:p>
            <a:r>
              <a:rPr lang="en-US" dirty="0"/>
              <a:t>Rename the default </a:t>
            </a:r>
            <a:r>
              <a:rPr lang="en-US" dirty="0" err="1"/>
              <a:t>SampleScene</a:t>
            </a:r>
            <a:r>
              <a:rPr lang="en-US" dirty="0"/>
              <a:t> to scene0 and save it.</a:t>
            </a:r>
          </a:p>
          <a:p>
            <a:r>
              <a:rPr lang="en-US" b="1" dirty="0"/>
              <a:t>Click the play button in the middle near the top (or </a:t>
            </a:r>
            <a:r>
              <a:rPr lang="en-US" b="1" dirty="0" err="1"/>
              <a:t>Ctrl+P</a:t>
            </a:r>
            <a:r>
              <a:rPr lang="en-US" b="1" dirty="0"/>
              <a:t>). </a:t>
            </a:r>
            <a:r>
              <a:rPr lang="en-US" b="1" dirty="0">
                <a:solidFill>
                  <a:srgbClr val="FF0000"/>
                </a:solidFill>
              </a:rPr>
              <a:t>What happen?</a:t>
            </a:r>
          </a:p>
          <a:p>
            <a:r>
              <a:rPr lang="en-US" b="1" dirty="0"/>
              <a:t>Click the Maximize on Play option at the top right of the Game view and play the game again. </a:t>
            </a:r>
            <a:r>
              <a:rPr lang="en-US" b="1" dirty="0">
                <a:solidFill>
                  <a:srgbClr val="FF0000"/>
                </a:solidFill>
              </a:rPr>
              <a:t>What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The Worst Game 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94720" cy="4746625"/>
          </a:xfrm>
        </p:spPr>
        <p:txBody>
          <a:bodyPr>
            <a:normAutofit/>
          </a:bodyPr>
          <a:lstStyle/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Because there's no player interaction with the game world, and that's what games are all about!</a:t>
            </a:r>
          </a:p>
          <a:p>
            <a:pPr lvl="1"/>
            <a:r>
              <a:rPr lang="en-US" dirty="0"/>
              <a:t>To have player interaction we need to use Unity's input capabilities (covered in Chapter 8).</a:t>
            </a:r>
          </a:p>
          <a:p>
            <a:pPr lvl="1"/>
            <a:r>
              <a:rPr lang="en-US" dirty="0"/>
              <a:t>We can start learning about how Unity works in this chapter by providing some interesting graphical output in our game.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A Better Not A Game (NAG)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20450" cy="4906645"/>
          </a:xfrm>
        </p:spPr>
        <p:txBody>
          <a:bodyPr/>
          <a:lstStyle/>
          <a:p>
            <a:r>
              <a:rPr lang="en-US" dirty="0"/>
              <a:t>Create a new Unity 2D project, rename the default scene and save it. </a:t>
            </a:r>
          </a:p>
          <a:p>
            <a:r>
              <a:rPr lang="en-US" dirty="0"/>
              <a:t>Right click on the Assets folder in the Project window and create another new folder called Sprites. </a:t>
            </a:r>
          </a:p>
          <a:p>
            <a:r>
              <a:rPr lang="en-US" dirty="0"/>
              <a:t>Now go to your operating system and copy the teddy bear </a:t>
            </a:r>
            <a:r>
              <a:rPr lang="en-US" dirty="0" err="1"/>
              <a:t>png</a:t>
            </a:r>
            <a:r>
              <a:rPr lang="en-US" dirty="0"/>
              <a:t> files from the code for this chapter into the Sprites folder (which you'll find under the Assets folder wherever you saved your new Unity project). </a:t>
            </a:r>
          </a:p>
          <a:p>
            <a:r>
              <a:rPr lang="en-US" dirty="0"/>
              <a:t>When you copy the </a:t>
            </a:r>
            <a:r>
              <a:rPr lang="en-US" dirty="0" err="1"/>
              <a:t>png</a:t>
            </a:r>
            <a:r>
              <a:rPr lang="en-US" dirty="0"/>
              <a:t> files into the Sprites folder, Unity automatically imports them as sprites in your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A Better Not A Game (NAG)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20450" cy="4906645"/>
          </a:xfrm>
        </p:spPr>
        <p:txBody>
          <a:bodyPr/>
          <a:lstStyle/>
          <a:p>
            <a:r>
              <a:rPr lang="en-US" dirty="0"/>
              <a:t>teddybear0 Import Settings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33" y="1810066"/>
            <a:ext cx="3408214" cy="50479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A Better Not A Game (NAG)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20450" cy="4906645"/>
          </a:xfrm>
        </p:spPr>
        <p:txBody>
          <a:bodyPr/>
          <a:lstStyle/>
          <a:p>
            <a:r>
              <a:rPr lang="en-US" dirty="0"/>
              <a:t>Inspector for Teddy Bear 0 Game Object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83" y="2225674"/>
            <a:ext cx="3496628" cy="45745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2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A Better Not A Game (NAG)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307" y="2259647"/>
            <a:ext cx="8187525" cy="45983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4"/>
            <a:ext cx="11220450" cy="490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Teddy Bear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829</Words>
  <Application>Microsoft Office PowerPoint</Application>
  <PresentationFormat>Widescreen</PresentationFormat>
  <Paragraphs>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Module 4 Unity 2D Basics and Selection</vt:lpstr>
      <vt:lpstr>Learning Objectives</vt:lpstr>
      <vt:lpstr>Content (slot 1)</vt:lpstr>
      <vt:lpstr>4.1 The Worst Game EVER</vt:lpstr>
      <vt:lpstr>4.1 The Worst Game EVER</vt:lpstr>
      <vt:lpstr>4.2 A Better Not A Game (NAG)</vt:lpstr>
      <vt:lpstr>4.2 A Better Not A Game (NAG)</vt:lpstr>
      <vt:lpstr>4.2 A Better Not A Game (NAG)</vt:lpstr>
      <vt:lpstr>4.2 A Better Not A Game (NAG)</vt:lpstr>
      <vt:lpstr>4.2 A Better Not A Game (NAG)</vt:lpstr>
      <vt:lpstr>4.2 A Better Not A Game (NAG)</vt:lpstr>
      <vt:lpstr>Exercise 10: Unity Basics</vt:lpstr>
      <vt:lpstr>Exercise 11: Growing Teddies</vt:lpstr>
      <vt:lpstr>4.3 Prefabs</vt:lpstr>
      <vt:lpstr>4.3 Prefabs</vt:lpstr>
      <vt:lpstr>4.3 Prefabs</vt:lpstr>
      <vt:lpstr>4.3 Prefabs</vt:lpstr>
      <vt:lpstr>4.4 Unity Circles Revisited</vt:lpstr>
      <vt:lpstr>4.4 Unity Circles Revisited</vt:lpstr>
      <vt:lpstr>4.4 Unity Circles Revisited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USER</dc:creator>
  <cp:lastModifiedBy>Phu Chu Dinh</cp:lastModifiedBy>
  <cp:revision>40</cp:revision>
  <dcterms:created xsi:type="dcterms:W3CDTF">2021-12-09T01:54:36Z</dcterms:created>
  <dcterms:modified xsi:type="dcterms:W3CDTF">2022-04-19T02:45:41Z</dcterms:modified>
</cp:coreProperties>
</file>