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18" r:id="rId3"/>
    <p:sldId id="275" r:id="rId4"/>
    <p:sldId id="276" r:id="rId5"/>
    <p:sldId id="277" r:id="rId6"/>
    <p:sldId id="278" r:id="rId7"/>
    <p:sldId id="279" r:id="rId8"/>
    <p:sldId id="280" r:id="rId9"/>
    <p:sldId id="282" r:id="rId10"/>
    <p:sldId id="281" r:id="rId11"/>
    <p:sldId id="283" r:id="rId12"/>
    <p:sldId id="316" r:id="rId13"/>
    <p:sldId id="317" r:id="rId14"/>
    <p:sldId id="284" r:id="rId15"/>
    <p:sldId id="285" r:id="rId16"/>
    <p:sldId id="286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73FD7-580D-446F-B89D-E1DB22EE242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B7829-AC6B-42A8-8367-775B51626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77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B7829-AC6B-42A8-8367-775B51626E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09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7A32-A7C3-405B-8B93-F5B919C92014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2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E06F-ECD1-4298-860E-6B727A6C5CF3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7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2E08-77A1-41AA-9FC5-4DE01EB8E36C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6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EE2E-4931-4991-A2A0-88E44DB941CE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2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89C4-B8B3-451A-A9D3-093A88FE16F0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5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1BC-F74C-4876-B198-19F7471841FA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6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92D2-917E-4BC6-B2A9-9B34BBA2027F}" type="datetime1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8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2C7D-F10C-4672-8203-F91A2EE59E64}" type="datetime1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6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AF89-B289-452C-BF2A-783C592C6FC6}" type="datetime1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5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2CA4-49C6-4512-ADC0-C5E6F000A18F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39A5-4AAA-4DD4-9F7C-42F30CE1DA90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04588-8933-4EC9-A15F-39C6700639B4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8F614-2559-4B89-9437-B47709B56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0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4</a:t>
            </a:r>
            <a:br>
              <a:rPr lang="en-US" dirty="0"/>
            </a:br>
            <a:r>
              <a:rPr lang="en-US" b="1" dirty="0"/>
              <a:t>Unity 2D Basics and Selection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logo - Trường Đại học FPT">
            <a:extLst>
              <a:ext uri="{FF2B5EF4-FFF2-40B4-BE49-F238E27FC236}">
                <a16:creationId xmlns:a16="http://schemas.microsoft.com/office/drawing/2014/main" id="{84C1853F-6EE0-4E19-934C-A6B26EC9D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725" y="465199"/>
            <a:ext cx="2877873" cy="113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382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4.5 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43310" cy="4883785"/>
          </a:xfrm>
        </p:spPr>
        <p:txBody>
          <a:bodyPr>
            <a:normAutofit/>
          </a:bodyPr>
          <a:lstStyle/>
          <a:p>
            <a:r>
              <a:rPr lang="en-US" i="1" dirty="0"/>
              <a:t>Test the Code</a:t>
            </a:r>
            <a:r>
              <a:rPr lang="en-US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32" y="2384107"/>
            <a:ext cx="8298711" cy="89630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16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4.5 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43310" cy="4883785"/>
          </a:xfrm>
        </p:spPr>
        <p:txBody>
          <a:bodyPr>
            <a:normAutofit/>
          </a:bodyPr>
          <a:lstStyle/>
          <a:p>
            <a:r>
              <a:rPr lang="en-US" i="1" dirty="0"/>
              <a:t>Test the Code</a:t>
            </a:r>
            <a:r>
              <a:rPr lang="en-US" dirty="0"/>
              <a:t>: Final </a:t>
            </a:r>
            <a:r>
              <a:rPr lang="en-US" dirty="0" err="1"/>
              <a:t>MovingTeddies</a:t>
            </a:r>
            <a:r>
              <a:rPr lang="en-US" dirty="0"/>
              <a:t> Project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727" y="2234198"/>
            <a:ext cx="8170545" cy="461014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93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12: Move That Game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LMS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9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13: More Unity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Link: LMS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6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4.6 Selection Control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Example 5.1. Printing a Dean's List Message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Problem Description: Write an algorithm that will print a Dean's List message if the student's Grade Point Average (GPA) is 3.0 or above.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146" y="3571239"/>
            <a:ext cx="3238500" cy="1857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4" y="4199254"/>
            <a:ext cx="4972669" cy="60134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86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4.6 Selection Control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Example 5.2. Printing a Dean's List or Keep Trying Message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Problem Description: Write an algorithm that will print a Dean's List message if the student's GPA is 3.0 or above and will print a Keep Trying message if it's not.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44" y="3915727"/>
            <a:ext cx="4479993" cy="10106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381" y="3509010"/>
            <a:ext cx="4029075" cy="1600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24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4.7 Testing Selection 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every branch at least once</a:t>
            </a:r>
          </a:p>
          <a:p>
            <a:pPr lvl="1"/>
            <a:r>
              <a:rPr lang="en-US" dirty="0"/>
              <a:t>Example: We run the program with a GPA &gt;= 3.0 and make sure it prints the Dean's List message then we run the program again with a GPA &lt; 3.0 to make sure it prints the Keep Trying message.</a:t>
            </a:r>
          </a:p>
          <a:p>
            <a:r>
              <a:rPr lang="en-US" dirty="0"/>
              <a:t>Test boundary values in the Boolean expression</a:t>
            </a:r>
          </a:p>
          <a:p>
            <a:pPr lvl="1"/>
            <a:r>
              <a:rPr lang="en-US" dirty="0"/>
              <a:t>Example: try values of 2.9 and 3.0 for the GPA to make sure the program</a:t>
            </a:r>
            <a:br>
              <a:rPr lang="en-US" dirty="0"/>
            </a:br>
            <a:r>
              <a:rPr lang="en-US" dirty="0"/>
              <a:t>works properly for both of them.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4692650"/>
            <a:ext cx="4867275" cy="1619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25" y="4797425"/>
            <a:ext cx="2686050" cy="15144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93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4.7 Testing Selection 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0925"/>
          </a:xfrm>
        </p:spPr>
        <p:txBody>
          <a:bodyPr>
            <a:normAutofit/>
          </a:bodyPr>
          <a:lstStyle/>
          <a:p>
            <a:r>
              <a:rPr lang="en-US" dirty="0"/>
              <a:t>CFG for Determining and Printing Letter Grade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set of test cases is a </a:t>
            </a:r>
            <a:r>
              <a:rPr lang="en-US" i="1" dirty="0"/>
              <a:t>test plan</a:t>
            </a:r>
            <a:r>
              <a:rPr lang="en-US" dirty="0"/>
              <a:t> (test suite).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2382044"/>
            <a:ext cx="4933950" cy="3238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2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(slot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dirty="0"/>
              <a:t>Putting It All Together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Exercise 12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Exercise 13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Selection Control Structure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Testing Selection Control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3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4.5 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43310" cy="4883785"/>
          </a:xfrm>
        </p:spPr>
        <p:txBody>
          <a:bodyPr>
            <a:normAutofit/>
          </a:bodyPr>
          <a:lstStyle/>
          <a:p>
            <a:r>
              <a:rPr lang="en-US" dirty="0"/>
              <a:t>Problem description:</a:t>
            </a:r>
          </a:p>
          <a:p>
            <a:pPr lvl="1"/>
            <a:r>
              <a:rPr lang="en-US" dirty="0"/>
              <a:t>Move three teddy bears around the screen until the player quits the game.</a:t>
            </a:r>
          </a:p>
          <a:p>
            <a:r>
              <a:rPr lang="en-US" i="1" dirty="0"/>
              <a:t>Understand the Problem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What should we do when a teddy bear reaches the edge of the screen?</a:t>
            </a:r>
          </a:p>
          <a:p>
            <a:pPr lvl="2"/>
            <a:r>
              <a:rPr lang="en-US" dirty="0"/>
              <a:t>The teddy bear bounce off the edge of the screen, warp to the other side of the screen, explode and then re-spawn on the screen, and so on.</a:t>
            </a:r>
          </a:p>
          <a:p>
            <a:pPr lvl="1"/>
            <a:r>
              <a:rPr lang="en-US" dirty="0"/>
              <a:t>What should happen when two teddy bears run into each other?</a:t>
            </a:r>
          </a:p>
          <a:p>
            <a:pPr lvl="2"/>
            <a:r>
              <a:rPr lang="en-US" dirty="0"/>
              <a:t>There are lots of possibilities here as well, but let's have them bounce off each other when they collide.</a:t>
            </a:r>
          </a:p>
          <a:p>
            <a:pPr lvl="1"/>
            <a:r>
              <a:rPr lang="en-US" dirty="0"/>
              <a:t>The revised problem description:</a:t>
            </a:r>
          </a:p>
          <a:p>
            <a:pPr lvl="2"/>
            <a:r>
              <a:rPr lang="en-US" dirty="0"/>
              <a:t>Move three teddy bears around the screen, bouncing them off the edges and each other, until the player quits the game.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6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4.5 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43310" cy="4883785"/>
          </a:xfrm>
        </p:spPr>
        <p:txBody>
          <a:bodyPr>
            <a:normAutofit/>
          </a:bodyPr>
          <a:lstStyle/>
          <a:p>
            <a:r>
              <a:rPr lang="en-US" i="1" dirty="0"/>
              <a:t>Design a Solution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Solve most of this problem using Unity's 2D physics system, with a pretty simple </a:t>
            </a:r>
            <a:r>
              <a:rPr lang="en-US" dirty="0" err="1"/>
              <a:t>TeddyBear</a:t>
            </a:r>
            <a:r>
              <a:rPr lang="en-US" dirty="0"/>
              <a:t> script that we use to start each teddy bear moving.</a:t>
            </a:r>
          </a:p>
          <a:p>
            <a:r>
              <a:rPr lang="en-US" i="1" dirty="0"/>
              <a:t>Write Test Cases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i="1" dirty="0"/>
              <a:t>Write the Code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To get our teddy bear to obey the laws of physics, we need to add a Rigidbody2D component to the teddy bear game object.</a:t>
            </a:r>
          </a:p>
          <a:p>
            <a:pPr lvl="1"/>
            <a:r>
              <a:rPr lang="en-US" dirty="0"/>
              <a:t>To get the teddy bear moving  in the Start method of the </a:t>
            </a:r>
            <a:r>
              <a:rPr lang="en-US" dirty="0" err="1"/>
              <a:t>TeddyBear</a:t>
            </a:r>
            <a:r>
              <a:rPr lang="en-US" dirty="0"/>
              <a:t> script.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52" y="3570922"/>
            <a:ext cx="8931890" cy="66960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5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4.5 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43310" cy="4883785"/>
          </a:xfrm>
        </p:spPr>
        <p:txBody>
          <a:bodyPr>
            <a:normAutofit/>
          </a:bodyPr>
          <a:lstStyle/>
          <a:p>
            <a:r>
              <a:rPr lang="en-US" i="1" dirty="0"/>
              <a:t>Write the Code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To get our teddy bear to obey the laws of physics, we need to add a Rigidbody2D component to the teddy bear game object.</a:t>
            </a:r>
          </a:p>
          <a:p>
            <a:pPr lvl="1"/>
            <a:r>
              <a:rPr lang="en-US" dirty="0"/>
              <a:t>To get the teddy bear moving  in the Start method of the </a:t>
            </a:r>
            <a:r>
              <a:rPr lang="en-US" dirty="0" err="1"/>
              <a:t>TeddyBear</a:t>
            </a:r>
            <a:r>
              <a:rPr lang="en-US" dirty="0"/>
              <a:t> script.</a:t>
            </a:r>
          </a:p>
          <a:p>
            <a:pPr lvl="1"/>
            <a:r>
              <a:rPr lang="en-US" dirty="0"/>
              <a:t>How do we get an object moving in the physical world?</a:t>
            </a:r>
          </a:p>
          <a:p>
            <a:pPr lvl="2"/>
            <a:r>
              <a:rPr lang="en-US" dirty="0" err="1"/>
              <a:t>AddForce</a:t>
            </a:r>
            <a:r>
              <a:rPr lang="en-US" dirty="0"/>
              <a:t> method of Rigidbody2D: Vector2 and ForceMode2D arguments.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8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4.5 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43310" cy="4883785"/>
          </a:xfrm>
        </p:spPr>
        <p:txBody>
          <a:bodyPr>
            <a:normAutofit/>
          </a:bodyPr>
          <a:lstStyle/>
          <a:p>
            <a:r>
              <a:rPr lang="en-US" i="1" dirty="0"/>
              <a:t>Write the Code</a:t>
            </a:r>
            <a:r>
              <a:rPr lang="en-US" dirty="0"/>
              <a:t>: </a:t>
            </a:r>
            <a:r>
              <a:rPr lang="en-US" dirty="0" err="1"/>
              <a:t>AddForce</a:t>
            </a:r>
            <a:r>
              <a:rPr lang="en-US" dirty="0"/>
              <a:t> Documentation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15" y="2337434"/>
            <a:ext cx="8820150" cy="43719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24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4.5 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43310" cy="4883785"/>
          </a:xfrm>
        </p:spPr>
        <p:txBody>
          <a:bodyPr>
            <a:normAutofit/>
          </a:bodyPr>
          <a:lstStyle/>
          <a:p>
            <a:r>
              <a:rPr lang="en-US" i="1" dirty="0"/>
              <a:t>Write the Code</a:t>
            </a:r>
            <a:r>
              <a:rPr lang="en-US" dirty="0"/>
              <a:t>: the </a:t>
            </a:r>
            <a:r>
              <a:rPr lang="en-US" dirty="0" err="1"/>
              <a:t>TeddyBear</a:t>
            </a:r>
            <a:r>
              <a:rPr lang="en-US" dirty="0"/>
              <a:t> script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2472370"/>
            <a:ext cx="8467725" cy="43719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8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4.5 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43310" cy="4883785"/>
          </a:xfrm>
        </p:spPr>
        <p:txBody>
          <a:bodyPr>
            <a:normAutofit/>
          </a:bodyPr>
          <a:lstStyle/>
          <a:p>
            <a:r>
              <a:rPr lang="en-US" i="1" dirty="0"/>
              <a:t>Write the Code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Add a collider component to the teddy bear game object.</a:t>
            </a:r>
          </a:p>
          <a:p>
            <a:pPr lvl="1"/>
            <a:r>
              <a:rPr lang="en-US" dirty="0"/>
              <a:t>Six kinds of collider listed in order of efficiency for collision detection: Circle Collider 2D, Box Collider 2D, Polygon Collider 2D, Edge Collider 2D, Capsule Collider 2D, and Composite Collider 2D.</a:t>
            </a:r>
          </a:p>
          <a:p>
            <a:pPr lvl="1"/>
            <a:r>
              <a:rPr lang="en-US" dirty="0"/>
              <a:t>Add a Box Collider 2D because that will work well enough for our bouncing around</a:t>
            </a:r>
            <a:br>
              <a:rPr lang="en-US" dirty="0"/>
            </a:br>
            <a:r>
              <a:rPr lang="en-US" dirty="0"/>
              <a:t>in this game.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20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4.5 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43310" cy="4883785"/>
          </a:xfrm>
        </p:spPr>
        <p:txBody>
          <a:bodyPr>
            <a:normAutofit/>
          </a:bodyPr>
          <a:lstStyle/>
          <a:p>
            <a:r>
              <a:rPr lang="en-US" i="1" dirty="0"/>
              <a:t>Write the Code</a:t>
            </a:r>
            <a:r>
              <a:rPr lang="en-US" dirty="0"/>
              <a:t>: Initial Box Collider 2D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980" y="2464750"/>
            <a:ext cx="7760043" cy="43795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F614-2559-4B89-9437-B47709B560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92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687</Words>
  <Application>Microsoft Office PowerPoint</Application>
  <PresentationFormat>Widescreen</PresentationFormat>
  <Paragraphs>88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Module 4 Unity 2D Basics and Selection</vt:lpstr>
      <vt:lpstr>Content (slot 2)</vt:lpstr>
      <vt:lpstr>4.5 Putting It All Together</vt:lpstr>
      <vt:lpstr>4.5 Putting It All Together</vt:lpstr>
      <vt:lpstr>4.5 Putting It All Together</vt:lpstr>
      <vt:lpstr>4.5 Putting It All Together</vt:lpstr>
      <vt:lpstr>4.5 Putting It All Together</vt:lpstr>
      <vt:lpstr>4.5 Putting It All Together</vt:lpstr>
      <vt:lpstr>4.5 Putting It All Together</vt:lpstr>
      <vt:lpstr>4.5 Putting It All Together</vt:lpstr>
      <vt:lpstr>4.5 Putting It All Together</vt:lpstr>
      <vt:lpstr>Exercise 12: Move That Game Object</vt:lpstr>
      <vt:lpstr>Exercise 13: More Unity Practice</vt:lpstr>
      <vt:lpstr>4.6 Selection Control Structure</vt:lpstr>
      <vt:lpstr>4.6 Selection Control Structure</vt:lpstr>
      <vt:lpstr>4.7 Testing Selection Control Structures</vt:lpstr>
      <vt:lpstr>4.7 Testing Selection Control Structures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</dc:title>
  <dc:creator>USER</dc:creator>
  <cp:lastModifiedBy>Phu Chu Dinh</cp:lastModifiedBy>
  <cp:revision>41</cp:revision>
  <dcterms:created xsi:type="dcterms:W3CDTF">2021-12-09T01:54:36Z</dcterms:created>
  <dcterms:modified xsi:type="dcterms:W3CDTF">2022-04-19T02:45:51Z</dcterms:modified>
</cp:coreProperties>
</file>