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7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4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1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1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9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CB65-2C64-435B-98BC-43C3DAE41F4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F2800-76E3-4625-8A26-F392005E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Module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Arrays, Lists, and Iteration</a:t>
            </a:r>
          </a:p>
        </p:txBody>
      </p:sp>
      <p:pic>
        <p:nvPicPr>
          <p:cNvPr id="4" name="Picture 3" descr="logo - Trường Đại học FPT">
            <a:extLst>
              <a:ext uri="{FF2B5EF4-FFF2-40B4-BE49-F238E27FC236}">
                <a16:creationId xmlns:a16="http://schemas.microsoft.com/office/drawing/2014/main" id="{84C1853F-6EE0-4E19-934C-A6B26EC9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801" y="780134"/>
            <a:ext cx="2877873" cy="11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42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6.20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Example 6.2: Printing Squares of the Integers from 1 to n</a:t>
            </a:r>
          </a:p>
          <a:p>
            <a:r>
              <a:rPr lang="en-US" dirty="0"/>
              <a:t>Algorithm: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56" y="2565082"/>
            <a:ext cx="4703445" cy="1274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40" y="4249304"/>
            <a:ext cx="6924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7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6.21 Testing While Loops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910" y="2056448"/>
            <a:ext cx="29718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10" y="4152900"/>
            <a:ext cx="394335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965" y="3026092"/>
            <a:ext cx="39814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5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6.22 Do-While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 of Example 6.1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82" y="1825625"/>
            <a:ext cx="3974357" cy="2014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82" y="4511992"/>
            <a:ext cx="7551190" cy="14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9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6.22 Do-While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9" y="2380932"/>
            <a:ext cx="9811353" cy="39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4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6.23 Spawning Into a Collision-Free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</a:t>
            </a:r>
            <a:r>
              <a:rPr lang="en-US" b="1" dirty="0"/>
              <a:t>Putting It All Together</a:t>
            </a:r>
            <a:r>
              <a:rPr lang="en-US" dirty="0"/>
              <a:t> problem in Module 4, a teddy bear shouldn't be spawn on top of a teddy bear that's already in the game, but that we needed to know about while loops first. Now use while loops to solve this problem.</a:t>
            </a:r>
          </a:p>
          <a:p>
            <a:r>
              <a:rPr lang="en-US" dirty="0"/>
              <a:t>All work will be in the </a:t>
            </a:r>
            <a:r>
              <a:rPr lang="en-US" dirty="0" err="1"/>
              <a:t>TeddyBearSpawner</a:t>
            </a:r>
            <a:r>
              <a:rPr lang="en-US" dirty="0"/>
              <a:t> script because this problem needs to be handled when a new teddy bear is being spawn.</a:t>
            </a:r>
          </a:p>
          <a:p>
            <a:r>
              <a:rPr lang="en-US" dirty="0"/>
              <a:t>The big idea is that </a:t>
            </a:r>
          </a:p>
          <a:p>
            <a:pPr lvl="1"/>
            <a:r>
              <a:rPr lang="en-US" dirty="0"/>
              <a:t>We'll pick a random location for the teddy bear we're spawning, then check to see if the collider for the new teddy bear would collide with anything already in the game.</a:t>
            </a:r>
          </a:p>
          <a:p>
            <a:pPr lvl="1"/>
            <a:r>
              <a:rPr lang="en-US" dirty="0"/>
              <a:t>If it wouldn't, we spawn the teddy bear at that location and we're done. If it would collide with something, though, we randomly generate a new location and do the check again.</a:t>
            </a:r>
          </a:p>
          <a:p>
            <a:pPr lvl="1"/>
            <a:r>
              <a:rPr lang="en-US" dirty="0"/>
              <a:t>We keep doing this until we find a collision-free location for the new teddy bear or we</a:t>
            </a:r>
            <a:br>
              <a:rPr lang="en-US" dirty="0"/>
            </a:br>
            <a:r>
              <a:rPr lang="en-US" dirty="0"/>
              <a:t>decide to give up on this spawn attempt.</a:t>
            </a:r>
          </a:p>
        </p:txBody>
      </p:sp>
    </p:spTree>
    <p:extLst>
      <p:ext uri="{BB962C8B-B14F-4D97-AF65-F5344CB8AC3E}">
        <p14:creationId xmlns:p14="http://schemas.microsoft.com/office/powerpoint/2010/main" val="183858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6.23 Spawning Into a Collision-Free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dirty="0"/>
              <a:t>Add five more fields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code to the </a:t>
            </a:r>
            <a:r>
              <a:rPr lang="en-US" dirty="0" err="1"/>
              <a:t>TeddyBearSpawner</a:t>
            </a:r>
            <a:r>
              <a:rPr lang="en-US" dirty="0"/>
              <a:t> Start method to retrieve and save those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72" y="2296477"/>
            <a:ext cx="4555093" cy="16354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72" y="4774882"/>
            <a:ext cx="8599620" cy="1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88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6.23 Spawning Into a Collision-Free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b="1" dirty="0"/>
              <a:t>BoxCollider2D Size </a:t>
            </a:r>
            <a:r>
              <a:rPr lang="en-US" dirty="0"/>
              <a:t>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316480"/>
            <a:ext cx="88201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64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6.23 Spawning Into a Collision-Free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dirty="0"/>
              <a:t>Final change is to the </a:t>
            </a:r>
            <a:r>
              <a:rPr lang="en-US" dirty="0" err="1"/>
              <a:t>TeddyBearSpawner</a:t>
            </a:r>
            <a:r>
              <a:rPr lang="en-US" dirty="0"/>
              <a:t> </a:t>
            </a:r>
            <a:r>
              <a:rPr lang="en-US" dirty="0" err="1"/>
              <a:t>SpawnBear</a:t>
            </a:r>
            <a:r>
              <a:rPr lang="en-US" dirty="0"/>
              <a:t> method. We replace the code we originally had to generate a random location and create the new teddy bear object with the following code.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27" y="3186112"/>
            <a:ext cx="9341443" cy="158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6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6.23 Spawning Into a Collision-Free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79" y="2854642"/>
            <a:ext cx="7728751" cy="2551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79" y="5406390"/>
            <a:ext cx="2215716" cy="4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7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6.23 Spawning Into a Collision-Free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b="1" dirty="0"/>
              <a:t>Physics2D </a:t>
            </a:r>
            <a:r>
              <a:rPr lang="en-US" b="1" dirty="0" err="1"/>
              <a:t>OverlapArea</a:t>
            </a:r>
            <a:r>
              <a:rPr lang="en-US" b="1" dirty="0"/>
              <a:t> </a:t>
            </a:r>
            <a:r>
              <a:rPr lang="en-US" dirty="0"/>
              <a:t>Documentation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8857"/>
            <a:ext cx="88392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Iteration: 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7232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6.23 Spawning Into a Collision-Free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030"/>
            <a:ext cx="11186160" cy="5474970"/>
          </a:xfrm>
        </p:spPr>
        <p:txBody>
          <a:bodyPr>
            <a:normAutofit/>
          </a:bodyPr>
          <a:lstStyle/>
          <a:p>
            <a:r>
              <a:rPr lang="en-US" dirty="0"/>
              <a:t>The code in the </a:t>
            </a:r>
            <a:r>
              <a:rPr lang="en-US" b="1" dirty="0" err="1"/>
              <a:t>SpawnBear</a:t>
            </a:r>
            <a:r>
              <a:rPr lang="en-US" dirty="0"/>
              <a:t>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825624"/>
            <a:ext cx="8791575" cy="2771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4597399"/>
            <a:ext cx="5610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6.23 Spawning Into a Collision-Free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SetMinAndMax</a:t>
            </a:r>
            <a:r>
              <a:rPr lang="en-US" dirty="0"/>
              <a:t>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2356484"/>
            <a:ext cx="8048374" cy="29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23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6.24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problem description</a:t>
            </a:r>
          </a:p>
          <a:p>
            <a:pPr lvl="1"/>
            <a:r>
              <a:rPr lang="en-US" dirty="0"/>
              <a:t>Develop a method that starts at a particular location in a list of strings, searching for the next occurrence of "inactive". The search needs to examine every string in the list, returning the index of the next occurrence of "inactive" or -1 if "inactive" doesn’t appear in the list.</a:t>
            </a:r>
          </a:p>
          <a:p>
            <a:r>
              <a:rPr lang="en-US" i="1" dirty="0"/>
              <a:t>Understand the Problem</a:t>
            </a:r>
            <a:endParaRPr lang="en-US" dirty="0"/>
          </a:p>
          <a:p>
            <a:pPr lvl="1"/>
            <a:r>
              <a:rPr lang="en-US" dirty="0"/>
              <a:t>To make sure we understand the problem, let’s think about all the possibilities for occurrences of "inactive" in the list (this will help us develop our test cases as well).</a:t>
            </a:r>
          </a:p>
          <a:p>
            <a:r>
              <a:rPr lang="en-US" i="1" dirty="0"/>
              <a:t>Design a Solution</a:t>
            </a:r>
            <a:endParaRPr lang="en-US" dirty="0"/>
          </a:p>
          <a:p>
            <a:pPr lvl="1"/>
            <a:r>
              <a:rPr lang="en-US" dirty="0"/>
              <a:t>develop a single method to solve this problem.</a:t>
            </a:r>
          </a:p>
          <a:p>
            <a:pPr lvl="1"/>
            <a:r>
              <a:rPr lang="en-US" dirty="0"/>
              <a:t>come up with an algorithm for the method before we implement the code.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81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6.24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i="1" dirty="0"/>
              <a:t>Write Test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2313622"/>
            <a:ext cx="8706534" cy="1114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3684902"/>
            <a:ext cx="9925030" cy="262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23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6.24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i="1" dirty="0"/>
              <a:t>Write Test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361247"/>
            <a:ext cx="9942622" cy="26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5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6.24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i="1" dirty="0"/>
              <a:t>Write the Code</a:t>
            </a:r>
            <a:endParaRPr lang="en-US" dirty="0"/>
          </a:p>
          <a:p>
            <a:pPr lvl="1"/>
            <a:r>
              <a:rPr lang="en-US" dirty="0"/>
              <a:t>Algorithm: There are number of ways which can solve this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02" y="2802255"/>
            <a:ext cx="6651308" cy="40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16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6.24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i="1" dirty="0"/>
              <a:t>Write the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82" y="2295525"/>
            <a:ext cx="64293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6.24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i="1" dirty="0"/>
              <a:t>Write the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17" y="2470785"/>
            <a:ext cx="61436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72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6.24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i="1" dirty="0"/>
              <a:t>Test the Code</a:t>
            </a:r>
          </a:p>
          <a:p>
            <a:pPr lvl="1"/>
            <a:r>
              <a:rPr lang="en-US" dirty="0"/>
              <a:t>To get the loop body to execute once, we can provide a list where "inactive" is in the location immediately following the start location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modify the list in Test Case 2 to cover this.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47" y="3372802"/>
            <a:ext cx="10242269" cy="13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19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6.24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i="1" dirty="0"/>
              <a:t>Test the Code</a:t>
            </a:r>
          </a:p>
          <a:p>
            <a:pPr lvl="1"/>
            <a:r>
              <a:rPr lang="en-US" dirty="0"/>
              <a:t>To test the code, we embedded the method we wrote into a console application and had the Main method in that application execute all the test cases for us. For example, code to execute Test Case 1: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015" y="3422332"/>
            <a:ext cx="6445970" cy="32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2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(slot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97590" cy="4883785"/>
          </a:xfrm>
        </p:spPr>
        <p:txBody>
          <a:bodyPr>
            <a:normAutofit/>
          </a:bodyPr>
          <a:lstStyle/>
          <a:p>
            <a:r>
              <a:rPr lang="en-US" dirty="0"/>
              <a:t>Iteration Control Structure Revisited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Testing While Loops</a:t>
            </a:r>
          </a:p>
          <a:p>
            <a:r>
              <a:rPr lang="en-US" dirty="0"/>
              <a:t>Do-While Loops</a:t>
            </a:r>
          </a:p>
          <a:p>
            <a:r>
              <a:rPr lang="en-US" dirty="0"/>
              <a:t>Spawning Into a Collision-Free Location</a:t>
            </a:r>
          </a:p>
          <a:p>
            <a:r>
              <a:rPr lang="en-US" dirty="0"/>
              <a:t>Putting It All Together</a:t>
            </a:r>
          </a:p>
          <a:p>
            <a:r>
              <a:rPr lang="en-US" dirty="0"/>
              <a:t>Common Mistakes</a:t>
            </a:r>
          </a:p>
        </p:txBody>
      </p:sp>
    </p:spTree>
    <p:extLst>
      <p:ext uri="{BB962C8B-B14F-4D97-AF65-F5344CB8AC3E}">
        <p14:creationId xmlns:p14="http://schemas.microsoft.com/office/powerpoint/2010/main" val="50141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6.25 </a:t>
            </a:r>
            <a:r>
              <a:rPr lang="en-US" b="1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5032376"/>
          </a:xfrm>
        </p:spPr>
        <p:txBody>
          <a:bodyPr>
            <a:normAutofit/>
          </a:bodyPr>
          <a:lstStyle/>
          <a:p>
            <a:r>
              <a:rPr lang="en-US" i="1" dirty="0"/>
              <a:t>Forgetting ITM in a Loop</a:t>
            </a:r>
          </a:p>
          <a:p>
            <a:pPr lvl="1"/>
            <a:r>
              <a:rPr lang="en-US" dirty="0"/>
              <a:t>make sure all the variables contained in the Boolean expression for the loop are initialized.</a:t>
            </a:r>
          </a:p>
          <a:p>
            <a:pPr lvl="1"/>
            <a:r>
              <a:rPr lang="en-US" dirty="0"/>
              <a:t>make sure that at least one of the variables in the Boolean expression is modified in the loop before get back to the test again</a:t>
            </a:r>
          </a:p>
          <a:p>
            <a:r>
              <a:rPr lang="en-US" i="1" dirty="0"/>
              <a:t>Using an If Statement Instead of a While Loop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05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09020" cy="4872355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</a:p>
          <a:p>
            <a:r>
              <a:rPr lang="en-US" dirty="0"/>
              <a:t>Collection Classes</a:t>
            </a:r>
          </a:p>
          <a:p>
            <a:r>
              <a:rPr lang="en-US" dirty="0"/>
              <a:t>For Loops</a:t>
            </a:r>
          </a:p>
          <a:p>
            <a:r>
              <a:rPr lang="en-US" dirty="0" err="1"/>
              <a:t>Foreach</a:t>
            </a:r>
            <a:r>
              <a:rPr lang="en-US" dirty="0"/>
              <a:t> Loops</a:t>
            </a:r>
          </a:p>
          <a:p>
            <a:r>
              <a:rPr lang="en-US"/>
              <a:t>While </a:t>
            </a:r>
            <a:r>
              <a:rPr lang="en-US" dirty="0"/>
              <a:t>Loops</a:t>
            </a:r>
          </a:p>
          <a:p>
            <a:r>
              <a:rPr lang="en-US" dirty="0"/>
              <a:t>Do-While Loops</a:t>
            </a:r>
          </a:p>
        </p:txBody>
      </p:sp>
    </p:spTree>
    <p:extLst>
      <p:ext uri="{BB962C8B-B14F-4D97-AF65-F5344CB8AC3E}">
        <p14:creationId xmlns:p14="http://schemas.microsoft.com/office/powerpoint/2010/main" val="223724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6.19 Iteration Control Structure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Example 6.1</a:t>
            </a:r>
            <a:r>
              <a:rPr lang="en-US" dirty="0"/>
              <a:t>: </a:t>
            </a:r>
            <a:r>
              <a:rPr lang="en-US" i="1" dirty="0"/>
              <a:t>Getting a Valid GPA</a:t>
            </a:r>
            <a:endParaRPr lang="en-US" dirty="0"/>
          </a:p>
          <a:p>
            <a:r>
              <a:rPr lang="en-US" dirty="0"/>
              <a:t>Problem Description</a:t>
            </a:r>
          </a:p>
          <a:p>
            <a:pPr lvl="1"/>
            <a:r>
              <a:rPr lang="en-US" dirty="0"/>
              <a:t>Write an algorithm that will ask for a GPA until a valid GPA is entered.</a:t>
            </a:r>
          </a:p>
          <a:p>
            <a:r>
              <a:rPr lang="en-US" dirty="0"/>
              <a:t>Algorithm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57" y="3830796"/>
            <a:ext cx="7451549" cy="13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6.19 Iteration Control Structure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CFG for Example 6.1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7" y="2523172"/>
            <a:ext cx="3925253" cy="3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0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6.20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 Example 6.1</a:t>
            </a:r>
          </a:p>
          <a:p>
            <a:pPr lvl="1"/>
            <a:r>
              <a:rPr lang="en-US" dirty="0"/>
              <a:t>add the while part of the loop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65" y="2061210"/>
            <a:ext cx="3529966" cy="1754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39" y="4679388"/>
            <a:ext cx="5708173" cy="15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6.20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Example 6.1</a:t>
            </a:r>
          </a:p>
          <a:p>
            <a:pPr lvl="1"/>
            <a:r>
              <a:rPr lang="en-US" dirty="0"/>
              <a:t>implement the rest of the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02" y="2833687"/>
            <a:ext cx="9732673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1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6.20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Implement Example 6.1</a:t>
            </a:r>
          </a:p>
          <a:p>
            <a:pPr lvl="1"/>
            <a:r>
              <a:rPr lang="en-US" dirty="0"/>
              <a:t>implement the rest of the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02" y="2833687"/>
            <a:ext cx="9732673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2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6.20 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ITM</a:t>
            </a:r>
          </a:p>
          <a:p>
            <a:pPr lvl="1"/>
            <a:r>
              <a:rPr lang="en-US" b="1" dirty="0"/>
              <a:t>Initialize </a:t>
            </a:r>
            <a:r>
              <a:rPr lang="en-US" dirty="0"/>
              <a:t>the variables contained in the Boolean expression.</a:t>
            </a:r>
          </a:p>
          <a:p>
            <a:pPr lvl="1"/>
            <a:r>
              <a:rPr lang="en-US" b="1" dirty="0"/>
              <a:t>Test</a:t>
            </a:r>
            <a:r>
              <a:rPr lang="en-US" dirty="0"/>
              <a:t>s the Boolean expression to see if the loop body should execute or not.</a:t>
            </a:r>
          </a:p>
          <a:p>
            <a:pPr lvl="1"/>
            <a:r>
              <a:rPr lang="en-US" b="1" dirty="0"/>
              <a:t>Modify </a:t>
            </a:r>
            <a:r>
              <a:rPr lang="en-US" dirty="0"/>
              <a:t>at least one of the variables in the Boolean expression (give it a new value).</a:t>
            </a:r>
          </a:p>
          <a:p>
            <a:r>
              <a:rPr lang="en-US" dirty="0"/>
              <a:t>What happens if we forget about ITM?</a:t>
            </a:r>
          </a:p>
          <a:p>
            <a:pPr marL="0" indent="0">
              <a:buNone/>
            </a:pPr>
            <a:r>
              <a:rPr lang="en-US" i="1" dirty="0"/>
              <a:t>Example 6.2: Printing Squares of the Integers from 1 to n</a:t>
            </a:r>
            <a:endParaRPr lang="en-US" dirty="0"/>
          </a:p>
          <a:p>
            <a:r>
              <a:rPr lang="en-US" dirty="0"/>
              <a:t>Problem Description: </a:t>
            </a:r>
          </a:p>
          <a:p>
            <a:pPr lvl="1"/>
            <a:r>
              <a:rPr lang="en-US" dirty="0"/>
              <a:t>Write a program that will print the squares of the integers from 1 to n, where n is provided by the user.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4239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884</Words>
  <Application>Microsoft Office PowerPoint</Application>
  <PresentationFormat>Widescreen</PresentationFormat>
  <Paragraphs>116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Module 6</vt:lpstr>
      <vt:lpstr>Iteration: While Loops</vt:lpstr>
      <vt:lpstr>Content (slot 3)</vt:lpstr>
      <vt:lpstr>6.19 Iteration Control Structure Revisited</vt:lpstr>
      <vt:lpstr>6.19 Iteration Control Structure Revisited</vt:lpstr>
      <vt:lpstr>6.20 While Loops</vt:lpstr>
      <vt:lpstr>6.20 While Loops</vt:lpstr>
      <vt:lpstr>6.20 While Loops</vt:lpstr>
      <vt:lpstr>6.20 While Loops</vt:lpstr>
      <vt:lpstr>6.20 While Loops</vt:lpstr>
      <vt:lpstr>6.21 Testing While Loops</vt:lpstr>
      <vt:lpstr>6.22 Do-While Loops</vt:lpstr>
      <vt:lpstr>6.22 Do-While Loops</vt:lpstr>
      <vt:lpstr>6.23 Spawning Into a Collision-Free Location</vt:lpstr>
      <vt:lpstr>6.23 Spawning Into a Collision-Free Location</vt:lpstr>
      <vt:lpstr>6.23 Spawning Into a Collision-Free Location</vt:lpstr>
      <vt:lpstr>6.23 Spawning Into a Collision-Free Location</vt:lpstr>
      <vt:lpstr>6.23 Spawning Into a Collision-Free Location</vt:lpstr>
      <vt:lpstr>6.23 Spawning Into a Collision-Free Location</vt:lpstr>
      <vt:lpstr>6.23 Spawning Into a Collision-Free Location</vt:lpstr>
      <vt:lpstr>6.23 Spawning Into a Collision-Free Location</vt:lpstr>
      <vt:lpstr>6.24 Putting It All Together</vt:lpstr>
      <vt:lpstr>6.24 Putting It All Together</vt:lpstr>
      <vt:lpstr>6.24 Putting It All Together</vt:lpstr>
      <vt:lpstr>6.24 Putting It All Together</vt:lpstr>
      <vt:lpstr>6.24 Putting It All Together</vt:lpstr>
      <vt:lpstr>6.24 Putting It All Together</vt:lpstr>
      <vt:lpstr>6.24 Putting It All Together</vt:lpstr>
      <vt:lpstr>6.24 Putting It All Together</vt:lpstr>
      <vt:lpstr>6.25 Common Mistakes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</dc:title>
  <dc:creator>USER</dc:creator>
  <cp:lastModifiedBy>Phu Chu Dinh</cp:lastModifiedBy>
  <cp:revision>41</cp:revision>
  <dcterms:created xsi:type="dcterms:W3CDTF">2021-12-27T06:57:36Z</dcterms:created>
  <dcterms:modified xsi:type="dcterms:W3CDTF">2022-04-19T02:46:50Z</dcterms:modified>
</cp:coreProperties>
</file>