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4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8EB-0B22-453E-9172-4357FEA3695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E49-E130-4A70-86D5-AA785B7B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8EB-0B22-453E-9172-4357FEA3695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E49-E130-4A70-86D5-AA785B7B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8EB-0B22-453E-9172-4357FEA3695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E49-E130-4A70-86D5-AA785B7B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8EB-0B22-453E-9172-4357FEA3695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E49-E130-4A70-86D5-AA785B7B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2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8EB-0B22-453E-9172-4357FEA3695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E49-E130-4A70-86D5-AA785B7B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5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8EB-0B22-453E-9172-4357FEA3695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E49-E130-4A70-86D5-AA785B7B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8EB-0B22-453E-9172-4357FEA3695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E49-E130-4A70-86D5-AA785B7B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8EB-0B22-453E-9172-4357FEA3695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E49-E130-4A70-86D5-AA785B7B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8EB-0B22-453E-9172-4357FEA3695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E49-E130-4A70-86D5-AA785B7B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4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8EB-0B22-453E-9172-4357FEA3695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E49-E130-4A70-86D5-AA785B7B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8EB-0B22-453E-9172-4357FEA3695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E49-E130-4A70-86D5-AA785B7B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3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58EB-0B22-453E-9172-4357FEA3695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FE49-E130-4A70-86D5-AA785B7B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Methods and Unity Classes</a:t>
            </a:r>
          </a:p>
        </p:txBody>
      </p:sp>
      <p:pic>
        <p:nvPicPr>
          <p:cNvPr id="4" name="Picture 3" descr="logo - Trường Đại học FPT">
            <a:extLst>
              <a:ext uri="{FF2B5EF4-FFF2-40B4-BE49-F238E27FC236}">
                <a16:creationId xmlns:a16="http://schemas.microsoft.com/office/drawing/2014/main" id="{07F8C982-3C33-4921-BE98-CCA0953C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801" y="780134"/>
            <a:ext cx="2877873" cy="11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19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1254740" cy="5189219"/>
          </a:xfrm>
        </p:spPr>
        <p:txBody>
          <a:bodyPr>
            <a:normAutofit/>
          </a:bodyPr>
          <a:lstStyle/>
          <a:p>
            <a:r>
              <a:rPr lang="en-US" i="1" dirty="0"/>
              <a:t>Write the Code, Part 2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GetCard</a:t>
            </a:r>
            <a:r>
              <a:rPr lang="en-US" dirty="0"/>
              <a:t> method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4" y="2543174"/>
            <a:ext cx="6117843" cy="32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1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1254740" cy="5189219"/>
          </a:xfrm>
        </p:spPr>
        <p:txBody>
          <a:bodyPr>
            <a:normAutofit/>
          </a:bodyPr>
          <a:lstStyle/>
          <a:p>
            <a:r>
              <a:rPr lang="en-US" i="1" dirty="0"/>
              <a:t>Test the Code, Part 2</a:t>
            </a:r>
            <a:endParaRPr lang="en-US" dirty="0"/>
          </a:p>
          <a:p>
            <a:pPr lvl="1"/>
            <a:r>
              <a:rPr lang="en-US" dirty="0"/>
              <a:t>the code for Test Case 2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752" y="2586037"/>
            <a:ext cx="6344344" cy="2640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752" y="5226230"/>
            <a:ext cx="5424875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2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1254740" cy="5189219"/>
          </a:xfrm>
        </p:spPr>
        <p:txBody>
          <a:bodyPr>
            <a:normAutofit/>
          </a:bodyPr>
          <a:lstStyle/>
          <a:p>
            <a:r>
              <a:rPr lang="en-US" i="1" dirty="0"/>
              <a:t>Test the Code, Part 2</a:t>
            </a:r>
            <a:endParaRPr lang="en-US" dirty="0"/>
          </a:p>
          <a:p>
            <a:pPr lvl="1"/>
            <a:r>
              <a:rPr lang="en-US" b="1" dirty="0" err="1"/>
              <a:t>PrintEmpty</a:t>
            </a:r>
            <a:r>
              <a:rPr lang="en-US" dirty="0"/>
              <a:t> method in the Program class: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br>
              <a:rPr lang="en-US" dirty="0"/>
            </a:b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14" y="2497454"/>
            <a:ext cx="6047039" cy="26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2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1254740" cy="5189219"/>
          </a:xfrm>
        </p:spPr>
        <p:txBody>
          <a:bodyPr>
            <a:normAutofit/>
          </a:bodyPr>
          <a:lstStyle/>
          <a:p>
            <a:r>
              <a:rPr lang="en-US" i="1" dirty="0"/>
              <a:t>Test the Code, Part 2</a:t>
            </a:r>
            <a:endParaRPr lang="en-US" dirty="0"/>
          </a:p>
          <a:p>
            <a:pPr lvl="1"/>
            <a:r>
              <a:rPr lang="en-US" dirty="0"/>
              <a:t>Driver code the Test Case 3 is: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14" y="2550794"/>
            <a:ext cx="5774055" cy="18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9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1254740" cy="5189219"/>
          </a:xfrm>
        </p:spPr>
        <p:txBody>
          <a:bodyPr>
            <a:normAutofit/>
          </a:bodyPr>
          <a:lstStyle/>
          <a:p>
            <a:r>
              <a:rPr lang="en-US" i="1" dirty="0"/>
              <a:t>Test the Code, Part 2</a:t>
            </a:r>
            <a:endParaRPr lang="en-US" dirty="0"/>
          </a:p>
          <a:p>
            <a:pPr lvl="1"/>
            <a:r>
              <a:rPr lang="en-US" dirty="0"/>
              <a:t>Test Cases 1-3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169" y="2638424"/>
            <a:ext cx="5799021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4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1254740" cy="5189219"/>
          </a:xfrm>
        </p:spPr>
        <p:txBody>
          <a:bodyPr>
            <a:normAutofit/>
          </a:bodyPr>
          <a:lstStyle/>
          <a:p>
            <a:r>
              <a:rPr lang="en-US" i="1" dirty="0"/>
              <a:t>Write the Code, Part 3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RemoveCard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07" y="2503170"/>
            <a:ext cx="4241483" cy="35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1254740" cy="5189219"/>
          </a:xfrm>
        </p:spPr>
        <p:txBody>
          <a:bodyPr>
            <a:normAutofit/>
          </a:bodyPr>
          <a:lstStyle/>
          <a:p>
            <a:r>
              <a:rPr lang="en-US" i="1" dirty="0"/>
              <a:t>Write the Code, Part 3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ValidLocation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45" y="2531428"/>
            <a:ext cx="6053610" cy="9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9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1254740" cy="5189219"/>
          </a:xfrm>
        </p:spPr>
        <p:txBody>
          <a:bodyPr>
            <a:normAutofit/>
          </a:bodyPr>
          <a:lstStyle/>
          <a:p>
            <a:r>
              <a:rPr lang="en-US" i="1" dirty="0"/>
              <a:t>Test the Code, Part 3</a:t>
            </a:r>
          </a:p>
          <a:p>
            <a:pPr lvl="1"/>
            <a:r>
              <a:rPr lang="en-US" dirty="0"/>
              <a:t>the code for Test Case 4</a:t>
            </a:r>
            <a:br>
              <a:rPr lang="en-US" dirty="0"/>
            </a:b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15552"/>
            <a:ext cx="5634990" cy="30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2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1254740" cy="5189219"/>
          </a:xfrm>
        </p:spPr>
        <p:txBody>
          <a:bodyPr>
            <a:normAutofit/>
          </a:bodyPr>
          <a:lstStyle/>
          <a:p>
            <a:r>
              <a:rPr lang="en-US" i="1" dirty="0"/>
              <a:t>Test the Code, Part 3</a:t>
            </a:r>
          </a:p>
          <a:p>
            <a:pPr lvl="1"/>
            <a:r>
              <a:rPr lang="en-US" dirty="0"/>
              <a:t>All Test Case Results</a:t>
            </a:r>
            <a:br>
              <a:rPr lang="en-US" dirty="0"/>
            </a:b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64" y="2580322"/>
            <a:ext cx="5851455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2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Exercise 31: </a:t>
            </a:r>
            <a:r>
              <a:rPr lang="en-US" b="1" dirty="0"/>
              <a:t>The Bouncer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in LMS</a:t>
            </a:r>
          </a:p>
        </p:txBody>
      </p:sp>
    </p:spTree>
    <p:extLst>
      <p:ext uri="{BB962C8B-B14F-4D97-AF65-F5344CB8AC3E}">
        <p14:creationId xmlns:p14="http://schemas.microsoft.com/office/powerpoint/2010/main" val="90840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(slot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195"/>
          </a:xfrm>
        </p:spPr>
        <p:txBody>
          <a:bodyPr>
            <a:normAutofit/>
          </a:bodyPr>
          <a:lstStyle/>
          <a:p>
            <a:r>
              <a:rPr lang="en-US" dirty="0"/>
              <a:t>Putting It All Together</a:t>
            </a:r>
          </a:p>
          <a:p>
            <a:r>
              <a:rPr lang="en-US" dirty="0"/>
              <a:t>Exercise 31: The Bouncer</a:t>
            </a:r>
          </a:p>
          <a:p>
            <a:r>
              <a:rPr lang="en-US" dirty="0"/>
              <a:t>Common Mistakes</a:t>
            </a:r>
          </a:p>
        </p:txBody>
      </p:sp>
    </p:spTree>
    <p:extLst>
      <p:ext uri="{BB962C8B-B14F-4D97-AF65-F5344CB8AC3E}">
        <p14:creationId xmlns:p14="http://schemas.microsoft.com/office/powerpoint/2010/main" val="188776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8.10 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54740" cy="4940935"/>
          </a:xfrm>
        </p:spPr>
        <p:txBody>
          <a:bodyPr>
            <a:normAutofit/>
          </a:bodyPr>
          <a:lstStyle/>
          <a:p>
            <a:r>
              <a:rPr lang="en-US" i="1" dirty="0"/>
              <a:t>Not Including an Argument for Each Parameter</a:t>
            </a:r>
          </a:p>
          <a:p>
            <a:pPr lvl="1"/>
            <a:r>
              <a:rPr lang="en-US" dirty="0"/>
              <a:t>Trying to call the method with too few or too many arguments results in a compilation error.</a:t>
            </a:r>
          </a:p>
          <a:p>
            <a:r>
              <a:rPr lang="en-US" i="1" dirty="0"/>
              <a:t>Mismatched Data Types Between Arguments and Parameters</a:t>
            </a:r>
          </a:p>
          <a:p>
            <a:pPr lvl="1"/>
            <a:r>
              <a:rPr lang="en-US" dirty="0"/>
              <a:t>A type mismatch between the arguments and parameters results in a compilation error.</a:t>
            </a:r>
          </a:p>
          <a:p>
            <a:r>
              <a:rPr lang="en-US" i="1" dirty="0"/>
              <a:t>Mixing up the Order of Arguments and Parameters</a:t>
            </a:r>
          </a:p>
          <a:p>
            <a:pPr lvl="1"/>
            <a:r>
              <a:rPr lang="en-US" dirty="0"/>
              <a:t>While the problem in this example would be pretty easy to discover and correct, it's</a:t>
            </a:r>
            <a:br>
              <a:rPr lang="en-US" dirty="0"/>
            </a:br>
            <a:r>
              <a:rPr lang="en-US" dirty="0"/>
              <a:t>a lot harder to identify this kind of problem with methods that do calculations.</a:t>
            </a:r>
          </a:p>
          <a:p>
            <a:r>
              <a:rPr lang="en-US" i="1" dirty="0"/>
              <a:t>Method Never Runs</a:t>
            </a:r>
          </a:p>
          <a:p>
            <a:pPr lvl="1"/>
            <a:r>
              <a:rPr lang="en-US" dirty="0"/>
              <a:t>If you've written a method that never runs when you execute your program, you probably forgot to add the code that calls the method.</a:t>
            </a:r>
          </a:p>
        </p:txBody>
      </p:sp>
    </p:spTree>
    <p:extLst>
      <p:ext uri="{BB962C8B-B14F-4D97-AF65-F5344CB8AC3E}">
        <p14:creationId xmlns:p14="http://schemas.microsoft.com/office/powerpoint/2010/main" val="291174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20450" cy="4929505"/>
          </a:xfrm>
        </p:spPr>
        <p:txBody>
          <a:bodyPr/>
          <a:lstStyle/>
          <a:p>
            <a:r>
              <a:rPr lang="en-US"/>
              <a:t>The </a:t>
            </a:r>
            <a:r>
              <a:rPr lang="en-US" dirty="0"/>
              <a:t>Method Header </a:t>
            </a:r>
          </a:p>
          <a:p>
            <a:r>
              <a:rPr lang="en-US" dirty="0"/>
              <a:t>The Method Body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Passing Objects as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5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54740" cy="4940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problem description:</a:t>
            </a:r>
            <a:br>
              <a:rPr lang="en-US" dirty="0"/>
            </a:br>
            <a:r>
              <a:rPr lang="en-US" dirty="0"/>
              <a:t>	Design and implement a class to represent a hand of cards. You also 	need to provide the standard hand operations for the class.</a:t>
            </a:r>
          </a:p>
          <a:p>
            <a:r>
              <a:rPr lang="en-US" i="1" dirty="0"/>
              <a:t>Understand the Problem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b="1" dirty="0"/>
              <a:t>Hand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access the cards in the hand</a:t>
            </a:r>
          </a:p>
          <a:p>
            <a:pPr lvl="1"/>
            <a:r>
              <a:rPr lang="en-US" dirty="0"/>
              <a:t>add a card to a hand</a:t>
            </a:r>
          </a:p>
          <a:p>
            <a:pPr lvl="1"/>
            <a:r>
              <a:rPr lang="en-US" dirty="0"/>
              <a:t>remove a card from the hand</a:t>
            </a:r>
          </a:p>
          <a:p>
            <a:pPr lvl="1"/>
            <a:r>
              <a:rPr lang="en-US" dirty="0"/>
              <a:t>check whether or not the hand is empty</a:t>
            </a:r>
          </a:p>
        </p:txBody>
      </p:sp>
    </p:spTree>
    <p:extLst>
      <p:ext uri="{BB962C8B-B14F-4D97-AF65-F5344CB8AC3E}">
        <p14:creationId xmlns:p14="http://schemas.microsoft.com/office/powerpoint/2010/main" val="17275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54740" cy="4940935"/>
          </a:xfrm>
        </p:spPr>
        <p:txBody>
          <a:bodyPr>
            <a:normAutofit/>
          </a:bodyPr>
          <a:lstStyle/>
          <a:p>
            <a:r>
              <a:rPr lang="en-US" i="1" dirty="0"/>
              <a:t>Design a Solution</a:t>
            </a:r>
            <a:endParaRPr lang="en-US" dirty="0"/>
          </a:p>
          <a:p>
            <a:pPr lvl="1"/>
            <a:r>
              <a:rPr lang="en-US" b="1" dirty="0"/>
              <a:t>Hand </a:t>
            </a:r>
            <a:r>
              <a:rPr lang="en-US" dirty="0"/>
              <a:t>Class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494" y="2849880"/>
            <a:ext cx="3339465" cy="34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7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54740" cy="4940935"/>
          </a:xfrm>
        </p:spPr>
        <p:txBody>
          <a:bodyPr>
            <a:normAutofit/>
          </a:bodyPr>
          <a:lstStyle/>
          <a:p>
            <a:r>
              <a:rPr lang="en-US" i="1" dirty="0"/>
              <a:t>Write Test Cases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22" y="2473322"/>
            <a:ext cx="5429754" cy="1449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21" y="4296090"/>
            <a:ext cx="7313999" cy="22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0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54740" cy="4940935"/>
          </a:xfrm>
        </p:spPr>
        <p:txBody>
          <a:bodyPr>
            <a:normAutofit/>
          </a:bodyPr>
          <a:lstStyle/>
          <a:p>
            <a:r>
              <a:rPr lang="en-US" i="1" dirty="0"/>
              <a:t>Write Test Cases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4" y="2449829"/>
            <a:ext cx="5275443" cy="1500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05" y="4123372"/>
            <a:ext cx="8067675" cy="21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0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54740" cy="4940935"/>
          </a:xfrm>
        </p:spPr>
        <p:txBody>
          <a:bodyPr>
            <a:normAutofit/>
          </a:bodyPr>
          <a:lstStyle/>
          <a:p>
            <a:r>
              <a:rPr lang="en-US" i="1" dirty="0"/>
              <a:t>Write the Code</a:t>
            </a:r>
            <a:endParaRPr lang="en-US" dirty="0"/>
          </a:p>
          <a:p>
            <a:pPr lvl="1"/>
            <a:r>
              <a:rPr lang="en-US" dirty="0"/>
              <a:t>add the single field to the class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write the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Count property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Empty property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85" y="2652712"/>
            <a:ext cx="4307088" cy="364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84" y="3451860"/>
            <a:ext cx="1647825" cy="716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083" y="4667332"/>
            <a:ext cx="3425059" cy="899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083" y="5878193"/>
            <a:ext cx="3860157" cy="8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7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1254740" cy="5189219"/>
          </a:xfrm>
        </p:spPr>
        <p:txBody>
          <a:bodyPr>
            <a:normAutofit/>
          </a:bodyPr>
          <a:lstStyle/>
          <a:p>
            <a:r>
              <a:rPr lang="en-US" i="1" dirty="0"/>
              <a:t>Test the Code</a:t>
            </a:r>
          </a:p>
          <a:p>
            <a:pPr lvl="1"/>
            <a:r>
              <a:rPr lang="en-US" dirty="0"/>
              <a:t>add driver code for Test Case 1 to the </a:t>
            </a:r>
            <a:r>
              <a:rPr lang="en-US" b="1" dirty="0"/>
              <a:t>Program</a:t>
            </a:r>
            <a:r>
              <a:rPr lang="en-US" dirty="0"/>
              <a:t>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0" y="2443162"/>
            <a:ext cx="1295400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320" y="2814637"/>
            <a:ext cx="5676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2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8.9 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1254740" cy="5189219"/>
          </a:xfrm>
        </p:spPr>
        <p:txBody>
          <a:bodyPr>
            <a:normAutofit/>
          </a:bodyPr>
          <a:lstStyle/>
          <a:p>
            <a:r>
              <a:rPr lang="en-US" i="1" dirty="0"/>
              <a:t>Test the Code</a:t>
            </a:r>
          </a:p>
          <a:p>
            <a:pPr lvl="1"/>
            <a:r>
              <a:rPr lang="en-US" dirty="0"/>
              <a:t>Test Case 1 Results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en-US" i="1" dirty="0"/>
              <a:t>Write the Code, Part 2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AddCard</a:t>
            </a:r>
            <a:r>
              <a:rPr lang="en-US" dirty="0"/>
              <a:t> method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09" y="2516188"/>
            <a:ext cx="6022839" cy="1061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277" y="4636770"/>
            <a:ext cx="3599593" cy="9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471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Module 8</vt:lpstr>
      <vt:lpstr>Content (slot 2)</vt:lpstr>
      <vt:lpstr> 8.9 Putting It All Together</vt:lpstr>
      <vt:lpstr>8.9 Putting It All Together</vt:lpstr>
      <vt:lpstr>8.9 Putting It All Together</vt:lpstr>
      <vt:lpstr>8.9 Putting It All Together</vt:lpstr>
      <vt:lpstr>8.9 Putting It All Together</vt:lpstr>
      <vt:lpstr>8.9 Putting It All Together</vt:lpstr>
      <vt:lpstr>8.9 Putting It All Together</vt:lpstr>
      <vt:lpstr>8.9 Putting It All Together</vt:lpstr>
      <vt:lpstr>8.9 Putting It All Together</vt:lpstr>
      <vt:lpstr>8.9 Putting It All Together</vt:lpstr>
      <vt:lpstr>8.9 Putting It All Together</vt:lpstr>
      <vt:lpstr>8.9 Putting It All Together</vt:lpstr>
      <vt:lpstr>8.9 Putting It All Together</vt:lpstr>
      <vt:lpstr>8.9 Putting It All Together</vt:lpstr>
      <vt:lpstr>8.9 Putting It All Together</vt:lpstr>
      <vt:lpstr>8.9 Putting It All Together</vt:lpstr>
      <vt:lpstr>Exercise 31: The Bouncer</vt:lpstr>
      <vt:lpstr>8.10 Common Mistakes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</dc:title>
  <dc:creator>USER</dc:creator>
  <cp:lastModifiedBy>Phu Chu Dinh</cp:lastModifiedBy>
  <cp:revision>42</cp:revision>
  <dcterms:created xsi:type="dcterms:W3CDTF">2022-01-04T02:24:00Z</dcterms:created>
  <dcterms:modified xsi:type="dcterms:W3CDTF">2022-04-19T02:48:49Z</dcterms:modified>
</cp:coreProperties>
</file>